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heme/themeOverride3.xml" ContentType="application/vnd.openxmlformats-officedocument.themeOverr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4.xml" ContentType="application/vnd.openxmlformats-officedocument.themeOverr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heme/themeOverride7.xml" ContentType="application/vnd.openxmlformats-officedocument.themeOverride+xml"/>
  <Override PartName="/ppt/notesSlides/notesSlide5.xml" ContentType="application/vnd.openxmlformats-officedocument.presentationml.notesSlide+xml"/>
  <Override PartName="/ppt/theme/themeOverride8.xml" ContentType="application/vnd.openxmlformats-officedocument.themeOverr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heme/themeOverride9.xml" ContentType="application/vnd.openxmlformats-officedocument.themeOverr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heme/themeOverride10.xml" ContentType="application/vnd.openxmlformats-officedocument.themeOverride+xml"/>
  <Override PartName="/ppt/theme/themeOverride11.xml" ContentType="application/vnd.openxmlformats-officedocument.themeOverr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heme/themeOverride12.xml" ContentType="application/vnd.openxmlformats-officedocument.themeOverr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heme/themeOverride13.xml" ContentType="application/vnd.openxmlformats-officedocument.themeOverride+xml"/>
  <Override PartName="/ppt/theme/themeOverride14.xml" ContentType="application/vnd.openxmlformats-officedocument.themeOverr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heme/themeOverride15.xml" ContentType="application/vnd.openxmlformats-officedocument.themeOverride+xml"/>
  <Override PartName="/ppt/theme/themeOverride16.xml" ContentType="application/vnd.openxmlformats-officedocument.themeOverr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heme/themeOverride17.xml" ContentType="application/vnd.openxmlformats-officedocument.themeOverride+xml"/>
  <Override PartName="/ppt/theme/themeOverride18.xml" ContentType="application/vnd.openxmlformats-officedocument.themeOverr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heme/themeOverride19.xml" ContentType="application/vnd.openxmlformats-officedocument.themeOverr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heme/themeOverride20.xml" ContentType="application/vnd.openxmlformats-officedocument.themeOverr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theme/themeOverride21.xml" ContentType="application/vnd.openxmlformats-officedocument.themeOverr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theme/themeOverride22.xml" ContentType="application/vnd.openxmlformats-officedocument.themeOverride+xml"/>
  <Override PartName="/ppt/theme/themeOverride23.xml" ContentType="application/vnd.openxmlformats-officedocument.themeOverr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theme/themeOverride24.xml" ContentType="application/vnd.openxmlformats-officedocument.themeOverr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theme/themeOverride25.xml" ContentType="application/vnd.openxmlformats-officedocument.themeOverr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theme/themeOverride26.xml" ContentType="application/vnd.openxmlformats-officedocument.themeOverride+xml"/>
  <Override PartName="/ppt/theme/themeOverride27.xml" ContentType="application/vnd.openxmlformats-officedocument.themeOverr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theme/themeOverride28.xml" ContentType="application/vnd.openxmlformats-officedocument.themeOverr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theme/themeOverride29.xml" ContentType="application/vnd.openxmlformats-officedocument.themeOverr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 id="2147483672" r:id="rId3"/>
  </p:sldMasterIdLst>
  <p:notesMasterIdLst>
    <p:notesMasterId r:id="rId84"/>
  </p:notesMasterIdLst>
  <p:sldIdLst>
    <p:sldId id="370" r:id="rId4"/>
    <p:sldId id="256" r:id="rId5"/>
    <p:sldId id="293" r:id="rId6"/>
    <p:sldId id="287" r:id="rId7"/>
    <p:sldId id="288" r:id="rId8"/>
    <p:sldId id="289" r:id="rId9"/>
    <p:sldId id="294" r:id="rId10"/>
    <p:sldId id="295" r:id="rId11"/>
    <p:sldId id="300" r:id="rId12"/>
    <p:sldId id="296" r:id="rId13"/>
    <p:sldId id="301" r:id="rId14"/>
    <p:sldId id="302" r:id="rId15"/>
    <p:sldId id="303" r:id="rId16"/>
    <p:sldId id="304" r:id="rId17"/>
    <p:sldId id="298" r:id="rId18"/>
    <p:sldId id="306" r:id="rId19"/>
    <p:sldId id="307" r:id="rId20"/>
    <p:sldId id="305" r:id="rId21"/>
    <p:sldId id="309" r:id="rId22"/>
    <p:sldId id="308"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26" r:id="rId40"/>
    <p:sldId id="327" r:id="rId41"/>
    <p:sldId id="328" r:id="rId42"/>
    <p:sldId id="329" r:id="rId43"/>
    <p:sldId id="330" r:id="rId44"/>
    <p:sldId id="331" r:id="rId45"/>
    <p:sldId id="332" r:id="rId46"/>
    <p:sldId id="333" r:id="rId47"/>
    <p:sldId id="334" r:id="rId48"/>
    <p:sldId id="335" r:id="rId49"/>
    <p:sldId id="336" r:id="rId50"/>
    <p:sldId id="337" r:id="rId51"/>
    <p:sldId id="338" r:id="rId52"/>
    <p:sldId id="339" r:id="rId53"/>
    <p:sldId id="340" r:id="rId54"/>
    <p:sldId id="341" r:id="rId55"/>
    <p:sldId id="342" r:id="rId56"/>
    <p:sldId id="343" r:id="rId57"/>
    <p:sldId id="344" r:id="rId58"/>
    <p:sldId id="345" r:id="rId59"/>
    <p:sldId id="346" r:id="rId60"/>
    <p:sldId id="347" r:id="rId61"/>
    <p:sldId id="348" r:id="rId62"/>
    <p:sldId id="349" r:id="rId63"/>
    <p:sldId id="350" r:id="rId64"/>
    <p:sldId id="351" r:id="rId65"/>
    <p:sldId id="352" r:id="rId66"/>
    <p:sldId id="353" r:id="rId67"/>
    <p:sldId id="354" r:id="rId68"/>
    <p:sldId id="355" r:id="rId69"/>
    <p:sldId id="356" r:id="rId70"/>
    <p:sldId id="357" r:id="rId71"/>
    <p:sldId id="358" r:id="rId72"/>
    <p:sldId id="359" r:id="rId73"/>
    <p:sldId id="360" r:id="rId74"/>
    <p:sldId id="361" r:id="rId75"/>
    <p:sldId id="362" r:id="rId76"/>
    <p:sldId id="363" r:id="rId77"/>
    <p:sldId id="364" r:id="rId78"/>
    <p:sldId id="365" r:id="rId79"/>
    <p:sldId id="366" r:id="rId80"/>
    <p:sldId id="367" r:id="rId81"/>
    <p:sldId id="368" r:id="rId82"/>
    <p:sldId id="369" r:id="rId8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INCIPIOS ADMINISTRATIVOS" id="{7F98442F-A961-4C80-9C63-2BD2A13357A2}">
          <p14:sldIdLst>
            <p14:sldId id="370"/>
            <p14:sldId id="256"/>
            <p14:sldId id="293"/>
            <p14:sldId id="287"/>
            <p14:sldId id="288"/>
            <p14:sldId id="289"/>
            <p14:sldId id="294"/>
            <p14:sldId id="295"/>
            <p14:sldId id="300"/>
            <p14:sldId id="296"/>
            <p14:sldId id="301"/>
            <p14:sldId id="302"/>
            <p14:sldId id="303"/>
            <p14:sldId id="304"/>
            <p14:sldId id="298"/>
            <p14:sldId id="306"/>
            <p14:sldId id="307"/>
            <p14:sldId id="305"/>
            <p14:sldId id="309"/>
            <p14:sldId id="308"/>
          </p14:sldIdLst>
        </p14:section>
        <p14:section name="GERENCIA SOCIAL" id="{3521AE71-9127-4187-BCA8-EA35AA08A03E}">
          <p14:sldIdLst>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38"/>
            <p14:sldId id="339"/>
          </p14:sldIdLst>
        </p14:section>
        <p14:section name="MEDICION DE RESULTADOS" id="{A573EDD9-EF47-4198-80B1-2963FB446C7C}">
          <p14:sldIdLst>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66"/>
            <p14:sldId id="367"/>
            <p14:sldId id="368"/>
            <p14:sldId id="3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9" autoAdjust="0"/>
    <p:restoredTop sz="94660"/>
  </p:normalViewPr>
  <p:slideViewPr>
    <p:cSldViewPr>
      <p:cViewPr varScale="1">
        <p:scale>
          <a:sx n="69" d="100"/>
          <a:sy n="69" d="100"/>
        </p:scale>
        <p:origin x="135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presProps" Target="presProps.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5.png"/></Relationships>
</file>

<file path=ppt/diagrams/_rels/data4.xml.rels><?xml version="1.0" encoding="UTF-8" standalone="yes"?>
<Relationships xmlns="http://schemas.openxmlformats.org/package/2006/relationships"><Relationship Id="rId1" Type="http://schemas.openxmlformats.org/officeDocument/2006/relationships/image" Target="../media/image5.png"/></Relationships>
</file>

<file path=ppt/diagrams/_rels/data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image" Target="../media/image6.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png"/></Relationships>
</file>

<file path=ppt/diagrams/_rels/drawing4.xml.rels><?xml version="1.0" encoding="UTF-8" standalone="yes"?>
<Relationships xmlns="http://schemas.openxmlformats.org/package/2006/relationships"><Relationship Id="rId1" Type="http://schemas.openxmlformats.org/officeDocument/2006/relationships/image" Target="../media/image5.png"/></Relationships>
</file>

<file path=ppt/diagrams/_rels/drawing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364C3F-2B88-4124-A1B6-E8D2AFE6E250}" type="doc">
      <dgm:prSet loTypeId="urn:microsoft.com/office/officeart/2009/3/layout/CircleRelationship" loCatId="relationship" qsTypeId="urn:microsoft.com/office/officeart/2005/8/quickstyle/simple5" qsCatId="simple" csTypeId="urn:microsoft.com/office/officeart/2005/8/colors/colorful1" csCatId="colorful" phldr="1"/>
      <dgm:spPr/>
      <dgm:t>
        <a:bodyPr/>
        <a:lstStyle/>
        <a:p>
          <a:endParaRPr lang="es-ES"/>
        </a:p>
      </dgm:t>
    </dgm:pt>
    <dgm:pt modelId="{1EF5B569-EC72-44B0-9A36-619AE7A838B4}">
      <dgm:prSet phldrT="[Texto]" custT="1"/>
      <dgm:spPr/>
      <dgm:t>
        <a:bodyPr/>
        <a:lstStyle/>
        <a:p>
          <a:r>
            <a:rPr lang="es-ES" sz="1600" b="0" i="0" dirty="0">
              <a:solidFill>
                <a:schemeClr val="bg1"/>
              </a:solidFill>
            </a:rPr>
            <a:t>Se les denomina principios o filosofía de la modernización para distinguirlos de otras recomendaciones, también generales, que carecen de un contenido valorativo.</a:t>
          </a:r>
          <a:endParaRPr lang="es-ES" sz="1600" b="0" dirty="0">
            <a:solidFill>
              <a:schemeClr val="bg1"/>
            </a:solidFill>
          </a:endParaRPr>
        </a:p>
      </dgm:t>
    </dgm:pt>
    <dgm:pt modelId="{99B1CB35-BA32-4276-B514-328DFD7B64D3}" type="parTrans" cxnId="{CD820BF5-8BD4-4FC7-B549-7A77F436FC0F}">
      <dgm:prSet/>
      <dgm:spPr/>
      <dgm:t>
        <a:bodyPr/>
        <a:lstStyle/>
        <a:p>
          <a:endParaRPr lang="es-ES" b="0">
            <a:solidFill>
              <a:schemeClr val="bg1"/>
            </a:solidFill>
          </a:endParaRPr>
        </a:p>
      </dgm:t>
    </dgm:pt>
    <dgm:pt modelId="{E52EDAF1-45D2-4B5E-A19E-B38A23921383}" type="sibTrans" cxnId="{CD820BF5-8BD4-4FC7-B549-7A77F436FC0F}">
      <dgm:prSet/>
      <dgm:spPr/>
      <dgm:t>
        <a:bodyPr/>
        <a:lstStyle/>
        <a:p>
          <a:endParaRPr lang="es-ES" b="0">
            <a:solidFill>
              <a:schemeClr val="bg1"/>
            </a:solidFill>
          </a:endParaRPr>
        </a:p>
      </dgm:t>
    </dgm:pt>
    <dgm:pt modelId="{FA16F0D4-3BF4-4B42-8246-8AC18784E71B}" type="pres">
      <dgm:prSet presAssocID="{AD364C3F-2B88-4124-A1B6-E8D2AFE6E250}" presName="Name0" presStyleCnt="0">
        <dgm:presLayoutVars>
          <dgm:chMax val="1"/>
          <dgm:chPref val="1"/>
        </dgm:presLayoutVars>
      </dgm:prSet>
      <dgm:spPr/>
    </dgm:pt>
    <dgm:pt modelId="{12A906B4-B788-4504-8E95-2FAE8653B7D6}" type="pres">
      <dgm:prSet presAssocID="{1EF5B569-EC72-44B0-9A36-619AE7A838B4}" presName="Parent" presStyleLbl="node0" presStyleIdx="0" presStyleCnt="1" custLinFactNeighborX="6983" custLinFactNeighborY="-481">
        <dgm:presLayoutVars>
          <dgm:chMax val="5"/>
          <dgm:chPref val="5"/>
        </dgm:presLayoutVars>
      </dgm:prSet>
      <dgm:spPr/>
    </dgm:pt>
    <dgm:pt modelId="{E1F50E61-BDC1-4D28-AF88-DD3DD3ACA9E3}" type="pres">
      <dgm:prSet presAssocID="{1EF5B569-EC72-44B0-9A36-619AE7A838B4}" presName="Accent1" presStyleLbl="node1" presStyleIdx="0" presStyleCnt="6" custLinFactX="-44838" custLinFactNeighborX="-100000" custLinFactNeighborY="12214"/>
      <dgm:spPr/>
    </dgm:pt>
    <dgm:pt modelId="{C9B1B35C-581F-4A83-9100-237191E6C011}" type="pres">
      <dgm:prSet presAssocID="{1EF5B569-EC72-44B0-9A36-619AE7A838B4}" presName="Accent2" presStyleLbl="node1" presStyleIdx="1" presStyleCnt="6" custLinFactX="-178890" custLinFactNeighborX="-200000" custLinFactNeighborY="-58989"/>
      <dgm:spPr/>
    </dgm:pt>
    <dgm:pt modelId="{BBE74D67-76B0-4BA6-9A09-D00B5AA18941}" type="pres">
      <dgm:prSet presAssocID="{1EF5B569-EC72-44B0-9A36-619AE7A838B4}" presName="Accent3" presStyleLbl="node1" presStyleIdx="2" presStyleCnt="6" custLinFactX="-200000" custLinFactY="-100000" custLinFactNeighborX="-275395" custLinFactNeighborY="-190367"/>
      <dgm:spPr/>
    </dgm:pt>
    <dgm:pt modelId="{0A091892-95C9-4FB7-8B07-3F1F4F14AD82}" type="pres">
      <dgm:prSet presAssocID="{1EF5B569-EC72-44B0-9A36-619AE7A838B4}" presName="Accent4" presStyleLbl="node1" presStyleIdx="3" presStyleCnt="6" custLinFactX="-81231" custLinFactNeighborX="-100000" custLinFactNeighborY="-58784"/>
      <dgm:spPr/>
    </dgm:pt>
    <dgm:pt modelId="{1D758A7B-2E01-4FD9-AAA0-A30EFACCEED2}" type="pres">
      <dgm:prSet presAssocID="{1EF5B569-EC72-44B0-9A36-619AE7A838B4}" presName="Accent5" presStyleLbl="node1" presStyleIdx="4" presStyleCnt="6" custScaleX="270788" custScaleY="270745" custLinFactX="-200000" custLinFactY="100000" custLinFactNeighborX="-206033" custLinFactNeighborY="176882"/>
      <dgm:spPr/>
    </dgm:pt>
    <dgm:pt modelId="{24AE3544-F8E2-4B1E-9F56-92B0E1187AE8}" type="pres">
      <dgm:prSet presAssocID="{1EF5B569-EC72-44B0-9A36-619AE7A838B4}" presName="Accent6" presStyleLbl="node1" presStyleIdx="5" presStyleCnt="6" custScaleX="203373" custScaleY="203336" custLinFactX="539223" custLinFactY="43006" custLinFactNeighborX="600000" custLinFactNeighborY="100000"/>
      <dgm:spPr/>
    </dgm:pt>
  </dgm:ptLst>
  <dgm:cxnLst>
    <dgm:cxn modelId="{FE8C0F94-C01B-4C12-90A0-1DEB30499E7F}" type="presOf" srcId="{AD364C3F-2B88-4124-A1B6-E8D2AFE6E250}" destId="{FA16F0D4-3BF4-4B42-8246-8AC18784E71B}" srcOrd="0" destOrd="0" presId="urn:microsoft.com/office/officeart/2009/3/layout/CircleRelationship"/>
    <dgm:cxn modelId="{CD820BF5-8BD4-4FC7-B549-7A77F436FC0F}" srcId="{AD364C3F-2B88-4124-A1B6-E8D2AFE6E250}" destId="{1EF5B569-EC72-44B0-9A36-619AE7A838B4}" srcOrd="0" destOrd="0" parTransId="{99B1CB35-BA32-4276-B514-328DFD7B64D3}" sibTransId="{E52EDAF1-45D2-4B5E-A19E-B38A23921383}"/>
    <dgm:cxn modelId="{2EFAEE2F-D6E5-4CF7-AFA1-601182CFE63A}" type="presOf" srcId="{1EF5B569-EC72-44B0-9A36-619AE7A838B4}" destId="{12A906B4-B788-4504-8E95-2FAE8653B7D6}" srcOrd="0" destOrd="0" presId="urn:microsoft.com/office/officeart/2009/3/layout/CircleRelationship"/>
    <dgm:cxn modelId="{A89F01E0-EB74-420D-A6C0-578C90A7EA72}" type="presParOf" srcId="{FA16F0D4-3BF4-4B42-8246-8AC18784E71B}" destId="{12A906B4-B788-4504-8E95-2FAE8653B7D6}" srcOrd="0" destOrd="0" presId="urn:microsoft.com/office/officeart/2009/3/layout/CircleRelationship"/>
    <dgm:cxn modelId="{40CE3CA1-A7DB-4C08-9EC0-63DD0EAD2A21}" type="presParOf" srcId="{FA16F0D4-3BF4-4B42-8246-8AC18784E71B}" destId="{E1F50E61-BDC1-4D28-AF88-DD3DD3ACA9E3}" srcOrd="1" destOrd="0" presId="urn:microsoft.com/office/officeart/2009/3/layout/CircleRelationship"/>
    <dgm:cxn modelId="{AC982239-5F7D-4E9D-827A-18E169499F86}" type="presParOf" srcId="{FA16F0D4-3BF4-4B42-8246-8AC18784E71B}" destId="{C9B1B35C-581F-4A83-9100-237191E6C011}" srcOrd="2" destOrd="0" presId="urn:microsoft.com/office/officeart/2009/3/layout/CircleRelationship"/>
    <dgm:cxn modelId="{DCDAA4CF-F905-4C6B-B23E-62D41EB55E5D}" type="presParOf" srcId="{FA16F0D4-3BF4-4B42-8246-8AC18784E71B}" destId="{BBE74D67-76B0-4BA6-9A09-D00B5AA18941}" srcOrd="3" destOrd="0" presId="urn:microsoft.com/office/officeart/2009/3/layout/CircleRelationship"/>
    <dgm:cxn modelId="{EFC0DECB-9D6E-4DC9-AF5B-C2BC71693539}" type="presParOf" srcId="{FA16F0D4-3BF4-4B42-8246-8AC18784E71B}" destId="{0A091892-95C9-4FB7-8B07-3F1F4F14AD82}" srcOrd="4" destOrd="0" presId="urn:microsoft.com/office/officeart/2009/3/layout/CircleRelationship"/>
    <dgm:cxn modelId="{BCE9A355-ABAC-4C75-8867-1087C2956E4B}" type="presParOf" srcId="{FA16F0D4-3BF4-4B42-8246-8AC18784E71B}" destId="{1D758A7B-2E01-4FD9-AAA0-A30EFACCEED2}" srcOrd="5" destOrd="0" presId="urn:microsoft.com/office/officeart/2009/3/layout/CircleRelationship"/>
    <dgm:cxn modelId="{4DE6A5BE-1E1F-4CF4-9A40-2EADDAFA2736}" type="presParOf" srcId="{FA16F0D4-3BF4-4B42-8246-8AC18784E71B}" destId="{24AE3544-F8E2-4B1E-9F56-92B0E1187AE8}" srcOrd="6"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DDE554E-A5F7-4545-A095-F95F0CE8F58F}" type="doc">
      <dgm:prSet loTypeId="urn:microsoft.com/office/officeart/2005/8/layout/process1" loCatId="process" qsTypeId="urn:microsoft.com/office/officeart/2005/8/quickstyle/simple1" qsCatId="simple" csTypeId="urn:microsoft.com/office/officeart/2005/8/colors/accent0_3" csCatId="mainScheme" phldr="1"/>
      <dgm:spPr/>
    </dgm:pt>
    <dgm:pt modelId="{3863D2E5-80DE-4450-92D7-BEE5B1432F6E}">
      <dgm:prSet phldrT="[Texto]"/>
      <dgm:spPr/>
      <dgm:t>
        <a:bodyPr/>
        <a:lstStyle/>
        <a:p>
          <a:r>
            <a:rPr lang="es-MX" dirty="0"/>
            <a:t>En la  literatura sobre la reforma de la administración pública existe </a:t>
          </a:r>
        </a:p>
      </dgm:t>
    </dgm:pt>
    <dgm:pt modelId="{979A8123-9D0D-4DAF-A141-77D0FEBD67DA}" type="parTrans" cxnId="{ACB98375-50DA-44E5-BA8E-079AA1CAB8B2}">
      <dgm:prSet/>
      <dgm:spPr/>
      <dgm:t>
        <a:bodyPr/>
        <a:lstStyle/>
        <a:p>
          <a:endParaRPr lang="es-MX"/>
        </a:p>
      </dgm:t>
    </dgm:pt>
    <dgm:pt modelId="{1352695B-4188-4042-B508-11D328C94F73}" type="sibTrans" cxnId="{ACB98375-50DA-44E5-BA8E-079AA1CAB8B2}">
      <dgm:prSet/>
      <dgm:spPr/>
      <dgm:t>
        <a:bodyPr/>
        <a:lstStyle/>
        <a:p>
          <a:endParaRPr lang="es-MX"/>
        </a:p>
      </dgm:t>
    </dgm:pt>
    <dgm:pt modelId="{4C4357FE-876F-4391-97D4-72772814C404}">
      <dgm:prSet phldrT="[Texto]"/>
      <dgm:spPr/>
      <dgm:t>
        <a:bodyPr/>
        <a:lstStyle/>
        <a:p>
          <a:r>
            <a:rPr lang="es-MX" dirty="0"/>
            <a:t>un conjunto de acepciones similares para designar nuevas formas de </a:t>
          </a:r>
        </a:p>
      </dgm:t>
    </dgm:pt>
    <dgm:pt modelId="{3A67B497-BA83-4AC3-96FE-498F7650FA8F}" type="parTrans" cxnId="{8ED49A71-7BB0-4679-B987-E89B46351674}">
      <dgm:prSet/>
      <dgm:spPr/>
      <dgm:t>
        <a:bodyPr/>
        <a:lstStyle/>
        <a:p>
          <a:endParaRPr lang="es-MX"/>
        </a:p>
      </dgm:t>
    </dgm:pt>
    <dgm:pt modelId="{4AAA8AF9-7686-4E87-92F3-9AE11CAC3D81}" type="sibTrans" cxnId="{8ED49A71-7BB0-4679-B987-E89B46351674}">
      <dgm:prSet/>
      <dgm:spPr/>
      <dgm:t>
        <a:bodyPr/>
        <a:lstStyle/>
        <a:p>
          <a:endParaRPr lang="es-MX"/>
        </a:p>
      </dgm:t>
    </dgm:pt>
    <dgm:pt modelId="{A4AEBBF8-21C0-4866-8261-336FE283EAEC}">
      <dgm:prSet phldrT="[Texto]"/>
      <dgm:spPr/>
      <dgm:t>
        <a:bodyPr/>
        <a:lstStyle/>
        <a:p>
          <a:r>
            <a:rPr lang="es-MX" dirty="0"/>
            <a:t>control y evaluación de una institución, control de gestión, administración del desempeño, medición de resultados; administración por resultados, tablero de mando, pilotaje administrativo, etc. </a:t>
          </a:r>
        </a:p>
      </dgm:t>
    </dgm:pt>
    <dgm:pt modelId="{A3CB97C6-F934-41C4-8349-A2EEE78C5937}" type="parTrans" cxnId="{B469A3A8-9C2D-40F2-ADE3-DC49EE4A5716}">
      <dgm:prSet/>
      <dgm:spPr/>
      <dgm:t>
        <a:bodyPr/>
        <a:lstStyle/>
        <a:p>
          <a:endParaRPr lang="es-MX"/>
        </a:p>
      </dgm:t>
    </dgm:pt>
    <dgm:pt modelId="{5912AC19-22B0-4473-8425-B33DA5F6FB31}" type="sibTrans" cxnId="{B469A3A8-9C2D-40F2-ADE3-DC49EE4A5716}">
      <dgm:prSet/>
      <dgm:spPr/>
      <dgm:t>
        <a:bodyPr/>
        <a:lstStyle/>
        <a:p>
          <a:endParaRPr lang="es-MX"/>
        </a:p>
      </dgm:t>
    </dgm:pt>
    <dgm:pt modelId="{7F4FC7C3-EA5E-4572-B0D6-278EE2019B0C}" type="pres">
      <dgm:prSet presAssocID="{1DDE554E-A5F7-4545-A095-F95F0CE8F58F}" presName="Name0" presStyleCnt="0">
        <dgm:presLayoutVars>
          <dgm:dir/>
          <dgm:resizeHandles val="exact"/>
        </dgm:presLayoutVars>
      </dgm:prSet>
      <dgm:spPr/>
    </dgm:pt>
    <dgm:pt modelId="{B20584D0-5A7B-4C36-A0BF-32E27F990CCD}" type="pres">
      <dgm:prSet presAssocID="{3863D2E5-80DE-4450-92D7-BEE5B1432F6E}" presName="node" presStyleLbl="node1" presStyleIdx="0" presStyleCnt="3" custLinFactNeighborX="84565" custLinFactNeighborY="-58581">
        <dgm:presLayoutVars>
          <dgm:bulletEnabled val="1"/>
        </dgm:presLayoutVars>
      </dgm:prSet>
      <dgm:spPr/>
    </dgm:pt>
    <dgm:pt modelId="{5ECED6EF-C13E-4132-8551-360D9D45E69D}" type="pres">
      <dgm:prSet presAssocID="{1352695B-4188-4042-B508-11D328C94F73}" presName="sibTrans" presStyleLbl="sibTrans2D1" presStyleIdx="0" presStyleCnt="2"/>
      <dgm:spPr/>
    </dgm:pt>
    <dgm:pt modelId="{10250F3A-B718-4078-AD6B-0FDC55B51873}" type="pres">
      <dgm:prSet presAssocID="{1352695B-4188-4042-B508-11D328C94F73}" presName="connectorText" presStyleLbl="sibTrans2D1" presStyleIdx="0" presStyleCnt="2"/>
      <dgm:spPr/>
    </dgm:pt>
    <dgm:pt modelId="{9191923B-1A0F-4DA5-84B2-E817A0DB30BE}" type="pres">
      <dgm:prSet presAssocID="{4C4357FE-876F-4391-97D4-72772814C404}" presName="node" presStyleLbl="node1" presStyleIdx="1" presStyleCnt="3" custLinFactX="78845" custLinFactNeighborX="100000" custLinFactNeighborY="-58581">
        <dgm:presLayoutVars>
          <dgm:bulletEnabled val="1"/>
        </dgm:presLayoutVars>
      </dgm:prSet>
      <dgm:spPr/>
    </dgm:pt>
    <dgm:pt modelId="{5328142D-0D7B-4FC0-8BCA-9C6A830B9EAD}" type="pres">
      <dgm:prSet presAssocID="{4AAA8AF9-7686-4E87-92F3-9AE11CAC3D81}" presName="sibTrans" presStyleLbl="sibTrans2D1" presStyleIdx="1" presStyleCnt="2"/>
      <dgm:spPr/>
    </dgm:pt>
    <dgm:pt modelId="{5CD4A1A3-AF26-478D-9552-5930945CEE79}" type="pres">
      <dgm:prSet presAssocID="{4AAA8AF9-7686-4E87-92F3-9AE11CAC3D81}" presName="connectorText" presStyleLbl="sibTrans2D1" presStyleIdx="1" presStyleCnt="2"/>
      <dgm:spPr/>
    </dgm:pt>
    <dgm:pt modelId="{8263B4A0-F5C1-4368-82C3-8305D8F4C1E5}" type="pres">
      <dgm:prSet presAssocID="{A4AEBBF8-21C0-4866-8261-336FE283EAEC}" presName="node" presStyleLbl="node1" presStyleIdx="2" presStyleCnt="3" custLinFactX="-100000" custLinFactNeighborX="-102912" custLinFactNeighborY="61430">
        <dgm:presLayoutVars>
          <dgm:bulletEnabled val="1"/>
        </dgm:presLayoutVars>
      </dgm:prSet>
      <dgm:spPr/>
    </dgm:pt>
  </dgm:ptLst>
  <dgm:cxnLst>
    <dgm:cxn modelId="{F71F05E5-F028-46A6-950E-325FD5F81873}" type="presOf" srcId="{1DDE554E-A5F7-4545-A095-F95F0CE8F58F}" destId="{7F4FC7C3-EA5E-4572-B0D6-278EE2019B0C}" srcOrd="0" destOrd="0" presId="urn:microsoft.com/office/officeart/2005/8/layout/process1"/>
    <dgm:cxn modelId="{E0296296-F37A-460B-8C48-AF0211B5B1E8}" type="presOf" srcId="{A4AEBBF8-21C0-4866-8261-336FE283EAEC}" destId="{8263B4A0-F5C1-4368-82C3-8305D8F4C1E5}" srcOrd="0" destOrd="0" presId="urn:microsoft.com/office/officeart/2005/8/layout/process1"/>
    <dgm:cxn modelId="{5683EE62-5B3A-4D96-93C5-BCAE1AFA7450}" type="presOf" srcId="{3863D2E5-80DE-4450-92D7-BEE5B1432F6E}" destId="{B20584D0-5A7B-4C36-A0BF-32E27F990CCD}" srcOrd="0" destOrd="0" presId="urn:microsoft.com/office/officeart/2005/8/layout/process1"/>
    <dgm:cxn modelId="{B16DE8D7-3E60-429A-B220-D60A002B5B46}" type="presOf" srcId="{4AAA8AF9-7686-4E87-92F3-9AE11CAC3D81}" destId="{5328142D-0D7B-4FC0-8BCA-9C6A830B9EAD}" srcOrd="0" destOrd="0" presId="urn:microsoft.com/office/officeart/2005/8/layout/process1"/>
    <dgm:cxn modelId="{9A12F751-C190-43DE-9BA9-65F28720D82A}" type="presOf" srcId="{1352695B-4188-4042-B508-11D328C94F73}" destId="{10250F3A-B718-4078-AD6B-0FDC55B51873}" srcOrd="1" destOrd="0" presId="urn:microsoft.com/office/officeart/2005/8/layout/process1"/>
    <dgm:cxn modelId="{14142CBE-F5A4-4E28-B92C-D6E6FE26D3E1}" type="presOf" srcId="{4C4357FE-876F-4391-97D4-72772814C404}" destId="{9191923B-1A0F-4DA5-84B2-E817A0DB30BE}" srcOrd="0" destOrd="0" presId="urn:microsoft.com/office/officeart/2005/8/layout/process1"/>
    <dgm:cxn modelId="{B469A3A8-9C2D-40F2-ADE3-DC49EE4A5716}" srcId="{1DDE554E-A5F7-4545-A095-F95F0CE8F58F}" destId="{A4AEBBF8-21C0-4866-8261-336FE283EAEC}" srcOrd="2" destOrd="0" parTransId="{A3CB97C6-F934-41C4-8349-A2EEE78C5937}" sibTransId="{5912AC19-22B0-4473-8425-B33DA5F6FB31}"/>
    <dgm:cxn modelId="{B248A952-E2F7-436B-A293-6AE900E8F1E5}" type="presOf" srcId="{1352695B-4188-4042-B508-11D328C94F73}" destId="{5ECED6EF-C13E-4132-8551-360D9D45E69D}" srcOrd="0" destOrd="0" presId="urn:microsoft.com/office/officeart/2005/8/layout/process1"/>
    <dgm:cxn modelId="{9876EAD2-D659-415B-AFD5-350548D9D6F2}" type="presOf" srcId="{4AAA8AF9-7686-4E87-92F3-9AE11CAC3D81}" destId="{5CD4A1A3-AF26-478D-9552-5930945CEE79}" srcOrd="1" destOrd="0" presId="urn:microsoft.com/office/officeart/2005/8/layout/process1"/>
    <dgm:cxn modelId="{8ED49A71-7BB0-4679-B987-E89B46351674}" srcId="{1DDE554E-A5F7-4545-A095-F95F0CE8F58F}" destId="{4C4357FE-876F-4391-97D4-72772814C404}" srcOrd="1" destOrd="0" parTransId="{3A67B497-BA83-4AC3-96FE-498F7650FA8F}" sibTransId="{4AAA8AF9-7686-4E87-92F3-9AE11CAC3D81}"/>
    <dgm:cxn modelId="{ACB98375-50DA-44E5-BA8E-079AA1CAB8B2}" srcId="{1DDE554E-A5F7-4545-A095-F95F0CE8F58F}" destId="{3863D2E5-80DE-4450-92D7-BEE5B1432F6E}" srcOrd="0" destOrd="0" parTransId="{979A8123-9D0D-4DAF-A141-77D0FEBD67DA}" sibTransId="{1352695B-4188-4042-B508-11D328C94F73}"/>
    <dgm:cxn modelId="{96770C8E-2274-4C2B-8377-0557EB1A3EB8}" type="presParOf" srcId="{7F4FC7C3-EA5E-4572-B0D6-278EE2019B0C}" destId="{B20584D0-5A7B-4C36-A0BF-32E27F990CCD}" srcOrd="0" destOrd="0" presId="urn:microsoft.com/office/officeart/2005/8/layout/process1"/>
    <dgm:cxn modelId="{CB083A41-5831-4B62-9B36-E1F3FC190C08}" type="presParOf" srcId="{7F4FC7C3-EA5E-4572-B0D6-278EE2019B0C}" destId="{5ECED6EF-C13E-4132-8551-360D9D45E69D}" srcOrd="1" destOrd="0" presId="urn:microsoft.com/office/officeart/2005/8/layout/process1"/>
    <dgm:cxn modelId="{480B2BDE-8225-4A8B-8D20-FBB239CC7F3D}" type="presParOf" srcId="{5ECED6EF-C13E-4132-8551-360D9D45E69D}" destId="{10250F3A-B718-4078-AD6B-0FDC55B51873}" srcOrd="0" destOrd="0" presId="urn:microsoft.com/office/officeart/2005/8/layout/process1"/>
    <dgm:cxn modelId="{2D139E72-8277-4B2A-BF68-8B47920D37C0}" type="presParOf" srcId="{7F4FC7C3-EA5E-4572-B0D6-278EE2019B0C}" destId="{9191923B-1A0F-4DA5-84B2-E817A0DB30BE}" srcOrd="2" destOrd="0" presId="urn:microsoft.com/office/officeart/2005/8/layout/process1"/>
    <dgm:cxn modelId="{49205942-6288-46EA-83C5-F76063A467E6}" type="presParOf" srcId="{7F4FC7C3-EA5E-4572-B0D6-278EE2019B0C}" destId="{5328142D-0D7B-4FC0-8BCA-9C6A830B9EAD}" srcOrd="3" destOrd="0" presId="urn:microsoft.com/office/officeart/2005/8/layout/process1"/>
    <dgm:cxn modelId="{B15E3B71-2E9F-4562-90BC-CA4C658B782A}" type="presParOf" srcId="{5328142D-0D7B-4FC0-8BCA-9C6A830B9EAD}" destId="{5CD4A1A3-AF26-478D-9552-5930945CEE79}" srcOrd="0" destOrd="0" presId="urn:microsoft.com/office/officeart/2005/8/layout/process1"/>
    <dgm:cxn modelId="{0CBA8A6B-7B07-4C77-B4EC-C33B23EB322D}" type="presParOf" srcId="{7F4FC7C3-EA5E-4572-B0D6-278EE2019B0C}" destId="{8263B4A0-F5C1-4368-82C3-8305D8F4C1E5}"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B594E98-32A4-4FB2-A137-F086A3F4E661}"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s-MX"/>
        </a:p>
      </dgm:t>
    </dgm:pt>
    <dgm:pt modelId="{17149EA7-DF1B-4E43-9823-73BBE60444A0}">
      <dgm:prSet phldrT="[Texto]" phldr="1"/>
      <dgm:spPr/>
      <dgm:t>
        <a:bodyPr/>
        <a:lstStyle/>
        <a:p>
          <a:endParaRPr lang="es-MX"/>
        </a:p>
      </dgm:t>
    </dgm:pt>
    <dgm:pt modelId="{B7F2F05B-075D-4B1A-8B00-0BDEFF6CB245}" type="parTrans" cxnId="{C0B45AEA-94F4-487C-9E24-717006BE9560}">
      <dgm:prSet/>
      <dgm:spPr/>
      <dgm:t>
        <a:bodyPr/>
        <a:lstStyle/>
        <a:p>
          <a:endParaRPr lang="es-MX"/>
        </a:p>
      </dgm:t>
    </dgm:pt>
    <dgm:pt modelId="{6F86E99B-B7F2-425D-BA69-03C4C2973A10}" type="sibTrans" cxnId="{C0B45AEA-94F4-487C-9E24-717006BE9560}">
      <dgm:prSet/>
      <dgm:spPr/>
      <dgm:t>
        <a:bodyPr/>
        <a:lstStyle/>
        <a:p>
          <a:endParaRPr lang="es-MX"/>
        </a:p>
      </dgm:t>
    </dgm:pt>
    <dgm:pt modelId="{8144CE4C-68E2-4E19-8D82-C16230E93261}">
      <dgm:prSet phldrT="[Texto]"/>
      <dgm:spPr/>
      <dgm:t>
        <a:bodyPr/>
        <a:lstStyle/>
        <a:p>
          <a:pPr algn="just"/>
          <a:r>
            <a:rPr lang="es-MX" dirty="0"/>
            <a:t>La medición del desempeño es instrumental: La administración por resultados es una finalidad institucional.</a:t>
          </a:r>
        </a:p>
      </dgm:t>
    </dgm:pt>
    <dgm:pt modelId="{60D36402-EF42-4F70-B1E9-540A28DE4681}" type="parTrans" cxnId="{95A2DBC1-9C43-48E4-9377-2458F8A080D5}">
      <dgm:prSet/>
      <dgm:spPr/>
      <dgm:t>
        <a:bodyPr/>
        <a:lstStyle/>
        <a:p>
          <a:endParaRPr lang="es-MX"/>
        </a:p>
      </dgm:t>
    </dgm:pt>
    <dgm:pt modelId="{794AAD17-AB9A-4753-ABD0-95C6D4E2B216}" type="sibTrans" cxnId="{95A2DBC1-9C43-48E4-9377-2458F8A080D5}">
      <dgm:prSet/>
      <dgm:spPr/>
      <dgm:t>
        <a:bodyPr/>
        <a:lstStyle/>
        <a:p>
          <a:endParaRPr lang="es-MX"/>
        </a:p>
      </dgm:t>
    </dgm:pt>
    <dgm:pt modelId="{D714011C-3EC5-4384-9896-438066AE3BE7}">
      <dgm:prSet phldrT="[Texto]" phldr="1"/>
      <dgm:spPr/>
      <dgm:t>
        <a:bodyPr/>
        <a:lstStyle/>
        <a:p>
          <a:endParaRPr lang="es-MX"/>
        </a:p>
      </dgm:t>
    </dgm:pt>
    <dgm:pt modelId="{BE3A2B14-5CA4-49A3-BBB0-D75275833434}" type="parTrans" cxnId="{C2C8AA81-3169-415A-A307-70960488B992}">
      <dgm:prSet/>
      <dgm:spPr/>
      <dgm:t>
        <a:bodyPr/>
        <a:lstStyle/>
        <a:p>
          <a:endParaRPr lang="es-MX"/>
        </a:p>
      </dgm:t>
    </dgm:pt>
    <dgm:pt modelId="{CD9F96FF-C3A0-4E1E-A1A9-46C47DCBDA96}" type="sibTrans" cxnId="{C2C8AA81-3169-415A-A307-70960488B992}">
      <dgm:prSet/>
      <dgm:spPr/>
      <dgm:t>
        <a:bodyPr/>
        <a:lstStyle/>
        <a:p>
          <a:endParaRPr lang="es-MX"/>
        </a:p>
      </dgm:t>
    </dgm:pt>
    <dgm:pt modelId="{BA4A80B0-07D9-407E-8FC0-A1BCB7A39938}">
      <dgm:prSet phldrT="[Texto]"/>
      <dgm:spPr/>
      <dgm:t>
        <a:bodyPr/>
        <a:lstStyle/>
        <a:p>
          <a:pPr algn="just"/>
          <a:r>
            <a:rPr lang="es-MX" dirty="0"/>
            <a:t>La administración por resultados debe entenderse como la incorporación de la medición de los resultados al proceso de toma de decisiones dentro de una organización</a:t>
          </a:r>
        </a:p>
      </dgm:t>
    </dgm:pt>
    <dgm:pt modelId="{F1A21E54-D832-4F74-85CC-E2C5B0A81F4F}" type="parTrans" cxnId="{8D021436-29DF-468B-A501-AA60A624D8AD}">
      <dgm:prSet/>
      <dgm:spPr/>
      <dgm:t>
        <a:bodyPr/>
        <a:lstStyle/>
        <a:p>
          <a:endParaRPr lang="es-MX"/>
        </a:p>
      </dgm:t>
    </dgm:pt>
    <dgm:pt modelId="{7F9111C7-C1AE-4F5C-A167-C31BC340B996}" type="sibTrans" cxnId="{8D021436-29DF-468B-A501-AA60A624D8AD}">
      <dgm:prSet/>
      <dgm:spPr/>
      <dgm:t>
        <a:bodyPr/>
        <a:lstStyle/>
        <a:p>
          <a:endParaRPr lang="es-MX"/>
        </a:p>
      </dgm:t>
    </dgm:pt>
    <dgm:pt modelId="{ADD0BC71-C747-4937-9345-3D0DCEDC987D}">
      <dgm:prSet phldrT="[Texto]" phldr="1"/>
      <dgm:spPr/>
      <dgm:t>
        <a:bodyPr/>
        <a:lstStyle/>
        <a:p>
          <a:endParaRPr lang="es-MX"/>
        </a:p>
      </dgm:t>
    </dgm:pt>
    <dgm:pt modelId="{E727D492-DDC3-4A14-9000-82B47FC71EDF}" type="parTrans" cxnId="{5859CB63-E93C-4722-9922-B95EA0A8F9ED}">
      <dgm:prSet/>
      <dgm:spPr/>
      <dgm:t>
        <a:bodyPr/>
        <a:lstStyle/>
        <a:p>
          <a:endParaRPr lang="es-MX"/>
        </a:p>
      </dgm:t>
    </dgm:pt>
    <dgm:pt modelId="{B9B29843-836A-470B-AE34-EF712F10E2DE}" type="sibTrans" cxnId="{5859CB63-E93C-4722-9922-B95EA0A8F9ED}">
      <dgm:prSet/>
      <dgm:spPr/>
      <dgm:t>
        <a:bodyPr/>
        <a:lstStyle/>
        <a:p>
          <a:endParaRPr lang="es-MX"/>
        </a:p>
      </dgm:t>
    </dgm:pt>
    <dgm:pt modelId="{1058E767-4E6C-46BC-98A4-8271562DD804}">
      <dgm:prSet phldrT="[Texto]"/>
      <dgm:spPr/>
      <dgm:t>
        <a:bodyPr/>
        <a:lstStyle/>
        <a:p>
          <a:pPr algn="just"/>
          <a:r>
            <a:rPr lang="es-MX" dirty="0"/>
            <a:t>Algunos expertos dicen, simplemente, que la administración por resultados consiste en saber usar adecuadamente la información proveniente de la medición del desempeño. </a:t>
          </a:r>
        </a:p>
      </dgm:t>
    </dgm:pt>
    <dgm:pt modelId="{B6AF41AD-7689-4B64-8A55-3651C8CA849D}" type="parTrans" cxnId="{B761D512-F231-49BA-9901-E91863D027B8}">
      <dgm:prSet/>
      <dgm:spPr/>
      <dgm:t>
        <a:bodyPr/>
        <a:lstStyle/>
        <a:p>
          <a:endParaRPr lang="es-MX"/>
        </a:p>
      </dgm:t>
    </dgm:pt>
    <dgm:pt modelId="{727F195F-B75B-4C48-A841-1941DBC0851D}" type="sibTrans" cxnId="{B761D512-F231-49BA-9901-E91863D027B8}">
      <dgm:prSet/>
      <dgm:spPr/>
      <dgm:t>
        <a:bodyPr/>
        <a:lstStyle/>
        <a:p>
          <a:endParaRPr lang="es-MX"/>
        </a:p>
      </dgm:t>
    </dgm:pt>
    <dgm:pt modelId="{754D9765-9E9A-4B42-89EC-80876380B8F3}" type="pres">
      <dgm:prSet presAssocID="{0B594E98-32A4-4FB2-A137-F086A3F4E661}" presName="linearFlow" presStyleCnt="0">
        <dgm:presLayoutVars>
          <dgm:dir/>
          <dgm:animLvl val="lvl"/>
          <dgm:resizeHandles val="exact"/>
        </dgm:presLayoutVars>
      </dgm:prSet>
      <dgm:spPr/>
    </dgm:pt>
    <dgm:pt modelId="{828A4735-AF8D-4F34-A07D-60C860B05200}" type="pres">
      <dgm:prSet presAssocID="{17149EA7-DF1B-4E43-9823-73BBE60444A0}" presName="composite" presStyleCnt="0"/>
      <dgm:spPr/>
    </dgm:pt>
    <dgm:pt modelId="{567D5F52-10BC-496B-8D05-0D9A8B498729}" type="pres">
      <dgm:prSet presAssocID="{17149EA7-DF1B-4E43-9823-73BBE60444A0}" presName="parentText" presStyleLbl="alignNode1" presStyleIdx="0" presStyleCnt="3">
        <dgm:presLayoutVars>
          <dgm:chMax val="1"/>
          <dgm:bulletEnabled val="1"/>
        </dgm:presLayoutVars>
      </dgm:prSet>
      <dgm:spPr/>
    </dgm:pt>
    <dgm:pt modelId="{6A4CB3E8-916E-4153-9957-E1BCE1C2AA14}" type="pres">
      <dgm:prSet presAssocID="{17149EA7-DF1B-4E43-9823-73BBE60444A0}" presName="descendantText" presStyleLbl="alignAcc1" presStyleIdx="0" presStyleCnt="3">
        <dgm:presLayoutVars>
          <dgm:bulletEnabled val="1"/>
        </dgm:presLayoutVars>
      </dgm:prSet>
      <dgm:spPr/>
    </dgm:pt>
    <dgm:pt modelId="{F2EDA835-DDA6-4AAD-98D7-6B667D966427}" type="pres">
      <dgm:prSet presAssocID="{6F86E99B-B7F2-425D-BA69-03C4C2973A10}" presName="sp" presStyleCnt="0"/>
      <dgm:spPr/>
    </dgm:pt>
    <dgm:pt modelId="{BE3CF64D-1C3E-4D9A-9485-6095682251D0}" type="pres">
      <dgm:prSet presAssocID="{D714011C-3EC5-4384-9896-438066AE3BE7}" presName="composite" presStyleCnt="0"/>
      <dgm:spPr/>
    </dgm:pt>
    <dgm:pt modelId="{E126BC70-817E-45D3-8D51-3262CB0FDC6E}" type="pres">
      <dgm:prSet presAssocID="{D714011C-3EC5-4384-9896-438066AE3BE7}" presName="parentText" presStyleLbl="alignNode1" presStyleIdx="1" presStyleCnt="3">
        <dgm:presLayoutVars>
          <dgm:chMax val="1"/>
          <dgm:bulletEnabled val="1"/>
        </dgm:presLayoutVars>
      </dgm:prSet>
      <dgm:spPr/>
    </dgm:pt>
    <dgm:pt modelId="{776A875D-9A3F-48C1-8EB2-CF3C1EA81BB5}" type="pres">
      <dgm:prSet presAssocID="{D714011C-3EC5-4384-9896-438066AE3BE7}" presName="descendantText" presStyleLbl="alignAcc1" presStyleIdx="1" presStyleCnt="3">
        <dgm:presLayoutVars>
          <dgm:bulletEnabled val="1"/>
        </dgm:presLayoutVars>
      </dgm:prSet>
      <dgm:spPr/>
    </dgm:pt>
    <dgm:pt modelId="{56F184ED-4E51-4625-BE40-33E7F4BF38CC}" type="pres">
      <dgm:prSet presAssocID="{CD9F96FF-C3A0-4E1E-A1A9-46C47DCBDA96}" presName="sp" presStyleCnt="0"/>
      <dgm:spPr/>
    </dgm:pt>
    <dgm:pt modelId="{C52D3652-34F8-400C-A2D1-E226F9469941}" type="pres">
      <dgm:prSet presAssocID="{ADD0BC71-C747-4937-9345-3D0DCEDC987D}" presName="composite" presStyleCnt="0"/>
      <dgm:spPr/>
    </dgm:pt>
    <dgm:pt modelId="{5C94E497-7F58-4ED1-BB70-3970291D0272}" type="pres">
      <dgm:prSet presAssocID="{ADD0BC71-C747-4937-9345-3D0DCEDC987D}" presName="parentText" presStyleLbl="alignNode1" presStyleIdx="2" presStyleCnt="3">
        <dgm:presLayoutVars>
          <dgm:chMax val="1"/>
          <dgm:bulletEnabled val="1"/>
        </dgm:presLayoutVars>
      </dgm:prSet>
      <dgm:spPr/>
    </dgm:pt>
    <dgm:pt modelId="{86195ECC-5C51-4416-BF21-32711352A29F}" type="pres">
      <dgm:prSet presAssocID="{ADD0BC71-C747-4937-9345-3D0DCEDC987D}" presName="descendantText" presStyleLbl="alignAcc1" presStyleIdx="2" presStyleCnt="3">
        <dgm:presLayoutVars>
          <dgm:bulletEnabled val="1"/>
        </dgm:presLayoutVars>
      </dgm:prSet>
      <dgm:spPr/>
    </dgm:pt>
  </dgm:ptLst>
  <dgm:cxnLst>
    <dgm:cxn modelId="{C0B45AEA-94F4-487C-9E24-717006BE9560}" srcId="{0B594E98-32A4-4FB2-A137-F086A3F4E661}" destId="{17149EA7-DF1B-4E43-9823-73BBE60444A0}" srcOrd="0" destOrd="0" parTransId="{B7F2F05B-075D-4B1A-8B00-0BDEFF6CB245}" sibTransId="{6F86E99B-B7F2-425D-BA69-03C4C2973A10}"/>
    <dgm:cxn modelId="{8D021436-29DF-468B-A501-AA60A624D8AD}" srcId="{D714011C-3EC5-4384-9896-438066AE3BE7}" destId="{BA4A80B0-07D9-407E-8FC0-A1BCB7A39938}" srcOrd="0" destOrd="0" parTransId="{F1A21E54-D832-4F74-85CC-E2C5B0A81F4F}" sibTransId="{7F9111C7-C1AE-4F5C-A167-C31BC340B996}"/>
    <dgm:cxn modelId="{8D896DD2-C335-4101-A0BD-8F1B18A7DFD8}" type="presOf" srcId="{17149EA7-DF1B-4E43-9823-73BBE60444A0}" destId="{567D5F52-10BC-496B-8D05-0D9A8B498729}" srcOrd="0" destOrd="0" presId="urn:microsoft.com/office/officeart/2005/8/layout/chevron2"/>
    <dgm:cxn modelId="{43F2DEF1-3FE4-45A3-93A8-0EBEA5ACE1AD}" type="presOf" srcId="{0B594E98-32A4-4FB2-A137-F086A3F4E661}" destId="{754D9765-9E9A-4B42-89EC-80876380B8F3}" srcOrd="0" destOrd="0" presId="urn:microsoft.com/office/officeart/2005/8/layout/chevron2"/>
    <dgm:cxn modelId="{B761D512-F231-49BA-9901-E91863D027B8}" srcId="{ADD0BC71-C747-4937-9345-3D0DCEDC987D}" destId="{1058E767-4E6C-46BC-98A4-8271562DD804}" srcOrd="0" destOrd="0" parTransId="{B6AF41AD-7689-4B64-8A55-3651C8CA849D}" sibTransId="{727F195F-B75B-4C48-A841-1941DBC0851D}"/>
    <dgm:cxn modelId="{3DFD7DB5-6070-48AC-BFB7-29497696F8AF}" type="presOf" srcId="{ADD0BC71-C747-4937-9345-3D0DCEDC987D}" destId="{5C94E497-7F58-4ED1-BB70-3970291D0272}" srcOrd="0" destOrd="0" presId="urn:microsoft.com/office/officeart/2005/8/layout/chevron2"/>
    <dgm:cxn modelId="{C2C8AA81-3169-415A-A307-70960488B992}" srcId="{0B594E98-32A4-4FB2-A137-F086A3F4E661}" destId="{D714011C-3EC5-4384-9896-438066AE3BE7}" srcOrd="1" destOrd="0" parTransId="{BE3A2B14-5CA4-49A3-BBB0-D75275833434}" sibTransId="{CD9F96FF-C3A0-4E1E-A1A9-46C47DCBDA96}"/>
    <dgm:cxn modelId="{95A2DBC1-9C43-48E4-9377-2458F8A080D5}" srcId="{17149EA7-DF1B-4E43-9823-73BBE60444A0}" destId="{8144CE4C-68E2-4E19-8D82-C16230E93261}" srcOrd="0" destOrd="0" parTransId="{60D36402-EF42-4F70-B1E9-540A28DE4681}" sibTransId="{794AAD17-AB9A-4753-ABD0-95C6D4E2B216}"/>
    <dgm:cxn modelId="{0080D299-EAC5-4725-9C2E-2269A4BEC6AB}" type="presOf" srcId="{8144CE4C-68E2-4E19-8D82-C16230E93261}" destId="{6A4CB3E8-916E-4153-9957-E1BCE1C2AA14}" srcOrd="0" destOrd="0" presId="urn:microsoft.com/office/officeart/2005/8/layout/chevron2"/>
    <dgm:cxn modelId="{5859CB63-E93C-4722-9922-B95EA0A8F9ED}" srcId="{0B594E98-32A4-4FB2-A137-F086A3F4E661}" destId="{ADD0BC71-C747-4937-9345-3D0DCEDC987D}" srcOrd="2" destOrd="0" parTransId="{E727D492-DDC3-4A14-9000-82B47FC71EDF}" sibTransId="{B9B29843-836A-470B-AE34-EF712F10E2DE}"/>
    <dgm:cxn modelId="{44C16204-8F3E-4C28-852E-13A64AAAC113}" type="presOf" srcId="{D714011C-3EC5-4384-9896-438066AE3BE7}" destId="{E126BC70-817E-45D3-8D51-3262CB0FDC6E}" srcOrd="0" destOrd="0" presId="urn:microsoft.com/office/officeart/2005/8/layout/chevron2"/>
    <dgm:cxn modelId="{6E6C5867-CEDE-401B-B84B-BE5FDEA66017}" type="presOf" srcId="{1058E767-4E6C-46BC-98A4-8271562DD804}" destId="{86195ECC-5C51-4416-BF21-32711352A29F}" srcOrd="0" destOrd="0" presId="urn:microsoft.com/office/officeart/2005/8/layout/chevron2"/>
    <dgm:cxn modelId="{98A73863-25EB-4B1E-BE5C-30C6B8C509AD}" type="presOf" srcId="{BA4A80B0-07D9-407E-8FC0-A1BCB7A39938}" destId="{776A875D-9A3F-48C1-8EB2-CF3C1EA81BB5}" srcOrd="0" destOrd="0" presId="urn:microsoft.com/office/officeart/2005/8/layout/chevron2"/>
    <dgm:cxn modelId="{5EA236C6-B15C-4441-B088-90FA6B83D4C4}" type="presParOf" srcId="{754D9765-9E9A-4B42-89EC-80876380B8F3}" destId="{828A4735-AF8D-4F34-A07D-60C860B05200}" srcOrd="0" destOrd="0" presId="urn:microsoft.com/office/officeart/2005/8/layout/chevron2"/>
    <dgm:cxn modelId="{1AB49DC0-4A01-426B-BEE4-A491966A801B}" type="presParOf" srcId="{828A4735-AF8D-4F34-A07D-60C860B05200}" destId="{567D5F52-10BC-496B-8D05-0D9A8B498729}" srcOrd="0" destOrd="0" presId="urn:microsoft.com/office/officeart/2005/8/layout/chevron2"/>
    <dgm:cxn modelId="{4AA53501-F906-4AD7-B258-58A9C406A2D8}" type="presParOf" srcId="{828A4735-AF8D-4F34-A07D-60C860B05200}" destId="{6A4CB3E8-916E-4153-9957-E1BCE1C2AA14}" srcOrd="1" destOrd="0" presId="urn:microsoft.com/office/officeart/2005/8/layout/chevron2"/>
    <dgm:cxn modelId="{A5395F32-191A-4E39-8F4F-4309CD5AF178}" type="presParOf" srcId="{754D9765-9E9A-4B42-89EC-80876380B8F3}" destId="{F2EDA835-DDA6-4AAD-98D7-6B667D966427}" srcOrd="1" destOrd="0" presId="urn:microsoft.com/office/officeart/2005/8/layout/chevron2"/>
    <dgm:cxn modelId="{0D7F984E-302A-4A95-9053-8D1F6C7B159D}" type="presParOf" srcId="{754D9765-9E9A-4B42-89EC-80876380B8F3}" destId="{BE3CF64D-1C3E-4D9A-9485-6095682251D0}" srcOrd="2" destOrd="0" presId="urn:microsoft.com/office/officeart/2005/8/layout/chevron2"/>
    <dgm:cxn modelId="{BAF32F3D-8A72-48D6-B4CF-6FB4EEE97084}" type="presParOf" srcId="{BE3CF64D-1C3E-4D9A-9485-6095682251D0}" destId="{E126BC70-817E-45D3-8D51-3262CB0FDC6E}" srcOrd="0" destOrd="0" presId="urn:microsoft.com/office/officeart/2005/8/layout/chevron2"/>
    <dgm:cxn modelId="{B0744AC4-AD2D-4F87-847C-83FDC1F46976}" type="presParOf" srcId="{BE3CF64D-1C3E-4D9A-9485-6095682251D0}" destId="{776A875D-9A3F-48C1-8EB2-CF3C1EA81BB5}" srcOrd="1" destOrd="0" presId="urn:microsoft.com/office/officeart/2005/8/layout/chevron2"/>
    <dgm:cxn modelId="{7719CACA-8815-4D19-A01D-5D2E1C8D4200}" type="presParOf" srcId="{754D9765-9E9A-4B42-89EC-80876380B8F3}" destId="{56F184ED-4E51-4625-BE40-33E7F4BF38CC}" srcOrd="3" destOrd="0" presId="urn:microsoft.com/office/officeart/2005/8/layout/chevron2"/>
    <dgm:cxn modelId="{B2D9080F-8D77-4863-8D9E-E8452F45EAF8}" type="presParOf" srcId="{754D9765-9E9A-4B42-89EC-80876380B8F3}" destId="{C52D3652-34F8-400C-A2D1-E226F9469941}" srcOrd="4" destOrd="0" presId="urn:microsoft.com/office/officeart/2005/8/layout/chevron2"/>
    <dgm:cxn modelId="{1FC0CD32-48C6-4610-9152-B9975A8C0B60}" type="presParOf" srcId="{C52D3652-34F8-400C-A2D1-E226F9469941}" destId="{5C94E497-7F58-4ED1-BB70-3970291D0272}" srcOrd="0" destOrd="0" presId="urn:microsoft.com/office/officeart/2005/8/layout/chevron2"/>
    <dgm:cxn modelId="{0D90A24B-5C48-45F1-806B-D2E0A4051900}" type="presParOf" srcId="{C52D3652-34F8-400C-A2D1-E226F9469941}" destId="{86195ECC-5C51-4416-BF21-32711352A29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ABF59CF-4275-43F1-AABF-FF7BA8CD20B2}"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es-MX"/>
        </a:p>
      </dgm:t>
    </dgm:pt>
    <dgm:pt modelId="{FDFB482E-3F2E-4071-9C6E-9A3CD3039BEF}">
      <dgm:prSet phldrT="[Texto]" phldr="1"/>
      <dgm:spPr/>
      <dgm:t>
        <a:bodyPr/>
        <a:lstStyle/>
        <a:p>
          <a:endParaRPr lang="es-MX" dirty="0"/>
        </a:p>
      </dgm:t>
    </dgm:pt>
    <dgm:pt modelId="{683CAA40-72CF-4A89-AA8C-DA9E6A205637}" type="parTrans" cxnId="{014E0911-8CB1-4E37-8FC6-EA8A8BCAB3BD}">
      <dgm:prSet/>
      <dgm:spPr/>
      <dgm:t>
        <a:bodyPr/>
        <a:lstStyle/>
        <a:p>
          <a:endParaRPr lang="es-MX"/>
        </a:p>
      </dgm:t>
    </dgm:pt>
    <dgm:pt modelId="{46FEAC52-118B-4E82-A83D-72A3058DE97F}" type="sibTrans" cxnId="{014E0911-8CB1-4E37-8FC6-EA8A8BCAB3BD}">
      <dgm:prSet/>
      <dgm:spPr/>
      <dgm:t>
        <a:bodyPr/>
        <a:lstStyle/>
        <a:p>
          <a:endParaRPr lang="es-MX"/>
        </a:p>
      </dgm:t>
    </dgm:pt>
    <dgm:pt modelId="{789E8A95-86C1-4EE6-9767-F57F1A70100D}">
      <dgm:prSet phldrT="[Texto]"/>
      <dgm:spPr/>
      <dgm:t>
        <a:bodyPr/>
        <a:lstStyle/>
        <a:p>
          <a:r>
            <a:rPr lang="es-MX" dirty="0"/>
            <a:t>La administración por resultados es una segunda etapa, posterior a la medición. Incluye la incorporación de los resultados de cada unidad en cada periodo, en un sistema de planeación estratégica de toda la institución.</a:t>
          </a:r>
        </a:p>
      </dgm:t>
    </dgm:pt>
    <dgm:pt modelId="{C4155D07-26E9-454E-AB72-7F6F83CFC512}" type="parTrans" cxnId="{2D0A2CB5-1F74-43F6-A211-6C3039479647}">
      <dgm:prSet/>
      <dgm:spPr/>
      <dgm:t>
        <a:bodyPr/>
        <a:lstStyle/>
        <a:p>
          <a:endParaRPr lang="es-MX"/>
        </a:p>
      </dgm:t>
    </dgm:pt>
    <dgm:pt modelId="{C50473B7-B3C7-4497-BA07-CC7FA83EA895}" type="sibTrans" cxnId="{2D0A2CB5-1F74-43F6-A211-6C3039479647}">
      <dgm:prSet/>
      <dgm:spPr/>
      <dgm:t>
        <a:bodyPr/>
        <a:lstStyle/>
        <a:p>
          <a:endParaRPr lang="es-MX"/>
        </a:p>
      </dgm:t>
    </dgm:pt>
    <dgm:pt modelId="{CEFE1E3C-E49D-4FC4-9F25-4AFFD7DDF9B3}">
      <dgm:prSet phldrT="[Texto]" phldr="1"/>
      <dgm:spPr/>
      <dgm:t>
        <a:bodyPr/>
        <a:lstStyle/>
        <a:p>
          <a:endParaRPr lang="es-MX"/>
        </a:p>
      </dgm:t>
    </dgm:pt>
    <dgm:pt modelId="{0506CD41-E7DD-485C-995E-FE7A6443B15A}" type="parTrans" cxnId="{E9ACCEFE-AAAB-46FE-AF81-9469DED7CC1B}">
      <dgm:prSet/>
      <dgm:spPr/>
      <dgm:t>
        <a:bodyPr/>
        <a:lstStyle/>
        <a:p>
          <a:endParaRPr lang="es-MX"/>
        </a:p>
      </dgm:t>
    </dgm:pt>
    <dgm:pt modelId="{2C175238-3F29-4902-BC2D-57D51E36B5D2}" type="sibTrans" cxnId="{E9ACCEFE-AAAB-46FE-AF81-9469DED7CC1B}">
      <dgm:prSet/>
      <dgm:spPr/>
      <dgm:t>
        <a:bodyPr/>
        <a:lstStyle/>
        <a:p>
          <a:endParaRPr lang="es-MX"/>
        </a:p>
      </dgm:t>
    </dgm:pt>
    <dgm:pt modelId="{0C0C2F06-DBC6-4AA3-9B93-3B1E8DA769FF}">
      <dgm:prSet phldrT="[Texto]"/>
      <dgm:spPr/>
      <dgm:t>
        <a:bodyPr/>
        <a:lstStyle/>
        <a:p>
          <a:r>
            <a:rPr lang="es-MX" dirty="0"/>
            <a:t>La observación contraria también en cierta, es posible existan mediciones muy precisas sobre la actividad de una institución, sin embargo que las expectativas y juicios de valor de la sociedad sobre ella resulten muy positivo.</a:t>
          </a:r>
        </a:p>
      </dgm:t>
    </dgm:pt>
    <dgm:pt modelId="{7D256656-5452-401D-BFE4-C2EDCC7241D2}" type="parTrans" cxnId="{E3756039-43A2-44D4-AE76-68CFA604B362}">
      <dgm:prSet/>
      <dgm:spPr/>
      <dgm:t>
        <a:bodyPr/>
        <a:lstStyle/>
        <a:p>
          <a:endParaRPr lang="es-MX"/>
        </a:p>
      </dgm:t>
    </dgm:pt>
    <dgm:pt modelId="{2CC5ECE3-0399-4DC1-952E-067D1979B5A7}" type="sibTrans" cxnId="{E3756039-43A2-44D4-AE76-68CFA604B362}">
      <dgm:prSet/>
      <dgm:spPr/>
      <dgm:t>
        <a:bodyPr/>
        <a:lstStyle/>
        <a:p>
          <a:endParaRPr lang="es-MX"/>
        </a:p>
      </dgm:t>
    </dgm:pt>
    <dgm:pt modelId="{7B3166EE-C559-47AE-9C45-2A0536FDDE19}">
      <dgm:prSet phldrT="[Texto]" phldr="1"/>
      <dgm:spPr/>
      <dgm:t>
        <a:bodyPr/>
        <a:lstStyle/>
        <a:p>
          <a:endParaRPr lang="es-MX"/>
        </a:p>
      </dgm:t>
    </dgm:pt>
    <dgm:pt modelId="{914AAE8C-4468-4C7E-A178-2FEC37EBE4FC}" type="parTrans" cxnId="{CB3BD6D0-3118-4B11-ABE8-F018C6C063B3}">
      <dgm:prSet/>
      <dgm:spPr/>
      <dgm:t>
        <a:bodyPr/>
        <a:lstStyle/>
        <a:p>
          <a:endParaRPr lang="es-MX"/>
        </a:p>
      </dgm:t>
    </dgm:pt>
    <dgm:pt modelId="{3848C28C-FDBB-4100-A774-6DC4188B7E38}" type="sibTrans" cxnId="{CB3BD6D0-3118-4B11-ABE8-F018C6C063B3}">
      <dgm:prSet/>
      <dgm:spPr/>
      <dgm:t>
        <a:bodyPr/>
        <a:lstStyle/>
        <a:p>
          <a:endParaRPr lang="es-MX"/>
        </a:p>
      </dgm:t>
    </dgm:pt>
    <dgm:pt modelId="{273A0E78-3AA2-4DF6-B3B2-79DF2A29D0AA}">
      <dgm:prSet phldrT="[Texto]"/>
      <dgm:spPr/>
      <dgm:t>
        <a:bodyPr/>
        <a:lstStyle/>
        <a:p>
          <a:r>
            <a:rPr lang="es-MX" dirty="0"/>
            <a:t>La transparencia en la información al público y la existencia de una gran claridad respecto de quién es responsable de que decisiones en el seno de una institución, son exigencias de la democracia tal como la entiende actualmente la sociedad.</a:t>
          </a:r>
        </a:p>
      </dgm:t>
    </dgm:pt>
    <dgm:pt modelId="{85B13410-BB37-4D2B-ADB7-5C21DE91005B}" type="parTrans" cxnId="{AE831000-0EDB-4FC2-9F53-28FBC448207C}">
      <dgm:prSet/>
      <dgm:spPr/>
      <dgm:t>
        <a:bodyPr/>
        <a:lstStyle/>
        <a:p>
          <a:endParaRPr lang="es-MX"/>
        </a:p>
      </dgm:t>
    </dgm:pt>
    <dgm:pt modelId="{ABF961B0-F540-4E46-9D76-07636C1D3FD0}" type="sibTrans" cxnId="{AE831000-0EDB-4FC2-9F53-28FBC448207C}">
      <dgm:prSet/>
      <dgm:spPr/>
      <dgm:t>
        <a:bodyPr/>
        <a:lstStyle/>
        <a:p>
          <a:endParaRPr lang="es-MX"/>
        </a:p>
      </dgm:t>
    </dgm:pt>
    <dgm:pt modelId="{2DE916D8-57A9-4C28-B8AC-00EB8E9926A0}" type="pres">
      <dgm:prSet presAssocID="{DABF59CF-4275-43F1-AABF-FF7BA8CD20B2}" presName="linearFlow" presStyleCnt="0">
        <dgm:presLayoutVars>
          <dgm:dir/>
          <dgm:animLvl val="lvl"/>
          <dgm:resizeHandles val="exact"/>
        </dgm:presLayoutVars>
      </dgm:prSet>
      <dgm:spPr/>
    </dgm:pt>
    <dgm:pt modelId="{B3518281-AB06-4925-B6CE-9262EF8446B0}" type="pres">
      <dgm:prSet presAssocID="{FDFB482E-3F2E-4071-9C6E-9A3CD3039BEF}" presName="composite" presStyleCnt="0"/>
      <dgm:spPr/>
    </dgm:pt>
    <dgm:pt modelId="{65281742-C1FE-46DA-89EC-3717DA033B46}" type="pres">
      <dgm:prSet presAssocID="{FDFB482E-3F2E-4071-9C6E-9A3CD3039BEF}" presName="parentText" presStyleLbl="alignNode1" presStyleIdx="0" presStyleCnt="3">
        <dgm:presLayoutVars>
          <dgm:chMax val="1"/>
          <dgm:bulletEnabled val="1"/>
        </dgm:presLayoutVars>
      </dgm:prSet>
      <dgm:spPr/>
    </dgm:pt>
    <dgm:pt modelId="{720AE5F1-DD19-4FD7-AA19-4DAA3F38EC44}" type="pres">
      <dgm:prSet presAssocID="{FDFB482E-3F2E-4071-9C6E-9A3CD3039BEF}" presName="descendantText" presStyleLbl="alignAcc1" presStyleIdx="0" presStyleCnt="3">
        <dgm:presLayoutVars>
          <dgm:bulletEnabled val="1"/>
        </dgm:presLayoutVars>
      </dgm:prSet>
      <dgm:spPr/>
    </dgm:pt>
    <dgm:pt modelId="{787B84A3-C520-4E0F-866C-1CC57E4CAE54}" type="pres">
      <dgm:prSet presAssocID="{46FEAC52-118B-4E82-A83D-72A3058DE97F}" presName="sp" presStyleCnt="0"/>
      <dgm:spPr/>
    </dgm:pt>
    <dgm:pt modelId="{96A9CDFA-9B48-4D21-9EC7-08850E2AAAE8}" type="pres">
      <dgm:prSet presAssocID="{CEFE1E3C-E49D-4FC4-9F25-4AFFD7DDF9B3}" presName="composite" presStyleCnt="0"/>
      <dgm:spPr/>
    </dgm:pt>
    <dgm:pt modelId="{B800B8A2-F5DF-45EF-B2FE-28E48A066938}" type="pres">
      <dgm:prSet presAssocID="{CEFE1E3C-E49D-4FC4-9F25-4AFFD7DDF9B3}" presName="parentText" presStyleLbl="alignNode1" presStyleIdx="1" presStyleCnt="3">
        <dgm:presLayoutVars>
          <dgm:chMax val="1"/>
          <dgm:bulletEnabled val="1"/>
        </dgm:presLayoutVars>
      </dgm:prSet>
      <dgm:spPr/>
    </dgm:pt>
    <dgm:pt modelId="{9B59EF88-7070-479C-9222-5F265740B4E9}" type="pres">
      <dgm:prSet presAssocID="{CEFE1E3C-E49D-4FC4-9F25-4AFFD7DDF9B3}" presName="descendantText" presStyleLbl="alignAcc1" presStyleIdx="1" presStyleCnt="3">
        <dgm:presLayoutVars>
          <dgm:bulletEnabled val="1"/>
        </dgm:presLayoutVars>
      </dgm:prSet>
      <dgm:spPr/>
    </dgm:pt>
    <dgm:pt modelId="{C1628DCB-899F-4E74-9C4D-4ABEDC4E5A1B}" type="pres">
      <dgm:prSet presAssocID="{2C175238-3F29-4902-BC2D-57D51E36B5D2}" presName="sp" presStyleCnt="0"/>
      <dgm:spPr/>
    </dgm:pt>
    <dgm:pt modelId="{CAA1D10F-E1C6-4FEF-AA38-C04162227E61}" type="pres">
      <dgm:prSet presAssocID="{7B3166EE-C559-47AE-9C45-2A0536FDDE19}" presName="composite" presStyleCnt="0"/>
      <dgm:spPr/>
    </dgm:pt>
    <dgm:pt modelId="{CBB9C928-0E0C-4551-A0D1-FDA58AB666F8}" type="pres">
      <dgm:prSet presAssocID="{7B3166EE-C559-47AE-9C45-2A0536FDDE19}" presName="parentText" presStyleLbl="alignNode1" presStyleIdx="2" presStyleCnt="3">
        <dgm:presLayoutVars>
          <dgm:chMax val="1"/>
          <dgm:bulletEnabled val="1"/>
        </dgm:presLayoutVars>
      </dgm:prSet>
      <dgm:spPr/>
    </dgm:pt>
    <dgm:pt modelId="{715545F3-DBBD-43FD-B2B0-4C54BE01DAA2}" type="pres">
      <dgm:prSet presAssocID="{7B3166EE-C559-47AE-9C45-2A0536FDDE19}" presName="descendantText" presStyleLbl="alignAcc1" presStyleIdx="2" presStyleCnt="3">
        <dgm:presLayoutVars>
          <dgm:bulletEnabled val="1"/>
        </dgm:presLayoutVars>
      </dgm:prSet>
      <dgm:spPr/>
    </dgm:pt>
  </dgm:ptLst>
  <dgm:cxnLst>
    <dgm:cxn modelId="{392409F6-1331-4106-8276-8FF653E84EDE}" type="presOf" srcId="{CEFE1E3C-E49D-4FC4-9F25-4AFFD7DDF9B3}" destId="{B800B8A2-F5DF-45EF-B2FE-28E48A066938}" srcOrd="0" destOrd="0" presId="urn:microsoft.com/office/officeart/2005/8/layout/chevron2"/>
    <dgm:cxn modelId="{014E0911-8CB1-4E37-8FC6-EA8A8BCAB3BD}" srcId="{DABF59CF-4275-43F1-AABF-FF7BA8CD20B2}" destId="{FDFB482E-3F2E-4071-9C6E-9A3CD3039BEF}" srcOrd="0" destOrd="0" parTransId="{683CAA40-72CF-4A89-AA8C-DA9E6A205637}" sibTransId="{46FEAC52-118B-4E82-A83D-72A3058DE97F}"/>
    <dgm:cxn modelId="{AE831000-0EDB-4FC2-9F53-28FBC448207C}" srcId="{7B3166EE-C559-47AE-9C45-2A0536FDDE19}" destId="{273A0E78-3AA2-4DF6-B3B2-79DF2A29D0AA}" srcOrd="0" destOrd="0" parTransId="{85B13410-BB37-4D2B-ADB7-5C21DE91005B}" sibTransId="{ABF961B0-F540-4E46-9D76-07636C1D3FD0}"/>
    <dgm:cxn modelId="{E3756039-43A2-44D4-AE76-68CFA604B362}" srcId="{CEFE1E3C-E49D-4FC4-9F25-4AFFD7DDF9B3}" destId="{0C0C2F06-DBC6-4AA3-9B93-3B1E8DA769FF}" srcOrd="0" destOrd="0" parTransId="{7D256656-5452-401D-BFE4-C2EDCC7241D2}" sibTransId="{2CC5ECE3-0399-4DC1-952E-067D1979B5A7}"/>
    <dgm:cxn modelId="{C25291CE-3126-498D-98CA-6E5CAE88DFCF}" type="presOf" srcId="{7B3166EE-C559-47AE-9C45-2A0536FDDE19}" destId="{CBB9C928-0E0C-4551-A0D1-FDA58AB666F8}" srcOrd="0" destOrd="0" presId="urn:microsoft.com/office/officeart/2005/8/layout/chevron2"/>
    <dgm:cxn modelId="{B24F71F1-C037-4677-8E0B-359E81987B0F}" type="presOf" srcId="{273A0E78-3AA2-4DF6-B3B2-79DF2A29D0AA}" destId="{715545F3-DBBD-43FD-B2B0-4C54BE01DAA2}" srcOrd="0" destOrd="0" presId="urn:microsoft.com/office/officeart/2005/8/layout/chevron2"/>
    <dgm:cxn modelId="{CB3BD6D0-3118-4B11-ABE8-F018C6C063B3}" srcId="{DABF59CF-4275-43F1-AABF-FF7BA8CD20B2}" destId="{7B3166EE-C559-47AE-9C45-2A0536FDDE19}" srcOrd="2" destOrd="0" parTransId="{914AAE8C-4468-4C7E-A178-2FEC37EBE4FC}" sibTransId="{3848C28C-FDBB-4100-A774-6DC4188B7E38}"/>
    <dgm:cxn modelId="{159B4740-2402-4C88-BE32-6EE54359FBA3}" type="presOf" srcId="{789E8A95-86C1-4EE6-9767-F57F1A70100D}" destId="{720AE5F1-DD19-4FD7-AA19-4DAA3F38EC44}" srcOrd="0" destOrd="0" presId="urn:microsoft.com/office/officeart/2005/8/layout/chevron2"/>
    <dgm:cxn modelId="{2D0A2CB5-1F74-43F6-A211-6C3039479647}" srcId="{FDFB482E-3F2E-4071-9C6E-9A3CD3039BEF}" destId="{789E8A95-86C1-4EE6-9767-F57F1A70100D}" srcOrd="0" destOrd="0" parTransId="{C4155D07-26E9-454E-AB72-7F6F83CFC512}" sibTransId="{C50473B7-B3C7-4497-BA07-CC7FA83EA895}"/>
    <dgm:cxn modelId="{25D07097-382C-4ADF-83E1-85C08F5582A1}" type="presOf" srcId="{DABF59CF-4275-43F1-AABF-FF7BA8CD20B2}" destId="{2DE916D8-57A9-4C28-B8AC-00EB8E9926A0}" srcOrd="0" destOrd="0" presId="urn:microsoft.com/office/officeart/2005/8/layout/chevron2"/>
    <dgm:cxn modelId="{96BA19F0-DBB7-45F3-8DC4-A87723EF752B}" type="presOf" srcId="{FDFB482E-3F2E-4071-9C6E-9A3CD3039BEF}" destId="{65281742-C1FE-46DA-89EC-3717DA033B46}" srcOrd="0" destOrd="0" presId="urn:microsoft.com/office/officeart/2005/8/layout/chevron2"/>
    <dgm:cxn modelId="{9F7EA10C-E078-47B5-A2FD-3F8A6E2A479C}" type="presOf" srcId="{0C0C2F06-DBC6-4AA3-9B93-3B1E8DA769FF}" destId="{9B59EF88-7070-479C-9222-5F265740B4E9}" srcOrd="0" destOrd="0" presId="urn:microsoft.com/office/officeart/2005/8/layout/chevron2"/>
    <dgm:cxn modelId="{E9ACCEFE-AAAB-46FE-AF81-9469DED7CC1B}" srcId="{DABF59CF-4275-43F1-AABF-FF7BA8CD20B2}" destId="{CEFE1E3C-E49D-4FC4-9F25-4AFFD7DDF9B3}" srcOrd="1" destOrd="0" parTransId="{0506CD41-E7DD-485C-995E-FE7A6443B15A}" sibTransId="{2C175238-3F29-4902-BC2D-57D51E36B5D2}"/>
    <dgm:cxn modelId="{A215A104-E772-4F1E-9FB6-78F16364DFDC}" type="presParOf" srcId="{2DE916D8-57A9-4C28-B8AC-00EB8E9926A0}" destId="{B3518281-AB06-4925-B6CE-9262EF8446B0}" srcOrd="0" destOrd="0" presId="urn:microsoft.com/office/officeart/2005/8/layout/chevron2"/>
    <dgm:cxn modelId="{64988589-F4C8-4E1C-8E9C-48CA2436A964}" type="presParOf" srcId="{B3518281-AB06-4925-B6CE-9262EF8446B0}" destId="{65281742-C1FE-46DA-89EC-3717DA033B46}" srcOrd="0" destOrd="0" presId="urn:microsoft.com/office/officeart/2005/8/layout/chevron2"/>
    <dgm:cxn modelId="{5FBDEA23-748A-4CF5-BF4D-1AEA47FED0D1}" type="presParOf" srcId="{B3518281-AB06-4925-B6CE-9262EF8446B0}" destId="{720AE5F1-DD19-4FD7-AA19-4DAA3F38EC44}" srcOrd="1" destOrd="0" presId="urn:microsoft.com/office/officeart/2005/8/layout/chevron2"/>
    <dgm:cxn modelId="{E456B950-0EE8-4F6D-9AC7-E2FC9D4E3396}" type="presParOf" srcId="{2DE916D8-57A9-4C28-B8AC-00EB8E9926A0}" destId="{787B84A3-C520-4E0F-866C-1CC57E4CAE54}" srcOrd="1" destOrd="0" presId="urn:microsoft.com/office/officeart/2005/8/layout/chevron2"/>
    <dgm:cxn modelId="{39D4880D-2D49-4E3B-A152-6A6E3DDEDF9A}" type="presParOf" srcId="{2DE916D8-57A9-4C28-B8AC-00EB8E9926A0}" destId="{96A9CDFA-9B48-4D21-9EC7-08850E2AAAE8}" srcOrd="2" destOrd="0" presId="urn:microsoft.com/office/officeart/2005/8/layout/chevron2"/>
    <dgm:cxn modelId="{F743C88A-33BC-44EA-9045-E8B06E7836E9}" type="presParOf" srcId="{96A9CDFA-9B48-4D21-9EC7-08850E2AAAE8}" destId="{B800B8A2-F5DF-45EF-B2FE-28E48A066938}" srcOrd="0" destOrd="0" presId="urn:microsoft.com/office/officeart/2005/8/layout/chevron2"/>
    <dgm:cxn modelId="{B9A4B23A-F19F-4145-B149-6D3B672B9207}" type="presParOf" srcId="{96A9CDFA-9B48-4D21-9EC7-08850E2AAAE8}" destId="{9B59EF88-7070-479C-9222-5F265740B4E9}" srcOrd="1" destOrd="0" presId="urn:microsoft.com/office/officeart/2005/8/layout/chevron2"/>
    <dgm:cxn modelId="{1A050806-3D58-4300-8E53-D2C4623AF2C5}" type="presParOf" srcId="{2DE916D8-57A9-4C28-B8AC-00EB8E9926A0}" destId="{C1628DCB-899F-4E74-9C4D-4ABEDC4E5A1B}" srcOrd="3" destOrd="0" presId="urn:microsoft.com/office/officeart/2005/8/layout/chevron2"/>
    <dgm:cxn modelId="{F5E0C906-11D5-4F29-A222-864F7ADD9B69}" type="presParOf" srcId="{2DE916D8-57A9-4C28-B8AC-00EB8E9926A0}" destId="{CAA1D10F-E1C6-4FEF-AA38-C04162227E61}" srcOrd="4" destOrd="0" presId="urn:microsoft.com/office/officeart/2005/8/layout/chevron2"/>
    <dgm:cxn modelId="{84D5CEB4-4733-40F8-A91F-4010BCA85959}" type="presParOf" srcId="{CAA1D10F-E1C6-4FEF-AA38-C04162227E61}" destId="{CBB9C928-0E0C-4551-A0D1-FDA58AB666F8}" srcOrd="0" destOrd="0" presId="urn:microsoft.com/office/officeart/2005/8/layout/chevron2"/>
    <dgm:cxn modelId="{FAFD7786-31FA-43DE-9057-7818BC89BD35}" type="presParOf" srcId="{CAA1D10F-E1C6-4FEF-AA38-C04162227E61}" destId="{715545F3-DBBD-43FD-B2B0-4C54BE01DAA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2EDF948-E0DE-4689-ABA6-45881EE3FE62}" type="doc">
      <dgm:prSet loTypeId="urn:microsoft.com/office/officeart/2005/8/layout/hProcess4" loCatId="process" qsTypeId="urn:microsoft.com/office/officeart/2005/8/quickstyle/simple1" qsCatId="simple" csTypeId="urn:microsoft.com/office/officeart/2005/8/colors/accent0_3" csCatId="mainScheme" phldr="1"/>
      <dgm:spPr/>
      <dgm:t>
        <a:bodyPr/>
        <a:lstStyle/>
        <a:p>
          <a:endParaRPr lang="es-MX"/>
        </a:p>
      </dgm:t>
    </dgm:pt>
    <dgm:pt modelId="{667CAFA9-78CF-46F2-8ABC-7F2051F3BCA2}">
      <dgm:prSet phldrT="[Texto]"/>
      <dgm:spPr/>
      <dgm:t>
        <a:bodyPr/>
        <a:lstStyle/>
        <a:p>
          <a:pPr algn="just"/>
          <a:r>
            <a:rPr lang="es-MX" dirty="0"/>
            <a:t>En el sector público, es  el principal problema de un mecanismo de medición y de administración por sus resultados no está en su diseño ni en su implementación técnicos. </a:t>
          </a:r>
        </a:p>
      </dgm:t>
    </dgm:pt>
    <dgm:pt modelId="{A372DF40-F754-46E6-B69C-DFAD2D859B61}" type="parTrans" cxnId="{ADAD5BB5-7B72-4B6D-8505-95E555F00150}">
      <dgm:prSet/>
      <dgm:spPr/>
      <dgm:t>
        <a:bodyPr/>
        <a:lstStyle/>
        <a:p>
          <a:endParaRPr lang="es-MX"/>
        </a:p>
      </dgm:t>
    </dgm:pt>
    <dgm:pt modelId="{6D0E7FE9-0A90-4691-8189-AC4DD2A6120D}" type="sibTrans" cxnId="{ADAD5BB5-7B72-4B6D-8505-95E555F00150}">
      <dgm:prSet/>
      <dgm:spPr/>
      <dgm:t>
        <a:bodyPr/>
        <a:lstStyle/>
        <a:p>
          <a:endParaRPr lang="es-MX"/>
        </a:p>
      </dgm:t>
    </dgm:pt>
    <dgm:pt modelId="{A2A3CC22-6AF8-4333-941A-FFB5D446C1FB}">
      <dgm:prSet phldrT="[Texto]"/>
      <dgm:spPr/>
      <dgm:t>
        <a:bodyPr/>
        <a:lstStyle/>
        <a:p>
          <a:pPr algn="just"/>
          <a:r>
            <a:rPr lang="es-MX" dirty="0"/>
            <a:t>Al interior de la administración pública tampoco se usan necesariamente para aumentar o disminuir.</a:t>
          </a:r>
        </a:p>
      </dgm:t>
    </dgm:pt>
    <dgm:pt modelId="{0B209E44-F539-433C-BA69-6AFD73340BB3}" type="parTrans" cxnId="{ECD21F62-E58A-41C0-A48B-D93D60BCC333}">
      <dgm:prSet/>
      <dgm:spPr/>
      <dgm:t>
        <a:bodyPr/>
        <a:lstStyle/>
        <a:p>
          <a:endParaRPr lang="es-MX"/>
        </a:p>
      </dgm:t>
    </dgm:pt>
    <dgm:pt modelId="{353F584B-C538-4781-93DA-04B269636092}" type="sibTrans" cxnId="{ECD21F62-E58A-41C0-A48B-D93D60BCC333}">
      <dgm:prSet/>
      <dgm:spPr/>
      <dgm:t>
        <a:bodyPr/>
        <a:lstStyle/>
        <a:p>
          <a:endParaRPr lang="es-MX"/>
        </a:p>
      </dgm:t>
    </dgm:pt>
    <dgm:pt modelId="{12F42A9A-C57F-4B3B-800C-C9737FBD1A4B}">
      <dgm:prSet phldrT="[Texto]" custT="1"/>
      <dgm:spPr/>
      <dgm:t>
        <a:bodyPr/>
        <a:lstStyle/>
        <a:p>
          <a:pPr algn="just"/>
          <a:r>
            <a:rPr lang="es-MX" sz="1400" dirty="0"/>
            <a:t>Es el uso que el sistema político le da a los productos del programa.</a:t>
          </a:r>
        </a:p>
      </dgm:t>
    </dgm:pt>
    <dgm:pt modelId="{31ACEBC0-C0A0-48F0-9E09-DE9772985FA1}" type="sibTrans" cxnId="{87E59018-ABFD-4E8B-A018-9C752A4BD3B1}">
      <dgm:prSet/>
      <dgm:spPr/>
      <dgm:t>
        <a:bodyPr/>
        <a:lstStyle/>
        <a:p>
          <a:endParaRPr lang="es-MX"/>
        </a:p>
      </dgm:t>
    </dgm:pt>
    <dgm:pt modelId="{B415E68E-AB51-49AA-A844-4F504A511C40}" type="parTrans" cxnId="{87E59018-ABFD-4E8B-A018-9C752A4BD3B1}">
      <dgm:prSet/>
      <dgm:spPr/>
      <dgm:t>
        <a:bodyPr/>
        <a:lstStyle/>
        <a:p>
          <a:endParaRPr lang="es-MX"/>
        </a:p>
      </dgm:t>
    </dgm:pt>
    <dgm:pt modelId="{0F55AEB3-73B2-4867-8C31-0612F7640F50}">
      <dgm:prSet phldrT="[Texto]"/>
      <dgm:spPr/>
      <dgm:t>
        <a:bodyPr/>
        <a:lstStyle/>
        <a:p>
          <a:pPr algn="just"/>
          <a:r>
            <a:rPr lang="es-MX" dirty="0"/>
            <a:t>Ni a los parlamentos, ni a los medios de comunicación ni a los políticos que dirigen las instituciones públicas. </a:t>
          </a:r>
        </a:p>
      </dgm:t>
    </dgm:pt>
    <dgm:pt modelId="{401401DF-7908-4E0E-AE79-09BD685D6CEC}" type="sibTrans" cxnId="{0E43A79B-EE5B-40E7-879D-A618CEAF6D7C}">
      <dgm:prSet/>
      <dgm:spPr/>
      <dgm:t>
        <a:bodyPr/>
        <a:lstStyle/>
        <a:p>
          <a:endParaRPr lang="es-MX"/>
        </a:p>
      </dgm:t>
    </dgm:pt>
    <dgm:pt modelId="{62CFE091-72EE-4FD3-8826-6FDCCA70116F}" type="parTrans" cxnId="{0E43A79B-EE5B-40E7-879D-A618CEAF6D7C}">
      <dgm:prSet/>
      <dgm:spPr/>
      <dgm:t>
        <a:bodyPr/>
        <a:lstStyle/>
        <a:p>
          <a:endParaRPr lang="es-MX"/>
        </a:p>
      </dgm:t>
    </dgm:pt>
    <dgm:pt modelId="{5FFED0C8-26AC-4E2A-ADD3-007C5EF5208A}">
      <dgm:prSet phldrT="[Texto]"/>
      <dgm:spPr/>
      <dgm:t>
        <a:bodyPr/>
        <a:lstStyle/>
        <a:p>
          <a:pPr algn="just"/>
          <a:r>
            <a:rPr lang="es-MX" dirty="0"/>
            <a:t>Les interesan necesariamente los resultados precisos de las diversas acciones de una institución. </a:t>
          </a:r>
        </a:p>
      </dgm:t>
    </dgm:pt>
    <dgm:pt modelId="{D5DDDD0E-C2F5-4229-B5F6-809412A6F93F}" type="sibTrans" cxnId="{DB24C219-C8A3-4E9E-BB43-AB69CAC9EB61}">
      <dgm:prSet/>
      <dgm:spPr/>
      <dgm:t>
        <a:bodyPr/>
        <a:lstStyle/>
        <a:p>
          <a:endParaRPr lang="es-MX"/>
        </a:p>
      </dgm:t>
    </dgm:pt>
    <dgm:pt modelId="{F5BB4E6B-715D-44F4-A6A8-E94A345D146F}" type="parTrans" cxnId="{DB24C219-C8A3-4E9E-BB43-AB69CAC9EB61}">
      <dgm:prSet/>
      <dgm:spPr/>
      <dgm:t>
        <a:bodyPr/>
        <a:lstStyle/>
        <a:p>
          <a:endParaRPr lang="es-MX"/>
        </a:p>
      </dgm:t>
    </dgm:pt>
    <dgm:pt modelId="{7AC7A0B6-0AC6-43AC-914E-ABA0FF5F9C35}">
      <dgm:prSet phldrT="[Texto]"/>
      <dgm:spPr/>
      <dgm:t>
        <a:bodyPr/>
        <a:lstStyle/>
        <a:p>
          <a:pPr algn="just"/>
          <a:endParaRPr lang="es-MX" dirty="0"/>
        </a:p>
      </dgm:t>
    </dgm:pt>
    <dgm:pt modelId="{626A1DF2-B036-4645-BCF2-CB53576BC454}" type="parTrans" cxnId="{6980270D-E83D-438F-9F7A-96BDC3A125C6}">
      <dgm:prSet/>
      <dgm:spPr/>
      <dgm:t>
        <a:bodyPr/>
        <a:lstStyle/>
        <a:p>
          <a:endParaRPr lang="es-MX"/>
        </a:p>
      </dgm:t>
    </dgm:pt>
    <dgm:pt modelId="{BF1FE346-727E-4A3C-8E60-90E5BCF24AC2}" type="sibTrans" cxnId="{6980270D-E83D-438F-9F7A-96BDC3A125C6}">
      <dgm:prSet/>
      <dgm:spPr/>
      <dgm:t>
        <a:bodyPr/>
        <a:lstStyle/>
        <a:p>
          <a:endParaRPr lang="es-MX"/>
        </a:p>
      </dgm:t>
    </dgm:pt>
    <dgm:pt modelId="{B4E0DF79-C20F-4CFB-AFB3-4CD1884A7395}">
      <dgm:prSet phldrT="[Texto]"/>
      <dgm:spPr/>
      <dgm:t>
        <a:bodyPr/>
        <a:lstStyle/>
        <a:p>
          <a:pPr algn="just"/>
          <a:endParaRPr lang="es-MX" dirty="0"/>
        </a:p>
      </dgm:t>
    </dgm:pt>
    <dgm:pt modelId="{959F13CE-660E-45FD-A53A-5CEDCF0404F5}" type="parTrans" cxnId="{A3BD5C8B-9B36-40F6-B785-B51A0DF552B4}">
      <dgm:prSet/>
      <dgm:spPr/>
      <dgm:t>
        <a:bodyPr/>
        <a:lstStyle/>
        <a:p>
          <a:endParaRPr lang="es-MX"/>
        </a:p>
      </dgm:t>
    </dgm:pt>
    <dgm:pt modelId="{84021EE7-8B84-4D0A-BD97-2961A53FA6E9}" type="sibTrans" cxnId="{A3BD5C8B-9B36-40F6-B785-B51A0DF552B4}">
      <dgm:prSet/>
      <dgm:spPr/>
      <dgm:t>
        <a:bodyPr/>
        <a:lstStyle/>
        <a:p>
          <a:endParaRPr lang="es-MX"/>
        </a:p>
      </dgm:t>
    </dgm:pt>
    <dgm:pt modelId="{29EA6E95-A090-4493-859E-DE9531780D11}">
      <dgm:prSet phldrT="[Texto]"/>
      <dgm:spPr/>
      <dgm:t>
        <a:bodyPr/>
        <a:lstStyle/>
        <a:p>
          <a:pPr algn="l"/>
          <a:endParaRPr lang="es-MX" dirty="0"/>
        </a:p>
      </dgm:t>
    </dgm:pt>
    <dgm:pt modelId="{AAA355D1-C752-43CA-B849-F878B2E6FD3B}" type="parTrans" cxnId="{0197640F-EAFB-4259-AB1D-0C9EF6599FD7}">
      <dgm:prSet/>
      <dgm:spPr/>
      <dgm:t>
        <a:bodyPr/>
        <a:lstStyle/>
        <a:p>
          <a:endParaRPr lang="es-MX"/>
        </a:p>
      </dgm:t>
    </dgm:pt>
    <dgm:pt modelId="{472A865B-6837-461A-91FE-ADA7CB4AE06D}" type="sibTrans" cxnId="{0197640F-EAFB-4259-AB1D-0C9EF6599FD7}">
      <dgm:prSet/>
      <dgm:spPr/>
      <dgm:t>
        <a:bodyPr/>
        <a:lstStyle/>
        <a:p>
          <a:endParaRPr lang="es-MX"/>
        </a:p>
      </dgm:t>
    </dgm:pt>
    <dgm:pt modelId="{CA41B76F-2429-4CBC-88BB-C4013ABD85AF}">
      <dgm:prSet phldrT="[Texto]"/>
      <dgm:spPr/>
      <dgm:t>
        <a:bodyPr/>
        <a:lstStyle/>
        <a:p>
          <a:pPr algn="just"/>
          <a:r>
            <a:rPr lang="es-MX" dirty="0"/>
            <a:t>Asignaciones de recursos a los programas de la institución de que se trate</a:t>
          </a:r>
        </a:p>
      </dgm:t>
    </dgm:pt>
    <dgm:pt modelId="{6F3CC390-EAFB-4AB2-AE67-92F27783B7CF}" type="sibTrans" cxnId="{4C7E7EA0-BC93-41CA-8F74-07D76BB6A4E4}">
      <dgm:prSet/>
      <dgm:spPr/>
      <dgm:t>
        <a:bodyPr/>
        <a:lstStyle/>
        <a:p>
          <a:endParaRPr lang="es-MX"/>
        </a:p>
      </dgm:t>
    </dgm:pt>
    <dgm:pt modelId="{6A9846C0-C32B-4D7D-9529-5BA78CD12EC5}" type="parTrans" cxnId="{4C7E7EA0-BC93-41CA-8F74-07D76BB6A4E4}">
      <dgm:prSet/>
      <dgm:spPr/>
      <dgm:t>
        <a:bodyPr/>
        <a:lstStyle/>
        <a:p>
          <a:endParaRPr lang="es-MX"/>
        </a:p>
      </dgm:t>
    </dgm:pt>
    <dgm:pt modelId="{87FCDE9E-C13B-4C32-AF2B-E3F14ADE5F50}">
      <dgm:prSet phldrT="[Texto]"/>
      <dgm:spPr/>
      <dgm:t>
        <a:bodyPr/>
        <a:lstStyle/>
        <a:p>
          <a:pPr algn="l"/>
          <a:endParaRPr lang="es-MX" dirty="0"/>
        </a:p>
      </dgm:t>
    </dgm:pt>
    <dgm:pt modelId="{9D03CB01-72E4-46FF-AE57-9059909C02AC}" type="parTrans" cxnId="{AC3492A1-D6EA-4F5F-8245-5F8DC1D1C277}">
      <dgm:prSet/>
      <dgm:spPr/>
      <dgm:t>
        <a:bodyPr/>
        <a:lstStyle/>
        <a:p>
          <a:endParaRPr lang="es-MX"/>
        </a:p>
      </dgm:t>
    </dgm:pt>
    <dgm:pt modelId="{3907A085-D1A1-43EA-9C7D-C13963DBD1DD}" type="sibTrans" cxnId="{AC3492A1-D6EA-4F5F-8245-5F8DC1D1C277}">
      <dgm:prSet/>
      <dgm:spPr/>
      <dgm:t>
        <a:bodyPr/>
        <a:lstStyle/>
        <a:p>
          <a:endParaRPr lang="es-MX"/>
        </a:p>
      </dgm:t>
    </dgm:pt>
    <dgm:pt modelId="{CFBFC186-DCFF-4F51-BD9C-FF2B737B3B8B}">
      <dgm:prSet phldrT="[Texto]"/>
      <dgm:spPr/>
      <dgm:t>
        <a:bodyPr/>
        <a:lstStyle/>
        <a:p>
          <a:pPr algn="l"/>
          <a:endParaRPr lang="es-MX" dirty="0"/>
        </a:p>
      </dgm:t>
    </dgm:pt>
    <dgm:pt modelId="{BB521681-6FC5-4912-B686-4DE3EEB83F12}" type="parTrans" cxnId="{B1E7A7B9-FA01-417C-B99C-67515412AD7B}">
      <dgm:prSet/>
      <dgm:spPr/>
      <dgm:t>
        <a:bodyPr/>
        <a:lstStyle/>
        <a:p>
          <a:endParaRPr lang="es-MX"/>
        </a:p>
      </dgm:t>
    </dgm:pt>
    <dgm:pt modelId="{D08C313C-919A-4CB0-AB75-343913BA67E5}" type="sibTrans" cxnId="{B1E7A7B9-FA01-417C-B99C-67515412AD7B}">
      <dgm:prSet/>
      <dgm:spPr/>
      <dgm:t>
        <a:bodyPr/>
        <a:lstStyle/>
        <a:p>
          <a:endParaRPr lang="es-MX"/>
        </a:p>
      </dgm:t>
    </dgm:pt>
    <dgm:pt modelId="{20FCD459-9880-4230-B386-50C3F2931BDB}" type="pres">
      <dgm:prSet presAssocID="{22EDF948-E0DE-4689-ABA6-45881EE3FE62}" presName="Name0" presStyleCnt="0">
        <dgm:presLayoutVars>
          <dgm:dir/>
          <dgm:animLvl val="lvl"/>
          <dgm:resizeHandles val="exact"/>
        </dgm:presLayoutVars>
      </dgm:prSet>
      <dgm:spPr/>
    </dgm:pt>
    <dgm:pt modelId="{7E4A97D5-2785-4D80-A71A-A3EF572501E7}" type="pres">
      <dgm:prSet presAssocID="{22EDF948-E0DE-4689-ABA6-45881EE3FE62}" presName="tSp" presStyleCnt="0"/>
      <dgm:spPr/>
    </dgm:pt>
    <dgm:pt modelId="{D4459DF0-FB42-485E-A76D-9219C995CDB5}" type="pres">
      <dgm:prSet presAssocID="{22EDF948-E0DE-4689-ABA6-45881EE3FE62}" presName="bSp" presStyleCnt="0"/>
      <dgm:spPr/>
    </dgm:pt>
    <dgm:pt modelId="{32B4FC91-51F0-49EF-800D-31D595955C23}" type="pres">
      <dgm:prSet presAssocID="{22EDF948-E0DE-4689-ABA6-45881EE3FE62}" presName="process" presStyleCnt="0"/>
      <dgm:spPr/>
    </dgm:pt>
    <dgm:pt modelId="{E9ECAE3F-E17E-4D8E-9FE3-ADB8D4BA5E6A}" type="pres">
      <dgm:prSet presAssocID="{12F42A9A-C57F-4B3B-800C-C9737FBD1A4B}" presName="composite1" presStyleCnt="0"/>
      <dgm:spPr/>
    </dgm:pt>
    <dgm:pt modelId="{EB40A6BD-2782-4CAE-8C1C-14F2DB9C405D}" type="pres">
      <dgm:prSet presAssocID="{12F42A9A-C57F-4B3B-800C-C9737FBD1A4B}" presName="dummyNode1" presStyleLbl="node1" presStyleIdx="0" presStyleCnt="3"/>
      <dgm:spPr/>
    </dgm:pt>
    <dgm:pt modelId="{BCBADF82-1748-46A2-BDA0-2F5701295D13}" type="pres">
      <dgm:prSet presAssocID="{12F42A9A-C57F-4B3B-800C-C9737FBD1A4B}" presName="childNode1" presStyleLbl="bgAcc1" presStyleIdx="0" presStyleCnt="3" custScaleX="113093" custScaleY="99739">
        <dgm:presLayoutVars>
          <dgm:bulletEnabled val="1"/>
        </dgm:presLayoutVars>
      </dgm:prSet>
      <dgm:spPr/>
    </dgm:pt>
    <dgm:pt modelId="{AD2C94A3-E06C-45DF-9A19-B39E1E76C3FA}" type="pres">
      <dgm:prSet presAssocID="{12F42A9A-C57F-4B3B-800C-C9737FBD1A4B}" presName="childNode1tx" presStyleLbl="bgAcc1" presStyleIdx="0" presStyleCnt="3">
        <dgm:presLayoutVars>
          <dgm:bulletEnabled val="1"/>
        </dgm:presLayoutVars>
      </dgm:prSet>
      <dgm:spPr/>
    </dgm:pt>
    <dgm:pt modelId="{145131CF-449A-4FA0-845D-6128B39C0DE8}" type="pres">
      <dgm:prSet presAssocID="{12F42A9A-C57F-4B3B-800C-C9737FBD1A4B}" presName="parentNode1" presStyleLbl="node1" presStyleIdx="0" presStyleCnt="3" custLinFactNeighborX="-10296" custLinFactNeighborY="7060">
        <dgm:presLayoutVars>
          <dgm:chMax val="1"/>
          <dgm:bulletEnabled val="1"/>
        </dgm:presLayoutVars>
      </dgm:prSet>
      <dgm:spPr/>
    </dgm:pt>
    <dgm:pt modelId="{9E28B8F6-6702-4EC8-8D55-CD5A24CEB4D0}" type="pres">
      <dgm:prSet presAssocID="{12F42A9A-C57F-4B3B-800C-C9737FBD1A4B}" presName="connSite1" presStyleCnt="0"/>
      <dgm:spPr/>
    </dgm:pt>
    <dgm:pt modelId="{8974453B-BBA5-4911-8D67-BF513226DDAC}" type="pres">
      <dgm:prSet presAssocID="{31ACEBC0-C0A0-48F0-9E09-DE9772985FA1}" presName="Name9" presStyleLbl="sibTrans2D1" presStyleIdx="0" presStyleCnt="2" custLinFactNeighborX="7254" custLinFactNeighborY="15622"/>
      <dgm:spPr/>
    </dgm:pt>
    <dgm:pt modelId="{44680A08-3A5C-437D-87C2-1E00BCC74B52}" type="pres">
      <dgm:prSet presAssocID="{5FFED0C8-26AC-4E2A-ADD3-007C5EF5208A}" presName="composite2" presStyleCnt="0"/>
      <dgm:spPr/>
    </dgm:pt>
    <dgm:pt modelId="{4EF1052F-F210-4AEE-8924-2DC3E2ABB96C}" type="pres">
      <dgm:prSet presAssocID="{5FFED0C8-26AC-4E2A-ADD3-007C5EF5208A}" presName="dummyNode2" presStyleLbl="node1" presStyleIdx="0" presStyleCnt="3"/>
      <dgm:spPr/>
    </dgm:pt>
    <dgm:pt modelId="{4B5CD7AB-DE3A-4FB9-A72F-708D76C870C1}" type="pres">
      <dgm:prSet presAssocID="{5FFED0C8-26AC-4E2A-ADD3-007C5EF5208A}" presName="childNode2" presStyleLbl="bgAcc1" presStyleIdx="1" presStyleCnt="3">
        <dgm:presLayoutVars>
          <dgm:bulletEnabled val="1"/>
        </dgm:presLayoutVars>
      </dgm:prSet>
      <dgm:spPr/>
    </dgm:pt>
    <dgm:pt modelId="{5989375D-B55A-43A6-8FA6-7D01169D4C7E}" type="pres">
      <dgm:prSet presAssocID="{5FFED0C8-26AC-4E2A-ADD3-007C5EF5208A}" presName="childNode2tx" presStyleLbl="bgAcc1" presStyleIdx="1" presStyleCnt="3">
        <dgm:presLayoutVars>
          <dgm:bulletEnabled val="1"/>
        </dgm:presLayoutVars>
      </dgm:prSet>
      <dgm:spPr/>
    </dgm:pt>
    <dgm:pt modelId="{AFA59836-25B3-431D-B58F-5D274936C924}" type="pres">
      <dgm:prSet presAssocID="{5FFED0C8-26AC-4E2A-ADD3-007C5EF5208A}" presName="parentNode2" presStyleLbl="node1" presStyleIdx="1" presStyleCnt="3">
        <dgm:presLayoutVars>
          <dgm:chMax val="0"/>
          <dgm:bulletEnabled val="1"/>
        </dgm:presLayoutVars>
      </dgm:prSet>
      <dgm:spPr/>
    </dgm:pt>
    <dgm:pt modelId="{B38FD069-4DF4-4477-8588-E2F0DA3EC259}" type="pres">
      <dgm:prSet presAssocID="{5FFED0C8-26AC-4E2A-ADD3-007C5EF5208A}" presName="connSite2" presStyleCnt="0"/>
      <dgm:spPr/>
    </dgm:pt>
    <dgm:pt modelId="{E1C1B2BE-952B-45A2-B89B-B28BFFFCE6B0}" type="pres">
      <dgm:prSet presAssocID="{D5DDDD0E-C2F5-4229-B5F6-809412A6F93F}" presName="Name18" presStyleLbl="sibTrans2D1" presStyleIdx="1" presStyleCnt="2"/>
      <dgm:spPr/>
    </dgm:pt>
    <dgm:pt modelId="{7813AD98-C295-4D02-BE04-CC18127FE743}" type="pres">
      <dgm:prSet presAssocID="{CA41B76F-2429-4CBC-88BB-C4013ABD85AF}" presName="composite1" presStyleCnt="0"/>
      <dgm:spPr/>
    </dgm:pt>
    <dgm:pt modelId="{E8AE49A6-207C-424C-953F-030F2A103926}" type="pres">
      <dgm:prSet presAssocID="{CA41B76F-2429-4CBC-88BB-C4013ABD85AF}" presName="dummyNode1" presStyleLbl="node1" presStyleIdx="1" presStyleCnt="3"/>
      <dgm:spPr/>
    </dgm:pt>
    <dgm:pt modelId="{E2A8BA84-97E3-43D3-A4CD-E4B770D1A1C8}" type="pres">
      <dgm:prSet presAssocID="{CA41B76F-2429-4CBC-88BB-C4013ABD85AF}" presName="childNode1" presStyleLbl="bgAcc1" presStyleIdx="2" presStyleCnt="3">
        <dgm:presLayoutVars>
          <dgm:bulletEnabled val="1"/>
        </dgm:presLayoutVars>
      </dgm:prSet>
      <dgm:spPr/>
    </dgm:pt>
    <dgm:pt modelId="{C5548117-407B-4DA4-8C23-B687C68FD166}" type="pres">
      <dgm:prSet presAssocID="{CA41B76F-2429-4CBC-88BB-C4013ABD85AF}" presName="childNode1tx" presStyleLbl="bgAcc1" presStyleIdx="2" presStyleCnt="3">
        <dgm:presLayoutVars>
          <dgm:bulletEnabled val="1"/>
        </dgm:presLayoutVars>
      </dgm:prSet>
      <dgm:spPr/>
    </dgm:pt>
    <dgm:pt modelId="{D18AFD57-0BF5-477D-A517-F74DF40A1C00}" type="pres">
      <dgm:prSet presAssocID="{CA41B76F-2429-4CBC-88BB-C4013ABD85AF}" presName="parentNode1" presStyleLbl="node1" presStyleIdx="2" presStyleCnt="3">
        <dgm:presLayoutVars>
          <dgm:chMax val="1"/>
          <dgm:bulletEnabled val="1"/>
        </dgm:presLayoutVars>
      </dgm:prSet>
      <dgm:spPr/>
    </dgm:pt>
    <dgm:pt modelId="{FC7D8D07-A58E-48C6-BD5C-D764B6B36D59}" type="pres">
      <dgm:prSet presAssocID="{CA41B76F-2429-4CBC-88BB-C4013ABD85AF}" presName="connSite1" presStyleCnt="0"/>
      <dgm:spPr/>
    </dgm:pt>
  </dgm:ptLst>
  <dgm:cxnLst>
    <dgm:cxn modelId="{B08603C5-F0CE-4249-9399-1087DBC8E7E1}" type="presOf" srcId="{B4E0DF79-C20F-4CFB-AFB3-4CD1884A7395}" destId="{BCBADF82-1748-46A2-BDA0-2F5701295D13}" srcOrd="0" destOrd="1" presId="urn:microsoft.com/office/officeart/2005/8/layout/hProcess4"/>
    <dgm:cxn modelId="{FC237777-A29B-4A71-85D5-854E4ABFE70B}" type="presOf" srcId="{A2A3CC22-6AF8-4333-941A-FFB5D446C1FB}" destId="{C5548117-407B-4DA4-8C23-B687C68FD166}" srcOrd="1" destOrd="2" presId="urn:microsoft.com/office/officeart/2005/8/layout/hProcess4"/>
    <dgm:cxn modelId="{B1E7A7B9-FA01-417C-B99C-67515412AD7B}" srcId="{CA41B76F-2429-4CBC-88BB-C4013ABD85AF}" destId="{CFBFC186-DCFF-4F51-BD9C-FF2B737B3B8B}" srcOrd="1" destOrd="0" parTransId="{BB521681-6FC5-4912-B686-4DE3EEB83F12}" sibTransId="{D08C313C-919A-4CB0-AB75-343913BA67E5}"/>
    <dgm:cxn modelId="{C66D439A-CFEE-4A65-869D-8C3ABF87497A}" type="presOf" srcId="{667CAFA9-78CF-46F2-8ABC-7F2051F3BCA2}" destId="{AD2C94A3-E06C-45DF-9A19-B39E1E76C3FA}" srcOrd="1" destOrd="2" presId="urn:microsoft.com/office/officeart/2005/8/layout/hProcess4"/>
    <dgm:cxn modelId="{F6D4A1C3-C97E-48FA-8D62-D9B45FF65869}" type="presOf" srcId="{87FCDE9E-C13B-4C32-AF2B-E3F14ADE5F50}" destId="{E2A8BA84-97E3-43D3-A4CD-E4B770D1A1C8}" srcOrd="0" destOrd="0" presId="urn:microsoft.com/office/officeart/2005/8/layout/hProcess4"/>
    <dgm:cxn modelId="{3E6D85A8-017D-4E13-A61C-8F0EF78D99D7}" type="presOf" srcId="{31ACEBC0-C0A0-48F0-9E09-DE9772985FA1}" destId="{8974453B-BBA5-4911-8D67-BF513226DDAC}" srcOrd="0" destOrd="0" presId="urn:microsoft.com/office/officeart/2005/8/layout/hProcess4"/>
    <dgm:cxn modelId="{5048A65D-4DA9-42C0-A12B-8D1050FDBFD0}" type="presOf" srcId="{5FFED0C8-26AC-4E2A-ADD3-007C5EF5208A}" destId="{AFA59836-25B3-431D-B58F-5D274936C924}" srcOrd="0" destOrd="0" presId="urn:microsoft.com/office/officeart/2005/8/layout/hProcess4"/>
    <dgm:cxn modelId="{2ED2060D-11A6-4521-83DE-992D52F1D56C}" type="presOf" srcId="{CFBFC186-DCFF-4F51-BD9C-FF2B737B3B8B}" destId="{C5548117-407B-4DA4-8C23-B687C68FD166}" srcOrd="1" destOrd="1" presId="urn:microsoft.com/office/officeart/2005/8/layout/hProcess4"/>
    <dgm:cxn modelId="{DB24C219-C8A3-4E9E-BB43-AB69CAC9EB61}" srcId="{22EDF948-E0DE-4689-ABA6-45881EE3FE62}" destId="{5FFED0C8-26AC-4E2A-ADD3-007C5EF5208A}" srcOrd="1" destOrd="0" parTransId="{F5BB4E6B-715D-44F4-A6A8-E94A345D146F}" sibTransId="{D5DDDD0E-C2F5-4229-B5F6-809412A6F93F}"/>
    <dgm:cxn modelId="{ADAD5BB5-7B72-4B6D-8505-95E555F00150}" srcId="{12F42A9A-C57F-4B3B-800C-C9737FBD1A4B}" destId="{667CAFA9-78CF-46F2-8ABC-7F2051F3BCA2}" srcOrd="2" destOrd="0" parTransId="{A372DF40-F754-46E6-B69C-DFAD2D859B61}" sibTransId="{6D0E7FE9-0A90-4691-8189-AC4DD2A6120D}"/>
    <dgm:cxn modelId="{147BFF1A-E467-4B75-B722-DFA35ACCF853}" type="presOf" srcId="{7AC7A0B6-0AC6-43AC-914E-ABA0FF5F9C35}" destId="{AD2C94A3-E06C-45DF-9A19-B39E1E76C3FA}" srcOrd="1" destOrd="0" presId="urn:microsoft.com/office/officeart/2005/8/layout/hProcess4"/>
    <dgm:cxn modelId="{088429F1-74E7-42C0-BFE6-E295A0B2A5CC}" type="presOf" srcId="{12F42A9A-C57F-4B3B-800C-C9737FBD1A4B}" destId="{145131CF-449A-4FA0-845D-6128B39C0DE8}" srcOrd="0" destOrd="0" presId="urn:microsoft.com/office/officeart/2005/8/layout/hProcess4"/>
    <dgm:cxn modelId="{E8EDA732-823C-4F71-8B5B-A9B1970179E0}" type="presOf" srcId="{CFBFC186-DCFF-4F51-BD9C-FF2B737B3B8B}" destId="{E2A8BA84-97E3-43D3-A4CD-E4B770D1A1C8}" srcOrd="0" destOrd="1" presId="urn:microsoft.com/office/officeart/2005/8/layout/hProcess4"/>
    <dgm:cxn modelId="{AC3492A1-D6EA-4F5F-8245-5F8DC1D1C277}" srcId="{CA41B76F-2429-4CBC-88BB-C4013ABD85AF}" destId="{87FCDE9E-C13B-4C32-AF2B-E3F14ADE5F50}" srcOrd="0" destOrd="0" parTransId="{9D03CB01-72E4-46FF-AE57-9059909C02AC}" sibTransId="{3907A085-D1A1-43EA-9C7D-C13963DBD1DD}"/>
    <dgm:cxn modelId="{AA1FE68A-219F-46AD-9B74-963CD5D08C61}" type="presOf" srcId="{D5DDDD0E-C2F5-4229-B5F6-809412A6F93F}" destId="{E1C1B2BE-952B-45A2-B89B-B28BFFFCE6B0}" srcOrd="0" destOrd="0" presId="urn:microsoft.com/office/officeart/2005/8/layout/hProcess4"/>
    <dgm:cxn modelId="{A37B405E-68ED-4F53-AF54-23CF5BEF13BA}" type="presOf" srcId="{87FCDE9E-C13B-4C32-AF2B-E3F14ADE5F50}" destId="{C5548117-407B-4DA4-8C23-B687C68FD166}" srcOrd="1" destOrd="0" presId="urn:microsoft.com/office/officeart/2005/8/layout/hProcess4"/>
    <dgm:cxn modelId="{0646BFD1-E29D-4445-8C64-8DBE29728099}" type="presOf" srcId="{29EA6E95-A090-4493-859E-DE9531780D11}" destId="{5989375D-B55A-43A6-8FA6-7D01169D4C7E}" srcOrd="1" destOrd="0" presId="urn:microsoft.com/office/officeart/2005/8/layout/hProcess4"/>
    <dgm:cxn modelId="{064D4AB3-EF32-4FE9-A12E-0F69B3B5DFDC}" type="presOf" srcId="{7AC7A0B6-0AC6-43AC-914E-ABA0FF5F9C35}" destId="{BCBADF82-1748-46A2-BDA0-2F5701295D13}" srcOrd="0" destOrd="0" presId="urn:microsoft.com/office/officeart/2005/8/layout/hProcess4"/>
    <dgm:cxn modelId="{87E59018-ABFD-4E8B-A018-9C752A4BD3B1}" srcId="{22EDF948-E0DE-4689-ABA6-45881EE3FE62}" destId="{12F42A9A-C57F-4B3B-800C-C9737FBD1A4B}" srcOrd="0" destOrd="0" parTransId="{B415E68E-AB51-49AA-A844-4F504A511C40}" sibTransId="{31ACEBC0-C0A0-48F0-9E09-DE9772985FA1}"/>
    <dgm:cxn modelId="{D40739B2-FF54-4D63-81C9-FC073D4973F9}" type="presOf" srcId="{B4E0DF79-C20F-4CFB-AFB3-4CD1884A7395}" destId="{AD2C94A3-E06C-45DF-9A19-B39E1E76C3FA}" srcOrd="1" destOrd="1" presId="urn:microsoft.com/office/officeart/2005/8/layout/hProcess4"/>
    <dgm:cxn modelId="{6A363FB1-D2D7-4EE7-93C7-7140EB3D2658}" type="presOf" srcId="{0F55AEB3-73B2-4867-8C31-0612F7640F50}" destId="{5989375D-B55A-43A6-8FA6-7D01169D4C7E}" srcOrd="1" destOrd="1" presId="urn:microsoft.com/office/officeart/2005/8/layout/hProcess4"/>
    <dgm:cxn modelId="{0E43A79B-EE5B-40E7-879D-A618CEAF6D7C}" srcId="{5FFED0C8-26AC-4E2A-ADD3-007C5EF5208A}" destId="{0F55AEB3-73B2-4867-8C31-0612F7640F50}" srcOrd="1" destOrd="0" parTransId="{62CFE091-72EE-4FD3-8826-6FDCCA70116F}" sibTransId="{401401DF-7908-4E0E-AE79-09BD685D6CEC}"/>
    <dgm:cxn modelId="{30C1EA6F-1DD8-43EC-AC8E-482E0CD0B6CE}" type="presOf" srcId="{22EDF948-E0DE-4689-ABA6-45881EE3FE62}" destId="{20FCD459-9880-4230-B386-50C3F2931BDB}" srcOrd="0" destOrd="0" presId="urn:microsoft.com/office/officeart/2005/8/layout/hProcess4"/>
    <dgm:cxn modelId="{16990248-2AB0-456D-A715-5A33530E39E1}" type="presOf" srcId="{667CAFA9-78CF-46F2-8ABC-7F2051F3BCA2}" destId="{BCBADF82-1748-46A2-BDA0-2F5701295D13}" srcOrd="0" destOrd="2" presId="urn:microsoft.com/office/officeart/2005/8/layout/hProcess4"/>
    <dgm:cxn modelId="{556E5E7A-D15B-41BC-BCD9-1F0AD3C983BE}" type="presOf" srcId="{CA41B76F-2429-4CBC-88BB-C4013ABD85AF}" destId="{D18AFD57-0BF5-477D-A517-F74DF40A1C00}" srcOrd="0" destOrd="0" presId="urn:microsoft.com/office/officeart/2005/8/layout/hProcess4"/>
    <dgm:cxn modelId="{6C071D79-A00A-4030-8F18-6B96748BCF08}" type="presOf" srcId="{29EA6E95-A090-4493-859E-DE9531780D11}" destId="{4B5CD7AB-DE3A-4FB9-A72F-708D76C870C1}" srcOrd="0" destOrd="0" presId="urn:microsoft.com/office/officeart/2005/8/layout/hProcess4"/>
    <dgm:cxn modelId="{A3BD5C8B-9B36-40F6-B785-B51A0DF552B4}" srcId="{12F42A9A-C57F-4B3B-800C-C9737FBD1A4B}" destId="{B4E0DF79-C20F-4CFB-AFB3-4CD1884A7395}" srcOrd="1" destOrd="0" parTransId="{959F13CE-660E-45FD-A53A-5CEDCF0404F5}" sibTransId="{84021EE7-8B84-4D0A-BD97-2961A53FA6E9}"/>
    <dgm:cxn modelId="{ECD21F62-E58A-41C0-A48B-D93D60BCC333}" srcId="{CA41B76F-2429-4CBC-88BB-C4013ABD85AF}" destId="{A2A3CC22-6AF8-4333-941A-FFB5D446C1FB}" srcOrd="2" destOrd="0" parTransId="{0B209E44-F539-433C-BA69-6AFD73340BB3}" sibTransId="{353F584B-C538-4781-93DA-04B269636092}"/>
    <dgm:cxn modelId="{7195AC99-0044-4C13-8D73-136F8FDDDA0D}" type="presOf" srcId="{0F55AEB3-73B2-4867-8C31-0612F7640F50}" destId="{4B5CD7AB-DE3A-4FB9-A72F-708D76C870C1}" srcOrd="0" destOrd="1" presId="urn:microsoft.com/office/officeart/2005/8/layout/hProcess4"/>
    <dgm:cxn modelId="{0197640F-EAFB-4259-AB1D-0C9EF6599FD7}" srcId="{5FFED0C8-26AC-4E2A-ADD3-007C5EF5208A}" destId="{29EA6E95-A090-4493-859E-DE9531780D11}" srcOrd="0" destOrd="0" parTransId="{AAA355D1-C752-43CA-B849-F878B2E6FD3B}" sibTransId="{472A865B-6837-461A-91FE-ADA7CB4AE06D}"/>
    <dgm:cxn modelId="{9625EB27-496E-4F3A-8D48-47C0FB574161}" type="presOf" srcId="{A2A3CC22-6AF8-4333-941A-FFB5D446C1FB}" destId="{E2A8BA84-97E3-43D3-A4CD-E4B770D1A1C8}" srcOrd="0" destOrd="2" presId="urn:microsoft.com/office/officeart/2005/8/layout/hProcess4"/>
    <dgm:cxn modelId="{4C7E7EA0-BC93-41CA-8F74-07D76BB6A4E4}" srcId="{22EDF948-E0DE-4689-ABA6-45881EE3FE62}" destId="{CA41B76F-2429-4CBC-88BB-C4013ABD85AF}" srcOrd="2" destOrd="0" parTransId="{6A9846C0-C32B-4D7D-9529-5BA78CD12EC5}" sibTransId="{6F3CC390-EAFB-4AB2-AE67-92F27783B7CF}"/>
    <dgm:cxn modelId="{6980270D-E83D-438F-9F7A-96BDC3A125C6}" srcId="{12F42A9A-C57F-4B3B-800C-C9737FBD1A4B}" destId="{7AC7A0B6-0AC6-43AC-914E-ABA0FF5F9C35}" srcOrd="0" destOrd="0" parTransId="{626A1DF2-B036-4645-BCF2-CB53576BC454}" sibTransId="{BF1FE346-727E-4A3C-8E60-90E5BCF24AC2}"/>
    <dgm:cxn modelId="{7381AF4E-9F0F-4349-9DD0-2B7A848FBA12}" type="presParOf" srcId="{20FCD459-9880-4230-B386-50C3F2931BDB}" destId="{7E4A97D5-2785-4D80-A71A-A3EF572501E7}" srcOrd="0" destOrd="0" presId="urn:microsoft.com/office/officeart/2005/8/layout/hProcess4"/>
    <dgm:cxn modelId="{F98982CB-C753-4ED5-A828-52DF779194A2}" type="presParOf" srcId="{20FCD459-9880-4230-B386-50C3F2931BDB}" destId="{D4459DF0-FB42-485E-A76D-9219C995CDB5}" srcOrd="1" destOrd="0" presId="urn:microsoft.com/office/officeart/2005/8/layout/hProcess4"/>
    <dgm:cxn modelId="{7EA33E03-883A-4B82-BB9D-254F70B02142}" type="presParOf" srcId="{20FCD459-9880-4230-B386-50C3F2931BDB}" destId="{32B4FC91-51F0-49EF-800D-31D595955C23}" srcOrd="2" destOrd="0" presId="urn:microsoft.com/office/officeart/2005/8/layout/hProcess4"/>
    <dgm:cxn modelId="{AC8F7C17-5EEF-472D-949F-3BAD9D39F251}" type="presParOf" srcId="{32B4FC91-51F0-49EF-800D-31D595955C23}" destId="{E9ECAE3F-E17E-4D8E-9FE3-ADB8D4BA5E6A}" srcOrd="0" destOrd="0" presId="urn:microsoft.com/office/officeart/2005/8/layout/hProcess4"/>
    <dgm:cxn modelId="{11027435-936F-4B35-96F0-B6258B9AC683}" type="presParOf" srcId="{E9ECAE3F-E17E-4D8E-9FE3-ADB8D4BA5E6A}" destId="{EB40A6BD-2782-4CAE-8C1C-14F2DB9C405D}" srcOrd="0" destOrd="0" presId="urn:microsoft.com/office/officeart/2005/8/layout/hProcess4"/>
    <dgm:cxn modelId="{A2D84C18-06A1-4998-98BA-75E34C2AA560}" type="presParOf" srcId="{E9ECAE3F-E17E-4D8E-9FE3-ADB8D4BA5E6A}" destId="{BCBADF82-1748-46A2-BDA0-2F5701295D13}" srcOrd="1" destOrd="0" presId="urn:microsoft.com/office/officeart/2005/8/layout/hProcess4"/>
    <dgm:cxn modelId="{543DED70-EF33-4412-B670-7CF56CFA4E7B}" type="presParOf" srcId="{E9ECAE3F-E17E-4D8E-9FE3-ADB8D4BA5E6A}" destId="{AD2C94A3-E06C-45DF-9A19-B39E1E76C3FA}" srcOrd="2" destOrd="0" presId="urn:microsoft.com/office/officeart/2005/8/layout/hProcess4"/>
    <dgm:cxn modelId="{01A42CAB-F4D9-4EB1-AF36-4743F4B5AB8F}" type="presParOf" srcId="{E9ECAE3F-E17E-4D8E-9FE3-ADB8D4BA5E6A}" destId="{145131CF-449A-4FA0-845D-6128B39C0DE8}" srcOrd="3" destOrd="0" presId="urn:microsoft.com/office/officeart/2005/8/layout/hProcess4"/>
    <dgm:cxn modelId="{9491862E-4E38-4F19-B203-1D1F98E83486}" type="presParOf" srcId="{E9ECAE3F-E17E-4D8E-9FE3-ADB8D4BA5E6A}" destId="{9E28B8F6-6702-4EC8-8D55-CD5A24CEB4D0}" srcOrd="4" destOrd="0" presId="urn:microsoft.com/office/officeart/2005/8/layout/hProcess4"/>
    <dgm:cxn modelId="{D5E27174-CC1B-48B2-83CA-C7F1D2DC60AA}" type="presParOf" srcId="{32B4FC91-51F0-49EF-800D-31D595955C23}" destId="{8974453B-BBA5-4911-8D67-BF513226DDAC}" srcOrd="1" destOrd="0" presId="urn:microsoft.com/office/officeart/2005/8/layout/hProcess4"/>
    <dgm:cxn modelId="{34ECB2B7-44C9-42CD-9254-99B76C4133AF}" type="presParOf" srcId="{32B4FC91-51F0-49EF-800D-31D595955C23}" destId="{44680A08-3A5C-437D-87C2-1E00BCC74B52}" srcOrd="2" destOrd="0" presId="urn:microsoft.com/office/officeart/2005/8/layout/hProcess4"/>
    <dgm:cxn modelId="{380884E7-11A4-460B-ADB3-05E549E2A213}" type="presParOf" srcId="{44680A08-3A5C-437D-87C2-1E00BCC74B52}" destId="{4EF1052F-F210-4AEE-8924-2DC3E2ABB96C}" srcOrd="0" destOrd="0" presId="urn:microsoft.com/office/officeart/2005/8/layout/hProcess4"/>
    <dgm:cxn modelId="{5D512B57-7B57-446D-9759-FFAC459A37B2}" type="presParOf" srcId="{44680A08-3A5C-437D-87C2-1E00BCC74B52}" destId="{4B5CD7AB-DE3A-4FB9-A72F-708D76C870C1}" srcOrd="1" destOrd="0" presId="urn:microsoft.com/office/officeart/2005/8/layout/hProcess4"/>
    <dgm:cxn modelId="{E18E264B-5F82-45CF-B3BA-8C72B46277E8}" type="presParOf" srcId="{44680A08-3A5C-437D-87C2-1E00BCC74B52}" destId="{5989375D-B55A-43A6-8FA6-7D01169D4C7E}" srcOrd="2" destOrd="0" presId="urn:microsoft.com/office/officeart/2005/8/layout/hProcess4"/>
    <dgm:cxn modelId="{6BAB787C-2638-4CE9-A7F3-AF1A6B05B520}" type="presParOf" srcId="{44680A08-3A5C-437D-87C2-1E00BCC74B52}" destId="{AFA59836-25B3-431D-B58F-5D274936C924}" srcOrd="3" destOrd="0" presId="urn:microsoft.com/office/officeart/2005/8/layout/hProcess4"/>
    <dgm:cxn modelId="{C4A5549E-750F-4123-B7FE-C83921C77E52}" type="presParOf" srcId="{44680A08-3A5C-437D-87C2-1E00BCC74B52}" destId="{B38FD069-4DF4-4477-8588-E2F0DA3EC259}" srcOrd="4" destOrd="0" presId="urn:microsoft.com/office/officeart/2005/8/layout/hProcess4"/>
    <dgm:cxn modelId="{B65E13DD-4AC0-4E92-B22F-D09BE8002ADD}" type="presParOf" srcId="{32B4FC91-51F0-49EF-800D-31D595955C23}" destId="{E1C1B2BE-952B-45A2-B89B-B28BFFFCE6B0}" srcOrd="3" destOrd="0" presId="urn:microsoft.com/office/officeart/2005/8/layout/hProcess4"/>
    <dgm:cxn modelId="{AA059B97-45B6-4C99-BF22-82A623715D78}" type="presParOf" srcId="{32B4FC91-51F0-49EF-800D-31D595955C23}" destId="{7813AD98-C295-4D02-BE04-CC18127FE743}" srcOrd="4" destOrd="0" presId="urn:microsoft.com/office/officeart/2005/8/layout/hProcess4"/>
    <dgm:cxn modelId="{3DE323E9-B3C2-472D-A0FB-76466B86C3DB}" type="presParOf" srcId="{7813AD98-C295-4D02-BE04-CC18127FE743}" destId="{E8AE49A6-207C-424C-953F-030F2A103926}" srcOrd="0" destOrd="0" presId="urn:microsoft.com/office/officeart/2005/8/layout/hProcess4"/>
    <dgm:cxn modelId="{DAC652EA-5B98-4180-879E-160587D9F689}" type="presParOf" srcId="{7813AD98-C295-4D02-BE04-CC18127FE743}" destId="{E2A8BA84-97E3-43D3-A4CD-E4B770D1A1C8}" srcOrd="1" destOrd="0" presId="urn:microsoft.com/office/officeart/2005/8/layout/hProcess4"/>
    <dgm:cxn modelId="{FECDDAD5-D3C1-4A5C-81E1-C8F7AD2B662C}" type="presParOf" srcId="{7813AD98-C295-4D02-BE04-CC18127FE743}" destId="{C5548117-407B-4DA4-8C23-B687C68FD166}" srcOrd="2" destOrd="0" presId="urn:microsoft.com/office/officeart/2005/8/layout/hProcess4"/>
    <dgm:cxn modelId="{8686D1C7-BBA5-410D-AAEB-AF40EB66CEFF}" type="presParOf" srcId="{7813AD98-C295-4D02-BE04-CC18127FE743}" destId="{D18AFD57-0BF5-477D-A517-F74DF40A1C00}" srcOrd="3" destOrd="0" presId="urn:microsoft.com/office/officeart/2005/8/layout/hProcess4"/>
    <dgm:cxn modelId="{ED3E87E4-C596-4A2B-903A-DB9B3CAF5BC5}" type="presParOf" srcId="{7813AD98-C295-4D02-BE04-CC18127FE743}" destId="{FC7D8D07-A58E-48C6-BD5C-D764B6B36D59}"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261AA51-E429-46A1-8FC8-BE741A6A5A2C}" type="doc">
      <dgm:prSet loTypeId="urn:microsoft.com/office/officeart/2005/8/layout/cycle2" loCatId="cycle" qsTypeId="urn:microsoft.com/office/officeart/2005/8/quickstyle/simple1" qsCatId="simple" csTypeId="urn:microsoft.com/office/officeart/2005/8/colors/accent0_3" csCatId="mainScheme" phldr="1"/>
      <dgm:spPr/>
      <dgm:t>
        <a:bodyPr/>
        <a:lstStyle/>
        <a:p>
          <a:endParaRPr lang="es-MX"/>
        </a:p>
      </dgm:t>
    </dgm:pt>
    <dgm:pt modelId="{3CF438DA-64EE-4EF8-AC4F-0790230A2BAD}">
      <dgm:prSet phldrT="[Texto]" custT="1"/>
      <dgm:spPr/>
      <dgm:t>
        <a:bodyPr/>
        <a:lstStyle/>
        <a:p>
          <a:pPr algn="just"/>
          <a:r>
            <a:rPr lang="es-MX" sz="1200" dirty="0"/>
            <a:t>La clave esta en darse cuenta de que la lógica de los procesos políticos no es la misma que la lógica de los procesos administrativos.</a:t>
          </a:r>
        </a:p>
      </dgm:t>
    </dgm:pt>
    <dgm:pt modelId="{E93008C3-CB2C-47E2-9722-B5CE6F46234A}" type="parTrans" cxnId="{04A3D262-5CA8-4621-BE1D-4893B210D492}">
      <dgm:prSet/>
      <dgm:spPr/>
      <dgm:t>
        <a:bodyPr/>
        <a:lstStyle/>
        <a:p>
          <a:endParaRPr lang="es-MX"/>
        </a:p>
      </dgm:t>
    </dgm:pt>
    <dgm:pt modelId="{2705529C-40F7-445F-98F8-2078002FE6D0}" type="sibTrans" cxnId="{04A3D262-5CA8-4621-BE1D-4893B210D492}">
      <dgm:prSet/>
      <dgm:spPr/>
      <dgm:t>
        <a:bodyPr/>
        <a:lstStyle/>
        <a:p>
          <a:endParaRPr lang="es-MX"/>
        </a:p>
      </dgm:t>
    </dgm:pt>
    <dgm:pt modelId="{DAFAC520-6E43-462D-A47F-3AEFB8E534E2}">
      <dgm:prSet phldrT="[Texto]" custT="1"/>
      <dgm:spPr/>
      <dgm:t>
        <a:bodyPr/>
        <a:lstStyle/>
        <a:p>
          <a:pPr algn="just"/>
          <a:r>
            <a:rPr lang="es-MX" sz="1200" dirty="0"/>
            <a:t>Para los dirigentes que proceden de las áreas políticas, el elemento critico es el comportamiento de la opinión publica.</a:t>
          </a:r>
        </a:p>
      </dgm:t>
    </dgm:pt>
    <dgm:pt modelId="{8637E0A3-A0C9-4BF7-8EE9-614549FA3502}" type="parTrans" cxnId="{7CA9B6D3-060C-497D-8BF9-7ED814F87ACC}">
      <dgm:prSet/>
      <dgm:spPr/>
      <dgm:t>
        <a:bodyPr/>
        <a:lstStyle/>
        <a:p>
          <a:endParaRPr lang="es-MX"/>
        </a:p>
      </dgm:t>
    </dgm:pt>
    <dgm:pt modelId="{D58C633C-8E29-48D0-B77B-66FADF19FBA7}" type="sibTrans" cxnId="{7CA9B6D3-060C-497D-8BF9-7ED814F87ACC}">
      <dgm:prSet/>
      <dgm:spPr/>
      <dgm:t>
        <a:bodyPr/>
        <a:lstStyle/>
        <a:p>
          <a:endParaRPr lang="es-MX"/>
        </a:p>
      </dgm:t>
    </dgm:pt>
    <dgm:pt modelId="{3FC24918-EDFD-4005-8A41-1E9AAE1B971B}">
      <dgm:prSet phldrT="[Texto]" custT="1"/>
      <dgm:spPr/>
      <dgm:t>
        <a:bodyPr/>
        <a:lstStyle/>
        <a:p>
          <a:pPr algn="just"/>
          <a:r>
            <a:rPr lang="es-MX" sz="1200" dirty="0"/>
            <a:t>Como se sabe, el manejo de las técnicas de la información y la comunicación para la opinión pública influye tanto o mas que los contenidos de los mensajes.</a:t>
          </a:r>
        </a:p>
      </dgm:t>
    </dgm:pt>
    <dgm:pt modelId="{FF635742-C15E-48C3-A374-209DE66A2846}" type="parTrans" cxnId="{64F894AD-A1FB-49E0-A8DA-0EBDDA122B4B}">
      <dgm:prSet/>
      <dgm:spPr/>
      <dgm:t>
        <a:bodyPr/>
        <a:lstStyle/>
        <a:p>
          <a:endParaRPr lang="es-MX"/>
        </a:p>
      </dgm:t>
    </dgm:pt>
    <dgm:pt modelId="{7057413C-B14C-453B-9EBA-D68880C19C91}" type="sibTrans" cxnId="{64F894AD-A1FB-49E0-A8DA-0EBDDA122B4B}">
      <dgm:prSet/>
      <dgm:spPr/>
      <dgm:t>
        <a:bodyPr/>
        <a:lstStyle/>
        <a:p>
          <a:endParaRPr lang="es-MX"/>
        </a:p>
      </dgm:t>
    </dgm:pt>
    <dgm:pt modelId="{0A110BE2-AFE5-49E1-8E26-F379D2D4E0A4}">
      <dgm:prSet phldrT="[Texto]" custT="1"/>
      <dgm:spPr/>
      <dgm:t>
        <a:bodyPr/>
        <a:lstStyle/>
        <a:p>
          <a:pPr algn="just"/>
          <a:r>
            <a:rPr lang="es-MX" sz="1200" dirty="0"/>
            <a:t>De manera tal que un mismo resultado puede ser captado por la opinión pública con una perspectiva positiva o negativa.</a:t>
          </a:r>
        </a:p>
      </dgm:t>
    </dgm:pt>
    <dgm:pt modelId="{E7A829BB-A938-44CC-B858-05A2F98AF1CD}" type="parTrans" cxnId="{D8815957-E930-4BEB-A778-CDBBC9DA3791}">
      <dgm:prSet/>
      <dgm:spPr/>
      <dgm:t>
        <a:bodyPr/>
        <a:lstStyle/>
        <a:p>
          <a:endParaRPr lang="es-MX"/>
        </a:p>
      </dgm:t>
    </dgm:pt>
    <dgm:pt modelId="{14797C01-211A-44D3-9249-8DEC521296E6}" type="sibTrans" cxnId="{D8815957-E930-4BEB-A778-CDBBC9DA3791}">
      <dgm:prSet/>
      <dgm:spPr/>
      <dgm:t>
        <a:bodyPr/>
        <a:lstStyle/>
        <a:p>
          <a:endParaRPr lang="es-MX"/>
        </a:p>
      </dgm:t>
    </dgm:pt>
    <dgm:pt modelId="{BCF95C45-EA03-4CC4-9742-429F483EE222}">
      <dgm:prSet phldrT="[Texto]" custT="1"/>
      <dgm:spPr/>
      <dgm:t>
        <a:bodyPr/>
        <a:lstStyle/>
        <a:p>
          <a:pPr algn="just"/>
          <a:r>
            <a:rPr lang="es-MX" sz="1200" dirty="0"/>
            <a:t>En el caso de los funcionarios de elección, un factor clave es la preparación de los electores sobre su persona o sobre su partido.</a:t>
          </a:r>
        </a:p>
      </dgm:t>
    </dgm:pt>
    <dgm:pt modelId="{F27C165F-D5E6-4949-97F3-B48D97CD5191}" type="parTrans" cxnId="{1B0E9BE5-CF99-4A9B-958D-6F0484A9C5D4}">
      <dgm:prSet/>
      <dgm:spPr/>
      <dgm:t>
        <a:bodyPr/>
        <a:lstStyle/>
        <a:p>
          <a:endParaRPr lang="es-MX"/>
        </a:p>
      </dgm:t>
    </dgm:pt>
    <dgm:pt modelId="{CB6CC934-5D23-44DB-8FE9-CC19C30CC3FB}" type="sibTrans" cxnId="{1B0E9BE5-CF99-4A9B-958D-6F0484A9C5D4}">
      <dgm:prSet/>
      <dgm:spPr/>
      <dgm:t>
        <a:bodyPr/>
        <a:lstStyle/>
        <a:p>
          <a:endParaRPr lang="es-MX"/>
        </a:p>
      </dgm:t>
    </dgm:pt>
    <dgm:pt modelId="{0BA27525-94D7-4ABA-B0D6-C40FE727EA35}">
      <dgm:prSet phldrT="[Texto]"/>
      <dgm:spPr/>
      <dgm:t>
        <a:bodyPr/>
        <a:lstStyle/>
        <a:p>
          <a:pPr algn="just"/>
          <a:r>
            <a:rPr lang="es-MX" dirty="0"/>
            <a:t>La administración por resultados en una institución pública debe de ser el propósito de perfeccionar los sistemas internos,  para ellos será una ganancia significativa, su finalidad es contribuir a mejorar la productividad en una ambiente positivo de trabajo.</a:t>
          </a:r>
        </a:p>
      </dgm:t>
    </dgm:pt>
    <dgm:pt modelId="{AA5B3E53-897C-4809-9C5F-476AD2786ED2}" type="parTrans" cxnId="{D90C0E98-0783-4980-B66D-8A413D418BC7}">
      <dgm:prSet/>
      <dgm:spPr/>
      <dgm:t>
        <a:bodyPr/>
        <a:lstStyle/>
        <a:p>
          <a:endParaRPr lang="es-MX"/>
        </a:p>
      </dgm:t>
    </dgm:pt>
    <dgm:pt modelId="{027ADD1B-FA2A-469B-A8D4-6B9F77F42E7C}" type="sibTrans" cxnId="{D90C0E98-0783-4980-B66D-8A413D418BC7}">
      <dgm:prSet/>
      <dgm:spPr/>
      <dgm:t>
        <a:bodyPr/>
        <a:lstStyle/>
        <a:p>
          <a:endParaRPr lang="es-MX"/>
        </a:p>
      </dgm:t>
    </dgm:pt>
    <dgm:pt modelId="{B6DD2A10-40E7-4999-BEB6-1644A5053481}" type="pres">
      <dgm:prSet presAssocID="{B261AA51-E429-46A1-8FC8-BE741A6A5A2C}" presName="cycle" presStyleCnt="0">
        <dgm:presLayoutVars>
          <dgm:dir/>
          <dgm:resizeHandles val="exact"/>
        </dgm:presLayoutVars>
      </dgm:prSet>
      <dgm:spPr/>
    </dgm:pt>
    <dgm:pt modelId="{A67E9341-A949-46DF-89B3-3EC52DC8717F}" type="pres">
      <dgm:prSet presAssocID="{3CF438DA-64EE-4EF8-AC4F-0790230A2BAD}" presName="node" presStyleLbl="node1" presStyleIdx="0" presStyleCnt="6" custScaleX="118345" custScaleY="123757" custRadScaleRad="93204" custRadScaleInc="-14191">
        <dgm:presLayoutVars>
          <dgm:bulletEnabled val="1"/>
        </dgm:presLayoutVars>
      </dgm:prSet>
      <dgm:spPr/>
    </dgm:pt>
    <dgm:pt modelId="{FDC8E13E-159C-4BA3-9C4E-0E4A7BB06C15}" type="pres">
      <dgm:prSet presAssocID="{2705529C-40F7-445F-98F8-2078002FE6D0}" presName="sibTrans" presStyleLbl="sibTrans2D1" presStyleIdx="0" presStyleCnt="6"/>
      <dgm:spPr/>
    </dgm:pt>
    <dgm:pt modelId="{E88AFDF9-5C43-4011-98F2-1A1998EF6D96}" type="pres">
      <dgm:prSet presAssocID="{2705529C-40F7-445F-98F8-2078002FE6D0}" presName="connectorText" presStyleLbl="sibTrans2D1" presStyleIdx="0" presStyleCnt="6"/>
      <dgm:spPr/>
    </dgm:pt>
    <dgm:pt modelId="{02862069-33CC-408F-A66A-AFDD37554DDD}" type="pres">
      <dgm:prSet presAssocID="{DAFAC520-6E43-462D-A47F-3AEFB8E534E2}" presName="node" presStyleLbl="node1" presStyleIdx="1" presStyleCnt="6" custScaleX="126109" custScaleY="121481">
        <dgm:presLayoutVars>
          <dgm:bulletEnabled val="1"/>
        </dgm:presLayoutVars>
      </dgm:prSet>
      <dgm:spPr/>
    </dgm:pt>
    <dgm:pt modelId="{BC643DAA-DC9D-4552-9B2C-E3618FCCDB45}" type="pres">
      <dgm:prSet presAssocID="{D58C633C-8E29-48D0-B77B-66FADF19FBA7}" presName="sibTrans" presStyleLbl="sibTrans2D1" presStyleIdx="1" presStyleCnt="6"/>
      <dgm:spPr/>
    </dgm:pt>
    <dgm:pt modelId="{8140DE40-2271-47ED-95F1-82B6D501B068}" type="pres">
      <dgm:prSet presAssocID="{D58C633C-8E29-48D0-B77B-66FADF19FBA7}" presName="connectorText" presStyleLbl="sibTrans2D1" presStyleIdx="1" presStyleCnt="6"/>
      <dgm:spPr/>
    </dgm:pt>
    <dgm:pt modelId="{BD590BAA-DD30-43B0-8EE2-C2098B73BD18}" type="pres">
      <dgm:prSet presAssocID="{3FC24918-EDFD-4005-8A41-1E9AAE1B971B}" presName="node" presStyleLbl="node1" presStyleIdx="2" presStyleCnt="6" custScaleX="122344" custScaleY="115457">
        <dgm:presLayoutVars>
          <dgm:bulletEnabled val="1"/>
        </dgm:presLayoutVars>
      </dgm:prSet>
      <dgm:spPr/>
    </dgm:pt>
    <dgm:pt modelId="{56EE126D-9BC7-46AA-BD0E-7991C6910671}" type="pres">
      <dgm:prSet presAssocID="{7057413C-B14C-453B-9EBA-D68880C19C91}" presName="sibTrans" presStyleLbl="sibTrans2D1" presStyleIdx="2" presStyleCnt="6"/>
      <dgm:spPr/>
    </dgm:pt>
    <dgm:pt modelId="{AEB8056E-442B-40A4-B3FF-C045F488BC42}" type="pres">
      <dgm:prSet presAssocID="{7057413C-B14C-453B-9EBA-D68880C19C91}" presName="connectorText" presStyleLbl="sibTrans2D1" presStyleIdx="2" presStyleCnt="6"/>
      <dgm:spPr/>
    </dgm:pt>
    <dgm:pt modelId="{C3DF0A26-2301-42D9-8830-05847808DB5A}" type="pres">
      <dgm:prSet presAssocID="{0A110BE2-AFE5-49E1-8E26-F379D2D4E0A4}" presName="node" presStyleLbl="node1" presStyleIdx="3" presStyleCnt="6" custScaleX="122110" custScaleY="118817" custRadScaleRad="94460" custRadScaleInc="22831">
        <dgm:presLayoutVars>
          <dgm:bulletEnabled val="1"/>
        </dgm:presLayoutVars>
      </dgm:prSet>
      <dgm:spPr/>
    </dgm:pt>
    <dgm:pt modelId="{C4C25740-95D8-4FA5-A077-AD21BE691B41}" type="pres">
      <dgm:prSet presAssocID="{14797C01-211A-44D3-9249-8DEC521296E6}" presName="sibTrans" presStyleLbl="sibTrans2D1" presStyleIdx="3" presStyleCnt="6"/>
      <dgm:spPr/>
    </dgm:pt>
    <dgm:pt modelId="{380142CE-F9E3-4C3D-94A8-2DEB33AF284B}" type="pres">
      <dgm:prSet presAssocID="{14797C01-211A-44D3-9249-8DEC521296E6}" presName="connectorText" presStyleLbl="sibTrans2D1" presStyleIdx="3" presStyleCnt="6"/>
      <dgm:spPr/>
    </dgm:pt>
    <dgm:pt modelId="{04EE747E-4FFC-462B-A4B2-54B6CEDBB382}" type="pres">
      <dgm:prSet presAssocID="{BCF95C45-EA03-4CC4-9742-429F483EE222}" presName="node" presStyleLbl="node1" presStyleIdx="4" presStyleCnt="6" custScaleX="116820" custScaleY="118649" custRadScaleRad="116929" custRadScaleInc="25825">
        <dgm:presLayoutVars>
          <dgm:bulletEnabled val="1"/>
        </dgm:presLayoutVars>
      </dgm:prSet>
      <dgm:spPr/>
    </dgm:pt>
    <dgm:pt modelId="{CB16FCC2-C944-4D5A-AA8D-957C97120ED7}" type="pres">
      <dgm:prSet presAssocID="{CB6CC934-5D23-44DB-8FE9-CC19C30CC3FB}" presName="sibTrans" presStyleLbl="sibTrans2D1" presStyleIdx="4" presStyleCnt="6"/>
      <dgm:spPr/>
    </dgm:pt>
    <dgm:pt modelId="{8E8ED8FD-71AF-4501-A65E-7DFC44E2C130}" type="pres">
      <dgm:prSet presAssocID="{CB6CC934-5D23-44DB-8FE9-CC19C30CC3FB}" presName="connectorText" presStyleLbl="sibTrans2D1" presStyleIdx="4" presStyleCnt="6"/>
      <dgm:spPr/>
    </dgm:pt>
    <dgm:pt modelId="{555917F1-7B9A-4757-AF0E-56B8437EBC10}" type="pres">
      <dgm:prSet presAssocID="{0BA27525-94D7-4ABA-B0D6-C40FE727EA35}" presName="node" presStyleLbl="node1" presStyleIdx="5" presStyleCnt="6" custScaleX="117214" custScaleY="122479" custRadScaleRad="113972" custRadScaleInc="-3363">
        <dgm:presLayoutVars>
          <dgm:bulletEnabled val="1"/>
        </dgm:presLayoutVars>
      </dgm:prSet>
      <dgm:spPr/>
    </dgm:pt>
    <dgm:pt modelId="{EBB7F57D-2559-411F-9D83-CF04193514EA}" type="pres">
      <dgm:prSet presAssocID="{027ADD1B-FA2A-469B-A8D4-6B9F77F42E7C}" presName="sibTrans" presStyleLbl="sibTrans2D1" presStyleIdx="5" presStyleCnt="6"/>
      <dgm:spPr/>
    </dgm:pt>
    <dgm:pt modelId="{D4A36E38-62B5-4913-9800-90615036497F}" type="pres">
      <dgm:prSet presAssocID="{027ADD1B-FA2A-469B-A8D4-6B9F77F42E7C}" presName="connectorText" presStyleLbl="sibTrans2D1" presStyleIdx="5" presStyleCnt="6"/>
      <dgm:spPr/>
    </dgm:pt>
  </dgm:ptLst>
  <dgm:cxnLst>
    <dgm:cxn modelId="{D8815957-E930-4BEB-A778-CDBBC9DA3791}" srcId="{B261AA51-E429-46A1-8FC8-BE741A6A5A2C}" destId="{0A110BE2-AFE5-49E1-8E26-F379D2D4E0A4}" srcOrd="3" destOrd="0" parTransId="{E7A829BB-A938-44CC-B858-05A2F98AF1CD}" sibTransId="{14797C01-211A-44D3-9249-8DEC521296E6}"/>
    <dgm:cxn modelId="{39D66B76-AE10-4270-B3E2-01307BB5020C}" type="presOf" srcId="{2705529C-40F7-445F-98F8-2078002FE6D0}" destId="{E88AFDF9-5C43-4011-98F2-1A1998EF6D96}" srcOrd="1" destOrd="0" presId="urn:microsoft.com/office/officeart/2005/8/layout/cycle2"/>
    <dgm:cxn modelId="{DE5AF1D2-131F-4D11-8386-1EF307E972F4}" type="presOf" srcId="{027ADD1B-FA2A-469B-A8D4-6B9F77F42E7C}" destId="{EBB7F57D-2559-411F-9D83-CF04193514EA}" srcOrd="0" destOrd="0" presId="urn:microsoft.com/office/officeart/2005/8/layout/cycle2"/>
    <dgm:cxn modelId="{D7B85AE0-4C94-4808-83A0-ABF74201EF21}" type="presOf" srcId="{2705529C-40F7-445F-98F8-2078002FE6D0}" destId="{FDC8E13E-159C-4BA3-9C4E-0E4A7BB06C15}" srcOrd="0" destOrd="0" presId="urn:microsoft.com/office/officeart/2005/8/layout/cycle2"/>
    <dgm:cxn modelId="{E73B218D-95BA-40B4-A881-61ECE7078BE4}" type="presOf" srcId="{14797C01-211A-44D3-9249-8DEC521296E6}" destId="{C4C25740-95D8-4FA5-A077-AD21BE691B41}" srcOrd="0" destOrd="0" presId="urn:microsoft.com/office/officeart/2005/8/layout/cycle2"/>
    <dgm:cxn modelId="{2F5D5FA5-7AF3-4E5C-917D-63BB591154A5}" type="presOf" srcId="{3FC24918-EDFD-4005-8A41-1E9AAE1B971B}" destId="{BD590BAA-DD30-43B0-8EE2-C2098B73BD18}" srcOrd="0" destOrd="0" presId="urn:microsoft.com/office/officeart/2005/8/layout/cycle2"/>
    <dgm:cxn modelId="{9D840CDC-0020-4F8B-B65B-87180A033BDE}" type="presOf" srcId="{DAFAC520-6E43-462D-A47F-3AEFB8E534E2}" destId="{02862069-33CC-408F-A66A-AFDD37554DDD}" srcOrd="0" destOrd="0" presId="urn:microsoft.com/office/officeart/2005/8/layout/cycle2"/>
    <dgm:cxn modelId="{64F894AD-A1FB-49E0-A8DA-0EBDDA122B4B}" srcId="{B261AA51-E429-46A1-8FC8-BE741A6A5A2C}" destId="{3FC24918-EDFD-4005-8A41-1E9AAE1B971B}" srcOrd="2" destOrd="0" parTransId="{FF635742-C15E-48C3-A374-209DE66A2846}" sibTransId="{7057413C-B14C-453B-9EBA-D68880C19C91}"/>
    <dgm:cxn modelId="{90047AFC-9AA0-42D9-A5BB-820A4E68DD75}" type="presOf" srcId="{BCF95C45-EA03-4CC4-9742-429F483EE222}" destId="{04EE747E-4FFC-462B-A4B2-54B6CEDBB382}" srcOrd="0" destOrd="0" presId="urn:microsoft.com/office/officeart/2005/8/layout/cycle2"/>
    <dgm:cxn modelId="{1064B634-7D62-46DF-8E16-DB2EE8F1F3A1}" type="presOf" srcId="{0A110BE2-AFE5-49E1-8E26-F379D2D4E0A4}" destId="{C3DF0A26-2301-42D9-8830-05847808DB5A}" srcOrd="0" destOrd="0" presId="urn:microsoft.com/office/officeart/2005/8/layout/cycle2"/>
    <dgm:cxn modelId="{A824441A-659F-4880-BD31-049C1AF0A131}" type="presOf" srcId="{D58C633C-8E29-48D0-B77B-66FADF19FBA7}" destId="{8140DE40-2271-47ED-95F1-82B6D501B068}" srcOrd="1" destOrd="0" presId="urn:microsoft.com/office/officeart/2005/8/layout/cycle2"/>
    <dgm:cxn modelId="{6CDBD892-25FE-443B-B035-6148B0FD2D1A}" type="presOf" srcId="{CB6CC934-5D23-44DB-8FE9-CC19C30CC3FB}" destId="{8E8ED8FD-71AF-4501-A65E-7DFC44E2C130}" srcOrd="1" destOrd="0" presId="urn:microsoft.com/office/officeart/2005/8/layout/cycle2"/>
    <dgm:cxn modelId="{78F8DA3B-A0B6-44B8-8E1E-BA72CBF7550C}" type="presOf" srcId="{14797C01-211A-44D3-9249-8DEC521296E6}" destId="{380142CE-F9E3-4C3D-94A8-2DEB33AF284B}" srcOrd="1" destOrd="0" presId="urn:microsoft.com/office/officeart/2005/8/layout/cycle2"/>
    <dgm:cxn modelId="{D90C0E98-0783-4980-B66D-8A413D418BC7}" srcId="{B261AA51-E429-46A1-8FC8-BE741A6A5A2C}" destId="{0BA27525-94D7-4ABA-B0D6-C40FE727EA35}" srcOrd="5" destOrd="0" parTransId="{AA5B3E53-897C-4809-9C5F-476AD2786ED2}" sibTransId="{027ADD1B-FA2A-469B-A8D4-6B9F77F42E7C}"/>
    <dgm:cxn modelId="{E87893D2-0E90-4F05-8888-7454F75548DF}" type="presOf" srcId="{CB6CC934-5D23-44DB-8FE9-CC19C30CC3FB}" destId="{CB16FCC2-C944-4D5A-AA8D-957C97120ED7}" srcOrd="0" destOrd="0" presId="urn:microsoft.com/office/officeart/2005/8/layout/cycle2"/>
    <dgm:cxn modelId="{2B3B5F67-0984-4DC9-96A7-F036FA828E9F}" type="presOf" srcId="{027ADD1B-FA2A-469B-A8D4-6B9F77F42E7C}" destId="{D4A36E38-62B5-4913-9800-90615036497F}" srcOrd="1" destOrd="0" presId="urn:microsoft.com/office/officeart/2005/8/layout/cycle2"/>
    <dgm:cxn modelId="{82F539FB-14BC-45C0-84AB-33BCC7432D19}" type="presOf" srcId="{D58C633C-8E29-48D0-B77B-66FADF19FBA7}" destId="{BC643DAA-DC9D-4552-9B2C-E3618FCCDB45}" srcOrd="0" destOrd="0" presId="urn:microsoft.com/office/officeart/2005/8/layout/cycle2"/>
    <dgm:cxn modelId="{7CA9B6D3-060C-497D-8BF9-7ED814F87ACC}" srcId="{B261AA51-E429-46A1-8FC8-BE741A6A5A2C}" destId="{DAFAC520-6E43-462D-A47F-3AEFB8E534E2}" srcOrd="1" destOrd="0" parTransId="{8637E0A3-A0C9-4BF7-8EE9-614549FA3502}" sibTransId="{D58C633C-8E29-48D0-B77B-66FADF19FBA7}"/>
    <dgm:cxn modelId="{CC246019-7585-47F4-B804-952AEFF87BAB}" type="presOf" srcId="{0BA27525-94D7-4ABA-B0D6-C40FE727EA35}" destId="{555917F1-7B9A-4757-AF0E-56B8437EBC10}" srcOrd="0" destOrd="0" presId="urn:microsoft.com/office/officeart/2005/8/layout/cycle2"/>
    <dgm:cxn modelId="{1AB5DC26-AA39-4CF2-9B8C-1F7EE457D595}" type="presOf" srcId="{7057413C-B14C-453B-9EBA-D68880C19C91}" destId="{AEB8056E-442B-40A4-B3FF-C045F488BC42}" srcOrd="1" destOrd="0" presId="urn:microsoft.com/office/officeart/2005/8/layout/cycle2"/>
    <dgm:cxn modelId="{04A3D262-5CA8-4621-BE1D-4893B210D492}" srcId="{B261AA51-E429-46A1-8FC8-BE741A6A5A2C}" destId="{3CF438DA-64EE-4EF8-AC4F-0790230A2BAD}" srcOrd="0" destOrd="0" parTransId="{E93008C3-CB2C-47E2-9722-B5CE6F46234A}" sibTransId="{2705529C-40F7-445F-98F8-2078002FE6D0}"/>
    <dgm:cxn modelId="{1B0E9BE5-CF99-4A9B-958D-6F0484A9C5D4}" srcId="{B261AA51-E429-46A1-8FC8-BE741A6A5A2C}" destId="{BCF95C45-EA03-4CC4-9742-429F483EE222}" srcOrd="4" destOrd="0" parTransId="{F27C165F-D5E6-4949-97F3-B48D97CD5191}" sibTransId="{CB6CC934-5D23-44DB-8FE9-CC19C30CC3FB}"/>
    <dgm:cxn modelId="{79C6DC6B-CBF8-466F-AC75-A7CCF9086E67}" type="presOf" srcId="{3CF438DA-64EE-4EF8-AC4F-0790230A2BAD}" destId="{A67E9341-A949-46DF-89B3-3EC52DC8717F}" srcOrd="0" destOrd="0" presId="urn:microsoft.com/office/officeart/2005/8/layout/cycle2"/>
    <dgm:cxn modelId="{1C53D2F2-4618-44F6-B836-1E40E6FF3652}" type="presOf" srcId="{B261AA51-E429-46A1-8FC8-BE741A6A5A2C}" destId="{B6DD2A10-40E7-4999-BEB6-1644A5053481}" srcOrd="0" destOrd="0" presId="urn:microsoft.com/office/officeart/2005/8/layout/cycle2"/>
    <dgm:cxn modelId="{364E3684-F799-4FEE-B48E-9EA97AE6C477}" type="presOf" srcId="{7057413C-B14C-453B-9EBA-D68880C19C91}" destId="{56EE126D-9BC7-46AA-BD0E-7991C6910671}" srcOrd="0" destOrd="0" presId="urn:microsoft.com/office/officeart/2005/8/layout/cycle2"/>
    <dgm:cxn modelId="{671C2FB0-E2F6-44C8-8A01-62F3F4B3B8D6}" type="presParOf" srcId="{B6DD2A10-40E7-4999-BEB6-1644A5053481}" destId="{A67E9341-A949-46DF-89B3-3EC52DC8717F}" srcOrd="0" destOrd="0" presId="urn:microsoft.com/office/officeart/2005/8/layout/cycle2"/>
    <dgm:cxn modelId="{6848F043-D7AE-48DF-AFE6-74D5E9C7714D}" type="presParOf" srcId="{B6DD2A10-40E7-4999-BEB6-1644A5053481}" destId="{FDC8E13E-159C-4BA3-9C4E-0E4A7BB06C15}" srcOrd="1" destOrd="0" presId="urn:microsoft.com/office/officeart/2005/8/layout/cycle2"/>
    <dgm:cxn modelId="{734618CF-CD2A-4635-8FFD-6E84A70591C4}" type="presParOf" srcId="{FDC8E13E-159C-4BA3-9C4E-0E4A7BB06C15}" destId="{E88AFDF9-5C43-4011-98F2-1A1998EF6D96}" srcOrd="0" destOrd="0" presId="urn:microsoft.com/office/officeart/2005/8/layout/cycle2"/>
    <dgm:cxn modelId="{B1160C57-0AA0-420C-94C0-4CF5C2FCE9E1}" type="presParOf" srcId="{B6DD2A10-40E7-4999-BEB6-1644A5053481}" destId="{02862069-33CC-408F-A66A-AFDD37554DDD}" srcOrd="2" destOrd="0" presId="urn:microsoft.com/office/officeart/2005/8/layout/cycle2"/>
    <dgm:cxn modelId="{E60E00C5-BC49-45CC-AF6F-198AC0685CD7}" type="presParOf" srcId="{B6DD2A10-40E7-4999-BEB6-1644A5053481}" destId="{BC643DAA-DC9D-4552-9B2C-E3618FCCDB45}" srcOrd="3" destOrd="0" presId="urn:microsoft.com/office/officeart/2005/8/layout/cycle2"/>
    <dgm:cxn modelId="{F442FDE9-4BE4-48C0-B22A-FC2B0F9CE2B4}" type="presParOf" srcId="{BC643DAA-DC9D-4552-9B2C-E3618FCCDB45}" destId="{8140DE40-2271-47ED-95F1-82B6D501B068}" srcOrd="0" destOrd="0" presId="urn:microsoft.com/office/officeart/2005/8/layout/cycle2"/>
    <dgm:cxn modelId="{E80BEEBC-0520-449B-971E-A8709637A0B1}" type="presParOf" srcId="{B6DD2A10-40E7-4999-BEB6-1644A5053481}" destId="{BD590BAA-DD30-43B0-8EE2-C2098B73BD18}" srcOrd="4" destOrd="0" presId="urn:microsoft.com/office/officeart/2005/8/layout/cycle2"/>
    <dgm:cxn modelId="{BF3DDB63-7B0D-4C61-BA6B-47BC389429ED}" type="presParOf" srcId="{B6DD2A10-40E7-4999-BEB6-1644A5053481}" destId="{56EE126D-9BC7-46AA-BD0E-7991C6910671}" srcOrd="5" destOrd="0" presId="urn:microsoft.com/office/officeart/2005/8/layout/cycle2"/>
    <dgm:cxn modelId="{558048B8-BBEE-4653-91F6-6268F9E3D117}" type="presParOf" srcId="{56EE126D-9BC7-46AA-BD0E-7991C6910671}" destId="{AEB8056E-442B-40A4-B3FF-C045F488BC42}" srcOrd="0" destOrd="0" presId="urn:microsoft.com/office/officeart/2005/8/layout/cycle2"/>
    <dgm:cxn modelId="{6E22A2DE-E216-4F49-97B0-5096F3406BB2}" type="presParOf" srcId="{B6DD2A10-40E7-4999-BEB6-1644A5053481}" destId="{C3DF0A26-2301-42D9-8830-05847808DB5A}" srcOrd="6" destOrd="0" presId="urn:microsoft.com/office/officeart/2005/8/layout/cycle2"/>
    <dgm:cxn modelId="{04D644AB-1813-4F8C-B834-93050C306803}" type="presParOf" srcId="{B6DD2A10-40E7-4999-BEB6-1644A5053481}" destId="{C4C25740-95D8-4FA5-A077-AD21BE691B41}" srcOrd="7" destOrd="0" presId="urn:microsoft.com/office/officeart/2005/8/layout/cycle2"/>
    <dgm:cxn modelId="{2C781B40-29D6-4570-BFCC-5A0946463983}" type="presParOf" srcId="{C4C25740-95D8-4FA5-A077-AD21BE691B41}" destId="{380142CE-F9E3-4C3D-94A8-2DEB33AF284B}" srcOrd="0" destOrd="0" presId="urn:microsoft.com/office/officeart/2005/8/layout/cycle2"/>
    <dgm:cxn modelId="{0731F8D4-C5B4-48EC-9D6D-850602EA8945}" type="presParOf" srcId="{B6DD2A10-40E7-4999-BEB6-1644A5053481}" destId="{04EE747E-4FFC-462B-A4B2-54B6CEDBB382}" srcOrd="8" destOrd="0" presId="urn:microsoft.com/office/officeart/2005/8/layout/cycle2"/>
    <dgm:cxn modelId="{05BF80EB-416C-475A-86AC-708197DE8C5B}" type="presParOf" srcId="{B6DD2A10-40E7-4999-BEB6-1644A5053481}" destId="{CB16FCC2-C944-4D5A-AA8D-957C97120ED7}" srcOrd="9" destOrd="0" presId="urn:microsoft.com/office/officeart/2005/8/layout/cycle2"/>
    <dgm:cxn modelId="{A289A085-C4B1-48C2-85B1-459EDFBB7347}" type="presParOf" srcId="{CB16FCC2-C944-4D5A-AA8D-957C97120ED7}" destId="{8E8ED8FD-71AF-4501-A65E-7DFC44E2C130}" srcOrd="0" destOrd="0" presId="urn:microsoft.com/office/officeart/2005/8/layout/cycle2"/>
    <dgm:cxn modelId="{F5C33077-8AD5-4943-815C-C47ABABF8246}" type="presParOf" srcId="{B6DD2A10-40E7-4999-BEB6-1644A5053481}" destId="{555917F1-7B9A-4757-AF0E-56B8437EBC10}" srcOrd="10" destOrd="0" presId="urn:microsoft.com/office/officeart/2005/8/layout/cycle2"/>
    <dgm:cxn modelId="{26DF3E7B-A861-4929-915E-72F596FD879F}" type="presParOf" srcId="{B6DD2A10-40E7-4999-BEB6-1644A5053481}" destId="{EBB7F57D-2559-411F-9D83-CF04193514EA}" srcOrd="11" destOrd="0" presId="urn:microsoft.com/office/officeart/2005/8/layout/cycle2"/>
    <dgm:cxn modelId="{640B1AB5-BDBF-4022-BCD5-9C8D6DF2DEF0}" type="presParOf" srcId="{EBB7F57D-2559-411F-9D83-CF04193514EA}" destId="{D4A36E38-62B5-4913-9800-90615036497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B167964-4533-42BA-BF69-F1909FA4105A}" type="doc">
      <dgm:prSet loTypeId="urn:microsoft.com/office/officeart/2005/8/layout/hierarchy3" loCatId="list" qsTypeId="urn:microsoft.com/office/officeart/2005/8/quickstyle/3d2" qsCatId="3D" csTypeId="urn:microsoft.com/office/officeart/2005/8/colors/accent0_3" csCatId="mainScheme" phldr="1"/>
      <dgm:spPr/>
      <dgm:t>
        <a:bodyPr/>
        <a:lstStyle/>
        <a:p>
          <a:endParaRPr lang="es-MX"/>
        </a:p>
      </dgm:t>
    </dgm:pt>
    <dgm:pt modelId="{74C6BBFF-8EF1-45D4-8DC6-8A2FB7B9EE51}">
      <dgm:prSet phldrT="[Texto]"/>
      <dgm:spPr/>
      <dgm:t>
        <a:bodyPr/>
        <a:lstStyle/>
        <a:p>
          <a:r>
            <a:rPr lang="es-MX" dirty="0"/>
            <a:t>A) Resistencia a la medición de resultados</a:t>
          </a:r>
        </a:p>
      </dgm:t>
    </dgm:pt>
    <dgm:pt modelId="{4920F645-2686-4F7E-B84B-01BE0DB72403}" type="parTrans" cxnId="{F063AA70-062E-4DA5-B1FC-D0969985C60B}">
      <dgm:prSet/>
      <dgm:spPr/>
      <dgm:t>
        <a:bodyPr/>
        <a:lstStyle/>
        <a:p>
          <a:endParaRPr lang="es-MX"/>
        </a:p>
      </dgm:t>
    </dgm:pt>
    <dgm:pt modelId="{E2EF394F-A624-4290-B415-B1702AD53E19}" type="sibTrans" cxnId="{F063AA70-062E-4DA5-B1FC-D0969985C60B}">
      <dgm:prSet/>
      <dgm:spPr/>
      <dgm:t>
        <a:bodyPr/>
        <a:lstStyle/>
        <a:p>
          <a:endParaRPr lang="es-MX"/>
        </a:p>
      </dgm:t>
    </dgm:pt>
    <dgm:pt modelId="{047DE081-1E12-451E-98B3-08FB7AC108A8}">
      <dgm:prSet phldrT="[Texto]" custT="1"/>
      <dgm:spPr/>
      <dgm:t>
        <a:bodyPr/>
        <a:lstStyle/>
        <a:p>
          <a:pPr algn="just"/>
          <a:r>
            <a:rPr lang="es-MX" sz="1400" dirty="0"/>
            <a:t>. </a:t>
          </a:r>
          <a:r>
            <a:rPr lang="es-MX" sz="1600" dirty="0"/>
            <a:t>Los directivos en una institución pública operan en el marco de numerosos condicionamientos sobre los que no tienen control directo.</a:t>
          </a:r>
        </a:p>
      </dgm:t>
    </dgm:pt>
    <dgm:pt modelId="{37ABAED6-0093-4A8D-B75E-3BDCFD030B8D}" type="parTrans" cxnId="{7FCA221B-C951-4723-BBE2-D30F9E6199B8}">
      <dgm:prSet/>
      <dgm:spPr/>
      <dgm:t>
        <a:bodyPr/>
        <a:lstStyle/>
        <a:p>
          <a:endParaRPr lang="es-MX"/>
        </a:p>
      </dgm:t>
    </dgm:pt>
    <dgm:pt modelId="{CE52B114-C1AC-419D-86F7-EC31EEA6CE63}" type="sibTrans" cxnId="{7FCA221B-C951-4723-BBE2-D30F9E6199B8}">
      <dgm:prSet/>
      <dgm:spPr/>
      <dgm:t>
        <a:bodyPr/>
        <a:lstStyle/>
        <a:p>
          <a:endParaRPr lang="es-MX"/>
        </a:p>
      </dgm:t>
    </dgm:pt>
    <dgm:pt modelId="{B0838A16-59E7-4442-973B-AD54EF0AE1D6}">
      <dgm:prSet phldrT="[Texto]" custT="1"/>
      <dgm:spPr/>
      <dgm:t>
        <a:bodyPr/>
        <a:lstStyle/>
        <a:p>
          <a:pPr algn="just"/>
          <a:r>
            <a:rPr lang="es-MX" sz="1600" dirty="0"/>
            <a:t>POR EJEMPLO: la capacidad del personal bajos sus órdenes, los recursos presupuestarios disponibles, los objetivos de otros altos dirigentes de la institución, las actuaciones de los sindicatos, y otros similares.</a:t>
          </a:r>
        </a:p>
      </dgm:t>
    </dgm:pt>
    <dgm:pt modelId="{67D80577-39F8-4711-8384-ABA5781A28AA}" type="parTrans" cxnId="{22668050-9607-471E-82CB-CD2428E38977}">
      <dgm:prSet/>
      <dgm:spPr/>
      <dgm:t>
        <a:bodyPr/>
        <a:lstStyle/>
        <a:p>
          <a:endParaRPr lang="es-MX"/>
        </a:p>
      </dgm:t>
    </dgm:pt>
    <dgm:pt modelId="{B55AB534-7C3E-4BBD-BCF7-AB7DB2679D8E}" type="sibTrans" cxnId="{22668050-9607-471E-82CB-CD2428E38977}">
      <dgm:prSet/>
      <dgm:spPr/>
      <dgm:t>
        <a:bodyPr/>
        <a:lstStyle/>
        <a:p>
          <a:endParaRPr lang="es-MX"/>
        </a:p>
      </dgm:t>
    </dgm:pt>
    <dgm:pt modelId="{D31FB154-77EE-43F6-BE4B-5CD0E370BD61}">
      <dgm:prSet phldrT="[Texto]"/>
      <dgm:spPr/>
      <dgm:t>
        <a:bodyPr/>
        <a:lstStyle/>
        <a:p>
          <a:r>
            <a:rPr lang="es-MX" dirty="0"/>
            <a:t>B) Desconfianza en un sistema preponderantemente cuantitativo</a:t>
          </a:r>
        </a:p>
      </dgm:t>
    </dgm:pt>
    <dgm:pt modelId="{F815CD13-ED17-4DAF-BD05-3BF4E4E2A1DF}" type="parTrans" cxnId="{88198478-52BA-484D-9998-EF78212B7703}">
      <dgm:prSet/>
      <dgm:spPr/>
      <dgm:t>
        <a:bodyPr/>
        <a:lstStyle/>
        <a:p>
          <a:endParaRPr lang="es-MX"/>
        </a:p>
      </dgm:t>
    </dgm:pt>
    <dgm:pt modelId="{80AEDF3A-8CD4-4F2F-A39D-6FEB3BAD2BDF}" type="sibTrans" cxnId="{88198478-52BA-484D-9998-EF78212B7703}">
      <dgm:prSet/>
      <dgm:spPr/>
      <dgm:t>
        <a:bodyPr/>
        <a:lstStyle/>
        <a:p>
          <a:endParaRPr lang="es-MX"/>
        </a:p>
      </dgm:t>
    </dgm:pt>
    <dgm:pt modelId="{B8CBC85F-DE38-49E4-9895-6BA3A6F05B4C}">
      <dgm:prSet phldrT="[Texto]" custT="1"/>
      <dgm:spPr/>
      <dgm:t>
        <a:bodyPr/>
        <a:lstStyle/>
        <a:p>
          <a:pPr algn="just"/>
          <a:r>
            <a:rPr lang="es-MX" sz="1600" dirty="0"/>
            <a:t>El sector público de algunos países desarrollados ha imitado la utilización de criterios numéricos como eficiencia institucional. </a:t>
          </a:r>
        </a:p>
      </dgm:t>
    </dgm:pt>
    <dgm:pt modelId="{D7F7FA4F-EC0C-4BD3-A8D9-AD58F4F1DE7C}" type="parTrans" cxnId="{69EE42D2-A04D-4B62-9CB4-270AD71336CE}">
      <dgm:prSet/>
      <dgm:spPr/>
      <dgm:t>
        <a:bodyPr/>
        <a:lstStyle/>
        <a:p>
          <a:endParaRPr lang="es-MX"/>
        </a:p>
      </dgm:t>
    </dgm:pt>
    <dgm:pt modelId="{B867E116-68F7-4E4A-8786-D41B46DD5642}" type="sibTrans" cxnId="{69EE42D2-A04D-4B62-9CB4-270AD71336CE}">
      <dgm:prSet/>
      <dgm:spPr/>
      <dgm:t>
        <a:bodyPr/>
        <a:lstStyle/>
        <a:p>
          <a:endParaRPr lang="es-MX"/>
        </a:p>
      </dgm:t>
    </dgm:pt>
    <dgm:pt modelId="{611ACFC7-FF7C-4D05-A4FE-A98FAA7B3977}">
      <dgm:prSet phldrT="[Texto]"/>
      <dgm:spPr/>
      <dgm:t>
        <a:bodyPr/>
        <a:lstStyle/>
        <a:p>
          <a:r>
            <a:rPr lang="es-MX" dirty="0"/>
            <a:t>El riesgo es que abandonen otros, tales como la satisfacción de los consumidores, la población marginada o muy pobre y de ética publica y similares.</a:t>
          </a:r>
        </a:p>
      </dgm:t>
    </dgm:pt>
    <dgm:pt modelId="{8D6AED66-E575-43F3-8EB1-82D7129D153C}" type="parTrans" cxnId="{225844DA-D7FC-4688-97D9-85DF3B337D3E}">
      <dgm:prSet/>
      <dgm:spPr/>
      <dgm:t>
        <a:bodyPr/>
        <a:lstStyle/>
        <a:p>
          <a:endParaRPr lang="es-MX"/>
        </a:p>
      </dgm:t>
    </dgm:pt>
    <dgm:pt modelId="{7243DC2E-6E1E-48FF-94C3-37A19DA808D3}" type="sibTrans" cxnId="{225844DA-D7FC-4688-97D9-85DF3B337D3E}">
      <dgm:prSet/>
      <dgm:spPr/>
      <dgm:t>
        <a:bodyPr/>
        <a:lstStyle/>
        <a:p>
          <a:endParaRPr lang="es-MX"/>
        </a:p>
      </dgm:t>
    </dgm:pt>
    <dgm:pt modelId="{D804DF64-D6B7-46F2-A317-456A1167DFDB}" type="pres">
      <dgm:prSet presAssocID="{2B167964-4533-42BA-BF69-F1909FA4105A}" presName="diagram" presStyleCnt="0">
        <dgm:presLayoutVars>
          <dgm:chPref val="1"/>
          <dgm:dir/>
          <dgm:animOne val="branch"/>
          <dgm:animLvl val="lvl"/>
          <dgm:resizeHandles/>
        </dgm:presLayoutVars>
      </dgm:prSet>
      <dgm:spPr/>
    </dgm:pt>
    <dgm:pt modelId="{8710CAAC-CCD6-4C15-B085-A6E14397523A}" type="pres">
      <dgm:prSet presAssocID="{74C6BBFF-8EF1-45D4-8DC6-8A2FB7B9EE51}" presName="root" presStyleCnt="0"/>
      <dgm:spPr/>
    </dgm:pt>
    <dgm:pt modelId="{76A273D9-F707-4DAC-BCC9-26D9E340ADA2}" type="pres">
      <dgm:prSet presAssocID="{74C6BBFF-8EF1-45D4-8DC6-8A2FB7B9EE51}" presName="rootComposite" presStyleCnt="0"/>
      <dgm:spPr/>
    </dgm:pt>
    <dgm:pt modelId="{E5F2D873-47F5-4FAB-8C4D-3DB93D79E706}" type="pres">
      <dgm:prSet presAssocID="{74C6BBFF-8EF1-45D4-8DC6-8A2FB7B9EE51}" presName="rootText" presStyleLbl="node1" presStyleIdx="0" presStyleCnt="2"/>
      <dgm:spPr/>
    </dgm:pt>
    <dgm:pt modelId="{9CDCA5FF-583F-4B17-B6DC-979D1DC0C7EE}" type="pres">
      <dgm:prSet presAssocID="{74C6BBFF-8EF1-45D4-8DC6-8A2FB7B9EE51}" presName="rootConnector" presStyleLbl="node1" presStyleIdx="0" presStyleCnt="2"/>
      <dgm:spPr/>
    </dgm:pt>
    <dgm:pt modelId="{F6197961-B91D-48B2-8CEB-A8E68EB2F458}" type="pres">
      <dgm:prSet presAssocID="{74C6BBFF-8EF1-45D4-8DC6-8A2FB7B9EE51}" presName="childShape" presStyleCnt="0"/>
      <dgm:spPr/>
    </dgm:pt>
    <dgm:pt modelId="{6D58F4AB-D460-4270-8BDD-04F16B149CF7}" type="pres">
      <dgm:prSet presAssocID="{37ABAED6-0093-4A8D-B75E-3BDCFD030B8D}" presName="Name13" presStyleLbl="parChTrans1D2" presStyleIdx="0" presStyleCnt="4"/>
      <dgm:spPr/>
    </dgm:pt>
    <dgm:pt modelId="{F128D875-1EB4-4DFE-B5F0-2EC11C6C665D}" type="pres">
      <dgm:prSet presAssocID="{047DE081-1E12-451E-98B3-08FB7AC108A8}" presName="childText" presStyleLbl="bgAcc1" presStyleIdx="0" presStyleCnt="4" custScaleX="119362">
        <dgm:presLayoutVars>
          <dgm:bulletEnabled val="1"/>
        </dgm:presLayoutVars>
      </dgm:prSet>
      <dgm:spPr/>
    </dgm:pt>
    <dgm:pt modelId="{FA5368D3-F979-45CA-8474-2EF035828E7C}" type="pres">
      <dgm:prSet presAssocID="{67D80577-39F8-4711-8384-ABA5781A28AA}" presName="Name13" presStyleLbl="parChTrans1D2" presStyleIdx="1" presStyleCnt="4"/>
      <dgm:spPr/>
    </dgm:pt>
    <dgm:pt modelId="{C38B5C9B-C25E-4F05-8084-6720847549FF}" type="pres">
      <dgm:prSet presAssocID="{B0838A16-59E7-4442-973B-AD54EF0AE1D6}" presName="childText" presStyleLbl="bgAcc1" presStyleIdx="1" presStyleCnt="4">
        <dgm:presLayoutVars>
          <dgm:bulletEnabled val="1"/>
        </dgm:presLayoutVars>
      </dgm:prSet>
      <dgm:spPr/>
    </dgm:pt>
    <dgm:pt modelId="{64BAC506-1E71-45BB-AE43-9B03AF5C50F4}" type="pres">
      <dgm:prSet presAssocID="{D31FB154-77EE-43F6-BE4B-5CD0E370BD61}" presName="root" presStyleCnt="0"/>
      <dgm:spPr/>
    </dgm:pt>
    <dgm:pt modelId="{2F7A321D-F7A4-44DC-BB0E-9019C604AB40}" type="pres">
      <dgm:prSet presAssocID="{D31FB154-77EE-43F6-BE4B-5CD0E370BD61}" presName="rootComposite" presStyleCnt="0"/>
      <dgm:spPr/>
    </dgm:pt>
    <dgm:pt modelId="{14BD3EF0-0436-44A6-9BEB-9D9B959677F0}" type="pres">
      <dgm:prSet presAssocID="{D31FB154-77EE-43F6-BE4B-5CD0E370BD61}" presName="rootText" presStyleLbl="node1" presStyleIdx="1" presStyleCnt="2"/>
      <dgm:spPr/>
    </dgm:pt>
    <dgm:pt modelId="{E1B8527F-1776-4D43-9FBF-E9D06B86314F}" type="pres">
      <dgm:prSet presAssocID="{D31FB154-77EE-43F6-BE4B-5CD0E370BD61}" presName="rootConnector" presStyleLbl="node1" presStyleIdx="1" presStyleCnt="2"/>
      <dgm:spPr/>
    </dgm:pt>
    <dgm:pt modelId="{390D52D1-B124-47EB-860A-4288CA589A6C}" type="pres">
      <dgm:prSet presAssocID="{D31FB154-77EE-43F6-BE4B-5CD0E370BD61}" presName="childShape" presStyleCnt="0"/>
      <dgm:spPr/>
    </dgm:pt>
    <dgm:pt modelId="{434779CB-7CA3-4A88-9B59-048FB5534AAB}" type="pres">
      <dgm:prSet presAssocID="{D7F7FA4F-EC0C-4BD3-A8D9-AD58F4F1DE7C}" presName="Name13" presStyleLbl="parChTrans1D2" presStyleIdx="2" presStyleCnt="4"/>
      <dgm:spPr/>
    </dgm:pt>
    <dgm:pt modelId="{26C5F064-890C-4C56-B29A-CF0D39B8083C}" type="pres">
      <dgm:prSet presAssocID="{B8CBC85F-DE38-49E4-9895-6BA3A6F05B4C}" presName="childText" presStyleLbl="bgAcc1" presStyleIdx="2" presStyleCnt="4" custScaleX="122014">
        <dgm:presLayoutVars>
          <dgm:bulletEnabled val="1"/>
        </dgm:presLayoutVars>
      </dgm:prSet>
      <dgm:spPr/>
    </dgm:pt>
    <dgm:pt modelId="{41B5B2BD-B141-40D2-87B4-D659CAB0E6A0}" type="pres">
      <dgm:prSet presAssocID="{8D6AED66-E575-43F3-8EB1-82D7129D153C}" presName="Name13" presStyleLbl="parChTrans1D2" presStyleIdx="3" presStyleCnt="4"/>
      <dgm:spPr/>
    </dgm:pt>
    <dgm:pt modelId="{F1FFD2BA-3213-4F9F-A859-C335641DADBC}" type="pres">
      <dgm:prSet presAssocID="{611ACFC7-FF7C-4D05-A4FE-A98FAA7B3977}" presName="childText" presStyleLbl="bgAcc1" presStyleIdx="3" presStyleCnt="4" custScaleX="117088">
        <dgm:presLayoutVars>
          <dgm:bulletEnabled val="1"/>
        </dgm:presLayoutVars>
      </dgm:prSet>
      <dgm:spPr/>
    </dgm:pt>
  </dgm:ptLst>
  <dgm:cxnLst>
    <dgm:cxn modelId="{22668050-9607-471E-82CB-CD2428E38977}" srcId="{74C6BBFF-8EF1-45D4-8DC6-8A2FB7B9EE51}" destId="{B0838A16-59E7-4442-973B-AD54EF0AE1D6}" srcOrd="1" destOrd="0" parTransId="{67D80577-39F8-4711-8384-ABA5781A28AA}" sibTransId="{B55AB534-7C3E-4BBD-BCF7-AB7DB2679D8E}"/>
    <dgm:cxn modelId="{0A42440D-0C87-4608-9ABB-0B7BE1B2D417}" type="presOf" srcId="{D31FB154-77EE-43F6-BE4B-5CD0E370BD61}" destId="{E1B8527F-1776-4D43-9FBF-E9D06B86314F}" srcOrd="1" destOrd="0" presId="urn:microsoft.com/office/officeart/2005/8/layout/hierarchy3"/>
    <dgm:cxn modelId="{C121283B-1091-429C-9E03-C599C89E9C84}" type="presOf" srcId="{D7F7FA4F-EC0C-4BD3-A8D9-AD58F4F1DE7C}" destId="{434779CB-7CA3-4A88-9B59-048FB5534AAB}" srcOrd="0" destOrd="0" presId="urn:microsoft.com/office/officeart/2005/8/layout/hierarchy3"/>
    <dgm:cxn modelId="{F1E4390E-A4D4-4C88-B248-68AD5C1CA3E8}" type="presOf" srcId="{B8CBC85F-DE38-49E4-9895-6BA3A6F05B4C}" destId="{26C5F064-890C-4C56-B29A-CF0D39B8083C}" srcOrd="0" destOrd="0" presId="urn:microsoft.com/office/officeart/2005/8/layout/hierarchy3"/>
    <dgm:cxn modelId="{BA194CE0-A15A-4491-AEEC-E652038B5CE1}" type="presOf" srcId="{8D6AED66-E575-43F3-8EB1-82D7129D153C}" destId="{41B5B2BD-B141-40D2-87B4-D659CAB0E6A0}" srcOrd="0" destOrd="0" presId="urn:microsoft.com/office/officeart/2005/8/layout/hierarchy3"/>
    <dgm:cxn modelId="{B238ADE4-B2BA-4722-88CA-CAA0A49DEDDB}" type="presOf" srcId="{047DE081-1E12-451E-98B3-08FB7AC108A8}" destId="{F128D875-1EB4-4DFE-B5F0-2EC11C6C665D}" srcOrd="0" destOrd="0" presId="urn:microsoft.com/office/officeart/2005/8/layout/hierarchy3"/>
    <dgm:cxn modelId="{69EE42D2-A04D-4B62-9CB4-270AD71336CE}" srcId="{D31FB154-77EE-43F6-BE4B-5CD0E370BD61}" destId="{B8CBC85F-DE38-49E4-9895-6BA3A6F05B4C}" srcOrd="0" destOrd="0" parTransId="{D7F7FA4F-EC0C-4BD3-A8D9-AD58F4F1DE7C}" sibTransId="{B867E116-68F7-4E4A-8786-D41B46DD5642}"/>
    <dgm:cxn modelId="{4791A7F3-0E2D-4BDB-B932-7D4CB914494B}" type="presOf" srcId="{2B167964-4533-42BA-BF69-F1909FA4105A}" destId="{D804DF64-D6B7-46F2-A317-456A1167DFDB}" srcOrd="0" destOrd="0" presId="urn:microsoft.com/office/officeart/2005/8/layout/hierarchy3"/>
    <dgm:cxn modelId="{19BD417F-CFC8-484B-916F-251505B25410}" type="presOf" srcId="{74C6BBFF-8EF1-45D4-8DC6-8A2FB7B9EE51}" destId="{E5F2D873-47F5-4FAB-8C4D-3DB93D79E706}" srcOrd="0" destOrd="0" presId="urn:microsoft.com/office/officeart/2005/8/layout/hierarchy3"/>
    <dgm:cxn modelId="{225844DA-D7FC-4688-97D9-85DF3B337D3E}" srcId="{D31FB154-77EE-43F6-BE4B-5CD0E370BD61}" destId="{611ACFC7-FF7C-4D05-A4FE-A98FAA7B3977}" srcOrd="1" destOrd="0" parTransId="{8D6AED66-E575-43F3-8EB1-82D7129D153C}" sibTransId="{7243DC2E-6E1E-48FF-94C3-37A19DA808D3}"/>
    <dgm:cxn modelId="{F063AA70-062E-4DA5-B1FC-D0969985C60B}" srcId="{2B167964-4533-42BA-BF69-F1909FA4105A}" destId="{74C6BBFF-8EF1-45D4-8DC6-8A2FB7B9EE51}" srcOrd="0" destOrd="0" parTransId="{4920F645-2686-4F7E-B84B-01BE0DB72403}" sibTransId="{E2EF394F-A624-4290-B415-B1702AD53E19}"/>
    <dgm:cxn modelId="{88198478-52BA-484D-9998-EF78212B7703}" srcId="{2B167964-4533-42BA-BF69-F1909FA4105A}" destId="{D31FB154-77EE-43F6-BE4B-5CD0E370BD61}" srcOrd="1" destOrd="0" parTransId="{F815CD13-ED17-4DAF-BD05-3BF4E4E2A1DF}" sibTransId="{80AEDF3A-8CD4-4F2F-A39D-6FEB3BAD2BDF}"/>
    <dgm:cxn modelId="{0A2CE16D-4C21-4B4E-BEED-975E7D456CA9}" type="presOf" srcId="{37ABAED6-0093-4A8D-B75E-3BDCFD030B8D}" destId="{6D58F4AB-D460-4270-8BDD-04F16B149CF7}" srcOrd="0" destOrd="0" presId="urn:microsoft.com/office/officeart/2005/8/layout/hierarchy3"/>
    <dgm:cxn modelId="{7FCA221B-C951-4723-BBE2-D30F9E6199B8}" srcId="{74C6BBFF-8EF1-45D4-8DC6-8A2FB7B9EE51}" destId="{047DE081-1E12-451E-98B3-08FB7AC108A8}" srcOrd="0" destOrd="0" parTransId="{37ABAED6-0093-4A8D-B75E-3BDCFD030B8D}" sibTransId="{CE52B114-C1AC-419D-86F7-EC31EEA6CE63}"/>
    <dgm:cxn modelId="{DA20728B-DB40-476F-92AE-77A55366CFED}" type="presOf" srcId="{D31FB154-77EE-43F6-BE4B-5CD0E370BD61}" destId="{14BD3EF0-0436-44A6-9BEB-9D9B959677F0}" srcOrd="0" destOrd="0" presId="urn:microsoft.com/office/officeart/2005/8/layout/hierarchy3"/>
    <dgm:cxn modelId="{CE9BF45B-3EE3-406B-B671-E500066BAA77}" type="presOf" srcId="{74C6BBFF-8EF1-45D4-8DC6-8A2FB7B9EE51}" destId="{9CDCA5FF-583F-4B17-B6DC-979D1DC0C7EE}" srcOrd="1" destOrd="0" presId="urn:microsoft.com/office/officeart/2005/8/layout/hierarchy3"/>
    <dgm:cxn modelId="{44255D4A-81B8-45FA-A57C-E43121545DB6}" type="presOf" srcId="{67D80577-39F8-4711-8384-ABA5781A28AA}" destId="{FA5368D3-F979-45CA-8474-2EF035828E7C}" srcOrd="0" destOrd="0" presId="urn:microsoft.com/office/officeart/2005/8/layout/hierarchy3"/>
    <dgm:cxn modelId="{8B0E6624-8089-45BD-91DE-39BB9AC383AC}" type="presOf" srcId="{611ACFC7-FF7C-4D05-A4FE-A98FAA7B3977}" destId="{F1FFD2BA-3213-4F9F-A859-C335641DADBC}" srcOrd="0" destOrd="0" presId="urn:microsoft.com/office/officeart/2005/8/layout/hierarchy3"/>
    <dgm:cxn modelId="{78BAE17F-AA0B-41EC-A434-810C990F3864}" type="presOf" srcId="{B0838A16-59E7-4442-973B-AD54EF0AE1D6}" destId="{C38B5C9B-C25E-4F05-8084-6720847549FF}" srcOrd="0" destOrd="0" presId="urn:microsoft.com/office/officeart/2005/8/layout/hierarchy3"/>
    <dgm:cxn modelId="{630D91FE-4766-463C-9C3F-621759429D32}" type="presParOf" srcId="{D804DF64-D6B7-46F2-A317-456A1167DFDB}" destId="{8710CAAC-CCD6-4C15-B085-A6E14397523A}" srcOrd="0" destOrd="0" presId="urn:microsoft.com/office/officeart/2005/8/layout/hierarchy3"/>
    <dgm:cxn modelId="{D6BA28A3-B2DC-4D48-B089-09CC5364E9F5}" type="presParOf" srcId="{8710CAAC-CCD6-4C15-B085-A6E14397523A}" destId="{76A273D9-F707-4DAC-BCC9-26D9E340ADA2}" srcOrd="0" destOrd="0" presId="urn:microsoft.com/office/officeart/2005/8/layout/hierarchy3"/>
    <dgm:cxn modelId="{5501280F-E33C-433B-8BFA-90AB9D5F08FC}" type="presParOf" srcId="{76A273D9-F707-4DAC-BCC9-26D9E340ADA2}" destId="{E5F2D873-47F5-4FAB-8C4D-3DB93D79E706}" srcOrd="0" destOrd="0" presId="urn:microsoft.com/office/officeart/2005/8/layout/hierarchy3"/>
    <dgm:cxn modelId="{C064545A-A066-462A-ADAB-7ACD75CC8BCB}" type="presParOf" srcId="{76A273D9-F707-4DAC-BCC9-26D9E340ADA2}" destId="{9CDCA5FF-583F-4B17-B6DC-979D1DC0C7EE}" srcOrd="1" destOrd="0" presId="urn:microsoft.com/office/officeart/2005/8/layout/hierarchy3"/>
    <dgm:cxn modelId="{6A6F0C00-790A-4DF0-97F6-FC664016644E}" type="presParOf" srcId="{8710CAAC-CCD6-4C15-B085-A6E14397523A}" destId="{F6197961-B91D-48B2-8CEB-A8E68EB2F458}" srcOrd="1" destOrd="0" presId="urn:microsoft.com/office/officeart/2005/8/layout/hierarchy3"/>
    <dgm:cxn modelId="{A0C70614-38D5-409D-B3A8-51AC2B64D9F1}" type="presParOf" srcId="{F6197961-B91D-48B2-8CEB-A8E68EB2F458}" destId="{6D58F4AB-D460-4270-8BDD-04F16B149CF7}" srcOrd="0" destOrd="0" presId="urn:microsoft.com/office/officeart/2005/8/layout/hierarchy3"/>
    <dgm:cxn modelId="{08E028CE-6543-4BF0-A15D-D0B88AAAFEDD}" type="presParOf" srcId="{F6197961-B91D-48B2-8CEB-A8E68EB2F458}" destId="{F128D875-1EB4-4DFE-B5F0-2EC11C6C665D}" srcOrd="1" destOrd="0" presId="urn:microsoft.com/office/officeart/2005/8/layout/hierarchy3"/>
    <dgm:cxn modelId="{73035670-C4C0-45FA-B1B5-FC5A7F4E7036}" type="presParOf" srcId="{F6197961-B91D-48B2-8CEB-A8E68EB2F458}" destId="{FA5368D3-F979-45CA-8474-2EF035828E7C}" srcOrd="2" destOrd="0" presId="urn:microsoft.com/office/officeart/2005/8/layout/hierarchy3"/>
    <dgm:cxn modelId="{D80A5C7D-9CE1-4FEF-B8DA-F0E730975446}" type="presParOf" srcId="{F6197961-B91D-48B2-8CEB-A8E68EB2F458}" destId="{C38B5C9B-C25E-4F05-8084-6720847549FF}" srcOrd="3" destOrd="0" presId="urn:microsoft.com/office/officeart/2005/8/layout/hierarchy3"/>
    <dgm:cxn modelId="{ACA29E86-58B5-4648-9351-2A52314F7678}" type="presParOf" srcId="{D804DF64-D6B7-46F2-A317-456A1167DFDB}" destId="{64BAC506-1E71-45BB-AE43-9B03AF5C50F4}" srcOrd="1" destOrd="0" presId="urn:microsoft.com/office/officeart/2005/8/layout/hierarchy3"/>
    <dgm:cxn modelId="{A7BC5B31-30E0-40F6-B0D6-6DE7598AF07E}" type="presParOf" srcId="{64BAC506-1E71-45BB-AE43-9B03AF5C50F4}" destId="{2F7A321D-F7A4-44DC-BB0E-9019C604AB40}" srcOrd="0" destOrd="0" presId="urn:microsoft.com/office/officeart/2005/8/layout/hierarchy3"/>
    <dgm:cxn modelId="{AD68CBC2-C45C-4BDC-9C05-E15AD25F6339}" type="presParOf" srcId="{2F7A321D-F7A4-44DC-BB0E-9019C604AB40}" destId="{14BD3EF0-0436-44A6-9BEB-9D9B959677F0}" srcOrd="0" destOrd="0" presId="urn:microsoft.com/office/officeart/2005/8/layout/hierarchy3"/>
    <dgm:cxn modelId="{1157F6D6-CC6A-4F80-A82D-12F9B8839F4A}" type="presParOf" srcId="{2F7A321D-F7A4-44DC-BB0E-9019C604AB40}" destId="{E1B8527F-1776-4D43-9FBF-E9D06B86314F}" srcOrd="1" destOrd="0" presId="urn:microsoft.com/office/officeart/2005/8/layout/hierarchy3"/>
    <dgm:cxn modelId="{41BC2B2A-DD9B-48D2-8D62-1DF4EE90AB57}" type="presParOf" srcId="{64BAC506-1E71-45BB-AE43-9B03AF5C50F4}" destId="{390D52D1-B124-47EB-860A-4288CA589A6C}" srcOrd="1" destOrd="0" presId="urn:microsoft.com/office/officeart/2005/8/layout/hierarchy3"/>
    <dgm:cxn modelId="{D3D11F4D-13A0-4768-94DE-B17B13F6A758}" type="presParOf" srcId="{390D52D1-B124-47EB-860A-4288CA589A6C}" destId="{434779CB-7CA3-4A88-9B59-048FB5534AAB}" srcOrd="0" destOrd="0" presId="urn:microsoft.com/office/officeart/2005/8/layout/hierarchy3"/>
    <dgm:cxn modelId="{C963C948-CD4C-4273-98BC-7A0EE44E3170}" type="presParOf" srcId="{390D52D1-B124-47EB-860A-4288CA589A6C}" destId="{26C5F064-890C-4C56-B29A-CF0D39B8083C}" srcOrd="1" destOrd="0" presId="urn:microsoft.com/office/officeart/2005/8/layout/hierarchy3"/>
    <dgm:cxn modelId="{4BDF2111-891B-4484-9098-12E6E483BF6D}" type="presParOf" srcId="{390D52D1-B124-47EB-860A-4288CA589A6C}" destId="{41B5B2BD-B141-40D2-87B4-D659CAB0E6A0}" srcOrd="2" destOrd="0" presId="urn:microsoft.com/office/officeart/2005/8/layout/hierarchy3"/>
    <dgm:cxn modelId="{2CF6EC17-104A-4BBE-A97A-7ED5516FCA30}" type="presParOf" srcId="{390D52D1-B124-47EB-860A-4288CA589A6C}" destId="{F1FFD2BA-3213-4F9F-A859-C335641DADBC}"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EE9EB8F-E36A-4D75-9F16-42BEC80742E3}"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MX"/>
        </a:p>
      </dgm:t>
    </dgm:pt>
    <dgm:pt modelId="{F2F94607-F630-44C8-B977-8160886CC4F1}">
      <dgm:prSet phldrT="[Texto]"/>
      <dgm:spPr/>
      <dgm:t>
        <a:bodyPr/>
        <a:lstStyle/>
        <a:p>
          <a:pPr algn="just"/>
          <a:r>
            <a:rPr lang="es-MX" dirty="0"/>
            <a:t>En la doctrina de la Nueva Gestión Pública, el concepto de cliente sustituye al de ciudadano o al de usuario del servicio. </a:t>
          </a:r>
        </a:p>
      </dgm:t>
    </dgm:pt>
    <dgm:pt modelId="{5939E30C-BC33-4950-BA74-53FC239BA751}" type="parTrans" cxnId="{B0071B80-8352-43A2-8516-AA79A3F344DA}">
      <dgm:prSet/>
      <dgm:spPr/>
      <dgm:t>
        <a:bodyPr/>
        <a:lstStyle/>
        <a:p>
          <a:endParaRPr lang="es-MX"/>
        </a:p>
      </dgm:t>
    </dgm:pt>
    <dgm:pt modelId="{DB2AB463-BEC0-46E2-99F4-4C91E056DC0A}" type="sibTrans" cxnId="{B0071B80-8352-43A2-8516-AA79A3F344DA}">
      <dgm:prSet/>
      <dgm:spPr/>
      <dgm:t>
        <a:bodyPr/>
        <a:lstStyle/>
        <a:p>
          <a:endParaRPr lang="es-MX"/>
        </a:p>
      </dgm:t>
    </dgm:pt>
    <dgm:pt modelId="{0B026F3C-4719-4241-A9FF-9F6430586D2F}">
      <dgm:prSet phldrT="[Texto]"/>
      <dgm:spPr/>
      <dgm:t>
        <a:bodyPr/>
        <a:lstStyle/>
        <a:p>
          <a:r>
            <a:rPr lang="es-MX" dirty="0"/>
            <a:t>Se trata de subrayar la idea de que un servicio público puede y debe ser sometido a las mismas reglas de mercado que un servicio que presta el sector privado.</a:t>
          </a:r>
        </a:p>
      </dgm:t>
    </dgm:pt>
    <dgm:pt modelId="{4351A662-7666-4DD4-A911-85CC94AEF46A}" type="parTrans" cxnId="{A374D6A2-2889-4E3A-90EF-44E3B2E71732}">
      <dgm:prSet/>
      <dgm:spPr/>
      <dgm:t>
        <a:bodyPr/>
        <a:lstStyle/>
        <a:p>
          <a:endParaRPr lang="es-MX"/>
        </a:p>
      </dgm:t>
    </dgm:pt>
    <dgm:pt modelId="{96D429B9-C576-4C0D-9CA0-3BE8A9700CCD}" type="sibTrans" cxnId="{A374D6A2-2889-4E3A-90EF-44E3B2E71732}">
      <dgm:prSet/>
      <dgm:spPr/>
      <dgm:t>
        <a:bodyPr/>
        <a:lstStyle/>
        <a:p>
          <a:endParaRPr lang="es-MX"/>
        </a:p>
      </dgm:t>
    </dgm:pt>
    <dgm:pt modelId="{7BE3000A-1879-49DD-8B48-3C670B6A4953}">
      <dgm:prSet phldrT="[Texto]"/>
      <dgm:spPr/>
      <dgm:t>
        <a:bodyPr/>
        <a:lstStyle/>
        <a:p>
          <a:r>
            <a:rPr lang="es-MX" dirty="0"/>
            <a:t>En cambio es muy importante la consideración (también proveniente de la NGP) en el sentido de que las preferencias de los usuarios y sus necesidades deben recibir la mas alta propiedad. </a:t>
          </a:r>
        </a:p>
      </dgm:t>
    </dgm:pt>
    <dgm:pt modelId="{77D1B9B2-F4CB-422E-97DA-D73B665540A8}" type="parTrans" cxnId="{8F268AFF-6281-4FD0-BB52-058BB1DE0970}">
      <dgm:prSet/>
      <dgm:spPr/>
      <dgm:t>
        <a:bodyPr/>
        <a:lstStyle/>
        <a:p>
          <a:endParaRPr lang="es-MX"/>
        </a:p>
      </dgm:t>
    </dgm:pt>
    <dgm:pt modelId="{9330CE02-CC37-4BC5-B59B-4C8E5EDF555B}" type="sibTrans" cxnId="{8F268AFF-6281-4FD0-BB52-058BB1DE0970}">
      <dgm:prSet/>
      <dgm:spPr/>
      <dgm:t>
        <a:bodyPr/>
        <a:lstStyle/>
        <a:p>
          <a:endParaRPr lang="es-MX"/>
        </a:p>
      </dgm:t>
    </dgm:pt>
    <dgm:pt modelId="{CDFB987B-2761-4752-ACB7-1C17BD1BB3B1}">
      <dgm:prSet phldrT="[Texto]"/>
      <dgm:spPr/>
      <dgm:t>
        <a:bodyPr/>
        <a:lstStyle/>
        <a:p>
          <a:r>
            <a:rPr lang="es-MX" dirty="0"/>
            <a:t>Se</a:t>
          </a:r>
          <a:r>
            <a:rPr lang="es-MX" baseline="0" dirty="0"/>
            <a:t> ha dicho que los funcionarios deberían prestar menos atención a los procedimientos y mucho mas a la calidad de los servicios .</a:t>
          </a:r>
          <a:endParaRPr lang="es-MX" dirty="0"/>
        </a:p>
      </dgm:t>
    </dgm:pt>
    <dgm:pt modelId="{40A7C63F-2697-4AEC-AE5F-99C5F4345783}" type="parTrans" cxnId="{7CE5EB12-FE00-4AFC-AE9F-0AF414E09E7B}">
      <dgm:prSet/>
      <dgm:spPr/>
      <dgm:t>
        <a:bodyPr/>
        <a:lstStyle/>
        <a:p>
          <a:endParaRPr lang="es-MX"/>
        </a:p>
      </dgm:t>
    </dgm:pt>
    <dgm:pt modelId="{B97F3667-978B-41F5-9DE5-7FDDF18FF04D}" type="sibTrans" cxnId="{7CE5EB12-FE00-4AFC-AE9F-0AF414E09E7B}">
      <dgm:prSet/>
      <dgm:spPr/>
      <dgm:t>
        <a:bodyPr/>
        <a:lstStyle/>
        <a:p>
          <a:endParaRPr lang="es-MX"/>
        </a:p>
      </dgm:t>
    </dgm:pt>
    <dgm:pt modelId="{6DC2BA27-1775-47BD-8D3A-985515D47712}" type="pres">
      <dgm:prSet presAssocID="{7EE9EB8F-E36A-4D75-9F16-42BEC80742E3}" presName="Name0" presStyleCnt="0">
        <dgm:presLayoutVars>
          <dgm:chMax val="7"/>
          <dgm:chPref val="7"/>
          <dgm:dir/>
        </dgm:presLayoutVars>
      </dgm:prSet>
      <dgm:spPr/>
    </dgm:pt>
    <dgm:pt modelId="{EB3DD132-E3A5-4BD8-9AAE-CA28155BECC2}" type="pres">
      <dgm:prSet presAssocID="{7EE9EB8F-E36A-4D75-9F16-42BEC80742E3}" presName="Name1" presStyleCnt="0"/>
      <dgm:spPr/>
    </dgm:pt>
    <dgm:pt modelId="{C901FA28-010B-484D-A73B-B52ED8DE57B8}" type="pres">
      <dgm:prSet presAssocID="{7EE9EB8F-E36A-4D75-9F16-42BEC80742E3}" presName="cycle" presStyleCnt="0"/>
      <dgm:spPr/>
    </dgm:pt>
    <dgm:pt modelId="{A7B229D8-EA0A-4BA2-8D52-678C042BF33E}" type="pres">
      <dgm:prSet presAssocID="{7EE9EB8F-E36A-4D75-9F16-42BEC80742E3}" presName="srcNode" presStyleLbl="node1" presStyleIdx="0" presStyleCnt="4"/>
      <dgm:spPr/>
    </dgm:pt>
    <dgm:pt modelId="{2D17045D-B49D-4344-AA54-537D50CC14ED}" type="pres">
      <dgm:prSet presAssocID="{7EE9EB8F-E36A-4D75-9F16-42BEC80742E3}" presName="conn" presStyleLbl="parChTrans1D2" presStyleIdx="0" presStyleCnt="1"/>
      <dgm:spPr/>
    </dgm:pt>
    <dgm:pt modelId="{76B87AE1-19F1-440C-B36B-A08A9F525A04}" type="pres">
      <dgm:prSet presAssocID="{7EE9EB8F-E36A-4D75-9F16-42BEC80742E3}" presName="extraNode" presStyleLbl="node1" presStyleIdx="0" presStyleCnt="4"/>
      <dgm:spPr/>
    </dgm:pt>
    <dgm:pt modelId="{32F47328-E189-4273-BCDE-0A0E3BA84F18}" type="pres">
      <dgm:prSet presAssocID="{7EE9EB8F-E36A-4D75-9F16-42BEC80742E3}" presName="dstNode" presStyleLbl="node1" presStyleIdx="0" presStyleCnt="4"/>
      <dgm:spPr/>
    </dgm:pt>
    <dgm:pt modelId="{D8AC631C-E775-43AA-8998-776244B4655D}" type="pres">
      <dgm:prSet presAssocID="{F2F94607-F630-44C8-B977-8160886CC4F1}" presName="text_1" presStyleLbl="node1" presStyleIdx="0" presStyleCnt="4">
        <dgm:presLayoutVars>
          <dgm:bulletEnabled val="1"/>
        </dgm:presLayoutVars>
      </dgm:prSet>
      <dgm:spPr/>
    </dgm:pt>
    <dgm:pt modelId="{E8BCC11A-112D-47B0-927C-90C6A3B334BF}" type="pres">
      <dgm:prSet presAssocID="{F2F94607-F630-44C8-B977-8160886CC4F1}" presName="accent_1" presStyleCnt="0"/>
      <dgm:spPr/>
    </dgm:pt>
    <dgm:pt modelId="{DF6ECD83-D4C7-4044-9DD3-63B89907A31A}" type="pres">
      <dgm:prSet presAssocID="{F2F94607-F630-44C8-B977-8160886CC4F1}" presName="accentRepeatNode" presStyleLbl="solidFgAcc1" presStyleIdx="0" presStyleCnt="4"/>
      <dgm:spPr/>
    </dgm:pt>
    <dgm:pt modelId="{CA0C909C-99DF-4A52-B007-90B6B45FAD82}" type="pres">
      <dgm:prSet presAssocID="{0B026F3C-4719-4241-A9FF-9F6430586D2F}" presName="text_2" presStyleLbl="node1" presStyleIdx="1" presStyleCnt="4">
        <dgm:presLayoutVars>
          <dgm:bulletEnabled val="1"/>
        </dgm:presLayoutVars>
      </dgm:prSet>
      <dgm:spPr/>
    </dgm:pt>
    <dgm:pt modelId="{6715552F-56FD-4593-B017-9CA7AAB6230C}" type="pres">
      <dgm:prSet presAssocID="{0B026F3C-4719-4241-A9FF-9F6430586D2F}" presName="accent_2" presStyleCnt="0"/>
      <dgm:spPr/>
    </dgm:pt>
    <dgm:pt modelId="{00AC65F8-836D-42DE-AC4A-0E7CB52292AA}" type="pres">
      <dgm:prSet presAssocID="{0B026F3C-4719-4241-A9FF-9F6430586D2F}" presName="accentRepeatNode" presStyleLbl="solidFgAcc1" presStyleIdx="1" presStyleCnt="4"/>
      <dgm:spPr/>
    </dgm:pt>
    <dgm:pt modelId="{B01D551F-69BD-4326-89A8-55D4B3D65BB7}" type="pres">
      <dgm:prSet presAssocID="{7BE3000A-1879-49DD-8B48-3C670B6A4953}" presName="text_3" presStyleLbl="node1" presStyleIdx="2" presStyleCnt="4">
        <dgm:presLayoutVars>
          <dgm:bulletEnabled val="1"/>
        </dgm:presLayoutVars>
      </dgm:prSet>
      <dgm:spPr/>
    </dgm:pt>
    <dgm:pt modelId="{13F47618-54C7-4268-919C-DBF39E5831D3}" type="pres">
      <dgm:prSet presAssocID="{7BE3000A-1879-49DD-8B48-3C670B6A4953}" presName="accent_3" presStyleCnt="0"/>
      <dgm:spPr/>
    </dgm:pt>
    <dgm:pt modelId="{64E98AE1-9043-42A4-9339-EC89E88CAB22}" type="pres">
      <dgm:prSet presAssocID="{7BE3000A-1879-49DD-8B48-3C670B6A4953}" presName="accentRepeatNode" presStyleLbl="solidFgAcc1" presStyleIdx="2" presStyleCnt="4"/>
      <dgm:spPr/>
    </dgm:pt>
    <dgm:pt modelId="{9DFB0E21-A908-4D7C-9FEC-8D8731213DB4}" type="pres">
      <dgm:prSet presAssocID="{CDFB987B-2761-4752-ACB7-1C17BD1BB3B1}" presName="text_4" presStyleLbl="node1" presStyleIdx="3" presStyleCnt="4">
        <dgm:presLayoutVars>
          <dgm:bulletEnabled val="1"/>
        </dgm:presLayoutVars>
      </dgm:prSet>
      <dgm:spPr/>
    </dgm:pt>
    <dgm:pt modelId="{69442F2B-95F2-4DF2-96F8-30C1D7BAB235}" type="pres">
      <dgm:prSet presAssocID="{CDFB987B-2761-4752-ACB7-1C17BD1BB3B1}" presName="accent_4" presStyleCnt="0"/>
      <dgm:spPr/>
    </dgm:pt>
    <dgm:pt modelId="{3C3952D5-288D-4901-9C90-39DC4897720B}" type="pres">
      <dgm:prSet presAssocID="{CDFB987B-2761-4752-ACB7-1C17BD1BB3B1}" presName="accentRepeatNode" presStyleLbl="solidFgAcc1" presStyleIdx="3" presStyleCnt="4"/>
      <dgm:spPr/>
    </dgm:pt>
  </dgm:ptLst>
  <dgm:cxnLst>
    <dgm:cxn modelId="{8782C96D-2451-43AD-A781-BE1646F91257}" type="presOf" srcId="{F2F94607-F630-44C8-B977-8160886CC4F1}" destId="{D8AC631C-E775-43AA-8998-776244B4655D}" srcOrd="0" destOrd="0" presId="urn:microsoft.com/office/officeart/2008/layout/VerticalCurvedList"/>
    <dgm:cxn modelId="{A374D6A2-2889-4E3A-90EF-44E3B2E71732}" srcId="{7EE9EB8F-E36A-4D75-9F16-42BEC80742E3}" destId="{0B026F3C-4719-4241-A9FF-9F6430586D2F}" srcOrd="1" destOrd="0" parTransId="{4351A662-7666-4DD4-A911-85CC94AEF46A}" sibTransId="{96D429B9-C576-4C0D-9CA0-3BE8A9700CCD}"/>
    <dgm:cxn modelId="{FE427857-4502-4460-ADF5-E0F687841816}" type="presOf" srcId="{7BE3000A-1879-49DD-8B48-3C670B6A4953}" destId="{B01D551F-69BD-4326-89A8-55D4B3D65BB7}" srcOrd="0" destOrd="0" presId="urn:microsoft.com/office/officeart/2008/layout/VerticalCurvedList"/>
    <dgm:cxn modelId="{8F268AFF-6281-4FD0-BB52-058BB1DE0970}" srcId="{7EE9EB8F-E36A-4D75-9F16-42BEC80742E3}" destId="{7BE3000A-1879-49DD-8B48-3C670B6A4953}" srcOrd="2" destOrd="0" parTransId="{77D1B9B2-F4CB-422E-97DA-D73B665540A8}" sibTransId="{9330CE02-CC37-4BC5-B59B-4C8E5EDF555B}"/>
    <dgm:cxn modelId="{3F1149B1-C5E2-4833-8959-6F659581F54A}" type="presOf" srcId="{DB2AB463-BEC0-46E2-99F4-4C91E056DC0A}" destId="{2D17045D-B49D-4344-AA54-537D50CC14ED}" srcOrd="0" destOrd="0" presId="urn:microsoft.com/office/officeart/2008/layout/VerticalCurvedList"/>
    <dgm:cxn modelId="{32BC9336-5A8D-4DBC-98AB-1E8C82883705}" type="presOf" srcId="{CDFB987B-2761-4752-ACB7-1C17BD1BB3B1}" destId="{9DFB0E21-A908-4D7C-9FEC-8D8731213DB4}" srcOrd="0" destOrd="0" presId="urn:microsoft.com/office/officeart/2008/layout/VerticalCurvedList"/>
    <dgm:cxn modelId="{B0071B80-8352-43A2-8516-AA79A3F344DA}" srcId="{7EE9EB8F-E36A-4D75-9F16-42BEC80742E3}" destId="{F2F94607-F630-44C8-B977-8160886CC4F1}" srcOrd="0" destOrd="0" parTransId="{5939E30C-BC33-4950-BA74-53FC239BA751}" sibTransId="{DB2AB463-BEC0-46E2-99F4-4C91E056DC0A}"/>
    <dgm:cxn modelId="{7CE5EB12-FE00-4AFC-AE9F-0AF414E09E7B}" srcId="{7EE9EB8F-E36A-4D75-9F16-42BEC80742E3}" destId="{CDFB987B-2761-4752-ACB7-1C17BD1BB3B1}" srcOrd="3" destOrd="0" parTransId="{40A7C63F-2697-4AEC-AE5F-99C5F4345783}" sibTransId="{B97F3667-978B-41F5-9DE5-7FDDF18FF04D}"/>
    <dgm:cxn modelId="{F70D34DB-40DB-4433-A403-2AD8F9F992D8}" type="presOf" srcId="{7EE9EB8F-E36A-4D75-9F16-42BEC80742E3}" destId="{6DC2BA27-1775-47BD-8D3A-985515D47712}" srcOrd="0" destOrd="0" presId="urn:microsoft.com/office/officeart/2008/layout/VerticalCurvedList"/>
    <dgm:cxn modelId="{46795B80-BC80-4F0E-9401-9E72A24DE0CF}" type="presOf" srcId="{0B026F3C-4719-4241-A9FF-9F6430586D2F}" destId="{CA0C909C-99DF-4A52-B007-90B6B45FAD82}" srcOrd="0" destOrd="0" presId="urn:microsoft.com/office/officeart/2008/layout/VerticalCurvedList"/>
    <dgm:cxn modelId="{90438A39-1252-43A0-AD9A-BD6CD3E2D3B4}" type="presParOf" srcId="{6DC2BA27-1775-47BD-8D3A-985515D47712}" destId="{EB3DD132-E3A5-4BD8-9AAE-CA28155BECC2}" srcOrd="0" destOrd="0" presId="urn:microsoft.com/office/officeart/2008/layout/VerticalCurvedList"/>
    <dgm:cxn modelId="{570528EA-66D8-4F3F-8358-E54ADBB9EE08}" type="presParOf" srcId="{EB3DD132-E3A5-4BD8-9AAE-CA28155BECC2}" destId="{C901FA28-010B-484D-A73B-B52ED8DE57B8}" srcOrd="0" destOrd="0" presId="urn:microsoft.com/office/officeart/2008/layout/VerticalCurvedList"/>
    <dgm:cxn modelId="{484E12BF-CDC6-443F-BC83-665AB68D19A2}" type="presParOf" srcId="{C901FA28-010B-484D-A73B-B52ED8DE57B8}" destId="{A7B229D8-EA0A-4BA2-8D52-678C042BF33E}" srcOrd="0" destOrd="0" presId="urn:microsoft.com/office/officeart/2008/layout/VerticalCurvedList"/>
    <dgm:cxn modelId="{DD9FFCA1-D78C-405F-B29C-990A7D552766}" type="presParOf" srcId="{C901FA28-010B-484D-A73B-B52ED8DE57B8}" destId="{2D17045D-B49D-4344-AA54-537D50CC14ED}" srcOrd="1" destOrd="0" presId="urn:microsoft.com/office/officeart/2008/layout/VerticalCurvedList"/>
    <dgm:cxn modelId="{64167493-BE87-4BE3-B213-A96FC3CCE999}" type="presParOf" srcId="{C901FA28-010B-484D-A73B-B52ED8DE57B8}" destId="{76B87AE1-19F1-440C-B36B-A08A9F525A04}" srcOrd="2" destOrd="0" presId="urn:microsoft.com/office/officeart/2008/layout/VerticalCurvedList"/>
    <dgm:cxn modelId="{1A74970D-D001-43F1-B08C-CAA722AE79A3}" type="presParOf" srcId="{C901FA28-010B-484D-A73B-B52ED8DE57B8}" destId="{32F47328-E189-4273-BCDE-0A0E3BA84F18}" srcOrd="3" destOrd="0" presId="urn:microsoft.com/office/officeart/2008/layout/VerticalCurvedList"/>
    <dgm:cxn modelId="{3794555E-C63D-4FDA-BAC0-43B9814725E9}" type="presParOf" srcId="{EB3DD132-E3A5-4BD8-9AAE-CA28155BECC2}" destId="{D8AC631C-E775-43AA-8998-776244B4655D}" srcOrd="1" destOrd="0" presId="urn:microsoft.com/office/officeart/2008/layout/VerticalCurvedList"/>
    <dgm:cxn modelId="{84F7EF6A-D17E-416E-82CB-7AE6462CE96C}" type="presParOf" srcId="{EB3DD132-E3A5-4BD8-9AAE-CA28155BECC2}" destId="{E8BCC11A-112D-47B0-927C-90C6A3B334BF}" srcOrd="2" destOrd="0" presId="urn:microsoft.com/office/officeart/2008/layout/VerticalCurvedList"/>
    <dgm:cxn modelId="{5113700B-085C-4A86-86EC-8BF91BDD9109}" type="presParOf" srcId="{E8BCC11A-112D-47B0-927C-90C6A3B334BF}" destId="{DF6ECD83-D4C7-4044-9DD3-63B89907A31A}" srcOrd="0" destOrd="0" presId="urn:microsoft.com/office/officeart/2008/layout/VerticalCurvedList"/>
    <dgm:cxn modelId="{C8F59F62-1147-4449-9754-E6A7D319D4EA}" type="presParOf" srcId="{EB3DD132-E3A5-4BD8-9AAE-CA28155BECC2}" destId="{CA0C909C-99DF-4A52-B007-90B6B45FAD82}" srcOrd="3" destOrd="0" presId="urn:microsoft.com/office/officeart/2008/layout/VerticalCurvedList"/>
    <dgm:cxn modelId="{A66D75B6-8F28-444F-8B10-631810A8CB17}" type="presParOf" srcId="{EB3DD132-E3A5-4BD8-9AAE-CA28155BECC2}" destId="{6715552F-56FD-4593-B017-9CA7AAB6230C}" srcOrd="4" destOrd="0" presId="urn:microsoft.com/office/officeart/2008/layout/VerticalCurvedList"/>
    <dgm:cxn modelId="{0EEC43C0-499E-4C78-B3B2-7FF3F3555F0C}" type="presParOf" srcId="{6715552F-56FD-4593-B017-9CA7AAB6230C}" destId="{00AC65F8-836D-42DE-AC4A-0E7CB52292AA}" srcOrd="0" destOrd="0" presId="urn:microsoft.com/office/officeart/2008/layout/VerticalCurvedList"/>
    <dgm:cxn modelId="{0E17F510-E03B-4896-9D7D-A17DE7023804}" type="presParOf" srcId="{EB3DD132-E3A5-4BD8-9AAE-CA28155BECC2}" destId="{B01D551F-69BD-4326-89A8-55D4B3D65BB7}" srcOrd="5" destOrd="0" presId="urn:microsoft.com/office/officeart/2008/layout/VerticalCurvedList"/>
    <dgm:cxn modelId="{2440FC07-E1D3-474B-9201-B333C80A9129}" type="presParOf" srcId="{EB3DD132-E3A5-4BD8-9AAE-CA28155BECC2}" destId="{13F47618-54C7-4268-919C-DBF39E5831D3}" srcOrd="6" destOrd="0" presId="urn:microsoft.com/office/officeart/2008/layout/VerticalCurvedList"/>
    <dgm:cxn modelId="{09D995D7-AB91-4CFF-BEB8-7C0A3CA64A5E}" type="presParOf" srcId="{13F47618-54C7-4268-919C-DBF39E5831D3}" destId="{64E98AE1-9043-42A4-9339-EC89E88CAB22}" srcOrd="0" destOrd="0" presId="urn:microsoft.com/office/officeart/2008/layout/VerticalCurvedList"/>
    <dgm:cxn modelId="{A1BFB4C6-F8FD-40FB-AC33-A077F6F5BE64}" type="presParOf" srcId="{EB3DD132-E3A5-4BD8-9AAE-CA28155BECC2}" destId="{9DFB0E21-A908-4D7C-9FEC-8D8731213DB4}" srcOrd="7" destOrd="0" presId="urn:microsoft.com/office/officeart/2008/layout/VerticalCurvedList"/>
    <dgm:cxn modelId="{56664D64-2969-47DD-88F6-61B7097E32EB}" type="presParOf" srcId="{EB3DD132-E3A5-4BD8-9AAE-CA28155BECC2}" destId="{69442F2B-95F2-4DF2-96F8-30C1D7BAB235}" srcOrd="8" destOrd="0" presId="urn:microsoft.com/office/officeart/2008/layout/VerticalCurvedList"/>
    <dgm:cxn modelId="{38507145-72B7-4983-BA37-3CD45443C63D}" type="presParOf" srcId="{69442F2B-95F2-4DF2-96F8-30C1D7BAB235}" destId="{3C3952D5-288D-4901-9C90-39DC4897720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F2074EB-E479-4934-ACA6-6224F37FCCC0}" type="doc">
      <dgm:prSet loTypeId="urn:microsoft.com/office/officeart/2005/8/layout/process5" loCatId="process" qsTypeId="urn:microsoft.com/office/officeart/2005/8/quickstyle/simple1" qsCatId="simple" csTypeId="urn:microsoft.com/office/officeart/2005/8/colors/accent0_3" csCatId="mainScheme" phldr="1"/>
      <dgm:spPr/>
      <dgm:t>
        <a:bodyPr/>
        <a:lstStyle/>
        <a:p>
          <a:endParaRPr lang="es-MX"/>
        </a:p>
      </dgm:t>
    </dgm:pt>
    <dgm:pt modelId="{4E637A97-F04A-4AFB-9F6E-4228F958E4B0}">
      <dgm:prSet phldrT="[Texto]"/>
      <dgm:spPr/>
      <dgm:t>
        <a:bodyPr/>
        <a:lstStyle/>
        <a:p>
          <a:r>
            <a:rPr lang="es-MX" dirty="0"/>
            <a:t>Los expertos responsables de la modernización administrativa están obligados </a:t>
          </a:r>
        </a:p>
      </dgm:t>
    </dgm:pt>
    <dgm:pt modelId="{100B654D-8BD3-4031-887A-902A3CC7376C}" type="parTrans" cxnId="{A1E96881-7B9A-46BF-8517-65416FAEAB83}">
      <dgm:prSet/>
      <dgm:spPr/>
      <dgm:t>
        <a:bodyPr/>
        <a:lstStyle/>
        <a:p>
          <a:endParaRPr lang="es-MX"/>
        </a:p>
      </dgm:t>
    </dgm:pt>
    <dgm:pt modelId="{3BFAB917-C8E7-4565-B8D9-BBF79CAC068E}" type="sibTrans" cxnId="{A1E96881-7B9A-46BF-8517-65416FAEAB83}">
      <dgm:prSet/>
      <dgm:spPr/>
      <dgm:t>
        <a:bodyPr/>
        <a:lstStyle/>
        <a:p>
          <a:endParaRPr lang="es-MX"/>
        </a:p>
      </dgm:t>
    </dgm:pt>
    <dgm:pt modelId="{0A69460E-0078-4CFB-B2F6-693C57E88856}">
      <dgm:prSet phldrT="[Texto]"/>
      <dgm:spPr/>
      <dgm:t>
        <a:bodyPr/>
        <a:lstStyle/>
        <a:p>
          <a:r>
            <a:rPr lang="es-MX" dirty="0"/>
            <a:t>A prestar atención a la calidad de los servicios públicos que reciben los usuarios de las instituciones</a:t>
          </a:r>
        </a:p>
      </dgm:t>
    </dgm:pt>
    <dgm:pt modelId="{8E4CB6C8-3A67-4797-AC7A-C151C45A167F}" type="parTrans" cxnId="{D98D7CDC-7FAD-4CD7-98BB-DFB20B1BAE32}">
      <dgm:prSet/>
      <dgm:spPr/>
      <dgm:t>
        <a:bodyPr/>
        <a:lstStyle/>
        <a:p>
          <a:endParaRPr lang="es-MX"/>
        </a:p>
      </dgm:t>
    </dgm:pt>
    <dgm:pt modelId="{AC02B7EB-1CF1-4ECE-9055-E1C3F330E18E}" type="sibTrans" cxnId="{D98D7CDC-7FAD-4CD7-98BB-DFB20B1BAE32}">
      <dgm:prSet/>
      <dgm:spPr/>
      <dgm:t>
        <a:bodyPr/>
        <a:lstStyle/>
        <a:p>
          <a:endParaRPr lang="es-MX"/>
        </a:p>
      </dgm:t>
    </dgm:pt>
    <dgm:pt modelId="{2EC0DAC2-5822-41A7-9CD0-C9ECC33E30E7}">
      <dgm:prSet phldrT="[Texto]"/>
      <dgm:spPr/>
      <dgm:t>
        <a:bodyPr/>
        <a:lstStyle/>
        <a:p>
          <a:r>
            <a:rPr lang="es-MX" dirty="0"/>
            <a:t>En un momento dado, los gobiernos de todos los países proporcionan</a:t>
          </a:r>
        </a:p>
      </dgm:t>
    </dgm:pt>
    <dgm:pt modelId="{86FB5466-F535-4B53-A0FA-39386C94555F}" type="parTrans" cxnId="{5883A6F1-FA4A-49EC-B88B-BCE155CD7CEA}">
      <dgm:prSet/>
      <dgm:spPr/>
      <dgm:t>
        <a:bodyPr/>
        <a:lstStyle/>
        <a:p>
          <a:endParaRPr lang="es-MX"/>
        </a:p>
      </dgm:t>
    </dgm:pt>
    <dgm:pt modelId="{D8CD1899-92D8-4AC8-BB55-5A567493B45F}" type="sibTrans" cxnId="{5883A6F1-FA4A-49EC-B88B-BCE155CD7CEA}">
      <dgm:prSet/>
      <dgm:spPr/>
      <dgm:t>
        <a:bodyPr/>
        <a:lstStyle/>
        <a:p>
          <a:endParaRPr lang="es-MX"/>
        </a:p>
      </dgm:t>
    </dgm:pt>
    <dgm:pt modelId="{216C377D-7B20-4B4B-A365-F69440427390}">
      <dgm:prSet phldrT="[Texto]"/>
      <dgm:spPr/>
      <dgm:t>
        <a:bodyPr/>
        <a:lstStyle/>
        <a:p>
          <a:r>
            <a:rPr lang="es-MX" dirty="0"/>
            <a:t>Una gran variedad de servicios públicos a los ciudadanos</a:t>
          </a:r>
        </a:p>
      </dgm:t>
    </dgm:pt>
    <dgm:pt modelId="{C3F76271-68FE-4134-99D4-B405FB94ED56}" type="parTrans" cxnId="{9277D22B-DFBB-4DDD-9C23-2E71A3763132}">
      <dgm:prSet/>
      <dgm:spPr/>
      <dgm:t>
        <a:bodyPr/>
        <a:lstStyle/>
        <a:p>
          <a:endParaRPr lang="es-MX"/>
        </a:p>
      </dgm:t>
    </dgm:pt>
    <dgm:pt modelId="{6CD3D28D-5C1F-48DF-9B81-E130DE0E0B7C}" type="sibTrans" cxnId="{9277D22B-DFBB-4DDD-9C23-2E71A3763132}">
      <dgm:prSet/>
      <dgm:spPr/>
      <dgm:t>
        <a:bodyPr/>
        <a:lstStyle/>
        <a:p>
          <a:endParaRPr lang="es-MX"/>
        </a:p>
      </dgm:t>
    </dgm:pt>
    <dgm:pt modelId="{8517B0EE-0273-4D2A-A04A-F5FBF9ED3DC7}">
      <dgm:prSet phldrT="[Texto]"/>
      <dgm:spPr/>
      <dgm:t>
        <a:bodyPr/>
        <a:lstStyle/>
        <a:p>
          <a:r>
            <a:rPr lang="es-MX" dirty="0"/>
            <a:t>La diferencia esta en la calidad de ellos</a:t>
          </a:r>
        </a:p>
      </dgm:t>
    </dgm:pt>
    <dgm:pt modelId="{79C1C0DA-1968-4F34-9DBF-B17F8420C687}" type="parTrans" cxnId="{3B4E5795-7943-4125-8938-4E312FDBB95F}">
      <dgm:prSet/>
      <dgm:spPr/>
      <dgm:t>
        <a:bodyPr/>
        <a:lstStyle/>
        <a:p>
          <a:endParaRPr lang="es-MX"/>
        </a:p>
      </dgm:t>
    </dgm:pt>
    <dgm:pt modelId="{5CDE5167-1FAC-4A6D-98F9-4CB41A499E5B}" type="sibTrans" cxnId="{3B4E5795-7943-4125-8938-4E312FDBB95F}">
      <dgm:prSet/>
      <dgm:spPr/>
      <dgm:t>
        <a:bodyPr/>
        <a:lstStyle/>
        <a:p>
          <a:endParaRPr lang="es-MX"/>
        </a:p>
      </dgm:t>
    </dgm:pt>
    <dgm:pt modelId="{9F4C9035-0920-4085-9DF6-87E675652800}" type="pres">
      <dgm:prSet presAssocID="{8F2074EB-E479-4934-ACA6-6224F37FCCC0}" presName="diagram" presStyleCnt="0">
        <dgm:presLayoutVars>
          <dgm:dir/>
          <dgm:resizeHandles val="exact"/>
        </dgm:presLayoutVars>
      </dgm:prSet>
      <dgm:spPr/>
    </dgm:pt>
    <dgm:pt modelId="{AD2CDFDC-7D62-4643-8BFA-1BB77C1A96A2}" type="pres">
      <dgm:prSet presAssocID="{4E637A97-F04A-4AFB-9F6E-4228F958E4B0}" presName="node" presStyleLbl="node1" presStyleIdx="0" presStyleCnt="5">
        <dgm:presLayoutVars>
          <dgm:bulletEnabled val="1"/>
        </dgm:presLayoutVars>
      </dgm:prSet>
      <dgm:spPr/>
    </dgm:pt>
    <dgm:pt modelId="{45AEEB84-273C-4048-B547-63F35E0B0A73}" type="pres">
      <dgm:prSet presAssocID="{3BFAB917-C8E7-4565-B8D9-BBF79CAC068E}" presName="sibTrans" presStyleLbl="sibTrans2D1" presStyleIdx="0" presStyleCnt="4"/>
      <dgm:spPr/>
    </dgm:pt>
    <dgm:pt modelId="{BE445515-CA05-44B8-B73C-A60A2693B018}" type="pres">
      <dgm:prSet presAssocID="{3BFAB917-C8E7-4565-B8D9-BBF79CAC068E}" presName="connectorText" presStyleLbl="sibTrans2D1" presStyleIdx="0" presStyleCnt="4"/>
      <dgm:spPr/>
    </dgm:pt>
    <dgm:pt modelId="{4EC8571E-A845-4A0C-AD32-A09F2DC7E559}" type="pres">
      <dgm:prSet presAssocID="{0A69460E-0078-4CFB-B2F6-693C57E88856}" presName="node" presStyleLbl="node1" presStyleIdx="1" presStyleCnt="5">
        <dgm:presLayoutVars>
          <dgm:bulletEnabled val="1"/>
        </dgm:presLayoutVars>
      </dgm:prSet>
      <dgm:spPr/>
    </dgm:pt>
    <dgm:pt modelId="{F4F4036D-98CF-4C46-A418-ECE225794A5F}" type="pres">
      <dgm:prSet presAssocID="{AC02B7EB-1CF1-4ECE-9055-E1C3F330E18E}" presName="sibTrans" presStyleLbl="sibTrans2D1" presStyleIdx="1" presStyleCnt="4"/>
      <dgm:spPr/>
    </dgm:pt>
    <dgm:pt modelId="{6BA4BA66-58A3-48EA-854C-856E040843E2}" type="pres">
      <dgm:prSet presAssocID="{AC02B7EB-1CF1-4ECE-9055-E1C3F330E18E}" presName="connectorText" presStyleLbl="sibTrans2D1" presStyleIdx="1" presStyleCnt="4"/>
      <dgm:spPr/>
    </dgm:pt>
    <dgm:pt modelId="{8287BE71-5F76-41AE-968B-5D4217CB7EC8}" type="pres">
      <dgm:prSet presAssocID="{2EC0DAC2-5822-41A7-9CD0-C9ECC33E30E7}" presName="node" presStyleLbl="node1" presStyleIdx="2" presStyleCnt="5">
        <dgm:presLayoutVars>
          <dgm:bulletEnabled val="1"/>
        </dgm:presLayoutVars>
      </dgm:prSet>
      <dgm:spPr/>
    </dgm:pt>
    <dgm:pt modelId="{E44AB37F-36CE-4535-B6C7-69A03E85EA51}" type="pres">
      <dgm:prSet presAssocID="{D8CD1899-92D8-4AC8-BB55-5A567493B45F}" presName="sibTrans" presStyleLbl="sibTrans2D1" presStyleIdx="2" presStyleCnt="4"/>
      <dgm:spPr/>
    </dgm:pt>
    <dgm:pt modelId="{74505F95-E1DB-4B50-B404-9147D99D2B19}" type="pres">
      <dgm:prSet presAssocID="{D8CD1899-92D8-4AC8-BB55-5A567493B45F}" presName="connectorText" presStyleLbl="sibTrans2D1" presStyleIdx="2" presStyleCnt="4"/>
      <dgm:spPr/>
    </dgm:pt>
    <dgm:pt modelId="{42093D93-6FAE-4095-A1EE-A3DB7925B393}" type="pres">
      <dgm:prSet presAssocID="{216C377D-7B20-4B4B-A365-F69440427390}" presName="node" presStyleLbl="node1" presStyleIdx="3" presStyleCnt="5">
        <dgm:presLayoutVars>
          <dgm:bulletEnabled val="1"/>
        </dgm:presLayoutVars>
      </dgm:prSet>
      <dgm:spPr/>
    </dgm:pt>
    <dgm:pt modelId="{F9EA45FB-5DDD-44D9-AAE9-DEE80BA3AA59}" type="pres">
      <dgm:prSet presAssocID="{6CD3D28D-5C1F-48DF-9B81-E130DE0E0B7C}" presName="sibTrans" presStyleLbl="sibTrans2D1" presStyleIdx="3" presStyleCnt="4"/>
      <dgm:spPr/>
    </dgm:pt>
    <dgm:pt modelId="{A8DAB740-57DB-4C51-9185-985C86C82CD1}" type="pres">
      <dgm:prSet presAssocID="{6CD3D28D-5C1F-48DF-9B81-E130DE0E0B7C}" presName="connectorText" presStyleLbl="sibTrans2D1" presStyleIdx="3" presStyleCnt="4"/>
      <dgm:spPr/>
    </dgm:pt>
    <dgm:pt modelId="{BB3E1981-AF4F-4120-95C8-EA4760AB868E}" type="pres">
      <dgm:prSet presAssocID="{8517B0EE-0273-4D2A-A04A-F5FBF9ED3DC7}" presName="node" presStyleLbl="node1" presStyleIdx="4" presStyleCnt="5">
        <dgm:presLayoutVars>
          <dgm:bulletEnabled val="1"/>
        </dgm:presLayoutVars>
      </dgm:prSet>
      <dgm:spPr/>
    </dgm:pt>
  </dgm:ptLst>
  <dgm:cxnLst>
    <dgm:cxn modelId="{4C4D43DE-D45B-44D7-A593-6744E6C2123F}" type="presOf" srcId="{0A69460E-0078-4CFB-B2F6-693C57E88856}" destId="{4EC8571E-A845-4A0C-AD32-A09F2DC7E559}" srcOrd="0" destOrd="0" presId="urn:microsoft.com/office/officeart/2005/8/layout/process5"/>
    <dgm:cxn modelId="{CDC2DA38-44F9-4F34-A993-007C0AA84762}" type="presOf" srcId="{8F2074EB-E479-4934-ACA6-6224F37FCCC0}" destId="{9F4C9035-0920-4085-9DF6-87E675652800}" srcOrd="0" destOrd="0" presId="urn:microsoft.com/office/officeart/2005/8/layout/process5"/>
    <dgm:cxn modelId="{D98D7CDC-7FAD-4CD7-98BB-DFB20B1BAE32}" srcId="{8F2074EB-E479-4934-ACA6-6224F37FCCC0}" destId="{0A69460E-0078-4CFB-B2F6-693C57E88856}" srcOrd="1" destOrd="0" parTransId="{8E4CB6C8-3A67-4797-AC7A-C151C45A167F}" sibTransId="{AC02B7EB-1CF1-4ECE-9055-E1C3F330E18E}"/>
    <dgm:cxn modelId="{9277D22B-DFBB-4DDD-9C23-2E71A3763132}" srcId="{8F2074EB-E479-4934-ACA6-6224F37FCCC0}" destId="{216C377D-7B20-4B4B-A365-F69440427390}" srcOrd="3" destOrd="0" parTransId="{C3F76271-68FE-4134-99D4-B405FB94ED56}" sibTransId="{6CD3D28D-5C1F-48DF-9B81-E130DE0E0B7C}"/>
    <dgm:cxn modelId="{E08F8575-7007-4F4D-954F-6F90B8C0DE74}" type="presOf" srcId="{2EC0DAC2-5822-41A7-9CD0-C9ECC33E30E7}" destId="{8287BE71-5F76-41AE-968B-5D4217CB7EC8}" srcOrd="0" destOrd="0" presId="urn:microsoft.com/office/officeart/2005/8/layout/process5"/>
    <dgm:cxn modelId="{AFEA2299-B92E-43E7-A33A-5DA90A1307F6}" type="presOf" srcId="{AC02B7EB-1CF1-4ECE-9055-E1C3F330E18E}" destId="{F4F4036D-98CF-4C46-A418-ECE225794A5F}" srcOrd="0" destOrd="0" presId="urn:microsoft.com/office/officeart/2005/8/layout/process5"/>
    <dgm:cxn modelId="{54688EF9-AE2E-48A5-BD76-9071FD70D3DC}" type="presOf" srcId="{216C377D-7B20-4B4B-A365-F69440427390}" destId="{42093D93-6FAE-4095-A1EE-A3DB7925B393}" srcOrd="0" destOrd="0" presId="urn:microsoft.com/office/officeart/2005/8/layout/process5"/>
    <dgm:cxn modelId="{CEF76792-150F-461B-B99C-83E138F4E007}" type="presOf" srcId="{D8CD1899-92D8-4AC8-BB55-5A567493B45F}" destId="{E44AB37F-36CE-4535-B6C7-69A03E85EA51}" srcOrd="0" destOrd="0" presId="urn:microsoft.com/office/officeart/2005/8/layout/process5"/>
    <dgm:cxn modelId="{E8248D9D-E353-44F7-94D7-DAE1002A87FC}" type="presOf" srcId="{8517B0EE-0273-4D2A-A04A-F5FBF9ED3DC7}" destId="{BB3E1981-AF4F-4120-95C8-EA4760AB868E}" srcOrd="0" destOrd="0" presId="urn:microsoft.com/office/officeart/2005/8/layout/process5"/>
    <dgm:cxn modelId="{F3E52985-D311-4817-A33F-032EE101E659}" type="presOf" srcId="{6CD3D28D-5C1F-48DF-9B81-E130DE0E0B7C}" destId="{A8DAB740-57DB-4C51-9185-985C86C82CD1}" srcOrd="1" destOrd="0" presId="urn:microsoft.com/office/officeart/2005/8/layout/process5"/>
    <dgm:cxn modelId="{11C870E2-3311-491F-B883-750E0E74F603}" type="presOf" srcId="{3BFAB917-C8E7-4565-B8D9-BBF79CAC068E}" destId="{45AEEB84-273C-4048-B547-63F35E0B0A73}" srcOrd="0" destOrd="0" presId="urn:microsoft.com/office/officeart/2005/8/layout/process5"/>
    <dgm:cxn modelId="{4EAD284E-F84B-4885-9B09-F529AAFA0028}" type="presOf" srcId="{4E637A97-F04A-4AFB-9F6E-4228F958E4B0}" destId="{AD2CDFDC-7D62-4643-8BFA-1BB77C1A96A2}" srcOrd="0" destOrd="0" presId="urn:microsoft.com/office/officeart/2005/8/layout/process5"/>
    <dgm:cxn modelId="{2BFCB74B-3EF6-42B4-B70F-0622CF9650C1}" type="presOf" srcId="{D8CD1899-92D8-4AC8-BB55-5A567493B45F}" destId="{74505F95-E1DB-4B50-B404-9147D99D2B19}" srcOrd="1" destOrd="0" presId="urn:microsoft.com/office/officeart/2005/8/layout/process5"/>
    <dgm:cxn modelId="{3B4E5795-7943-4125-8938-4E312FDBB95F}" srcId="{8F2074EB-E479-4934-ACA6-6224F37FCCC0}" destId="{8517B0EE-0273-4D2A-A04A-F5FBF9ED3DC7}" srcOrd="4" destOrd="0" parTransId="{79C1C0DA-1968-4F34-9DBF-B17F8420C687}" sibTransId="{5CDE5167-1FAC-4A6D-98F9-4CB41A499E5B}"/>
    <dgm:cxn modelId="{5883A6F1-FA4A-49EC-B88B-BCE155CD7CEA}" srcId="{8F2074EB-E479-4934-ACA6-6224F37FCCC0}" destId="{2EC0DAC2-5822-41A7-9CD0-C9ECC33E30E7}" srcOrd="2" destOrd="0" parTransId="{86FB5466-F535-4B53-A0FA-39386C94555F}" sibTransId="{D8CD1899-92D8-4AC8-BB55-5A567493B45F}"/>
    <dgm:cxn modelId="{E51F169C-1344-440C-8FD7-498639B2984E}" type="presOf" srcId="{AC02B7EB-1CF1-4ECE-9055-E1C3F330E18E}" destId="{6BA4BA66-58A3-48EA-854C-856E040843E2}" srcOrd="1" destOrd="0" presId="urn:microsoft.com/office/officeart/2005/8/layout/process5"/>
    <dgm:cxn modelId="{A1E96881-7B9A-46BF-8517-65416FAEAB83}" srcId="{8F2074EB-E479-4934-ACA6-6224F37FCCC0}" destId="{4E637A97-F04A-4AFB-9F6E-4228F958E4B0}" srcOrd="0" destOrd="0" parTransId="{100B654D-8BD3-4031-887A-902A3CC7376C}" sibTransId="{3BFAB917-C8E7-4565-B8D9-BBF79CAC068E}"/>
    <dgm:cxn modelId="{9F81D8EF-A167-49B3-ADE5-9D3F3A276609}" type="presOf" srcId="{6CD3D28D-5C1F-48DF-9B81-E130DE0E0B7C}" destId="{F9EA45FB-5DDD-44D9-AAE9-DEE80BA3AA59}" srcOrd="0" destOrd="0" presId="urn:microsoft.com/office/officeart/2005/8/layout/process5"/>
    <dgm:cxn modelId="{0EED5A1F-168D-48FF-BF81-87033135EA62}" type="presOf" srcId="{3BFAB917-C8E7-4565-B8D9-BBF79CAC068E}" destId="{BE445515-CA05-44B8-B73C-A60A2693B018}" srcOrd="1" destOrd="0" presId="urn:microsoft.com/office/officeart/2005/8/layout/process5"/>
    <dgm:cxn modelId="{887D4BD7-81E6-4015-9399-00C009F779D6}" type="presParOf" srcId="{9F4C9035-0920-4085-9DF6-87E675652800}" destId="{AD2CDFDC-7D62-4643-8BFA-1BB77C1A96A2}" srcOrd="0" destOrd="0" presId="urn:microsoft.com/office/officeart/2005/8/layout/process5"/>
    <dgm:cxn modelId="{A3A52AFE-3852-4B63-A1D9-36C525470435}" type="presParOf" srcId="{9F4C9035-0920-4085-9DF6-87E675652800}" destId="{45AEEB84-273C-4048-B547-63F35E0B0A73}" srcOrd="1" destOrd="0" presId="urn:microsoft.com/office/officeart/2005/8/layout/process5"/>
    <dgm:cxn modelId="{982CB078-ACAF-4F7E-A89E-27AF0673D773}" type="presParOf" srcId="{45AEEB84-273C-4048-B547-63F35E0B0A73}" destId="{BE445515-CA05-44B8-B73C-A60A2693B018}" srcOrd="0" destOrd="0" presId="urn:microsoft.com/office/officeart/2005/8/layout/process5"/>
    <dgm:cxn modelId="{E593D330-6A80-40D0-AEC7-B7DCCA2B2215}" type="presParOf" srcId="{9F4C9035-0920-4085-9DF6-87E675652800}" destId="{4EC8571E-A845-4A0C-AD32-A09F2DC7E559}" srcOrd="2" destOrd="0" presId="urn:microsoft.com/office/officeart/2005/8/layout/process5"/>
    <dgm:cxn modelId="{476455FC-C8A6-465F-8A9D-E237168A3429}" type="presParOf" srcId="{9F4C9035-0920-4085-9DF6-87E675652800}" destId="{F4F4036D-98CF-4C46-A418-ECE225794A5F}" srcOrd="3" destOrd="0" presId="urn:microsoft.com/office/officeart/2005/8/layout/process5"/>
    <dgm:cxn modelId="{43CEBC90-70EF-4CAF-9C09-95130C2243E5}" type="presParOf" srcId="{F4F4036D-98CF-4C46-A418-ECE225794A5F}" destId="{6BA4BA66-58A3-48EA-854C-856E040843E2}" srcOrd="0" destOrd="0" presId="urn:microsoft.com/office/officeart/2005/8/layout/process5"/>
    <dgm:cxn modelId="{00005DB7-2C38-40A4-A601-A9902B65CF48}" type="presParOf" srcId="{9F4C9035-0920-4085-9DF6-87E675652800}" destId="{8287BE71-5F76-41AE-968B-5D4217CB7EC8}" srcOrd="4" destOrd="0" presId="urn:microsoft.com/office/officeart/2005/8/layout/process5"/>
    <dgm:cxn modelId="{8CFB0DA7-AA36-41C8-85D2-BDB802B95240}" type="presParOf" srcId="{9F4C9035-0920-4085-9DF6-87E675652800}" destId="{E44AB37F-36CE-4535-B6C7-69A03E85EA51}" srcOrd="5" destOrd="0" presId="urn:microsoft.com/office/officeart/2005/8/layout/process5"/>
    <dgm:cxn modelId="{FD0A09F9-9237-474C-8F45-B5F7A2BA0D1F}" type="presParOf" srcId="{E44AB37F-36CE-4535-B6C7-69A03E85EA51}" destId="{74505F95-E1DB-4B50-B404-9147D99D2B19}" srcOrd="0" destOrd="0" presId="urn:microsoft.com/office/officeart/2005/8/layout/process5"/>
    <dgm:cxn modelId="{02A41340-4915-4566-9214-59AC6FE70E5F}" type="presParOf" srcId="{9F4C9035-0920-4085-9DF6-87E675652800}" destId="{42093D93-6FAE-4095-A1EE-A3DB7925B393}" srcOrd="6" destOrd="0" presId="urn:microsoft.com/office/officeart/2005/8/layout/process5"/>
    <dgm:cxn modelId="{0FF955F1-D1CE-4278-AD4E-EBCE255D5B55}" type="presParOf" srcId="{9F4C9035-0920-4085-9DF6-87E675652800}" destId="{F9EA45FB-5DDD-44D9-AAE9-DEE80BA3AA59}" srcOrd="7" destOrd="0" presId="urn:microsoft.com/office/officeart/2005/8/layout/process5"/>
    <dgm:cxn modelId="{713DE639-0DE2-4028-B9E3-BB265732093E}" type="presParOf" srcId="{F9EA45FB-5DDD-44D9-AAE9-DEE80BA3AA59}" destId="{A8DAB740-57DB-4C51-9185-985C86C82CD1}" srcOrd="0" destOrd="0" presId="urn:microsoft.com/office/officeart/2005/8/layout/process5"/>
    <dgm:cxn modelId="{DFDB0E50-A74A-440E-B155-C3CD26521DC1}" type="presParOf" srcId="{9F4C9035-0920-4085-9DF6-87E675652800}" destId="{BB3E1981-AF4F-4120-95C8-EA4760AB868E}"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3027314-9A96-4BF0-98F0-18F15A936E05}" type="doc">
      <dgm:prSet loTypeId="urn:microsoft.com/office/officeart/2005/8/layout/process5" loCatId="process" qsTypeId="urn:microsoft.com/office/officeart/2005/8/quickstyle/simple1" qsCatId="simple" csTypeId="urn:microsoft.com/office/officeart/2005/8/colors/accent0_3" csCatId="mainScheme" phldr="1"/>
      <dgm:spPr/>
      <dgm:t>
        <a:bodyPr/>
        <a:lstStyle/>
        <a:p>
          <a:endParaRPr lang="es-MX"/>
        </a:p>
      </dgm:t>
    </dgm:pt>
    <dgm:pt modelId="{F7CB842D-DF65-46C1-8B64-6034383D6AE2}">
      <dgm:prSet phldrT="[Texto]"/>
      <dgm:spPr/>
      <dgm:t>
        <a:bodyPr/>
        <a:lstStyle/>
        <a:p>
          <a:r>
            <a:rPr lang="es-MX" dirty="0"/>
            <a:t>La sociedad, la opinión publica y los usuarios son cada vez mas exigentes</a:t>
          </a:r>
        </a:p>
      </dgm:t>
    </dgm:pt>
    <dgm:pt modelId="{BEA9DE2A-C194-4480-8027-81253C4BF4CA}" type="parTrans" cxnId="{B4318683-E894-4562-B785-DB7D4105288D}">
      <dgm:prSet/>
      <dgm:spPr/>
      <dgm:t>
        <a:bodyPr/>
        <a:lstStyle/>
        <a:p>
          <a:endParaRPr lang="es-MX"/>
        </a:p>
      </dgm:t>
    </dgm:pt>
    <dgm:pt modelId="{D878093B-3725-495F-8227-D98808CD0231}" type="sibTrans" cxnId="{B4318683-E894-4562-B785-DB7D4105288D}">
      <dgm:prSet/>
      <dgm:spPr/>
      <dgm:t>
        <a:bodyPr/>
        <a:lstStyle/>
        <a:p>
          <a:endParaRPr lang="es-MX"/>
        </a:p>
      </dgm:t>
    </dgm:pt>
    <dgm:pt modelId="{4618BF5B-84AD-4FE0-8F7D-EEAB1B2AB14C}">
      <dgm:prSet phldrT="[Texto]"/>
      <dgm:spPr/>
      <dgm:t>
        <a:bodyPr/>
        <a:lstStyle/>
        <a:p>
          <a:r>
            <a:rPr lang="es-MX" dirty="0"/>
            <a:t>respecto de la calidad de los servicios que reciben </a:t>
          </a:r>
        </a:p>
      </dgm:t>
    </dgm:pt>
    <dgm:pt modelId="{C53E1827-7385-4CCB-A3F4-FD3A834DAE13}" type="parTrans" cxnId="{98790868-0E46-466D-82FC-3FF051A355CF}">
      <dgm:prSet/>
      <dgm:spPr/>
      <dgm:t>
        <a:bodyPr/>
        <a:lstStyle/>
        <a:p>
          <a:endParaRPr lang="es-MX"/>
        </a:p>
      </dgm:t>
    </dgm:pt>
    <dgm:pt modelId="{B47ED689-0D7B-4BF4-B131-2A0AC02B56EB}" type="sibTrans" cxnId="{98790868-0E46-466D-82FC-3FF051A355CF}">
      <dgm:prSet/>
      <dgm:spPr/>
      <dgm:t>
        <a:bodyPr/>
        <a:lstStyle/>
        <a:p>
          <a:endParaRPr lang="es-MX"/>
        </a:p>
      </dgm:t>
    </dgm:pt>
    <dgm:pt modelId="{DF919C76-5615-4641-B025-8A9E24EEFCA2}">
      <dgm:prSet phldrT="[Texto]"/>
      <dgm:spPr/>
      <dgm:t>
        <a:bodyPr/>
        <a:lstStyle/>
        <a:p>
          <a:r>
            <a:rPr lang="es-MX" dirty="0"/>
            <a:t>En algunos países en desarrollo, los gobiernos subsidian la presentación de servicios.</a:t>
          </a:r>
        </a:p>
      </dgm:t>
    </dgm:pt>
    <dgm:pt modelId="{4635DEA8-BBF0-40DC-B35E-BB25498ACDF8}" type="parTrans" cxnId="{F3037389-83BF-4CF6-8DB3-36C42738CE15}">
      <dgm:prSet/>
      <dgm:spPr/>
      <dgm:t>
        <a:bodyPr/>
        <a:lstStyle/>
        <a:p>
          <a:endParaRPr lang="es-MX"/>
        </a:p>
      </dgm:t>
    </dgm:pt>
    <dgm:pt modelId="{69AF6C89-3BC4-48D6-BF15-AF750E698026}" type="sibTrans" cxnId="{F3037389-83BF-4CF6-8DB3-36C42738CE15}">
      <dgm:prSet/>
      <dgm:spPr/>
      <dgm:t>
        <a:bodyPr/>
        <a:lstStyle/>
        <a:p>
          <a:endParaRPr lang="es-MX"/>
        </a:p>
      </dgm:t>
    </dgm:pt>
    <dgm:pt modelId="{71D3D15C-49F7-43B1-9308-13AE61CB3975}">
      <dgm:prSet phldrT="[Texto]"/>
      <dgm:spPr/>
      <dgm:t>
        <a:bodyPr/>
        <a:lstStyle/>
        <a:p>
          <a:r>
            <a:rPr lang="es-MX" dirty="0"/>
            <a:t>Transporte, correo, educación, cuidados médicos, </a:t>
          </a:r>
        </a:p>
      </dgm:t>
    </dgm:pt>
    <dgm:pt modelId="{33189EEE-5EEB-4FFD-ACBC-4AAFD8863D63}" type="parTrans" cxnId="{B089976B-48CA-4513-AE0F-A5E8C580B776}">
      <dgm:prSet/>
      <dgm:spPr/>
      <dgm:t>
        <a:bodyPr/>
        <a:lstStyle/>
        <a:p>
          <a:endParaRPr lang="es-MX"/>
        </a:p>
      </dgm:t>
    </dgm:pt>
    <dgm:pt modelId="{A9BBB096-8AB3-47D3-91A8-1833CDB42605}" type="sibTrans" cxnId="{B089976B-48CA-4513-AE0F-A5E8C580B776}">
      <dgm:prSet/>
      <dgm:spPr/>
      <dgm:t>
        <a:bodyPr/>
        <a:lstStyle/>
        <a:p>
          <a:endParaRPr lang="es-MX"/>
        </a:p>
      </dgm:t>
    </dgm:pt>
    <dgm:pt modelId="{01CD4D17-9709-442A-84D3-E5896F3DF7BD}">
      <dgm:prSet phldrT="[Texto]"/>
      <dgm:spPr/>
      <dgm:t>
        <a:bodyPr/>
        <a:lstStyle/>
        <a:p>
          <a:r>
            <a:rPr lang="es-MX" dirty="0"/>
            <a:t>Dándole a la instituciones un pretexto para que los usuarios no exijan abiertamente mejor calidad de los mismos</a:t>
          </a:r>
        </a:p>
      </dgm:t>
    </dgm:pt>
    <dgm:pt modelId="{3BAE8FB6-9047-4309-A923-5181961A8D5A}" type="parTrans" cxnId="{01E201EA-2407-4FA4-9914-4EB121EA515A}">
      <dgm:prSet/>
      <dgm:spPr/>
      <dgm:t>
        <a:bodyPr/>
        <a:lstStyle/>
        <a:p>
          <a:endParaRPr lang="es-MX"/>
        </a:p>
      </dgm:t>
    </dgm:pt>
    <dgm:pt modelId="{3038F0C9-5C03-469F-A97A-9FD4E135E47C}" type="sibTrans" cxnId="{01E201EA-2407-4FA4-9914-4EB121EA515A}">
      <dgm:prSet/>
      <dgm:spPr/>
      <dgm:t>
        <a:bodyPr/>
        <a:lstStyle/>
        <a:p>
          <a:endParaRPr lang="es-MX"/>
        </a:p>
      </dgm:t>
    </dgm:pt>
    <dgm:pt modelId="{76122174-7C4F-4222-AAA5-B584B6CA00D5}" type="pres">
      <dgm:prSet presAssocID="{E3027314-9A96-4BF0-98F0-18F15A936E05}" presName="diagram" presStyleCnt="0">
        <dgm:presLayoutVars>
          <dgm:dir/>
          <dgm:resizeHandles val="exact"/>
        </dgm:presLayoutVars>
      </dgm:prSet>
      <dgm:spPr/>
    </dgm:pt>
    <dgm:pt modelId="{AE028BFC-1953-4AD6-B3FD-5A18FE5EAED1}" type="pres">
      <dgm:prSet presAssocID="{F7CB842D-DF65-46C1-8B64-6034383D6AE2}" presName="node" presStyleLbl="node1" presStyleIdx="0" presStyleCnt="5">
        <dgm:presLayoutVars>
          <dgm:bulletEnabled val="1"/>
        </dgm:presLayoutVars>
      </dgm:prSet>
      <dgm:spPr/>
    </dgm:pt>
    <dgm:pt modelId="{EF46F7D0-C016-4D79-A597-B1C233C16F5A}" type="pres">
      <dgm:prSet presAssocID="{D878093B-3725-495F-8227-D98808CD0231}" presName="sibTrans" presStyleLbl="sibTrans2D1" presStyleIdx="0" presStyleCnt="4"/>
      <dgm:spPr/>
    </dgm:pt>
    <dgm:pt modelId="{78FB2773-4156-408E-B74E-14A61AEE0163}" type="pres">
      <dgm:prSet presAssocID="{D878093B-3725-495F-8227-D98808CD0231}" presName="connectorText" presStyleLbl="sibTrans2D1" presStyleIdx="0" presStyleCnt="4"/>
      <dgm:spPr/>
    </dgm:pt>
    <dgm:pt modelId="{19482A47-FEE9-42BC-A3E9-DF718C817E44}" type="pres">
      <dgm:prSet presAssocID="{4618BF5B-84AD-4FE0-8F7D-EEAB1B2AB14C}" presName="node" presStyleLbl="node1" presStyleIdx="1" presStyleCnt="5">
        <dgm:presLayoutVars>
          <dgm:bulletEnabled val="1"/>
        </dgm:presLayoutVars>
      </dgm:prSet>
      <dgm:spPr/>
    </dgm:pt>
    <dgm:pt modelId="{EAFB0FDA-86E2-465B-AE89-5A456597E857}" type="pres">
      <dgm:prSet presAssocID="{B47ED689-0D7B-4BF4-B131-2A0AC02B56EB}" presName="sibTrans" presStyleLbl="sibTrans2D1" presStyleIdx="1" presStyleCnt="4"/>
      <dgm:spPr/>
    </dgm:pt>
    <dgm:pt modelId="{05713ADF-65D9-49A2-98D3-95F4C6167677}" type="pres">
      <dgm:prSet presAssocID="{B47ED689-0D7B-4BF4-B131-2A0AC02B56EB}" presName="connectorText" presStyleLbl="sibTrans2D1" presStyleIdx="1" presStyleCnt="4"/>
      <dgm:spPr/>
    </dgm:pt>
    <dgm:pt modelId="{0FAE974F-6159-43B2-A990-CDFD4C3A69D0}" type="pres">
      <dgm:prSet presAssocID="{DF919C76-5615-4641-B025-8A9E24EEFCA2}" presName="node" presStyleLbl="node1" presStyleIdx="2" presStyleCnt="5">
        <dgm:presLayoutVars>
          <dgm:bulletEnabled val="1"/>
        </dgm:presLayoutVars>
      </dgm:prSet>
      <dgm:spPr/>
    </dgm:pt>
    <dgm:pt modelId="{7238439E-7940-49E1-92CC-ADAB67E29912}" type="pres">
      <dgm:prSet presAssocID="{69AF6C89-3BC4-48D6-BF15-AF750E698026}" presName="sibTrans" presStyleLbl="sibTrans2D1" presStyleIdx="2" presStyleCnt="4"/>
      <dgm:spPr/>
    </dgm:pt>
    <dgm:pt modelId="{5FE25D13-A302-4861-A384-52921E423917}" type="pres">
      <dgm:prSet presAssocID="{69AF6C89-3BC4-48D6-BF15-AF750E698026}" presName="connectorText" presStyleLbl="sibTrans2D1" presStyleIdx="2" presStyleCnt="4"/>
      <dgm:spPr/>
    </dgm:pt>
    <dgm:pt modelId="{45907110-7C47-4D46-8473-ACD9A7E65102}" type="pres">
      <dgm:prSet presAssocID="{71D3D15C-49F7-43B1-9308-13AE61CB3975}" presName="node" presStyleLbl="node1" presStyleIdx="3" presStyleCnt="5">
        <dgm:presLayoutVars>
          <dgm:bulletEnabled val="1"/>
        </dgm:presLayoutVars>
      </dgm:prSet>
      <dgm:spPr/>
    </dgm:pt>
    <dgm:pt modelId="{D368D031-2985-400F-A62E-6C327E8A613D}" type="pres">
      <dgm:prSet presAssocID="{A9BBB096-8AB3-47D3-91A8-1833CDB42605}" presName="sibTrans" presStyleLbl="sibTrans2D1" presStyleIdx="3" presStyleCnt="4"/>
      <dgm:spPr/>
    </dgm:pt>
    <dgm:pt modelId="{2E48DE1C-6A1C-4618-BE43-D169FBDF3F9E}" type="pres">
      <dgm:prSet presAssocID="{A9BBB096-8AB3-47D3-91A8-1833CDB42605}" presName="connectorText" presStyleLbl="sibTrans2D1" presStyleIdx="3" presStyleCnt="4"/>
      <dgm:spPr/>
    </dgm:pt>
    <dgm:pt modelId="{AB6764DD-BA41-4506-A989-89A7101F257D}" type="pres">
      <dgm:prSet presAssocID="{01CD4D17-9709-442A-84D3-E5896F3DF7BD}" presName="node" presStyleLbl="node1" presStyleIdx="4" presStyleCnt="5">
        <dgm:presLayoutVars>
          <dgm:bulletEnabled val="1"/>
        </dgm:presLayoutVars>
      </dgm:prSet>
      <dgm:spPr/>
    </dgm:pt>
  </dgm:ptLst>
  <dgm:cxnLst>
    <dgm:cxn modelId="{C4DEE691-DD50-41D6-8154-270EFDE27319}" type="presOf" srcId="{A9BBB096-8AB3-47D3-91A8-1833CDB42605}" destId="{D368D031-2985-400F-A62E-6C327E8A613D}" srcOrd="0" destOrd="0" presId="urn:microsoft.com/office/officeart/2005/8/layout/process5"/>
    <dgm:cxn modelId="{E45A1A35-BDE0-4BBB-89AE-128E096F7332}" type="presOf" srcId="{01CD4D17-9709-442A-84D3-E5896F3DF7BD}" destId="{AB6764DD-BA41-4506-A989-89A7101F257D}" srcOrd="0" destOrd="0" presId="urn:microsoft.com/office/officeart/2005/8/layout/process5"/>
    <dgm:cxn modelId="{F86B43A4-5C28-4C47-AB8D-C44B39058BD9}" type="presOf" srcId="{D878093B-3725-495F-8227-D98808CD0231}" destId="{78FB2773-4156-408E-B74E-14A61AEE0163}" srcOrd="1" destOrd="0" presId="urn:microsoft.com/office/officeart/2005/8/layout/process5"/>
    <dgm:cxn modelId="{F3037389-83BF-4CF6-8DB3-36C42738CE15}" srcId="{E3027314-9A96-4BF0-98F0-18F15A936E05}" destId="{DF919C76-5615-4641-B025-8A9E24EEFCA2}" srcOrd="2" destOrd="0" parTransId="{4635DEA8-BBF0-40DC-B35E-BB25498ACDF8}" sibTransId="{69AF6C89-3BC4-48D6-BF15-AF750E698026}"/>
    <dgm:cxn modelId="{83E4CDBF-B9E5-4326-A7C4-4D4E02F8385F}" type="presOf" srcId="{4618BF5B-84AD-4FE0-8F7D-EEAB1B2AB14C}" destId="{19482A47-FEE9-42BC-A3E9-DF718C817E44}" srcOrd="0" destOrd="0" presId="urn:microsoft.com/office/officeart/2005/8/layout/process5"/>
    <dgm:cxn modelId="{8BDB5504-87F4-4BA2-9316-BF532950C513}" type="presOf" srcId="{A9BBB096-8AB3-47D3-91A8-1833CDB42605}" destId="{2E48DE1C-6A1C-4618-BE43-D169FBDF3F9E}" srcOrd="1" destOrd="0" presId="urn:microsoft.com/office/officeart/2005/8/layout/process5"/>
    <dgm:cxn modelId="{7C76F018-F441-4D3F-8A34-0652E4BAA7CE}" type="presOf" srcId="{71D3D15C-49F7-43B1-9308-13AE61CB3975}" destId="{45907110-7C47-4D46-8473-ACD9A7E65102}" srcOrd="0" destOrd="0" presId="urn:microsoft.com/office/officeart/2005/8/layout/process5"/>
    <dgm:cxn modelId="{50B53A6F-5EA4-49A9-BCDD-9574AA9F38B7}" type="presOf" srcId="{69AF6C89-3BC4-48D6-BF15-AF750E698026}" destId="{7238439E-7940-49E1-92CC-ADAB67E29912}" srcOrd="0" destOrd="0" presId="urn:microsoft.com/office/officeart/2005/8/layout/process5"/>
    <dgm:cxn modelId="{404F6F9C-A45E-45A2-9D78-5E252B6D6525}" type="presOf" srcId="{DF919C76-5615-4641-B025-8A9E24EEFCA2}" destId="{0FAE974F-6159-43B2-A990-CDFD4C3A69D0}" srcOrd="0" destOrd="0" presId="urn:microsoft.com/office/officeart/2005/8/layout/process5"/>
    <dgm:cxn modelId="{3FD4B8B2-35A8-4A2D-B0E3-E1A5902FBD70}" type="presOf" srcId="{D878093B-3725-495F-8227-D98808CD0231}" destId="{EF46F7D0-C016-4D79-A597-B1C233C16F5A}" srcOrd="0" destOrd="0" presId="urn:microsoft.com/office/officeart/2005/8/layout/process5"/>
    <dgm:cxn modelId="{E926C214-B3FD-4BEE-ADA7-1DD6B5EDA26E}" type="presOf" srcId="{F7CB842D-DF65-46C1-8B64-6034383D6AE2}" destId="{AE028BFC-1953-4AD6-B3FD-5A18FE5EAED1}" srcOrd="0" destOrd="0" presId="urn:microsoft.com/office/officeart/2005/8/layout/process5"/>
    <dgm:cxn modelId="{7F64D06B-88F6-44E6-91AC-54DD48AFE1E2}" type="presOf" srcId="{69AF6C89-3BC4-48D6-BF15-AF750E698026}" destId="{5FE25D13-A302-4861-A384-52921E423917}" srcOrd="1" destOrd="0" presId="urn:microsoft.com/office/officeart/2005/8/layout/process5"/>
    <dgm:cxn modelId="{129E35CA-8DA8-4329-AE16-48E062FFC376}" type="presOf" srcId="{B47ED689-0D7B-4BF4-B131-2A0AC02B56EB}" destId="{EAFB0FDA-86E2-465B-AE89-5A456597E857}" srcOrd="0" destOrd="0" presId="urn:microsoft.com/office/officeart/2005/8/layout/process5"/>
    <dgm:cxn modelId="{23887785-0D0E-4832-B398-F5530D296D1E}" type="presOf" srcId="{E3027314-9A96-4BF0-98F0-18F15A936E05}" destId="{76122174-7C4F-4222-AAA5-B584B6CA00D5}" srcOrd="0" destOrd="0" presId="urn:microsoft.com/office/officeart/2005/8/layout/process5"/>
    <dgm:cxn modelId="{B4318683-E894-4562-B785-DB7D4105288D}" srcId="{E3027314-9A96-4BF0-98F0-18F15A936E05}" destId="{F7CB842D-DF65-46C1-8B64-6034383D6AE2}" srcOrd="0" destOrd="0" parTransId="{BEA9DE2A-C194-4480-8027-81253C4BF4CA}" sibTransId="{D878093B-3725-495F-8227-D98808CD0231}"/>
    <dgm:cxn modelId="{98790868-0E46-466D-82FC-3FF051A355CF}" srcId="{E3027314-9A96-4BF0-98F0-18F15A936E05}" destId="{4618BF5B-84AD-4FE0-8F7D-EEAB1B2AB14C}" srcOrd="1" destOrd="0" parTransId="{C53E1827-7385-4CCB-A3F4-FD3A834DAE13}" sibTransId="{B47ED689-0D7B-4BF4-B131-2A0AC02B56EB}"/>
    <dgm:cxn modelId="{0E61798F-5404-4672-9B48-4A467D7F2C88}" type="presOf" srcId="{B47ED689-0D7B-4BF4-B131-2A0AC02B56EB}" destId="{05713ADF-65D9-49A2-98D3-95F4C6167677}" srcOrd="1" destOrd="0" presId="urn:microsoft.com/office/officeart/2005/8/layout/process5"/>
    <dgm:cxn modelId="{01E201EA-2407-4FA4-9914-4EB121EA515A}" srcId="{E3027314-9A96-4BF0-98F0-18F15A936E05}" destId="{01CD4D17-9709-442A-84D3-E5896F3DF7BD}" srcOrd="4" destOrd="0" parTransId="{3BAE8FB6-9047-4309-A923-5181961A8D5A}" sibTransId="{3038F0C9-5C03-469F-A97A-9FD4E135E47C}"/>
    <dgm:cxn modelId="{B089976B-48CA-4513-AE0F-A5E8C580B776}" srcId="{E3027314-9A96-4BF0-98F0-18F15A936E05}" destId="{71D3D15C-49F7-43B1-9308-13AE61CB3975}" srcOrd="3" destOrd="0" parTransId="{33189EEE-5EEB-4FFD-ACBC-4AAFD8863D63}" sibTransId="{A9BBB096-8AB3-47D3-91A8-1833CDB42605}"/>
    <dgm:cxn modelId="{3B2D984B-CD6B-4707-B39D-BA4BB5121924}" type="presParOf" srcId="{76122174-7C4F-4222-AAA5-B584B6CA00D5}" destId="{AE028BFC-1953-4AD6-B3FD-5A18FE5EAED1}" srcOrd="0" destOrd="0" presId="urn:microsoft.com/office/officeart/2005/8/layout/process5"/>
    <dgm:cxn modelId="{305FB071-7052-43E4-BA2C-69A4242BD08D}" type="presParOf" srcId="{76122174-7C4F-4222-AAA5-B584B6CA00D5}" destId="{EF46F7D0-C016-4D79-A597-B1C233C16F5A}" srcOrd="1" destOrd="0" presId="urn:microsoft.com/office/officeart/2005/8/layout/process5"/>
    <dgm:cxn modelId="{15D2B61E-5382-463D-BC73-A1EFDE48CC8D}" type="presParOf" srcId="{EF46F7D0-C016-4D79-A597-B1C233C16F5A}" destId="{78FB2773-4156-408E-B74E-14A61AEE0163}" srcOrd="0" destOrd="0" presId="urn:microsoft.com/office/officeart/2005/8/layout/process5"/>
    <dgm:cxn modelId="{7A737A46-ECC9-40D1-9E04-AF53CB9577BD}" type="presParOf" srcId="{76122174-7C4F-4222-AAA5-B584B6CA00D5}" destId="{19482A47-FEE9-42BC-A3E9-DF718C817E44}" srcOrd="2" destOrd="0" presId="urn:microsoft.com/office/officeart/2005/8/layout/process5"/>
    <dgm:cxn modelId="{5395995A-DDC1-4EE6-A53D-04A20693CAC7}" type="presParOf" srcId="{76122174-7C4F-4222-AAA5-B584B6CA00D5}" destId="{EAFB0FDA-86E2-465B-AE89-5A456597E857}" srcOrd="3" destOrd="0" presId="urn:microsoft.com/office/officeart/2005/8/layout/process5"/>
    <dgm:cxn modelId="{6FC386CD-4814-4DDE-BC0B-2DB1B4243E0C}" type="presParOf" srcId="{EAFB0FDA-86E2-465B-AE89-5A456597E857}" destId="{05713ADF-65D9-49A2-98D3-95F4C6167677}" srcOrd="0" destOrd="0" presId="urn:microsoft.com/office/officeart/2005/8/layout/process5"/>
    <dgm:cxn modelId="{D5E06C55-4700-4F5F-8A39-19AD8C78BF9B}" type="presParOf" srcId="{76122174-7C4F-4222-AAA5-B584B6CA00D5}" destId="{0FAE974F-6159-43B2-A990-CDFD4C3A69D0}" srcOrd="4" destOrd="0" presId="urn:microsoft.com/office/officeart/2005/8/layout/process5"/>
    <dgm:cxn modelId="{090BB7C9-3A37-4295-A24C-6FE9C4C27673}" type="presParOf" srcId="{76122174-7C4F-4222-AAA5-B584B6CA00D5}" destId="{7238439E-7940-49E1-92CC-ADAB67E29912}" srcOrd="5" destOrd="0" presId="urn:microsoft.com/office/officeart/2005/8/layout/process5"/>
    <dgm:cxn modelId="{6F5AC961-654A-4C86-90A4-511F4BFDB9FA}" type="presParOf" srcId="{7238439E-7940-49E1-92CC-ADAB67E29912}" destId="{5FE25D13-A302-4861-A384-52921E423917}" srcOrd="0" destOrd="0" presId="urn:microsoft.com/office/officeart/2005/8/layout/process5"/>
    <dgm:cxn modelId="{E1C16B61-D20A-4C1C-AB82-94883B6676A7}" type="presParOf" srcId="{76122174-7C4F-4222-AAA5-B584B6CA00D5}" destId="{45907110-7C47-4D46-8473-ACD9A7E65102}" srcOrd="6" destOrd="0" presId="urn:microsoft.com/office/officeart/2005/8/layout/process5"/>
    <dgm:cxn modelId="{60125B0D-CC51-45C3-A7F4-F758F36343A9}" type="presParOf" srcId="{76122174-7C4F-4222-AAA5-B584B6CA00D5}" destId="{D368D031-2985-400F-A62E-6C327E8A613D}" srcOrd="7" destOrd="0" presId="urn:microsoft.com/office/officeart/2005/8/layout/process5"/>
    <dgm:cxn modelId="{2E58FF90-59DB-4548-BBF3-0F8EE7F49ABE}" type="presParOf" srcId="{D368D031-2985-400F-A62E-6C327E8A613D}" destId="{2E48DE1C-6A1C-4618-BE43-D169FBDF3F9E}" srcOrd="0" destOrd="0" presId="urn:microsoft.com/office/officeart/2005/8/layout/process5"/>
    <dgm:cxn modelId="{A1E4B204-9F6B-4455-9970-740CD50D0CF4}" type="presParOf" srcId="{76122174-7C4F-4222-AAA5-B584B6CA00D5}" destId="{AB6764DD-BA41-4506-A989-89A7101F257D}"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A7FAAF6-504B-4B94-94FD-A09DC775ABE0}" type="doc">
      <dgm:prSet loTypeId="urn:microsoft.com/office/officeart/2008/layout/VerticalAccentList" loCatId="list" qsTypeId="urn:microsoft.com/office/officeart/2005/8/quickstyle/simple1" qsCatId="simple" csTypeId="urn:microsoft.com/office/officeart/2005/8/colors/accent0_3" csCatId="mainScheme" phldr="1"/>
      <dgm:spPr/>
      <dgm:t>
        <a:bodyPr/>
        <a:lstStyle/>
        <a:p>
          <a:endParaRPr lang="es-MX"/>
        </a:p>
      </dgm:t>
    </dgm:pt>
    <dgm:pt modelId="{EC3A56CA-0062-4FD4-8C79-B633844BD73B}">
      <dgm:prSet phldrT="[Texto]" phldr="1"/>
      <dgm:spPr/>
      <dgm:t>
        <a:bodyPr/>
        <a:lstStyle/>
        <a:p>
          <a:endParaRPr lang="es-MX"/>
        </a:p>
      </dgm:t>
    </dgm:pt>
    <dgm:pt modelId="{C6D8DD2C-710A-46B9-B247-E22F243F5888}" type="parTrans" cxnId="{4BEAACBB-6075-452D-B7A2-4AB16FD070DB}">
      <dgm:prSet/>
      <dgm:spPr/>
      <dgm:t>
        <a:bodyPr/>
        <a:lstStyle/>
        <a:p>
          <a:endParaRPr lang="es-MX"/>
        </a:p>
      </dgm:t>
    </dgm:pt>
    <dgm:pt modelId="{D97400B3-C883-43B4-B337-01B295A45144}" type="sibTrans" cxnId="{4BEAACBB-6075-452D-B7A2-4AB16FD070DB}">
      <dgm:prSet/>
      <dgm:spPr/>
      <dgm:t>
        <a:bodyPr/>
        <a:lstStyle/>
        <a:p>
          <a:endParaRPr lang="es-MX"/>
        </a:p>
      </dgm:t>
    </dgm:pt>
    <dgm:pt modelId="{87B3402D-02CC-45F0-9620-98A11E2ED21A}">
      <dgm:prSet phldrT="[Texto]"/>
      <dgm:spPr/>
      <dgm:t>
        <a:bodyPr/>
        <a:lstStyle/>
        <a:p>
          <a:r>
            <a:rPr lang="es-MX" dirty="0"/>
            <a:t>Las encuestas entre los usuarios</a:t>
          </a:r>
        </a:p>
      </dgm:t>
    </dgm:pt>
    <dgm:pt modelId="{635AD49E-6432-4CDE-A79F-3B9E4E359A8A}" type="parTrans" cxnId="{B7D4B1AC-2970-4447-B167-649CD2140EB6}">
      <dgm:prSet/>
      <dgm:spPr/>
      <dgm:t>
        <a:bodyPr/>
        <a:lstStyle/>
        <a:p>
          <a:endParaRPr lang="es-MX"/>
        </a:p>
      </dgm:t>
    </dgm:pt>
    <dgm:pt modelId="{B8CE5321-D08B-475A-80F5-16F9BB94C208}" type="sibTrans" cxnId="{B7D4B1AC-2970-4447-B167-649CD2140EB6}">
      <dgm:prSet/>
      <dgm:spPr/>
      <dgm:t>
        <a:bodyPr/>
        <a:lstStyle/>
        <a:p>
          <a:endParaRPr lang="es-MX"/>
        </a:p>
      </dgm:t>
    </dgm:pt>
    <dgm:pt modelId="{CD68BA1F-5C04-4B89-A416-4F711773CB64}">
      <dgm:prSet phldrT="[Texto]" phldr="1"/>
      <dgm:spPr/>
      <dgm:t>
        <a:bodyPr/>
        <a:lstStyle/>
        <a:p>
          <a:endParaRPr lang="es-MX"/>
        </a:p>
      </dgm:t>
    </dgm:pt>
    <dgm:pt modelId="{B3AC1096-3D08-4A8B-9DB1-A48D9DB31635}" type="parTrans" cxnId="{8841F40D-DF60-4C42-BECA-AE167A771CDD}">
      <dgm:prSet/>
      <dgm:spPr/>
      <dgm:t>
        <a:bodyPr/>
        <a:lstStyle/>
        <a:p>
          <a:endParaRPr lang="es-MX"/>
        </a:p>
      </dgm:t>
    </dgm:pt>
    <dgm:pt modelId="{ED8F5872-8831-4602-AF1A-01D67A8053CF}" type="sibTrans" cxnId="{8841F40D-DF60-4C42-BECA-AE167A771CDD}">
      <dgm:prSet/>
      <dgm:spPr/>
      <dgm:t>
        <a:bodyPr/>
        <a:lstStyle/>
        <a:p>
          <a:endParaRPr lang="es-MX"/>
        </a:p>
      </dgm:t>
    </dgm:pt>
    <dgm:pt modelId="{F58B5C29-80BD-4AAA-A107-66B2A52BAF7A}">
      <dgm:prSet phldrT="[Texto]"/>
      <dgm:spPr/>
      <dgm:t>
        <a:bodyPr/>
        <a:lstStyle/>
        <a:p>
          <a:r>
            <a:rPr lang="es-MX" dirty="0"/>
            <a:t>Los grupos de enfoque</a:t>
          </a:r>
        </a:p>
      </dgm:t>
    </dgm:pt>
    <dgm:pt modelId="{596466BF-8880-421F-BDBB-11D32268BEFE}" type="parTrans" cxnId="{309EF832-C481-4949-96E1-09AC8E44835F}">
      <dgm:prSet/>
      <dgm:spPr/>
      <dgm:t>
        <a:bodyPr/>
        <a:lstStyle/>
        <a:p>
          <a:endParaRPr lang="es-MX"/>
        </a:p>
      </dgm:t>
    </dgm:pt>
    <dgm:pt modelId="{D779FAF8-3A68-4621-AA9C-A8587D42F7CB}" type="sibTrans" cxnId="{309EF832-C481-4949-96E1-09AC8E44835F}">
      <dgm:prSet/>
      <dgm:spPr/>
      <dgm:t>
        <a:bodyPr/>
        <a:lstStyle/>
        <a:p>
          <a:endParaRPr lang="es-MX"/>
        </a:p>
      </dgm:t>
    </dgm:pt>
    <dgm:pt modelId="{C55717EB-73C1-42A2-83F1-C5A42DEDF63C}">
      <dgm:prSet phldrT="[Texto]" phldr="1"/>
      <dgm:spPr/>
      <dgm:t>
        <a:bodyPr/>
        <a:lstStyle/>
        <a:p>
          <a:endParaRPr lang="es-MX"/>
        </a:p>
      </dgm:t>
    </dgm:pt>
    <dgm:pt modelId="{1E60682B-226C-47B0-9B84-8350FFFE065A}" type="parTrans" cxnId="{EE03A66E-F54D-4D04-9EAE-1384BD9891EF}">
      <dgm:prSet/>
      <dgm:spPr/>
      <dgm:t>
        <a:bodyPr/>
        <a:lstStyle/>
        <a:p>
          <a:endParaRPr lang="es-MX"/>
        </a:p>
      </dgm:t>
    </dgm:pt>
    <dgm:pt modelId="{FE0711A0-0ADE-46D5-B56F-EAE829AF1DA0}" type="sibTrans" cxnId="{EE03A66E-F54D-4D04-9EAE-1384BD9891EF}">
      <dgm:prSet/>
      <dgm:spPr/>
      <dgm:t>
        <a:bodyPr/>
        <a:lstStyle/>
        <a:p>
          <a:endParaRPr lang="es-MX"/>
        </a:p>
      </dgm:t>
    </dgm:pt>
    <dgm:pt modelId="{0E9A8852-E6F0-4D06-ABEC-97D7951FD7F1}">
      <dgm:prSet phldrT="[Texto]"/>
      <dgm:spPr/>
      <dgm:t>
        <a:bodyPr/>
        <a:lstStyle/>
        <a:p>
          <a:r>
            <a:rPr lang="es-MX" dirty="0"/>
            <a:t>El establecimiento de normas o estándares de calidad</a:t>
          </a:r>
        </a:p>
      </dgm:t>
    </dgm:pt>
    <dgm:pt modelId="{6EE11CF7-665E-490E-91D4-22A8D87F3E5A}" type="parTrans" cxnId="{D553600B-B59E-4C09-B89E-6F6F531B43A2}">
      <dgm:prSet/>
      <dgm:spPr/>
      <dgm:t>
        <a:bodyPr/>
        <a:lstStyle/>
        <a:p>
          <a:endParaRPr lang="es-MX"/>
        </a:p>
      </dgm:t>
    </dgm:pt>
    <dgm:pt modelId="{3652FD74-302B-410D-8B90-D49643DADF7E}" type="sibTrans" cxnId="{D553600B-B59E-4C09-B89E-6F6F531B43A2}">
      <dgm:prSet/>
      <dgm:spPr/>
      <dgm:t>
        <a:bodyPr/>
        <a:lstStyle/>
        <a:p>
          <a:endParaRPr lang="es-MX"/>
        </a:p>
      </dgm:t>
    </dgm:pt>
    <dgm:pt modelId="{C988F0EA-76DB-49E8-A62D-031897B5C41C}" type="pres">
      <dgm:prSet presAssocID="{6A7FAAF6-504B-4B94-94FD-A09DC775ABE0}" presName="Name0" presStyleCnt="0">
        <dgm:presLayoutVars>
          <dgm:chMax/>
          <dgm:chPref/>
          <dgm:dir/>
        </dgm:presLayoutVars>
      </dgm:prSet>
      <dgm:spPr/>
    </dgm:pt>
    <dgm:pt modelId="{53CDCB76-2883-4875-9B2D-FDF3B79939AC}" type="pres">
      <dgm:prSet presAssocID="{EC3A56CA-0062-4FD4-8C79-B633844BD73B}" presName="parenttextcomposite" presStyleCnt="0"/>
      <dgm:spPr/>
    </dgm:pt>
    <dgm:pt modelId="{AFE11872-1306-49A6-BE4E-2FEEE2AF95AB}" type="pres">
      <dgm:prSet presAssocID="{EC3A56CA-0062-4FD4-8C79-B633844BD73B}" presName="parenttext" presStyleLbl="revTx" presStyleIdx="0" presStyleCnt="3">
        <dgm:presLayoutVars>
          <dgm:chMax/>
          <dgm:chPref val="2"/>
          <dgm:bulletEnabled val="1"/>
        </dgm:presLayoutVars>
      </dgm:prSet>
      <dgm:spPr/>
    </dgm:pt>
    <dgm:pt modelId="{58BD8541-C00A-42F6-B39D-976915F47A20}" type="pres">
      <dgm:prSet presAssocID="{EC3A56CA-0062-4FD4-8C79-B633844BD73B}" presName="composite" presStyleCnt="0"/>
      <dgm:spPr/>
    </dgm:pt>
    <dgm:pt modelId="{3774709D-5C6B-4EB8-8264-43809B5CCF34}" type="pres">
      <dgm:prSet presAssocID="{EC3A56CA-0062-4FD4-8C79-B633844BD73B}" presName="chevron1" presStyleLbl="alignNode1" presStyleIdx="0" presStyleCnt="21"/>
      <dgm:spPr/>
    </dgm:pt>
    <dgm:pt modelId="{39874EB3-8812-4F21-94B6-84306BC45AF8}" type="pres">
      <dgm:prSet presAssocID="{EC3A56CA-0062-4FD4-8C79-B633844BD73B}" presName="chevron2" presStyleLbl="alignNode1" presStyleIdx="1" presStyleCnt="21"/>
      <dgm:spPr/>
    </dgm:pt>
    <dgm:pt modelId="{20A0973F-41FE-4A8B-B4FA-965F2124FE3B}" type="pres">
      <dgm:prSet presAssocID="{EC3A56CA-0062-4FD4-8C79-B633844BD73B}" presName="chevron3" presStyleLbl="alignNode1" presStyleIdx="2" presStyleCnt="21"/>
      <dgm:spPr/>
    </dgm:pt>
    <dgm:pt modelId="{B0FA50C4-10E8-437E-822F-E62B3FB419EE}" type="pres">
      <dgm:prSet presAssocID="{EC3A56CA-0062-4FD4-8C79-B633844BD73B}" presName="chevron4" presStyleLbl="alignNode1" presStyleIdx="3" presStyleCnt="21"/>
      <dgm:spPr/>
    </dgm:pt>
    <dgm:pt modelId="{B667097F-DF66-472B-91E7-DB8B95D0AF70}" type="pres">
      <dgm:prSet presAssocID="{EC3A56CA-0062-4FD4-8C79-B633844BD73B}" presName="chevron5" presStyleLbl="alignNode1" presStyleIdx="4" presStyleCnt="21"/>
      <dgm:spPr/>
    </dgm:pt>
    <dgm:pt modelId="{28B3678A-8278-4F4B-9023-C1F8A215AE96}" type="pres">
      <dgm:prSet presAssocID="{EC3A56CA-0062-4FD4-8C79-B633844BD73B}" presName="chevron6" presStyleLbl="alignNode1" presStyleIdx="5" presStyleCnt="21"/>
      <dgm:spPr/>
    </dgm:pt>
    <dgm:pt modelId="{A7944E7D-82B6-41E6-B0D0-4A851EB8B450}" type="pres">
      <dgm:prSet presAssocID="{EC3A56CA-0062-4FD4-8C79-B633844BD73B}" presName="chevron7" presStyleLbl="alignNode1" presStyleIdx="6" presStyleCnt="21"/>
      <dgm:spPr/>
    </dgm:pt>
    <dgm:pt modelId="{93483538-0925-4241-A5C4-F9FA6B70957D}" type="pres">
      <dgm:prSet presAssocID="{EC3A56CA-0062-4FD4-8C79-B633844BD73B}" presName="childtext" presStyleLbl="solidFgAcc1" presStyleIdx="0" presStyleCnt="3">
        <dgm:presLayoutVars>
          <dgm:chMax/>
          <dgm:chPref val="0"/>
          <dgm:bulletEnabled val="1"/>
        </dgm:presLayoutVars>
      </dgm:prSet>
      <dgm:spPr/>
    </dgm:pt>
    <dgm:pt modelId="{B5E1140C-DAFE-4B68-94B0-C7096BAF84ED}" type="pres">
      <dgm:prSet presAssocID="{D97400B3-C883-43B4-B337-01B295A45144}" presName="sibTrans" presStyleCnt="0"/>
      <dgm:spPr/>
    </dgm:pt>
    <dgm:pt modelId="{3AC0D5BB-BD85-40DE-8EBF-70ADBBD39329}" type="pres">
      <dgm:prSet presAssocID="{CD68BA1F-5C04-4B89-A416-4F711773CB64}" presName="parenttextcomposite" presStyleCnt="0"/>
      <dgm:spPr/>
    </dgm:pt>
    <dgm:pt modelId="{8A56C004-0F60-49F2-B017-B665976C71CE}" type="pres">
      <dgm:prSet presAssocID="{CD68BA1F-5C04-4B89-A416-4F711773CB64}" presName="parenttext" presStyleLbl="revTx" presStyleIdx="1" presStyleCnt="3">
        <dgm:presLayoutVars>
          <dgm:chMax/>
          <dgm:chPref val="2"/>
          <dgm:bulletEnabled val="1"/>
        </dgm:presLayoutVars>
      </dgm:prSet>
      <dgm:spPr/>
    </dgm:pt>
    <dgm:pt modelId="{6BCE63DE-31D9-462F-B878-72CACE404EB5}" type="pres">
      <dgm:prSet presAssocID="{CD68BA1F-5C04-4B89-A416-4F711773CB64}" presName="composite" presStyleCnt="0"/>
      <dgm:spPr/>
    </dgm:pt>
    <dgm:pt modelId="{DE41C6FF-7296-42E6-AAE4-55F7976A7060}" type="pres">
      <dgm:prSet presAssocID="{CD68BA1F-5C04-4B89-A416-4F711773CB64}" presName="chevron1" presStyleLbl="alignNode1" presStyleIdx="7" presStyleCnt="21"/>
      <dgm:spPr/>
    </dgm:pt>
    <dgm:pt modelId="{00C88BC3-ADF7-4C8B-A1EE-4C8C84B44506}" type="pres">
      <dgm:prSet presAssocID="{CD68BA1F-5C04-4B89-A416-4F711773CB64}" presName="chevron2" presStyleLbl="alignNode1" presStyleIdx="8" presStyleCnt="21"/>
      <dgm:spPr/>
    </dgm:pt>
    <dgm:pt modelId="{5402973D-617D-4FC1-9DA4-D4F081A0277F}" type="pres">
      <dgm:prSet presAssocID="{CD68BA1F-5C04-4B89-A416-4F711773CB64}" presName="chevron3" presStyleLbl="alignNode1" presStyleIdx="9" presStyleCnt="21"/>
      <dgm:spPr/>
    </dgm:pt>
    <dgm:pt modelId="{CC9873DA-DAEB-4513-AADD-30298406FA1A}" type="pres">
      <dgm:prSet presAssocID="{CD68BA1F-5C04-4B89-A416-4F711773CB64}" presName="chevron4" presStyleLbl="alignNode1" presStyleIdx="10" presStyleCnt="21"/>
      <dgm:spPr/>
    </dgm:pt>
    <dgm:pt modelId="{5FE895D0-3FC3-4787-9A95-4B55A90B211A}" type="pres">
      <dgm:prSet presAssocID="{CD68BA1F-5C04-4B89-A416-4F711773CB64}" presName="chevron5" presStyleLbl="alignNode1" presStyleIdx="11" presStyleCnt="21"/>
      <dgm:spPr/>
    </dgm:pt>
    <dgm:pt modelId="{610D678A-9446-4B3A-8DB3-E65F23FCE3D9}" type="pres">
      <dgm:prSet presAssocID="{CD68BA1F-5C04-4B89-A416-4F711773CB64}" presName="chevron6" presStyleLbl="alignNode1" presStyleIdx="12" presStyleCnt="21"/>
      <dgm:spPr/>
    </dgm:pt>
    <dgm:pt modelId="{8B93944E-6322-46C8-B38D-8BF8DFC846EC}" type="pres">
      <dgm:prSet presAssocID="{CD68BA1F-5C04-4B89-A416-4F711773CB64}" presName="chevron7" presStyleLbl="alignNode1" presStyleIdx="13" presStyleCnt="21"/>
      <dgm:spPr/>
    </dgm:pt>
    <dgm:pt modelId="{0DC05460-B9F4-4965-A4EB-640916BA4387}" type="pres">
      <dgm:prSet presAssocID="{CD68BA1F-5C04-4B89-A416-4F711773CB64}" presName="childtext" presStyleLbl="solidFgAcc1" presStyleIdx="1" presStyleCnt="3">
        <dgm:presLayoutVars>
          <dgm:chMax/>
          <dgm:chPref val="0"/>
          <dgm:bulletEnabled val="1"/>
        </dgm:presLayoutVars>
      </dgm:prSet>
      <dgm:spPr/>
    </dgm:pt>
    <dgm:pt modelId="{76896304-1237-464F-8214-6E46B064B895}" type="pres">
      <dgm:prSet presAssocID="{ED8F5872-8831-4602-AF1A-01D67A8053CF}" presName="sibTrans" presStyleCnt="0"/>
      <dgm:spPr/>
    </dgm:pt>
    <dgm:pt modelId="{D2B5C41D-927C-47E9-967A-B3D86B7B60D8}" type="pres">
      <dgm:prSet presAssocID="{C55717EB-73C1-42A2-83F1-C5A42DEDF63C}" presName="parenttextcomposite" presStyleCnt="0"/>
      <dgm:spPr/>
    </dgm:pt>
    <dgm:pt modelId="{62B66C2F-3101-45A1-A5EC-5869D1D71E4D}" type="pres">
      <dgm:prSet presAssocID="{C55717EB-73C1-42A2-83F1-C5A42DEDF63C}" presName="parenttext" presStyleLbl="revTx" presStyleIdx="2" presStyleCnt="3">
        <dgm:presLayoutVars>
          <dgm:chMax/>
          <dgm:chPref val="2"/>
          <dgm:bulletEnabled val="1"/>
        </dgm:presLayoutVars>
      </dgm:prSet>
      <dgm:spPr/>
    </dgm:pt>
    <dgm:pt modelId="{CDFFC9AC-776C-436F-9C07-F4D685857394}" type="pres">
      <dgm:prSet presAssocID="{C55717EB-73C1-42A2-83F1-C5A42DEDF63C}" presName="composite" presStyleCnt="0"/>
      <dgm:spPr/>
    </dgm:pt>
    <dgm:pt modelId="{7256A165-5BF9-47CA-A817-BBA13E9A7CA4}" type="pres">
      <dgm:prSet presAssocID="{C55717EB-73C1-42A2-83F1-C5A42DEDF63C}" presName="chevron1" presStyleLbl="alignNode1" presStyleIdx="14" presStyleCnt="21"/>
      <dgm:spPr/>
    </dgm:pt>
    <dgm:pt modelId="{3E63F9AF-FA24-4145-B5AA-24001B051F5B}" type="pres">
      <dgm:prSet presAssocID="{C55717EB-73C1-42A2-83F1-C5A42DEDF63C}" presName="chevron2" presStyleLbl="alignNode1" presStyleIdx="15" presStyleCnt="21"/>
      <dgm:spPr/>
    </dgm:pt>
    <dgm:pt modelId="{423E7DB6-2914-4213-BDDF-514BEF1D70BA}" type="pres">
      <dgm:prSet presAssocID="{C55717EB-73C1-42A2-83F1-C5A42DEDF63C}" presName="chevron3" presStyleLbl="alignNode1" presStyleIdx="16" presStyleCnt="21"/>
      <dgm:spPr/>
    </dgm:pt>
    <dgm:pt modelId="{63113231-126D-40E8-B4B8-25ADCCC78609}" type="pres">
      <dgm:prSet presAssocID="{C55717EB-73C1-42A2-83F1-C5A42DEDF63C}" presName="chevron4" presStyleLbl="alignNode1" presStyleIdx="17" presStyleCnt="21"/>
      <dgm:spPr/>
    </dgm:pt>
    <dgm:pt modelId="{1790FC74-3E61-4407-B015-F7F5C8726A58}" type="pres">
      <dgm:prSet presAssocID="{C55717EB-73C1-42A2-83F1-C5A42DEDF63C}" presName="chevron5" presStyleLbl="alignNode1" presStyleIdx="18" presStyleCnt="21"/>
      <dgm:spPr/>
    </dgm:pt>
    <dgm:pt modelId="{4A819E9C-F32F-4A02-AD95-401636C5CE8F}" type="pres">
      <dgm:prSet presAssocID="{C55717EB-73C1-42A2-83F1-C5A42DEDF63C}" presName="chevron6" presStyleLbl="alignNode1" presStyleIdx="19" presStyleCnt="21"/>
      <dgm:spPr/>
    </dgm:pt>
    <dgm:pt modelId="{CB92D8CE-342E-4541-836E-850243D7718D}" type="pres">
      <dgm:prSet presAssocID="{C55717EB-73C1-42A2-83F1-C5A42DEDF63C}" presName="chevron7" presStyleLbl="alignNode1" presStyleIdx="20" presStyleCnt="21"/>
      <dgm:spPr/>
    </dgm:pt>
    <dgm:pt modelId="{ED0A8DEC-E693-4FB9-A668-DD870B8905EF}" type="pres">
      <dgm:prSet presAssocID="{C55717EB-73C1-42A2-83F1-C5A42DEDF63C}" presName="childtext" presStyleLbl="solidFgAcc1" presStyleIdx="2" presStyleCnt="3">
        <dgm:presLayoutVars>
          <dgm:chMax/>
          <dgm:chPref val="0"/>
          <dgm:bulletEnabled val="1"/>
        </dgm:presLayoutVars>
      </dgm:prSet>
      <dgm:spPr/>
    </dgm:pt>
  </dgm:ptLst>
  <dgm:cxnLst>
    <dgm:cxn modelId="{ABF60F82-E81F-43E4-A360-7CB93869F590}" type="presOf" srcId="{87B3402D-02CC-45F0-9620-98A11E2ED21A}" destId="{93483538-0925-4241-A5C4-F9FA6B70957D}" srcOrd="0" destOrd="0" presId="urn:microsoft.com/office/officeart/2008/layout/VerticalAccentList"/>
    <dgm:cxn modelId="{B7D4B1AC-2970-4447-B167-649CD2140EB6}" srcId="{EC3A56CA-0062-4FD4-8C79-B633844BD73B}" destId="{87B3402D-02CC-45F0-9620-98A11E2ED21A}" srcOrd="0" destOrd="0" parTransId="{635AD49E-6432-4CDE-A79F-3B9E4E359A8A}" sibTransId="{B8CE5321-D08B-475A-80F5-16F9BB94C208}"/>
    <dgm:cxn modelId="{CC650F06-59A3-40F4-B4C7-6AF4F626E44F}" type="presOf" srcId="{0E9A8852-E6F0-4D06-ABEC-97D7951FD7F1}" destId="{ED0A8DEC-E693-4FB9-A668-DD870B8905EF}" srcOrd="0" destOrd="0" presId="urn:microsoft.com/office/officeart/2008/layout/VerticalAccentList"/>
    <dgm:cxn modelId="{4146BDD0-FC74-4C96-AB2A-EAFB5F016AF2}" type="presOf" srcId="{CD68BA1F-5C04-4B89-A416-4F711773CB64}" destId="{8A56C004-0F60-49F2-B017-B665976C71CE}" srcOrd="0" destOrd="0" presId="urn:microsoft.com/office/officeart/2008/layout/VerticalAccentList"/>
    <dgm:cxn modelId="{5DABA5F5-4A72-491D-9903-298F6C4FA31C}" type="presOf" srcId="{C55717EB-73C1-42A2-83F1-C5A42DEDF63C}" destId="{62B66C2F-3101-45A1-A5EC-5869D1D71E4D}" srcOrd="0" destOrd="0" presId="urn:microsoft.com/office/officeart/2008/layout/VerticalAccentList"/>
    <dgm:cxn modelId="{51B57CC1-1B8D-4DFD-9893-A4484FC74F31}" type="presOf" srcId="{F58B5C29-80BD-4AAA-A107-66B2A52BAF7A}" destId="{0DC05460-B9F4-4965-A4EB-640916BA4387}" srcOrd="0" destOrd="0" presId="urn:microsoft.com/office/officeart/2008/layout/VerticalAccentList"/>
    <dgm:cxn modelId="{EE03A66E-F54D-4D04-9EAE-1384BD9891EF}" srcId="{6A7FAAF6-504B-4B94-94FD-A09DC775ABE0}" destId="{C55717EB-73C1-42A2-83F1-C5A42DEDF63C}" srcOrd="2" destOrd="0" parTransId="{1E60682B-226C-47B0-9B84-8350FFFE065A}" sibTransId="{FE0711A0-0ADE-46D5-B56F-EAE829AF1DA0}"/>
    <dgm:cxn modelId="{054AE9AB-DCE9-4FE8-A0DB-A5B60F2D6245}" type="presOf" srcId="{6A7FAAF6-504B-4B94-94FD-A09DC775ABE0}" destId="{C988F0EA-76DB-49E8-A62D-031897B5C41C}" srcOrd="0" destOrd="0" presId="urn:microsoft.com/office/officeart/2008/layout/VerticalAccentList"/>
    <dgm:cxn modelId="{FE17F08B-381C-4C14-AE4D-C3FFF857168E}" type="presOf" srcId="{EC3A56CA-0062-4FD4-8C79-B633844BD73B}" destId="{AFE11872-1306-49A6-BE4E-2FEEE2AF95AB}" srcOrd="0" destOrd="0" presId="urn:microsoft.com/office/officeart/2008/layout/VerticalAccentList"/>
    <dgm:cxn modelId="{309EF832-C481-4949-96E1-09AC8E44835F}" srcId="{CD68BA1F-5C04-4B89-A416-4F711773CB64}" destId="{F58B5C29-80BD-4AAA-A107-66B2A52BAF7A}" srcOrd="0" destOrd="0" parTransId="{596466BF-8880-421F-BDBB-11D32268BEFE}" sibTransId="{D779FAF8-3A68-4621-AA9C-A8587D42F7CB}"/>
    <dgm:cxn modelId="{8841F40D-DF60-4C42-BECA-AE167A771CDD}" srcId="{6A7FAAF6-504B-4B94-94FD-A09DC775ABE0}" destId="{CD68BA1F-5C04-4B89-A416-4F711773CB64}" srcOrd="1" destOrd="0" parTransId="{B3AC1096-3D08-4A8B-9DB1-A48D9DB31635}" sibTransId="{ED8F5872-8831-4602-AF1A-01D67A8053CF}"/>
    <dgm:cxn modelId="{D553600B-B59E-4C09-B89E-6F6F531B43A2}" srcId="{C55717EB-73C1-42A2-83F1-C5A42DEDF63C}" destId="{0E9A8852-E6F0-4D06-ABEC-97D7951FD7F1}" srcOrd="0" destOrd="0" parTransId="{6EE11CF7-665E-490E-91D4-22A8D87F3E5A}" sibTransId="{3652FD74-302B-410D-8B90-D49643DADF7E}"/>
    <dgm:cxn modelId="{4BEAACBB-6075-452D-B7A2-4AB16FD070DB}" srcId="{6A7FAAF6-504B-4B94-94FD-A09DC775ABE0}" destId="{EC3A56CA-0062-4FD4-8C79-B633844BD73B}" srcOrd="0" destOrd="0" parTransId="{C6D8DD2C-710A-46B9-B247-E22F243F5888}" sibTransId="{D97400B3-C883-43B4-B337-01B295A45144}"/>
    <dgm:cxn modelId="{0F04FFB3-6944-4072-AFC5-0AF9CCE14D77}" type="presParOf" srcId="{C988F0EA-76DB-49E8-A62D-031897B5C41C}" destId="{53CDCB76-2883-4875-9B2D-FDF3B79939AC}" srcOrd="0" destOrd="0" presId="urn:microsoft.com/office/officeart/2008/layout/VerticalAccentList"/>
    <dgm:cxn modelId="{A540870F-3E74-4AC2-A68D-8449A85972FD}" type="presParOf" srcId="{53CDCB76-2883-4875-9B2D-FDF3B79939AC}" destId="{AFE11872-1306-49A6-BE4E-2FEEE2AF95AB}" srcOrd="0" destOrd="0" presId="urn:microsoft.com/office/officeart/2008/layout/VerticalAccentList"/>
    <dgm:cxn modelId="{20FAAE13-310C-4AB4-85C9-966B1E2AAA75}" type="presParOf" srcId="{C988F0EA-76DB-49E8-A62D-031897B5C41C}" destId="{58BD8541-C00A-42F6-B39D-976915F47A20}" srcOrd="1" destOrd="0" presId="urn:microsoft.com/office/officeart/2008/layout/VerticalAccentList"/>
    <dgm:cxn modelId="{140DE1DE-2061-44A9-AC05-64382ABDDD38}" type="presParOf" srcId="{58BD8541-C00A-42F6-B39D-976915F47A20}" destId="{3774709D-5C6B-4EB8-8264-43809B5CCF34}" srcOrd="0" destOrd="0" presId="urn:microsoft.com/office/officeart/2008/layout/VerticalAccentList"/>
    <dgm:cxn modelId="{58FBB6F5-E714-4A50-86FC-930656C84211}" type="presParOf" srcId="{58BD8541-C00A-42F6-B39D-976915F47A20}" destId="{39874EB3-8812-4F21-94B6-84306BC45AF8}" srcOrd="1" destOrd="0" presId="urn:microsoft.com/office/officeart/2008/layout/VerticalAccentList"/>
    <dgm:cxn modelId="{CF9B1760-5EAD-4E8E-AE11-ABEEBDAA7CEB}" type="presParOf" srcId="{58BD8541-C00A-42F6-B39D-976915F47A20}" destId="{20A0973F-41FE-4A8B-B4FA-965F2124FE3B}" srcOrd="2" destOrd="0" presId="urn:microsoft.com/office/officeart/2008/layout/VerticalAccentList"/>
    <dgm:cxn modelId="{E9EE7534-3D46-4977-A73A-5505F5833C7A}" type="presParOf" srcId="{58BD8541-C00A-42F6-B39D-976915F47A20}" destId="{B0FA50C4-10E8-437E-822F-E62B3FB419EE}" srcOrd="3" destOrd="0" presId="urn:microsoft.com/office/officeart/2008/layout/VerticalAccentList"/>
    <dgm:cxn modelId="{0C4C809F-B837-40D4-9BB0-87A4D8DB1C35}" type="presParOf" srcId="{58BD8541-C00A-42F6-B39D-976915F47A20}" destId="{B667097F-DF66-472B-91E7-DB8B95D0AF70}" srcOrd="4" destOrd="0" presId="urn:microsoft.com/office/officeart/2008/layout/VerticalAccentList"/>
    <dgm:cxn modelId="{CAA086D8-33CA-4930-BCD0-13D874D7A081}" type="presParOf" srcId="{58BD8541-C00A-42F6-B39D-976915F47A20}" destId="{28B3678A-8278-4F4B-9023-C1F8A215AE96}" srcOrd="5" destOrd="0" presId="urn:microsoft.com/office/officeart/2008/layout/VerticalAccentList"/>
    <dgm:cxn modelId="{F6FC8078-55C2-4B99-997A-C226123BAF80}" type="presParOf" srcId="{58BD8541-C00A-42F6-B39D-976915F47A20}" destId="{A7944E7D-82B6-41E6-B0D0-4A851EB8B450}" srcOrd="6" destOrd="0" presId="urn:microsoft.com/office/officeart/2008/layout/VerticalAccentList"/>
    <dgm:cxn modelId="{7DCB9692-4B8B-4956-B21F-6EAA53801F85}" type="presParOf" srcId="{58BD8541-C00A-42F6-B39D-976915F47A20}" destId="{93483538-0925-4241-A5C4-F9FA6B70957D}" srcOrd="7" destOrd="0" presId="urn:microsoft.com/office/officeart/2008/layout/VerticalAccentList"/>
    <dgm:cxn modelId="{FEAC3AB0-D670-4F7D-82E3-91BAE109F722}" type="presParOf" srcId="{C988F0EA-76DB-49E8-A62D-031897B5C41C}" destId="{B5E1140C-DAFE-4B68-94B0-C7096BAF84ED}" srcOrd="2" destOrd="0" presId="urn:microsoft.com/office/officeart/2008/layout/VerticalAccentList"/>
    <dgm:cxn modelId="{00EFB6D4-8E7B-4266-8556-47750E32976B}" type="presParOf" srcId="{C988F0EA-76DB-49E8-A62D-031897B5C41C}" destId="{3AC0D5BB-BD85-40DE-8EBF-70ADBBD39329}" srcOrd="3" destOrd="0" presId="urn:microsoft.com/office/officeart/2008/layout/VerticalAccentList"/>
    <dgm:cxn modelId="{A42E4B7F-DC6D-446D-BE61-D4C1C0FAB8F9}" type="presParOf" srcId="{3AC0D5BB-BD85-40DE-8EBF-70ADBBD39329}" destId="{8A56C004-0F60-49F2-B017-B665976C71CE}" srcOrd="0" destOrd="0" presId="urn:microsoft.com/office/officeart/2008/layout/VerticalAccentList"/>
    <dgm:cxn modelId="{6C414EC3-110F-4F3A-A4C9-62FFD0D95334}" type="presParOf" srcId="{C988F0EA-76DB-49E8-A62D-031897B5C41C}" destId="{6BCE63DE-31D9-462F-B878-72CACE404EB5}" srcOrd="4" destOrd="0" presId="urn:microsoft.com/office/officeart/2008/layout/VerticalAccentList"/>
    <dgm:cxn modelId="{A1C30348-1626-444D-B2B9-FB554834AE65}" type="presParOf" srcId="{6BCE63DE-31D9-462F-B878-72CACE404EB5}" destId="{DE41C6FF-7296-42E6-AAE4-55F7976A7060}" srcOrd="0" destOrd="0" presId="urn:microsoft.com/office/officeart/2008/layout/VerticalAccentList"/>
    <dgm:cxn modelId="{4670233D-911F-452B-8B6E-81160C2D195A}" type="presParOf" srcId="{6BCE63DE-31D9-462F-B878-72CACE404EB5}" destId="{00C88BC3-ADF7-4C8B-A1EE-4C8C84B44506}" srcOrd="1" destOrd="0" presId="urn:microsoft.com/office/officeart/2008/layout/VerticalAccentList"/>
    <dgm:cxn modelId="{D27BDD2D-A679-4B21-807E-D4E1B18956EF}" type="presParOf" srcId="{6BCE63DE-31D9-462F-B878-72CACE404EB5}" destId="{5402973D-617D-4FC1-9DA4-D4F081A0277F}" srcOrd="2" destOrd="0" presId="urn:microsoft.com/office/officeart/2008/layout/VerticalAccentList"/>
    <dgm:cxn modelId="{F68A3BBE-737D-4EBA-88BD-B3A7E6B74EFB}" type="presParOf" srcId="{6BCE63DE-31D9-462F-B878-72CACE404EB5}" destId="{CC9873DA-DAEB-4513-AADD-30298406FA1A}" srcOrd="3" destOrd="0" presId="urn:microsoft.com/office/officeart/2008/layout/VerticalAccentList"/>
    <dgm:cxn modelId="{CF14313A-4A50-474D-A27D-79E8E13FBBAC}" type="presParOf" srcId="{6BCE63DE-31D9-462F-B878-72CACE404EB5}" destId="{5FE895D0-3FC3-4787-9A95-4B55A90B211A}" srcOrd="4" destOrd="0" presId="urn:microsoft.com/office/officeart/2008/layout/VerticalAccentList"/>
    <dgm:cxn modelId="{B2A1F043-BAC3-4BFB-9826-4A4CC90DAFD3}" type="presParOf" srcId="{6BCE63DE-31D9-462F-B878-72CACE404EB5}" destId="{610D678A-9446-4B3A-8DB3-E65F23FCE3D9}" srcOrd="5" destOrd="0" presId="urn:microsoft.com/office/officeart/2008/layout/VerticalAccentList"/>
    <dgm:cxn modelId="{6339FB3D-BB85-45C6-890E-1ACB7B37FC10}" type="presParOf" srcId="{6BCE63DE-31D9-462F-B878-72CACE404EB5}" destId="{8B93944E-6322-46C8-B38D-8BF8DFC846EC}" srcOrd="6" destOrd="0" presId="urn:microsoft.com/office/officeart/2008/layout/VerticalAccentList"/>
    <dgm:cxn modelId="{ACF0B628-4C74-410E-8BB0-14C0C4B3C940}" type="presParOf" srcId="{6BCE63DE-31D9-462F-B878-72CACE404EB5}" destId="{0DC05460-B9F4-4965-A4EB-640916BA4387}" srcOrd="7" destOrd="0" presId="urn:microsoft.com/office/officeart/2008/layout/VerticalAccentList"/>
    <dgm:cxn modelId="{72D79FF7-0865-4FFC-B551-BDD790D3B0AD}" type="presParOf" srcId="{C988F0EA-76DB-49E8-A62D-031897B5C41C}" destId="{76896304-1237-464F-8214-6E46B064B895}" srcOrd="5" destOrd="0" presId="urn:microsoft.com/office/officeart/2008/layout/VerticalAccentList"/>
    <dgm:cxn modelId="{452E6061-3213-4B42-BBEB-A61EA2E7F847}" type="presParOf" srcId="{C988F0EA-76DB-49E8-A62D-031897B5C41C}" destId="{D2B5C41D-927C-47E9-967A-B3D86B7B60D8}" srcOrd="6" destOrd="0" presId="urn:microsoft.com/office/officeart/2008/layout/VerticalAccentList"/>
    <dgm:cxn modelId="{45F4B3CB-476D-4120-81A5-F280900F0158}" type="presParOf" srcId="{D2B5C41D-927C-47E9-967A-B3D86B7B60D8}" destId="{62B66C2F-3101-45A1-A5EC-5869D1D71E4D}" srcOrd="0" destOrd="0" presId="urn:microsoft.com/office/officeart/2008/layout/VerticalAccentList"/>
    <dgm:cxn modelId="{6C50E2CB-9765-4964-A6F6-0CE0299B011D}" type="presParOf" srcId="{C988F0EA-76DB-49E8-A62D-031897B5C41C}" destId="{CDFFC9AC-776C-436F-9C07-F4D685857394}" srcOrd="7" destOrd="0" presId="urn:microsoft.com/office/officeart/2008/layout/VerticalAccentList"/>
    <dgm:cxn modelId="{477D1D91-C5BC-4785-B019-2594BFAD5C59}" type="presParOf" srcId="{CDFFC9AC-776C-436F-9C07-F4D685857394}" destId="{7256A165-5BF9-47CA-A817-BBA13E9A7CA4}" srcOrd="0" destOrd="0" presId="urn:microsoft.com/office/officeart/2008/layout/VerticalAccentList"/>
    <dgm:cxn modelId="{3FD85026-FBA0-4D00-9EC3-8262612808E7}" type="presParOf" srcId="{CDFFC9AC-776C-436F-9C07-F4D685857394}" destId="{3E63F9AF-FA24-4145-B5AA-24001B051F5B}" srcOrd="1" destOrd="0" presId="urn:microsoft.com/office/officeart/2008/layout/VerticalAccentList"/>
    <dgm:cxn modelId="{24F6B2FF-1F90-46A1-B25A-E08A93143C03}" type="presParOf" srcId="{CDFFC9AC-776C-436F-9C07-F4D685857394}" destId="{423E7DB6-2914-4213-BDDF-514BEF1D70BA}" srcOrd="2" destOrd="0" presId="urn:microsoft.com/office/officeart/2008/layout/VerticalAccentList"/>
    <dgm:cxn modelId="{BC5BE617-4095-4FF8-8633-7B3BFDAB3C9C}" type="presParOf" srcId="{CDFFC9AC-776C-436F-9C07-F4D685857394}" destId="{63113231-126D-40E8-B4B8-25ADCCC78609}" srcOrd="3" destOrd="0" presId="urn:microsoft.com/office/officeart/2008/layout/VerticalAccentList"/>
    <dgm:cxn modelId="{ABC0696D-5FBF-4D98-8B43-336B85E872E3}" type="presParOf" srcId="{CDFFC9AC-776C-436F-9C07-F4D685857394}" destId="{1790FC74-3E61-4407-B015-F7F5C8726A58}" srcOrd="4" destOrd="0" presId="urn:microsoft.com/office/officeart/2008/layout/VerticalAccentList"/>
    <dgm:cxn modelId="{6E20621C-194A-462F-A647-12C74091EE4D}" type="presParOf" srcId="{CDFFC9AC-776C-436F-9C07-F4D685857394}" destId="{4A819E9C-F32F-4A02-AD95-401636C5CE8F}" srcOrd="5" destOrd="0" presId="urn:microsoft.com/office/officeart/2008/layout/VerticalAccentList"/>
    <dgm:cxn modelId="{A921CAE4-F308-403B-8C5D-87A737681779}" type="presParOf" srcId="{CDFFC9AC-776C-436F-9C07-F4D685857394}" destId="{CB92D8CE-342E-4541-836E-850243D7718D}" srcOrd="6" destOrd="0" presId="urn:microsoft.com/office/officeart/2008/layout/VerticalAccentList"/>
    <dgm:cxn modelId="{8DB036F8-B87C-45ED-B094-89BA0277702D}" type="presParOf" srcId="{CDFFC9AC-776C-436F-9C07-F4D685857394}" destId="{ED0A8DEC-E693-4FB9-A668-DD870B8905EF}"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AD9D24-DD35-4EE4-BC13-AC7C1717D2E2}" type="doc">
      <dgm:prSet loTypeId="urn:microsoft.com/office/officeart/2011/layout/CircleProcess" loCatId="process" qsTypeId="urn:microsoft.com/office/officeart/2005/8/quickstyle/3d1" qsCatId="3D" csTypeId="urn:microsoft.com/office/officeart/2005/8/colors/colorful2" csCatId="colorful" phldr="1"/>
      <dgm:spPr/>
      <dgm:t>
        <a:bodyPr/>
        <a:lstStyle/>
        <a:p>
          <a:endParaRPr lang="es-ES"/>
        </a:p>
      </dgm:t>
    </dgm:pt>
    <dgm:pt modelId="{3412A0C5-CD3C-40A1-93A3-53F2E9E39A66}">
      <dgm:prSet phldrT="[Texto]"/>
      <dgm:spPr/>
      <dgm:t>
        <a:bodyPr/>
        <a:lstStyle/>
        <a:p>
          <a:r>
            <a:rPr lang="es-ES" b="1">
              <a:solidFill>
                <a:schemeClr val="bg1"/>
              </a:solidFill>
            </a:rPr>
            <a:t>1er GRUPO:</a:t>
          </a:r>
        </a:p>
        <a:p>
          <a:r>
            <a:rPr lang="es-ES">
              <a:solidFill>
                <a:schemeClr val="bg1"/>
              </a:solidFill>
            </a:rPr>
            <a:t>Principios de orden constitucional</a:t>
          </a:r>
          <a:endParaRPr lang="es-ES" dirty="0">
            <a:solidFill>
              <a:schemeClr val="bg1"/>
            </a:solidFill>
          </a:endParaRPr>
        </a:p>
      </dgm:t>
    </dgm:pt>
    <dgm:pt modelId="{5DA7B4B3-D020-4933-AB4C-B4400EB35FD9}" type="parTrans" cxnId="{E71B4593-6CFA-4926-985B-13AF339863D3}">
      <dgm:prSet/>
      <dgm:spPr/>
      <dgm:t>
        <a:bodyPr/>
        <a:lstStyle/>
        <a:p>
          <a:endParaRPr lang="es-ES">
            <a:solidFill>
              <a:schemeClr val="bg1"/>
            </a:solidFill>
          </a:endParaRPr>
        </a:p>
      </dgm:t>
    </dgm:pt>
    <dgm:pt modelId="{E4C893A3-1027-431D-AA15-E35591908479}" type="sibTrans" cxnId="{E71B4593-6CFA-4926-985B-13AF339863D3}">
      <dgm:prSet/>
      <dgm:spPr/>
      <dgm:t>
        <a:bodyPr/>
        <a:lstStyle/>
        <a:p>
          <a:endParaRPr lang="es-ES">
            <a:solidFill>
              <a:schemeClr val="bg1"/>
            </a:solidFill>
          </a:endParaRPr>
        </a:p>
      </dgm:t>
    </dgm:pt>
    <dgm:pt modelId="{D75BCA13-0278-4107-9168-F0F7919DDC43}">
      <dgm:prSet phldrT="[Texto]"/>
      <dgm:spPr/>
      <dgm:t>
        <a:bodyPr/>
        <a:lstStyle/>
        <a:p>
          <a:r>
            <a:rPr lang="es-ES" b="1" i="0">
              <a:solidFill>
                <a:schemeClr val="bg1"/>
              </a:solidFill>
            </a:rPr>
            <a:t>2do GRUPO:</a:t>
          </a:r>
        </a:p>
        <a:p>
          <a:r>
            <a:rPr lang="es-ES" b="0" i="0">
              <a:solidFill>
                <a:schemeClr val="bg1"/>
              </a:solidFill>
            </a:rPr>
            <a:t>Principios de carácter administrativo</a:t>
          </a:r>
          <a:endParaRPr lang="es-ES" dirty="0">
            <a:solidFill>
              <a:schemeClr val="bg1"/>
            </a:solidFill>
          </a:endParaRPr>
        </a:p>
      </dgm:t>
    </dgm:pt>
    <dgm:pt modelId="{DF73AE02-A54E-49A6-B601-A543705E749C}" type="parTrans" cxnId="{3A40454B-DFEB-4924-8703-0F6F709B94F8}">
      <dgm:prSet/>
      <dgm:spPr/>
      <dgm:t>
        <a:bodyPr/>
        <a:lstStyle/>
        <a:p>
          <a:endParaRPr lang="es-ES">
            <a:solidFill>
              <a:schemeClr val="bg1"/>
            </a:solidFill>
          </a:endParaRPr>
        </a:p>
      </dgm:t>
    </dgm:pt>
    <dgm:pt modelId="{F4AC2B2D-8FEC-485F-8110-F02878548B7A}" type="sibTrans" cxnId="{3A40454B-DFEB-4924-8703-0F6F709B94F8}">
      <dgm:prSet/>
      <dgm:spPr/>
      <dgm:t>
        <a:bodyPr/>
        <a:lstStyle/>
        <a:p>
          <a:endParaRPr lang="es-ES">
            <a:solidFill>
              <a:schemeClr val="bg1"/>
            </a:solidFill>
          </a:endParaRPr>
        </a:p>
      </dgm:t>
    </dgm:pt>
    <dgm:pt modelId="{D6F90AF6-3D7B-4CA6-9F3D-D236FBE76C28}">
      <dgm:prSet phldrT="[Texto]"/>
      <dgm:spPr/>
      <dgm:t>
        <a:bodyPr/>
        <a:lstStyle/>
        <a:p>
          <a:r>
            <a:rPr lang="es-ES" b="1" i="0">
              <a:solidFill>
                <a:schemeClr val="bg1"/>
              </a:solidFill>
            </a:rPr>
            <a:t>3er GRUPO:</a:t>
          </a:r>
        </a:p>
        <a:p>
          <a:r>
            <a:rPr lang="es-ES" b="0" i="0">
              <a:solidFill>
                <a:schemeClr val="bg1"/>
              </a:solidFill>
            </a:rPr>
            <a:t>Principios de carácter social</a:t>
          </a:r>
          <a:endParaRPr lang="es-ES" dirty="0">
            <a:solidFill>
              <a:schemeClr val="bg1"/>
            </a:solidFill>
          </a:endParaRPr>
        </a:p>
      </dgm:t>
    </dgm:pt>
    <dgm:pt modelId="{C5049029-23D5-43AF-A8E5-F61A217C8213}" type="parTrans" cxnId="{3E5F59AF-55F9-4C20-8799-F059D11250EE}">
      <dgm:prSet/>
      <dgm:spPr/>
      <dgm:t>
        <a:bodyPr/>
        <a:lstStyle/>
        <a:p>
          <a:endParaRPr lang="es-ES">
            <a:solidFill>
              <a:schemeClr val="bg1"/>
            </a:solidFill>
          </a:endParaRPr>
        </a:p>
      </dgm:t>
    </dgm:pt>
    <dgm:pt modelId="{9667FE32-2BF9-4ECA-9555-E9A56B9E23BC}" type="sibTrans" cxnId="{3E5F59AF-55F9-4C20-8799-F059D11250EE}">
      <dgm:prSet/>
      <dgm:spPr/>
      <dgm:t>
        <a:bodyPr/>
        <a:lstStyle/>
        <a:p>
          <a:endParaRPr lang="es-ES">
            <a:solidFill>
              <a:schemeClr val="bg1"/>
            </a:solidFill>
          </a:endParaRPr>
        </a:p>
      </dgm:t>
    </dgm:pt>
    <dgm:pt modelId="{181F2DD4-C094-4836-8750-2EAC3F5954F9}" type="pres">
      <dgm:prSet presAssocID="{DFAD9D24-DD35-4EE4-BC13-AC7C1717D2E2}" presName="Name0" presStyleCnt="0">
        <dgm:presLayoutVars>
          <dgm:chMax val="11"/>
          <dgm:chPref val="11"/>
          <dgm:dir/>
          <dgm:resizeHandles/>
        </dgm:presLayoutVars>
      </dgm:prSet>
      <dgm:spPr/>
    </dgm:pt>
    <dgm:pt modelId="{7CD2B810-E12D-4816-8257-6AA0E9F94765}" type="pres">
      <dgm:prSet presAssocID="{D6F90AF6-3D7B-4CA6-9F3D-D236FBE76C28}" presName="Accent3" presStyleCnt="0"/>
      <dgm:spPr/>
    </dgm:pt>
    <dgm:pt modelId="{D0F38F66-83AA-49B5-B669-7BD74C431905}" type="pres">
      <dgm:prSet presAssocID="{D6F90AF6-3D7B-4CA6-9F3D-D236FBE76C28}" presName="Accent" presStyleLbl="node1" presStyleIdx="0" presStyleCnt="3"/>
      <dgm:spPr/>
    </dgm:pt>
    <dgm:pt modelId="{40C807E6-E194-44DB-8BAC-07451DC09932}" type="pres">
      <dgm:prSet presAssocID="{D6F90AF6-3D7B-4CA6-9F3D-D236FBE76C28}" presName="ParentBackground3" presStyleCnt="0"/>
      <dgm:spPr/>
    </dgm:pt>
    <dgm:pt modelId="{60B70E15-22F2-4D6E-B50D-82789B859217}" type="pres">
      <dgm:prSet presAssocID="{D6F90AF6-3D7B-4CA6-9F3D-D236FBE76C28}" presName="ParentBackground" presStyleLbl="fgAcc1" presStyleIdx="0" presStyleCnt="3"/>
      <dgm:spPr/>
    </dgm:pt>
    <dgm:pt modelId="{4CD3736A-0894-4C72-95DB-498F4138DDB2}" type="pres">
      <dgm:prSet presAssocID="{D6F90AF6-3D7B-4CA6-9F3D-D236FBE76C28}" presName="Parent3" presStyleLbl="revTx" presStyleIdx="0" presStyleCnt="0">
        <dgm:presLayoutVars>
          <dgm:chMax val="1"/>
          <dgm:chPref val="1"/>
          <dgm:bulletEnabled val="1"/>
        </dgm:presLayoutVars>
      </dgm:prSet>
      <dgm:spPr/>
    </dgm:pt>
    <dgm:pt modelId="{4CDADB6C-B60A-4A83-A0F9-9D041D5780B3}" type="pres">
      <dgm:prSet presAssocID="{D75BCA13-0278-4107-9168-F0F7919DDC43}" presName="Accent2" presStyleCnt="0"/>
      <dgm:spPr/>
    </dgm:pt>
    <dgm:pt modelId="{55B449A2-5368-4392-AE37-F2B6F41A387B}" type="pres">
      <dgm:prSet presAssocID="{D75BCA13-0278-4107-9168-F0F7919DDC43}" presName="Accent" presStyleLbl="node1" presStyleIdx="1" presStyleCnt="3"/>
      <dgm:spPr>
        <a:blipFill rotWithShape="0">
          <a:blip xmlns:r="http://schemas.openxmlformats.org/officeDocument/2006/relationships" r:embed="rId1"/>
          <a:stretch>
            <a:fillRect/>
          </a:stretch>
        </a:blipFill>
      </dgm:spPr>
    </dgm:pt>
    <dgm:pt modelId="{7FEE7703-F806-4E1D-B1FF-F9E903BE616F}" type="pres">
      <dgm:prSet presAssocID="{D75BCA13-0278-4107-9168-F0F7919DDC43}" presName="ParentBackground2" presStyleCnt="0"/>
      <dgm:spPr/>
    </dgm:pt>
    <dgm:pt modelId="{11990ABC-85F1-4F46-88B3-BBD4A1BC552B}" type="pres">
      <dgm:prSet presAssocID="{D75BCA13-0278-4107-9168-F0F7919DDC43}" presName="ParentBackground" presStyleLbl="fgAcc1" presStyleIdx="1" presStyleCnt="3"/>
      <dgm:spPr/>
    </dgm:pt>
    <dgm:pt modelId="{37D9229A-D850-496C-835E-AD7FBEF004B4}" type="pres">
      <dgm:prSet presAssocID="{D75BCA13-0278-4107-9168-F0F7919DDC43}" presName="Parent2" presStyleLbl="revTx" presStyleIdx="0" presStyleCnt="0">
        <dgm:presLayoutVars>
          <dgm:chMax val="1"/>
          <dgm:chPref val="1"/>
          <dgm:bulletEnabled val="1"/>
        </dgm:presLayoutVars>
      </dgm:prSet>
      <dgm:spPr/>
    </dgm:pt>
    <dgm:pt modelId="{4C6CEC1A-504E-4E56-9217-8950414BAF96}" type="pres">
      <dgm:prSet presAssocID="{3412A0C5-CD3C-40A1-93A3-53F2E9E39A66}" presName="Accent1" presStyleCnt="0"/>
      <dgm:spPr/>
    </dgm:pt>
    <dgm:pt modelId="{FAAD2669-D6DA-4D39-86C4-2522A091B4DC}" type="pres">
      <dgm:prSet presAssocID="{3412A0C5-CD3C-40A1-93A3-53F2E9E39A66}" presName="Accent" presStyleLbl="node1" presStyleIdx="2" presStyleCnt="3"/>
      <dgm:spPr/>
    </dgm:pt>
    <dgm:pt modelId="{22F8932D-9CDC-44CF-82EB-B63DE1922E4E}" type="pres">
      <dgm:prSet presAssocID="{3412A0C5-CD3C-40A1-93A3-53F2E9E39A66}" presName="ParentBackground1" presStyleCnt="0"/>
      <dgm:spPr/>
    </dgm:pt>
    <dgm:pt modelId="{82FEE00F-AE51-4C62-AC5F-FF3236135CAC}" type="pres">
      <dgm:prSet presAssocID="{3412A0C5-CD3C-40A1-93A3-53F2E9E39A66}" presName="ParentBackground" presStyleLbl="fgAcc1" presStyleIdx="2" presStyleCnt="3"/>
      <dgm:spPr/>
    </dgm:pt>
    <dgm:pt modelId="{4A3B0B28-9B3D-4292-A2DC-8EE30DB20872}" type="pres">
      <dgm:prSet presAssocID="{3412A0C5-CD3C-40A1-93A3-53F2E9E39A66}" presName="Parent1" presStyleLbl="revTx" presStyleIdx="0" presStyleCnt="0">
        <dgm:presLayoutVars>
          <dgm:chMax val="1"/>
          <dgm:chPref val="1"/>
          <dgm:bulletEnabled val="1"/>
        </dgm:presLayoutVars>
      </dgm:prSet>
      <dgm:spPr/>
    </dgm:pt>
  </dgm:ptLst>
  <dgm:cxnLst>
    <dgm:cxn modelId="{863BDA72-187D-4728-800E-20A387BA8128}" type="presOf" srcId="{D75BCA13-0278-4107-9168-F0F7919DDC43}" destId="{37D9229A-D850-496C-835E-AD7FBEF004B4}" srcOrd="1" destOrd="0" presId="urn:microsoft.com/office/officeart/2011/layout/CircleProcess"/>
    <dgm:cxn modelId="{7A5C19EA-D8C5-4572-A05C-A0BD63D341F9}" type="presOf" srcId="{3412A0C5-CD3C-40A1-93A3-53F2E9E39A66}" destId="{4A3B0B28-9B3D-4292-A2DC-8EE30DB20872}" srcOrd="1" destOrd="0" presId="urn:microsoft.com/office/officeart/2011/layout/CircleProcess"/>
    <dgm:cxn modelId="{3E5F59AF-55F9-4C20-8799-F059D11250EE}" srcId="{DFAD9D24-DD35-4EE4-BC13-AC7C1717D2E2}" destId="{D6F90AF6-3D7B-4CA6-9F3D-D236FBE76C28}" srcOrd="2" destOrd="0" parTransId="{C5049029-23D5-43AF-A8E5-F61A217C8213}" sibTransId="{9667FE32-2BF9-4ECA-9555-E9A56B9E23BC}"/>
    <dgm:cxn modelId="{D7AC67E0-0933-4870-ACF3-8EDB990C1D7D}" type="presOf" srcId="{DFAD9D24-DD35-4EE4-BC13-AC7C1717D2E2}" destId="{181F2DD4-C094-4836-8750-2EAC3F5954F9}" srcOrd="0" destOrd="0" presId="urn:microsoft.com/office/officeart/2011/layout/CircleProcess"/>
    <dgm:cxn modelId="{F63FB073-E723-41E3-8EC5-5B31F2DE609C}" type="presOf" srcId="{D6F90AF6-3D7B-4CA6-9F3D-D236FBE76C28}" destId="{4CD3736A-0894-4C72-95DB-498F4138DDB2}" srcOrd="1" destOrd="0" presId="urn:microsoft.com/office/officeart/2011/layout/CircleProcess"/>
    <dgm:cxn modelId="{E89F3F27-7FC1-4DD7-8F3B-8ABA2E4C81FF}" type="presOf" srcId="{3412A0C5-CD3C-40A1-93A3-53F2E9E39A66}" destId="{82FEE00F-AE51-4C62-AC5F-FF3236135CAC}" srcOrd="0" destOrd="0" presId="urn:microsoft.com/office/officeart/2011/layout/CircleProcess"/>
    <dgm:cxn modelId="{3F702A7F-D295-4B12-8161-AA131010C5D9}" type="presOf" srcId="{D75BCA13-0278-4107-9168-F0F7919DDC43}" destId="{11990ABC-85F1-4F46-88B3-BBD4A1BC552B}" srcOrd="0" destOrd="0" presId="urn:microsoft.com/office/officeart/2011/layout/CircleProcess"/>
    <dgm:cxn modelId="{3A40454B-DFEB-4924-8703-0F6F709B94F8}" srcId="{DFAD9D24-DD35-4EE4-BC13-AC7C1717D2E2}" destId="{D75BCA13-0278-4107-9168-F0F7919DDC43}" srcOrd="1" destOrd="0" parTransId="{DF73AE02-A54E-49A6-B601-A543705E749C}" sibTransId="{F4AC2B2D-8FEC-485F-8110-F02878548B7A}"/>
    <dgm:cxn modelId="{E71B4593-6CFA-4926-985B-13AF339863D3}" srcId="{DFAD9D24-DD35-4EE4-BC13-AC7C1717D2E2}" destId="{3412A0C5-CD3C-40A1-93A3-53F2E9E39A66}" srcOrd="0" destOrd="0" parTransId="{5DA7B4B3-D020-4933-AB4C-B4400EB35FD9}" sibTransId="{E4C893A3-1027-431D-AA15-E35591908479}"/>
    <dgm:cxn modelId="{26FDFA83-843F-460C-8AE4-642C5BFFBC91}" type="presOf" srcId="{D6F90AF6-3D7B-4CA6-9F3D-D236FBE76C28}" destId="{60B70E15-22F2-4D6E-B50D-82789B859217}" srcOrd="0" destOrd="0" presId="urn:microsoft.com/office/officeart/2011/layout/CircleProcess"/>
    <dgm:cxn modelId="{035F478A-B186-4F90-9691-E4BF8D0CD5EB}" type="presParOf" srcId="{181F2DD4-C094-4836-8750-2EAC3F5954F9}" destId="{7CD2B810-E12D-4816-8257-6AA0E9F94765}" srcOrd="0" destOrd="0" presId="urn:microsoft.com/office/officeart/2011/layout/CircleProcess"/>
    <dgm:cxn modelId="{870ADBE4-6956-4994-85D5-7C45DE9F9A81}" type="presParOf" srcId="{7CD2B810-E12D-4816-8257-6AA0E9F94765}" destId="{D0F38F66-83AA-49B5-B669-7BD74C431905}" srcOrd="0" destOrd="0" presId="urn:microsoft.com/office/officeart/2011/layout/CircleProcess"/>
    <dgm:cxn modelId="{76B6011D-A945-4E3E-BDA7-96924BB2DB9A}" type="presParOf" srcId="{181F2DD4-C094-4836-8750-2EAC3F5954F9}" destId="{40C807E6-E194-44DB-8BAC-07451DC09932}" srcOrd="1" destOrd="0" presId="urn:microsoft.com/office/officeart/2011/layout/CircleProcess"/>
    <dgm:cxn modelId="{16524AFD-913C-4FF7-A122-B88654AAC8FB}" type="presParOf" srcId="{40C807E6-E194-44DB-8BAC-07451DC09932}" destId="{60B70E15-22F2-4D6E-B50D-82789B859217}" srcOrd="0" destOrd="0" presId="urn:microsoft.com/office/officeart/2011/layout/CircleProcess"/>
    <dgm:cxn modelId="{0BD5B9C8-3E43-4F4B-B907-4DA4EC89F84E}" type="presParOf" srcId="{181F2DD4-C094-4836-8750-2EAC3F5954F9}" destId="{4CD3736A-0894-4C72-95DB-498F4138DDB2}" srcOrd="2" destOrd="0" presId="urn:microsoft.com/office/officeart/2011/layout/CircleProcess"/>
    <dgm:cxn modelId="{ABA93381-CA11-43EF-8429-5B76A51F8729}" type="presParOf" srcId="{181F2DD4-C094-4836-8750-2EAC3F5954F9}" destId="{4CDADB6C-B60A-4A83-A0F9-9D041D5780B3}" srcOrd="3" destOrd="0" presId="urn:microsoft.com/office/officeart/2011/layout/CircleProcess"/>
    <dgm:cxn modelId="{AA8D9DB0-EA2E-46E2-91A6-86A0FCB86375}" type="presParOf" srcId="{4CDADB6C-B60A-4A83-A0F9-9D041D5780B3}" destId="{55B449A2-5368-4392-AE37-F2B6F41A387B}" srcOrd="0" destOrd="0" presId="urn:microsoft.com/office/officeart/2011/layout/CircleProcess"/>
    <dgm:cxn modelId="{19995889-FAD0-4387-ACBB-546D48E7E7B0}" type="presParOf" srcId="{181F2DD4-C094-4836-8750-2EAC3F5954F9}" destId="{7FEE7703-F806-4E1D-B1FF-F9E903BE616F}" srcOrd="4" destOrd="0" presId="urn:microsoft.com/office/officeart/2011/layout/CircleProcess"/>
    <dgm:cxn modelId="{B8320A43-DAE2-487F-81A0-A0B6F0FBF1FD}" type="presParOf" srcId="{7FEE7703-F806-4E1D-B1FF-F9E903BE616F}" destId="{11990ABC-85F1-4F46-88B3-BBD4A1BC552B}" srcOrd="0" destOrd="0" presId="urn:microsoft.com/office/officeart/2011/layout/CircleProcess"/>
    <dgm:cxn modelId="{FFE926B8-B460-4894-9B38-563B0DEE91FF}" type="presParOf" srcId="{181F2DD4-C094-4836-8750-2EAC3F5954F9}" destId="{37D9229A-D850-496C-835E-AD7FBEF004B4}" srcOrd="5" destOrd="0" presId="urn:microsoft.com/office/officeart/2011/layout/CircleProcess"/>
    <dgm:cxn modelId="{7ADC48E3-B27C-4E5D-A859-A0AF6F20AC15}" type="presParOf" srcId="{181F2DD4-C094-4836-8750-2EAC3F5954F9}" destId="{4C6CEC1A-504E-4E56-9217-8950414BAF96}" srcOrd="6" destOrd="0" presId="urn:microsoft.com/office/officeart/2011/layout/CircleProcess"/>
    <dgm:cxn modelId="{6592C7DB-FCFE-4902-8145-09BD94F82179}" type="presParOf" srcId="{4C6CEC1A-504E-4E56-9217-8950414BAF96}" destId="{FAAD2669-D6DA-4D39-86C4-2522A091B4DC}" srcOrd="0" destOrd="0" presId="urn:microsoft.com/office/officeart/2011/layout/CircleProcess"/>
    <dgm:cxn modelId="{59B1F26C-B279-4A9A-8052-8C785C7C184B}" type="presParOf" srcId="{181F2DD4-C094-4836-8750-2EAC3F5954F9}" destId="{22F8932D-9CDC-44CF-82EB-B63DE1922E4E}" srcOrd="7" destOrd="0" presId="urn:microsoft.com/office/officeart/2011/layout/CircleProcess"/>
    <dgm:cxn modelId="{D514342B-D9F4-4FBC-AFF3-49085631D43E}" type="presParOf" srcId="{22F8932D-9CDC-44CF-82EB-B63DE1922E4E}" destId="{82FEE00F-AE51-4C62-AC5F-FF3236135CAC}" srcOrd="0" destOrd="0" presId="urn:microsoft.com/office/officeart/2011/layout/CircleProcess"/>
    <dgm:cxn modelId="{7132FDD8-89BB-4688-B811-26D9EBA13929}" type="presParOf" srcId="{181F2DD4-C094-4836-8750-2EAC3F5954F9}" destId="{4A3B0B28-9B3D-4292-A2DC-8EE30DB20872}"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4395ACE-D0BA-4375-A4B8-14667F2FD79C}" type="doc">
      <dgm:prSet loTypeId="urn:microsoft.com/office/officeart/2005/8/layout/StepDownProcess" loCatId="process" qsTypeId="urn:microsoft.com/office/officeart/2005/8/quickstyle/simple1" qsCatId="simple" csTypeId="urn:microsoft.com/office/officeart/2005/8/colors/accent0_3" csCatId="mainScheme" phldr="1"/>
      <dgm:spPr/>
      <dgm:t>
        <a:bodyPr/>
        <a:lstStyle/>
        <a:p>
          <a:endParaRPr lang="es-MX"/>
        </a:p>
      </dgm:t>
    </dgm:pt>
    <dgm:pt modelId="{40FB200F-E73A-4703-92F3-71FAAD605B05}">
      <dgm:prSet phldrT="[Texto]"/>
      <dgm:spPr/>
      <dgm:t>
        <a:bodyPr/>
        <a:lstStyle/>
        <a:p>
          <a:r>
            <a:rPr lang="es-MX" dirty="0"/>
            <a:t>Los encargados de la modernización administrativa deben advertir a quienes se introduzcan por primera vez a los sistemas de administración por resultados</a:t>
          </a:r>
        </a:p>
      </dgm:t>
    </dgm:pt>
    <dgm:pt modelId="{2652F75E-0872-4A3A-A1D9-2CCDA939F11E}" type="parTrans" cxnId="{2E42A703-ADE0-4224-9D85-667CE4DD7310}">
      <dgm:prSet/>
      <dgm:spPr/>
      <dgm:t>
        <a:bodyPr/>
        <a:lstStyle/>
        <a:p>
          <a:endParaRPr lang="es-MX"/>
        </a:p>
      </dgm:t>
    </dgm:pt>
    <dgm:pt modelId="{5A3A5446-0168-4556-B51A-C1622FD47A3D}" type="sibTrans" cxnId="{2E42A703-ADE0-4224-9D85-667CE4DD7310}">
      <dgm:prSet/>
      <dgm:spPr/>
      <dgm:t>
        <a:bodyPr/>
        <a:lstStyle/>
        <a:p>
          <a:endParaRPr lang="es-MX"/>
        </a:p>
      </dgm:t>
    </dgm:pt>
    <dgm:pt modelId="{1A364D58-CF06-4386-8143-799E06C769E4}">
      <dgm:prSet phldrT="[Texto]"/>
      <dgm:spPr/>
      <dgm:t>
        <a:bodyPr/>
        <a:lstStyle/>
        <a:p>
          <a:r>
            <a:rPr lang="es-MX" dirty="0"/>
            <a:t>Que la medición por si misma es insuficiente para identificar los problemas que impide mejorar la calidad o la eficiencia en la prestación del servicio</a:t>
          </a:r>
        </a:p>
      </dgm:t>
    </dgm:pt>
    <dgm:pt modelId="{80277466-0AF6-4B70-B80F-D6914918FBB2}" type="parTrans" cxnId="{AA30082E-63F4-4EA8-A660-23E693C2920B}">
      <dgm:prSet/>
      <dgm:spPr/>
      <dgm:t>
        <a:bodyPr/>
        <a:lstStyle/>
        <a:p>
          <a:endParaRPr lang="es-MX"/>
        </a:p>
      </dgm:t>
    </dgm:pt>
    <dgm:pt modelId="{0B920253-DD2B-43A6-9B86-A92FE02B1EBF}" type="sibTrans" cxnId="{AA30082E-63F4-4EA8-A660-23E693C2920B}">
      <dgm:prSet/>
      <dgm:spPr/>
      <dgm:t>
        <a:bodyPr/>
        <a:lstStyle/>
        <a:p>
          <a:endParaRPr lang="es-MX"/>
        </a:p>
      </dgm:t>
    </dgm:pt>
    <dgm:pt modelId="{773AED8D-172E-449A-84B4-B25C69B5D154}">
      <dgm:prSet phldrT="[Texto]"/>
      <dgm:spPr/>
      <dgm:t>
        <a:bodyPr/>
        <a:lstStyle/>
        <a:p>
          <a:r>
            <a:rPr lang="es-MX" dirty="0"/>
            <a:t>Se requiere de un análisis complementario; la medición no sustituye el buen juicio de los administradores </a:t>
          </a:r>
        </a:p>
      </dgm:t>
    </dgm:pt>
    <dgm:pt modelId="{9CEFA824-C64E-4408-89C6-149DF77B7B9A}" type="parTrans" cxnId="{0616B55D-FA41-4AD6-8A2D-78A1F268E6D4}">
      <dgm:prSet/>
      <dgm:spPr/>
      <dgm:t>
        <a:bodyPr/>
        <a:lstStyle/>
        <a:p>
          <a:endParaRPr lang="es-MX"/>
        </a:p>
      </dgm:t>
    </dgm:pt>
    <dgm:pt modelId="{B8F8D27A-49AD-41B1-9EC4-AF3D79AE6653}" type="sibTrans" cxnId="{0616B55D-FA41-4AD6-8A2D-78A1F268E6D4}">
      <dgm:prSet/>
      <dgm:spPr/>
      <dgm:t>
        <a:bodyPr/>
        <a:lstStyle/>
        <a:p>
          <a:endParaRPr lang="es-MX"/>
        </a:p>
      </dgm:t>
    </dgm:pt>
    <dgm:pt modelId="{5AAEC6C3-1AC3-4F2A-A460-98EF531CFE0B}" type="pres">
      <dgm:prSet presAssocID="{F4395ACE-D0BA-4375-A4B8-14667F2FD79C}" presName="rootnode" presStyleCnt="0">
        <dgm:presLayoutVars>
          <dgm:chMax/>
          <dgm:chPref/>
          <dgm:dir/>
          <dgm:animLvl val="lvl"/>
        </dgm:presLayoutVars>
      </dgm:prSet>
      <dgm:spPr/>
    </dgm:pt>
    <dgm:pt modelId="{756F9CDE-1CC0-4425-9E29-C6126DAD69AB}" type="pres">
      <dgm:prSet presAssocID="{40FB200F-E73A-4703-92F3-71FAAD605B05}" presName="composite" presStyleCnt="0"/>
      <dgm:spPr/>
    </dgm:pt>
    <dgm:pt modelId="{82CEE2A7-AE08-412F-8A6B-E4A6AAA25670}" type="pres">
      <dgm:prSet presAssocID="{40FB200F-E73A-4703-92F3-71FAAD605B05}" presName="bentUpArrow1" presStyleLbl="alignImgPlace1" presStyleIdx="0" presStyleCnt="2"/>
      <dgm:spPr/>
    </dgm:pt>
    <dgm:pt modelId="{62A5A4B0-14C4-4264-BE0F-2080BA6C0BBE}" type="pres">
      <dgm:prSet presAssocID="{40FB200F-E73A-4703-92F3-71FAAD605B05}" presName="ParentText" presStyleLbl="node1" presStyleIdx="0" presStyleCnt="3" custScaleX="143160">
        <dgm:presLayoutVars>
          <dgm:chMax val="1"/>
          <dgm:chPref val="1"/>
          <dgm:bulletEnabled val="1"/>
        </dgm:presLayoutVars>
      </dgm:prSet>
      <dgm:spPr/>
    </dgm:pt>
    <dgm:pt modelId="{D8BB60F2-159D-4BFF-ADD3-5F58E6390E6C}" type="pres">
      <dgm:prSet presAssocID="{40FB200F-E73A-4703-92F3-71FAAD605B05}" presName="ChildText" presStyleLbl="revTx" presStyleIdx="0" presStyleCnt="2">
        <dgm:presLayoutVars>
          <dgm:chMax val="0"/>
          <dgm:chPref val="0"/>
          <dgm:bulletEnabled val="1"/>
        </dgm:presLayoutVars>
      </dgm:prSet>
      <dgm:spPr/>
    </dgm:pt>
    <dgm:pt modelId="{34AE45CA-3F1F-42D2-BFD6-B6BA7D7CA441}" type="pres">
      <dgm:prSet presAssocID="{5A3A5446-0168-4556-B51A-C1622FD47A3D}" presName="sibTrans" presStyleCnt="0"/>
      <dgm:spPr/>
    </dgm:pt>
    <dgm:pt modelId="{FDA48A02-0338-4ABE-967B-BE833F55A5F8}" type="pres">
      <dgm:prSet presAssocID="{1A364D58-CF06-4386-8143-799E06C769E4}" presName="composite" presStyleCnt="0"/>
      <dgm:spPr/>
    </dgm:pt>
    <dgm:pt modelId="{F8EED141-AC58-42F8-8DC0-7BAE46D1DDD9}" type="pres">
      <dgm:prSet presAssocID="{1A364D58-CF06-4386-8143-799E06C769E4}" presName="bentUpArrow1" presStyleLbl="alignImgPlace1" presStyleIdx="1" presStyleCnt="2"/>
      <dgm:spPr/>
    </dgm:pt>
    <dgm:pt modelId="{4CFB6579-3603-4DD8-A667-E4F1C6C927A2}" type="pres">
      <dgm:prSet presAssocID="{1A364D58-CF06-4386-8143-799E06C769E4}" presName="ParentText" presStyleLbl="node1" presStyleIdx="1" presStyleCnt="3" custScaleX="135087">
        <dgm:presLayoutVars>
          <dgm:chMax val="1"/>
          <dgm:chPref val="1"/>
          <dgm:bulletEnabled val="1"/>
        </dgm:presLayoutVars>
      </dgm:prSet>
      <dgm:spPr/>
    </dgm:pt>
    <dgm:pt modelId="{730F5936-6876-4E82-9EA4-C62E64D263C5}" type="pres">
      <dgm:prSet presAssocID="{1A364D58-CF06-4386-8143-799E06C769E4}" presName="ChildText" presStyleLbl="revTx" presStyleIdx="1" presStyleCnt="2">
        <dgm:presLayoutVars>
          <dgm:chMax val="0"/>
          <dgm:chPref val="0"/>
          <dgm:bulletEnabled val="1"/>
        </dgm:presLayoutVars>
      </dgm:prSet>
      <dgm:spPr/>
    </dgm:pt>
    <dgm:pt modelId="{19AC04E2-8634-4F7A-B1D6-5DDB81E8B5BC}" type="pres">
      <dgm:prSet presAssocID="{0B920253-DD2B-43A6-9B86-A92FE02B1EBF}" presName="sibTrans" presStyleCnt="0"/>
      <dgm:spPr/>
    </dgm:pt>
    <dgm:pt modelId="{29A3698F-A872-4AFE-9797-9E59B4E95761}" type="pres">
      <dgm:prSet presAssocID="{773AED8D-172E-449A-84B4-B25C69B5D154}" presName="composite" presStyleCnt="0"/>
      <dgm:spPr/>
    </dgm:pt>
    <dgm:pt modelId="{CA784684-D2D7-4EB5-A7FD-BC9044123B49}" type="pres">
      <dgm:prSet presAssocID="{773AED8D-172E-449A-84B4-B25C69B5D154}" presName="ParentText" presStyleLbl="node1" presStyleIdx="2" presStyleCnt="3">
        <dgm:presLayoutVars>
          <dgm:chMax val="1"/>
          <dgm:chPref val="1"/>
          <dgm:bulletEnabled val="1"/>
        </dgm:presLayoutVars>
      </dgm:prSet>
      <dgm:spPr/>
    </dgm:pt>
  </dgm:ptLst>
  <dgm:cxnLst>
    <dgm:cxn modelId="{B6C37A14-D9B8-4002-AD2D-65B75A814318}" type="presOf" srcId="{40FB200F-E73A-4703-92F3-71FAAD605B05}" destId="{62A5A4B0-14C4-4264-BE0F-2080BA6C0BBE}" srcOrd="0" destOrd="0" presId="urn:microsoft.com/office/officeart/2005/8/layout/StepDownProcess"/>
    <dgm:cxn modelId="{91F87CCC-13F2-4018-85AA-5A04BD0DC3BD}" type="presOf" srcId="{F4395ACE-D0BA-4375-A4B8-14667F2FD79C}" destId="{5AAEC6C3-1AC3-4F2A-A460-98EF531CFE0B}" srcOrd="0" destOrd="0" presId="urn:microsoft.com/office/officeart/2005/8/layout/StepDownProcess"/>
    <dgm:cxn modelId="{BD53851F-9CA1-430D-9E4F-F48204A44B94}" type="presOf" srcId="{1A364D58-CF06-4386-8143-799E06C769E4}" destId="{4CFB6579-3603-4DD8-A667-E4F1C6C927A2}" srcOrd="0" destOrd="0" presId="urn:microsoft.com/office/officeart/2005/8/layout/StepDownProcess"/>
    <dgm:cxn modelId="{AA30082E-63F4-4EA8-A660-23E693C2920B}" srcId="{F4395ACE-D0BA-4375-A4B8-14667F2FD79C}" destId="{1A364D58-CF06-4386-8143-799E06C769E4}" srcOrd="1" destOrd="0" parTransId="{80277466-0AF6-4B70-B80F-D6914918FBB2}" sibTransId="{0B920253-DD2B-43A6-9B86-A92FE02B1EBF}"/>
    <dgm:cxn modelId="{0616B55D-FA41-4AD6-8A2D-78A1F268E6D4}" srcId="{F4395ACE-D0BA-4375-A4B8-14667F2FD79C}" destId="{773AED8D-172E-449A-84B4-B25C69B5D154}" srcOrd="2" destOrd="0" parTransId="{9CEFA824-C64E-4408-89C6-149DF77B7B9A}" sibTransId="{B8F8D27A-49AD-41B1-9EC4-AF3D79AE6653}"/>
    <dgm:cxn modelId="{4ADA3FB6-764E-4FF3-A17A-688F5728A3BA}" type="presOf" srcId="{773AED8D-172E-449A-84B4-B25C69B5D154}" destId="{CA784684-D2D7-4EB5-A7FD-BC9044123B49}" srcOrd="0" destOrd="0" presId="urn:microsoft.com/office/officeart/2005/8/layout/StepDownProcess"/>
    <dgm:cxn modelId="{2E42A703-ADE0-4224-9D85-667CE4DD7310}" srcId="{F4395ACE-D0BA-4375-A4B8-14667F2FD79C}" destId="{40FB200F-E73A-4703-92F3-71FAAD605B05}" srcOrd="0" destOrd="0" parTransId="{2652F75E-0872-4A3A-A1D9-2CCDA939F11E}" sibTransId="{5A3A5446-0168-4556-B51A-C1622FD47A3D}"/>
    <dgm:cxn modelId="{1C0E4011-D49A-41AB-9486-E65C89C3CBE0}" type="presParOf" srcId="{5AAEC6C3-1AC3-4F2A-A460-98EF531CFE0B}" destId="{756F9CDE-1CC0-4425-9E29-C6126DAD69AB}" srcOrd="0" destOrd="0" presId="urn:microsoft.com/office/officeart/2005/8/layout/StepDownProcess"/>
    <dgm:cxn modelId="{111766B8-23F6-4756-8A23-6DBCE1E6B19A}" type="presParOf" srcId="{756F9CDE-1CC0-4425-9E29-C6126DAD69AB}" destId="{82CEE2A7-AE08-412F-8A6B-E4A6AAA25670}" srcOrd="0" destOrd="0" presId="urn:microsoft.com/office/officeart/2005/8/layout/StepDownProcess"/>
    <dgm:cxn modelId="{2093D569-D0B1-4854-A191-2DD89CD200A8}" type="presParOf" srcId="{756F9CDE-1CC0-4425-9E29-C6126DAD69AB}" destId="{62A5A4B0-14C4-4264-BE0F-2080BA6C0BBE}" srcOrd="1" destOrd="0" presId="urn:microsoft.com/office/officeart/2005/8/layout/StepDownProcess"/>
    <dgm:cxn modelId="{10B586AB-0557-4AF5-A966-1B05DBAAE30E}" type="presParOf" srcId="{756F9CDE-1CC0-4425-9E29-C6126DAD69AB}" destId="{D8BB60F2-159D-4BFF-ADD3-5F58E6390E6C}" srcOrd="2" destOrd="0" presId="urn:microsoft.com/office/officeart/2005/8/layout/StepDownProcess"/>
    <dgm:cxn modelId="{D1B4307E-1AA4-4713-B4D7-EB6117BD6F90}" type="presParOf" srcId="{5AAEC6C3-1AC3-4F2A-A460-98EF531CFE0B}" destId="{34AE45CA-3F1F-42D2-BFD6-B6BA7D7CA441}" srcOrd="1" destOrd="0" presId="urn:microsoft.com/office/officeart/2005/8/layout/StepDownProcess"/>
    <dgm:cxn modelId="{4F35204D-BB38-44C0-8D62-C97C5438D3FA}" type="presParOf" srcId="{5AAEC6C3-1AC3-4F2A-A460-98EF531CFE0B}" destId="{FDA48A02-0338-4ABE-967B-BE833F55A5F8}" srcOrd="2" destOrd="0" presId="urn:microsoft.com/office/officeart/2005/8/layout/StepDownProcess"/>
    <dgm:cxn modelId="{A677AAF6-4411-43D9-B163-CFA89452C48D}" type="presParOf" srcId="{FDA48A02-0338-4ABE-967B-BE833F55A5F8}" destId="{F8EED141-AC58-42F8-8DC0-7BAE46D1DDD9}" srcOrd="0" destOrd="0" presId="urn:microsoft.com/office/officeart/2005/8/layout/StepDownProcess"/>
    <dgm:cxn modelId="{0032517D-30AA-4EBD-BB7C-2A09C8CA1D1D}" type="presParOf" srcId="{FDA48A02-0338-4ABE-967B-BE833F55A5F8}" destId="{4CFB6579-3603-4DD8-A667-E4F1C6C927A2}" srcOrd="1" destOrd="0" presId="urn:microsoft.com/office/officeart/2005/8/layout/StepDownProcess"/>
    <dgm:cxn modelId="{00E4F6F5-8DB8-4402-A634-C1B324F32731}" type="presParOf" srcId="{FDA48A02-0338-4ABE-967B-BE833F55A5F8}" destId="{730F5936-6876-4E82-9EA4-C62E64D263C5}" srcOrd="2" destOrd="0" presId="urn:microsoft.com/office/officeart/2005/8/layout/StepDownProcess"/>
    <dgm:cxn modelId="{DFF23C7F-C90B-49E4-8D03-A4ADA89F265E}" type="presParOf" srcId="{5AAEC6C3-1AC3-4F2A-A460-98EF531CFE0B}" destId="{19AC04E2-8634-4F7A-B1D6-5DDB81E8B5BC}" srcOrd="3" destOrd="0" presId="urn:microsoft.com/office/officeart/2005/8/layout/StepDownProcess"/>
    <dgm:cxn modelId="{352C4D02-4DCD-4C65-A49C-F22D42908C1D}" type="presParOf" srcId="{5AAEC6C3-1AC3-4F2A-A460-98EF531CFE0B}" destId="{29A3698F-A872-4AFE-9797-9E59B4E95761}" srcOrd="4" destOrd="0" presId="urn:microsoft.com/office/officeart/2005/8/layout/StepDownProcess"/>
    <dgm:cxn modelId="{B2C5E8B1-C09E-4B39-880B-759431C763E8}" type="presParOf" srcId="{29A3698F-A872-4AFE-9797-9E59B4E95761}" destId="{CA784684-D2D7-4EB5-A7FD-BC9044123B49}"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2FC118A-7678-41B9-A3D8-3890519A93DF}" type="doc">
      <dgm:prSet loTypeId="urn:microsoft.com/office/officeart/2009/3/layout/RandomtoResultProcess" loCatId="process" qsTypeId="urn:microsoft.com/office/officeart/2005/8/quickstyle/simple1" qsCatId="simple" csTypeId="urn:microsoft.com/office/officeart/2005/8/colors/accent0_3" csCatId="mainScheme" phldr="1"/>
      <dgm:spPr/>
      <dgm:t>
        <a:bodyPr/>
        <a:lstStyle/>
        <a:p>
          <a:endParaRPr lang="es-MX"/>
        </a:p>
      </dgm:t>
    </dgm:pt>
    <dgm:pt modelId="{A205CDEB-2C27-47B5-83AF-0D6CF46ED5A0}">
      <dgm:prSet phldrT="[Texto]"/>
      <dgm:spPr/>
      <dgm:t>
        <a:bodyPr/>
        <a:lstStyle/>
        <a:p>
          <a:r>
            <a:rPr lang="es-MX" dirty="0"/>
            <a:t>La administración por resultados adquiere una nueva dimensión, de la mayor importancia, cuando se la vincula con las técnicas presupuestarias </a:t>
          </a:r>
        </a:p>
      </dgm:t>
    </dgm:pt>
    <dgm:pt modelId="{6FE3EE5A-25A2-4330-9AE1-B5531972D63D}" type="parTrans" cxnId="{71DA585D-80F4-4E4C-A16B-F2DBB5E725EA}">
      <dgm:prSet/>
      <dgm:spPr/>
      <dgm:t>
        <a:bodyPr/>
        <a:lstStyle/>
        <a:p>
          <a:endParaRPr lang="es-MX"/>
        </a:p>
      </dgm:t>
    </dgm:pt>
    <dgm:pt modelId="{FEBBF4A0-27B6-4575-8D48-75CE86B321E8}" type="sibTrans" cxnId="{71DA585D-80F4-4E4C-A16B-F2DBB5E725EA}">
      <dgm:prSet/>
      <dgm:spPr/>
      <dgm:t>
        <a:bodyPr/>
        <a:lstStyle/>
        <a:p>
          <a:endParaRPr lang="es-MX"/>
        </a:p>
      </dgm:t>
    </dgm:pt>
    <dgm:pt modelId="{65D098A5-52FF-45CB-BCFB-3A1B03C442C2}" type="pres">
      <dgm:prSet presAssocID="{02FC118A-7678-41B9-A3D8-3890519A93DF}" presName="Name0" presStyleCnt="0">
        <dgm:presLayoutVars>
          <dgm:dir/>
          <dgm:animOne val="branch"/>
          <dgm:animLvl val="lvl"/>
        </dgm:presLayoutVars>
      </dgm:prSet>
      <dgm:spPr/>
    </dgm:pt>
    <dgm:pt modelId="{59DA4D2A-8CB6-494F-A0D2-6BF18D85293E}" type="pres">
      <dgm:prSet presAssocID="{A205CDEB-2C27-47B5-83AF-0D6CF46ED5A0}" presName="chaos" presStyleCnt="0"/>
      <dgm:spPr/>
    </dgm:pt>
    <dgm:pt modelId="{564CE0ED-E1A1-406B-B28A-CD8BDC398665}" type="pres">
      <dgm:prSet presAssocID="{A205CDEB-2C27-47B5-83AF-0D6CF46ED5A0}" presName="parTx1" presStyleLbl="revTx" presStyleIdx="0" presStyleCnt="1"/>
      <dgm:spPr/>
    </dgm:pt>
    <dgm:pt modelId="{F5ADD2F0-FF60-4AC7-B1C8-D810F74FE273}" type="pres">
      <dgm:prSet presAssocID="{A205CDEB-2C27-47B5-83AF-0D6CF46ED5A0}" presName="c1" presStyleLbl="node1" presStyleIdx="0" presStyleCnt="18"/>
      <dgm:spPr/>
    </dgm:pt>
    <dgm:pt modelId="{9247B8D9-039B-4BA4-9DDA-3944979826AB}" type="pres">
      <dgm:prSet presAssocID="{A205CDEB-2C27-47B5-83AF-0D6CF46ED5A0}" presName="c2" presStyleLbl="node1" presStyleIdx="1" presStyleCnt="18"/>
      <dgm:spPr/>
    </dgm:pt>
    <dgm:pt modelId="{FFBFD77F-9A0A-4E32-9639-EB156269B2B5}" type="pres">
      <dgm:prSet presAssocID="{A205CDEB-2C27-47B5-83AF-0D6CF46ED5A0}" presName="c3" presStyleLbl="node1" presStyleIdx="2" presStyleCnt="18"/>
      <dgm:spPr/>
    </dgm:pt>
    <dgm:pt modelId="{DF16E6C7-5600-44ED-A9B7-113E355A5A78}" type="pres">
      <dgm:prSet presAssocID="{A205CDEB-2C27-47B5-83AF-0D6CF46ED5A0}" presName="c4" presStyleLbl="node1" presStyleIdx="3" presStyleCnt="18"/>
      <dgm:spPr/>
    </dgm:pt>
    <dgm:pt modelId="{A9EDA4A5-4B26-4970-8766-7DB3E766CFEA}" type="pres">
      <dgm:prSet presAssocID="{A205CDEB-2C27-47B5-83AF-0D6CF46ED5A0}" presName="c5" presStyleLbl="node1" presStyleIdx="4" presStyleCnt="18"/>
      <dgm:spPr/>
    </dgm:pt>
    <dgm:pt modelId="{C47029B2-C90F-4C30-87A2-AC8DCAD3D176}" type="pres">
      <dgm:prSet presAssocID="{A205CDEB-2C27-47B5-83AF-0D6CF46ED5A0}" presName="c6" presStyleLbl="node1" presStyleIdx="5" presStyleCnt="18"/>
      <dgm:spPr/>
    </dgm:pt>
    <dgm:pt modelId="{559006A8-4C44-40BD-AD25-8DD38DAC50C2}" type="pres">
      <dgm:prSet presAssocID="{A205CDEB-2C27-47B5-83AF-0D6CF46ED5A0}" presName="c7" presStyleLbl="node1" presStyleIdx="6" presStyleCnt="18"/>
      <dgm:spPr/>
    </dgm:pt>
    <dgm:pt modelId="{19407F18-EBC0-4A07-BF9A-67054414F746}" type="pres">
      <dgm:prSet presAssocID="{A205CDEB-2C27-47B5-83AF-0D6CF46ED5A0}" presName="c8" presStyleLbl="node1" presStyleIdx="7" presStyleCnt="18"/>
      <dgm:spPr/>
    </dgm:pt>
    <dgm:pt modelId="{5C618072-B4AA-4C1E-8293-C7D5927F6DD9}" type="pres">
      <dgm:prSet presAssocID="{A205CDEB-2C27-47B5-83AF-0D6CF46ED5A0}" presName="c9" presStyleLbl="node1" presStyleIdx="8" presStyleCnt="18"/>
      <dgm:spPr/>
    </dgm:pt>
    <dgm:pt modelId="{99781FB6-6C76-4297-B241-B96CCFB9EDB7}" type="pres">
      <dgm:prSet presAssocID="{A205CDEB-2C27-47B5-83AF-0D6CF46ED5A0}" presName="c10" presStyleLbl="node1" presStyleIdx="9" presStyleCnt="18"/>
      <dgm:spPr/>
    </dgm:pt>
    <dgm:pt modelId="{18249678-C992-4F76-8B18-91AE7AB7597E}" type="pres">
      <dgm:prSet presAssocID="{A205CDEB-2C27-47B5-83AF-0D6CF46ED5A0}" presName="c11" presStyleLbl="node1" presStyleIdx="10" presStyleCnt="18"/>
      <dgm:spPr/>
    </dgm:pt>
    <dgm:pt modelId="{51F52204-B110-437A-AB2D-3616719AA9B0}" type="pres">
      <dgm:prSet presAssocID="{A205CDEB-2C27-47B5-83AF-0D6CF46ED5A0}" presName="c12" presStyleLbl="node1" presStyleIdx="11" presStyleCnt="18"/>
      <dgm:spPr/>
    </dgm:pt>
    <dgm:pt modelId="{20FCCC63-488F-454A-935A-F6FACFA4A3AD}" type="pres">
      <dgm:prSet presAssocID="{A205CDEB-2C27-47B5-83AF-0D6CF46ED5A0}" presName="c13" presStyleLbl="node1" presStyleIdx="12" presStyleCnt="18"/>
      <dgm:spPr/>
    </dgm:pt>
    <dgm:pt modelId="{787C0819-90E5-4BF5-9837-5A2845897F46}" type="pres">
      <dgm:prSet presAssocID="{A205CDEB-2C27-47B5-83AF-0D6CF46ED5A0}" presName="c14" presStyleLbl="node1" presStyleIdx="13" presStyleCnt="18"/>
      <dgm:spPr/>
    </dgm:pt>
    <dgm:pt modelId="{C4F28B7F-5182-4A1A-8FE8-36C5780A96B5}" type="pres">
      <dgm:prSet presAssocID="{A205CDEB-2C27-47B5-83AF-0D6CF46ED5A0}" presName="c15" presStyleLbl="node1" presStyleIdx="14" presStyleCnt="18"/>
      <dgm:spPr/>
    </dgm:pt>
    <dgm:pt modelId="{55C19460-61F3-4B90-9CE6-0CE1A4246A2C}" type="pres">
      <dgm:prSet presAssocID="{A205CDEB-2C27-47B5-83AF-0D6CF46ED5A0}" presName="c16" presStyleLbl="node1" presStyleIdx="15" presStyleCnt="18"/>
      <dgm:spPr/>
    </dgm:pt>
    <dgm:pt modelId="{DF8680C2-0C8D-48AF-BA4D-CC53F335DF17}" type="pres">
      <dgm:prSet presAssocID="{A205CDEB-2C27-47B5-83AF-0D6CF46ED5A0}" presName="c17" presStyleLbl="node1" presStyleIdx="16" presStyleCnt="18"/>
      <dgm:spPr/>
    </dgm:pt>
    <dgm:pt modelId="{0A82CA5D-331B-4F64-B13C-216487C144DD}" type="pres">
      <dgm:prSet presAssocID="{A205CDEB-2C27-47B5-83AF-0D6CF46ED5A0}" presName="c18" presStyleLbl="node1" presStyleIdx="17" presStyleCnt="18"/>
      <dgm:spPr/>
    </dgm:pt>
  </dgm:ptLst>
  <dgm:cxnLst>
    <dgm:cxn modelId="{555CDF1B-2883-4773-9C56-9B82DE5FACA0}" type="presOf" srcId="{A205CDEB-2C27-47B5-83AF-0D6CF46ED5A0}" destId="{564CE0ED-E1A1-406B-B28A-CD8BDC398665}" srcOrd="0" destOrd="0" presId="urn:microsoft.com/office/officeart/2009/3/layout/RandomtoResultProcess"/>
    <dgm:cxn modelId="{71DA585D-80F4-4E4C-A16B-F2DBB5E725EA}" srcId="{02FC118A-7678-41B9-A3D8-3890519A93DF}" destId="{A205CDEB-2C27-47B5-83AF-0D6CF46ED5A0}" srcOrd="0" destOrd="0" parTransId="{6FE3EE5A-25A2-4330-9AE1-B5531972D63D}" sibTransId="{FEBBF4A0-27B6-4575-8D48-75CE86B321E8}"/>
    <dgm:cxn modelId="{01D6DE5D-B1FC-4483-96ED-D089CC7E5B3F}" type="presOf" srcId="{02FC118A-7678-41B9-A3D8-3890519A93DF}" destId="{65D098A5-52FF-45CB-BCFB-3A1B03C442C2}" srcOrd="0" destOrd="0" presId="urn:microsoft.com/office/officeart/2009/3/layout/RandomtoResultProcess"/>
    <dgm:cxn modelId="{28C8EDCD-0CA0-4A5B-BDE6-313359CD3447}" type="presParOf" srcId="{65D098A5-52FF-45CB-BCFB-3A1B03C442C2}" destId="{59DA4D2A-8CB6-494F-A0D2-6BF18D85293E}" srcOrd="0" destOrd="0" presId="urn:microsoft.com/office/officeart/2009/3/layout/RandomtoResultProcess"/>
    <dgm:cxn modelId="{FA7E17EA-096A-4F24-97B4-749ED6AD8A9F}" type="presParOf" srcId="{59DA4D2A-8CB6-494F-A0D2-6BF18D85293E}" destId="{564CE0ED-E1A1-406B-B28A-CD8BDC398665}" srcOrd="0" destOrd="0" presId="urn:microsoft.com/office/officeart/2009/3/layout/RandomtoResultProcess"/>
    <dgm:cxn modelId="{ADCF8D3F-BE2D-47C4-A772-4B89550F0F1E}" type="presParOf" srcId="{59DA4D2A-8CB6-494F-A0D2-6BF18D85293E}" destId="{F5ADD2F0-FF60-4AC7-B1C8-D810F74FE273}" srcOrd="1" destOrd="0" presId="urn:microsoft.com/office/officeart/2009/3/layout/RandomtoResultProcess"/>
    <dgm:cxn modelId="{792C4F8E-F123-408E-939C-5643154C90D1}" type="presParOf" srcId="{59DA4D2A-8CB6-494F-A0D2-6BF18D85293E}" destId="{9247B8D9-039B-4BA4-9DDA-3944979826AB}" srcOrd="2" destOrd="0" presId="urn:microsoft.com/office/officeart/2009/3/layout/RandomtoResultProcess"/>
    <dgm:cxn modelId="{06D0A05C-6AF7-451C-9C24-3E9B6E3DBB15}" type="presParOf" srcId="{59DA4D2A-8CB6-494F-A0D2-6BF18D85293E}" destId="{FFBFD77F-9A0A-4E32-9639-EB156269B2B5}" srcOrd="3" destOrd="0" presId="urn:microsoft.com/office/officeart/2009/3/layout/RandomtoResultProcess"/>
    <dgm:cxn modelId="{05B22A49-D793-4171-8C96-913BBE5DC282}" type="presParOf" srcId="{59DA4D2A-8CB6-494F-A0D2-6BF18D85293E}" destId="{DF16E6C7-5600-44ED-A9B7-113E355A5A78}" srcOrd="4" destOrd="0" presId="urn:microsoft.com/office/officeart/2009/3/layout/RandomtoResultProcess"/>
    <dgm:cxn modelId="{C226EC91-E7A9-4904-9574-5786358A89CD}" type="presParOf" srcId="{59DA4D2A-8CB6-494F-A0D2-6BF18D85293E}" destId="{A9EDA4A5-4B26-4970-8766-7DB3E766CFEA}" srcOrd="5" destOrd="0" presId="urn:microsoft.com/office/officeart/2009/3/layout/RandomtoResultProcess"/>
    <dgm:cxn modelId="{E8C6F6A8-C4CC-42FB-B9F7-1DA48754EA9F}" type="presParOf" srcId="{59DA4D2A-8CB6-494F-A0D2-6BF18D85293E}" destId="{C47029B2-C90F-4C30-87A2-AC8DCAD3D176}" srcOrd="6" destOrd="0" presId="urn:microsoft.com/office/officeart/2009/3/layout/RandomtoResultProcess"/>
    <dgm:cxn modelId="{A336D6A1-D542-4657-B8F1-AE003FF92D3C}" type="presParOf" srcId="{59DA4D2A-8CB6-494F-A0D2-6BF18D85293E}" destId="{559006A8-4C44-40BD-AD25-8DD38DAC50C2}" srcOrd="7" destOrd="0" presId="urn:microsoft.com/office/officeart/2009/3/layout/RandomtoResultProcess"/>
    <dgm:cxn modelId="{621536F1-A4F2-48E7-9BCC-FE50576ED28F}" type="presParOf" srcId="{59DA4D2A-8CB6-494F-A0D2-6BF18D85293E}" destId="{19407F18-EBC0-4A07-BF9A-67054414F746}" srcOrd="8" destOrd="0" presId="urn:microsoft.com/office/officeart/2009/3/layout/RandomtoResultProcess"/>
    <dgm:cxn modelId="{1613E68B-216D-425D-9EEF-30BE092CB5F9}" type="presParOf" srcId="{59DA4D2A-8CB6-494F-A0D2-6BF18D85293E}" destId="{5C618072-B4AA-4C1E-8293-C7D5927F6DD9}" srcOrd="9" destOrd="0" presId="urn:microsoft.com/office/officeart/2009/3/layout/RandomtoResultProcess"/>
    <dgm:cxn modelId="{2CAE3B53-2A23-4720-BD41-E4F45A73DE40}" type="presParOf" srcId="{59DA4D2A-8CB6-494F-A0D2-6BF18D85293E}" destId="{99781FB6-6C76-4297-B241-B96CCFB9EDB7}" srcOrd="10" destOrd="0" presId="urn:microsoft.com/office/officeart/2009/3/layout/RandomtoResultProcess"/>
    <dgm:cxn modelId="{38BB55B6-C8F6-404E-B0F7-52583BDB43FE}" type="presParOf" srcId="{59DA4D2A-8CB6-494F-A0D2-6BF18D85293E}" destId="{18249678-C992-4F76-8B18-91AE7AB7597E}" srcOrd="11" destOrd="0" presId="urn:microsoft.com/office/officeart/2009/3/layout/RandomtoResultProcess"/>
    <dgm:cxn modelId="{D08C7199-FF83-4BB7-A750-48FE92231922}" type="presParOf" srcId="{59DA4D2A-8CB6-494F-A0D2-6BF18D85293E}" destId="{51F52204-B110-437A-AB2D-3616719AA9B0}" srcOrd="12" destOrd="0" presId="urn:microsoft.com/office/officeart/2009/3/layout/RandomtoResultProcess"/>
    <dgm:cxn modelId="{D6994C73-2D51-470D-A789-A1BA1F5FCE87}" type="presParOf" srcId="{59DA4D2A-8CB6-494F-A0D2-6BF18D85293E}" destId="{20FCCC63-488F-454A-935A-F6FACFA4A3AD}" srcOrd="13" destOrd="0" presId="urn:microsoft.com/office/officeart/2009/3/layout/RandomtoResultProcess"/>
    <dgm:cxn modelId="{218B32B9-D143-4C0F-96C7-5C88BD89CB30}" type="presParOf" srcId="{59DA4D2A-8CB6-494F-A0D2-6BF18D85293E}" destId="{787C0819-90E5-4BF5-9837-5A2845897F46}" srcOrd="14" destOrd="0" presId="urn:microsoft.com/office/officeart/2009/3/layout/RandomtoResultProcess"/>
    <dgm:cxn modelId="{B4B19263-3A22-4768-94FB-BD7A94D113D7}" type="presParOf" srcId="{59DA4D2A-8CB6-494F-A0D2-6BF18D85293E}" destId="{C4F28B7F-5182-4A1A-8FE8-36C5780A96B5}" srcOrd="15" destOrd="0" presId="urn:microsoft.com/office/officeart/2009/3/layout/RandomtoResultProcess"/>
    <dgm:cxn modelId="{C8D6A4CD-2670-48AA-8B9C-05E41EE2D586}" type="presParOf" srcId="{59DA4D2A-8CB6-494F-A0D2-6BF18D85293E}" destId="{55C19460-61F3-4B90-9CE6-0CE1A4246A2C}" srcOrd="16" destOrd="0" presId="urn:microsoft.com/office/officeart/2009/3/layout/RandomtoResultProcess"/>
    <dgm:cxn modelId="{BD2E8817-75AA-4D55-ABBB-39BC1ACCC123}" type="presParOf" srcId="{59DA4D2A-8CB6-494F-A0D2-6BF18D85293E}" destId="{DF8680C2-0C8D-48AF-BA4D-CC53F335DF17}" srcOrd="17" destOrd="0" presId="urn:microsoft.com/office/officeart/2009/3/layout/RandomtoResultProcess"/>
    <dgm:cxn modelId="{5E7154B0-C7A6-4E2A-9ACD-27F8A9C3F01D}" type="presParOf" srcId="{59DA4D2A-8CB6-494F-A0D2-6BF18D85293E}" destId="{0A82CA5D-331B-4F64-B13C-216487C144DD}" srcOrd="18"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BEBF2EE-E343-4993-88AA-6FC8C7082F72}"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MX"/>
        </a:p>
      </dgm:t>
    </dgm:pt>
    <dgm:pt modelId="{6437B589-EE1C-4B63-952E-5882EF49D24B}">
      <dgm:prSet phldrT="[Texto]"/>
      <dgm:spPr/>
      <dgm:t>
        <a:bodyPr/>
        <a:lstStyle/>
        <a:p>
          <a:r>
            <a:rPr lang="es-MX" dirty="0"/>
            <a:t>La medición de los resultados</a:t>
          </a:r>
        </a:p>
      </dgm:t>
    </dgm:pt>
    <dgm:pt modelId="{45FE2E4D-A6BA-4854-B8AE-4A903D21A92F}" type="parTrans" cxnId="{1740AF3D-A85C-4B53-B29D-E2252BB70712}">
      <dgm:prSet/>
      <dgm:spPr/>
      <dgm:t>
        <a:bodyPr/>
        <a:lstStyle/>
        <a:p>
          <a:endParaRPr lang="es-MX"/>
        </a:p>
      </dgm:t>
    </dgm:pt>
    <dgm:pt modelId="{8A92C4EB-1304-43D2-B289-65ED3DAD452B}" type="sibTrans" cxnId="{1740AF3D-A85C-4B53-B29D-E2252BB70712}">
      <dgm:prSet/>
      <dgm:spPr/>
      <dgm:t>
        <a:bodyPr/>
        <a:lstStyle/>
        <a:p>
          <a:endParaRPr lang="es-MX"/>
        </a:p>
      </dgm:t>
    </dgm:pt>
    <dgm:pt modelId="{F9D72A2D-F737-4325-A6A0-B947AFFC87D7}">
      <dgm:prSet phldrT="[Texto]"/>
      <dgm:spPr/>
      <dgm:t>
        <a:bodyPr/>
        <a:lstStyle/>
        <a:p>
          <a:r>
            <a:rPr lang="es-MX" dirty="0"/>
            <a:t>La existencia de adecuados controles internos</a:t>
          </a:r>
        </a:p>
      </dgm:t>
    </dgm:pt>
    <dgm:pt modelId="{34571EAA-32E4-4212-B066-E6CAD477BCFE}" type="parTrans" cxnId="{16519FFF-8FA1-4960-8BBB-49D8AF6E7167}">
      <dgm:prSet/>
      <dgm:spPr/>
      <dgm:t>
        <a:bodyPr/>
        <a:lstStyle/>
        <a:p>
          <a:endParaRPr lang="es-MX"/>
        </a:p>
      </dgm:t>
    </dgm:pt>
    <dgm:pt modelId="{2D0EA387-2B75-469E-8BA8-9440516D352C}" type="sibTrans" cxnId="{16519FFF-8FA1-4960-8BBB-49D8AF6E7167}">
      <dgm:prSet/>
      <dgm:spPr/>
      <dgm:t>
        <a:bodyPr/>
        <a:lstStyle/>
        <a:p>
          <a:endParaRPr lang="es-MX"/>
        </a:p>
      </dgm:t>
    </dgm:pt>
    <dgm:pt modelId="{E8853F28-BBA2-4A26-B916-551760247973}">
      <dgm:prSet phldrT="[Texto]"/>
      <dgm:spPr/>
      <dgm:t>
        <a:bodyPr/>
        <a:lstStyle/>
        <a:p>
          <a:r>
            <a:rPr lang="es-MX" dirty="0"/>
            <a:t>Un equipo humano con experiencia financiera </a:t>
          </a:r>
        </a:p>
      </dgm:t>
    </dgm:pt>
    <dgm:pt modelId="{8F2C52D5-6412-4862-94CF-28B15378BCE9}" type="parTrans" cxnId="{53125B3E-A831-4222-BCF9-C7E4F9E4BBC5}">
      <dgm:prSet/>
      <dgm:spPr/>
      <dgm:t>
        <a:bodyPr/>
        <a:lstStyle/>
        <a:p>
          <a:endParaRPr lang="es-MX"/>
        </a:p>
      </dgm:t>
    </dgm:pt>
    <dgm:pt modelId="{9B9B0602-C830-4330-B5E8-AF67A824FAAE}" type="sibTrans" cxnId="{53125B3E-A831-4222-BCF9-C7E4F9E4BBC5}">
      <dgm:prSet/>
      <dgm:spPr/>
      <dgm:t>
        <a:bodyPr/>
        <a:lstStyle/>
        <a:p>
          <a:endParaRPr lang="es-MX"/>
        </a:p>
      </dgm:t>
    </dgm:pt>
    <dgm:pt modelId="{AF96DAEE-0731-46A1-8FBF-436372D731E3}">
      <dgm:prSet phldrT="[Texto]"/>
      <dgm:spPr/>
      <dgm:t>
        <a:bodyPr/>
        <a:lstStyle/>
        <a:p>
          <a:r>
            <a:rPr lang="es-MX" dirty="0"/>
            <a:t>Presupuesto basado en metas, acciones, objetivos y resultados</a:t>
          </a:r>
        </a:p>
      </dgm:t>
    </dgm:pt>
    <dgm:pt modelId="{5C76D051-E85F-41A7-80FC-E591C33BA6DA}" type="parTrans" cxnId="{C02B4E83-2CC7-4EF7-96B2-EBE95642A5A5}">
      <dgm:prSet/>
      <dgm:spPr/>
      <dgm:t>
        <a:bodyPr/>
        <a:lstStyle/>
        <a:p>
          <a:endParaRPr lang="es-MX"/>
        </a:p>
      </dgm:t>
    </dgm:pt>
    <dgm:pt modelId="{1F302399-026D-4B50-8114-CC1704FB2F48}" type="sibTrans" cxnId="{C02B4E83-2CC7-4EF7-96B2-EBE95642A5A5}">
      <dgm:prSet/>
      <dgm:spPr/>
      <dgm:t>
        <a:bodyPr/>
        <a:lstStyle/>
        <a:p>
          <a:endParaRPr lang="es-MX"/>
        </a:p>
      </dgm:t>
    </dgm:pt>
    <dgm:pt modelId="{8813C111-4BF5-4012-8382-5D583F3688C9}" type="pres">
      <dgm:prSet presAssocID="{9BEBF2EE-E343-4993-88AA-6FC8C7082F72}" presName="Name0" presStyleCnt="0">
        <dgm:presLayoutVars>
          <dgm:chMax val="7"/>
          <dgm:chPref val="7"/>
          <dgm:dir/>
        </dgm:presLayoutVars>
      </dgm:prSet>
      <dgm:spPr/>
    </dgm:pt>
    <dgm:pt modelId="{179EE909-B040-4BB6-A76A-850052A3F311}" type="pres">
      <dgm:prSet presAssocID="{9BEBF2EE-E343-4993-88AA-6FC8C7082F72}" presName="Name1" presStyleCnt="0"/>
      <dgm:spPr/>
    </dgm:pt>
    <dgm:pt modelId="{DBB2A03F-CED1-4DE3-BE1B-8F55AE91A39D}" type="pres">
      <dgm:prSet presAssocID="{9BEBF2EE-E343-4993-88AA-6FC8C7082F72}" presName="cycle" presStyleCnt="0"/>
      <dgm:spPr/>
    </dgm:pt>
    <dgm:pt modelId="{2BF9BCED-088C-46FE-B531-43374FBB126B}" type="pres">
      <dgm:prSet presAssocID="{9BEBF2EE-E343-4993-88AA-6FC8C7082F72}" presName="srcNode" presStyleLbl="node1" presStyleIdx="0" presStyleCnt="4"/>
      <dgm:spPr/>
    </dgm:pt>
    <dgm:pt modelId="{1ED152A0-1CA0-4A32-A8AC-C34B38183C13}" type="pres">
      <dgm:prSet presAssocID="{9BEBF2EE-E343-4993-88AA-6FC8C7082F72}" presName="conn" presStyleLbl="parChTrans1D2" presStyleIdx="0" presStyleCnt="1"/>
      <dgm:spPr/>
    </dgm:pt>
    <dgm:pt modelId="{E954CA33-4E16-4E58-B243-9A4F56DF1111}" type="pres">
      <dgm:prSet presAssocID="{9BEBF2EE-E343-4993-88AA-6FC8C7082F72}" presName="extraNode" presStyleLbl="node1" presStyleIdx="0" presStyleCnt="4"/>
      <dgm:spPr/>
    </dgm:pt>
    <dgm:pt modelId="{E20C1DD6-9D90-4BDA-BE76-2BBCA74F797E}" type="pres">
      <dgm:prSet presAssocID="{9BEBF2EE-E343-4993-88AA-6FC8C7082F72}" presName="dstNode" presStyleLbl="node1" presStyleIdx="0" presStyleCnt="4"/>
      <dgm:spPr/>
    </dgm:pt>
    <dgm:pt modelId="{CE465DF0-294B-45D2-8074-5117BFDEF326}" type="pres">
      <dgm:prSet presAssocID="{6437B589-EE1C-4B63-952E-5882EF49D24B}" presName="text_1" presStyleLbl="node1" presStyleIdx="0" presStyleCnt="4">
        <dgm:presLayoutVars>
          <dgm:bulletEnabled val="1"/>
        </dgm:presLayoutVars>
      </dgm:prSet>
      <dgm:spPr/>
    </dgm:pt>
    <dgm:pt modelId="{A46B4841-B253-4B7A-BA1B-D90E25AAF92E}" type="pres">
      <dgm:prSet presAssocID="{6437B589-EE1C-4B63-952E-5882EF49D24B}" presName="accent_1" presStyleCnt="0"/>
      <dgm:spPr/>
    </dgm:pt>
    <dgm:pt modelId="{0CE75044-0ACE-4B19-BA87-03DEBDABE31B}" type="pres">
      <dgm:prSet presAssocID="{6437B589-EE1C-4B63-952E-5882EF49D24B}" presName="accentRepeatNode" presStyleLbl="solidFgAcc1" presStyleIdx="0" presStyleCnt="4"/>
      <dgm:spPr/>
    </dgm:pt>
    <dgm:pt modelId="{E07B7BBA-8D20-4DA7-BA94-3FD069CCA8F1}" type="pres">
      <dgm:prSet presAssocID="{F9D72A2D-F737-4325-A6A0-B947AFFC87D7}" presName="text_2" presStyleLbl="node1" presStyleIdx="1" presStyleCnt="4">
        <dgm:presLayoutVars>
          <dgm:bulletEnabled val="1"/>
        </dgm:presLayoutVars>
      </dgm:prSet>
      <dgm:spPr/>
    </dgm:pt>
    <dgm:pt modelId="{E86CDC27-FF8B-474D-9A24-BEDDBBAF28CC}" type="pres">
      <dgm:prSet presAssocID="{F9D72A2D-F737-4325-A6A0-B947AFFC87D7}" presName="accent_2" presStyleCnt="0"/>
      <dgm:spPr/>
    </dgm:pt>
    <dgm:pt modelId="{20EFB255-5B67-46E7-B757-415B08C0EE06}" type="pres">
      <dgm:prSet presAssocID="{F9D72A2D-F737-4325-A6A0-B947AFFC87D7}" presName="accentRepeatNode" presStyleLbl="solidFgAcc1" presStyleIdx="1" presStyleCnt="4"/>
      <dgm:spPr/>
    </dgm:pt>
    <dgm:pt modelId="{B4F2379F-3DCB-44C9-B48D-609360463FFE}" type="pres">
      <dgm:prSet presAssocID="{E8853F28-BBA2-4A26-B916-551760247973}" presName="text_3" presStyleLbl="node1" presStyleIdx="2" presStyleCnt="4">
        <dgm:presLayoutVars>
          <dgm:bulletEnabled val="1"/>
        </dgm:presLayoutVars>
      </dgm:prSet>
      <dgm:spPr/>
    </dgm:pt>
    <dgm:pt modelId="{AE17751D-8BBB-411B-B861-79981F2EB50D}" type="pres">
      <dgm:prSet presAssocID="{E8853F28-BBA2-4A26-B916-551760247973}" presName="accent_3" presStyleCnt="0"/>
      <dgm:spPr/>
    </dgm:pt>
    <dgm:pt modelId="{CB2E488E-8900-4FF9-A6BD-93130E20FD07}" type="pres">
      <dgm:prSet presAssocID="{E8853F28-BBA2-4A26-B916-551760247973}" presName="accentRepeatNode" presStyleLbl="solidFgAcc1" presStyleIdx="2" presStyleCnt="4"/>
      <dgm:spPr/>
    </dgm:pt>
    <dgm:pt modelId="{D06A4F6E-7E8D-47D7-AD53-796DC7231ECF}" type="pres">
      <dgm:prSet presAssocID="{AF96DAEE-0731-46A1-8FBF-436372D731E3}" presName="text_4" presStyleLbl="node1" presStyleIdx="3" presStyleCnt="4">
        <dgm:presLayoutVars>
          <dgm:bulletEnabled val="1"/>
        </dgm:presLayoutVars>
      </dgm:prSet>
      <dgm:spPr/>
    </dgm:pt>
    <dgm:pt modelId="{40D2FEFD-B82F-461D-9691-99D23730B218}" type="pres">
      <dgm:prSet presAssocID="{AF96DAEE-0731-46A1-8FBF-436372D731E3}" presName="accent_4" presStyleCnt="0"/>
      <dgm:spPr/>
    </dgm:pt>
    <dgm:pt modelId="{87B29708-8DA8-4513-B678-F5A68B02F799}" type="pres">
      <dgm:prSet presAssocID="{AF96DAEE-0731-46A1-8FBF-436372D731E3}" presName="accentRepeatNode" presStyleLbl="solidFgAcc1" presStyleIdx="3" presStyleCnt="4"/>
      <dgm:spPr/>
    </dgm:pt>
  </dgm:ptLst>
  <dgm:cxnLst>
    <dgm:cxn modelId="{16D04E93-A89F-4DF5-9498-559E2F2A164E}" type="presOf" srcId="{8A92C4EB-1304-43D2-B289-65ED3DAD452B}" destId="{1ED152A0-1CA0-4A32-A8AC-C34B38183C13}" srcOrd="0" destOrd="0" presId="urn:microsoft.com/office/officeart/2008/layout/VerticalCurvedList"/>
    <dgm:cxn modelId="{AB5B11B5-7BD0-482C-A9D1-D707B44BE26D}" type="presOf" srcId="{9BEBF2EE-E343-4993-88AA-6FC8C7082F72}" destId="{8813C111-4BF5-4012-8382-5D583F3688C9}" srcOrd="0" destOrd="0" presId="urn:microsoft.com/office/officeart/2008/layout/VerticalCurvedList"/>
    <dgm:cxn modelId="{F528B819-4011-40B8-A466-166E874D23B0}" type="presOf" srcId="{6437B589-EE1C-4B63-952E-5882EF49D24B}" destId="{CE465DF0-294B-45D2-8074-5117BFDEF326}" srcOrd="0" destOrd="0" presId="urn:microsoft.com/office/officeart/2008/layout/VerticalCurvedList"/>
    <dgm:cxn modelId="{536036B7-1C76-4FB5-91B4-D73B4BDA2F51}" type="presOf" srcId="{F9D72A2D-F737-4325-A6A0-B947AFFC87D7}" destId="{E07B7BBA-8D20-4DA7-BA94-3FD069CCA8F1}" srcOrd="0" destOrd="0" presId="urn:microsoft.com/office/officeart/2008/layout/VerticalCurvedList"/>
    <dgm:cxn modelId="{2F2D7993-0A0A-4FE0-BAF0-6580FE8A31C3}" type="presOf" srcId="{AF96DAEE-0731-46A1-8FBF-436372D731E3}" destId="{D06A4F6E-7E8D-47D7-AD53-796DC7231ECF}" srcOrd="0" destOrd="0" presId="urn:microsoft.com/office/officeart/2008/layout/VerticalCurvedList"/>
    <dgm:cxn modelId="{53125B3E-A831-4222-BCF9-C7E4F9E4BBC5}" srcId="{9BEBF2EE-E343-4993-88AA-6FC8C7082F72}" destId="{E8853F28-BBA2-4A26-B916-551760247973}" srcOrd="2" destOrd="0" parTransId="{8F2C52D5-6412-4862-94CF-28B15378BCE9}" sibTransId="{9B9B0602-C830-4330-B5E8-AF67A824FAAE}"/>
    <dgm:cxn modelId="{A95A8827-6D3D-47E3-B648-484B90AB2227}" type="presOf" srcId="{E8853F28-BBA2-4A26-B916-551760247973}" destId="{B4F2379F-3DCB-44C9-B48D-609360463FFE}" srcOrd="0" destOrd="0" presId="urn:microsoft.com/office/officeart/2008/layout/VerticalCurvedList"/>
    <dgm:cxn modelId="{C02B4E83-2CC7-4EF7-96B2-EBE95642A5A5}" srcId="{9BEBF2EE-E343-4993-88AA-6FC8C7082F72}" destId="{AF96DAEE-0731-46A1-8FBF-436372D731E3}" srcOrd="3" destOrd="0" parTransId="{5C76D051-E85F-41A7-80FC-E591C33BA6DA}" sibTransId="{1F302399-026D-4B50-8114-CC1704FB2F48}"/>
    <dgm:cxn modelId="{1740AF3D-A85C-4B53-B29D-E2252BB70712}" srcId="{9BEBF2EE-E343-4993-88AA-6FC8C7082F72}" destId="{6437B589-EE1C-4B63-952E-5882EF49D24B}" srcOrd="0" destOrd="0" parTransId="{45FE2E4D-A6BA-4854-B8AE-4A903D21A92F}" sibTransId="{8A92C4EB-1304-43D2-B289-65ED3DAD452B}"/>
    <dgm:cxn modelId="{16519FFF-8FA1-4960-8BBB-49D8AF6E7167}" srcId="{9BEBF2EE-E343-4993-88AA-6FC8C7082F72}" destId="{F9D72A2D-F737-4325-A6A0-B947AFFC87D7}" srcOrd="1" destOrd="0" parTransId="{34571EAA-32E4-4212-B066-E6CAD477BCFE}" sibTransId="{2D0EA387-2B75-469E-8BA8-9440516D352C}"/>
    <dgm:cxn modelId="{1C130766-7638-4372-A3B2-DDE95B371635}" type="presParOf" srcId="{8813C111-4BF5-4012-8382-5D583F3688C9}" destId="{179EE909-B040-4BB6-A76A-850052A3F311}" srcOrd="0" destOrd="0" presId="urn:microsoft.com/office/officeart/2008/layout/VerticalCurvedList"/>
    <dgm:cxn modelId="{7142CC8B-5C15-413C-9A39-2C2AB1682FC9}" type="presParOf" srcId="{179EE909-B040-4BB6-A76A-850052A3F311}" destId="{DBB2A03F-CED1-4DE3-BE1B-8F55AE91A39D}" srcOrd="0" destOrd="0" presId="urn:microsoft.com/office/officeart/2008/layout/VerticalCurvedList"/>
    <dgm:cxn modelId="{87A52D83-1C77-488E-B04C-C3F301186D82}" type="presParOf" srcId="{DBB2A03F-CED1-4DE3-BE1B-8F55AE91A39D}" destId="{2BF9BCED-088C-46FE-B531-43374FBB126B}" srcOrd="0" destOrd="0" presId="urn:microsoft.com/office/officeart/2008/layout/VerticalCurvedList"/>
    <dgm:cxn modelId="{C2D07469-AA3E-4EDC-8ECE-C5949C4E2E3E}" type="presParOf" srcId="{DBB2A03F-CED1-4DE3-BE1B-8F55AE91A39D}" destId="{1ED152A0-1CA0-4A32-A8AC-C34B38183C13}" srcOrd="1" destOrd="0" presId="urn:microsoft.com/office/officeart/2008/layout/VerticalCurvedList"/>
    <dgm:cxn modelId="{F1E00260-3726-4B8B-B658-B5AF586F96AB}" type="presParOf" srcId="{DBB2A03F-CED1-4DE3-BE1B-8F55AE91A39D}" destId="{E954CA33-4E16-4E58-B243-9A4F56DF1111}" srcOrd="2" destOrd="0" presId="urn:microsoft.com/office/officeart/2008/layout/VerticalCurvedList"/>
    <dgm:cxn modelId="{221DC763-5026-42DD-B775-867CE3F690B9}" type="presParOf" srcId="{DBB2A03F-CED1-4DE3-BE1B-8F55AE91A39D}" destId="{E20C1DD6-9D90-4BDA-BE76-2BBCA74F797E}" srcOrd="3" destOrd="0" presId="urn:microsoft.com/office/officeart/2008/layout/VerticalCurvedList"/>
    <dgm:cxn modelId="{1E443235-5C15-4EFD-B1ED-5DDCA46DA766}" type="presParOf" srcId="{179EE909-B040-4BB6-A76A-850052A3F311}" destId="{CE465DF0-294B-45D2-8074-5117BFDEF326}" srcOrd="1" destOrd="0" presId="urn:microsoft.com/office/officeart/2008/layout/VerticalCurvedList"/>
    <dgm:cxn modelId="{47F9D836-C8C0-4115-BDD5-B1155E6467D9}" type="presParOf" srcId="{179EE909-B040-4BB6-A76A-850052A3F311}" destId="{A46B4841-B253-4B7A-BA1B-D90E25AAF92E}" srcOrd="2" destOrd="0" presId="urn:microsoft.com/office/officeart/2008/layout/VerticalCurvedList"/>
    <dgm:cxn modelId="{7422FDCD-42CF-498E-80F7-141965CD49E6}" type="presParOf" srcId="{A46B4841-B253-4B7A-BA1B-D90E25AAF92E}" destId="{0CE75044-0ACE-4B19-BA87-03DEBDABE31B}" srcOrd="0" destOrd="0" presId="urn:microsoft.com/office/officeart/2008/layout/VerticalCurvedList"/>
    <dgm:cxn modelId="{A149D6C2-7AFC-4177-AE4C-529DFA7DBFB1}" type="presParOf" srcId="{179EE909-B040-4BB6-A76A-850052A3F311}" destId="{E07B7BBA-8D20-4DA7-BA94-3FD069CCA8F1}" srcOrd="3" destOrd="0" presId="urn:microsoft.com/office/officeart/2008/layout/VerticalCurvedList"/>
    <dgm:cxn modelId="{6612F168-6011-4CB8-B3EE-9630B82B5B1A}" type="presParOf" srcId="{179EE909-B040-4BB6-A76A-850052A3F311}" destId="{E86CDC27-FF8B-474D-9A24-BEDDBBAF28CC}" srcOrd="4" destOrd="0" presId="urn:microsoft.com/office/officeart/2008/layout/VerticalCurvedList"/>
    <dgm:cxn modelId="{BD6498CC-930B-43F0-85A6-E0F8A8654B40}" type="presParOf" srcId="{E86CDC27-FF8B-474D-9A24-BEDDBBAF28CC}" destId="{20EFB255-5B67-46E7-B757-415B08C0EE06}" srcOrd="0" destOrd="0" presId="urn:microsoft.com/office/officeart/2008/layout/VerticalCurvedList"/>
    <dgm:cxn modelId="{2C282468-2652-46FC-8CCD-709DB651FA08}" type="presParOf" srcId="{179EE909-B040-4BB6-A76A-850052A3F311}" destId="{B4F2379F-3DCB-44C9-B48D-609360463FFE}" srcOrd="5" destOrd="0" presId="urn:microsoft.com/office/officeart/2008/layout/VerticalCurvedList"/>
    <dgm:cxn modelId="{6F8F027A-C46D-4179-9EA1-8CF8EF761CF3}" type="presParOf" srcId="{179EE909-B040-4BB6-A76A-850052A3F311}" destId="{AE17751D-8BBB-411B-B861-79981F2EB50D}" srcOrd="6" destOrd="0" presId="urn:microsoft.com/office/officeart/2008/layout/VerticalCurvedList"/>
    <dgm:cxn modelId="{D5F1B736-6C83-4C90-904F-CC594D00B05F}" type="presParOf" srcId="{AE17751D-8BBB-411B-B861-79981F2EB50D}" destId="{CB2E488E-8900-4FF9-A6BD-93130E20FD07}" srcOrd="0" destOrd="0" presId="urn:microsoft.com/office/officeart/2008/layout/VerticalCurvedList"/>
    <dgm:cxn modelId="{EDABA76D-8B6D-4807-98F2-FEEA8889A278}" type="presParOf" srcId="{179EE909-B040-4BB6-A76A-850052A3F311}" destId="{D06A4F6E-7E8D-47D7-AD53-796DC7231ECF}" srcOrd="7" destOrd="0" presId="urn:microsoft.com/office/officeart/2008/layout/VerticalCurvedList"/>
    <dgm:cxn modelId="{7195E7E3-D815-4AFA-AB78-19755796E4CD}" type="presParOf" srcId="{179EE909-B040-4BB6-A76A-850052A3F311}" destId="{40D2FEFD-B82F-461D-9691-99D23730B218}" srcOrd="8" destOrd="0" presId="urn:microsoft.com/office/officeart/2008/layout/VerticalCurvedList"/>
    <dgm:cxn modelId="{0674A0C0-1F0C-4DE9-A3AF-E73E05A37902}" type="presParOf" srcId="{40D2FEFD-B82F-461D-9691-99D23730B218}" destId="{87B29708-8DA8-4513-B678-F5A68B02F79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BEBF2EE-E343-4993-88AA-6FC8C7082F72}"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MX"/>
        </a:p>
      </dgm:t>
    </dgm:pt>
    <dgm:pt modelId="{6437B589-EE1C-4B63-952E-5882EF49D24B}">
      <dgm:prSet phldrT="[Texto]"/>
      <dgm:spPr/>
      <dgm:t>
        <a:bodyPr/>
        <a:lstStyle/>
        <a:p>
          <a:r>
            <a:rPr lang="es-MX" dirty="0"/>
            <a:t>Vinculación entre las asignaciones por renglón de gasto y la planeación estratégica</a:t>
          </a:r>
        </a:p>
      </dgm:t>
    </dgm:pt>
    <dgm:pt modelId="{45FE2E4D-A6BA-4854-B8AE-4A903D21A92F}" type="parTrans" cxnId="{1740AF3D-A85C-4B53-B29D-E2252BB70712}">
      <dgm:prSet/>
      <dgm:spPr/>
      <dgm:t>
        <a:bodyPr/>
        <a:lstStyle/>
        <a:p>
          <a:endParaRPr lang="es-MX"/>
        </a:p>
      </dgm:t>
    </dgm:pt>
    <dgm:pt modelId="{8A92C4EB-1304-43D2-B289-65ED3DAD452B}" type="sibTrans" cxnId="{1740AF3D-A85C-4B53-B29D-E2252BB70712}">
      <dgm:prSet/>
      <dgm:spPr/>
      <dgm:t>
        <a:bodyPr/>
        <a:lstStyle/>
        <a:p>
          <a:endParaRPr lang="es-MX"/>
        </a:p>
      </dgm:t>
    </dgm:pt>
    <dgm:pt modelId="{F9D72A2D-F737-4325-A6A0-B947AFFC87D7}">
      <dgm:prSet phldrT="[Texto]"/>
      <dgm:spPr/>
      <dgm:t>
        <a:bodyPr/>
        <a:lstStyle/>
        <a:p>
          <a:r>
            <a:rPr lang="es-MX" dirty="0"/>
            <a:t>El uso de contabilidad real (flujo de efectivo)</a:t>
          </a:r>
        </a:p>
      </dgm:t>
    </dgm:pt>
    <dgm:pt modelId="{34571EAA-32E4-4212-B066-E6CAD477BCFE}" type="parTrans" cxnId="{16519FFF-8FA1-4960-8BBB-49D8AF6E7167}">
      <dgm:prSet/>
      <dgm:spPr/>
      <dgm:t>
        <a:bodyPr/>
        <a:lstStyle/>
        <a:p>
          <a:endParaRPr lang="es-MX"/>
        </a:p>
      </dgm:t>
    </dgm:pt>
    <dgm:pt modelId="{2D0EA387-2B75-469E-8BA8-9440516D352C}" type="sibTrans" cxnId="{16519FFF-8FA1-4960-8BBB-49D8AF6E7167}">
      <dgm:prSet/>
      <dgm:spPr/>
      <dgm:t>
        <a:bodyPr/>
        <a:lstStyle/>
        <a:p>
          <a:endParaRPr lang="es-MX"/>
        </a:p>
      </dgm:t>
    </dgm:pt>
    <dgm:pt modelId="{E8853F28-BBA2-4A26-B916-551760247973}">
      <dgm:prSet phldrT="[Texto]"/>
      <dgm:spPr/>
      <dgm:t>
        <a:bodyPr/>
        <a:lstStyle/>
        <a:p>
          <a:r>
            <a:rPr lang="es-MX" dirty="0"/>
            <a:t>Responsabilidad </a:t>
          </a:r>
          <a:r>
            <a:rPr lang="es-MX" i="1" dirty="0"/>
            <a:t> </a:t>
          </a:r>
          <a:r>
            <a:rPr lang="es-MX" dirty="0"/>
            <a:t>en lugar de controles </a:t>
          </a:r>
          <a:endParaRPr lang="es-MX" i="1" dirty="0"/>
        </a:p>
      </dgm:t>
    </dgm:pt>
    <dgm:pt modelId="{8F2C52D5-6412-4862-94CF-28B15378BCE9}" type="parTrans" cxnId="{53125B3E-A831-4222-BCF9-C7E4F9E4BBC5}">
      <dgm:prSet/>
      <dgm:spPr/>
      <dgm:t>
        <a:bodyPr/>
        <a:lstStyle/>
        <a:p>
          <a:endParaRPr lang="es-MX"/>
        </a:p>
      </dgm:t>
    </dgm:pt>
    <dgm:pt modelId="{9B9B0602-C830-4330-B5E8-AF67A824FAAE}" type="sibTrans" cxnId="{53125B3E-A831-4222-BCF9-C7E4F9E4BBC5}">
      <dgm:prSet/>
      <dgm:spPr/>
      <dgm:t>
        <a:bodyPr/>
        <a:lstStyle/>
        <a:p>
          <a:endParaRPr lang="es-MX"/>
        </a:p>
      </dgm:t>
    </dgm:pt>
    <dgm:pt modelId="{AF96DAEE-0731-46A1-8FBF-436372D731E3}">
      <dgm:prSet phldrT="[Texto]"/>
      <dgm:spPr/>
      <dgm:t>
        <a:bodyPr/>
        <a:lstStyle/>
        <a:p>
          <a:r>
            <a:rPr lang="es-MX" dirty="0"/>
            <a:t>Énfasis en resultados más que en reglas y procedimientos</a:t>
          </a:r>
        </a:p>
      </dgm:t>
    </dgm:pt>
    <dgm:pt modelId="{5C76D051-E85F-41A7-80FC-E591C33BA6DA}" type="parTrans" cxnId="{C02B4E83-2CC7-4EF7-96B2-EBE95642A5A5}">
      <dgm:prSet/>
      <dgm:spPr/>
      <dgm:t>
        <a:bodyPr/>
        <a:lstStyle/>
        <a:p>
          <a:endParaRPr lang="es-MX"/>
        </a:p>
      </dgm:t>
    </dgm:pt>
    <dgm:pt modelId="{1F302399-026D-4B50-8114-CC1704FB2F48}" type="sibTrans" cxnId="{C02B4E83-2CC7-4EF7-96B2-EBE95642A5A5}">
      <dgm:prSet/>
      <dgm:spPr/>
      <dgm:t>
        <a:bodyPr/>
        <a:lstStyle/>
        <a:p>
          <a:endParaRPr lang="es-MX"/>
        </a:p>
      </dgm:t>
    </dgm:pt>
    <dgm:pt modelId="{8813C111-4BF5-4012-8382-5D583F3688C9}" type="pres">
      <dgm:prSet presAssocID="{9BEBF2EE-E343-4993-88AA-6FC8C7082F72}" presName="Name0" presStyleCnt="0">
        <dgm:presLayoutVars>
          <dgm:chMax val="7"/>
          <dgm:chPref val="7"/>
          <dgm:dir/>
        </dgm:presLayoutVars>
      </dgm:prSet>
      <dgm:spPr/>
    </dgm:pt>
    <dgm:pt modelId="{179EE909-B040-4BB6-A76A-850052A3F311}" type="pres">
      <dgm:prSet presAssocID="{9BEBF2EE-E343-4993-88AA-6FC8C7082F72}" presName="Name1" presStyleCnt="0"/>
      <dgm:spPr/>
    </dgm:pt>
    <dgm:pt modelId="{DBB2A03F-CED1-4DE3-BE1B-8F55AE91A39D}" type="pres">
      <dgm:prSet presAssocID="{9BEBF2EE-E343-4993-88AA-6FC8C7082F72}" presName="cycle" presStyleCnt="0"/>
      <dgm:spPr/>
    </dgm:pt>
    <dgm:pt modelId="{2BF9BCED-088C-46FE-B531-43374FBB126B}" type="pres">
      <dgm:prSet presAssocID="{9BEBF2EE-E343-4993-88AA-6FC8C7082F72}" presName="srcNode" presStyleLbl="node1" presStyleIdx="0" presStyleCnt="4"/>
      <dgm:spPr/>
    </dgm:pt>
    <dgm:pt modelId="{1ED152A0-1CA0-4A32-A8AC-C34B38183C13}" type="pres">
      <dgm:prSet presAssocID="{9BEBF2EE-E343-4993-88AA-6FC8C7082F72}" presName="conn" presStyleLbl="parChTrans1D2" presStyleIdx="0" presStyleCnt="1"/>
      <dgm:spPr/>
    </dgm:pt>
    <dgm:pt modelId="{E954CA33-4E16-4E58-B243-9A4F56DF1111}" type="pres">
      <dgm:prSet presAssocID="{9BEBF2EE-E343-4993-88AA-6FC8C7082F72}" presName="extraNode" presStyleLbl="node1" presStyleIdx="0" presStyleCnt="4"/>
      <dgm:spPr/>
    </dgm:pt>
    <dgm:pt modelId="{E20C1DD6-9D90-4BDA-BE76-2BBCA74F797E}" type="pres">
      <dgm:prSet presAssocID="{9BEBF2EE-E343-4993-88AA-6FC8C7082F72}" presName="dstNode" presStyleLbl="node1" presStyleIdx="0" presStyleCnt="4"/>
      <dgm:spPr/>
    </dgm:pt>
    <dgm:pt modelId="{CE465DF0-294B-45D2-8074-5117BFDEF326}" type="pres">
      <dgm:prSet presAssocID="{6437B589-EE1C-4B63-952E-5882EF49D24B}" presName="text_1" presStyleLbl="node1" presStyleIdx="0" presStyleCnt="4">
        <dgm:presLayoutVars>
          <dgm:bulletEnabled val="1"/>
        </dgm:presLayoutVars>
      </dgm:prSet>
      <dgm:spPr/>
    </dgm:pt>
    <dgm:pt modelId="{A46B4841-B253-4B7A-BA1B-D90E25AAF92E}" type="pres">
      <dgm:prSet presAssocID="{6437B589-EE1C-4B63-952E-5882EF49D24B}" presName="accent_1" presStyleCnt="0"/>
      <dgm:spPr/>
    </dgm:pt>
    <dgm:pt modelId="{0CE75044-0ACE-4B19-BA87-03DEBDABE31B}" type="pres">
      <dgm:prSet presAssocID="{6437B589-EE1C-4B63-952E-5882EF49D24B}" presName="accentRepeatNode" presStyleLbl="solidFgAcc1" presStyleIdx="0" presStyleCnt="4"/>
      <dgm:spPr/>
    </dgm:pt>
    <dgm:pt modelId="{E07B7BBA-8D20-4DA7-BA94-3FD069CCA8F1}" type="pres">
      <dgm:prSet presAssocID="{F9D72A2D-F737-4325-A6A0-B947AFFC87D7}" presName="text_2" presStyleLbl="node1" presStyleIdx="1" presStyleCnt="4">
        <dgm:presLayoutVars>
          <dgm:bulletEnabled val="1"/>
        </dgm:presLayoutVars>
      </dgm:prSet>
      <dgm:spPr/>
    </dgm:pt>
    <dgm:pt modelId="{E86CDC27-FF8B-474D-9A24-BEDDBBAF28CC}" type="pres">
      <dgm:prSet presAssocID="{F9D72A2D-F737-4325-A6A0-B947AFFC87D7}" presName="accent_2" presStyleCnt="0"/>
      <dgm:spPr/>
    </dgm:pt>
    <dgm:pt modelId="{20EFB255-5B67-46E7-B757-415B08C0EE06}" type="pres">
      <dgm:prSet presAssocID="{F9D72A2D-F737-4325-A6A0-B947AFFC87D7}" presName="accentRepeatNode" presStyleLbl="solidFgAcc1" presStyleIdx="1" presStyleCnt="4"/>
      <dgm:spPr/>
    </dgm:pt>
    <dgm:pt modelId="{B4F2379F-3DCB-44C9-B48D-609360463FFE}" type="pres">
      <dgm:prSet presAssocID="{E8853F28-BBA2-4A26-B916-551760247973}" presName="text_3" presStyleLbl="node1" presStyleIdx="2" presStyleCnt="4">
        <dgm:presLayoutVars>
          <dgm:bulletEnabled val="1"/>
        </dgm:presLayoutVars>
      </dgm:prSet>
      <dgm:spPr/>
    </dgm:pt>
    <dgm:pt modelId="{AE17751D-8BBB-411B-B861-79981F2EB50D}" type="pres">
      <dgm:prSet presAssocID="{E8853F28-BBA2-4A26-B916-551760247973}" presName="accent_3" presStyleCnt="0"/>
      <dgm:spPr/>
    </dgm:pt>
    <dgm:pt modelId="{CB2E488E-8900-4FF9-A6BD-93130E20FD07}" type="pres">
      <dgm:prSet presAssocID="{E8853F28-BBA2-4A26-B916-551760247973}" presName="accentRepeatNode" presStyleLbl="solidFgAcc1" presStyleIdx="2" presStyleCnt="4"/>
      <dgm:spPr/>
    </dgm:pt>
    <dgm:pt modelId="{D06A4F6E-7E8D-47D7-AD53-796DC7231ECF}" type="pres">
      <dgm:prSet presAssocID="{AF96DAEE-0731-46A1-8FBF-436372D731E3}" presName="text_4" presStyleLbl="node1" presStyleIdx="3" presStyleCnt="4">
        <dgm:presLayoutVars>
          <dgm:bulletEnabled val="1"/>
        </dgm:presLayoutVars>
      </dgm:prSet>
      <dgm:spPr/>
    </dgm:pt>
    <dgm:pt modelId="{40D2FEFD-B82F-461D-9691-99D23730B218}" type="pres">
      <dgm:prSet presAssocID="{AF96DAEE-0731-46A1-8FBF-436372D731E3}" presName="accent_4" presStyleCnt="0"/>
      <dgm:spPr/>
    </dgm:pt>
    <dgm:pt modelId="{87B29708-8DA8-4513-B678-F5A68B02F799}" type="pres">
      <dgm:prSet presAssocID="{AF96DAEE-0731-46A1-8FBF-436372D731E3}" presName="accentRepeatNode" presStyleLbl="solidFgAcc1" presStyleIdx="3" presStyleCnt="4"/>
      <dgm:spPr/>
    </dgm:pt>
  </dgm:ptLst>
  <dgm:cxnLst>
    <dgm:cxn modelId="{3858B5D7-E876-4ED1-8E4A-3FB6953ED3AC}" type="presOf" srcId="{9BEBF2EE-E343-4993-88AA-6FC8C7082F72}" destId="{8813C111-4BF5-4012-8382-5D583F3688C9}" srcOrd="0" destOrd="0" presId="urn:microsoft.com/office/officeart/2008/layout/VerticalCurvedList"/>
    <dgm:cxn modelId="{53125B3E-A831-4222-BCF9-C7E4F9E4BBC5}" srcId="{9BEBF2EE-E343-4993-88AA-6FC8C7082F72}" destId="{E8853F28-BBA2-4A26-B916-551760247973}" srcOrd="2" destOrd="0" parTransId="{8F2C52D5-6412-4862-94CF-28B15378BCE9}" sibTransId="{9B9B0602-C830-4330-B5E8-AF67A824FAAE}"/>
    <dgm:cxn modelId="{C02B4E83-2CC7-4EF7-96B2-EBE95642A5A5}" srcId="{9BEBF2EE-E343-4993-88AA-6FC8C7082F72}" destId="{AF96DAEE-0731-46A1-8FBF-436372D731E3}" srcOrd="3" destOrd="0" parTransId="{5C76D051-E85F-41A7-80FC-E591C33BA6DA}" sibTransId="{1F302399-026D-4B50-8114-CC1704FB2F48}"/>
    <dgm:cxn modelId="{B760269B-E481-42C1-9E76-5BA83FE54810}" type="presOf" srcId="{F9D72A2D-F737-4325-A6A0-B947AFFC87D7}" destId="{E07B7BBA-8D20-4DA7-BA94-3FD069CCA8F1}" srcOrd="0" destOrd="0" presId="urn:microsoft.com/office/officeart/2008/layout/VerticalCurvedList"/>
    <dgm:cxn modelId="{85BD1553-33F4-4049-9144-1E128A4BBA01}" type="presOf" srcId="{E8853F28-BBA2-4A26-B916-551760247973}" destId="{B4F2379F-3DCB-44C9-B48D-609360463FFE}" srcOrd="0" destOrd="0" presId="urn:microsoft.com/office/officeart/2008/layout/VerticalCurvedList"/>
    <dgm:cxn modelId="{EF8EC02D-78E2-415D-A2EF-0D1859C3452C}" type="presOf" srcId="{AF96DAEE-0731-46A1-8FBF-436372D731E3}" destId="{D06A4F6E-7E8D-47D7-AD53-796DC7231ECF}" srcOrd="0" destOrd="0" presId="urn:microsoft.com/office/officeart/2008/layout/VerticalCurvedList"/>
    <dgm:cxn modelId="{F36A224D-C090-4E7A-A865-3C1240F4CB41}" type="presOf" srcId="{8A92C4EB-1304-43D2-B289-65ED3DAD452B}" destId="{1ED152A0-1CA0-4A32-A8AC-C34B38183C13}" srcOrd="0" destOrd="0" presId="urn:microsoft.com/office/officeart/2008/layout/VerticalCurvedList"/>
    <dgm:cxn modelId="{63E7223F-B2ED-4AC3-B337-942143CF426C}" type="presOf" srcId="{6437B589-EE1C-4B63-952E-5882EF49D24B}" destId="{CE465DF0-294B-45D2-8074-5117BFDEF326}" srcOrd="0" destOrd="0" presId="urn:microsoft.com/office/officeart/2008/layout/VerticalCurvedList"/>
    <dgm:cxn modelId="{1740AF3D-A85C-4B53-B29D-E2252BB70712}" srcId="{9BEBF2EE-E343-4993-88AA-6FC8C7082F72}" destId="{6437B589-EE1C-4B63-952E-5882EF49D24B}" srcOrd="0" destOrd="0" parTransId="{45FE2E4D-A6BA-4854-B8AE-4A903D21A92F}" sibTransId="{8A92C4EB-1304-43D2-B289-65ED3DAD452B}"/>
    <dgm:cxn modelId="{16519FFF-8FA1-4960-8BBB-49D8AF6E7167}" srcId="{9BEBF2EE-E343-4993-88AA-6FC8C7082F72}" destId="{F9D72A2D-F737-4325-A6A0-B947AFFC87D7}" srcOrd="1" destOrd="0" parTransId="{34571EAA-32E4-4212-B066-E6CAD477BCFE}" sibTransId="{2D0EA387-2B75-469E-8BA8-9440516D352C}"/>
    <dgm:cxn modelId="{36903AC6-7C3F-44BC-A52F-09B93AAB6A3F}" type="presParOf" srcId="{8813C111-4BF5-4012-8382-5D583F3688C9}" destId="{179EE909-B040-4BB6-A76A-850052A3F311}" srcOrd="0" destOrd="0" presId="urn:microsoft.com/office/officeart/2008/layout/VerticalCurvedList"/>
    <dgm:cxn modelId="{DECC9271-9B0E-478C-A278-ACD757ED1A0B}" type="presParOf" srcId="{179EE909-B040-4BB6-A76A-850052A3F311}" destId="{DBB2A03F-CED1-4DE3-BE1B-8F55AE91A39D}" srcOrd="0" destOrd="0" presId="urn:microsoft.com/office/officeart/2008/layout/VerticalCurvedList"/>
    <dgm:cxn modelId="{93CE973F-9286-4DA9-BE2C-F48BFCF99163}" type="presParOf" srcId="{DBB2A03F-CED1-4DE3-BE1B-8F55AE91A39D}" destId="{2BF9BCED-088C-46FE-B531-43374FBB126B}" srcOrd="0" destOrd="0" presId="urn:microsoft.com/office/officeart/2008/layout/VerticalCurvedList"/>
    <dgm:cxn modelId="{5F782862-5AE5-4217-AE9F-1C210AA3F27F}" type="presParOf" srcId="{DBB2A03F-CED1-4DE3-BE1B-8F55AE91A39D}" destId="{1ED152A0-1CA0-4A32-A8AC-C34B38183C13}" srcOrd="1" destOrd="0" presId="urn:microsoft.com/office/officeart/2008/layout/VerticalCurvedList"/>
    <dgm:cxn modelId="{B8AECEC9-EE36-4EDB-9C4C-9F28C3E63785}" type="presParOf" srcId="{DBB2A03F-CED1-4DE3-BE1B-8F55AE91A39D}" destId="{E954CA33-4E16-4E58-B243-9A4F56DF1111}" srcOrd="2" destOrd="0" presId="urn:microsoft.com/office/officeart/2008/layout/VerticalCurvedList"/>
    <dgm:cxn modelId="{0D44E39C-E376-4934-ACD6-336E373E5984}" type="presParOf" srcId="{DBB2A03F-CED1-4DE3-BE1B-8F55AE91A39D}" destId="{E20C1DD6-9D90-4BDA-BE76-2BBCA74F797E}" srcOrd="3" destOrd="0" presId="urn:microsoft.com/office/officeart/2008/layout/VerticalCurvedList"/>
    <dgm:cxn modelId="{8FE95372-2A70-4643-B50D-A50BF826438C}" type="presParOf" srcId="{179EE909-B040-4BB6-A76A-850052A3F311}" destId="{CE465DF0-294B-45D2-8074-5117BFDEF326}" srcOrd="1" destOrd="0" presId="urn:microsoft.com/office/officeart/2008/layout/VerticalCurvedList"/>
    <dgm:cxn modelId="{EC0E074C-1493-4890-9EA1-39BCF50F631C}" type="presParOf" srcId="{179EE909-B040-4BB6-A76A-850052A3F311}" destId="{A46B4841-B253-4B7A-BA1B-D90E25AAF92E}" srcOrd="2" destOrd="0" presId="urn:microsoft.com/office/officeart/2008/layout/VerticalCurvedList"/>
    <dgm:cxn modelId="{AA7675B5-F353-46C8-B847-C60C8B2EB64F}" type="presParOf" srcId="{A46B4841-B253-4B7A-BA1B-D90E25AAF92E}" destId="{0CE75044-0ACE-4B19-BA87-03DEBDABE31B}" srcOrd="0" destOrd="0" presId="urn:microsoft.com/office/officeart/2008/layout/VerticalCurvedList"/>
    <dgm:cxn modelId="{C8900058-EAF8-4442-8C2E-FAE63FAE5770}" type="presParOf" srcId="{179EE909-B040-4BB6-A76A-850052A3F311}" destId="{E07B7BBA-8D20-4DA7-BA94-3FD069CCA8F1}" srcOrd="3" destOrd="0" presId="urn:microsoft.com/office/officeart/2008/layout/VerticalCurvedList"/>
    <dgm:cxn modelId="{1EBE7B1C-FD76-4539-B2F3-9130A0C628A4}" type="presParOf" srcId="{179EE909-B040-4BB6-A76A-850052A3F311}" destId="{E86CDC27-FF8B-474D-9A24-BEDDBBAF28CC}" srcOrd="4" destOrd="0" presId="urn:microsoft.com/office/officeart/2008/layout/VerticalCurvedList"/>
    <dgm:cxn modelId="{BBF24BE1-521F-4D3A-82E0-ADA5BF1CCC29}" type="presParOf" srcId="{E86CDC27-FF8B-474D-9A24-BEDDBBAF28CC}" destId="{20EFB255-5B67-46E7-B757-415B08C0EE06}" srcOrd="0" destOrd="0" presId="urn:microsoft.com/office/officeart/2008/layout/VerticalCurvedList"/>
    <dgm:cxn modelId="{DA94D13E-30D2-4836-9CC2-94041AE48D34}" type="presParOf" srcId="{179EE909-B040-4BB6-A76A-850052A3F311}" destId="{B4F2379F-3DCB-44C9-B48D-609360463FFE}" srcOrd="5" destOrd="0" presId="urn:microsoft.com/office/officeart/2008/layout/VerticalCurvedList"/>
    <dgm:cxn modelId="{FB48335E-FC3A-40FC-817B-287A82D5A784}" type="presParOf" srcId="{179EE909-B040-4BB6-A76A-850052A3F311}" destId="{AE17751D-8BBB-411B-B861-79981F2EB50D}" srcOrd="6" destOrd="0" presId="urn:microsoft.com/office/officeart/2008/layout/VerticalCurvedList"/>
    <dgm:cxn modelId="{7E1D6C4A-A5DA-4F67-884F-E1DF04C6AD3B}" type="presParOf" srcId="{AE17751D-8BBB-411B-B861-79981F2EB50D}" destId="{CB2E488E-8900-4FF9-A6BD-93130E20FD07}" srcOrd="0" destOrd="0" presId="urn:microsoft.com/office/officeart/2008/layout/VerticalCurvedList"/>
    <dgm:cxn modelId="{C233BCD2-CC42-4012-B7C0-E84C454714AE}" type="presParOf" srcId="{179EE909-B040-4BB6-A76A-850052A3F311}" destId="{D06A4F6E-7E8D-47D7-AD53-796DC7231ECF}" srcOrd="7" destOrd="0" presId="urn:microsoft.com/office/officeart/2008/layout/VerticalCurvedList"/>
    <dgm:cxn modelId="{184454D0-9166-4CEB-9D06-1E383323B71B}" type="presParOf" srcId="{179EE909-B040-4BB6-A76A-850052A3F311}" destId="{40D2FEFD-B82F-461D-9691-99D23730B218}" srcOrd="8" destOrd="0" presId="urn:microsoft.com/office/officeart/2008/layout/VerticalCurvedList"/>
    <dgm:cxn modelId="{8C762C8C-4148-4D70-899F-8DCA1A075487}" type="presParOf" srcId="{40D2FEFD-B82F-461D-9691-99D23730B218}" destId="{87B29708-8DA8-4513-B678-F5A68B02F79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FFA5380-E6EE-4BA0-9705-48F626152082}"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s-MX"/>
        </a:p>
      </dgm:t>
    </dgm:pt>
    <dgm:pt modelId="{533252BD-40C0-4F28-9A9A-BB10E2E712AA}">
      <dgm:prSet phldrT="[Texto]" phldr="1"/>
      <dgm:spPr/>
      <dgm:t>
        <a:bodyPr/>
        <a:lstStyle/>
        <a:p>
          <a:endParaRPr lang="es-MX"/>
        </a:p>
      </dgm:t>
    </dgm:pt>
    <dgm:pt modelId="{F8179383-1AD4-444B-A621-14237AF8FD50}" type="parTrans" cxnId="{2824FB4F-BA5D-4A68-AE9F-442C8AF1D859}">
      <dgm:prSet/>
      <dgm:spPr/>
      <dgm:t>
        <a:bodyPr/>
        <a:lstStyle/>
        <a:p>
          <a:endParaRPr lang="es-MX"/>
        </a:p>
      </dgm:t>
    </dgm:pt>
    <dgm:pt modelId="{4287228B-ABEA-47C6-9579-202DCE5E4F96}" type="sibTrans" cxnId="{2824FB4F-BA5D-4A68-AE9F-442C8AF1D859}">
      <dgm:prSet/>
      <dgm:spPr/>
      <dgm:t>
        <a:bodyPr/>
        <a:lstStyle/>
        <a:p>
          <a:endParaRPr lang="es-MX"/>
        </a:p>
      </dgm:t>
    </dgm:pt>
    <dgm:pt modelId="{CB40DE86-0CDC-4CE2-BDC8-1F64679C5221}">
      <dgm:prSet phldrT="[Texto]"/>
      <dgm:spPr/>
      <dgm:t>
        <a:bodyPr/>
        <a:lstStyle/>
        <a:p>
          <a:r>
            <a:rPr lang="es-MX" dirty="0"/>
            <a:t>Identificación de productos y objetivos</a:t>
          </a:r>
        </a:p>
      </dgm:t>
    </dgm:pt>
    <dgm:pt modelId="{D5B72214-A226-484B-9242-AA0405EB3883}" type="parTrans" cxnId="{0B026B1D-FA23-4C9F-8BD7-AD82C87600DE}">
      <dgm:prSet/>
      <dgm:spPr/>
      <dgm:t>
        <a:bodyPr/>
        <a:lstStyle/>
        <a:p>
          <a:endParaRPr lang="es-MX"/>
        </a:p>
      </dgm:t>
    </dgm:pt>
    <dgm:pt modelId="{42DEA819-E90E-4C24-B942-DC8D86F921E8}" type="sibTrans" cxnId="{0B026B1D-FA23-4C9F-8BD7-AD82C87600DE}">
      <dgm:prSet/>
      <dgm:spPr/>
      <dgm:t>
        <a:bodyPr/>
        <a:lstStyle/>
        <a:p>
          <a:endParaRPr lang="es-MX"/>
        </a:p>
      </dgm:t>
    </dgm:pt>
    <dgm:pt modelId="{7CB2D8B8-00A6-4D0C-8576-7240641044C6}">
      <dgm:prSet phldrT="[Texto]" phldr="1"/>
      <dgm:spPr/>
      <dgm:t>
        <a:bodyPr/>
        <a:lstStyle/>
        <a:p>
          <a:endParaRPr lang="es-MX"/>
        </a:p>
      </dgm:t>
    </dgm:pt>
    <dgm:pt modelId="{DF0568F3-E02E-49D1-A1A1-C41D7815306C}" type="parTrans" cxnId="{85ED2584-8C7C-40C9-8E3E-56CBB8B9B90D}">
      <dgm:prSet/>
      <dgm:spPr/>
      <dgm:t>
        <a:bodyPr/>
        <a:lstStyle/>
        <a:p>
          <a:endParaRPr lang="es-MX"/>
        </a:p>
      </dgm:t>
    </dgm:pt>
    <dgm:pt modelId="{5BAF094C-8433-4BCD-AC12-6B047002B12B}" type="sibTrans" cxnId="{85ED2584-8C7C-40C9-8E3E-56CBB8B9B90D}">
      <dgm:prSet/>
      <dgm:spPr/>
      <dgm:t>
        <a:bodyPr/>
        <a:lstStyle/>
        <a:p>
          <a:endParaRPr lang="es-MX"/>
        </a:p>
      </dgm:t>
    </dgm:pt>
    <dgm:pt modelId="{145E019B-5268-4931-9820-9B7EAB436CAC}">
      <dgm:prSet phldrT="[Texto]"/>
      <dgm:spPr/>
      <dgm:t>
        <a:bodyPr/>
        <a:lstStyle/>
        <a:p>
          <a:pPr algn="just"/>
          <a:r>
            <a:rPr lang="es-MX" dirty="0"/>
            <a:t>Identificación de los programas y las actividades para alcanzar los objetivos</a:t>
          </a:r>
        </a:p>
      </dgm:t>
    </dgm:pt>
    <dgm:pt modelId="{57942A2D-A6A4-4C8E-87CB-405A5BB2A1E0}" type="parTrans" cxnId="{6E441A30-2B43-4E52-8594-35D2DE087F1E}">
      <dgm:prSet/>
      <dgm:spPr/>
      <dgm:t>
        <a:bodyPr/>
        <a:lstStyle/>
        <a:p>
          <a:endParaRPr lang="es-MX"/>
        </a:p>
      </dgm:t>
    </dgm:pt>
    <dgm:pt modelId="{EC2F7523-9D2C-4AD7-AD05-8F5C5E76D36E}" type="sibTrans" cxnId="{6E441A30-2B43-4E52-8594-35D2DE087F1E}">
      <dgm:prSet/>
      <dgm:spPr/>
      <dgm:t>
        <a:bodyPr/>
        <a:lstStyle/>
        <a:p>
          <a:endParaRPr lang="es-MX"/>
        </a:p>
      </dgm:t>
    </dgm:pt>
    <dgm:pt modelId="{95BF8109-813A-49A5-8143-565778B432BB}">
      <dgm:prSet phldrT="[Texto]" phldr="1"/>
      <dgm:spPr/>
      <dgm:t>
        <a:bodyPr/>
        <a:lstStyle/>
        <a:p>
          <a:endParaRPr lang="es-MX"/>
        </a:p>
      </dgm:t>
    </dgm:pt>
    <dgm:pt modelId="{09041424-D658-47E8-A062-89B6F808E110}" type="parTrans" cxnId="{F7B66B65-8737-4C90-812C-C64462E901C4}">
      <dgm:prSet/>
      <dgm:spPr/>
      <dgm:t>
        <a:bodyPr/>
        <a:lstStyle/>
        <a:p>
          <a:endParaRPr lang="es-MX"/>
        </a:p>
      </dgm:t>
    </dgm:pt>
    <dgm:pt modelId="{CB308CB2-6585-428D-9EB5-7559682D5E2C}" type="sibTrans" cxnId="{F7B66B65-8737-4C90-812C-C64462E901C4}">
      <dgm:prSet/>
      <dgm:spPr/>
      <dgm:t>
        <a:bodyPr/>
        <a:lstStyle/>
        <a:p>
          <a:endParaRPr lang="es-MX"/>
        </a:p>
      </dgm:t>
    </dgm:pt>
    <dgm:pt modelId="{B9754ACB-06EB-418C-82E5-AC2AC35E0657}">
      <dgm:prSet phldrT="[Texto]"/>
      <dgm:spPr/>
      <dgm:t>
        <a:bodyPr/>
        <a:lstStyle/>
        <a:p>
          <a:r>
            <a:rPr lang="es-MX" dirty="0"/>
            <a:t>Identificación de los resultados de los criterios para medirlos </a:t>
          </a:r>
        </a:p>
      </dgm:t>
    </dgm:pt>
    <dgm:pt modelId="{1036C2F9-0073-4202-ACD2-9DC70DE3E5B7}" type="parTrans" cxnId="{10CFFAB5-9282-4569-8F4B-1EE7DC6A916A}">
      <dgm:prSet/>
      <dgm:spPr/>
      <dgm:t>
        <a:bodyPr/>
        <a:lstStyle/>
        <a:p>
          <a:endParaRPr lang="es-MX"/>
        </a:p>
      </dgm:t>
    </dgm:pt>
    <dgm:pt modelId="{52C436BD-8EAC-4135-A5A9-A3F2B8FB66DD}" type="sibTrans" cxnId="{10CFFAB5-9282-4569-8F4B-1EE7DC6A916A}">
      <dgm:prSet/>
      <dgm:spPr/>
      <dgm:t>
        <a:bodyPr/>
        <a:lstStyle/>
        <a:p>
          <a:endParaRPr lang="es-MX"/>
        </a:p>
      </dgm:t>
    </dgm:pt>
    <dgm:pt modelId="{E070FE66-E64F-4EF3-9BD2-469D6FB74BDD}">
      <dgm:prSet phldrT="[Texto]" phldr="1"/>
      <dgm:spPr/>
      <dgm:t>
        <a:bodyPr/>
        <a:lstStyle/>
        <a:p>
          <a:endParaRPr lang="es-MX"/>
        </a:p>
      </dgm:t>
    </dgm:pt>
    <dgm:pt modelId="{3D939ADD-376B-4E42-8463-30052D369162}" type="parTrans" cxnId="{FB250C11-7090-4414-8810-6E0A38C586EB}">
      <dgm:prSet/>
      <dgm:spPr/>
      <dgm:t>
        <a:bodyPr/>
        <a:lstStyle/>
        <a:p>
          <a:endParaRPr lang="es-MX"/>
        </a:p>
      </dgm:t>
    </dgm:pt>
    <dgm:pt modelId="{A5C18B6E-5669-4AE2-9B36-5381B946BA2B}" type="sibTrans" cxnId="{FB250C11-7090-4414-8810-6E0A38C586EB}">
      <dgm:prSet/>
      <dgm:spPr/>
      <dgm:t>
        <a:bodyPr/>
        <a:lstStyle/>
        <a:p>
          <a:endParaRPr lang="es-MX"/>
        </a:p>
      </dgm:t>
    </dgm:pt>
    <dgm:pt modelId="{28B6F91E-B992-4D64-B343-5BA413E12327}">
      <dgm:prSet/>
      <dgm:spPr/>
      <dgm:t>
        <a:bodyPr/>
        <a:lstStyle/>
        <a:p>
          <a:pPr algn="just"/>
          <a:r>
            <a:rPr lang="es-MX" dirty="0"/>
            <a:t>Preparación de los programas presupuestales definiendo en términos financieros y no solo en términos contables, sus verdaderos costos </a:t>
          </a:r>
        </a:p>
      </dgm:t>
    </dgm:pt>
    <dgm:pt modelId="{7E3D9326-CC5D-4D87-8788-9B3D7DE5C352}" type="parTrans" cxnId="{FAB1221C-2ABC-4495-BD82-6D56986ECD2E}">
      <dgm:prSet/>
      <dgm:spPr/>
    </dgm:pt>
    <dgm:pt modelId="{FF50B89D-56DA-4C94-AD72-5F2B871AE664}" type="sibTrans" cxnId="{FAB1221C-2ABC-4495-BD82-6D56986ECD2E}">
      <dgm:prSet/>
      <dgm:spPr/>
    </dgm:pt>
    <dgm:pt modelId="{97F7A68B-D5EB-48CE-80FA-E3C70E3CB0A1}" type="pres">
      <dgm:prSet presAssocID="{FFFA5380-E6EE-4BA0-9705-48F626152082}" presName="linearFlow" presStyleCnt="0">
        <dgm:presLayoutVars>
          <dgm:dir/>
          <dgm:animLvl val="lvl"/>
          <dgm:resizeHandles val="exact"/>
        </dgm:presLayoutVars>
      </dgm:prSet>
      <dgm:spPr/>
    </dgm:pt>
    <dgm:pt modelId="{584F1BB7-B1D4-46A2-9F1B-BED805C397CF}" type="pres">
      <dgm:prSet presAssocID="{533252BD-40C0-4F28-9A9A-BB10E2E712AA}" presName="composite" presStyleCnt="0"/>
      <dgm:spPr/>
    </dgm:pt>
    <dgm:pt modelId="{E3068408-56AE-47F9-9BAE-A25B4141A8CD}" type="pres">
      <dgm:prSet presAssocID="{533252BD-40C0-4F28-9A9A-BB10E2E712AA}" presName="parentText" presStyleLbl="alignNode1" presStyleIdx="0" presStyleCnt="4">
        <dgm:presLayoutVars>
          <dgm:chMax val="1"/>
          <dgm:bulletEnabled val="1"/>
        </dgm:presLayoutVars>
      </dgm:prSet>
      <dgm:spPr/>
    </dgm:pt>
    <dgm:pt modelId="{48A0CF3E-F6D8-486F-8805-6487D26B6730}" type="pres">
      <dgm:prSet presAssocID="{533252BD-40C0-4F28-9A9A-BB10E2E712AA}" presName="descendantText" presStyleLbl="alignAcc1" presStyleIdx="0" presStyleCnt="4">
        <dgm:presLayoutVars>
          <dgm:bulletEnabled val="1"/>
        </dgm:presLayoutVars>
      </dgm:prSet>
      <dgm:spPr/>
    </dgm:pt>
    <dgm:pt modelId="{C7B0863E-98CE-4710-9AC7-C350EB8FE4BB}" type="pres">
      <dgm:prSet presAssocID="{4287228B-ABEA-47C6-9579-202DCE5E4F96}" presName="sp" presStyleCnt="0"/>
      <dgm:spPr/>
    </dgm:pt>
    <dgm:pt modelId="{7E0E1D34-3009-4940-963A-5478B3F15068}" type="pres">
      <dgm:prSet presAssocID="{7CB2D8B8-00A6-4D0C-8576-7240641044C6}" presName="composite" presStyleCnt="0"/>
      <dgm:spPr/>
    </dgm:pt>
    <dgm:pt modelId="{6E048711-E25D-4739-B9BB-013BCF950772}" type="pres">
      <dgm:prSet presAssocID="{7CB2D8B8-00A6-4D0C-8576-7240641044C6}" presName="parentText" presStyleLbl="alignNode1" presStyleIdx="1" presStyleCnt="4">
        <dgm:presLayoutVars>
          <dgm:chMax val="1"/>
          <dgm:bulletEnabled val="1"/>
        </dgm:presLayoutVars>
      </dgm:prSet>
      <dgm:spPr/>
    </dgm:pt>
    <dgm:pt modelId="{4A360CA6-0BAE-4306-AA2B-9753C2488595}" type="pres">
      <dgm:prSet presAssocID="{7CB2D8B8-00A6-4D0C-8576-7240641044C6}" presName="descendantText" presStyleLbl="alignAcc1" presStyleIdx="1" presStyleCnt="4">
        <dgm:presLayoutVars>
          <dgm:bulletEnabled val="1"/>
        </dgm:presLayoutVars>
      </dgm:prSet>
      <dgm:spPr/>
    </dgm:pt>
    <dgm:pt modelId="{1440E756-7E79-4A86-A3AB-55780BAD5484}" type="pres">
      <dgm:prSet presAssocID="{5BAF094C-8433-4BCD-AC12-6B047002B12B}" presName="sp" presStyleCnt="0"/>
      <dgm:spPr/>
    </dgm:pt>
    <dgm:pt modelId="{F32A9256-A20C-4CCB-BE7D-454B57837E8C}" type="pres">
      <dgm:prSet presAssocID="{95BF8109-813A-49A5-8143-565778B432BB}" presName="composite" presStyleCnt="0"/>
      <dgm:spPr/>
    </dgm:pt>
    <dgm:pt modelId="{E734E20A-6B86-4599-919C-99BD4C7E671D}" type="pres">
      <dgm:prSet presAssocID="{95BF8109-813A-49A5-8143-565778B432BB}" presName="parentText" presStyleLbl="alignNode1" presStyleIdx="2" presStyleCnt="4">
        <dgm:presLayoutVars>
          <dgm:chMax val="1"/>
          <dgm:bulletEnabled val="1"/>
        </dgm:presLayoutVars>
      </dgm:prSet>
      <dgm:spPr/>
    </dgm:pt>
    <dgm:pt modelId="{207C687C-D2B2-49A4-BCF2-F62BC9BDAA2A}" type="pres">
      <dgm:prSet presAssocID="{95BF8109-813A-49A5-8143-565778B432BB}" presName="descendantText" presStyleLbl="alignAcc1" presStyleIdx="2" presStyleCnt="4">
        <dgm:presLayoutVars>
          <dgm:bulletEnabled val="1"/>
        </dgm:presLayoutVars>
      </dgm:prSet>
      <dgm:spPr/>
    </dgm:pt>
    <dgm:pt modelId="{A97C2858-D62D-4EB6-87B9-EDCB3D645F59}" type="pres">
      <dgm:prSet presAssocID="{CB308CB2-6585-428D-9EB5-7559682D5E2C}" presName="sp" presStyleCnt="0"/>
      <dgm:spPr/>
    </dgm:pt>
    <dgm:pt modelId="{50685A5C-2FD2-438A-A6E6-A80E963791E7}" type="pres">
      <dgm:prSet presAssocID="{E070FE66-E64F-4EF3-9BD2-469D6FB74BDD}" presName="composite" presStyleCnt="0"/>
      <dgm:spPr/>
    </dgm:pt>
    <dgm:pt modelId="{FB662D62-1745-4E1F-94D5-DCB37E356181}" type="pres">
      <dgm:prSet presAssocID="{E070FE66-E64F-4EF3-9BD2-469D6FB74BDD}" presName="parentText" presStyleLbl="alignNode1" presStyleIdx="3" presStyleCnt="4">
        <dgm:presLayoutVars>
          <dgm:chMax val="1"/>
          <dgm:bulletEnabled val="1"/>
        </dgm:presLayoutVars>
      </dgm:prSet>
      <dgm:spPr/>
    </dgm:pt>
    <dgm:pt modelId="{EB09104F-C2EE-40F8-9276-8D69D28E8A89}" type="pres">
      <dgm:prSet presAssocID="{E070FE66-E64F-4EF3-9BD2-469D6FB74BDD}" presName="descendantText" presStyleLbl="alignAcc1" presStyleIdx="3" presStyleCnt="4">
        <dgm:presLayoutVars>
          <dgm:bulletEnabled val="1"/>
        </dgm:presLayoutVars>
      </dgm:prSet>
      <dgm:spPr/>
    </dgm:pt>
  </dgm:ptLst>
  <dgm:cxnLst>
    <dgm:cxn modelId="{85ED2584-8C7C-40C9-8E3E-56CBB8B9B90D}" srcId="{FFFA5380-E6EE-4BA0-9705-48F626152082}" destId="{7CB2D8B8-00A6-4D0C-8576-7240641044C6}" srcOrd="1" destOrd="0" parTransId="{DF0568F3-E02E-49D1-A1A1-C41D7815306C}" sibTransId="{5BAF094C-8433-4BCD-AC12-6B047002B12B}"/>
    <dgm:cxn modelId="{0430C226-20E6-4A58-AC2F-28C80CD9E1C2}" type="presOf" srcId="{145E019B-5268-4931-9820-9B7EAB436CAC}" destId="{4A360CA6-0BAE-4306-AA2B-9753C2488595}" srcOrd="0" destOrd="0" presId="urn:microsoft.com/office/officeart/2005/8/layout/chevron2"/>
    <dgm:cxn modelId="{1118B535-96D1-4569-9F7C-A36E2473738C}" type="presOf" srcId="{95BF8109-813A-49A5-8143-565778B432BB}" destId="{E734E20A-6B86-4599-919C-99BD4C7E671D}" srcOrd="0" destOrd="0" presId="urn:microsoft.com/office/officeart/2005/8/layout/chevron2"/>
    <dgm:cxn modelId="{0B026B1D-FA23-4C9F-8BD7-AD82C87600DE}" srcId="{533252BD-40C0-4F28-9A9A-BB10E2E712AA}" destId="{CB40DE86-0CDC-4CE2-BDC8-1F64679C5221}" srcOrd="0" destOrd="0" parTransId="{D5B72214-A226-484B-9242-AA0405EB3883}" sibTransId="{42DEA819-E90E-4C24-B942-DC8D86F921E8}"/>
    <dgm:cxn modelId="{A037C937-8F61-4662-AFB0-57236733D617}" type="presOf" srcId="{7CB2D8B8-00A6-4D0C-8576-7240641044C6}" destId="{6E048711-E25D-4739-B9BB-013BCF950772}" srcOrd="0" destOrd="0" presId="urn:microsoft.com/office/officeart/2005/8/layout/chevron2"/>
    <dgm:cxn modelId="{10CFFAB5-9282-4569-8F4B-1EE7DC6A916A}" srcId="{95BF8109-813A-49A5-8143-565778B432BB}" destId="{B9754ACB-06EB-418C-82E5-AC2AC35E0657}" srcOrd="0" destOrd="0" parTransId="{1036C2F9-0073-4202-ACD2-9DC70DE3E5B7}" sibTransId="{52C436BD-8EAC-4135-A5A9-A3F2B8FB66DD}"/>
    <dgm:cxn modelId="{CC3C6061-5934-49DD-8700-436010873608}" type="presOf" srcId="{28B6F91E-B992-4D64-B343-5BA413E12327}" destId="{EB09104F-C2EE-40F8-9276-8D69D28E8A89}" srcOrd="0" destOrd="0" presId="urn:microsoft.com/office/officeart/2005/8/layout/chevron2"/>
    <dgm:cxn modelId="{95A4F9B6-A7E2-4A79-9F68-6E4B3C5790B8}" type="presOf" srcId="{FFFA5380-E6EE-4BA0-9705-48F626152082}" destId="{97F7A68B-D5EB-48CE-80FA-E3C70E3CB0A1}" srcOrd="0" destOrd="0" presId="urn:microsoft.com/office/officeart/2005/8/layout/chevron2"/>
    <dgm:cxn modelId="{6F4E69C6-0FAF-490A-9571-09942A4FCB17}" type="presOf" srcId="{E070FE66-E64F-4EF3-9BD2-469D6FB74BDD}" destId="{FB662D62-1745-4E1F-94D5-DCB37E356181}" srcOrd="0" destOrd="0" presId="urn:microsoft.com/office/officeart/2005/8/layout/chevron2"/>
    <dgm:cxn modelId="{FB250C11-7090-4414-8810-6E0A38C586EB}" srcId="{FFFA5380-E6EE-4BA0-9705-48F626152082}" destId="{E070FE66-E64F-4EF3-9BD2-469D6FB74BDD}" srcOrd="3" destOrd="0" parTransId="{3D939ADD-376B-4E42-8463-30052D369162}" sibTransId="{A5C18B6E-5669-4AE2-9B36-5381B946BA2B}"/>
    <dgm:cxn modelId="{6E441A30-2B43-4E52-8594-35D2DE087F1E}" srcId="{7CB2D8B8-00A6-4D0C-8576-7240641044C6}" destId="{145E019B-5268-4931-9820-9B7EAB436CAC}" srcOrd="0" destOrd="0" parTransId="{57942A2D-A6A4-4C8E-87CB-405A5BB2A1E0}" sibTransId="{EC2F7523-9D2C-4AD7-AD05-8F5C5E76D36E}"/>
    <dgm:cxn modelId="{F7B66B65-8737-4C90-812C-C64462E901C4}" srcId="{FFFA5380-E6EE-4BA0-9705-48F626152082}" destId="{95BF8109-813A-49A5-8143-565778B432BB}" srcOrd="2" destOrd="0" parTransId="{09041424-D658-47E8-A062-89B6F808E110}" sibTransId="{CB308CB2-6585-428D-9EB5-7559682D5E2C}"/>
    <dgm:cxn modelId="{A9A137E4-6329-465D-9360-C3AEC75E2B2F}" type="presOf" srcId="{CB40DE86-0CDC-4CE2-BDC8-1F64679C5221}" destId="{48A0CF3E-F6D8-486F-8805-6487D26B6730}" srcOrd="0" destOrd="0" presId="urn:microsoft.com/office/officeart/2005/8/layout/chevron2"/>
    <dgm:cxn modelId="{FAB1221C-2ABC-4495-BD82-6D56986ECD2E}" srcId="{E070FE66-E64F-4EF3-9BD2-469D6FB74BDD}" destId="{28B6F91E-B992-4D64-B343-5BA413E12327}" srcOrd="0" destOrd="0" parTransId="{7E3D9326-CC5D-4D87-8788-9B3D7DE5C352}" sibTransId="{FF50B89D-56DA-4C94-AD72-5F2B871AE664}"/>
    <dgm:cxn modelId="{78C7C195-81B6-472B-B18C-DE453AC7F3ED}" type="presOf" srcId="{533252BD-40C0-4F28-9A9A-BB10E2E712AA}" destId="{E3068408-56AE-47F9-9BAE-A25B4141A8CD}" srcOrd="0" destOrd="0" presId="urn:microsoft.com/office/officeart/2005/8/layout/chevron2"/>
    <dgm:cxn modelId="{17BE3D69-221B-4A74-B206-5C1117DCC19F}" type="presOf" srcId="{B9754ACB-06EB-418C-82E5-AC2AC35E0657}" destId="{207C687C-D2B2-49A4-BCF2-F62BC9BDAA2A}" srcOrd="0" destOrd="0" presId="urn:microsoft.com/office/officeart/2005/8/layout/chevron2"/>
    <dgm:cxn modelId="{2824FB4F-BA5D-4A68-AE9F-442C8AF1D859}" srcId="{FFFA5380-E6EE-4BA0-9705-48F626152082}" destId="{533252BD-40C0-4F28-9A9A-BB10E2E712AA}" srcOrd="0" destOrd="0" parTransId="{F8179383-1AD4-444B-A621-14237AF8FD50}" sibTransId="{4287228B-ABEA-47C6-9579-202DCE5E4F96}"/>
    <dgm:cxn modelId="{DABDD3B8-9CC8-4BE0-BECD-EE2265FEB8DA}" type="presParOf" srcId="{97F7A68B-D5EB-48CE-80FA-E3C70E3CB0A1}" destId="{584F1BB7-B1D4-46A2-9F1B-BED805C397CF}" srcOrd="0" destOrd="0" presId="urn:microsoft.com/office/officeart/2005/8/layout/chevron2"/>
    <dgm:cxn modelId="{1FB9759E-D856-4A57-B507-AF0F3BBA76B3}" type="presParOf" srcId="{584F1BB7-B1D4-46A2-9F1B-BED805C397CF}" destId="{E3068408-56AE-47F9-9BAE-A25B4141A8CD}" srcOrd="0" destOrd="0" presId="urn:microsoft.com/office/officeart/2005/8/layout/chevron2"/>
    <dgm:cxn modelId="{B97C0014-801E-47E3-959B-B4794408F5F0}" type="presParOf" srcId="{584F1BB7-B1D4-46A2-9F1B-BED805C397CF}" destId="{48A0CF3E-F6D8-486F-8805-6487D26B6730}" srcOrd="1" destOrd="0" presId="urn:microsoft.com/office/officeart/2005/8/layout/chevron2"/>
    <dgm:cxn modelId="{3A00D39A-83A9-4398-8D6F-C859E73219F9}" type="presParOf" srcId="{97F7A68B-D5EB-48CE-80FA-E3C70E3CB0A1}" destId="{C7B0863E-98CE-4710-9AC7-C350EB8FE4BB}" srcOrd="1" destOrd="0" presId="urn:microsoft.com/office/officeart/2005/8/layout/chevron2"/>
    <dgm:cxn modelId="{54179D4A-E3E5-4BE8-86A7-521013399B64}" type="presParOf" srcId="{97F7A68B-D5EB-48CE-80FA-E3C70E3CB0A1}" destId="{7E0E1D34-3009-4940-963A-5478B3F15068}" srcOrd="2" destOrd="0" presId="urn:microsoft.com/office/officeart/2005/8/layout/chevron2"/>
    <dgm:cxn modelId="{393F43C9-E05D-465A-B1EE-2E8511BEB396}" type="presParOf" srcId="{7E0E1D34-3009-4940-963A-5478B3F15068}" destId="{6E048711-E25D-4739-B9BB-013BCF950772}" srcOrd="0" destOrd="0" presId="urn:microsoft.com/office/officeart/2005/8/layout/chevron2"/>
    <dgm:cxn modelId="{E27FC818-F3A0-40A6-8D57-28567C464720}" type="presParOf" srcId="{7E0E1D34-3009-4940-963A-5478B3F15068}" destId="{4A360CA6-0BAE-4306-AA2B-9753C2488595}" srcOrd="1" destOrd="0" presId="urn:microsoft.com/office/officeart/2005/8/layout/chevron2"/>
    <dgm:cxn modelId="{53C70091-56CB-4584-ABCB-1BDECCFE5D77}" type="presParOf" srcId="{97F7A68B-D5EB-48CE-80FA-E3C70E3CB0A1}" destId="{1440E756-7E79-4A86-A3AB-55780BAD5484}" srcOrd="3" destOrd="0" presId="urn:microsoft.com/office/officeart/2005/8/layout/chevron2"/>
    <dgm:cxn modelId="{B16927E6-697A-4D1D-B821-3F7E8D6B8030}" type="presParOf" srcId="{97F7A68B-D5EB-48CE-80FA-E3C70E3CB0A1}" destId="{F32A9256-A20C-4CCB-BE7D-454B57837E8C}" srcOrd="4" destOrd="0" presId="urn:microsoft.com/office/officeart/2005/8/layout/chevron2"/>
    <dgm:cxn modelId="{7FB121C6-C042-4A52-A7DC-DE79A40EF0B1}" type="presParOf" srcId="{F32A9256-A20C-4CCB-BE7D-454B57837E8C}" destId="{E734E20A-6B86-4599-919C-99BD4C7E671D}" srcOrd="0" destOrd="0" presId="urn:microsoft.com/office/officeart/2005/8/layout/chevron2"/>
    <dgm:cxn modelId="{232BA049-E945-455C-87D3-D8E1E43D5BF1}" type="presParOf" srcId="{F32A9256-A20C-4CCB-BE7D-454B57837E8C}" destId="{207C687C-D2B2-49A4-BCF2-F62BC9BDAA2A}" srcOrd="1" destOrd="0" presId="urn:microsoft.com/office/officeart/2005/8/layout/chevron2"/>
    <dgm:cxn modelId="{EA09FEAC-E58F-45B9-995C-DFFBB3A47520}" type="presParOf" srcId="{97F7A68B-D5EB-48CE-80FA-E3C70E3CB0A1}" destId="{A97C2858-D62D-4EB6-87B9-EDCB3D645F59}" srcOrd="5" destOrd="0" presId="urn:microsoft.com/office/officeart/2005/8/layout/chevron2"/>
    <dgm:cxn modelId="{9826A2F6-1147-45D8-B7EE-B45E4ED37DA1}" type="presParOf" srcId="{97F7A68B-D5EB-48CE-80FA-E3C70E3CB0A1}" destId="{50685A5C-2FD2-438A-A6E6-A80E963791E7}" srcOrd="6" destOrd="0" presId="urn:microsoft.com/office/officeart/2005/8/layout/chevron2"/>
    <dgm:cxn modelId="{324BEF34-F367-4613-8092-EE61E14C21D7}" type="presParOf" srcId="{50685A5C-2FD2-438A-A6E6-A80E963791E7}" destId="{FB662D62-1745-4E1F-94D5-DCB37E356181}" srcOrd="0" destOrd="0" presId="urn:microsoft.com/office/officeart/2005/8/layout/chevron2"/>
    <dgm:cxn modelId="{8E24D76C-197C-4897-BAF3-53C9B143E4A5}" type="presParOf" srcId="{50685A5C-2FD2-438A-A6E6-A80E963791E7}" destId="{EB09104F-C2EE-40F8-9276-8D69D28E8A8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4C5D53F-A683-48DA-8FBE-DD7E7C2FAD7C}"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MX"/>
        </a:p>
      </dgm:t>
    </dgm:pt>
    <dgm:pt modelId="{766F909D-5621-4990-8BE5-DDCB6666BA3B}">
      <dgm:prSet phldrT="[Texto]"/>
      <dgm:spPr/>
      <dgm:t>
        <a:bodyPr/>
        <a:lstStyle/>
        <a:p>
          <a:r>
            <a:rPr lang="es-MX" dirty="0"/>
            <a:t>Los resultados financieros. Existen siempre limitaciones financieras que hay que respetar y perfeccionar </a:t>
          </a:r>
        </a:p>
      </dgm:t>
    </dgm:pt>
    <dgm:pt modelId="{148332D5-5615-4670-AC73-F98C5BFE8357}" type="parTrans" cxnId="{E8E03D06-FD4B-4E25-9249-2172DC1BBEFF}">
      <dgm:prSet/>
      <dgm:spPr/>
      <dgm:t>
        <a:bodyPr/>
        <a:lstStyle/>
        <a:p>
          <a:endParaRPr lang="es-MX"/>
        </a:p>
      </dgm:t>
    </dgm:pt>
    <dgm:pt modelId="{7FCE1251-0316-4239-A48E-F1EC324C4E71}" type="sibTrans" cxnId="{E8E03D06-FD4B-4E25-9249-2172DC1BBEFF}">
      <dgm:prSet/>
      <dgm:spPr/>
      <dgm:t>
        <a:bodyPr/>
        <a:lstStyle/>
        <a:p>
          <a:endParaRPr lang="es-MX"/>
        </a:p>
      </dgm:t>
    </dgm:pt>
    <dgm:pt modelId="{27AC3684-8605-4A3A-9E0F-EDB03EA223C3}">
      <dgm:prSet phldrT="[Texto]"/>
      <dgm:spPr/>
      <dgm:t>
        <a:bodyPr/>
        <a:lstStyle/>
        <a:p>
          <a:r>
            <a:rPr lang="es-MX" dirty="0"/>
            <a:t>Los usuarios, la clientela y el marco político d las instituciones. Es decir, a quienes “se debe” esa institución</a:t>
          </a:r>
        </a:p>
      </dgm:t>
    </dgm:pt>
    <dgm:pt modelId="{11C70CD5-F2B0-4630-910B-DA00D65204D6}" type="parTrans" cxnId="{D23D35C9-647F-4F3C-ABEF-DC24EACB5CA3}">
      <dgm:prSet/>
      <dgm:spPr/>
      <dgm:t>
        <a:bodyPr/>
        <a:lstStyle/>
        <a:p>
          <a:endParaRPr lang="es-MX"/>
        </a:p>
      </dgm:t>
    </dgm:pt>
    <dgm:pt modelId="{A0E4587B-E674-4459-9C45-D8D18F2358C3}" type="sibTrans" cxnId="{D23D35C9-647F-4F3C-ABEF-DC24EACB5CA3}">
      <dgm:prSet/>
      <dgm:spPr/>
      <dgm:t>
        <a:bodyPr/>
        <a:lstStyle/>
        <a:p>
          <a:endParaRPr lang="es-MX"/>
        </a:p>
      </dgm:t>
    </dgm:pt>
    <dgm:pt modelId="{2DE1DF82-1729-4CCD-AACE-CFF5E23E614F}">
      <dgm:prSet phldrT="[Texto]"/>
      <dgm:spPr/>
      <dgm:t>
        <a:bodyPr/>
        <a:lstStyle/>
        <a:p>
          <a:r>
            <a:rPr lang="es-MX" dirty="0"/>
            <a:t>El perfeccionamiento de los procesos internos de la institución para aumentar su productividad</a:t>
          </a:r>
        </a:p>
      </dgm:t>
    </dgm:pt>
    <dgm:pt modelId="{5C8AC7D8-82FE-45FD-97BC-32F5250E0817}" type="parTrans" cxnId="{CBC747CF-DB0D-46C1-AF3F-A8C6EEFAA46E}">
      <dgm:prSet/>
      <dgm:spPr/>
      <dgm:t>
        <a:bodyPr/>
        <a:lstStyle/>
        <a:p>
          <a:endParaRPr lang="es-MX"/>
        </a:p>
      </dgm:t>
    </dgm:pt>
    <dgm:pt modelId="{3C7C8A29-A759-4BAF-8163-605022E771AA}" type="sibTrans" cxnId="{CBC747CF-DB0D-46C1-AF3F-A8C6EEFAA46E}">
      <dgm:prSet/>
      <dgm:spPr/>
      <dgm:t>
        <a:bodyPr/>
        <a:lstStyle/>
        <a:p>
          <a:endParaRPr lang="es-MX"/>
        </a:p>
      </dgm:t>
    </dgm:pt>
    <dgm:pt modelId="{EB2051BC-25C4-43E6-A33F-A835387461D6}">
      <dgm:prSet phldrT="[Texto]"/>
      <dgm:spPr/>
      <dgm:t>
        <a:bodyPr/>
        <a:lstStyle/>
        <a:p>
          <a:r>
            <a:rPr lang="es-MX" dirty="0"/>
            <a:t>La transformación gradual de la institución hacia una organización cada vez mas eficiente, eficaz y económica</a:t>
          </a:r>
        </a:p>
      </dgm:t>
    </dgm:pt>
    <dgm:pt modelId="{8CE6DB43-6A92-4E8F-9EDA-3BE24A1313D6}" type="parTrans" cxnId="{0F4D789A-602C-4CB6-811B-7EF6609D0B7A}">
      <dgm:prSet/>
      <dgm:spPr/>
      <dgm:t>
        <a:bodyPr/>
        <a:lstStyle/>
        <a:p>
          <a:endParaRPr lang="es-MX"/>
        </a:p>
      </dgm:t>
    </dgm:pt>
    <dgm:pt modelId="{81B0CC6F-C51C-48F8-B676-9061E470CB42}" type="sibTrans" cxnId="{0F4D789A-602C-4CB6-811B-7EF6609D0B7A}">
      <dgm:prSet/>
      <dgm:spPr/>
      <dgm:t>
        <a:bodyPr/>
        <a:lstStyle/>
        <a:p>
          <a:endParaRPr lang="es-MX"/>
        </a:p>
      </dgm:t>
    </dgm:pt>
    <dgm:pt modelId="{4F78A606-F96C-4CA8-B121-2935A694C207}" type="pres">
      <dgm:prSet presAssocID="{C4C5D53F-A683-48DA-8FBE-DD7E7C2FAD7C}" presName="Name0" presStyleCnt="0">
        <dgm:presLayoutVars>
          <dgm:chMax val="7"/>
          <dgm:chPref val="7"/>
          <dgm:dir/>
        </dgm:presLayoutVars>
      </dgm:prSet>
      <dgm:spPr/>
    </dgm:pt>
    <dgm:pt modelId="{17766717-BE99-4E84-8DF2-2AFDB6513B8E}" type="pres">
      <dgm:prSet presAssocID="{C4C5D53F-A683-48DA-8FBE-DD7E7C2FAD7C}" presName="Name1" presStyleCnt="0"/>
      <dgm:spPr/>
    </dgm:pt>
    <dgm:pt modelId="{B3D0DDE8-AA5F-4460-B890-0CFBE306DA75}" type="pres">
      <dgm:prSet presAssocID="{C4C5D53F-A683-48DA-8FBE-DD7E7C2FAD7C}" presName="cycle" presStyleCnt="0"/>
      <dgm:spPr/>
    </dgm:pt>
    <dgm:pt modelId="{FD08E050-9F28-416D-B5D2-7231A2807280}" type="pres">
      <dgm:prSet presAssocID="{C4C5D53F-A683-48DA-8FBE-DD7E7C2FAD7C}" presName="srcNode" presStyleLbl="node1" presStyleIdx="0" presStyleCnt="4"/>
      <dgm:spPr/>
    </dgm:pt>
    <dgm:pt modelId="{742119B7-A6E8-470A-851F-816C3C09882C}" type="pres">
      <dgm:prSet presAssocID="{C4C5D53F-A683-48DA-8FBE-DD7E7C2FAD7C}" presName="conn" presStyleLbl="parChTrans1D2" presStyleIdx="0" presStyleCnt="1"/>
      <dgm:spPr/>
    </dgm:pt>
    <dgm:pt modelId="{4D635E8C-ED43-42CA-93C0-D3EE8C67E1FA}" type="pres">
      <dgm:prSet presAssocID="{C4C5D53F-A683-48DA-8FBE-DD7E7C2FAD7C}" presName="extraNode" presStyleLbl="node1" presStyleIdx="0" presStyleCnt="4"/>
      <dgm:spPr/>
    </dgm:pt>
    <dgm:pt modelId="{2B0C028A-733F-473E-BBE4-1426993EF405}" type="pres">
      <dgm:prSet presAssocID="{C4C5D53F-A683-48DA-8FBE-DD7E7C2FAD7C}" presName="dstNode" presStyleLbl="node1" presStyleIdx="0" presStyleCnt="4"/>
      <dgm:spPr/>
    </dgm:pt>
    <dgm:pt modelId="{F89FFB99-6BAD-4402-9F58-13ABB1D19C3B}" type="pres">
      <dgm:prSet presAssocID="{766F909D-5621-4990-8BE5-DDCB6666BA3B}" presName="text_1" presStyleLbl="node1" presStyleIdx="0" presStyleCnt="4">
        <dgm:presLayoutVars>
          <dgm:bulletEnabled val="1"/>
        </dgm:presLayoutVars>
      </dgm:prSet>
      <dgm:spPr/>
    </dgm:pt>
    <dgm:pt modelId="{6ABEB3AD-AFAE-4046-9CCA-4445E2DB3519}" type="pres">
      <dgm:prSet presAssocID="{766F909D-5621-4990-8BE5-DDCB6666BA3B}" presName="accent_1" presStyleCnt="0"/>
      <dgm:spPr/>
    </dgm:pt>
    <dgm:pt modelId="{EE087B8B-A850-4810-B1B9-6C0A819929E0}" type="pres">
      <dgm:prSet presAssocID="{766F909D-5621-4990-8BE5-DDCB6666BA3B}" presName="accentRepeatNode" presStyleLbl="solidFgAcc1" presStyleIdx="0" presStyleCnt="4"/>
      <dgm:spPr/>
    </dgm:pt>
    <dgm:pt modelId="{F0ABD5E1-53BB-4923-91E4-8C5032318189}" type="pres">
      <dgm:prSet presAssocID="{27AC3684-8605-4A3A-9E0F-EDB03EA223C3}" presName="text_2" presStyleLbl="node1" presStyleIdx="1" presStyleCnt="4">
        <dgm:presLayoutVars>
          <dgm:bulletEnabled val="1"/>
        </dgm:presLayoutVars>
      </dgm:prSet>
      <dgm:spPr/>
    </dgm:pt>
    <dgm:pt modelId="{C991F29B-3BD4-458A-B67B-E8E9108BE79E}" type="pres">
      <dgm:prSet presAssocID="{27AC3684-8605-4A3A-9E0F-EDB03EA223C3}" presName="accent_2" presStyleCnt="0"/>
      <dgm:spPr/>
    </dgm:pt>
    <dgm:pt modelId="{1CF9018E-A8EC-4001-BF02-5A13D5FAFDA2}" type="pres">
      <dgm:prSet presAssocID="{27AC3684-8605-4A3A-9E0F-EDB03EA223C3}" presName="accentRepeatNode" presStyleLbl="solidFgAcc1" presStyleIdx="1" presStyleCnt="4"/>
      <dgm:spPr/>
    </dgm:pt>
    <dgm:pt modelId="{DCA7C8FA-1D5F-4E02-A846-477DCE1EF47E}" type="pres">
      <dgm:prSet presAssocID="{2DE1DF82-1729-4CCD-AACE-CFF5E23E614F}" presName="text_3" presStyleLbl="node1" presStyleIdx="2" presStyleCnt="4">
        <dgm:presLayoutVars>
          <dgm:bulletEnabled val="1"/>
        </dgm:presLayoutVars>
      </dgm:prSet>
      <dgm:spPr/>
    </dgm:pt>
    <dgm:pt modelId="{F81A2C1B-3E2D-4AFA-A6DB-DF8B96F191C1}" type="pres">
      <dgm:prSet presAssocID="{2DE1DF82-1729-4CCD-AACE-CFF5E23E614F}" presName="accent_3" presStyleCnt="0"/>
      <dgm:spPr/>
    </dgm:pt>
    <dgm:pt modelId="{05D6F812-2CDF-4FED-8165-A61E44C85CAE}" type="pres">
      <dgm:prSet presAssocID="{2DE1DF82-1729-4CCD-AACE-CFF5E23E614F}" presName="accentRepeatNode" presStyleLbl="solidFgAcc1" presStyleIdx="2" presStyleCnt="4"/>
      <dgm:spPr/>
    </dgm:pt>
    <dgm:pt modelId="{1C813BA5-E301-4A0D-B744-CD558F354DB8}" type="pres">
      <dgm:prSet presAssocID="{EB2051BC-25C4-43E6-A33F-A835387461D6}" presName="text_4" presStyleLbl="node1" presStyleIdx="3" presStyleCnt="4">
        <dgm:presLayoutVars>
          <dgm:bulletEnabled val="1"/>
        </dgm:presLayoutVars>
      </dgm:prSet>
      <dgm:spPr/>
    </dgm:pt>
    <dgm:pt modelId="{6C1DE0E6-20F0-426F-9CF5-565A5AD7518F}" type="pres">
      <dgm:prSet presAssocID="{EB2051BC-25C4-43E6-A33F-A835387461D6}" presName="accent_4" presStyleCnt="0"/>
      <dgm:spPr/>
    </dgm:pt>
    <dgm:pt modelId="{4A384FD8-D728-46B9-A53D-546A3A4B1591}" type="pres">
      <dgm:prSet presAssocID="{EB2051BC-25C4-43E6-A33F-A835387461D6}" presName="accentRepeatNode" presStyleLbl="solidFgAcc1" presStyleIdx="3" presStyleCnt="4"/>
      <dgm:spPr/>
    </dgm:pt>
  </dgm:ptLst>
  <dgm:cxnLst>
    <dgm:cxn modelId="{48973C06-DF04-41CE-B98B-5B04AFC60AF2}" type="presOf" srcId="{766F909D-5621-4990-8BE5-DDCB6666BA3B}" destId="{F89FFB99-6BAD-4402-9F58-13ABB1D19C3B}" srcOrd="0" destOrd="0" presId="urn:microsoft.com/office/officeart/2008/layout/VerticalCurvedList"/>
    <dgm:cxn modelId="{1DA033D3-6533-41BF-AC80-7BAC05AB2A29}" type="presOf" srcId="{27AC3684-8605-4A3A-9E0F-EDB03EA223C3}" destId="{F0ABD5E1-53BB-4923-91E4-8C5032318189}" srcOrd="0" destOrd="0" presId="urn:microsoft.com/office/officeart/2008/layout/VerticalCurvedList"/>
    <dgm:cxn modelId="{CBC747CF-DB0D-46C1-AF3F-A8C6EEFAA46E}" srcId="{C4C5D53F-A683-48DA-8FBE-DD7E7C2FAD7C}" destId="{2DE1DF82-1729-4CCD-AACE-CFF5E23E614F}" srcOrd="2" destOrd="0" parTransId="{5C8AC7D8-82FE-45FD-97BC-32F5250E0817}" sibTransId="{3C7C8A29-A759-4BAF-8163-605022E771AA}"/>
    <dgm:cxn modelId="{F9ACDB77-6FAD-4E4C-AD07-B520E422C1AF}" type="presOf" srcId="{7FCE1251-0316-4239-A48E-F1EC324C4E71}" destId="{742119B7-A6E8-470A-851F-816C3C09882C}" srcOrd="0" destOrd="0" presId="urn:microsoft.com/office/officeart/2008/layout/VerticalCurvedList"/>
    <dgm:cxn modelId="{0F4D789A-602C-4CB6-811B-7EF6609D0B7A}" srcId="{C4C5D53F-A683-48DA-8FBE-DD7E7C2FAD7C}" destId="{EB2051BC-25C4-43E6-A33F-A835387461D6}" srcOrd="3" destOrd="0" parTransId="{8CE6DB43-6A92-4E8F-9EDA-3BE24A1313D6}" sibTransId="{81B0CC6F-C51C-48F8-B676-9061E470CB42}"/>
    <dgm:cxn modelId="{CF6F3152-6052-44A8-BB94-A8FA0F942C85}" type="presOf" srcId="{EB2051BC-25C4-43E6-A33F-A835387461D6}" destId="{1C813BA5-E301-4A0D-B744-CD558F354DB8}" srcOrd="0" destOrd="0" presId="urn:microsoft.com/office/officeart/2008/layout/VerticalCurvedList"/>
    <dgm:cxn modelId="{07699A31-CB3C-4724-B2B3-C0180D3E6520}" type="presOf" srcId="{2DE1DF82-1729-4CCD-AACE-CFF5E23E614F}" destId="{DCA7C8FA-1D5F-4E02-A846-477DCE1EF47E}" srcOrd="0" destOrd="0" presId="urn:microsoft.com/office/officeart/2008/layout/VerticalCurvedList"/>
    <dgm:cxn modelId="{00D26EAE-0E3F-4C80-B50F-C80EFB587862}" type="presOf" srcId="{C4C5D53F-A683-48DA-8FBE-DD7E7C2FAD7C}" destId="{4F78A606-F96C-4CA8-B121-2935A694C207}" srcOrd="0" destOrd="0" presId="urn:microsoft.com/office/officeart/2008/layout/VerticalCurvedList"/>
    <dgm:cxn modelId="{D23D35C9-647F-4F3C-ABEF-DC24EACB5CA3}" srcId="{C4C5D53F-A683-48DA-8FBE-DD7E7C2FAD7C}" destId="{27AC3684-8605-4A3A-9E0F-EDB03EA223C3}" srcOrd="1" destOrd="0" parTransId="{11C70CD5-F2B0-4630-910B-DA00D65204D6}" sibTransId="{A0E4587B-E674-4459-9C45-D8D18F2358C3}"/>
    <dgm:cxn modelId="{E8E03D06-FD4B-4E25-9249-2172DC1BBEFF}" srcId="{C4C5D53F-A683-48DA-8FBE-DD7E7C2FAD7C}" destId="{766F909D-5621-4990-8BE5-DDCB6666BA3B}" srcOrd="0" destOrd="0" parTransId="{148332D5-5615-4670-AC73-F98C5BFE8357}" sibTransId="{7FCE1251-0316-4239-A48E-F1EC324C4E71}"/>
    <dgm:cxn modelId="{210621EA-D860-4C2D-9681-A83785BFB865}" type="presParOf" srcId="{4F78A606-F96C-4CA8-B121-2935A694C207}" destId="{17766717-BE99-4E84-8DF2-2AFDB6513B8E}" srcOrd="0" destOrd="0" presId="urn:microsoft.com/office/officeart/2008/layout/VerticalCurvedList"/>
    <dgm:cxn modelId="{5D28E3C5-FB5C-465F-8A37-B8259B957FB0}" type="presParOf" srcId="{17766717-BE99-4E84-8DF2-2AFDB6513B8E}" destId="{B3D0DDE8-AA5F-4460-B890-0CFBE306DA75}" srcOrd="0" destOrd="0" presId="urn:microsoft.com/office/officeart/2008/layout/VerticalCurvedList"/>
    <dgm:cxn modelId="{B78A1467-AC7D-4D58-A35A-FAD3A89970D4}" type="presParOf" srcId="{B3D0DDE8-AA5F-4460-B890-0CFBE306DA75}" destId="{FD08E050-9F28-416D-B5D2-7231A2807280}" srcOrd="0" destOrd="0" presId="urn:microsoft.com/office/officeart/2008/layout/VerticalCurvedList"/>
    <dgm:cxn modelId="{C235B70F-7103-432D-AA0A-9DB41FCCB9C0}" type="presParOf" srcId="{B3D0DDE8-AA5F-4460-B890-0CFBE306DA75}" destId="{742119B7-A6E8-470A-851F-816C3C09882C}" srcOrd="1" destOrd="0" presId="urn:microsoft.com/office/officeart/2008/layout/VerticalCurvedList"/>
    <dgm:cxn modelId="{74B08F2B-2725-4537-8089-6C2AE89AB038}" type="presParOf" srcId="{B3D0DDE8-AA5F-4460-B890-0CFBE306DA75}" destId="{4D635E8C-ED43-42CA-93C0-D3EE8C67E1FA}" srcOrd="2" destOrd="0" presId="urn:microsoft.com/office/officeart/2008/layout/VerticalCurvedList"/>
    <dgm:cxn modelId="{1E897308-77CE-401C-A9F7-92D61C854983}" type="presParOf" srcId="{B3D0DDE8-AA5F-4460-B890-0CFBE306DA75}" destId="{2B0C028A-733F-473E-BBE4-1426993EF405}" srcOrd="3" destOrd="0" presId="urn:microsoft.com/office/officeart/2008/layout/VerticalCurvedList"/>
    <dgm:cxn modelId="{27F3C224-33F6-47EC-912B-2E542E7D5E12}" type="presParOf" srcId="{17766717-BE99-4E84-8DF2-2AFDB6513B8E}" destId="{F89FFB99-6BAD-4402-9F58-13ABB1D19C3B}" srcOrd="1" destOrd="0" presId="urn:microsoft.com/office/officeart/2008/layout/VerticalCurvedList"/>
    <dgm:cxn modelId="{49DAB6C4-893B-49E9-9821-DD2A674920FB}" type="presParOf" srcId="{17766717-BE99-4E84-8DF2-2AFDB6513B8E}" destId="{6ABEB3AD-AFAE-4046-9CCA-4445E2DB3519}" srcOrd="2" destOrd="0" presId="urn:microsoft.com/office/officeart/2008/layout/VerticalCurvedList"/>
    <dgm:cxn modelId="{DC1E18C9-DA8F-4CB3-A79B-0FB6E5BC5DDE}" type="presParOf" srcId="{6ABEB3AD-AFAE-4046-9CCA-4445E2DB3519}" destId="{EE087B8B-A850-4810-B1B9-6C0A819929E0}" srcOrd="0" destOrd="0" presId="urn:microsoft.com/office/officeart/2008/layout/VerticalCurvedList"/>
    <dgm:cxn modelId="{505097E0-0AC4-4940-851D-E9486A99E0E0}" type="presParOf" srcId="{17766717-BE99-4E84-8DF2-2AFDB6513B8E}" destId="{F0ABD5E1-53BB-4923-91E4-8C5032318189}" srcOrd="3" destOrd="0" presId="urn:microsoft.com/office/officeart/2008/layout/VerticalCurvedList"/>
    <dgm:cxn modelId="{C10CE048-EA7D-4156-B206-B085A9CA54C9}" type="presParOf" srcId="{17766717-BE99-4E84-8DF2-2AFDB6513B8E}" destId="{C991F29B-3BD4-458A-B67B-E8E9108BE79E}" srcOrd="4" destOrd="0" presId="urn:microsoft.com/office/officeart/2008/layout/VerticalCurvedList"/>
    <dgm:cxn modelId="{20ACBC32-8E70-4FEC-AA0E-553C9C56EECF}" type="presParOf" srcId="{C991F29B-3BD4-458A-B67B-E8E9108BE79E}" destId="{1CF9018E-A8EC-4001-BF02-5A13D5FAFDA2}" srcOrd="0" destOrd="0" presId="urn:microsoft.com/office/officeart/2008/layout/VerticalCurvedList"/>
    <dgm:cxn modelId="{23FB256F-84FD-4B4A-AC48-D0476BB8D6B6}" type="presParOf" srcId="{17766717-BE99-4E84-8DF2-2AFDB6513B8E}" destId="{DCA7C8FA-1D5F-4E02-A846-477DCE1EF47E}" srcOrd="5" destOrd="0" presId="urn:microsoft.com/office/officeart/2008/layout/VerticalCurvedList"/>
    <dgm:cxn modelId="{C8A2A173-AFDC-4972-84FE-DDA0C1F6477E}" type="presParOf" srcId="{17766717-BE99-4E84-8DF2-2AFDB6513B8E}" destId="{F81A2C1B-3E2D-4AFA-A6DB-DF8B96F191C1}" srcOrd="6" destOrd="0" presId="urn:microsoft.com/office/officeart/2008/layout/VerticalCurvedList"/>
    <dgm:cxn modelId="{8C712B20-507B-4BD7-BD19-7FB955A96049}" type="presParOf" srcId="{F81A2C1B-3E2D-4AFA-A6DB-DF8B96F191C1}" destId="{05D6F812-2CDF-4FED-8165-A61E44C85CAE}" srcOrd="0" destOrd="0" presId="urn:microsoft.com/office/officeart/2008/layout/VerticalCurvedList"/>
    <dgm:cxn modelId="{4AFD755A-CA0C-472A-9FE4-DE15813874B0}" type="presParOf" srcId="{17766717-BE99-4E84-8DF2-2AFDB6513B8E}" destId="{1C813BA5-E301-4A0D-B744-CD558F354DB8}" srcOrd="7" destOrd="0" presId="urn:microsoft.com/office/officeart/2008/layout/VerticalCurvedList"/>
    <dgm:cxn modelId="{1E005E06-8C8F-48FD-8B2C-5217D90BF589}" type="presParOf" srcId="{17766717-BE99-4E84-8DF2-2AFDB6513B8E}" destId="{6C1DE0E6-20F0-426F-9CF5-565A5AD7518F}" srcOrd="8" destOrd="0" presId="urn:microsoft.com/office/officeart/2008/layout/VerticalCurvedList"/>
    <dgm:cxn modelId="{4A847D71-CFAD-453C-B986-39D922C1B359}" type="presParOf" srcId="{6C1DE0E6-20F0-426F-9CF5-565A5AD7518F}" destId="{4A384FD8-D728-46B9-A53D-546A3A4B159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A646E26-AA41-4500-A018-F6BEB8D77BD8}" type="doc">
      <dgm:prSet loTypeId="urn:microsoft.com/office/officeart/2005/8/layout/process5" loCatId="process" qsTypeId="urn:microsoft.com/office/officeart/2005/8/quickstyle/simple1" qsCatId="simple" csTypeId="urn:microsoft.com/office/officeart/2005/8/colors/accent0_3" csCatId="mainScheme" phldr="1"/>
      <dgm:spPr/>
      <dgm:t>
        <a:bodyPr/>
        <a:lstStyle/>
        <a:p>
          <a:endParaRPr lang="es-MX"/>
        </a:p>
      </dgm:t>
    </dgm:pt>
    <dgm:pt modelId="{899092BA-A293-482B-84B9-8E0840D363C6}">
      <dgm:prSet phldrT="[Texto]"/>
      <dgm:spPr/>
      <dgm:t>
        <a:bodyPr/>
        <a:lstStyle/>
        <a:p>
          <a:r>
            <a:rPr lang="es-MX" dirty="0"/>
            <a:t>Es necesario modificar las prácticas contables de las instituciones:</a:t>
          </a:r>
        </a:p>
      </dgm:t>
    </dgm:pt>
    <dgm:pt modelId="{09CDE1B5-20AC-432A-A395-C704DD08CB1D}" type="parTrans" cxnId="{744D12A0-DAF8-40D9-AC4F-9BB2877C6FDE}">
      <dgm:prSet/>
      <dgm:spPr/>
      <dgm:t>
        <a:bodyPr/>
        <a:lstStyle/>
        <a:p>
          <a:endParaRPr lang="es-MX"/>
        </a:p>
      </dgm:t>
    </dgm:pt>
    <dgm:pt modelId="{7EE048F3-33FE-474E-9A37-123CB2B139E1}" type="sibTrans" cxnId="{744D12A0-DAF8-40D9-AC4F-9BB2877C6FDE}">
      <dgm:prSet/>
      <dgm:spPr/>
      <dgm:t>
        <a:bodyPr/>
        <a:lstStyle/>
        <a:p>
          <a:endParaRPr lang="es-MX"/>
        </a:p>
      </dgm:t>
    </dgm:pt>
    <dgm:pt modelId="{9205B3D0-6F0D-47D0-B5D1-A3B6C7ED6F78}">
      <dgm:prSet phldrT="[Texto]"/>
      <dgm:spPr/>
      <dgm:t>
        <a:bodyPr/>
        <a:lstStyle/>
        <a:p>
          <a:r>
            <a:rPr lang="es-MX" dirty="0"/>
            <a:t>Pasar de aquellas en las que se registran flujos de efectivo con base para calcular el déficit o superávit financiero anual</a:t>
          </a:r>
        </a:p>
      </dgm:t>
    </dgm:pt>
    <dgm:pt modelId="{55599039-98E5-458A-ABEE-2AE5B58B8C41}" type="parTrans" cxnId="{241C5E1B-2479-485E-A319-CBF93863C584}">
      <dgm:prSet/>
      <dgm:spPr/>
      <dgm:t>
        <a:bodyPr/>
        <a:lstStyle/>
        <a:p>
          <a:endParaRPr lang="es-MX"/>
        </a:p>
      </dgm:t>
    </dgm:pt>
    <dgm:pt modelId="{01267A68-5EB4-41B8-BEF0-2231B0107526}" type="sibTrans" cxnId="{241C5E1B-2479-485E-A319-CBF93863C584}">
      <dgm:prSet/>
      <dgm:spPr/>
      <dgm:t>
        <a:bodyPr/>
        <a:lstStyle/>
        <a:p>
          <a:endParaRPr lang="es-MX"/>
        </a:p>
      </dgm:t>
    </dgm:pt>
    <dgm:pt modelId="{80F2EDA3-69D9-49CC-B723-FFC7D24CF010}">
      <dgm:prSet phldrT="[Texto]"/>
      <dgm:spPr/>
      <dgm:t>
        <a:bodyPr/>
        <a:lstStyle/>
        <a:p>
          <a:r>
            <a:rPr lang="es-MX" dirty="0"/>
            <a:t>A las que registran los costos anuales reales en términos de gastos ejercidos, activos y pasivos generados en las transacciones cuando existan</a:t>
          </a:r>
        </a:p>
      </dgm:t>
    </dgm:pt>
    <dgm:pt modelId="{738F2A89-EDFA-4F3F-860B-9F9A238B01AC}" type="parTrans" cxnId="{F30FA22B-70FA-4541-AFD9-78F077CC4E51}">
      <dgm:prSet/>
      <dgm:spPr/>
      <dgm:t>
        <a:bodyPr/>
        <a:lstStyle/>
        <a:p>
          <a:endParaRPr lang="es-MX"/>
        </a:p>
      </dgm:t>
    </dgm:pt>
    <dgm:pt modelId="{5FC40708-3BC0-43E1-93BF-E15C586F4C58}" type="sibTrans" cxnId="{F30FA22B-70FA-4541-AFD9-78F077CC4E51}">
      <dgm:prSet/>
      <dgm:spPr/>
      <dgm:t>
        <a:bodyPr/>
        <a:lstStyle/>
        <a:p>
          <a:endParaRPr lang="es-MX"/>
        </a:p>
      </dgm:t>
    </dgm:pt>
    <dgm:pt modelId="{6C63C28C-BA80-4291-8280-B803CDF23CF4}">
      <dgm:prSet phldrT="[Texto]"/>
      <dgm:spPr/>
      <dgm:t>
        <a:bodyPr/>
        <a:lstStyle/>
        <a:p>
          <a:r>
            <a:rPr lang="es-MX" dirty="0"/>
            <a:t>La información presupuestal en este mismo esquema estará integrado por información en términos monetarios y no monetarios </a:t>
          </a:r>
        </a:p>
      </dgm:t>
    </dgm:pt>
    <dgm:pt modelId="{AAE56507-1A29-4D20-93C7-F78B82B67F6B}" type="parTrans" cxnId="{01C1477C-FF76-4BB6-9F72-209934BFF94D}">
      <dgm:prSet/>
      <dgm:spPr/>
      <dgm:t>
        <a:bodyPr/>
        <a:lstStyle/>
        <a:p>
          <a:endParaRPr lang="es-MX"/>
        </a:p>
      </dgm:t>
    </dgm:pt>
    <dgm:pt modelId="{78666E54-F7A4-4670-B57C-7516E55676BC}" type="sibTrans" cxnId="{01C1477C-FF76-4BB6-9F72-209934BFF94D}">
      <dgm:prSet/>
      <dgm:spPr/>
      <dgm:t>
        <a:bodyPr/>
        <a:lstStyle/>
        <a:p>
          <a:endParaRPr lang="es-MX"/>
        </a:p>
      </dgm:t>
    </dgm:pt>
    <dgm:pt modelId="{B4BFF937-AA21-4EBE-9687-D541CE8E08AF}">
      <dgm:prSet phldrT="[Texto]"/>
      <dgm:spPr/>
      <dgm:t>
        <a:bodyPr/>
        <a:lstStyle/>
        <a:p>
          <a:r>
            <a:rPr lang="es-MX" dirty="0"/>
            <a:t>Finalmente, es conveniente insistir en que la información presupuestaria anual así capturada, es una base para la planeación estratégica de los siguientes ciclos</a:t>
          </a:r>
        </a:p>
      </dgm:t>
    </dgm:pt>
    <dgm:pt modelId="{1A53F3C3-AC99-45A7-AD3B-18896CA8BEE9}" type="parTrans" cxnId="{D95180AB-9F0C-424B-B7FF-BB89370AA34E}">
      <dgm:prSet/>
      <dgm:spPr/>
      <dgm:t>
        <a:bodyPr/>
        <a:lstStyle/>
        <a:p>
          <a:endParaRPr lang="es-MX"/>
        </a:p>
      </dgm:t>
    </dgm:pt>
    <dgm:pt modelId="{56814E2A-4F82-4D1F-9801-0E554E993925}" type="sibTrans" cxnId="{D95180AB-9F0C-424B-B7FF-BB89370AA34E}">
      <dgm:prSet/>
      <dgm:spPr/>
      <dgm:t>
        <a:bodyPr/>
        <a:lstStyle/>
        <a:p>
          <a:endParaRPr lang="es-MX"/>
        </a:p>
      </dgm:t>
    </dgm:pt>
    <dgm:pt modelId="{6684BD9D-7EFB-452D-9034-83D8808A4CCF}" type="pres">
      <dgm:prSet presAssocID="{3A646E26-AA41-4500-A018-F6BEB8D77BD8}" presName="diagram" presStyleCnt="0">
        <dgm:presLayoutVars>
          <dgm:dir/>
          <dgm:resizeHandles val="exact"/>
        </dgm:presLayoutVars>
      </dgm:prSet>
      <dgm:spPr/>
    </dgm:pt>
    <dgm:pt modelId="{B7C7E0BA-3AA9-4886-9311-0FB272955126}" type="pres">
      <dgm:prSet presAssocID="{899092BA-A293-482B-84B9-8E0840D363C6}" presName="node" presStyleLbl="node1" presStyleIdx="0" presStyleCnt="5">
        <dgm:presLayoutVars>
          <dgm:bulletEnabled val="1"/>
        </dgm:presLayoutVars>
      </dgm:prSet>
      <dgm:spPr/>
    </dgm:pt>
    <dgm:pt modelId="{1ABA7118-4996-43B1-AEA9-68B89A04F066}" type="pres">
      <dgm:prSet presAssocID="{7EE048F3-33FE-474E-9A37-123CB2B139E1}" presName="sibTrans" presStyleLbl="sibTrans2D1" presStyleIdx="0" presStyleCnt="4"/>
      <dgm:spPr/>
    </dgm:pt>
    <dgm:pt modelId="{037CC263-08ED-4B53-A517-02CC6BA2B731}" type="pres">
      <dgm:prSet presAssocID="{7EE048F3-33FE-474E-9A37-123CB2B139E1}" presName="connectorText" presStyleLbl="sibTrans2D1" presStyleIdx="0" presStyleCnt="4"/>
      <dgm:spPr/>
    </dgm:pt>
    <dgm:pt modelId="{B01B0860-5035-463D-A9DE-2B6859376C2F}" type="pres">
      <dgm:prSet presAssocID="{9205B3D0-6F0D-47D0-B5D1-A3B6C7ED6F78}" presName="node" presStyleLbl="node1" presStyleIdx="1" presStyleCnt="5" custScaleX="149753">
        <dgm:presLayoutVars>
          <dgm:bulletEnabled val="1"/>
        </dgm:presLayoutVars>
      </dgm:prSet>
      <dgm:spPr/>
    </dgm:pt>
    <dgm:pt modelId="{95E27D4E-6741-4363-AD21-F32E6678DC28}" type="pres">
      <dgm:prSet presAssocID="{01267A68-5EB4-41B8-BEF0-2231B0107526}" presName="sibTrans" presStyleLbl="sibTrans2D1" presStyleIdx="1" presStyleCnt="4"/>
      <dgm:spPr/>
    </dgm:pt>
    <dgm:pt modelId="{8D1974DB-8BA1-40F5-BFB3-A87A383C9BCF}" type="pres">
      <dgm:prSet presAssocID="{01267A68-5EB4-41B8-BEF0-2231B0107526}" presName="connectorText" presStyleLbl="sibTrans2D1" presStyleIdx="1" presStyleCnt="4"/>
      <dgm:spPr/>
    </dgm:pt>
    <dgm:pt modelId="{771342F7-E461-4921-9646-75E886B5AB23}" type="pres">
      <dgm:prSet presAssocID="{80F2EDA3-69D9-49CC-B723-FFC7D24CF010}" presName="node" presStyleLbl="node1" presStyleIdx="2" presStyleCnt="5" custScaleX="135082">
        <dgm:presLayoutVars>
          <dgm:bulletEnabled val="1"/>
        </dgm:presLayoutVars>
      </dgm:prSet>
      <dgm:spPr/>
    </dgm:pt>
    <dgm:pt modelId="{C74C0453-21DA-4830-92DC-1A5C1C1F843F}" type="pres">
      <dgm:prSet presAssocID="{5FC40708-3BC0-43E1-93BF-E15C586F4C58}" presName="sibTrans" presStyleLbl="sibTrans2D1" presStyleIdx="2" presStyleCnt="4"/>
      <dgm:spPr/>
    </dgm:pt>
    <dgm:pt modelId="{CA145B93-3C7B-4DD2-BDAE-64910862742E}" type="pres">
      <dgm:prSet presAssocID="{5FC40708-3BC0-43E1-93BF-E15C586F4C58}" presName="connectorText" presStyleLbl="sibTrans2D1" presStyleIdx="2" presStyleCnt="4"/>
      <dgm:spPr/>
    </dgm:pt>
    <dgm:pt modelId="{59FBE52A-0F6E-4495-9F4C-B292908948EA}" type="pres">
      <dgm:prSet presAssocID="{6C63C28C-BA80-4291-8280-B803CDF23CF4}" presName="node" presStyleLbl="node1" presStyleIdx="3" presStyleCnt="5" custScaleX="144010">
        <dgm:presLayoutVars>
          <dgm:bulletEnabled val="1"/>
        </dgm:presLayoutVars>
      </dgm:prSet>
      <dgm:spPr/>
    </dgm:pt>
    <dgm:pt modelId="{A0EFEDE2-42A4-43A8-A85D-1AD295A8EC37}" type="pres">
      <dgm:prSet presAssocID="{78666E54-F7A4-4670-B57C-7516E55676BC}" presName="sibTrans" presStyleLbl="sibTrans2D1" presStyleIdx="3" presStyleCnt="4"/>
      <dgm:spPr/>
    </dgm:pt>
    <dgm:pt modelId="{310D4EB7-B2D1-4ACD-82D2-1B4DBEC5CBB0}" type="pres">
      <dgm:prSet presAssocID="{78666E54-F7A4-4670-B57C-7516E55676BC}" presName="connectorText" presStyleLbl="sibTrans2D1" presStyleIdx="3" presStyleCnt="4"/>
      <dgm:spPr/>
    </dgm:pt>
    <dgm:pt modelId="{B4EAD313-5151-4690-95CF-6B35DB3FCB1F}" type="pres">
      <dgm:prSet presAssocID="{B4BFF937-AA21-4EBE-9687-D541CE8E08AF}" presName="node" presStyleLbl="node1" presStyleIdx="4" presStyleCnt="5" custScaleX="235493">
        <dgm:presLayoutVars>
          <dgm:bulletEnabled val="1"/>
        </dgm:presLayoutVars>
      </dgm:prSet>
      <dgm:spPr/>
    </dgm:pt>
  </dgm:ptLst>
  <dgm:cxnLst>
    <dgm:cxn modelId="{9076AE27-8580-43C8-BE28-4FCDD8BD4266}" type="presOf" srcId="{6C63C28C-BA80-4291-8280-B803CDF23CF4}" destId="{59FBE52A-0F6E-4495-9F4C-B292908948EA}" srcOrd="0" destOrd="0" presId="urn:microsoft.com/office/officeart/2005/8/layout/process5"/>
    <dgm:cxn modelId="{16827514-9F59-4086-A458-4421411ED05C}" type="presOf" srcId="{5FC40708-3BC0-43E1-93BF-E15C586F4C58}" destId="{C74C0453-21DA-4830-92DC-1A5C1C1F843F}" srcOrd="0" destOrd="0" presId="urn:microsoft.com/office/officeart/2005/8/layout/process5"/>
    <dgm:cxn modelId="{E6699A60-3121-42B8-A8F2-3741CC17D9AC}" type="presOf" srcId="{78666E54-F7A4-4670-B57C-7516E55676BC}" destId="{A0EFEDE2-42A4-43A8-A85D-1AD295A8EC37}" srcOrd="0" destOrd="0" presId="urn:microsoft.com/office/officeart/2005/8/layout/process5"/>
    <dgm:cxn modelId="{9DAC5560-450E-4F8A-B774-574219425DFA}" type="presOf" srcId="{01267A68-5EB4-41B8-BEF0-2231B0107526}" destId="{95E27D4E-6741-4363-AD21-F32E6678DC28}" srcOrd="0" destOrd="0" presId="urn:microsoft.com/office/officeart/2005/8/layout/process5"/>
    <dgm:cxn modelId="{B3029B3E-FC36-4985-B485-C77ECB0FE255}" type="presOf" srcId="{80F2EDA3-69D9-49CC-B723-FFC7D24CF010}" destId="{771342F7-E461-4921-9646-75E886B5AB23}" srcOrd="0" destOrd="0" presId="urn:microsoft.com/office/officeart/2005/8/layout/process5"/>
    <dgm:cxn modelId="{241C5E1B-2479-485E-A319-CBF93863C584}" srcId="{3A646E26-AA41-4500-A018-F6BEB8D77BD8}" destId="{9205B3D0-6F0D-47D0-B5D1-A3B6C7ED6F78}" srcOrd="1" destOrd="0" parTransId="{55599039-98E5-458A-ABEE-2AE5B58B8C41}" sibTransId="{01267A68-5EB4-41B8-BEF0-2231B0107526}"/>
    <dgm:cxn modelId="{D95180AB-9F0C-424B-B7FF-BB89370AA34E}" srcId="{3A646E26-AA41-4500-A018-F6BEB8D77BD8}" destId="{B4BFF937-AA21-4EBE-9687-D541CE8E08AF}" srcOrd="4" destOrd="0" parTransId="{1A53F3C3-AC99-45A7-AD3B-18896CA8BEE9}" sibTransId="{56814E2A-4F82-4D1F-9801-0E554E993925}"/>
    <dgm:cxn modelId="{B1AD9CBA-130E-4DAE-B4D5-13337FEF62ED}" type="presOf" srcId="{7EE048F3-33FE-474E-9A37-123CB2B139E1}" destId="{1ABA7118-4996-43B1-AEA9-68B89A04F066}" srcOrd="0" destOrd="0" presId="urn:microsoft.com/office/officeart/2005/8/layout/process5"/>
    <dgm:cxn modelId="{041C8342-21F4-4381-A72D-6123A3205292}" type="presOf" srcId="{01267A68-5EB4-41B8-BEF0-2231B0107526}" destId="{8D1974DB-8BA1-40F5-BFB3-A87A383C9BCF}" srcOrd="1" destOrd="0" presId="urn:microsoft.com/office/officeart/2005/8/layout/process5"/>
    <dgm:cxn modelId="{01C1477C-FF76-4BB6-9F72-209934BFF94D}" srcId="{3A646E26-AA41-4500-A018-F6BEB8D77BD8}" destId="{6C63C28C-BA80-4291-8280-B803CDF23CF4}" srcOrd="3" destOrd="0" parTransId="{AAE56507-1A29-4D20-93C7-F78B82B67F6B}" sibTransId="{78666E54-F7A4-4670-B57C-7516E55676BC}"/>
    <dgm:cxn modelId="{5349A4F7-7C71-48C7-B655-3F206B7EC46B}" type="presOf" srcId="{7EE048F3-33FE-474E-9A37-123CB2B139E1}" destId="{037CC263-08ED-4B53-A517-02CC6BA2B731}" srcOrd="1" destOrd="0" presId="urn:microsoft.com/office/officeart/2005/8/layout/process5"/>
    <dgm:cxn modelId="{744D12A0-DAF8-40D9-AC4F-9BB2877C6FDE}" srcId="{3A646E26-AA41-4500-A018-F6BEB8D77BD8}" destId="{899092BA-A293-482B-84B9-8E0840D363C6}" srcOrd="0" destOrd="0" parTransId="{09CDE1B5-20AC-432A-A395-C704DD08CB1D}" sibTransId="{7EE048F3-33FE-474E-9A37-123CB2B139E1}"/>
    <dgm:cxn modelId="{FB47C956-D0FD-4C8E-AA2F-7E4D90ED4BA9}" type="presOf" srcId="{899092BA-A293-482B-84B9-8E0840D363C6}" destId="{B7C7E0BA-3AA9-4886-9311-0FB272955126}" srcOrd="0" destOrd="0" presId="urn:microsoft.com/office/officeart/2005/8/layout/process5"/>
    <dgm:cxn modelId="{EA1116EF-DBC5-4C12-AA1E-D34182929A12}" type="presOf" srcId="{B4BFF937-AA21-4EBE-9687-D541CE8E08AF}" destId="{B4EAD313-5151-4690-95CF-6B35DB3FCB1F}" srcOrd="0" destOrd="0" presId="urn:microsoft.com/office/officeart/2005/8/layout/process5"/>
    <dgm:cxn modelId="{F30FA22B-70FA-4541-AFD9-78F077CC4E51}" srcId="{3A646E26-AA41-4500-A018-F6BEB8D77BD8}" destId="{80F2EDA3-69D9-49CC-B723-FFC7D24CF010}" srcOrd="2" destOrd="0" parTransId="{738F2A89-EDFA-4F3F-860B-9F9A238B01AC}" sibTransId="{5FC40708-3BC0-43E1-93BF-E15C586F4C58}"/>
    <dgm:cxn modelId="{FB314831-57C0-4997-BEEE-88AC3284856A}" type="presOf" srcId="{3A646E26-AA41-4500-A018-F6BEB8D77BD8}" destId="{6684BD9D-7EFB-452D-9034-83D8808A4CCF}" srcOrd="0" destOrd="0" presId="urn:microsoft.com/office/officeart/2005/8/layout/process5"/>
    <dgm:cxn modelId="{919708DA-65B7-43D3-8F36-A25F1C2DD046}" type="presOf" srcId="{9205B3D0-6F0D-47D0-B5D1-A3B6C7ED6F78}" destId="{B01B0860-5035-463D-A9DE-2B6859376C2F}" srcOrd="0" destOrd="0" presId="urn:microsoft.com/office/officeart/2005/8/layout/process5"/>
    <dgm:cxn modelId="{9C4F29E9-C762-467B-BEA4-17D059D39B82}" type="presOf" srcId="{5FC40708-3BC0-43E1-93BF-E15C586F4C58}" destId="{CA145B93-3C7B-4DD2-BDAE-64910862742E}" srcOrd="1" destOrd="0" presId="urn:microsoft.com/office/officeart/2005/8/layout/process5"/>
    <dgm:cxn modelId="{1ADDBC7E-728D-4971-8C8F-DAF671486E5B}" type="presOf" srcId="{78666E54-F7A4-4670-B57C-7516E55676BC}" destId="{310D4EB7-B2D1-4ACD-82D2-1B4DBEC5CBB0}" srcOrd="1" destOrd="0" presId="urn:microsoft.com/office/officeart/2005/8/layout/process5"/>
    <dgm:cxn modelId="{B6F5511A-9404-451B-A897-8AEBCCDC7545}" type="presParOf" srcId="{6684BD9D-7EFB-452D-9034-83D8808A4CCF}" destId="{B7C7E0BA-3AA9-4886-9311-0FB272955126}" srcOrd="0" destOrd="0" presId="urn:microsoft.com/office/officeart/2005/8/layout/process5"/>
    <dgm:cxn modelId="{E6AAA2F9-EB66-441D-B34C-1F80EA9C4C20}" type="presParOf" srcId="{6684BD9D-7EFB-452D-9034-83D8808A4CCF}" destId="{1ABA7118-4996-43B1-AEA9-68B89A04F066}" srcOrd="1" destOrd="0" presId="urn:microsoft.com/office/officeart/2005/8/layout/process5"/>
    <dgm:cxn modelId="{5A75C615-B9C8-4D7F-B720-D22AB5549E32}" type="presParOf" srcId="{1ABA7118-4996-43B1-AEA9-68B89A04F066}" destId="{037CC263-08ED-4B53-A517-02CC6BA2B731}" srcOrd="0" destOrd="0" presId="urn:microsoft.com/office/officeart/2005/8/layout/process5"/>
    <dgm:cxn modelId="{B2D5710D-4665-4DB6-B12F-9DA42255D5D3}" type="presParOf" srcId="{6684BD9D-7EFB-452D-9034-83D8808A4CCF}" destId="{B01B0860-5035-463D-A9DE-2B6859376C2F}" srcOrd="2" destOrd="0" presId="urn:microsoft.com/office/officeart/2005/8/layout/process5"/>
    <dgm:cxn modelId="{105E7986-02C4-4D1C-80F0-633381E508C1}" type="presParOf" srcId="{6684BD9D-7EFB-452D-9034-83D8808A4CCF}" destId="{95E27D4E-6741-4363-AD21-F32E6678DC28}" srcOrd="3" destOrd="0" presId="urn:microsoft.com/office/officeart/2005/8/layout/process5"/>
    <dgm:cxn modelId="{95180EF8-6833-4879-9B0B-AF342B1B48D1}" type="presParOf" srcId="{95E27D4E-6741-4363-AD21-F32E6678DC28}" destId="{8D1974DB-8BA1-40F5-BFB3-A87A383C9BCF}" srcOrd="0" destOrd="0" presId="urn:microsoft.com/office/officeart/2005/8/layout/process5"/>
    <dgm:cxn modelId="{C47B6544-A50F-4273-96D1-10E75C8FF3E0}" type="presParOf" srcId="{6684BD9D-7EFB-452D-9034-83D8808A4CCF}" destId="{771342F7-E461-4921-9646-75E886B5AB23}" srcOrd="4" destOrd="0" presId="urn:microsoft.com/office/officeart/2005/8/layout/process5"/>
    <dgm:cxn modelId="{C4EC3808-0DC2-466E-8546-AFDB36D939CF}" type="presParOf" srcId="{6684BD9D-7EFB-452D-9034-83D8808A4CCF}" destId="{C74C0453-21DA-4830-92DC-1A5C1C1F843F}" srcOrd="5" destOrd="0" presId="urn:microsoft.com/office/officeart/2005/8/layout/process5"/>
    <dgm:cxn modelId="{8FFBEE62-BD4C-403A-9740-15908DCB2D00}" type="presParOf" srcId="{C74C0453-21DA-4830-92DC-1A5C1C1F843F}" destId="{CA145B93-3C7B-4DD2-BDAE-64910862742E}" srcOrd="0" destOrd="0" presId="urn:microsoft.com/office/officeart/2005/8/layout/process5"/>
    <dgm:cxn modelId="{86A0F171-B426-4205-9B33-73279DE8D9E6}" type="presParOf" srcId="{6684BD9D-7EFB-452D-9034-83D8808A4CCF}" destId="{59FBE52A-0F6E-4495-9F4C-B292908948EA}" srcOrd="6" destOrd="0" presId="urn:microsoft.com/office/officeart/2005/8/layout/process5"/>
    <dgm:cxn modelId="{9E7DEBA5-CFD6-40A2-86E1-175D945DC455}" type="presParOf" srcId="{6684BD9D-7EFB-452D-9034-83D8808A4CCF}" destId="{A0EFEDE2-42A4-43A8-A85D-1AD295A8EC37}" srcOrd="7" destOrd="0" presId="urn:microsoft.com/office/officeart/2005/8/layout/process5"/>
    <dgm:cxn modelId="{BB0360E0-A77E-438C-8B6B-AD622B3249A9}" type="presParOf" srcId="{A0EFEDE2-42A4-43A8-A85D-1AD295A8EC37}" destId="{310D4EB7-B2D1-4ACD-82D2-1B4DBEC5CBB0}" srcOrd="0" destOrd="0" presId="urn:microsoft.com/office/officeart/2005/8/layout/process5"/>
    <dgm:cxn modelId="{7371DAF2-2042-4B6C-BF3F-CD6E4375EE1F}" type="presParOf" srcId="{6684BD9D-7EFB-452D-9034-83D8808A4CCF}" destId="{B4EAD313-5151-4690-95CF-6B35DB3FCB1F}"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364C3F-2B88-4124-A1B6-E8D2AFE6E250}" type="doc">
      <dgm:prSet loTypeId="urn:microsoft.com/office/officeart/2009/3/layout/CircleRelationship" loCatId="relationship" qsTypeId="urn:microsoft.com/office/officeart/2005/8/quickstyle/simple5" qsCatId="simple" csTypeId="urn:microsoft.com/office/officeart/2005/8/colors/colorful1" csCatId="colorful" phldr="1"/>
      <dgm:spPr/>
      <dgm:t>
        <a:bodyPr/>
        <a:lstStyle/>
        <a:p>
          <a:endParaRPr lang="es-ES"/>
        </a:p>
      </dgm:t>
    </dgm:pt>
    <dgm:pt modelId="{1EF5B569-EC72-44B0-9A36-619AE7A838B4}">
      <dgm:prSet phldrT="[Texto]" custT="1"/>
      <dgm:spPr/>
      <dgm:t>
        <a:bodyPr/>
        <a:lstStyle/>
        <a:p>
          <a:r>
            <a:rPr lang="es-ES" sz="1600" b="0" i="0" dirty="0">
              <a:solidFill>
                <a:schemeClr val="bg1"/>
              </a:solidFill>
            </a:rPr>
            <a:t>El proceso de modernización en la función pública contemporánea, debe incluir la revisión de los procedimientos para la formulación e implantación de la estrategia o de la toma de decisiones estratégicas al más alto nivel gubernamental e institucional </a:t>
          </a:r>
          <a:endParaRPr lang="es-ES" sz="1600" b="0" dirty="0">
            <a:solidFill>
              <a:schemeClr val="bg1"/>
            </a:solidFill>
          </a:endParaRPr>
        </a:p>
      </dgm:t>
    </dgm:pt>
    <dgm:pt modelId="{99B1CB35-BA32-4276-B514-328DFD7B64D3}" type="parTrans" cxnId="{CD820BF5-8BD4-4FC7-B549-7A77F436FC0F}">
      <dgm:prSet/>
      <dgm:spPr/>
      <dgm:t>
        <a:bodyPr/>
        <a:lstStyle/>
        <a:p>
          <a:endParaRPr lang="es-ES" b="0">
            <a:solidFill>
              <a:schemeClr val="bg1"/>
            </a:solidFill>
          </a:endParaRPr>
        </a:p>
      </dgm:t>
    </dgm:pt>
    <dgm:pt modelId="{E52EDAF1-45D2-4B5E-A19E-B38A23921383}" type="sibTrans" cxnId="{CD820BF5-8BD4-4FC7-B549-7A77F436FC0F}">
      <dgm:prSet/>
      <dgm:spPr/>
      <dgm:t>
        <a:bodyPr/>
        <a:lstStyle/>
        <a:p>
          <a:endParaRPr lang="es-ES" b="0">
            <a:solidFill>
              <a:schemeClr val="bg1"/>
            </a:solidFill>
          </a:endParaRPr>
        </a:p>
      </dgm:t>
    </dgm:pt>
    <dgm:pt modelId="{FA16F0D4-3BF4-4B42-8246-8AC18784E71B}" type="pres">
      <dgm:prSet presAssocID="{AD364C3F-2B88-4124-A1B6-E8D2AFE6E250}" presName="Name0" presStyleCnt="0">
        <dgm:presLayoutVars>
          <dgm:chMax val="1"/>
          <dgm:chPref val="1"/>
        </dgm:presLayoutVars>
      </dgm:prSet>
      <dgm:spPr/>
    </dgm:pt>
    <dgm:pt modelId="{12A906B4-B788-4504-8E95-2FAE8653B7D6}" type="pres">
      <dgm:prSet presAssocID="{1EF5B569-EC72-44B0-9A36-619AE7A838B4}" presName="Parent" presStyleLbl="node0" presStyleIdx="0" presStyleCnt="1" custLinFactNeighborX="6983" custLinFactNeighborY="-481">
        <dgm:presLayoutVars>
          <dgm:chMax val="5"/>
          <dgm:chPref val="5"/>
        </dgm:presLayoutVars>
      </dgm:prSet>
      <dgm:spPr/>
    </dgm:pt>
    <dgm:pt modelId="{E1F50E61-BDC1-4D28-AF88-DD3DD3ACA9E3}" type="pres">
      <dgm:prSet presAssocID="{1EF5B569-EC72-44B0-9A36-619AE7A838B4}" presName="Accent1" presStyleLbl="node1" presStyleIdx="0" presStyleCnt="6" custLinFactX="-44838" custLinFactNeighborX="-100000" custLinFactNeighborY="12214"/>
      <dgm:spPr/>
    </dgm:pt>
    <dgm:pt modelId="{C9B1B35C-581F-4A83-9100-237191E6C011}" type="pres">
      <dgm:prSet presAssocID="{1EF5B569-EC72-44B0-9A36-619AE7A838B4}" presName="Accent2" presStyleLbl="node1" presStyleIdx="1" presStyleCnt="6" custLinFactX="-178890" custLinFactNeighborX="-200000" custLinFactNeighborY="-58989"/>
      <dgm:spPr/>
    </dgm:pt>
    <dgm:pt modelId="{BBE74D67-76B0-4BA6-9A09-D00B5AA18941}" type="pres">
      <dgm:prSet presAssocID="{1EF5B569-EC72-44B0-9A36-619AE7A838B4}" presName="Accent3" presStyleLbl="node1" presStyleIdx="2" presStyleCnt="6" custLinFactX="-200000" custLinFactY="-100000" custLinFactNeighborX="-275395" custLinFactNeighborY="-190367"/>
      <dgm:spPr/>
    </dgm:pt>
    <dgm:pt modelId="{0A091892-95C9-4FB7-8B07-3F1F4F14AD82}" type="pres">
      <dgm:prSet presAssocID="{1EF5B569-EC72-44B0-9A36-619AE7A838B4}" presName="Accent4" presStyleLbl="node1" presStyleIdx="3" presStyleCnt="6" custLinFactX="-81231" custLinFactNeighborX="-100000" custLinFactNeighborY="-58784"/>
      <dgm:spPr/>
    </dgm:pt>
    <dgm:pt modelId="{1D758A7B-2E01-4FD9-AAA0-A30EFACCEED2}" type="pres">
      <dgm:prSet presAssocID="{1EF5B569-EC72-44B0-9A36-619AE7A838B4}" presName="Accent5" presStyleLbl="node1" presStyleIdx="4" presStyleCnt="6" custScaleX="270788" custScaleY="270745" custLinFactX="-200000" custLinFactY="100000" custLinFactNeighborX="-206033" custLinFactNeighborY="176882"/>
      <dgm:spPr/>
    </dgm:pt>
    <dgm:pt modelId="{24AE3544-F8E2-4B1E-9F56-92B0E1187AE8}" type="pres">
      <dgm:prSet presAssocID="{1EF5B569-EC72-44B0-9A36-619AE7A838B4}" presName="Accent6" presStyleLbl="node1" presStyleIdx="5" presStyleCnt="6" custScaleX="203373" custScaleY="203336" custLinFactX="539223" custLinFactY="43006" custLinFactNeighborX="600000" custLinFactNeighborY="100000"/>
      <dgm:spPr/>
    </dgm:pt>
  </dgm:ptLst>
  <dgm:cxnLst>
    <dgm:cxn modelId="{07090289-F57D-41EE-8C6A-28D3A9BDD26A}" type="presOf" srcId="{1EF5B569-EC72-44B0-9A36-619AE7A838B4}" destId="{12A906B4-B788-4504-8E95-2FAE8653B7D6}" srcOrd="0" destOrd="0" presId="urn:microsoft.com/office/officeart/2009/3/layout/CircleRelationship"/>
    <dgm:cxn modelId="{CD820BF5-8BD4-4FC7-B549-7A77F436FC0F}" srcId="{AD364C3F-2B88-4124-A1B6-E8D2AFE6E250}" destId="{1EF5B569-EC72-44B0-9A36-619AE7A838B4}" srcOrd="0" destOrd="0" parTransId="{99B1CB35-BA32-4276-B514-328DFD7B64D3}" sibTransId="{E52EDAF1-45D2-4B5E-A19E-B38A23921383}"/>
    <dgm:cxn modelId="{9FBB1DE1-36DF-48B8-9D8A-FBFEBD02A6CB}" type="presOf" srcId="{AD364C3F-2B88-4124-A1B6-E8D2AFE6E250}" destId="{FA16F0D4-3BF4-4B42-8246-8AC18784E71B}" srcOrd="0" destOrd="0" presId="urn:microsoft.com/office/officeart/2009/3/layout/CircleRelationship"/>
    <dgm:cxn modelId="{0BA33507-0E7C-4EB0-B85C-38A3B9253F3B}" type="presParOf" srcId="{FA16F0D4-3BF4-4B42-8246-8AC18784E71B}" destId="{12A906B4-B788-4504-8E95-2FAE8653B7D6}" srcOrd="0" destOrd="0" presId="urn:microsoft.com/office/officeart/2009/3/layout/CircleRelationship"/>
    <dgm:cxn modelId="{1ED7E311-2A9F-45A0-B3D4-3EBAAC61143A}" type="presParOf" srcId="{FA16F0D4-3BF4-4B42-8246-8AC18784E71B}" destId="{E1F50E61-BDC1-4D28-AF88-DD3DD3ACA9E3}" srcOrd="1" destOrd="0" presId="urn:microsoft.com/office/officeart/2009/3/layout/CircleRelationship"/>
    <dgm:cxn modelId="{84D759A3-930E-4C55-94E8-B619D2B61927}" type="presParOf" srcId="{FA16F0D4-3BF4-4B42-8246-8AC18784E71B}" destId="{C9B1B35C-581F-4A83-9100-237191E6C011}" srcOrd="2" destOrd="0" presId="urn:microsoft.com/office/officeart/2009/3/layout/CircleRelationship"/>
    <dgm:cxn modelId="{E186FFCA-AEEA-425D-AE88-9476F67869A3}" type="presParOf" srcId="{FA16F0D4-3BF4-4B42-8246-8AC18784E71B}" destId="{BBE74D67-76B0-4BA6-9A09-D00B5AA18941}" srcOrd="3" destOrd="0" presId="urn:microsoft.com/office/officeart/2009/3/layout/CircleRelationship"/>
    <dgm:cxn modelId="{13CE3DF6-FD70-4EDD-8E34-B4AB4D38804B}" type="presParOf" srcId="{FA16F0D4-3BF4-4B42-8246-8AC18784E71B}" destId="{0A091892-95C9-4FB7-8B07-3F1F4F14AD82}" srcOrd="4" destOrd="0" presId="urn:microsoft.com/office/officeart/2009/3/layout/CircleRelationship"/>
    <dgm:cxn modelId="{10E5FCA9-62FF-4F9C-A77F-0C1A7FDE5201}" type="presParOf" srcId="{FA16F0D4-3BF4-4B42-8246-8AC18784E71B}" destId="{1D758A7B-2E01-4FD9-AAA0-A30EFACCEED2}" srcOrd="5" destOrd="0" presId="urn:microsoft.com/office/officeart/2009/3/layout/CircleRelationship"/>
    <dgm:cxn modelId="{01B42EFB-633B-429E-960E-75FD4A929B78}" type="presParOf" srcId="{FA16F0D4-3BF4-4B42-8246-8AC18784E71B}" destId="{24AE3544-F8E2-4B1E-9F56-92B0E1187AE8}" srcOrd="6"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FAD9D24-DD35-4EE4-BC13-AC7C1717D2E2}" type="doc">
      <dgm:prSet loTypeId="urn:microsoft.com/office/officeart/2011/layout/CircleProcess" loCatId="process" qsTypeId="urn:microsoft.com/office/officeart/2005/8/quickstyle/3d1" qsCatId="3D" csTypeId="urn:microsoft.com/office/officeart/2005/8/colors/colorful2" csCatId="colorful" phldr="1"/>
      <dgm:spPr/>
      <dgm:t>
        <a:bodyPr/>
        <a:lstStyle/>
        <a:p>
          <a:endParaRPr lang="es-ES"/>
        </a:p>
      </dgm:t>
    </dgm:pt>
    <dgm:pt modelId="{3412A0C5-CD3C-40A1-93A3-53F2E9E39A66}">
      <dgm:prSet phldrT="[Texto]"/>
      <dgm:spPr/>
      <dgm:t>
        <a:bodyPr/>
        <a:lstStyle/>
        <a:p>
          <a:r>
            <a:rPr lang="es-ES" b="0" dirty="0">
              <a:solidFill>
                <a:schemeClr val="bg1"/>
              </a:solidFill>
            </a:rPr>
            <a:t>Conviene aclarar que en este país, a la nueva planeación no de la designa como estrategia sino como </a:t>
          </a:r>
          <a:r>
            <a:rPr lang="es-ES" b="0" i="1" dirty="0" err="1">
              <a:solidFill>
                <a:schemeClr val="bg1"/>
              </a:solidFill>
            </a:rPr>
            <a:t>Bussines</a:t>
          </a:r>
          <a:r>
            <a:rPr lang="es-ES" b="0" i="1" dirty="0">
              <a:solidFill>
                <a:schemeClr val="bg1"/>
              </a:solidFill>
            </a:rPr>
            <a:t> </a:t>
          </a:r>
          <a:r>
            <a:rPr lang="es-ES" b="0" i="1" dirty="0" err="1">
              <a:solidFill>
                <a:schemeClr val="bg1"/>
              </a:solidFill>
            </a:rPr>
            <a:t>Planning</a:t>
          </a:r>
          <a:endParaRPr lang="es-ES" b="0" dirty="0">
            <a:solidFill>
              <a:schemeClr val="bg1"/>
            </a:solidFill>
          </a:endParaRPr>
        </a:p>
      </dgm:t>
    </dgm:pt>
    <dgm:pt modelId="{5DA7B4B3-D020-4933-AB4C-B4400EB35FD9}" type="parTrans" cxnId="{E71B4593-6CFA-4926-985B-13AF339863D3}">
      <dgm:prSet/>
      <dgm:spPr/>
      <dgm:t>
        <a:bodyPr/>
        <a:lstStyle/>
        <a:p>
          <a:endParaRPr lang="es-ES">
            <a:solidFill>
              <a:schemeClr val="bg1"/>
            </a:solidFill>
          </a:endParaRPr>
        </a:p>
      </dgm:t>
    </dgm:pt>
    <dgm:pt modelId="{E4C893A3-1027-431D-AA15-E35591908479}" type="sibTrans" cxnId="{E71B4593-6CFA-4926-985B-13AF339863D3}">
      <dgm:prSet/>
      <dgm:spPr/>
      <dgm:t>
        <a:bodyPr/>
        <a:lstStyle/>
        <a:p>
          <a:endParaRPr lang="es-ES">
            <a:solidFill>
              <a:schemeClr val="bg1"/>
            </a:solidFill>
          </a:endParaRPr>
        </a:p>
      </dgm:t>
    </dgm:pt>
    <dgm:pt modelId="{D75BCA13-0278-4107-9168-F0F7919DDC43}">
      <dgm:prSet phldrT="[Texto]">
        <dgm:style>
          <a:lnRef idx="1">
            <a:schemeClr val="accent1"/>
          </a:lnRef>
          <a:fillRef idx="2">
            <a:schemeClr val="accent1"/>
          </a:fillRef>
          <a:effectRef idx="1">
            <a:schemeClr val="accent1"/>
          </a:effectRef>
          <a:fontRef idx="minor">
            <a:schemeClr val="dk1"/>
          </a:fontRef>
        </dgm:style>
      </dgm:prSet>
      <dgm:spPr/>
      <dgm:t>
        <a:bodyPr/>
        <a:lstStyle/>
        <a:p>
          <a:r>
            <a:rPr lang="es-ES" b="0" dirty="0">
              <a:solidFill>
                <a:schemeClr val="bg1"/>
              </a:solidFill>
            </a:rPr>
            <a:t>La traducción más correcta sería, en este caso, “plan de negocios”, o tal vez “planeación del negocio”, situando que la primera es más usual.</a:t>
          </a:r>
        </a:p>
      </dgm:t>
    </dgm:pt>
    <dgm:pt modelId="{F4AC2B2D-8FEC-485F-8110-F02878548B7A}" type="sibTrans" cxnId="{3A40454B-DFEB-4924-8703-0F6F709B94F8}">
      <dgm:prSet/>
      <dgm:spPr/>
      <dgm:t>
        <a:bodyPr/>
        <a:lstStyle/>
        <a:p>
          <a:endParaRPr lang="es-ES">
            <a:solidFill>
              <a:schemeClr val="bg1"/>
            </a:solidFill>
          </a:endParaRPr>
        </a:p>
      </dgm:t>
    </dgm:pt>
    <dgm:pt modelId="{DF73AE02-A54E-49A6-B601-A543705E749C}" type="parTrans" cxnId="{3A40454B-DFEB-4924-8703-0F6F709B94F8}">
      <dgm:prSet/>
      <dgm:spPr/>
      <dgm:t>
        <a:bodyPr/>
        <a:lstStyle/>
        <a:p>
          <a:endParaRPr lang="es-ES">
            <a:solidFill>
              <a:schemeClr val="bg1"/>
            </a:solidFill>
          </a:endParaRPr>
        </a:p>
      </dgm:t>
    </dgm:pt>
    <dgm:pt modelId="{181F2DD4-C094-4836-8750-2EAC3F5954F9}" type="pres">
      <dgm:prSet presAssocID="{DFAD9D24-DD35-4EE4-BC13-AC7C1717D2E2}" presName="Name0" presStyleCnt="0">
        <dgm:presLayoutVars>
          <dgm:chMax val="11"/>
          <dgm:chPref val="11"/>
          <dgm:dir/>
          <dgm:resizeHandles/>
        </dgm:presLayoutVars>
      </dgm:prSet>
      <dgm:spPr/>
    </dgm:pt>
    <dgm:pt modelId="{4CDADB6C-B60A-4A83-A0F9-9D041D5780B3}" type="pres">
      <dgm:prSet presAssocID="{D75BCA13-0278-4107-9168-F0F7919DDC43}" presName="Accent2" presStyleCnt="0"/>
      <dgm:spPr/>
    </dgm:pt>
    <dgm:pt modelId="{55B449A2-5368-4392-AE37-F2B6F41A387B}" type="pres">
      <dgm:prSet presAssocID="{D75BCA13-0278-4107-9168-F0F7919DDC43}" presName="Accent" presStyleLbl="node1" presStyleIdx="0" presStyleCnt="2" custScaleX="116723" custLinFactNeighborX="8687" custLinFactNeighborY="-1017"/>
      <dgm:spPr>
        <a:blipFill rotWithShape="0">
          <a:blip xmlns:r="http://schemas.openxmlformats.org/officeDocument/2006/relationships" r:embed="rId1"/>
          <a:stretch>
            <a:fillRect/>
          </a:stretch>
        </a:blipFill>
      </dgm:spPr>
    </dgm:pt>
    <dgm:pt modelId="{7FEE7703-F806-4E1D-B1FF-F9E903BE616F}" type="pres">
      <dgm:prSet presAssocID="{D75BCA13-0278-4107-9168-F0F7919DDC43}" presName="ParentBackground2" presStyleCnt="0"/>
      <dgm:spPr/>
    </dgm:pt>
    <dgm:pt modelId="{11990ABC-85F1-4F46-88B3-BBD4A1BC552B}" type="pres">
      <dgm:prSet presAssocID="{D75BCA13-0278-4107-9168-F0F7919DDC43}" presName="ParentBackground" presStyleLbl="fgAcc1" presStyleIdx="0" presStyleCnt="2" custScaleX="95626" custScaleY="95628" custLinFactNeighborX="-5409" custLinFactNeighborY="-1915"/>
      <dgm:spPr/>
    </dgm:pt>
    <dgm:pt modelId="{37D9229A-D850-496C-835E-AD7FBEF004B4}" type="pres">
      <dgm:prSet presAssocID="{D75BCA13-0278-4107-9168-F0F7919DDC43}" presName="Parent2" presStyleLbl="revTx" presStyleIdx="0" presStyleCnt="0">
        <dgm:presLayoutVars>
          <dgm:chMax val="1"/>
          <dgm:chPref val="1"/>
          <dgm:bulletEnabled val="1"/>
        </dgm:presLayoutVars>
      </dgm:prSet>
      <dgm:spPr/>
    </dgm:pt>
    <dgm:pt modelId="{4C6CEC1A-504E-4E56-9217-8950414BAF96}" type="pres">
      <dgm:prSet presAssocID="{3412A0C5-CD3C-40A1-93A3-53F2E9E39A66}" presName="Accent1" presStyleCnt="0"/>
      <dgm:spPr/>
    </dgm:pt>
    <dgm:pt modelId="{FAAD2669-D6DA-4D39-86C4-2522A091B4DC}" type="pres">
      <dgm:prSet presAssocID="{3412A0C5-CD3C-40A1-93A3-53F2E9E39A66}" presName="Accent" presStyleLbl="node1" presStyleIdx="1" presStyleCnt="2"/>
      <dgm:spPr/>
    </dgm:pt>
    <dgm:pt modelId="{22F8932D-9CDC-44CF-82EB-B63DE1922E4E}" type="pres">
      <dgm:prSet presAssocID="{3412A0C5-CD3C-40A1-93A3-53F2E9E39A66}" presName="ParentBackground1" presStyleCnt="0"/>
      <dgm:spPr/>
    </dgm:pt>
    <dgm:pt modelId="{82FEE00F-AE51-4C62-AC5F-FF3236135CAC}" type="pres">
      <dgm:prSet presAssocID="{3412A0C5-CD3C-40A1-93A3-53F2E9E39A66}" presName="ParentBackground" presStyleLbl="fgAcc1" presStyleIdx="1" presStyleCnt="2"/>
      <dgm:spPr/>
    </dgm:pt>
    <dgm:pt modelId="{4A3B0B28-9B3D-4292-A2DC-8EE30DB20872}" type="pres">
      <dgm:prSet presAssocID="{3412A0C5-CD3C-40A1-93A3-53F2E9E39A66}" presName="Parent1" presStyleLbl="revTx" presStyleIdx="0" presStyleCnt="0">
        <dgm:presLayoutVars>
          <dgm:chMax val="1"/>
          <dgm:chPref val="1"/>
          <dgm:bulletEnabled val="1"/>
        </dgm:presLayoutVars>
      </dgm:prSet>
      <dgm:spPr/>
    </dgm:pt>
  </dgm:ptLst>
  <dgm:cxnLst>
    <dgm:cxn modelId="{9FAE321E-BCCF-484E-8184-F7BC002C0B60}" type="presOf" srcId="{3412A0C5-CD3C-40A1-93A3-53F2E9E39A66}" destId="{4A3B0B28-9B3D-4292-A2DC-8EE30DB20872}" srcOrd="1" destOrd="0" presId="urn:microsoft.com/office/officeart/2011/layout/CircleProcess"/>
    <dgm:cxn modelId="{08E3EFF1-F7AA-4122-8726-EA0D5449FDC0}" type="presOf" srcId="{D75BCA13-0278-4107-9168-F0F7919DDC43}" destId="{11990ABC-85F1-4F46-88B3-BBD4A1BC552B}" srcOrd="0" destOrd="0" presId="urn:microsoft.com/office/officeart/2011/layout/CircleProcess"/>
    <dgm:cxn modelId="{36C1B3DE-DDBB-4D55-811E-4EAB59114E07}" type="presOf" srcId="{DFAD9D24-DD35-4EE4-BC13-AC7C1717D2E2}" destId="{181F2DD4-C094-4836-8750-2EAC3F5954F9}" srcOrd="0" destOrd="0" presId="urn:microsoft.com/office/officeart/2011/layout/CircleProcess"/>
    <dgm:cxn modelId="{63173672-FB99-437B-8B04-CCCD90709446}" type="presOf" srcId="{D75BCA13-0278-4107-9168-F0F7919DDC43}" destId="{37D9229A-D850-496C-835E-AD7FBEF004B4}" srcOrd="1" destOrd="0" presId="urn:microsoft.com/office/officeart/2011/layout/CircleProcess"/>
    <dgm:cxn modelId="{E71B4593-6CFA-4926-985B-13AF339863D3}" srcId="{DFAD9D24-DD35-4EE4-BC13-AC7C1717D2E2}" destId="{3412A0C5-CD3C-40A1-93A3-53F2E9E39A66}" srcOrd="0" destOrd="0" parTransId="{5DA7B4B3-D020-4933-AB4C-B4400EB35FD9}" sibTransId="{E4C893A3-1027-431D-AA15-E35591908479}"/>
    <dgm:cxn modelId="{3A40454B-DFEB-4924-8703-0F6F709B94F8}" srcId="{DFAD9D24-DD35-4EE4-BC13-AC7C1717D2E2}" destId="{D75BCA13-0278-4107-9168-F0F7919DDC43}" srcOrd="1" destOrd="0" parTransId="{DF73AE02-A54E-49A6-B601-A543705E749C}" sibTransId="{F4AC2B2D-8FEC-485F-8110-F02878548B7A}"/>
    <dgm:cxn modelId="{8CD9225C-F666-4045-BDA3-59A384818D4B}" type="presOf" srcId="{3412A0C5-CD3C-40A1-93A3-53F2E9E39A66}" destId="{82FEE00F-AE51-4C62-AC5F-FF3236135CAC}" srcOrd="0" destOrd="0" presId="urn:microsoft.com/office/officeart/2011/layout/CircleProcess"/>
    <dgm:cxn modelId="{A6D194B2-FE78-4892-B6D5-6BB04780B9FD}" type="presParOf" srcId="{181F2DD4-C094-4836-8750-2EAC3F5954F9}" destId="{4CDADB6C-B60A-4A83-A0F9-9D041D5780B3}" srcOrd="0" destOrd="0" presId="urn:microsoft.com/office/officeart/2011/layout/CircleProcess"/>
    <dgm:cxn modelId="{01F64091-009E-4149-9C9C-6B2A8B218B07}" type="presParOf" srcId="{4CDADB6C-B60A-4A83-A0F9-9D041D5780B3}" destId="{55B449A2-5368-4392-AE37-F2B6F41A387B}" srcOrd="0" destOrd="0" presId="urn:microsoft.com/office/officeart/2011/layout/CircleProcess"/>
    <dgm:cxn modelId="{9CF7BF16-94A0-4563-A7DF-490BECA6CCA0}" type="presParOf" srcId="{181F2DD4-C094-4836-8750-2EAC3F5954F9}" destId="{7FEE7703-F806-4E1D-B1FF-F9E903BE616F}" srcOrd="1" destOrd="0" presId="urn:microsoft.com/office/officeart/2011/layout/CircleProcess"/>
    <dgm:cxn modelId="{4EB60B65-D0F8-42C7-806D-7E9BBB0BB815}" type="presParOf" srcId="{7FEE7703-F806-4E1D-B1FF-F9E903BE616F}" destId="{11990ABC-85F1-4F46-88B3-BBD4A1BC552B}" srcOrd="0" destOrd="0" presId="urn:microsoft.com/office/officeart/2011/layout/CircleProcess"/>
    <dgm:cxn modelId="{92E70869-DBD7-4BE6-BB06-356321B87905}" type="presParOf" srcId="{181F2DD4-C094-4836-8750-2EAC3F5954F9}" destId="{37D9229A-D850-496C-835E-AD7FBEF004B4}" srcOrd="2" destOrd="0" presId="urn:microsoft.com/office/officeart/2011/layout/CircleProcess"/>
    <dgm:cxn modelId="{DF372B4D-D3FA-43F7-A097-AEE6A9930113}" type="presParOf" srcId="{181F2DD4-C094-4836-8750-2EAC3F5954F9}" destId="{4C6CEC1A-504E-4E56-9217-8950414BAF96}" srcOrd="3" destOrd="0" presId="urn:microsoft.com/office/officeart/2011/layout/CircleProcess"/>
    <dgm:cxn modelId="{555BE4EE-3A3B-49F7-BDA2-A77D52067EC0}" type="presParOf" srcId="{4C6CEC1A-504E-4E56-9217-8950414BAF96}" destId="{FAAD2669-D6DA-4D39-86C4-2522A091B4DC}" srcOrd="0" destOrd="0" presId="urn:microsoft.com/office/officeart/2011/layout/CircleProcess"/>
    <dgm:cxn modelId="{B7E9E38C-7E81-43C7-908B-AD7F692EB2DC}" type="presParOf" srcId="{181F2DD4-C094-4836-8750-2EAC3F5954F9}" destId="{22F8932D-9CDC-44CF-82EB-B63DE1922E4E}" srcOrd="4" destOrd="0" presId="urn:microsoft.com/office/officeart/2011/layout/CircleProcess"/>
    <dgm:cxn modelId="{54ACEF70-CB94-4902-AB7E-64872441C5C6}" type="presParOf" srcId="{22F8932D-9CDC-44CF-82EB-B63DE1922E4E}" destId="{82FEE00F-AE51-4C62-AC5F-FF3236135CAC}" srcOrd="0" destOrd="0" presId="urn:microsoft.com/office/officeart/2011/layout/CircleProcess"/>
    <dgm:cxn modelId="{70E82B38-B738-45F6-BC02-F3AA31BE9D28}" type="presParOf" srcId="{181F2DD4-C094-4836-8750-2EAC3F5954F9}" destId="{4A3B0B28-9B3D-4292-A2DC-8EE30DB20872}" srcOrd="5"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C8BDADC-FD3F-4830-97B5-6C0176F8DA20}" type="doc">
      <dgm:prSet loTypeId="urn:microsoft.com/office/officeart/2008/layout/AscendingPictureAccentProcess" loCatId="picture" qsTypeId="urn:microsoft.com/office/officeart/2005/8/quickstyle/simple1" qsCatId="simple" csTypeId="urn:microsoft.com/office/officeart/2005/8/colors/colorful3" csCatId="colorful" phldr="1"/>
      <dgm:spPr/>
      <dgm:t>
        <a:bodyPr/>
        <a:lstStyle/>
        <a:p>
          <a:endParaRPr lang="es-MX"/>
        </a:p>
      </dgm:t>
    </dgm:pt>
    <dgm:pt modelId="{05C713C9-0C0D-441D-965B-E0D0CBBE675B}">
      <dgm:prSet phldrT="[Texto]"/>
      <dgm:spPr/>
      <dgm:t>
        <a:bodyPr/>
        <a:lstStyle/>
        <a:p>
          <a:r>
            <a:rPr lang="es-MX" dirty="0">
              <a:solidFill>
                <a:schemeClr val="bg1"/>
              </a:solidFill>
            </a:rPr>
            <a:t>La aceptación actual del plan de negocios se desenvuelve contra el telón de fondo de esfuerzos tales como:</a:t>
          </a:r>
        </a:p>
      </dgm:t>
    </dgm:pt>
    <dgm:pt modelId="{680B4594-3FC5-48B9-95C5-4FBB5F57B4D9}" type="parTrans" cxnId="{5F29843A-363A-4F99-BA9F-3F40DB0CED69}">
      <dgm:prSet/>
      <dgm:spPr/>
      <dgm:t>
        <a:bodyPr/>
        <a:lstStyle/>
        <a:p>
          <a:endParaRPr lang="es-MX">
            <a:solidFill>
              <a:schemeClr val="bg1"/>
            </a:solidFill>
          </a:endParaRPr>
        </a:p>
      </dgm:t>
    </dgm:pt>
    <dgm:pt modelId="{150256B8-B845-4083-B609-A02C0C3AA2F4}" type="sibTrans" cxnId="{5F29843A-363A-4F99-BA9F-3F40DB0CED69}">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dgm:spPr>
      <dgm:t>
        <a:bodyPr/>
        <a:lstStyle/>
        <a:p>
          <a:endParaRPr lang="es-MX">
            <a:solidFill>
              <a:schemeClr val="bg1"/>
            </a:solidFill>
          </a:endParaRPr>
        </a:p>
      </dgm:t>
    </dgm:pt>
    <dgm:pt modelId="{A8331573-727E-46E6-9404-DF06412360A4}">
      <dgm:prSet phldrT="[Texto]"/>
      <dgm:spPr>
        <a:solidFill>
          <a:srgbClr val="92D050"/>
        </a:solidFill>
      </dgm:spPr>
      <dgm:t>
        <a:bodyPr/>
        <a:lstStyle/>
        <a:p>
          <a:r>
            <a:rPr lang="es-MX" dirty="0">
              <a:solidFill>
                <a:schemeClr val="bg1"/>
              </a:solidFill>
            </a:rPr>
            <a:t>“EL PRESUPUESTO BASE CERO” y “LA ADMINISTRACIÓN POR OBJETIVOS”</a:t>
          </a:r>
        </a:p>
      </dgm:t>
    </dgm:pt>
    <dgm:pt modelId="{CA0D078F-99F5-4ABE-8C8C-42451347C96D}" type="parTrans" cxnId="{D5273C83-199B-4A70-9196-6ED1012C1B44}">
      <dgm:prSet/>
      <dgm:spPr/>
      <dgm:t>
        <a:bodyPr/>
        <a:lstStyle/>
        <a:p>
          <a:endParaRPr lang="es-MX">
            <a:solidFill>
              <a:schemeClr val="bg1"/>
            </a:solidFill>
          </a:endParaRPr>
        </a:p>
      </dgm:t>
    </dgm:pt>
    <dgm:pt modelId="{CF67C52F-8BAD-4281-A27B-C03F90931CA7}" type="sibTrans" cxnId="{D5273C83-199B-4A70-9196-6ED1012C1B44}">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dgm:spPr>
      <dgm:t>
        <a:bodyPr/>
        <a:lstStyle/>
        <a:p>
          <a:endParaRPr lang="es-MX">
            <a:solidFill>
              <a:schemeClr val="bg1"/>
            </a:solidFill>
          </a:endParaRPr>
        </a:p>
      </dgm:t>
    </dgm:pt>
    <dgm:pt modelId="{4A1F3FB1-6221-4D8E-AFDB-78F6A1C65068}" type="pres">
      <dgm:prSet presAssocID="{9C8BDADC-FD3F-4830-97B5-6C0176F8DA20}" presName="Name0" presStyleCnt="0">
        <dgm:presLayoutVars>
          <dgm:chMax val="7"/>
          <dgm:chPref val="7"/>
          <dgm:dir/>
        </dgm:presLayoutVars>
      </dgm:prSet>
      <dgm:spPr/>
    </dgm:pt>
    <dgm:pt modelId="{5714996B-060D-4732-8D91-CA728855ED13}" type="pres">
      <dgm:prSet presAssocID="{9C8BDADC-FD3F-4830-97B5-6C0176F8DA20}" presName="dot1" presStyleLbl="alignNode1" presStyleIdx="0" presStyleCnt="10"/>
      <dgm:spPr/>
    </dgm:pt>
    <dgm:pt modelId="{7646925C-EA32-4F43-AA7F-FEC4AFA5CC46}" type="pres">
      <dgm:prSet presAssocID="{9C8BDADC-FD3F-4830-97B5-6C0176F8DA20}" presName="dot2" presStyleLbl="alignNode1" presStyleIdx="1" presStyleCnt="10"/>
      <dgm:spPr/>
    </dgm:pt>
    <dgm:pt modelId="{006E3328-2BE4-4B17-86AA-8608889EA96A}" type="pres">
      <dgm:prSet presAssocID="{9C8BDADC-FD3F-4830-97B5-6C0176F8DA20}" presName="dot3" presStyleLbl="alignNode1" presStyleIdx="2" presStyleCnt="10"/>
      <dgm:spPr/>
    </dgm:pt>
    <dgm:pt modelId="{9351ECB5-23EE-4276-8335-06037D1BF126}" type="pres">
      <dgm:prSet presAssocID="{9C8BDADC-FD3F-4830-97B5-6C0176F8DA20}" presName="dotArrow1" presStyleLbl="alignNode1" presStyleIdx="3" presStyleCnt="10"/>
      <dgm:spPr/>
    </dgm:pt>
    <dgm:pt modelId="{CABF9E73-BD3C-4C8E-9777-CED93B89141C}" type="pres">
      <dgm:prSet presAssocID="{9C8BDADC-FD3F-4830-97B5-6C0176F8DA20}" presName="dotArrow2" presStyleLbl="alignNode1" presStyleIdx="4" presStyleCnt="10"/>
      <dgm:spPr/>
    </dgm:pt>
    <dgm:pt modelId="{F47288F8-1A85-4336-AD17-6CD46C74250F}" type="pres">
      <dgm:prSet presAssocID="{9C8BDADC-FD3F-4830-97B5-6C0176F8DA20}" presName="dotArrow3" presStyleLbl="alignNode1" presStyleIdx="5" presStyleCnt="10"/>
      <dgm:spPr/>
    </dgm:pt>
    <dgm:pt modelId="{A5CD2A41-395A-4F73-B4FC-4F92692002E4}" type="pres">
      <dgm:prSet presAssocID="{9C8BDADC-FD3F-4830-97B5-6C0176F8DA20}" presName="dotArrow4" presStyleLbl="alignNode1" presStyleIdx="6" presStyleCnt="10"/>
      <dgm:spPr/>
    </dgm:pt>
    <dgm:pt modelId="{90258C4C-98CA-4646-83D2-4B8DA5EA712C}" type="pres">
      <dgm:prSet presAssocID="{9C8BDADC-FD3F-4830-97B5-6C0176F8DA20}" presName="dotArrow5" presStyleLbl="alignNode1" presStyleIdx="7" presStyleCnt="10"/>
      <dgm:spPr/>
    </dgm:pt>
    <dgm:pt modelId="{D344026B-E58B-4EA5-A12D-81469834C865}" type="pres">
      <dgm:prSet presAssocID="{9C8BDADC-FD3F-4830-97B5-6C0176F8DA20}" presName="dotArrow6" presStyleLbl="alignNode1" presStyleIdx="8" presStyleCnt="10"/>
      <dgm:spPr/>
    </dgm:pt>
    <dgm:pt modelId="{ECBC6CD4-1406-4F8A-B9F1-65568BB55679}" type="pres">
      <dgm:prSet presAssocID="{9C8BDADC-FD3F-4830-97B5-6C0176F8DA20}" presName="dotArrow7" presStyleLbl="alignNode1" presStyleIdx="9" presStyleCnt="10"/>
      <dgm:spPr/>
    </dgm:pt>
    <dgm:pt modelId="{F8A7DA06-84BB-47AF-BC9D-23B6FDFDA709}" type="pres">
      <dgm:prSet presAssocID="{05C713C9-0C0D-441D-965B-E0D0CBBE675B}" presName="parTx1" presStyleLbl="node1" presStyleIdx="0" presStyleCnt="2" custScaleX="143780" custLinFactNeighborX="25633" custLinFactNeighborY="-9719"/>
      <dgm:spPr/>
    </dgm:pt>
    <dgm:pt modelId="{B8ADDF22-58F3-47C2-930A-66DAAA3AFB14}" type="pres">
      <dgm:prSet presAssocID="{150256B8-B845-4083-B609-A02C0C3AA2F4}" presName="picture1" presStyleCnt="0"/>
      <dgm:spPr/>
    </dgm:pt>
    <dgm:pt modelId="{1DE0BF93-B4FF-40E0-9626-F13CAB41962D}" type="pres">
      <dgm:prSet presAssocID="{150256B8-B845-4083-B609-A02C0C3AA2F4}" presName="imageRepeatNode" presStyleLbl="fgImgPlace1" presStyleIdx="0" presStyleCnt="2"/>
      <dgm:spPr/>
    </dgm:pt>
    <dgm:pt modelId="{E47913E0-8A96-4DDC-B43C-B49E7DBBD554}" type="pres">
      <dgm:prSet presAssocID="{A8331573-727E-46E6-9404-DF06412360A4}" presName="parTx2" presStyleLbl="node1" presStyleIdx="1" presStyleCnt="2"/>
      <dgm:spPr/>
    </dgm:pt>
    <dgm:pt modelId="{4DF2537D-4474-4148-89C4-423F8AD05089}" type="pres">
      <dgm:prSet presAssocID="{CF67C52F-8BAD-4281-A27B-C03F90931CA7}" presName="picture2" presStyleCnt="0"/>
      <dgm:spPr/>
    </dgm:pt>
    <dgm:pt modelId="{2A3423E5-B445-425B-B76E-F4B6EF22A76D}" type="pres">
      <dgm:prSet presAssocID="{CF67C52F-8BAD-4281-A27B-C03F90931CA7}" presName="imageRepeatNode" presStyleLbl="fgImgPlace1" presStyleIdx="1" presStyleCnt="2"/>
      <dgm:spPr/>
    </dgm:pt>
  </dgm:ptLst>
  <dgm:cxnLst>
    <dgm:cxn modelId="{33DE22F3-FB8B-4428-80CE-9F0956C8A504}" type="presOf" srcId="{CF67C52F-8BAD-4281-A27B-C03F90931CA7}" destId="{2A3423E5-B445-425B-B76E-F4B6EF22A76D}" srcOrd="0" destOrd="0" presId="urn:microsoft.com/office/officeart/2008/layout/AscendingPictureAccentProcess"/>
    <dgm:cxn modelId="{D5273C83-199B-4A70-9196-6ED1012C1B44}" srcId="{9C8BDADC-FD3F-4830-97B5-6C0176F8DA20}" destId="{A8331573-727E-46E6-9404-DF06412360A4}" srcOrd="1" destOrd="0" parTransId="{CA0D078F-99F5-4ABE-8C8C-42451347C96D}" sibTransId="{CF67C52F-8BAD-4281-A27B-C03F90931CA7}"/>
    <dgm:cxn modelId="{6EFEFAA3-E361-4E71-9A99-E6BF1ECCD493}" type="presOf" srcId="{9C8BDADC-FD3F-4830-97B5-6C0176F8DA20}" destId="{4A1F3FB1-6221-4D8E-AFDB-78F6A1C65068}" srcOrd="0" destOrd="0" presId="urn:microsoft.com/office/officeart/2008/layout/AscendingPictureAccentProcess"/>
    <dgm:cxn modelId="{5F29843A-363A-4F99-BA9F-3F40DB0CED69}" srcId="{9C8BDADC-FD3F-4830-97B5-6C0176F8DA20}" destId="{05C713C9-0C0D-441D-965B-E0D0CBBE675B}" srcOrd="0" destOrd="0" parTransId="{680B4594-3FC5-48B9-95C5-4FBB5F57B4D9}" sibTransId="{150256B8-B845-4083-B609-A02C0C3AA2F4}"/>
    <dgm:cxn modelId="{ACF04FD4-D6F7-4105-8658-3F985781C69A}" type="presOf" srcId="{150256B8-B845-4083-B609-A02C0C3AA2F4}" destId="{1DE0BF93-B4FF-40E0-9626-F13CAB41962D}" srcOrd="0" destOrd="0" presId="urn:microsoft.com/office/officeart/2008/layout/AscendingPictureAccentProcess"/>
    <dgm:cxn modelId="{827C2083-5C51-402C-B20C-104FBDAB4F53}" type="presOf" srcId="{05C713C9-0C0D-441D-965B-E0D0CBBE675B}" destId="{F8A7DA06-84BB-47AF-BC9D-23B6FDFDA709}" srcOrd="0" destOrd="0" presId="urn:microsoft.com/office/officeart/2008/layout/AscendingPictureAccentProcess"/>
    <dgm:cxn modelId="{06A82180-672F-468C-A9EA-18D6D0CEDB68}" type="presOf" srcId="{A8331573-727E-46E6-9404-DF06412360A4}" destId="{E47913E0-8A96-4DDC-B43C-B49E7DBBD554}" srcOrd="0" destOrd="0" presId="urn:microsoft.com/office/officeart/2008/layout/AscendingPictureAccentProcess"/>
    <dgm:cxn modelId="{5DE61A13-879D-443B-ABB4-32F479ACD9A8}" type="presParOf" srcId="{4A1F3FB1-6221-4D8E-AFDB-78F6A1C65068}" destId="{5714996B-060D-4732-8D91-CA728855ED13}" srcOrd="0" destOrd="0" presId="urn:microsoft.com/office/officeart/2008/layout/AscendingPictureAccentProcess"/>
    <dgm:cxn modelId="{B3E8B3BC-0160-4A86-AA3E-883672573F66}" type="presParOf" srcId="{4A1F3FB1-6221-4D8E-AFDB-78F6A1C65068}" destId="{7646925C-EA32-4F43-AA7F-FEC4AFA5CC46}" srcOrd="1" destOrd="0" presId="urn:microsoft.com/office/officeart/2008/layout/AscendingPictureAccentProcess"/>
    <dgm:cxn modelId="{20BF1948-F1D0-404D-8528-63EC1B3BB1C4}" type="presParOf" srcId="{4A1F3FB1-6221-4D8E-AFDB-78F6A1C65068}" destId="{006E3328-2BE4-4B17-86AA-8608889EA96A}" srcOrd="2" destOrd="0" presId="urn:microsoft.com/office/officeart/2008/layout/AscendingPictureAccentProcess"/>
    <dgm:cxn modelId="{6D68AFE4-0003-4D43-9931-8C9AB3CCB764}" type="presParOf" srcId="{4A1F3FB1-6221-4D8E-AFDB-78F6A1C65068}" destId="{9351ECB5-23EE-4276-8335-06037D1BF126}" srcOrd="3" destOrd="0" presId="urn:microsoft.com/office/officeart/2008/layout/AscendingPictureAccentProcess"/>
    <dgm:cxn modelId="{CEE96D2A-0350-4725-BECC-3927B74470E6}" type="presParOf" srcId="{4A1F3FB1-6221-4D8E-AFDB-78F6A1C65068}" destId="{CABF9E73-BD3C-4C8E-9777-CED93B89141C}" srcOrd="4" destOrd="0" presId="urn:microsoft.com/office/officeart/2008/layout/AscendingPictureAccentProcess"/>
    <dgm:cxn modelId="{C69A0142-097B-4E8A-9FE9-A82DE97E13B2}" type="presParOf" srcId="{4A1F3FB1-6221-4D8E-AFDB-78F6A1C65068}" destId="{F47288F8-1A85-4336-AD17-6CD46C74250F}" srcOrd="5" destOrd="0" presId="urn:microsoft.com/office/officeart/2008/layout/AscendingPictureAccentProcess"/>
    <dgm:cxn modelId="{44AA963E-2106-45D4-A298-E7D7B2639141}" type="presParOf" srcId="{4A1F3FB1-6221-4D8E-AFDB-78F6A1C65068}" destId="{A5CD2A41-395A-4F73-B4FC-4F92692002E4}" srcOrd="6" destOrd="0" presId="urn:microsoft.com/office/officeart/2008/layout/AscendingPictureAccentProcess"/>
    <dgm:cxn modelId="{6C6A7884-0727-4E1D-BB70-CB271870A907}" type="presParOf" srcId="{4A1F3FB1-6221-4D8E-AFDB-78F6A1C65068}" destId="{90258C4C-98CA-4646-83D2-4B8DA5EA712C}" srcOrd="7" destOrd="0" presId="urn:microsoft.com/office/officeart/2008/layout/AscendingPictureAccentProcess"/>
    <dgm:cxn modelId="{3A4A9721-40C0-4BF4-B6E7-F8F73BC9309D}" type="presParOf" srcId="{4A1F3FB1-6221-4D8E-AFDB-78F6A1C65068}" destId="{D344026B-E58B-4EA5-A12D-81469834C865}" srcOrd="8" destOrd="0" presId="urn:microsoft.com/office/officeart/2008/layout/AscendingPictureAccentProcess"/>
    <dgm:cxn modelId="{9E56D6EF-2D29-4A92-BB1B-6672F04FD198}" type="presParOf" srcId="{4A1F3FB1-6221-4D8E-AFDB-78F6A1C65068}" destId="{ECBC6CD4-1406-4F8A-B9F1-65568BB55679}" srcOrd="9" destOrd="0" presId="urn:microsoft.com/office/officeart/2008/layout/AscendingPictureAccentProcess"/>
    <dgm:cxn modelId="{233600C1-6B2A-4780-BF0F-A68E1E1D4721}" type="presParOf" srcId="{4A1F3FB1-6221-4D8E-AFDB-78F6A1C65068}" destId="{F8A7DA06-84BB-47AF-BC9D-23B6FDFDA709}" srcOrd="10" destOrd="0" presId="urn:microsoft.com/office/officeart/2008/layout/AscendingPictureAccentProcess"/>
    <dgm:cxn modelId="{7A1295E2-F524-4F1F-9298-F87E7D939415}" type="presParOf" srcId="{4A1F3FB1-6221-4D8E-AFDB-78F6A1C65068}" destId="{B8ADDF22-58F3-47C2-930A-66DAAA3AFB14}" srcOrd="11" destOrd="0" presId="urn:microsoft.com/office/officeart/2008/layout/AscendingPictureAccentProcess"/>
    <dgm:cxn modelId="{D6956CE1-F065-47AE-8E50-EA9E7966EB97}" type="presParOf" srcId="{B8ADDF22-58F3-47C2-930A-66DAAA3AFB14}" destId="{1DE0BF93-B4FF-40E0-9626-F13CAB41962D}" srcOrd="0" destOrd="0" presId="urn:microsoft.com/office/officeart/2008/layout/AscendingPictureAccentProcess"/>
    <dgm:cxn modelId="{6C5EBF53-DFC3-4872-A2C5-E875291709F4}" type="presParOf" srcId="{4A1F3FB1-6221-4D8E-AFDB-78F6A1C65068}" destId="{E47913E0-8A96-4DDC-B43C-B49E7DBBD554}" srcOrd="12" destOrd="0" presId="urn:microsoft.com/office/officeart/2008/layout/AscendingPictureAccentProcess"/>
    <dgm:cxn modelId="{2111B84F-7D90-4737-AB28-466AB35BFABB}" type="presParOf" srcId="{4A1F3FB1-6221-4D8E-AFDB-78F6A1C65068}" destId="{4DF2537D-4474-4148-89C4-423F8AD05089}" srcOrd="13" destOrd="0" presId="urn:microsoft.com/office/officeart/2008/layout/AscendingPictureAccentProcess"/>
    <dgm:cxn modelId="{E27AAC8E-667B-4D1E-93ED-E550E24816CF}" type="presParOf" srcId="{4DF2537D-4474-4148-89C4-423F8AD05089}" destId="{2A3423E5-B445-425B-B76E-F4B6EF22A76D}"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1EED90-CC25-4403-8E38-D0A3FA1EAC61}" type="doc">
      <dgm:prSet loTypeId="urn:microsoft.com/office/officeart/2008/layout/VerticalCurvedList" loCatId="list" qsTypeId="urn:microsoft.com/office/officeart/2005/8/quickstyle/3d1" qsCatId="3D" csTypeId="urn:microsoft.com/office/officeart/2005/8/colors/colorful3" csCatId="colorful" phldr="1"/>
      <dgm:spPr/>
      <dgm:t>
        <a:bodyPr/>
        <a:lstStyle/>
        <a:p>
          <a:endParaRPr lang="es-MX"/>
        </a:p>
      </dgm:t>
    </dgm:pt>
    <dgm:pt modelId="{65D6C942-4B0E-4FE3-B3FA-B25CD438EF06}">
      <dgm:prSet phldrT="[Texto]"/>
      <dgm:spPr/>
      <dgm:t>
        <a:bodyPr/>
        <a:lstStyle/>
        <a:p>
          <a:r>
            <a:rPr lang="es-MX">
              <a:solidFill>
                <a:schemeClr val="bg1"/>
              </a:solidFill>
            </a:rPr>
            <a:t>El supuesto fundamental del plan de negocios es que los departamentos presenten planes dirigidos hacia las prioridades y los principios estratégicos</a:t>
          </a:r>
          <a:endParaRPr lang="es-MX" dirty="0">
            <a:solidFill>
              <a:schemeClr val="bg1"/>
            </a:solidFill>
          </a:endParaRPr>
        </a:p>
      </dgm:t>
    </dgm:pt>
    <dgm:pt modelId="{0901FCF2-B05B-43C4-874D-F2182244A77A}" type="parTrans" cxnId="{0232874F-82E5-474E-9DBC-7803E3E1E90D}">
      <dgm:prSet/>
      <dgm:spPr/>
      <dgm:t>
        <a:bodyPr/>
        <a:lstStyle/>
        <a:p>
          <a:endParaRPr lang="es-MX">
            <a:solidFill>
              <a:schemeClr val="bg1"/>
            </a:solidFill>
          </a:endParaRPr>
        </a:p>
      </dgm:t>
    </dgm:pt>
    <dgm:pt modelId="{6ED946F1-26B9-4791-AFB6-AE44112D5D38}" type="sibTrans" cxnId="{0232874F-82E5-474E-9DBC-7803E3E1E90D}">
      <dgm:prSet/>
      <dgm:spPr/>
      <dgm:t>
        <a:bodyPr/>
        <a:lstStyle/>
        <a:p>
          <a:endParaRPr lang="es-MX">
            <a:solidFill>
              <a:schemeClr val="bg1"/>
            </a:solidFill>
          </a:endParaRPr>
        </a:p>
      </dgm:t>
    </dgm:pt>
    <dgm:pt modelId="{B8D179B7-5C0D-4337-9069-998D8346B110}">
      <dgm:prSet phldrT="[Texto]"/>
      <dgm:spPr>
        <a:solidFill>
          <a:schemeClr val="accent1">
            <a:lumMod val="75000"/>
          </a:schemeClr>
        </a:solidFill>
      </dgm:spPr>
      <dgm:t>
        <a:bodyPr/>
        <a:lstStyle/>
        <a:p>
          <a:r>
            <a:rPr lang="es-MX" dirty="0">
              <a:solidFill>
                <a:schemeClr val="bg1"/>
              </a:solidFill>
            </a:rPr>
            <a:t>Es decir que se especifiquen los resultados contra los cuales se va a evaluar el desempeño de los funcionarios</a:t>
          </a:r>
        </a:p>
      </dgm:t>
    </dgm:pt>
    <dgm:pt modelId="{C3712A7B-856A-422D-B71C-19FB298A348A}" type="parTrans" cxnId="{8873987E-88ED-443A-AAFA-FC3C1128B797}">
      <dgm:prSet/>
      <dgm:spPr/>
      <dgm:t>
        <a:bodyPr/>
        <a:lstStyle/>
        <a:p>
          <a:endParaRPr lang="es-MX">
            <a:solidFill>
              <a:schemeClr val="bg1"/>
            </a:solidFill>
          </a:endParaRPr>
        </a:p>
      </dgm:t>
    </dgm:pt>
    <dgm:pt modelId="{DB4645BA-7E18-44D0-9531-8B5DF42D973A}" type="sibTrans" cxnId="{8873987E-88ED-443A-AAFA-FC3C1128B797}">
      <dgm:prSet/>
      <dgm:spPr/>
      <dgm:t>
        <a:bodyPr/>
        <a:lstStyle/>
        <a:p>
          <a:endParaRPr lang="es-MX">
            <a:solidFill>
              <a:schemeClr val="bg1"/>
            </a:solidFill>
          </a:endParaRPr>
        </a:p>
      </dgm:t>
    </dgm:pt>
    <dgm:pt modelId="{2EC0D6A5-2069-40A3-96B0-8A497D50B66A}">
      <dgm:prSet phldrT="[Texto]">
        <dgm:style>
          <a:lnRef idx="2">
            <a:schemeClr val="accent2"/>
          </a:lnRef>
          <a:fillRef idx="1">
            <a:schemeClr val="lt1"/>
          </a:fillRef>
          <a:effectRef idx="0">
            <a:schemeClr val="accent2"/>
          </a:effectRef>
          <a:fontRef idx="minor">
            <a:schemeClr val="dk1"/>
          </a:fontRef>
        </dgm:style>
      </dgm:prSet>
      <dgm:spPr>
        <a:solidFill>
          <a:schemeClr val="accent5">
            <a:lumMod val="60000"/>
            <a:lumOff val="40000"/>
          </a:schemeClr>
        </a:solidFill>
      </dgm:spPr>
      <dgm:t>
        <a:bodyPr/>
        <a:lstStyle/>
        <a:p>
          <a:r>
            <a:rPr lang="es-MX" dirty="0">
              <a:solidFill>
                <a:schemeClr val="bg1"/>
              </a:solidFill>
            </a:rPr>
            <a:t>El enfoque del plan de negocios exige una supervisión continua, la evaluación y ajuste entre los insumos, productos, y resultados</a:t>
          </a:r>
        </a:p>
      </dgm:t>
    </dgm:pt>
    <dgm:pt modelId="{11120DFC-B36C-4459-8078-0DE07ED34D03}" type="parTrans" cxnId="{69484B55-3299-4AEB-AC78-4096042A36F1}">
      <dgm:prSet/>
      <dgm:spPr/>
      <dgm:t>
        <a:bodyPr/>
        <a:lstStyle/>
        <a:p>
          <a:endParaRPr lang="es-MX">
            <a:solidFill>
              <a:schemeClr val="bg1"/>
            </a:solidFill>
          </a:endParaRPr>
        </a:p>
      </dgm:t>
    </dgm:pt>
    <dgm:pt modelId="{98EB0635-6C3C-45CC-981D-BC39E105D16D}" type="sibTrans" cxnId="{69484B55-3299-4AEB-AC78-4096042A36F1}">
      <dgm:prSet/>
      <dgm:spPr/>
      <dgm:t>
        <a:bodyPr/>
        <a:lstStyle/>
        <a:p>
          <a:endParaRPr lang="es-MX">
            <a:solidFill>
              <a:schemeClr val="bg1"/>
            </a:solidFill>
          </a:endParaRPr>
        </a:p>
      </dgm:t>
    </dgm:pt>
    <dgm:pt modelId="{9DDB7302-57E9-4E8C-9860-8EB48F81B0EB}">
      <dgm:prSet phldrT="[Texto]"/>
      <dgm:spPr/>
      <dgm:t>
        <a:bodyPr/>
        <a:lstStyle/>
        <a:p>
          <a:r>
            <a:rPr lang="es-MX">
              <a:solidFill>
                <a:schemeClr val="bg1"/>
              </a:solidFill>
            </a:rPr>
            <a:t>Una gerencia basada en resultados permitirá el desarrollo de una cultura de innovaciones continuas y de mejoramiento en todos los niveles de los servicios públicos.</a:t>
          </a:r>
          <a:endParaRPr lang="es-MX" dirty="0">
            <a:solidFill>
              <a:schemeClr val="bg1"/>
            </a:solidFill>
          </a:endParaRPr>
        </a:p>
      </dgm:t>
    </dgm:pt>
    <dgm:pt modelId="{7CFA69F9-AB96-4933-BDF8-0060573B5AE4}" type="parTrans" cxnId="{1B59929D-0ACC-4FEF-B37F-811C628004F0}">
      <dgm:prSet/>
      <dgm:spPr/>
      <dgm:t>
        <a:bodyPr/>
        <a:lstStyle/>
        <a:p>
          <a:endParaRPr lang="es-MX">
            <a:solidFill>
              <a:schemeClr val="bg1"/>
            </a:solidFill>
          </a:endParaRPr>
        </a:p>
      </dgm:t>
    </dgm:pt>
    <dgm:pt modelId="{17D15A79-00EE-4FDE-97CF-EB0CF32C8ECE}" type="sibTrans" cxnId="{1B59929D-0ACC-4FEF-B37F-811C628004F0}">
      <dgm:prSet/>
      <dgm:spPr/>
      <dgm:t>
        <a:bodyPr/>
        <a:lstStyle/>
        <a:p>
          <a:endParaRPr lang="es-MX">
            <a:solidFill>
              <a:schemeClr val="bg1"/>
            </a:solidFill>
          </a:endParaRPr>
        </a:p>
      </dgm:t>
    </dgm:pt>
    <dgm:pt modelId="{575DB42E-D131-4A99-8CAF-9F3448B1C3F9}" type="pres">
      <dgm:prSet presAssocID="{631EED90-CC25-4403-8E38-D0A3FA1EAC61}" presName="Name0" presStyleCnt="0">
        <dgm:presLayoutVars>
          <dgm:chMax val="7"/>
          <dgm:chPref val="7"/>
          <dgm:dir/>
        </dgm:presLayoutVars>
      </dgm:prSet>
      <dgm:spPr/>
    </dgm:pt>
    <dgm:pt modelId="{4BEEB46F-E658-45F3-B1FC-EB0F5A4F2AE4}" type="pres">
      <dgm:prSet presAssocID="{631EED90-CC25-4403-8E38-D0A3FA1EAC61}" presName="Name1" presStyleCnt="0"/>
      <dgm:spPr/>
    </dgm:pt>
    <dgm:pt modelId="{A8AD212B-EE7C-4007-8264-7EA16AAEEFCD}" type="pres">
      <dgm:prSet presAssocID="{631EED90-CC25-4403-8E38-D0A3FA1EAC61}" presName="cycle" presStyleCnt="0"/>
      <dgm:spPr/>
    </dgm:pt>
    <dgm:pt modelId="{AB3AD0AD-97E0-4C1F-9ECA-06FA11A0B615}" type="pres">
      <dgm:prSet presAssocID="{631EED90-CC25-4403-8E38-D0A3FA1EAC61}" presName="srcNode" presStyleLbl="node1" presStyleIdx="0" presStyleCnt="4"/>
      <dgm:spPr/>
    </dgm:pt>
    <dgm:pt modelId="{283D97C4-870D-4BD1-A157-55E6F1F83F95}" type="pres">
      <dgm:prSet presAssocID="{631EED90-CC25-4403-8E38-D0A3FA1EAC61}" presName="conn" presStyleLbl="parChTrans1D2" presStyleIdx="0" presStyleCnt="1"/>
      <dgm:spPr/>
    </dgm:pt>
    <dgm:pt modelId="{03C4E88F-3FCB-49F9-A179-69C7DB22DAD6}" type="pres">
      <dgm:prSet presAssocID="{631EED90-CC25-4403-8E38-D0A3FA1EAC61}" presName="extraNode" presStyleLbl="node1" presStyleIdx="0" presStyleCnt="4"/>
      <dgm:spPr/>
    </dgm:pt>
    <dgm:pt modelId="{7E21AA57-179F-4A9E-98B2-185A6991F52D}" type="pres">
      <dgm:prSet presAssocID="{631EED90-CC25-4403-8E38-D0A3FA1EAC61}" presName="dstNode" presStyleLbl="node1" presStyleIdx="0" presStyleCnt="4"/>
      <dgm:spPr/>
    </dgm:pt>
    <dgm:pt modelId="{79266E1A-3ACB-49EF-9D81-FE59B4498EC4}" type="pres">
      <dgm:prSet presAssocID="{65D6C942-4B0E-4FE3-B3FA-B25CD438EF06}" presName="text_1" presStyleLbl="node1" presStyleIdx="0" presStyleCnt="4">
        <dgm:presLayoutVars>
          <dgm:bulletEnabled val="1"/>
        </dgm:presLayoutVars>
      </dgm:prSet>
      <dgm:spPr/>
    </dgm:pt>
    <dgm:pt modelId="{EB957497-66A9-4E62-A394-BA016F8AF3C7}" type="pres">
      <dgm:prSet presAssocID="{65D6C942-4B0E-4FE3-B3FA-B25CD438EF06}" presName="accent_1" presStyleCnt="0"/>
      <dgm:spPr/>
    </dgm:pt>
    <dgm:pt modelId="{408FA65F-E65D-4F98-93FE-87E1BF830D9A}" type="pres">
      <dgm:prSet presAssocID="{65D6C942-4B0E-4FE3-B3FA-B25CD438EF06}" presName="accentRepeatNode" presStyleLbl="solidFgAcc1" presStyleIdx="0" presStyleCnt="4"/>
      <dgm:spPr/>
    </dgm:pt>
    <dgm:pt modelId="{14733DA1-2477-4AE1-81EE-B27C6E57E610}" type="pres">
      <dgm:prSet presAssocID="{B8D179B7-5C0D-4337-9069-998D8346B110}" presName="text_2" presStyleLbl="node1" presStyleIdx="1" presStyleCnt="4">
        <dgm:presLayoutVars>
          <dgm:bulletEnabled val="1"/>
        </dgm:presLayoutVars>
      </dgm:prSet>
      <dgm:spPr/>
    </dgm:pt>
    <dgm:pt modelId="{A46737D1-0973-46EB-8F97-94D2ED1B0330}" type="pres">
      <dgm:prSet presAssocID="{B8D179B7-5C0D-4337-9069-998D8346B110}" presName="accent_2" presStyleCnt="0"/>
      <dgm:spPr/>
    </dgm:pt>
    <dgm:pt modelId="{32158C2F-2ABB-47CD-A730-F21298402EC1}" type="pres">
      <dgm:prSet presAssocID="{B8D179B7-5C0D-4337-9069-998D8346B110}" presName="accentRepeatNode" presStyleLbl="solidFgAcc1" presStyleIdx="1" presStyleCnt="4">
        <dgm:style>
          <a:lnRef idx="2">
            <a:schemeClr val="accent1"/>
          </a:lnRef>
          <a:fillRef idx="1">
            <a:schemeClr val="lt1"/>
          </a:fillRef>
          <a:effectRef idx="0">
            <a:schemeClr val="accent1"/>
          </a:effectRef>
          <a:fontRef idx="minor">
            <a:schemeClr val="dk1"/>
          </a:fontRef>
        </dgm:style>
      </dgm:prSet>
      <dgm:spPr/>
    </dgm:pt>
    <dgm:pt modelId="{B670E669-150B-4199-B6A4-D0601B6DAB63}" type="pres">
      <dgm:prSet presAssocID="{2EC0D6A5-2069-40A3-96B0-8A497D50B66A}" presName="text_3" presStyleLbl="node1" presStyleIdx="2" presStyleCnt="4">
        <dgm:presLayoutVars>
          <dgm:bulletEnabled val="1"/>
        </dgm:presLayoutVars>
      </dgm:prSet>
      <dgm:spPr/>
    </dgm:pt>
    <dgm:pt modelId="{9C183D2D-69BB-41F8-AF1B-4A45D4F8D219}" type="pres">
      <dgm:prSet presAssocID="{2EC0D6A5-2069-40A3-96B0-8A497D50B66A}" presName="accent_3" presStyleCnt="0"/>
      <dgm:spPr/>
    </dgm:pt>
    <dgm:pt modelId="{0EFAFEA8-8194-4EFB-BF7F-A731BE27CC21}" type="pres">
      <dgm:prSet presAssocID="{2EC0D6A5-2069-40A3-96B0-8A497D50B66A}" presName="accentRepeatNode" presStyleLbl="solidFgAcc1" presStyleIdx="2" presStyleCnt="4"/>
      <dgm:spPr/>
    </dgm:pt>
    <dgm:pt modelId="{72B4F056-FA39-4D64-A56C-CF2E631EF81D}" type="pres">
      <dgm:prSet presAssocID="{9DDB7302-57E9-4E8C-9860-8EB48F81B0EB}" presName="text_4" presStyleLbl="node1" presStyleIdx="3" presStyleCnt="4">
        <dgm:presLayoutVars>
          <dgm:bulletEnabled val="1"/>
        </dgm:presLayoutVars>
      </dgm:prSet>
      <dgm:spPr/>
    </dgm:pt>
    <dgm:pt modelId="{22B90C54-0EA7-4476-A39C-3178CB30F770}" type="pres">
      <dgm:prSet presAssocID="{9DDB7302-57E9-4E8C-9860-8EB48F81B0EB}" presName="accent_4" presStyleCnt="0"/>
      <dgm:spPr/>
    </dgm:pt>
    <dgm:pt modelId="{5B5AAAF2-0A48-4C85-9696-C1EA9A782E4A}" type="pres">
      <dgm:prSet presAssocID="{9DDB7302-57E9-4E8C-9860-8EB48F81B0EB}" presName="accentRepeatNode" presStyleLbl="solidFgAcc1" presStyleIdx="3" presStyleCnt="4"/>
      <dgm:spPr/>
    </dgm:pt>
  </dgm:ptLst>
  <dgm:cxnLst>
    <dgm:cxn modelId="{3689AC56-9507-4A3E-9316-FD574DDE2D77}" type="presOf" srcId="{6ED946F1-26B9-4791-AFB6-AE44112D5D38}" destId="{283D97C4-870D-4BD1-A157-55E6F1F83F95}" srcOrd="0" destOrd="0" presId="urn:microsoft.com/office/officeart/2008/layout/VerticalCurvedList"/>
    <dgm:cxn modelId="{690EAB72-3C8E-4C44-A6B9-F478BB6561F5}" type="presOf" srcId="{2EC0D6A5-2069-40A3-96B0-8A497D50B66A}" destId="{B670E669-150B-4199-B6A4-D0601B6DAB63}" srcOrd="0" destOrd="0" presId="urn:microsoft.com/office/officeart/2008/layout/VerticalCurvedList"/>
    <dgm:cxn modelId="{DC027227-3317-4BE8-8FDE-3896076BA67C}" type="presOf" srcId="{65D6C942-4B0E-4FE3-B3FA-B25CD438EF06}" destId="{79266E1A-3ACB-49EF-9D81-FE59B4498EC4}" srcOrd="0" destOrd="0" presId="urn:microsoft.com/office/officeart/2008/layout/VerticalCurvedList"/>
    <dgm:cxn modelId="{0232874F-82E5-474E-9DBC-7803E3E1E90D}" srcId="{631EED90-CC25-4403-8E38-D0A3FA1EAC61}" destId="{65D6C942-4B0E-4FE3-B3FA-B25CD438EF06}" srcOrd="0" destOrd="0" parTransId="{0901FCF2-B05B-43C4-874D-F2182244A77A}" sibTransId="{6ED946F1-26B9-4791-AFB6-AE44112D5D38}"/>
    <dgm:cxn modelId="{E8B605EB-C7F3-4D72-B7E3-C061BEF2310F}" type="presOf" srcId="{631EED90-CC25-4403-8E38-D0A3FA1EAC61}" destId="{575DB42E-D131-4A99-8CAF-9F3448B1C3F9}" srcOrd="0" destOrd="0" presId="urn:microsoft.com/office/officeart/2008/layout/VerticalCurvedList"/>
    <dgm:cxn modelId="{93B98478-BF72-45CE-BE2A-A3C5E93F9780}" type="presOf" srcId="{9DDB7302-57E9-4E8C-9860-8EB48F81B0EB}" destId="{72B4F056-FA39-4D64-A56C-CF2E631EF81D}" srcOrd="0" destOrd="0" presId="urn:microsoft.com/office/officeart/2008/layout/VerticalCurvedList"/>
    <dgm:cxn modelId="{69484B55-3299-4AEB-AC78-4096042A36F1}" srcId="{631EED90-CC25-4403-8E38-D0A3FA1EAC61}" destId="{2EC0D6A5-2069-40A3-96B0-8A497D50B66A}" srcOrd="2" destOrd="0" parTransId="{11120DFC-B36C-4459-8078-0DE07ED34D03}" sibTransId="{98EB0635-6C3C-45CC-981D-BC39E105D16D}"/>
    <dgm:cxn modelId="{8873987E-88ED-443A-AAFA-FC3C1128B797}" srcId="{631EED90-CC25-4403-8E38-D0A3FA1EAC61}" destId="{B8D179B7-5C0D-4337-9069-998D8346B110}" srcOrd="1" destOrd="0" parTransId="{C3712A7B-856A-422D-B71C-19FB298A348A}" sibTransId="{DB4645BA-7E18-44D0-9531-8B5DF42D973A}"/>
    <dgm:cxn modelId="{3628CE7C-32D7-4736-9185-581CBE6BA39D}" type="presOf" srcId="{B8D179B7-5C0D-4337-9069-998D8346B110}" destId="{14733DA1-2477-4AE1-81EE-B27C6E57E610}" srcOrd="0" destOrd="0" presId="urn:microsoft.com/office/officeart/2008/layout/VerticalCurvedList"/>
    <dgm:cxn modelId="{1B59929D-0ACC-4FEF-B37F-811C628004F0}" srcId="{631EED90-CC25-4403-8E38-D0A3FA1EAC61}" destId="{9DDB7302-57E9-4E8C-9860-8EB48F81B0EB}" srcOrd="3" destOrd="0" parTransId="{7CFA69F9-AB96-4933-BDF8-0060573B5AE4}" sibTransId="{17D15A79-00EE-4FDE-97CF-EB0CF32C8ECE}"/>
    <dgm:cxn modelId="{B5CAA77D-9771-44A5-89FE-AE3DF3D859AA}" type="presParOf" srcId="{575DB42E-D131-4A99-8CAF-9F3448B1C3F9}" destId="{4BEEB46F-E658-45F3-B1FC-EB0F5A4F2AE4}" srcOrd="0" destOrd="0" presId="urn:microsoft.com/office/officeart/2008/layout/VerticalCurvedList"/>
    <dgm:cxn modelId="{31C0E64E-AA2C-4622-B225-AB3208C5A3DB}" type="presParOf" srcId="{4BEEB46F-E658-45F3-B1FC-EB0F5A4F2AE4}" destId="{A8AD212B-EE7C-4007-8264-7EA16AAEEFCD}" srcOrd="0" destOrd="0" presId="urn:microsoft.com/office/officeart/2008/layout/VerticalCurvedList"/>
    <dgm:cxn modelId="{AEBEB96F-5AE7-4096-9C47-2867B13B1C9A}" type="presParOf" srcId="{A8AD212B-EE7C-4007-8264-7EA16AAEEFCD}" destId="{AB3AD0AD-97E0-4C1F-9ECA-06FA11A0B615}" srcOrd="0" destOrd="0" presId="urn:microsoft.com/office/officeart/2008/layout/VerticalCurvedList"/>
    <dgm:cxn modelId="{790713CA-34FE-4F67-A33D-286B3B3CF2A9}" type="presParOf" srcId="{A8AD212B-EE7C-4007-8264-7EA16AAEEFCD}" destId="{283D97C4-870D-4BD1-A157-55E6F1F83F95}" srcOrd="1" destOrd="0" presId="urn:microsoft.com/office/officeart/2008/layout/VerticalCurvedList"/>
    <dgm:cxn modelId="{E676925F-6DE0-47A3-9C4A-0DA1CBF7DBC1}" type="presParOf" srcId="{A8AD212B-EE7C-4007-8264-7EA16AAEEFCD}" destId="{03C4E88F-3FCB-49F9-A179-69C7DB22DAD6}" srcOrd="2" destOrd="0" presId="urn:microsoft.com/office/officeart/2008/layout/VerticalCurvedList"/>
    <dgm:cxn modelId="{3E09A268-5762-407C-9094-EAB55EF48CFB}" type="presParOf" srcId="{A8AD212B-EE7C-4007-8264-7EA16AAEEFCD}" destId="{7E21AA57-179F-4A9E-98B2-185A6991F52D}" srcOrd="3" destOrd="0" presId="urn:microsoft.com/office/officeart/2008/layout/VerticalCurvedList"/>
    <dgm:cxn modelId="{65A1E6EF-9AB9-4CE5-A9CB-EAF096419C09}" type="presParOf" srcId="{4BEEB46F-E658-45F3-B1FC-EB0F5A4F2AE4}" destId="{79266E1A-3ACB-49EF-9D81-FE59B4498EC4}" srcOrd="1" destOrd="0" presId="urn:microsoft.com/office/officeart/2008/layout/VerticalCurvedList"/>
    <dgm:cxn modelId="{BD8B6957-E1AF-419D-8FCC-375C227D2DA3}" type="presParOf" srcId="{4BEEB46F-E658-45F3-B1FC-EB0F5A4F2AE4}" destId="{EB957497-66A9-4E62-A394-BA016F8AF3C7}" srcOrd="2" destOrd="0" presId="urn:microsoft.com/office/officeart/2008/layout/VerticalCurvedList"/>
    <dgm:cxn modelId="{4D17D4E5-928E-4338-8F8E-C8274F5762B7}" type="presParOf" srcId="{EB957497-66A9-4E62-A394-BA016F8AF3C7}" destId="{408FA65F-E65D-4F98-93FE-87E1BF830D9A}" srcOrd="0" destOrd="0" presId="urn:microsoft.com/office/officeart/2008/layout/VerticalCurvedList"/>
    <dgm:cxn modelId="{777241A0-A200-448B-80FD-03C1C8051419}" type="presParOf" srcId="{4BEEB46F-E658-45F3-B1FC-EB0F5A4F2AE4}" destId="{14733DA1-2477-4AE1-81EE-B27C6E57E610}" srcOrd="3" destOrd="0" presId="urn:microsoft.com/office/officeart/2008/layout/VerticalCurvedList"/>
    <dgm:cxn modelId="{69295C38-4A32-47DE-AF6A-A3AC2E969E91}" type="presParOf" srcId="{4BEEB46F-E658-45F3-B1FC-EB0F5A4F2AE4}" destId="{A46737D1-0973-46EB-8F97-94D2ED1B0330}" srcOrd="4" destOrd="0" presId="urn:microsoft.com/office/officeart/2008/layout/VerticalCurvedList"/>
    <dgm:cxn modelId="{BDCA8D0C-FE06-4C2A-9882-8BC4A6D9358D}" type="presParOf" srcId="{A46737D1-0973-46EB-8F97-94D2ED1B0330}" destId="{32158C2F-2ABB-47CD-A730-F21298402EC1}" srcOrd="0" destOrd="0" presId="urn:microsoft.com/office/officeart/2008/layout/VerticalCurvedList"/>
    <dgm:cxn modelId="{58394869-4C85-40E8-B764-7FF0372B7017}" type="presParOf" srcId="{4BEEB46F-E658-45F3-B1FC-EB0F5A4F2AE4}" destId="{B670E669-150B-4199-B6A4-D0601B6DAB63}" srcOrd="5" destOrd="0" presId="urn:microsoft.com/office/officeart/2008/layout/VerticalCurvedList"/>
    <dgm:cxn modelId="{79795ACA-C747-46AA-9913-D4534561EC8D}" type="presParOf" srcId="{4BEEB46F-E658-45F3-B1FC-EB0F5A4F2AE4}" destId="{9C183D2D-69BB-41F8-AF1B-4A45D4F8D219}" srcOrd="6" destOrd="0" presId="urn:microsoft.com/office/officeart/2008/layout/VerticalCurvedList"/>
    <dgm:cxn modelId="{FE671C3F-EEB4-4C73-9ED7-CB563403E0DA}" type="presParOf" srcId="{9C183D2D-69BB-41F8-AF1B-4A45D4F8D219}" destId="{0EFAFEA8-8194-4EFB-BF7F-A731BE27CC21}" srcOrd="0" destOrd="0" presId="urn:microsoft.com/office/officeart/2008/layout/VerticalCurvedList"/>
    <dgm:cxn modelId="{36F2A631-AACF-4179-82EC-BBF60E246DCF}" type="presParOf" srcId="{4BEEB46F-E658-45F3-B1FC-EB0F5A4F2AE4}" destId="{72B4F056-FA39-4D64-A56C-CF2E631EF81D}" srcOrd="7" destOrd="0" presId="urn:microsoft.com/office/officeart/2008/layout/VerticalCurvedList"/>
    <dgm:cxn modelId="{9C01DDF0-AC7B-4C4D-BAC9-F41161CEAFA1}" type="presParOf" srcId="{4BEEB46F-E658-45F3-B1FC-EB0F5A4F2AE4}" destId="{22B90C54-0EA7-4476-A39C-3178CB30F770}" srcOrd="8" destOrd="0" presId="urn:microsoft.com/office/officeart/2008/layout/VerticalCurvedList"/>
    <dgm:cxn modelId="{726EAABC-5B48-4C9B-B1FD-D36655E38516}" type="presParOf" srcId="{22B90C54-0EA7-4476-A39C-3178CB30F770}" destId="{5B5AAAF2-0A48-4C85-9696-C1EA9A782E4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C371DA1-506A-485A-A7EB-DCB242D8C721}"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MX"/>
        </a:p>
      </dgm:t>
    </dgm:pt>
    <dgm:pt modelId="{3FB26E83-062D-4C95-92CA-08B6EF11090A}">
      <dgm:prSet phldrT="[Texto]"/>
      <dgm:spPr/>
      <dgm:t>
        <a:bodyPr/>
        <a:lstStyle/>
        <a:p>
          <a:pPr algn="just"/>
          <a:r>
            <a:rPr lang="es-MX" dirty="0"/>
            <a:t>Un marco de referencia (plan operativo anual, contrato de acción o contrato de progreso, contrato de gestión, documento de gestión a mediano plazo u otro equivalente).</a:t>
          </a:r>
        </a:p>
      </dgm:t>
    </dgm:pt>
    <dgm:pt modelId="{B4D6248E-ED75-416F-AF44-55C6C4FE59AF}" type="parTrans" cxnId="{24A2268D-609B-40B4-BF6F-C357FAAF53BF}">
      <dgm:prSet/>
      <dgm:spPr/>
      <dgm:t>
        <a:bodyPr/>
        <a:lstStyle/>
        <a:p>
          <a:endParaRPr lang="es-MX"/>
        </a:p>
      </dgm:t>
    </dgm:pt>
    <dgm:pt modelId="{CEC0D1BC-0FAA-46E8-8558-73F7CB5DD447}" type="sibTrans" cxnId="{24A2268D-609B-40B4-BF6F-C357FAAF53BF}">
      <dgm:prSet/>
      <dgm:spPr/>
      <dgm:t>
        <a:bodyPr/>
        <a:lstStyle/>
        <a:p>
          <a:endParaRPr lang="es-MX"/>
        </a:p>
      </dgm:t>
    </dgm:pt>
    <dgm:pt modelId="{F5A3368B-F2FB-47F7-A66D-5C655725D4DA}">
      <dgm:prSet phldrT="[Texto]"/>
      <dgm:spPr/>
      <dgm:t>
        <a:bodyPr/>
        <a:lstStyle/>
        <a:p>
          <a:r>
            <a:rPr lang="es-MX" dirty="0"/>
            <a:t>La definición de las metas y los resultados esperados</a:t>
          </a:r>
        </a:p>
      </dgm:t>
    </dgm:pt>
    <dgm:pt modelId="{ACF88ABA-1024-40A3-9789-10064078709B}" type="parTrans" cxnId="{2B0ED18E-3999-41B3-BD6F-E6FF2D6FDD5C}">
      <dgm:prSet/>
      <dgm:spPr/>
      <dgm:t>
        <a:bodyPr/>
        <a:lstStyle/>
        <a:p>
          <a:endParaRPr lang="es-MX"/>
        </a:p>
      </dgm:t>
    </dgm:pt>
    <dgm:pt modelId="{7EDA6C83-A2EC-4111-9871-0D77F2DDFB9C}" type="sibTrans" cxnId="{2B0ED18E-3999-41B3-BD6F-E6FF2D6FDD5C}">
      <dgm:prSet/>
      <dgm:spPr/>
      <dgm:t>
        <a:bodyPr/>
        <a:lstStyle/>
        <a:p>
          <a:endParaRPr lang="es-MX"/>
        </a:p>
      </dgm:t>
    </dgm:pt>
    <dgm:pt modelId="{F4B1B2F6-B647-48BD-94E6-DF11F1C5F7A7}">
      <dgm:prSet phldrT="[Texto]"/>
      <dgm:spPr/>
      <dgm:t>
        <a:bodyPr/>
        <a:lstStyle/>
        <a:p>
          <a:r>
            <a:rPr lang="es-MX"/>
            <a:t>Los criterios de medición de esos resultados</a:t>
          </a:r>
          <a:endParaRPr lang="es-MX" dirty="0"/>
        </a:p>
      </dgm:t>
    </dgm:pt>
    <dgm:pt modelId="{008DC7EF-BC67-416B-8579-64AFD11F3A30}" type="parTrans" cxnId="{75B141A3-5A7D-4D6A-9040-CC18586DC20D}">
      <dgm:prSet/>
      <dgm:spPr/>
      <dgm:t>
        <a:bodyPr/>
        <a:lstStyle/>
        <a:p>
          <a:endParaRPr lang="es-MX"/>
        </a:p>
      </dgm:t>
    </dgm:pt>
    <dgm:pt modelId="{1663C9F1-3D6B-4AB3-8CDD-312ADF10CF06}" type="sibTrans" cxnId="{75B141A3-5A7D-4D6A-9040-CC18586DC20D}">
      <dgm:prSet/>
      <dgm:spPr/>
      <dgm:t>
        <a:bodyPr/>
        <a:lstStyle/>
        <a:p>
          <a:endParaRPr lang="es-MX"/>
        </a:p>
      </dgm:t>
    </dgm:pt>
    <dgm:pt modelId="{80C0C15C-9F60-47B0-B689-BDD4B083C624}">
      <dgm:prSet phldrT="[Texto]"/>
      <dgm:spPr/>
      <dgm:t>
        <a:bodyPr/>
        <a:lstStyle/>
        <a:p>
          <a:r>
            <a:rPr lang="es-MX" dirty="0"/>
            <a:t>Informes periódicos sobre la aplicación de los criterios y la medición de resultados</a:t>
          </a:r>
        </a:p>
      </dgm:t>
    </dgm:pt>
    <dgm:pt modelId="{DD612413-F100-4DF7-B6DD-CB14C1877137}" type="parTrans" cxnId="{A7BD85F1-CF0A-47C9-9D01-07BB2920FA37}">
      <dgm:prSet/>
      <dgm:spPr/>
      <dgm:t>
        <a:bodyPr/>
        <a:lstStyle/>
        <a:p>
          <a:endParaRPr lang="es-MX"/>
        </a:p>
      </dgm:t>
    </dgm:pt>
    <dgm:pt modelId="{ABF14180-3D66-46EC-8933-7D3AB3983A83}" type="sibTrans" cxnId="{A7BD85F1-CF0A-47C9-9D01-07BB2920FA37}">
      <dgm:prSet/>
      <dgm:spPr/>
      <dgm:t>
        <a:bodyPr/>
        <a:lstStyle/>
        <a:p>
          <a:endParaRPr lang="es-MX"/>
        </a:p>
      </dgm:t>
    </dgm:pt>
    <dgm:pt modelId="{46DA8D21-5186-44EB-8D43-68639F8A8338}" type="pres">
      <dgm:prSet presAssocID="{BC371DA1-506A-485A-A7EB-DCB242D8C721}" presName="Name0" presStyleCnt="0">
        <dgm:presLayoutVars>
          <dgm:chMax val="7"/>
          <dgm:chPref val="7"/>
          <dgm:dir/>
        </dgm:presLayoutVars>
      </dgm:prSet>
      <dgm:spPr/>
    </dgm:pt>
    <dgm:pt modelId="{B7F7D3AC-BEB5-41C0-9DC0-09B249D1C3B8}" type="pres">
      <dgm:prSet presAssocID="{BC371DA1-506A-485A-A7EB-DCB242D8C721}" presName="Name1" presStyleCnt="0"/>
      <dgm:spPr/>
    </dgm:pt>
    <dgm:pt modelId="{D5C61331-A813-42A5-A768-A6D983E5FCE4}" type="pres">
      <dgm:prSet presAssocID="{BC371DA1-506A-485A-A7EB-DCB242D8C721}" presName="cycle" presStyleCnt="0"/>
      <dgm:spPr/>
    </dgm:pt>
    <dgm:pt modelId="{68474FEB-A576-4F52-B0A4-79E5809AEF4B}" type="pres">
      <dgm:prSet presAssocID="{BC371DA1-506A-485A-A7EB-DCB242D8C721}" presName="srcNode" presStyleLbl="node1" presStyleIdx="0" presStyleCnt="4"/>
      <dgm:spPr/>
    </dgm:pt>
    <dgm:pt modelId="{9876AFC3-7E15-4CD4-BD85-E93FC7102590}" type="pres">
      <dgm:prSet presAssocID="{BC371DA1-506A-485A-A7EB-DCB242D8C721}" presName="conn" presStyleLbl="parChTrans1D2" presStyleIdx="0" presStyleCnt="1"/>
      <dgm:spPr/>
    </dgm:pt>
    <dgm:pt modelId="{4FEE5144-EEE8-4FD5-94C0-6521E07F79F0}" type="pres">
      <dgm:prSet presAssocID="{BC371DA1-506A-485A-A7EB-DCB242D8C721}" presName="extraNode" presStyleLbl="node1" presStyleIdx="0" presStyleCnt="4"/>
      <dgm:spPr/>
    </dgm:pt>
    <dgm:pt modelId="{806B83AC-3DD6-4A8C-A82C-C72BCA959F11}" type="pres">
      <dgm:prSet presAssocID="{BC371DA1-506A-485A-A7EB-DCB242D8C721}" presName="dstNode" presStyleLbl="node1" presStyleIdx="0" presStyleCnt="4"/>
      <dgm:spPr/>
    </dgm:pt>
    <dgm:pt modelId="{4E8834A5-4287-437B-BD6B-B81AE6FF329A}" type="pres">
      <dgm:prSet presAssocID="{3FB26E83-062D-4C95-92CA-08B6EF11090A}" presName="text_1" presStyleLbl="node1" presStyleIdx="0" presStyleCnt="4">
        <dgm:presLayoutVars>
          <dgm:bulletEnabled val="1"/>
        </dgm:presLayoutVars>
      </dgm:prSet>
      <dgm:spPr/>
    </dgm:pt>
    <dgm:pt modelId="{688AD57E-2B40-4518-A12E-E561933CCE47}" type="pres">
      <dgm:prSet presAssocID="{3FB26E83-062D-4C95-92CA-08B6EF11090A}" presName="accent_1" presStyleCnt="0"/>
      <dgm:spPr/>
    </dgm:pt>
    <dgm:pt modelId="{A9CED673-91FF-4D1B-AA8A-FD0BECE4C6D0}" type="pres">
      <dgm:prSet presAssocID="{3FB26E83-062D-4C95-92CA-08B6EF11090A}" presName="accentRepeatNode" presStyleLbl="solidFgAcc1" presStyleIdx="0" presStyleCnt="4"/>
      <dgm:spPr/>
    </dgm:pt>
    <dgm:pt modelId="{12E31CD7-D839-48E9-B064-52167A596C7E}" type="pres">
      <dgm:prSet presAssocID="{F5A3368B-F2FB-47F7-A66D-5C655725D4DA}" presName="text_2" presStyleLbl="node1" presStyleIdx="1" presStyleCnt="4">
        <dgm:presLayoutVars>
          <dgm:bulletEnabled val="1"/>
        </dgm:presLayoutVars>
      </dgm:prSet>
      <dgm:spPr/>
    </dgm:pt>
    <dgm:pt modelId="{F9C8A64E-C608-4E4C-8BBD-5179379F2F8D}" type="pres">
      <dgm:prSet presAssocID="{F5A3368B-F2FB-47F7-A66D-5C655725D4DA}" presName="accent_2" presStyleCnt="0"/>
      <dgm:spPr/>
    </dgm:pt>
    <dgm:pt modelId="{2F6D0815-25F2-418C-8B29-3505D428BCA1}" type="pres">
      <dgm:prSet presAssocID="{F5A3368B-F2FB-47F7-A66D-5C655725D4DA}" presName="accentRepeatNode" presStyleLbl="solidFgAcc1" presStyleIdx="1" presStyleCnt="4"/>
      <dgm:spPr/>
    </dgm:pt>
    <dgm:pt modelId="{168175CA-58A8-4C48-BC9A-396297E2C969}" type="pres">
      <dgm:prSet presAssocID="{F4B1B2F6-B647-48BD-94E6-DF11F1C5F7A7}" presName="text_3" presStyleLbl="node1" presStyleIdx="2" presStyleCnt="4">
        <dgm:presLayoutVars>
          <dgm:bulletEnabled val="1"/>
        </dgm:presLayoutVars>
      </dgm:prSet>
      <dgm:spPr/>
    </dgm:pt>
    <dgm:pt modelId="{572FE9E1-C95B-448B-8D1A-954762F0FDB3}" type="pres">
      <dgm:prSet presAssocID="{F4B1B2F6-B647-48BD-94E6-DF11F1C5F7A7}" presName="accent_3" presStyleCnt="0"/>
      <dgm:spPr/>
    </dgm:pt>
    <dgm:pt modelId="{E1DC5A91-2FCE-4B75-9212-D0C975AD92BA}" type="pres">
      <dgm:prSet presAssocID="{F4B1B2F6-B647-48BD-94E6-DF11F1C5F7A7}" presName="accentRepeatNode" presStyleLbl="solidFgAcc1" presStyleIdx="2" presStyleCnt="4"/>
      <dgm:spPr/>
    </dgm:pt>
    <dgm:pt modelId="{7BCA37C9-A4D9-4C68-9336-3F1BB5D43DEA}" type="pres">
      <dgm:prSet presAssocID="{80C0C15C-9F60-47B0-B689-BDD4B083C624}" presName="text_4" presStyleLbl="node1" presStyleIdx="3" presStyleCnt="4">
        <dgm:presLayoutVars>
          <dgm:bulletEnabled val="1"/>
        </dgm:presLayoutVars>
      </dgm:prSet>
      <dgm:spPr/>
    </dgm:pt>
    <dgm:pt modelId="{2AFD6FD1-EACC-4C0C-9984-C95632CE51B1}" type="pres">
      <dgm:prSet presAssocID="{80C0C15C-9F60-47B0-B689-BDD4B083C624}" presName="accent_4" presStyleCnt="0"/>
      <dgm:spPr/>
    </dgm:pt>
    <dgm:pt modelId="{C2CCD433-1E63-4AC5-A580-6528EEDB04FC}" type="pres">
      <dgm:prSet presAssocID="{80C0C15C-9F60-47B0-B689-BDD4B083C624}" presName="accentRepeatNode" presStyleLbl="solidFgAcc1" presStyleIdx="3" presStyleCnt="4"/>
      <dgm:spPr/>
    </dgm:pt>
  </dgm:ptLst>
  <dgm:cxnLst>
    <dgm:cxn modelId="{CF0089AF-6756-4C64-AA25-DA87DA595EBE}" type="presOf" srcId="{F5A3368B-F2FB-47F7-A66D-5C655725D4DA}" destId="{12E31CD7-D839-48E9-B064-52167A596C7E}" srcOrd="0" destOrd="0" presId="urn:microsoft.com/office/officeart/2008/layout/VerticalCurvedList"/>
    <dgm:cxn modelId="{983B7C2B-916A-42E6-873E-BFA96D04CAFD}" type="presOf" srcId="{CEC0D1BC-0FAA-46E8-8558-73F7CB5DD447}" destId="{9876AFC3-7E15-4CD4-BD85-E93FC7102590}" srcOrd="0" destOrd="0" presId="urn:microsoft.com/office/officeart/2008/layout/VerticalCurvedList"/>
    <dgm:cxn modelId="{75B141A3-5A7D-4D6A-9040-CC18586DC20D}" srcId="{BC371DA1-506A-485A-A7EB-DCB242D8C721}" destId="{F4B1B2F6-B647-48BD-94E6-DF11F1C5F7A7}" srcOrd="2" destOrd="0" parTransId="{008DC7EF-BC67-416B-8579-64AFD11F3A30}" sibTransId="{1663C9F1-3D6B-4AB3-8CDD-312ADF10CF06}"/>
    <dgm:cxn modelId="{361BD658-FDE9-4D39-8D06-628F1DFDBD37}" type="presOf" srcId="{BC371DA1-506A-485A-A7EB-DCB242D8C721}" destId="{46DA8D21-5186-44EB-8D43-68639F8A8338}" srcOrd="0" destOrd="0" presId="urn:microsoft.com/office/officeart/2008/layout/VerticalCurvedList"/>
    <dgm:cxn modelId="{3EE6F689-0BF5-479E-A88B-D694050BC62C}" type="presOf" srcId="{F4B1B2F6-B647-48BD-94E6-DF11F1C5F7A7}" destId="{168175CA-58A8-4C48-BC9A-396297E2C969}" srcOrd="0" destOrd="0" presId="urn:microsoft.com/office/officeart/2008/layout/VerticalCurvedList"/>
    <dgm:cxn modelId="{BF1375A5-0DAF-4A40-B3E7-CCAC1D9C4DBE}" type="presOf" srcId="{80C0C15C-9F60-47B0-B689-BDD4B083C624}" destId="{7BCA37C9-A4D9-4C68-9336-3F1BB5D43DEA}" srcOrd="0" destOrd="0" presId="urn:microsoft.com/office/officeart/2008/layout/VerticalCurvedList"/>
    <dgm:cxn modelId="{47B90961-483F-4288-8A05-F580E1B1DFE9}" type="presOf" srcId="{3FB26E83-062D-4C95-92CA-08B6EF11090A}" destId="{4E8834A5-4287-437B-BD6B-B81AE6FF329A}" srcOrd="0" destOrd="0" presId="urn:microsoft.com/office/officeart/2008/layout/VerticalCurvedList"/>
    <dgm:cxn modelId="{2B0ED18E-3999-41B3-BD6F-E6FF2D6FDD5C}" srcId="{BC371DA1-506A-485A-A7EB-DCB242D8C721}" destId="{F5A3368B-F2FB-47F7-A66D-5C655725D4DA}" srcOrd="1" destOrd="0" parTransId="{ACF88ABA-1024-40A3-9789-10064078709B}" sibTransId="{7EDA6C83-A2EC-4111-9871-0D77F2DDFB9C}"/>
    <dgm:cxn modelId="{24A2268D-609B-40B4-BF6F-C357FAAF53BF}" srcId="{BC371DA1-506A-485A-A7EB-DCB242D8C721}" destId="{3FB26E83-062D-4C95-92CA-08B6EF11090A}" srcOrd="0" destOrd="0" parTransId="{B4D6248E-ED75-416F-AF44-55C6C4FE59AF}" sibTransId="{CEC0D1BC-0FAA-46E8-8558-73F7CB5DD447}"/>
    <dgm:cxn modelId="{A7BD85F1-CF0A-47C9-9D01-07BB2920FA37}" srcId="{BC371DA1-506A-485A-A7EB-DCB242D8C721}" destId="{80C0C15C-9F60-47B0-B689-BDD4B083C624}" srcOrd="3" destOrd="0" parTransId="{DD612413-F100-4DF7-B6DD-CB14C1877137}" sibTransId="{ABF14180-3D66-46EC-8933-7D3AB3983A83}"/>
    <dgm:cxn modelId="{4603E405-EBE2-4815-90E1-A06E72800CF5}" type="presParOf" srcId="{46DA8D21-5186-44EB-8D43-68639F8A8338}" destId="{B7F7D3AC-BEB5-41C0-9DC0-09B249D1C3B8}" srcOrd="0" destOrd="0" presId="urn:microsoft.com/office/officeart/2008/layout/VerticalCurvedList"/>
    <dgm:cxn modelId="{04B5B347-7ADF-41E0-B9CB-F000D490EAF6}" type="presParOf" srcId="{B7F7D3AC-BEB5-41C0-9DC0-09B249D1C3B8}" destId="{D5C61331-A813-42A5-A768-A6D983E5FCE4}" srcOrd="0" destOrd="0" presId="urn:microsoft.com/office/officeart/2008/layout/VerticalCurvedList"/>
    <dgm:cxn modelId="{B4343E16-51C1-4F9F-A92F-94FFDE8DB8F6}" type="presParOf" srcId="{D5C61331-A813-42A5-A768-A6D983E5FCE4}" destId="{68474FEB-A576-4F52-B0A4-79E5809AEF4B}" srcOrd="0" destOrd="0" presId="urn:microsoft.com/office/officeart/2008/layout/VerticalCurvedList"/>
    <dgm:cxn modelId="{EB568098-62E7-47BB-92CE-27E03E3ED3D5}" type="presParOf" srcId="{D5C61331-A813-42A5-A768-A6D983E5FCE4}" destId="{9876AFC3-7E15-4CD4-BD85-E93FC7102590}" srcOrd="1" destOrd="0" presId="urn:microsoft.com/office/officeart/2008/layout/VerticalCurvedList"/>
    <dgm:cxn modelId="{98F37D73-C21A-417E-9A78-563545D5E6E7}" type="presParOf" srcId="{D5C61331-A813-42A5-A768-A6D983E5FCE4}" destId="{4FEE5144-EEE8-4FD5-94C0-6521E07F79F0}" srcOrd="2" destOrd="0" presId="urn:microsoft.com/office/officeart/2008/layout/VerticalCurvedList"/>
    <dgm:cxn modelId="{75E71518-5844-4DBC-A46D-BABEE6B6091A}" type="presParOf" srcId="{D5C61331-A813-42A5-A768-A6D983E5FCE4}" destId="{806B83AC-3DD6-4A8C-A82C-C72BCA959F11}" srcOrd="3" destOrd="0" presId="urn:microsoft.com/office/officeart/2008/layout/VerticalCurvedList"/>
    <dgm:cxn modelId="{69C4A97E-4C0A-41F7-8152-D3A1E4C1FFE0}" type="presParOf" srcId="{B7F7D3AC-BEB5-41C0-9DC0-09B249D1C3B8}" destId="{4E8834A5-4287-437B-BD6B-B81AE6FF329A}" srcOrd="1" destOrd="0" presId="urn:microsoft.com/office/officeart/2008/layout/VerticalCurvedList"/>
    <dgm:cxn modelId="{A1BA379B-5279-4135-ACD4-8A4B586B06BA}" type="presParOf" srcId="{B7F7D3AC-BEB5-41C0-9DC0-09B249D1C3B8}" destId="{688AD57E-2B40-4518-A12E-E561933CCE47}" srcOrd="2" destOrd="0" presId="urn:microsoft.com/office/officeart/2008/layout/VerticalCurvedList"/>
    <dgm:cxn modelId="{FC82322A-C215-42A0-A3AC-7283BC72B8CF}" type="presParOf" srcId="{688AD57E-2B40-4518-A12E-E561933CCE47}" destId="{A9CED673-91FF-4D1B-AA8A-FD0BECE4C6D0}" srcOrd="0" destOrd="0" presId="urn:microsoft.com/office/officeart/2008/layout/VerticalCurvedList"/>
    <dgm:cxn modelId="{C7FB3199-1435-4249-A529-E649549C73A8}" type="presParOf" srcId="{B7F7D3AC-BEB5-41C0-9DC0-09B249D1C3B8}" destId="{12E31CD7-D839-48E9-B064-52167A596C7E}" srcOrd="3" destOrd="0" presId="urn:microsoft.com/office/officeart/2008/layout/VerticalCurvedList"/>
    <dgm:cxn modelId="{98126203-C1FF-4F2B-A8D1-850283041871}" type="presParOf" srcId="{B7F7D3AC-BEB5-41C0-9DC0-09B249D1C3B8}" destId="{F9C8A64E-C608-4E4C-8BBD-5179379F2F8D}" srcOrd="4" destOrd="0" presId="urn:microsoft.com/office/officeart/2008/layout/VerticalCurvedList"/>
    <dgm:cxn modelId="{90D76355-1FC9-4781-90B8-4BD08EFE82C0}" type="presParOf" srcId="{F9C8A64E-C608-4E4C-8BBD-5179379F2F8D}" destId="{2F6D0815-25F2-418C-8B29-3505D428BCA1}" srcOrd="0" destOrd="0" presId="urn:microsoft.com/office/officeart/2008/layout/VerticalCurvedList"/>
    <dgm:cxn modelId="{E491A236-009B-40BC-A0D4-EEC86A02B2E2}" type="presParOf" srcId="{B7F7D3AC-BEB5-41C0-9DC0-09B249D1C3B8}" destId="{168175CA-58A8-4C48-BC9A-396297E2C969}" srcOrd="5" destOrd="0" presId="urn:microsoft.com/office/officeart/2008/layout/VerticalCurvedList"/>
    <dgm:cxn modelId="{717E999E-7A17-42C1-9B2D-64BA6F440B22}" type="presParOf" srcId="{B7F7D3AC-BEB5-41C0-9DC0-09B249D1C3B8}" destId="{572FE9E1-C95B-448B-8D1A-954762F0FDB3}" srcOrd="6" destOrd="0" presId="urn:microsoft.com/office/officeart/2008/layout/VerticalCurvedList"/>
    <dgm:cxn modelId="{E2C0F940-5496-473B-BF61-9B47E3D52E59}" type="presParOf" srcId="{572FE9E1-C95B-448B-8D1A-954762F0FDB3}" destId="{E1DC5A91-2FCE-4B75-9212-D0C975AD92BA}" srcOrd="0" destOrd="0" presId="urn:microsoft.com/office/officeart/2008/layout/VerticalCurvedList"/>
    <dgm:cxn modelId="{9DAEFDF3-9022-426F-8A2B-D72D940D000D}" type="presParOf" srcId="{B7F7D3AC-BEB5-41C0-9DC0-09B249D1C3B8}" destId="{7BCA37C9-A4D9-4C68-9336-3F1BB5D43DEA}" srcOrd="7" destOrd="0" presId="urn:microsoft.com/office/officeart/2008/layout/VerticalCurvedList"/>
    <dgm:cxn modelId="{BE1F32A3-324D-4D79-94D9-0DDED5E1F936}" type="presParOf" srcId="{B7F7D3AC-BEB5-41C0-9DC0-09B249D1C3B8}" destId="{2AFD6FD1-EACC-4C0C-9984-C95632CE51B1}" srcOrd="8" destOrd="0" presId="urn:microsoft.com/office/officeart/2008/layout/VerticalCurvedList"/>
    <dgm:cxn modelId="{A8A3FCFD-1911-4A31-BCB7-7AA053B63648}" type="presParOf" srcId="{2AFD6FD1-EACC-4C0C-9984-C95632CE51B1}" destId="{C2CCD433-1E63-4AC5-A580-6528EEDB04FC}"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C371DA1-506A-485A-A7EB-DCB242D8C721}"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s-MX"/>
        </a:p>
      </dgm:t>
    </dgm:pt>
    <dgm:pt modelId="{3FB26E83-062D-4C95-92CA-08B6EF11090A}">
      <dgm:prSet phldrT="[Texto]"/>
      <dgm:spPr/>
      <dgm:t>
        <a:bodyPr/>
        <a:lstStyle/>
        <a:p>
          <a:r>
            <a:rPr lang="es-MX" dirty="0"/>
            <a:t>Desarrollo y aplicación de costos directos e imputados para cada unidad de gestión</a:t>
          </a:r>
        </a:p>
      </dgm:t>
    </dgm:pt>
    <dgm:pt modelId="{B4D6248E-ED75-416F-AF44-55C6C4FE59AF}" type="parTrans" cxnId="{24A2268D-609B-40B4-BF6F-C357FAAF53BF}">
      <dgm:prSet/>
      <dgm:spPr/>
      <dgm:t>
        <a:bodyPr/>
        <a:lstStyle/>
        <a:p>
          <a:endParaRPr lang="es-MX"/>
        </a:p>
      </dgm:t>
    </dgm:pt>
    <dgm:pt modelId="{CEC0D1BC-0FAA-46E8-8558-73F7CB5DD447}" type="sibTrans" cxnId="{24A2268D-609B-40B4-BF6F-C357FAAF53BF}">
      <dgm:prSet/>
      <dgm:spPr/>
      <dgm:t>
        <a:bodyPr/>
        <a:lstStyle/>
        <a:p>
          <a:endParaRPr lang="es-MX"/>
        </a:p>
      </dgm:t>
    </dgm:pt>
    <dgm:pt modelId="{F5A3368B-F2FB-47F7-A66D-5C655725D4DA}">
      <dgm:prSet phldrT="[Texto]"/>
      <dgm:spPr/>
      <dgm:t>
        <a:bodyPr/>
        <a:lstStyle/>
        <a:p>
          <a:r>
            <a:rPr lang="es-MX" dirty="0"/>
            <a:t>Reuniones periódicas de los funcionarios de todos los niveles jerárquicos </a:t>
          </a:r>
        </a:p>
      </dgm:t>
    </dgm:pt>
    <dgm:pt modelId="{ACF88ABA-1024-40A3-9789-10064078709B}" type="parTrans" cxnId="{2B0ED18E-3999-41B3-BD6F-E6FF2D6FDD5C}">
      <dgm:prSet/>
      <dgm:spPr/>
      <dgm:t>
        <a:bodyPr/>
        <a:lstStyle/>
        <a:p>
          <a:endParaRPr lang="es-MX"/>
        </a:p>
      </dgm:t>
    </dgm:pt>
    <dgm:pt modelId="{7EDA6C83-A2EC-4111-9871-0D77F2DDFB9C}" type="sibTrans" cxnId="{2B0ED18E-3999-41B3-BD6F-E6FF2D6FDD5C}">
      <dgm:prSet/>
      <dgm:spPr/>
      <dgm:t>
        <a:bodyPr/>
        <a:lstStyle/>
        <a:p>
          <a:endParaRPr lang="es-MX"/>
        </a:p>
      </dgm:t>
    </dgm:pt>
    <dgm:pt modelId="{F4B1B2F6-B647-48BD-94E6-DF11F1C5F7A7}">
      <dgm:prSet phldrT="[Texto]"/>
      <dgm:spPr/>
      <dgm:t>
        <a:bodyPr/>
        <a:lstStyle/>
        <a:p>
          <a:pPr algn="just"/>
          <a:r>
            <a:rPr lang="es-MX" dirty="0"/>
            <a:t>La disposición y voluntad de todos los funcionarios de la estructura para medir los resultados de sus acciones, como el principal instrumento de evolución del desempeño y la eficacia.</a:t>
          </a:r>
        </a:p>
      </dgm:t>
    </dgm:pt>
    <dgm:pt modelId="{008DC7EF-BC67-416B-8579-64AFD11F3A30}" type="parTrans" cxnId="{75B141A3-5A7D-4D6A-9040-CC18586DC20D}">
      <dgm:prSet/>
      <dgm:spPr/>
      <dgm:t>
        <a:bodyPr/>
        <a:lstStyle/>
        <a:p>
          <a:endParaRPr lang="es-MX"/>
        </a:p>
      </dgm:t>
    </dgm:pt>
    <dgm:pt modelId="{1663C9F1-3D6B-4AB3-8CDD-312ADF10CF06}" type="sibTrans" cxnId="{75B141A3-5A7D-4D6A-9040-CC18586DC20D}">
      <dgm:prSet/>
      <dgm:spPr/>
      <dgm:t>
        <a:bodyPr/>
        <a:lstStyle/>
        <a:p>
          <a:endParaRPr lang="es-MX"/>
        </a:p>
      </dgm:t>
    </dgm:pt>
    <dgm:pt modelId="{46DA8D21-5186-44EB-8D43-68639F8A8338}" type="pres">
      <dgm:prSet presAssocID="{BC371DA1-506A-485A-A7EB-DCB242D8C721}" presName="Name0" presStyleCnt="0">
        <dgm:presLayoutVars>
          <dgm:chMax val="7"/>
          <dgm:chPref val="7"/>
          <dgm:dir/>
        </dgm:presLayoutVars>
      </dgm:prSet>
      <dgm:spPr/>
    </dgm:pt>
    <dgm:pt modelId="{B7F7D3AC-BEB5-41C0-9DC0-09B249D1C3B8}" type="pres">
      <dgm:prSet presAssocID="{BC371DA1-506A-485A-A7EB-DCB242D8C721}" presName="Name1" presStyleCnt="0"/>
      <dgm:spPr/>
    </dgm:pt>
    <dgm:pt modelId="{D5C61331-A813-42A5-A768-A6D983E5FCE4}" type="pres">
      <dgm:prSet presAssocID="{BC371DA1-506A-485A-A7EB-DCB242D8C721}" presName="cycle" presStyleCnt="0"/>
      <dgm:spPr/>
    </dgm:pt>
    <dgm:pt modelId="{68474FEB-A576-4F52-B0A4-79E5809AEF4B}" type="pres">
      <dgm:prSet presAssocID="{BC371DA1-506A-485A-A7EB-DCB242D8C721}" presName="srcNode" presStyleLbl="node1" presStyleIdx="0" presStyleCnt="3"/>
      <dgm:spPr/>
    </dgm:pt>
    <dgm:pt modelId="{9876AFC3-7E15-4CD4-BD85-E93FC7102590}" type="pres">
      <dgm:prSet presAssocID="{BC371DA1-506A-485A-A7EB-DCB242D8C721}" presName="conn" presStyleLbl="parChTrans1D2" presStyleIdx="0" presStyleCnt="1"/>
      <dgm:spPr/>
    </dgm:pt>
    <dgm:pt modelId="{4FEE5144-EEE8-4FD5-94C0-6521E07F79F0}" type="pres">
      <dgm:prSet presAssocID="{BC371DA1-506A-485A-A7EB-DCB242D8C721}" presName="extraNode" presStyleLbl="node1" presStyleIdx="0" presStyleCnt="3"/>
      <dgm:spPr/>
    </dgm:pt>
    <dgm:pt modelId="{806B83AC-3DD6-4A8C-A82C-C72BCA959F11}" type="pres">
      <dgm:prSet presAssocID="{BC371DA1-506A-485A-A7EB-DCB242D8C721}" presName="dstNode" presStyleLbl="node1" presStyleIdx="0" presStyleCnt="3"/>
      <dgm:spPr/>
    </dgm:pt>
    <dgm:pt modelId="{4E8834A5-4287-437B-BD6B-B81AE6FF329A}" type="pres">
      <dgm:prSet presAssocID="{3FB26E83-062D-4C95-92CA-08B6EF11090A}" presName="text_1" presStyleLbl="node1" presStyleIdx="0" presStyleCnt="3">
        <dgm:presLayoutVars>
          <dgm:bulletEnabled val="1"/>
        </dgm:presLayoutVars>
      </dgm:prSet>
      <dgm:spPr/>
    </dgm:pt>
    <dgm:pt modelId="{688AD57E-2B40-4518-A12E-E561933CCE47}" type="pres">
      <dgm:prSet presAssocID="{3FB26E83-062D-4C95-92CA-08B6EF11090A}" presName="accent_1" presStyleCnt="0"/>
      <dgm:spPr/>
    </dgm:pt>
    <dgm:pt modelId="{A9CED673-91FF-4D1B-AA8A-FD0BECE4C6D0}" type="pres">
      <dgm:prSet presAssocID="{3FB26E83-062D-4C95-92CA-08B6EF11090A}" presName="accentRepeatNode" presStyleLbl="solidFgAcc1" presStyleIdx="0" presStyleCnt="3"/>
      <dgm:spPr/>
    </dgm:pt>
    <dgm:pt modelId="{12E31CD7-D839-48E9-B064-52167A596C7E}" type="pres">
      <dgm:prSet presAssocID="{F5A3368B-F2FB-47F7-A66D-5C655725D4DA}" presName="text_2" presStyleLbl="node1" presStyleIdx="1" presStyleCnt="3">
        <dgm:presLayoutVars>
          <dgm:bulletEnabled val="1"/>
        </dgm:presLayoutVars>
      </dgm:prSet>
      <dgm:spPr/>
    </dgm:pt>
    <dgm:pt modelId="{F9C8A64E-C608-4E4C-8BBD-5179379F2F8D}" type="pres">
      <dgm:prSet presAssocID="{F5A3368B-F2FB-47F7-A66D-5C655725D4DA}" presName="accent_2" presStyleCnt="0"/>
      <dgm:spPr/>
    </dgm:pt>
    <dgm:pt modelId="{2F6D0815-25F2-418C-8B29-3505D428BCA1}" type="pres">
      <dgm:prSet presAssocID="{F5A3368B-F2FB-47F7-A66D-5C655725D4DA}" presName="accentRepeatNode" presStyleLbl="solidFgAcc1" presStyleIdx="1" presStyleCnt="3"/>
      <dgm:spPr/>
    </dgm:pt>
    <dgm:pt modelId="{168175CA-58A8-4C48-BC9A-396297E2C969}" type="pres">
      <dgm:prSet presAssocID="{F4B1B2F6-B647-48BD-94E6-DF11F1C5F7A7}" presName="text_3" presStyleLbl="node1" presStyleIdx="2" presStyleCnt="3">
        <dgm:presLayoutVars>
          <dgm:bulletEnabled val="1"/>
        </dgm:presLayoutVars>
      </dgm:prSet>
      <dgm:spPr/>
    </dgm:pt>
    <dgm:pt modelId="{572FE9E1-C95B-448B-8D1A-954762F0FDB3}" type="pres">
      <dgm:prSet presAssocID="{F4B1B2F6-B647-48BD-94E6-DF11F1C5F7A7}" presName="accent_3" presStyleCnt="0"/>
      <dgm:spPr/>
    </dgm:pt>
    <dgm:pt modelId="{E1DC5A91-2FCE-4B75-9212-D0C975AD92BA}" type="pres">
      <dgm:prSet presAssocID="{F4B1B2F6-B647-48BD-94E6-DF11F1C5F7A7}" presName="accentRepeatNode" presStyleLbl="solidFgAcc1" presStyleIdx="2" presStyleCnt="3"/>
      <dgm:spPr/>
    </dgm:pt>
  </dgm:ptLst>
  <dgm:cxnLst>
    <dgm:cxn modelId="{3113C8F7-D4F9-4A9F-920D-27432296BA06}" type="presOf" srcId="{BC371DA1-506A-485A-A7EB-DCB242D8C721}" destId="{46DA8D21-5186-44EB-8D43-68639F8A8338}" srcOrd="0" destOrd="0" presId="urn:microsoft.com/office/officeart/2008/layout/VerticalCurvedList"/>
    <dgm:cxn modelId="{AEA1D089-A214-4587-A9C9-6152159F459C}" type="presOf" srcId="{CEC0D1BC-0FAA-46E8-8558-73F7CB5DD447}" destId="{9876AFC3-7E15-4CD4-BD85-E93FC7102590}" srcOrd="0" destOrd="0" presId="urn:microsoft.com/office/officeart/2008/layout/VerticalCurvedList"/>
    <dgm:cxn modelId="{A7D466E6-0097-4558-9ECB-C06598E48003}" type="presOf" srcId="{3FB26E83-062D-4C95-92CA-08B6EF11090A}" destId="{4E8834A5-4287-437B-BD6B-B81AE6FF329A}" srcOrd="0" destOrd="0" presId="urn:microsoft.com/office/officeart/2008/layout/VerticalCurvedList"/>
    <dgm:cxn modelId="{75B141A3-5A7D-4D6A-9040-CC18586DC20D}" srcId="{BC371DA1-506A-485A-A7EB-DCB242D8C721}" destId="{F4B1B2F6-B647-48BD-94E6-DF11F1C5F7A7}" srcOrd="2" destOrd="0" parTransId="{008DC7EF-BC67-416B-8579-64AFD11F3A30}" sibTransId="{1663C9F1-3D6B-4AB3-8CDD-312ADF10CF06}"/>
    <dgm:cxn modelId="{5FF7B8FF-AA48-45AC-A811-07FF036B722A}" type="presOf" srcId="{F4B1B2F6-B647-48BD-94E6-DF11F1C5F7A7}" destId="{168175CA-58A8-4C48-BC9A-396297E2C969}" srcOrd="0" destOrd="0" presId="urn:microsoft.com/office/officeart/2008/layout/VerticalCurvedList"/>
    <dgm:cxn modelId="{D4740C5A-7EEB-433A-BD52-16CD83B4DEDF}" type="presOf" srcId="{F5A3368B-F2FB-47F7-A66D-5C655725D4DA}" destId="{12E31CD7-D839-48E9-B064-52167A596C7E}" srcOrd="0" destOrd="0" presId="urn:microsoft.com/office/officeart/2008/layout/VerticalCurvedList"/>
    <dgm:cxn modelId="{24A2268D-609B-40B4-BF6F-C357FAAF53BF}" srcId="{BC371DA1-506A-485A-A7EB-DCB242D8C721}" destId="{3FB26E83-062D-4C95-92CA-08B6EF11090A}" srcOrd="0" destOrd="0" parTransId="{B4D6248E-ED75-416F-AF44-55C6C4FE59AF}" sibTransId="{CEC0D1BC-0FAA-46E8-8558-73F7CB5DD447}"/>
    <dgm:cxn modelId="{2B0ED18E-3999-41B3-BD6F-E6FF2D6FDD5C}" srcId="{BC371DA1-506A-485A-A7EB-DCB242D8C721}" destId="{F5A3368B-F2FB-47F7-A66D-5C655725D4DA}" srcOrd="1" destOrd="0" parTransId="{ACF88ABA-1024-40A3-9789-10064078709B}" sibTransId="{7EDA6C83-A2EC-4111-9871-0D77F2DDFB9C}"/>
    <dgm:cxn modelId="{21216BBD-7E44-4000-A515-8C2CA063AB45}" type="presParOf" srcId="{46DA8D21-5186-44EB-8D43-68639F8A8338}" destId="{B7F7D3AC-BEB5-41C0-9DC0-09B249D1C3B8}" srcOrd="0" destOrd="0" presId="urn:microsoft.com/office/officeart/2008/layout/VerticalCurvedList"/>
    <dgm:cxn modelId="{619FFBB7-2D97-4B7E-B957-4254D008F3F9}" type="presParOf" srcId="{B7F7D3AC-BEB5-41C0-9DC0-09B249D1C3B8}" destId="{D5C61331-A813-42A5-A768-A6D983E5FCE4}" srcOrd="0" destOrd="0" presId="urn:microsoft.com/office/officeart/2008/layout/VerticalCurvedList"/>
    <dgm:cxn modelId="{AAA0A3D2-AF4D-4CA3-A2BE-FD09406959CB}" type="presParOf" srcId="{D5C61331-A813-42A5-A768-A6D983E5FCE4}" destId="{68474FEB-A576-4F52-B0A4-79E5809AEF4B}" srcOrd="0" destOrd="0" presId="urn:microsoft.com/office/officeart/2008/layout/VerticalCurvedList"/>
    <dgm:cxn modelId="{365FBE6D-A90B-4819-A6AD-C69E104F6762}" type="presParOf" srcId="{D5C61331-A813-42A5-A768-A6D983E5FCE4}" destId="{9876AFC3-7E15-4CD4-BD85-E93FC7102590}" srcOrd="1" destOrd="0" presId="urn:microsoft.com/office/officeart/2008/layout/VerticalCurvedList"/>
    <dgm:cxn modelId="{FAF8D092-C780-42D3-8730-7BE8CF963F20}" type="presParOf" srcId="{D5C61331-A813-42A5-A768-A6D983E5FCE4}" destId="{4FEE5144-EEE8-4FD5-94C0-6521E07F79F0}" srcOrd="2" destOrd="0" presId="urn:microsoft.com/office/officeart/2008/layout/VerticalCurvedList"/>
    <dgm:cxn modelId="{45AEF3A9-969C-419F-8F19-646AF71100E0}" type="presParOf" srcId="{D5C61331-A813-42A5-A768-A6D983E5FCE4}" destId="{806B83AC-3DD6-4A8C-A82C-C72BCA959F11}" srcOrd="3" destOrd="0" presId="urn:microsoft.com/office/officeart/2008/layout/VerticalCurvedList"/>
    <dgm:cxn modelId="{1762FD29-CCAC-407F-B702-5352975644F1}" type="presParOf" srcId="{B7F7D3AC-BEB5-41C0-9DC0-09B249D1C3B8}" destId="{4E8834A5-4287-437B-BD6B-B81AE6FF329A}" srcOrd="1" destOrd="0" presId="urn:microsoft.com/office/officeart/2008/layout/VerticalCurvedList"/>
    <dgm:cxn modelId="{F275E113-AFEA-4263-A995-3F114A49E768}" type="presParOf" srcId="{B7F7D3AC-BEB5-41C0-9DC0-09B249D1C3B8}" destId="{688AD57E-2B40-4518-A12E-E561933CCE47}" srcOrd="2" destOrd="0" presId="urn:microsoft.com/office/officeart/2008/layout/VerticalCurvedList"/>
    <dgm:cxn modelId="{B19E4334-9A93-4562-B734-0AB2D8B27075}" type="presParOf" srcId="{688AD57E-2B40-4518-A12E-E561933CCE47}" destId="{A9CED673-91FF-4D1B-AA8A-FD0BECE4C6D0}" srcOrd="0" destOrd="0" presId="urn:microsoft.com/office/officeart/2008/layout/VerticalCurvedList"/>
    <dgm:cxn modelId="{3DE69B66-F4AE-44E3-BD22-15C19DD1ECBB}" type="presParOf" srcId="{B7F7D3AC-BEB5-41C0-9DC0-09B249D1C3B8}" destId="{12E31CD7-D839-48E9-B064-52167A596C7E}" srcOrd="3" destOrd="0" presId="urn:microsoft.com/office/officeart/2008/layout/VerticalCurvedList"/>
    <dgm:cxn modelId="{F153D768-DBB0-4BDB-B14B-FBD0F16733B5}" type="presParOf" srcId="{B7F7D3AC-BEB5-41C0-9DC0-09B249D1C3B8}" destId="{F9C8A64E-C608-4E4C-8BBD-5179379F2F8D}" srcOrd="4" destOrd="0" presId="urn:microsoft.com/office/officeart/2008/layout/VerticalCurvedList"/>
    <dgm:cxn modelId="{19E9EDAA-8124-401D-91C3-358B03B4B851}" type="presParOf" srcId="{F9C8A64E-C608-4E4C-8BBD-5179379F2F8D}" destId="{2F6D0815-25F2-418C-8B29-3505D428BCA1}" srcOrd="0" destOrd="0" presId="urn:microsoft.com/office/officeart/2008/layout/VerticalCurvedList"/>
    <dgm:cxn modelId="{3B5A50FC-9A74-4566-8273-CC699BE97B8B}" type="presParOf" srcId="{B7F7D3AC-BEB5-41C0-9DC0-09B249D1C3B8}" destId="{168175CA-58A8-4C48-BC9A-396297E2C969}" srcOrd="5" destOrd="0" presId="urn:microsoft.com/office/officeart/2008/layout/VerticalCurvedList"/>
    <dgm:cxn modelId="{5610E5CA-DAA4-4D43-9B79-B205B1D44957}" type="presParOf" srcId="{B7F7D3AC-BEB5-41C0-9DC0-09B249D1C3B8}" destId="{572FE9E1-C95B-448B-8D1A-954762F0FDB3}" srcOrd="6" destOrd="0" presId="urn:microsoft.com/office/officeart/2008/layout/VerticalCurvedList"/>
    <dgm:cxn modelId="{866CECDE-6E14-48D1-A4A5-86F648D1CC4C}" type="presParOf" srcId="{572FE9E1-C95B-448B-8D1A-954762F0FDB3}" destId="{E1DC5A91-2FCE-4B75-9212-D0C975AD92B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2A627CE-F334-45D8-AF84-4251F6DFDE2B}" type="doc">
      <dgm:prSet loTypeId="urn:microsoft.com/office/officeart/2008/layout/AlternatingHexagons" loCatId="list" qsTypeId="urn:microsoft.com/office/officeart/2005/8/quickstyle/simple1" qsCatId="simple" csTypeId="urn:microsoft.com/office/officeart/2005/8/colors/accent0_3" csCatId="mainScheme" phldr="1"/>
      <dgm:spPr/>
      <dgm:t>
        <a:bodyPr/>
        <a:lstStyle/>
        <a:p>
          <a:endParaRPr lang="es-MX"/>
        </a:p>
      </dgm:t>
    </dgm:pt>
    <dgm:pt modelId="{5BFE22B9-A1DC-4F7B-B57B-7E15358ECF68}">
      <dgm:prSet phldrT="[Texto]"/>
      <dgm:spPr/>
      <dgm:t>
        <a:bodyPr/>
        <a:lstStyle/>
        <a:p>
          <a:r>
            <a:rPr lang="es-MX" dirty="0"/>
            <a:t>En algunos países</a:t>
          </a:r>
        </a:p>
      </dgm:t>
    </dgm:pt>
    <dgm:pt modelId="{2C0F80E6-344F-44D1-B931-8C013020C477}" type="parTrans" cxnId="{04103783-9D7B-4114-AFB9-95FFBE3642B4}">
      <dgm:prSet/>
      <dgm:spPr/>
      <dgm:t>
        <a:bodyPr/>
        <a:lstStyle/>
        <a:p>
          <a:endParaRPr lang="es-MX"/>
        </a:p>
      </dgm:t>
    </dgm:pt>
    <dgm:pt modelId="{F02923ED-AB51-45AE-B4F7-3ED94CAF80B3}" type="sibTrans" cxnId="{04103783-9D7B-4114-AFB9-95FFBE3642B4}">
      <dgm:prSet/>
      <dgm:spPr/>
      <dgm:t>
        <a:bodyPr/>
        <a:lstStyle/>
        <a:p>
          <a:endParaRPr lang="es-MX"/>
        </a:p>
      </dgm:t>
    </dgm:pt>
    <dgm:pt modelId="{BA0468E6-58B3-4FBB-BD9D-12A662067886}">
      <dgm:prSet phldrT="[Texto]" phldr="1"/>
      <dgm:spPr/>
      <dgm:t>
        <a:bodyPr/>
        <a:lstStyle/>
        <a:p>
          <a:endParaRPr lang="es-MX"/>
        </a:p>
      </dgm:t>
    </dgm:pt>
    <dgm:pt modelId="{C44D9053-004E-424B-8603-F959214E8740}" type="parTrans" cxnId="{4C7F3B8C-31CB-4EFA-8038-F7C3F3160BBF}">
      <dgm:prSet/>
      <dgm:spPr/>
      <dgm:t>
        <a:bodyPr/>
        <a:lstStyle/>
        <a:p>
          <a:endParaRPr lang="es-MX"/>
        </a:p>
      </dgm:t>
    </dgm:pt>
    <dgm:pt modelId="{8FB0BAA2-2D21-4EC4-AA12-3FF3714D03AD}" type="sibTrans" cxnId="{4C7F3B8C-31CB-4EFA-8038-F7C3F3160BBF}">
      <dgm:prSet/>
      <dgm:spPr/>
      <dgm:t>
        <a:bodyPr/>
        <a:lstStyle/>
        <a:p>
          <a:endParaRPr lang="es-MX"/>
        </a:p>
      </dgm:t>
    </dgm:pt>
    <dgm:pt modelId="{5CE8F08A-5D4A-4C38-81FB-1F36654CEDB8}">
      <dgm:prSet phldrT="[Texto]"/>
      <dgm:spPr/>
      <dgm:t>
        <a:bodyPr/>
        <a:lstStyle/>
        <a:p>
          <a:r>
            <a:rPr lang="es-MX" dirty="0"/>
            <a:t>A la medición de resultados</a:t>
          </a:r>
        </a:p>
      </dgm:t>
    </dgm:pt>
    <dgm:pt modelId="{4F025583-316A-4488-94DC-63C171CAD415}" type="parTrans" cxnId="{0BC7097B-CD28-43B6-8F3A-92AB26C62C5F}">
      <dgm:prSet/>
      <dgm:spPr/>
      <dgm:t>
        <a:bodyPr/>
        <a:lstStyle/>
        <a:p>
          <a:endParaRPr lang="es-MX"/>
        </a:p>
      </dgm:t>
    </dgm:pt>
    <dgm:pt modelId="{12A307A4-003B-4047-8540-FF9951D9B463}" type="sibTrans" cxnId="{0BC7097B-CD28-43B6-8F3A-92AB26C62C5F}">
      <dgm:prSet/>
      <dgm:spPr/>
      <dgm:t>
        <a:bodyPr/>
        <a:lstStyle/>
        <a:p>
          <a:endParaRPr lang="es-MX"/>
        </a:p>
      </dgm:t>
    </dgm:pt>
    <dgm:pt modelId="{9857E5BB-E899-4386-A648-C699930761F4}">
      <dgm:prSet phldrT="[Texto]" phldr="1"/>
      <dgm:spPr/>
      <dgm:t>
        <a:bodyPr/>
        <a:lstStyle/>
        <a:p>
          <a:endParaRPr lang="es-MX"/>
        </a:p>
      </dgm:t>
    </dgm:pt>
    <dgm:pt modelId="{BA3E8191-2C42-4296-9D82-DCF8947FF275}" type="parTrans" cxnId="{A3E00ACD-E8D9-4AD5-849F-113071CD2889}">
      <dgm:prSet/>
      <dgm:spPr/>
      <dgm:t>
        <a:bodyPr/>
        <a:lstStyle/>
        <a:p>
          <a:endParaRPr lang="es-MX"/>
        </a:p>
      </dgm:t>
    </dgm:pt>
    <dgm:pt modelId="{84E4F885-2006-445A-BACC-BFE32E2B0459}" type="sibTrans" cxnId="{A3E00ACD-E8D9-4AD5-849F-113071CD2889}">
      <dgm:prSet/>
      <dgm:spPr/>
      <dgm:t>
        <a:bodyPr/>
        <a:lstStyle/>
        <a:p>
          <a:endParaRPr lang="es-MX"/>
        </a:p>
      </dgm:t>
    </dgm:pt>
    <dgm:pt modelId="{D5B9D948-51CC-46FE-8A2E-7E38F2B0C758}">
      <dgm:prSet phldrT="[Texto]"/>
      <dgm:spPr/>
      <dgm:t>
        <a:bodyPr/>
        <a:lstStyle/>
        <a:p>
          <a:r>
            <a:rPr lang="es-MX" dirty="0"/>
            <a:t>Se le ha denominado “Control de Gestión”</a:t>
          </a:r>
        </a:p>
      </dgm:t>
    </dgm:pt>
    <dgm:pt modelId="{3B945D6D-52E0-49E3-B515-C453F588AF61}" type="parTrans" cxnId="{091E626F-231A-4D8C-B31C-053CF155C907}">
      <dgm:prSet/>
      <dgm:spPr/>
      <dgm:t>
        <a:bodyPr/>
        <a:lstStyle/>
        <a:p>
          <a:endParaRPr lang="es-MX"/>
        </a:p>
      </dgm:t>
    </dgm:pt>
    <dgm:pt modelId="{B129A3B7-0B94-4D71-8417-18173D25FEDB}" type="sibTrans" cxnId="{091E626F-231A-4D8C-B31C-053CF155C907}">
      <dgm:prSet/>
      <dgm:spPr/>
      <dgm:t>
        <a:bodyPr/>
        <a:lstStyle/>
        <a:p>
          <a:endParaRPr lang="es-MX"/>
        </a:p>
      </dgm:t>
    </dgm:pt>
    <dgm:pt modelId="{83557128-623A-4CD9-95B2-C5830806086D}">
      <dgm:prSet phldrT="[Texto]" phldr="1"/>
      <dgm:spPr/>
      <dgm:t>
        <a:bodyPr/>
        <a:lstStyle/>
        <a:p>
          <a:endParaRPr lang="es-MX"/>
        </a:p>
      </dgm:t>
    </dgm:pt>
    <dgm:pt modelId="{6217CD4D-1CF4-4FE4-9872-D0E4B9EB3B2C}" type="parTrans" cxnId="{E6C6C49E-22E4-4A80-8D67-769B7D1F9795}">
      <dgm:prSet/>
      <dgm:spPr/>
      <dgm:t>
        <a:bodyPr/>
        <a:lstStyle/>
        <a:p>
          <a:endParaRPr lang="es-MX"/>
        </a:p>
      </dgm:t>
    </dgm:pt>
    <dgm:pt modelId="{B1229486-1FB0-42AB-9FCE-3636261E1F78}" type="sibTrans" cxnId="{E6C6C49E-22E4-4A80-8D67-769B7D1F9795}">
      <dgm:prSet/>
      <dgm:spPr/>
      <dgm:t>
        <a:bodyPr/>
        <a:lstStyle/>
        <a:p>
          <a:endParaRPr lang="es-MX"/>
        </a:p>
      </dgm:t>
    </dgm:pt>
    <dgm:pt modelId="{9C67BF87-08F4-4E4B-A079-92A79433049D}" type="pres">
      <dgm:prSet presAssocID="{52A627CE-F334-45D8-AF84-4251F6DFDE2B}" presName="Name0" presStyleCnt="0">
        <dgm:presLayoutVars>
          <dgm:chMax/>
          <dgm:chPref/>
          <dgm:dir/>
          <dgm:animLvl val="lvl"/>
        </dgm:presLayoutVars>
      </dgm:prSet>
      <dgm:spPr/>
    </dgm:pt>
    <dgm:pt modelId="{7ED077EA-BDAE-4DE6-BB0A-CDC488D04B9F}" type="pres">
      <dgm:prSet presAssocID="{5BFE22B9-A1DC-4F7B-B57B-7E15358ECF68}" presName="composite" presStyleCnt="0"/>
      <dgm:spPr/>
    </dgm:pt>
    <dgm:pt modelId="{BA61C7F7-3675-4EE4-8BCF-2F46747D0C24}" type="pres">
      <dgm:prSet presAssocID="{5BFE22B9-A1DC-4F7B-B57B-7E15358ECF68}" presName="Parent1" presStyleLbl="node1" presStyleIdx="0" presStyleCnt="6">
        <dgm:presLayoutVars>
          <dgm:chMax val="1"/>
          <dgm:chPref val="1"/>
          <dgm:bulletEnabled val="1"/>
        </dgm:presLayoutVars>
      </dgm:prSet>
      <dgm:spPr/>
    </dgm:pt>
    <dgm:pt modelId="{4CBA95E2-B566-4FD0-AC10-44F111313621}" type="pres">
      <dgm:prSet presAssocID="{5BFE22B9-A1DC-4F7B-B57B-7E15358ECF68}" presName="Childtext1" presStyleLbl="revTx" presStyleIdx="0" presStyleCnt="3">
        <dgm:presLayoutVars>
          <dgm:chMax val="0"/>
          <dgm:chPref val="0"/>
          <dgm:bulletEnabled val="1"/>
        </dgm:presLayoutVars>
      </dgm:prSet>
      <dgm:spPr/>
    </dgm:pt>
    <dgm:pt modelId="{D990BE6C-EF5F-4453-83B4-A00967568742}" type="pres">
      <dgm:prSet presAssocID="{5BFE22B9-A1DC-4F7B-B57B-7E15358ECF68}" presName="BalanceSpacing" presStyleCnt="0"/>
      <dgm:spPr/>
    </dgm:pt>
    <dgm:pt modelId="{72F486B9-B63D-4D61-A208-563EA225BB7B}" type="pres">
      <dgm:prSet presAssocID="{5BFE22B9-A1DC-4F7B-B57B-7E15358ECF68}" presName="BalanceSpacing1" presStyleCnt="0"/>
      <dgm:spPr/>
    </dgm:pt>
    <dgm:pt modelId="{3D9B9812-F0CB-4F59-AEA4-D964311FDCAC}" type="pres">
      <dgm:prSet presAssocID="{F02923ED-AB51-45AE-B4F7-3ED94CAF80B3}" presName="Accent1Text" presStyleLbl="node1" presStyleIdx="1" presStyleCnt="6"/>
      <dgm:spPr/>
    </dgm:pt>
    <dgm:pt modelId="{E2DE2591-F140-4D7A-94EA-C3071CA0C467}" type="pres">
      <dgm:prSet presAssocID="{F02923ED-AB51-45AE-B4F7-3ED94CAF80B3}" presName="spaceBetweenRectangles" presStyleCnt="0"/>
      <dgm:spPr/>
    </dgm:pt>
    <dgm:pt modelId="{53EBCF6B-AF36-4681-BF70-DC9D3958EFD8}" type="pres">
      <dgm:prSet presAssocID="{5CE8F08A-5D4A-4C38-81FB-1F36654CEDB8}" presName="composite" presStyleCnt="0"/>
      <dgm:spPr/>
    </dgm:pt>
    <dgm:pt modelId="{17BFF8BA-E1F3-4735-87BC-640BDD78E249}" type="pres">
      <dgm:prSet presAssocID="{5CE8F08A-5D4A-4C38-81FB-1F36654CEDB8}" presName="Parent1" presStyleLbl="node1" presStyleIdx="2" presStyleCnt="6">
        <dgm:presLayoutVars>
          <dgm:chMax val="1"/>
          <dgm:chPref val="1"/>
          <dgm:bulletEnabled val="1"/>
        </dgm:presLayoutVars>
      </dgm:prSet>
      <dgm:spPr/>
    </dgm:pt>
    <dgm:pt modelId="{D21B8F4B-677B-4978-81C2-C67AA69B7AB1}" type="pres">
      <dgm:prSet presAssocID="{5CE8F08A-5D4A-4C38-81FB-1F36654CEDB8}" presName="Childtext1" presStyleLbl="revTx" presStyleIdx="1" presStyleCnt="3">
        <dgm:presLayoutVars>
          <dgm:chMax val="0"/>
          <dgm:chPref val="0"/>
          <dgm:bulletEnabled val="1"/>
        </dgm:presLayoutVars>
      </dgm:prSet>
      <dgm:spPr/>
    </dgm:pt>
    <dgm:pt modelId="{4F519F9F-7074-4628-A89F-08647B273FF3}" type="pres">
      <dgm:prSet presAssocID="{5CE8F08A-5D4A-4C38-81FB-1F36654CEDB8}" presName="BalanceSpacing" presStyleCnt="0"/>
      <dgm:spPr/>
    </dgm:pt>
    <dgm:pt modelId="{F7DFA6F1-C8DE-4661-8A8C-83713E5010A3}" type="pres">
      <dgm:prSet presAssocID="{5CE8F08A-5D4A-4C38-81FB-1F36654CEDB8}" presName="BalanceSpacing1" presStyleCnt="0"/>
      <dgm:spPr/>
    </dgm:pt>
    <dgm:pt modelId="{7462B7D6-04DD-4689-AFD9-9DB69FE3DD1F}" type="pres">
      <dgm:prSet presAssocID="{12A307A4-003B-4047-8540-FF9951D9B463}" presName="Accent1Text" presStyleLbl="node1" presStyleIdx="3" presStyleCnt="6"/>
      <dgm:spPr/>
    </dgm:pt>
    <dgm:pt modelId="{43AD2D94-4814-4CEB-B07F-6FE3E33CDE56}" type="pres">
      <dgm:prSet presAssocID="{12A307A4-003B-4047-8540-FF9951D9B463}" presName="spaceBetweenRectangles" presStyleCnt="0"/>
      <dgm:spPr/>
    </dgm:pt>
    <dgm:pt modelId="{7DF89C14-B1C3-450B-B8FB-A9A204210EE2}" type="pres">
      <dgm:prSet presAssocID="{D5B9D948-51CC-46FE-8A2E-7E38F2B0C758}" presName="composite" presStyleCnt="0"/>
      <dgm:spPr/>
    </dgm:pt>
    <dgm:pt modelId="{34283803-044F-4ED3-A03A-55E65697003F}" type="pres">
      <dgm:prSet presAssocID="{D5B9D948-51CC-46FE-8A2E-7E38F2B0C758}" presName="Parent1" presStyleLbl="node1" presStyleIdx="4" presStyleCnt="6">
        <dgm:presLayoutVars>
          <dgm:chMax val="1"/>
          <dgm:chPref val="1"/>
          <dgm:bulletEnabled val="1"/>
        </dgm:presLayoutVars>
      </dgm:prSet>
      <dgm:spPr/>
    </dgm:pt>
    <dgm:pt modelId="{C86514D9-B81E-420A-9738-5EA9D5243888}" type="pres">
      <dgm:prSet presAssocID="{D5B9D948-51CC-46FE-8A2E-7E38F2B0C758}" presName="Childtext1" presStyleLbl="revTx" presStyleIdx="2" presStyleCnt="3">
        <dgm:presLayoutVars>
          <dgm:chMax val="0"/>
          <dgm:chPref val="0"/>
          <dgm:bulletEnabled val="1"/>
        </dgm:presLayoutVars>
      </dgm:prSet>
      <dgm:spPr/>
    </dgm:pt>
    <dgm:pt modelId="{7CA535ED-97B1-4BFF-910D-72FF1F1D4D83}" type="pres">
      <dgm:prSet presAssocID="{D5B9D948-51CC-46FE-8A2E-7E38F2B0C758}" presName="BalanceSpacing" presStyleCnt="0"/>
      <dgm:spPr/>
    </dgm:pt>
    <dgm:pt modelId="{A6B11BC7-9E8B-4D73-ACF2-148CB9AE8F3F}" type="pres">
      <dgm:prSet presAssocID="{D5B9D948-51CC-46FE-8A2E-7E38F2B0C758}" presName="BalanceSpacing1" presStyleCnt="0"/>
      <dgm:spPr/>
    </dgm:pt>
    <dgm:pt modelId="{FF71836A-FC9F-46E7-A51C-3E28C3533CA6}" type="pres">
      <dgm:prSet presAssocID="{B129A3B7-0B94-4D71-8417-18173D25FEDB}" presName="Accent1Text" presStyleLbl="node1" presStyleIdx="5" presStyleCnt="6"/>
      <dgm:spPr/>
    </dgm:pt>
  </dgm:ptLst>
  <dgm:cxnLst>
    <dgm:cxn modelId="{8AFF11D0-5139-42DD-82B0-486A5A1DE90E}" type="presOf" srcId="{5BFE22B9-A1DC-4F7B-B57B-7E15358ECF68}" destId="{BA61C7F7-3675-4EE4-8BCF-2F46747D0C24}" srcOrd="0" destOrd="0" presId="urn:microsoft.com/office/officeart/2008/layout/AlternatingHexagons"/>
    <dgm:cxn modelId="{091E626F-231A-4D8C-B31C-053CF155C907}" srcId="{52A627CE-F334-45D8-AF84-4251F6DFDE2B}" destId="{D5B9D948-51CC-46FE-8A2E-7E38F2B0C758}" srcOrd="2" destOrd="0" parTransId="{3B945D6D-52E0-49E3-B515-C453F588AF61}" sibTransId="{B129A3B7-0B94-4D71-8417-18173D25FEDB}"/>
    <dgm:cxn modelId="{50837F4B-8CD0-4E45-8802-2548C1098AA0}" type="presOf" srcId="{F02923ED-AB51-45AE-B4F7-3ED94CAF80B3}" destId="{3D9B9812-F0CB-4F59-AEA4-D964311FDCAC}" srcOrd="0" destOrd="0" presId="urn:microsoft.com/office/officeart/2008/layout/AlternatingHexagons"/>
    <dgm:cxn modelId="{4C7F3B8C-31CB-4EFA-8038-F7C3F3160BBF}" srcId="{5BFE22B9-A1DC-4F7B-B57B-7E15358ECF68}" destId="{BA0468E6-58B3-4FBB-BD9D-12A662067886}" srcOrd="0" destOrd="0" parTransId="{C44D9053-004E-424B-8603-F959214E8740}" sibTransId="{8FB0BAA2-2D21-4EC4-AA12-3FF3714D03AD}"/>
    <dgm:cxn modelId="{E6C6C49E-22E4-4A80-8D67-769B7D1F9795}" srcId="{D5B9D948-51CC-46FE-8A2E-7E38F2B0C758}" destId="{83557128-623A-4CD9-95B2-C5830806086D}" srcOrd="0" destOrd="0" parTransId="{6217CD4D-1CF4-4FE4-9872-D0E4B9EB3B2C}" sibTransId="{B1229486-1FB0-42AB-9FCE-3636261E1F78}"/>
    <dgm:cxn modelId="{04103783-9D7B-4114-AFB9-95FFBE3642B4}" srcId="{52A627CE-F334-45D8-AF84-4251F6DFDE2B}" destId="{5BFE22B9-A1DC-4F7B-B57B-7E15358ECF68}" srcOrd="0" destOrd="0" parTransId="{2C0F80E6-344F-44D1-B931-8C013020C477}" sibTransId="{F02923ED-AB51-45AE-B4F7-3ED94CAF80B3}"/>
    <dgm:cxn modelId="{9789B83E-7D63-4733-B212-A5694026DEE8}" type="presOf" srcId="{5CE8F08A-5D4A-4C38-81FB-1F36654CEDB8}" destId="{17BFF8BA-E1F3-4735-87BC-640BDD78E249}" srcOrd="0" destOrd="0" presId="urn:microsoft.com/office/officeart/2008/layout/AlternatingHexagons"/>
    <dgm:cxn modelId="{A936B1B6-E299-40A0-9112-138933D6D0BA}" type="presOf" srcId="{BA0468E6-58B3-4FBB-BD9D-12A662067886}" destId="{4CBA95E2-B566-4FD0-AC10-44F111313621}" srcOrd="0" destOrd="0" presId="urn:microsoft.com/office/officeart/2008/layout/AlternatingHexagons"/>
    <dgm:cxn modelId="{1939654A-553D-434E-8A38-5D23F67A24BC}" type="presOf" srcId="{9857E5BB-E899-4386-A648-C699930761F4}" destId="{D21B8F4B-677B-4978-81C2-C67AA69B7AB1}" srcOrd="0" destOrd="0" presId="urn:microsoft.com/office/officeart/2008/layout/AlternatingHexagons"/>
    <dgm:cxn modelId="{BD2BB868-5EE5-46B8-914C-ED76D26916C3}" type="presOf" srcId="{83557128-623A-4CD9-95B2-C5830806086D}" destId="{C86514D9-B81E-420A-9738-5EA9D5243888}" srcOrd="0" destOrd="0" presId="urn:microsoft.com/office/officeart/2008/layout/AlternatingHexagons"/>
    <dgm:cxn modelId="{99797740-16D1-4DBB-8119-87203A99B8C0}" type="presOf" srcId="{D5B9D948-51CC-46FE-8A2E-7E38F2B0C758}" destId="{34283803-044F-4ED3-A03A-55E65697003F}" srcOrd="0" destOrd="0" presId="urn:microsoft.com/office/officeart/2008/layout/AlternatingHexagons"/>
    <dgm:cxn modelId="{A3E00ACD-E8D9-4AD5-849F-113071CD2889}" srcId="{5CE8F08A-5D4A-4C38-81FB-1F36654CEDB8}" destId="{9857E5BB-E899-4386-A648-C699930761F4}" srcOrd="0" destOrd="0" parTransId="{BA3E8191-2C42-4296-9D82-DCF8947FF275}" sibTransId="{84E4F885-2006-445A-BACC-BFE32E2B0459}"/>
    <dgm:cxn modelId="{BD586848-254B-4166-B955-C65632CEF3BF}" type="presOf" srcId="{52A627CE-F334-45D8-AF84-4251F6DFDE2B}" destId="{9C67BF87-08F4-4E4B-A079-92A79433049D}" srcOrd="0" destOrd="0" presId="urn:microsoft.com/office/officeart/2008/layout/AlternatingHexagons"/>
    <dgm:cxn modelId="{0BC7097B-CD28-43B6-8F3A-92AB26C62C5F}" srcId="{52A627CE-F334-45D8-AF84-4251F6DFDE2B}" destId="{5CE8F08A-5D4A-4C38-81FB-1F36654CEDB8}" srcOrd="1" destOrd="0" parTransId="{4F025583-316A-4488-94DC-63C171CAD415}" sibTransId="{12A307A4-003B-4047-8540-FF9951D9B463}"/>
    <dgm:cxn modelId="{027F4778-D2F8-4B88-9BF7-2D9547AB085C}" type="presOf" srcId="{B129A3B7-0B94-4D71-8417-18173D25FEDB}" destId="{FF71836A-FC9F-46E7-A51C-3E28C3533CA6}" srcOrd="0" destOrd="0" presId="urn:microsoft.com/office/officeart/2008/layout/AlternatingHexagons"/>
    <dgm:cxn modelId="{807BF29A-3331-47D0-9FB0-B1078296B38A}" type="presOf" srcId="{12A307A4-003B-4047-8540-FF9951D9B463}" destId="{7462B7D6-04DD-4689-AFD9-9DB69FE3DD1F}" srcOrd="0" destOrd="0" presId="urn:microsoft.com/office/officeart/2008/layout/AlternatingHexagons"/>
    <dgm:cxn modelId="{2D45570D-2AD5-4F7C-969A-E8F32E2F450D}" type="presParOf" srcId="{9C67BF87-08F4-4E4B-A079-92A79433049D}" destId="{7ED077EA-BDAE-4DE6-BB0A-CDC488D04B9F}" srcOrd="0" destOrd="0" presId="urn:microsoft.com/office/officeart/2008/layout/AlternatingHexagons"/>
    <dgm:cxn modelId="{F9477428-A33F-45A1-B9AE-7C802C79B4F4}" type="presParOf" srcId="{7ED077EA-BDAE-4DE6-BB0A-CDC488D04B9F}" destId="{BA61C7F7-3675-4EE4-8BCF-2F46747D0C24}" srcOrd="0" destOrd="0" presId="urn:microsoft.com/office/officeart/2008/layout/AlternatingHexagons"/>
    <dgm:cxn modelId="{5CBE494F-20E4-41A4-83E7-0F5C49BE735D}" type="presParOf" srcId="{7ED077EA-BDAE-4DE6-BB0A-CDC488D04B9F}" destId="{4CBA95E2-B566-4FD0-AC10-44F111313621}" srcOrd="1" destOrd="0" presId="urn:microsoft.com/office/officeart/2008/layout/AlternatingHexagons"/>
    <dgm:cxn modelId="{54D709C6-6F58-4063-856E-98AB8FCC834A}" type="presParOf" srcId="{7ED077EA-BDAE-4DE6-BB0A-CDC488D04B9F}" destId="{D990BE6C-EF5F-4453-83B4-A00967568742}" srcOrd="2" destOrd="0" presId="urn:microsoft.com/office/officeart/2008/layout/AlternatingHexagons"/>
    <dgm:cxn modelId="{EFF01AE6-4E00-4719-853B-3D076F0A567F}" type="presParOf" srcId="{7ED077EA-BDAE-4DE6-BB0A-CDC488D04B9F}" destId="{72F486B9-B63D-4D61-A208-563EA225BB7B}" srcOrd="3" destOrd="0" presId="urn:microsoft.com/office/officeart/2008/layout/AlternatingHexagons"/>
    <dgm:cxn modelId="{98502857-ADE1-4179-B323-D9131EAC5BD3}" type="presParOf" srcId="{7ED077EA-BDAE-4DE6-BB0A-CDC488D04B9F}" destId="{3D9B9812-F0CB-4F59-AEA4-D964311FDCAC}" srcOrd="4" destOrd="0" presId="urn:microsoft.com/office/officeart/2008/layout/AlternatingHexagons"/>
    <dgm:cxn modelId="{8C65C1C0-D1AC-41F2-944F-C53EC6AE8178}" type="presParOf" srcId="{9C67BF87-08F4-4E4B-A079-92A79433049D}" destId="{E2DE2591-F140-4D7A-94EA-C3071CA0C467}" srcOrd="1" destOrd="0" presId="urn:microsoft.com/office/officeart/2008/layout/AlternatingHexagons"/>
    <dgm:cxn modelId="{E275CC1B-90EE-4072-BF5A-F2B6030157FF}" type="presParOf" srcId="{9C67BF87-08F4-4E4B-A079-92A79433049D}" destId="{53EBCF6B-AF36-4681-BF70-DC9D3958EFD8}" srcOrd="2" destOrd="0" presId="urn:microsoft.com/office/officeart/2008/layout/AlternatingHexagons"/>
    <dgm:cxn modelId="{A569503D-7E3C-46CF-83B5-5FEFD080BC87}" type="presParOf" srcId="{53EBCF6B-AF36-4681-BF70-DC9D3958EFD8}" destId="{17BFF8BA-E1F3-4735-87BC-640BDD78E249}" srcOrd="0" destOrd="0" presId="urn:microsoft.com/office/officeart/2008/layout/AlternatingHexagons"/>
    <dgm:cxn modelId="{984F656A-EC36-4A06-B9C9-4184A8AAFD9B}" type="presParOf" srcId="{53EBCF6B-AF36-4681-BF70-DC9D3958EFD8}" destId="{D21B8F4B-677B-4978-81C2-C67AA69B7AB1}" srcOrd="1" destOrd="0" presId="urn:microsoft.com/office/officeart/2008/layout/AlternatingHexagons"/>
    <dgm:cxn modelId="{AD43C158-8B02-4F67-8B64-7CA6CF24FD5A}" type="presParOf" srcId="{53EBCF6B-AF36-4681-BF70-DC9D3958EFD8}" destId="{4F519F9F-7074-4628-A89F-08647B273FF3}" srcOrd="2" destOrd="0" presId="urn:microsoft.com/office/officeart/2008/layout/AlternatingHexagons"/>
    <dgm:cxn modelId="{0DF969F9-78CA-4257-85C9-674BDDD028EB}" type="presParOf" srcId="{53EBCF6B-AF36-4681-BF70-DC9D3958EFD8}" destId="{F7DFA6F1-C8DE-4661-8A8C-83713E5010A3}" srcOrd="3" destOrd="0" presId="urn:microsoft.com/office/officeart/2008/layout/AlternatingHexagons"/>
    <dgm:cxn modelId="{FCB9DB91-EDAF-4FB6-B275-61739A8EB9C1}" type="presParOf" srcId="{53EBCF6B-AF36-4681-BF70-DC9D3958EFD8}" destId="{7462B7D6-04DD-4689-AFD9-9DB69FE3DD1F}" srcOrd="4" destOrd="0" presId="urn:microsoft.com/office/officeart/2008/layout/AlternatingHexagons"/>
    <dgm:cxn modelId="{489F0643-FEB7-4114-B1E8-80BC502250A7}" type="presParOf" srcId="{9C67BF87-08F4-4E4B-A079-92A79433049D}" destId="{43AD2D94-4814-4CEB-B07F-6FE3E33CDE56}" srcOrd="3" destOrd="0" presId="urn:microsoft.com/office/officeart/2008/layout/AlternatingHexagons"/>
    <dgm:cxn modelId="{A9C275DE-3658-4405-9392-D289F8C026DB}" type="presParOf" srcId="{9C67BF87-08F4-4E4B-A079-92A79433049D}" destId="{7DF89C14-B1C3-450B-B8FB-A9A204210EE2}" srcOrd="4" destOrd="0" presId="urn:microsoft.com/office/officeart/2008/layout/AlternatingHexagons"/>
    <dgm:cxn modelId="{01172124-0820-4935-B980-00C9860B5CAF}" type="presParOf" srcId="{7DF89C14-B1C3-450B-B8FB-A9A204210EE2}" destId="{34283803-044F-4ED3-A03A-55E65697003F}" srcOrd="0" destOrd="0" presId="urn:microsoft.com/office/officeart/2008/layout/AlternatingHexagons"/>
    <dgm:cxn modelId="{EA29873B-0763-4F0D-A8CD-6646F2DF49BA}" type="presParOf" srcId="{7DF89C14-B1C3-450B-B8FB-A9A204210EE2}" destId="{C86514D9-B81E-420A-9738-5EA9D5243888}" srcOrd="1" destOrd="0" presId="urn:microsoft.com/office/officeart/2008/layout/AlternatingHexagons"/>
    <dgm:cxn modelId="{3CD262FA-7F40-45BF-B554-6D0FBC717927}" type="presParOf" srcId="{7DF89C14-B1C3-450B-B8FB-A9A204210EE2}" destId="{7CA535ED-97B1-4BFF-910D-72FF1F1D4D83}" srcOrd="2" destOrd="0" presId="urn:microsoft.com/office/officeart/2008/layout/AlternatingHexagons"/>
    <dgm:cxn modelId="{E6BFA93E-8C67-4A3F-B0DD-32DF6C65D57E}" type="presParOf" srcId="{7DF89C14-B1C3-450B-B8FB-A9A204210EE2}" destId="{A6B11BC7-9E8B-4D73-ACF2-148CB9AE8F3F}" srcOrd="3" destOrd="0" presId="urn:microsoft.com/office/officeart/2008/layout/AlternatingHexagons"/>
    <dgm:cxn modelId="{9B93F1F9-4BF1-41D4-8B66-520A9486220D}" type="presParOf" srcId="{7DF89C14-B1C3-450B-B8FB-A9A204210EE2}" destId="{FF71836A-FC9F-46E7-A51C-3E28C3533CA6}"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906B4-B788-4504-8E95-2FAE8653B7D6}">
      <dsp:nvSpPr>
        <dsp:cNvPr id="0" name=""/>
        <dsp:cNvSpPr/>
      </dsp:nvSpPr>
      <dsp:spPr>
        <a:xfrm>
          <a:off x="1512182" y="216017"/>
          <a:ext cx="5300519" cy="5300940"/>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0" i="0" kern="1200" dirty="0">
              <a:solidFill>
                <a:schemeClr val="bg1"/>
              </a:solidFill>
            </a:rPr>
            <a:t>Se les denomina principios o filosofía de la modernización para distinguirlos de otras recomendaciones, también generales, que carecen de un contenido valorativo.</a:t>
          </a:r>
          <a:endParaRPr lang="es-ES" sz="1600" b="0" kern="1200" dirty="0">
            <a:solidFill>
              <a:schemeClr val="bg1"/>
            </a:solidFill>
          </a:endParaRPr>
        </a:p>
      </dsp:txBody>
      <dsp:txXfrm>
        <a:off x="2288425" y="992322"/>
        <a:ext cx="3748033" cy="3748330"/>
      </dsp:txXfrm>
    </dsp:sp>
    <dsp:sp modelId="{E1F50E61-BDC1-4D28-AF88-DD3DD3ACA9E3}">
      <dsp:nvSpPr>
        <dsp:cNvPr id="0" name=""/>
        <dsp:cNvSpPr/>
      </dsp:nvSpPr>
      <dsp:spPr>
        <a:xfrm>
          <a:off x="3312367" y="72006"/>
          <a:ext cx="589890" cy="589543"/>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C9B1B35C-581F-4A83-9100-237191E6C011}">
      <dsp:nvSpPr>
        <dsp:cNvPr id="0" name=""/>
        <dsp:cNvSpPr/>
      </dsp:nvSpPr>
      <dsp:spPr>
        <a:xfrm>
          <a:off x="1152129" y="4896543"/>
          <a:ext cx="427245" cy="427295"/>
        </a:xfrm>
        <a:prstGeom prst="ellipse">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BBE74D67-76B0-4BA6-9A09-D00B5AA18941}">
      <dsp:nvSpPr>
        <dsp:cNvPr id="0" name=""/>
        <dsp:cNvSpPr/>
      </dsp:nvSpPr>
      <dsp:spPr>
        <a:xfrm>
          <a:off x="4752529" y="1152129"/>
          <a:ext cx="427245" cy="427295"/>
        </a:xfrm>
        <a:prstGeom prst="ellipse">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0A091892-95C9-4FB7-8B07-3F1F4F14AD82}">
      <dsp:nvSpPr>
        <dsp:cNvPr id="0" name=""/>
        <dsp:cNvSpPr/>
      </dsp:nvSpPr>
      <dsp:spPr>
        <a:xfrm>
          <a:off x="3672407" y="5256586"/>
          <a:ext cx="589890" cy="589543"/>
        </a:xfrm>
        <a:prstGeom prst="ellipse">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1D758A7B-2E01-4FD9-AAA0-A30EFACCEED2}">
      <dsp:nvSpPr>
        <dsp:cNvPr id="0" name=""/>
        <dsp:cNvSpPr/>
      </dsp:nvSpPr>
      <dsp:spPr>
        <a:xfrm>
          <a:off x="792089" y="1656182"/>
          <a:ext cx="1156930" cy="1156881"/>
        </a:xfrm>
        <a:prstGeom prst="ellipse">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24AE3544-F8E2-4B1E-9F56-92B0E1187AE8}">
      <dsp:nvSpPr>
        <dsp:cNvPr id="0" name=""/>
        <dsp:cNvSpPr/>
      </dsp:nvSpPr>
      <dsp:spPr>
        <a:xfrm>
          <a:off x="6192686" y="3672407"/>
          <a:ext cx="868902" cy="868845"/>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0584D0-5A7B-4C36-A0BF-32E27F990CCD}">
      <dsp:nvSpPr>
        <dsp:cNvPr id="0" name=""/>
        <dsp:cNvSpPr/>
      </dsp:nvSpPr>
      <dsp:spPr>
        <a:xfrm>
          <a:off x="819874" y="692689"/>
          <a:ext cx="2400060" cy="252006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En la  literatura sobre la reforma de la administración pública existe </a:t>
          </a:r>
        </a:p>
      </dsp:txBody>
      <dsp:txXfrm>
        <a:off x="890169" y="762984"/>
        <a:ext cx="2259470" cy="2379473"/>
      </dsp:txXfrm>
    </dsp:sp>
    <dsp:sp modelId="{5ECED6EF-C13E-4132-8551-360D9D45E69D}">
      <dsp:nvSpPr>
        <dsp:cNvPr id="0" name=""/>
        <dsp:cNvSpPr/>
      </dsp:nvSpPr>
      <dsp:spPr>
        <a:xfrm>
          <a:off x="3970067" y="1655114"/>
          <a:ext cx="1590281" cy="59521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a:off x="3970067" y="1774157"/>
        <a:ext cx="1411717" cy="357129"/>
      </dsp:txXfrm>
    </dsp:sp>
    <dsp:sp modelId="{9191923B-1A0F-4DA5-84B2-E817A0DB30BE}">
      <dsp:nvSpPr>
        <dsp:cNvPr id="0" name=""/>
        <dsp:cNvSpPr/>
      </dsp:nvSpPr>
      <dsp:spPr>
        <a:xfrm>
          <a:off x="6220466" y="692689"/>
          <a:ext cx="2400060" cy="252006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un conjunto de acepciones similares para designar nuevas formas de </a:t>
          </a:r>
        </a:p>
      </dsp:txBody>
      <dsp:txXfrm>
        <a:off x="6290761" y="762984"/>
        <a:ext cx="2259470" cy="2379473"/>
      </dsp:txXfrm>
    </dsp:sp>
    <dsp:sp modelId="{5328142D-0D7B-4FC0-8BCA-9C6A830B9EAD}">
      <dsp:nvSpPr>
        <dsp:cNvPr id="0" name=""/>
        <dsp:cNvSpPr/>
      </dsp:nvSpPr>
      <dsp:spPr>
        <a:xfrm rot="8016152">
          <a:off x="5788593" y="3174855"/>
          <a:ext cx="369090" cy="59521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rot="10800000">
        <a:off x="5882138" y="3253807"/>
        <a:ext cx="258363" cy="357129"/>
      </dsp:txXfrm>
    </dsp:sp>
    <dsp:sp modelId="{8263B4A0-F5C1-4368-82C3-8305D8F4C1E5}">
      <dsp:nvSpPr>
        <dsp:cNvPr id="0" name=""/>
        <dsp:cNvSpPr/>
      </dsp:nvSpPr>
      <dsp:spPr>
        <a:xfrm>
          <a:off x="3340158" y="3717043"/>
          <a:ext cx="2400060" cy="252006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control y evaluación de una institución, control de gestión, administración del desempeño, medición de resultados; administración por resultados, tablero de mando, pilotaje administrativo, etc. </a:t>
          </a:r>
        </a:p>
      </dsp:txBody>
      <dsp:txXfrm>
        <a:off x="3410453" y="3787338"/>
        <a:ext cx="2259470" cy="237947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7D5F52-10BC-496B-8D05-0D9A8B498729}">
      <dsp:nvSpPr>
        <dsp:cNvPr id="0" name=""/>
        <dsp:cNvSpPr/>
      </dsp:nvSpPr>
      <dsp:spPr>
        <a:xfrm rot="5400000">
          <a:off x="-359299" y="361320"/>
          <a:ext cx="2395327" cy="1676729"/>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es-MX" sz="4800" kern="1200"/>
        </a:p>
      </dsp:txBody>
      <dsp:txXfrm rot="-5400000">
        <a:off x="1" y="840386"/>
        <a:ext cx="1676729" cy="718598"/>
      </dsp:txXfrm>
    </dsp:sp>
    <dsp:sp modelId="{6A4CB3E8-916E-4153-9957-E1BCE1C2AA14}">
      <dsp:nvSpPr>
        <dsp:cNvPr id="0" name=""/>
        <dsp:cNvSpPr/>
      </dsp:nvSpPr>
      <dsp:spPr>
        <a:xfrm rot="5400000">
          <a:off x="4631883" y="-2953132"/>
          <a:ext cx="1556962" cy="7467270"/>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just" defTabSz="1200150">
            <a:lnSpc>
              <a:spcPct val="90000"/>
            </a:lnSpc>
            <a:spcBef>
              <a:spcPct val="0"/>
            </a:spcBef>
            <a:spcAft>
              <a:spcPct val="15000"/>
            </a:spcAft>
            <a:buChar char="•"/>
          </a:pPr>
          <a:r>
            <a:rPr lang="es-MX" sz="2700" kern="1200" dirty="0"/>
            <a:t>La medición del desempeño es instrumental: La administración por resultados es una finalidad institucional.</a:t>
          </a:r>
        </a:p>
      </dsp:txBody>
      <dsp:txXfrm rot="-5400000">
        <a:off x="1676730" y="78026"/>
        <a:ext cx="7391265" cy="1404952"/>
      </dsp:txXfrm>
    </dsp:sp>
    <dsp:sp modelId="{E126BC70-817E-45D3-8D51-3262CB0FDC6E}">
      <dsp:nvSpPr>
        <dsp:cNvPr id="0" name=""/>
        <dsp:cNvSpPr/>
      </dsp:nvSpPr>
      <dsp:spPr>
        <a:xfrm rot="5400000">
          <a:off x="-359299" y="2568323"/>
          <a:ext cx="2395327" cy="1676729"/>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es-MX" sz="4800" kern="1200"/>
        </a:p>
      </dsp:txBody>
      <dsp:txXfrm rot="-5400000">
        <a:off x="1" y="3047389"/>
        <a:ext cx="1676729" cy="718598"/>
      </dsp:txXfrm>
    </dsp:sp>
    <dsp:sp modelId="{776A875D-9A3F-48C1-8EB2-CF3C1EA81BB5}">
      <dsp:nvSpPr>
        <dsp:cNvPr id="0" name=""/>
        <dsp:cNvSpPr/>
      </dsp:nvSpPr>
      <dsp:spPr>
        <a:xfrm rot="5400000">
          <a:off x="4631883" y="-746129"/>
          <a:ext cx="1556962" cy="7467270"/>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just" defTabSz="1200150">
            <a:lnSpc>
              <a:spcPct val="90000"/>
            </a:lnSpc>
            <a:spcBef>
              <a:spcPct val="0"/>
            </a:spcBef>
            <a:spcAft>
              <a:spcPct val="15000"/>
            </a:spcAft>
            <a:buChar char="•"/>
          </a:pPr>
          <a:r>
            <a:rPr lang="es-MX" sz="2700" kern="1200" dirty="0"/>
            <a:t>La administración por resultados debe entenderse como la incorporación de la medición de los resultados al proceso de toma de decisiones dentro de una organización</a:t>
          </a:r>
        </a:p>
      </dsp:txBody>
      <dsp:txXfrm rot="-5400000">
        <a:off x="1676730" y="2285029"/>
        <a:ext cx="7391265" cy="1404952"/>
      </dsp:txXfrm>
    </dsp:sp>
    <dsp:sp modelId="{5C94E497-7F58-4ED1-BB70-3970291D0272}">
      <dsp:nvSpPr>
        <dsp:cNvPr id="0" name=""/>
        <dsp:cNvSpPr/>
      </dsp:nvSpPr>
      <dsp:spPr>
        <a:xfrm rot="5400000">
          <a:off x="-359299" y="4775325"/>
          <a:ext cx="2395327" cy="1676729"/>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es-MX" sz="4800" kern="1200"/>
        </a:p>
      </dsp:txBody>
      <dsp:txXfrm rot="-5400000">
        <a:off x="1" y="5254391"/>
        <a:ext cx="1676729" cy="718598"/>
      </dsp:txXfrm>
    </dsp:sp>
    <dsp:sp modelId="{86195ECC-5C51-4416-BF21-32711352A29F}">
      <dsp:nvSpPr>
        <dsp:cNvPr id="0" name=""/>
        <dsp:cNvSpPr/>
      </dsp:nvSpPr>
      <dsp:spPr>
        <a:xfrm rot="5400000">
          <a:off x="4631883" y="1460872"/>
          <a:ext cx="1556962" cy="7467270"/>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just" defTabSz="1200150">
            <a:lnSpc>
              <a:spcPct val="90000"/>
            </a:lnSpc>
            <a:spcBef>
              <a:spcPct val="0"/>
            </a:spcBef>
            <a:spcAft>
              <a:spcPct val="15000"/>
            </a:spcAft>
            <a:buChar char="•"/>
          </a:pPr>
          <a:r>
            <a:rPr lang="es-MX" sz="2700" kern="1200" dirty="0"/>
            <a:t>Algunos expertos dicen, simplemente, que la administración por resultados consiste en saber usar adecuadamente la información proveniente de la medición del desempeño. </a:t>
          </a:r>
        </a:p>
      </dsp:txBody>
      <dsp:txXfrm rot="-5400000">
        <a:off x="1676730" y="4492031"/>
        <a:ext cx="7391265" cy="140495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81742-C1FE-46DA-89EC-3717DA033B46}">
      <dsp:nvSpPr>
        <dsp:cNvPr id="0" name=""/>
        <dsp:cNvSpPr/>
      </dsp:nvSpPr>
      <dsp:spPr>
        <a:xfrm rot="5400000">
          <a:off x="-361652" y="362453"/>
          <a:ext cx="2411015" cy="1687710"/>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es-MX" sz="4800" kern="1200" dirty="0"/>
        </a:p>
      </dsp:txBody>
      <dsp:txXfrm rot="-5400000">
        <a:off x="1" y="844655"/>
        <a:ext cx="1687710" cy="723305"/>
      </dsp:txXfrm>
    </dsp:sp>
    <dsp:sp modelId="{720AE5F1-DD19-4FD7-AA19-4DAA3F38EC44}">
      <dsp:nvSpPr>
        <dsp:cNvPr id="0" name=""/>
        <dsp:cNvSpPr/>
      </dsp:nvSpPr>
      <dsp:spPr>
        <a:xfrm rot="5400000">
          <a:off x="4632275" y="-2943762"/>
          <a:ext cx="1567160" cy="7456289"/>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La administración por resultados es una segunda etapa, posterior a la medición. Incluye la incorporación de los resultados de cada unidad en cada periodo, en un sistema de planeación estratégica de toda la institución.</a:t>
          </a:r>
        </a:p>
      </dsp:txBody>
      <dsp:txXfrm rot="-5400000">
        <a:off x="1687711" y="77304"/>
        <a:ext cx="7379787" cy="1414156"/>
      </dsp:txXfrm>
    </dsp:sp>
    <dsp:sp modelId="{B800B8A2-F5DF-45EF-B2FE-28E48A066938}">
      <dsp:nvSpPr>
        <dsp:cNvPr id="0" name=""/>
        <dsp:cNvSpPr/>
      </dsp:nvSpPr>
      <dsp:spPr>
        <a:xfrm rot="5400000">
          <a:off x="-361652" y="2585144"/>
          <a:ext cx="2411015" cy="1687710"/>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es-MX" sz="4800" kern="1200"/>
        </a:p>
      </dsp:txBody>
      <dsp:txXfrm rot="-5400000">
        <a:off x="1" y="3067346"/>
        <a:ext cx="1687710" cy="723305"/>
      </dsp:txXfrm>
    </dsp:sp>
    <dsp:sp modelId="{9B59EF88-7070-479C-9222-5F265740B4E9}">
      <dsp:nvSpPr>
        <dsp:cNvPr id="0" name=""/>
        <dsp:cNvSpPr/>
      </dsp:nvSpPr>
      <dsp:spPr>
        <a:xfrm rot="5400000">
          <a:off x="4632275" y="-721072"/>
          <a:ext cx="1567160" cy="7456289"/>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La observación contraria también en cierta, es posible existan mediciones muy precisas sobre la actividad de una institución, sin embargo que las expectativas y juicios de valor de la sociedad sobre ella resulten muy positivo.</a:t>
          </a:r>
        </a:p>
      </dsp:txBody>
      <dsp:txXfrm rot="-5400000">
        <a:off x="1687711" y="2299994"/>
        <a:ext cx="7379787" cy="1414156"/>
      </dsp:txXfrm>
    </dsp:sp>
    <dsp:sp modelId="{CBB9C928-0E0C-4551-A0D1-FDA58AB666F8}">
      <dsp:nvSpPr>
        <dsp:cNvPr id="0" name=""/>
        <dsp:cNvSpPr/>
      </dsp:nvSpPr>
      <dsp:spPr>
        <a:xfrm rot="5400000">
          <a:off x="-361652" y="4807835"/>
          <a:ext cx="2411015" cy="1687710"/>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es-MX" sz="4800" kern="1200"/>
        </a:p>
      </dsp:txBody>
      <dsp:txXfrm rot="-5400000">
        <a:off x="1" y="5290037"/>
        <a:ext cx="1687710" cy="723305"/>
      </dsp:txXfrm>
    </dsp:sp>
    <dsp:sp modelId="{715545F3-DBBD-43FD-B2B0-4C54BE01DAA2}">
      <dsp:nvSpPr>
        <dsp:cNvPr id="0" name=""/>
        <dsp:cNvSpPr/>
      </dsp:nvSpPr>
      <dsp:spPr>
        <a:xfrm rot="5400000">
          <a:off x="4632275" y="1501618"/>
          <a:ext cx="1567160" cy="7456289"/>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La transparencia en la información al público y la existencia de una gran claridad respecto de quién es responsable de que decisiones en el seno de una institución, son exigencias de la democracia tal como la entiende actualmente la sociedad.</a:t>
          </a:r>
        </a:p>
      </dsp:txBody>
      <dsp:txXfrm rot="-5400000">
        <a:off x="1687711" y="4522684"/>
        <a:ext cx="7379787" cy="141415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ADF82-1748-46A2-BDA0-2F5701295D13}">
      <dsp:nvSpPr>
        <dsp:cNvPr id="0" name=""/>
        <dsp:cNvSpPr/>
      </dsp:nvSpPr>
      <dsp:spPr>
        <a:xfrm>
          <a:off x="2117" y="2391428"/>
          <a:ext cx="2852822" cy="2075142"/>
        </a:xfrm>
        <a:prstGeom prst="roundRect">
          <a:avLst>
            <a:gd name="adj" fmla="val 10000"/>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just" defTabSz="622300">
            <a:lnSpc>
              <a:spcPct val="90000"/>
            </a:lnSpc>
            <a:spcBef>
              <a:spcPct val="0"/>
            </a:spcBef>
            <a:spcAft>
              <a:spcPct val="15000"/>
            </a:spcAft>
            <a:buChar char="•"/>
          </a:pPr>
          <a:endParaRPr lang="es-MX" sz="1400" kern="1200" dirty="0"/>
        </a:p>
        <a:p>
          <a:pPr marL="114300" lvl="1" indent="-114300" algn="just" defTabSz="622300">
            <a:lnSpc>
              <a:spcPct val="90000"/>
            </a:lnSpc>
            <a:spcBef>
              <a:spcPct val="0"/>
            </a:spcBef>
            <a:spcAft>
              <a:spcPct val="15000"/>
            </a:spcAft>
            <a:buChar char="•"/>
          </a:pPr>
          <a:endParaRPr lang="es-MX" sz="1400" kern="1200" dirty="0"/>
        </a:p>
        <a:p>
          <a:pPr marL="114300" lvl="1" indent="-114300" algn="just" defTabSz="622300">
            <a:lnSpc>
              <a:spcPct val="90000"/>
            </a:lnSpc>
            <a:spcBef>
              <a:spcPct val="0"/>
            </a:spcBef>
            <a:spcAft>
              <a:spcPct val="15000"/>
            </a:spcAft>
            <a:buChar char="•"/>
          </a:pPr>
          <a:r>
            <a:rPr lang="es-MX" sz="1400" kern="1200" dirty="0"/>
            <a:t>En el sector público, es  el principal problema de un mecanismo de medición y de administración por sus resultados no está en su diseño ni en su implementación técnicos. </a:t>
          </a:r>
        </a:p>
      </dsp:txBody>
      <dsp:txXfrm>
        <a:off x="49872" y="2439183"/>
        <a:ext cx="2757312" cy="1534958"/>
      </dsp:txXfrm>
    </dsp:sp>
    <dsp:sp modelId="{8974453B-BBA5-4911-8D67-BF513226DDAC}">
      <dsp:nvSpPr>
        <dsp:cNvPr id="0" name=""/>
        <dsp:cNvSpPr/>
      </dsp:nvSpPr>
      <dsp:spPr>
        <a:xfrm>
          <a:off x="1564531" y="3305795"/>
          <a:ext cx="2832022" cy="2832022"/>
        </a:xfrm>
        <a:prstGeom prst="leftCircularArrow">
          <a:avLst>
            <a:gd name="adj1" fmla="val 2099"/>
            <a:gd name="adj2" fmla="val 252048"/>
            <a:gd name="adj3" fmla="val 1935481"/>
            <a:gd name="adj4" fmla="val 8932412"/>
            <a:gd name="adj5" fmla="val 2449"/>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45131CF-449A-4FA0-845D-6128B39C0DE8}">
      <dsp:nvSpPr>
        <dsp:cNvPr id="0" name=""/>
        <dsp:cNvSpPr/>
      </dsp:nvSpPr>
      <dsp:spPr>
        <a:xfrm>
          <a:off x="496957" y="4086401"/>
          <a:ext cx="2242262" cy="89167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just" defTabSz="622300">
            <a:lnSpc>
              <a:spcPct val="90000"/>
            </a:lnSpc>
            <a:spcBef>
              <a:spcPct val="0"/>
            </a:spcBef>
            <a:spcAft>
              <a:spcPct val="35000"/>
            </a:spcAft>
            <a:buNone/>
          </a:pPr>
          <a:r>
            <a:rPr lang="es-MX" sz="1400" kern="1200" dirty="0"/>
            <a:t>Es el uso que el sistema político le da a los productos del programa.</a:t>
          </a:r>
        </a:p>
      </dsp:txBody>
      <dsp:txXfrm>
        <a:off x="523073" y="4112517"/>
        <a:ext cx="2190030" cy="839441"/>
      </dsp:txXfrm>
    </dsp:sp>
    <dsp:sp modelId="{4B5CD7AB-DE3A-4FB9-A72F-708D76C870C1}">
      <dsp:nvSpPr>
        <dsp:cNvPr id="0" name=""/>
        <dsp:cNvSpPr/>
      </dsp:nvSpPr>
      <dsp:spPr>
        <a:xfrm>
          <a:off x="3253155" y="2388713"/>
          <a:ext cx="2522545" cy="2080572"/>
        </a:xfrm>
        <a:prstGeom prst="roundRect">
          <a:avLst>
            <a:gd name="adj" fmla="val 10000"/>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endParaRPr lang="es-MX" sz="1400" kern="1200" dirty="0"/>
        </a:p>
        <a:p>
          <a:pPr marL="114300" lvl="1" indent="-114300" algn="just" defTabSz="622300">
            <a:lnSpc>
              <a:spcPct val="90000"/>
            </a:lnSpc>
            <a:spcBef>
              <a:spcPct val="0"/>
            </a:spcBef>
            <a:spcAft>
              <a:spcPct val="15000"/>
            </a:spcAft>
            <a:buChar char="•"/>
          </a:pPr>
          <a:r>
            <a:rPr lang="es-MX" sz="1400" kern="1200" dirty="0"/>
            <a:t>Ni a los parlamentos, ni a los medios de comunicación ni a los políticos que dirigen las instituciones públicas. </a:t>
          </a:r>
        </a:p>
      </dsp:txBody>
      <dsp:txXfrm>
        <a:off x="3301035" y="2882430"/>
        <a:ext cx="2426785" cy="1538975"/>
      </dsp:txXfrm>
    </dsp:sp>
    <dsp:sp modelId="{E1C1B2BE-952B-45A2-B89B-B28BFFFCE6B0}">
      <dsp:nvSpPr>
        <dsp:cNvPr id="0" name=""/>
        <dsp:cNvSpPr/>
      </dsp:nvSpPr>
      <dsp:spPr>
        <a:xfrm>
          <a:off x="4690512" y="1180178"/>
          <a:ext cx="2887884" cy="2887884"/>
        </a:xfrm>
        <a:prstGeom prst="circularArrow">
          <a:avLst>
            <a:gd name="adj1" fmla="val 2058"/>
            <a:gd name="adj2" fmla="val 246942"/>
            <a:gd name="adj3" fmla="val 19577547"/>
            <a:gd name="adj4" fmla="val 12575511"/>
            <a:gd name="adj5" fmla="val 2401"/>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A59836-25B3-431D-B58F-5D274936C924}">
      <dsp:nvSpPr>
        <dsp:cNvPr id="0" name=""/>
        <dsp:cNvSpPr/>
      </dsp:nvSpPr>
      <dsp:spPr>
        <a:xfrm>
          <a:off x="3813720" y="1942876"/>
          <a:ext cx="2242262" cy="89167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just" defTabSz="622300">
            <a:lnSpc>
              <a:spcPct val="90000"/>
            </a:lnSpc>
            <a:spcBef>
              <a:spcPct val="0"/>
            </a:spcBef>
            <a:spcAft>
              <a:spcPct val="35000"/>
            </a:spcAft>
            <a:buNone/>
          </a:pPr>
          <a:r>
            <a:rPr lang="es-MX" sz="1400" kern="1200" dirty="0"/>
            <a:t>Les interesan necesariamente los resultados precisos de las diversas acciones de una institución. </a:t>
          </a:r>
        </a:p>
      </dsp:txBody>
      <dsp:txXfrm>
        <a:off x="3839836" y="1968992"/>
        <a:ext cx="2190030" cy="839441"/>
      </dsp:txXfrm>
    </dsp:sp>
    <dsp:sp modelId="{E2A8BA84-97E3-43D3-A4CD-E4B770D1A1C8}">
      <dsp:nvSpPr>
        <dsp:cNvPr id="0" name=""/>
        <dsp:cNvSpPr/>
      </dsp:nvSpPr>
      <dsp:spPr>
        <a:xfrm>
          <a:off x="6339054" y="2388713"/>
          <a:ext cx="2522545" cy="2080572"/>
        </a:xfrm>
        <a:prstGeom prst="roundRect">
          <a:avLst>
            <a:gd name="adj" fmla="val 10000"/>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endParaRPr lang="es-MX" sz="1400" kern="1200" dirty="0"/>
        </a:p>
        <a:p>
          <a:pPr marL="114300" lvl="1" indent="-114300" algn="l" defTabSz="622300">
            <a:lnSpc>
              <a:spcPct val="90000"/>
            </a:lnSpc>
            <a:spcBef>
              <a:spcPct val="0"/>
            </a:spcBef>
            <a:spcAft>
              <a:spcPct val="15000"/>
            </a:spcAft>
            <a:buChar char="•"/>
          </a:pPr>
          <a:endParaRPr lang="es-MX" sz="1400" kern="1200" dirty="0"/>
        </a:p>
        <a:p>
          <a:pPr marL="114300" lvl="1" indent="-114300" algn="just" defTabSz="622300">
            <a:lnSpc>
              <a:spcPct val="90000"/>
            </a:lnSpc>
            <a:spcBef>
              <a:spcPct val="0"/>
            </a:spcBef>
            <a:spcAft>
              <a:spcPct val="15000"/>
            </a:spcAft>
            <a:buChar char="•"/>
          </a:pPr>
          <a:r>
            <a:rPr lang="es-MX" sz="1400" kern="1200" dirty="0"/>
            <a:t>Al interior de la administración pública tampoco se usan necesariamente para aumentar o disminuir.</a:t>
          </a:r>
        </a:p>
      </dsp:txBody>
      <dsp:txXfrm>
        <a:off x="6386934" y="2436593"/>
        <a:ext cx="2426785" cy="1538975"/>
      </dsp:txXfrm>
    </dsp:sp>
    <dsp:sp modelId="{D18AFD57-0BF5-477D-A517-F74DF40A1C00}">
      <dsp:nvSpPr>
        <dsp:cNvPr id="0" name=""/>
        <dsp:cNvSpPr/>
      </dsp:nvSpPr>
      <dsp:spPr>
        <a:xfrm>
          <a:off x="6899620" y="4023449"/>
          <a:ext cx="2242262" cy="891673"/>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just" defTabSz="622300">
            <a:lnSpc>
              <a:spcPct val="90000"/>
            </a:lnSpc>
            <a:spcBef>
              <a:spcPct val="0"/>
            </a:spcBef>
            <a:spcAft>
              <a:spcPct val="35000"/>
            </a:spcAft>
            <a:buNone/>
          </a:pPr>
          <a:r>
            <a:rPr lang="es-MX" sz="1400" kern="1200" dirty="0"/>
            <a:t>Asignaciones de recursos a los programas de la institución de que se trate</a:t>
          </a:r>
        </a:p>
      </dsp:txBody>
      <dsp:txXfrm>
        <a:off x="6925736" y="4049565"/>
        <a:ext cx="2190030" cy="83944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7E9341-A949-46DF-89B3-3EC52DC8717F}">
      <dsp:nvSpPr>
        <dsp:cNvPr id="0" name=""/>
        <dsp:cNvSpPr/>
      </dsp:nvSpPr>
      <dsp:spPr>
        <a:xfrm>
          <a:off x="3337377" y="-4"/>
          <a:ext cx="2026698" cy="211938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kern="1200" dirty="0"/>
            <a:t>La clave esta en darse cuenta de que la lógica de los procesos políticos no es la misma que la lógica de los procesos administrativos.</a:t>
          </a:r>
        </a:p>
      </dsp:txBody>
      <dsp:txXfrm>
        <a:off x="3634180" y="310372"/>
        <a:ext cx="1433092" cy="1498629"/>
      </dsp:txXfrm>
    </dsp:sp>
    <dsp:sp modelId="{FDC8E13E-159C-4BA3-9C4E-0E4A7BB06C15}">
      <dsp:nvSpPr>
        <dsp:cNvPr id="0" name=""/>
        <dsp:cNvSpPr/>
      </dsp:nvSpPr>
      <dsp:spPr>
        <a:xfrm rot="1479927">
          <a:off x="5375771" y="1308729"/>
          <a:ext cx="293168" cy="5779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a:off x="5379783" y="1405973"/>
        <a:ext cx="205218" cy="346788"/>
      </dsp:txXfrm>
    </dsp:sp>
    <dsp:sp modelId="{02862069-33CC-408F-A66A-AFDD37554DDD}">
      <dsp:nvSpPr>
        <dsp:cNvPr id="0" name=""/>
        <dsp:cNvSpPr/>
      </dsp:nvSpPr>
      <dsp:spPr>
        <a:xfrm>
          <a:off x="5676142" y="1124017"/>
          <a:ext cx="2159659" cy="2080403"/>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kern="1200" dirty="0"/>
            <a:t>Para los dirigentes que proceden de las áreas políticas, el elemento critico es el comportamiento de la opinión publica.</a:t>
          </a:r>
        </a:p>
      </dsp:txBody>
      <dsp:txXfrm>
        <a:off x="5992417" y="1428685"/>
        <a:ext cx="1527109" cy="1471067"/>
      </dsp:txXfrm>
    </dsp:sp>
    <dsp:sp modelId="{BC643DAA-DC9D-4552-9B2C-E3618FCCDB45}">
      <dsp:nvSpPr>
        <dsp:cNvPr id="0" name=""/>
        <dsp:cNvSpPr/>
      </dsp:nvSpPr>
      <dsp:spPr>
        <a:xfrm rot="5400000">
          <a:off x="6612067" y="3178804"/>
          <a:ext cx="287810" cy="5779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a:off x="6655239" y="3251229"/>
        <a:ext cx="201467" cy="346788"/>
      </dsp:txXfrm>
    </dsp:sp>
    <dsp:sp modelId="{BD590BAA-DD30-43B0-8EE2-C2098B73BD18}">
      <dsp:nvSpPr>
        <dsp:cNvPr id="0" name=""/>
        <dsp:cNvSpPr/>
      </dsp:nvSpPr>
      <dsp:spPr>
        <a:xfrm>
          <a:off x="5708381" y="3747460"/>
          <a:ext cx="2095182" cy="1977240"/>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kern="1200" dirty="0"/>
            <a:t>Como se sabe, el manejo de las técnicas de la información y la comunicación para la opinión pública influye tanto o mas que los contenidos de los mensajes.</a:t>
          </a:r>
        </a:p>
      </dsp:txBody>
      <dsp:txXfrm>
        <a:off x="6015213" y="4037020"/>
        <a:ext cx="1481518" cy="1398120"/>
      </dsp:txXfrm>
    </dsp:sp>
    <dsp:sp modelId="{56EE126D-9BC7-46AA-BD0E-7991C6910671}">
      <dsp:nvSpPr>
        <dsp:cNvPr id="0" name=""/>
        <dsp:cNvSpPr/>
      </dsp:nvSpPr>
      <dsp:spPr>
        <a:xfrm rot="9353779">
          <a:off x="5328336" y="5005226"/>
          <a:ext cx="360243" cy="5779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rot="10800000">
        <a:off x="5431697" y="5098754"/>
        <a:ext cx="252170" cy="346788"/>
      </dsp:txXfrm>
    </dsp:sp>
    <dsp:sp modelId="{C3DF0A26-2301-42D9-8830-05847808DB5A}">
      <dsp:nvSpPr>
        <dsp:cNvPr id="0" name=""/>
        <dsp:cNvSpPr/>
      </dsp:nvSpPr>
      <dsp:spPr>
        <a:xfrm>
          <a:off x="3193363" y="4844801"/>
          <a:ext cx="2091175" cy="203478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kern="1200" dirty="0"/>
            <a:t>De manera tal que un mismo resultado puede ser captado por la opinión pública con una perspectiva positiva o negativa.</a:t>
          </a:r>
        </a:p>
      </dsp:txBody>
      <dsp:txXfrm>
        <a:off x="3499608" y="5142788"/>
        <a:ext cx="1478685" cy="1438807"/>
      </dsp:txXfrm>
    </dsp:sp>
    <dsp:sp modelId="{C4C25740-95D8-4FA5-A077-AD21BE691B41}">
      <dsp:nvSpPr>
        <dsp:cNvPr id="0" name=""/>
        <dsp:cNvSpPr/>
      </dsp:nvSpPr>
      <dsp:spPr>
        <a:xfrm rot="12422951">
          <a:off x="2785662" y="4933542"/>
          <a:ext cx="401092" cy="5779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rot="10800000">
        <a:off x="2899409" y="5076498"/>
        <a:ext cx="280764" cy="346788"/>
      </dsp:txXfrm>
    </dsp:sp>
    <dsp:sp modelId="{04EE747E-4FFC-462B-A4B2-54B6CEDBB382}">
      <dsp:nvSpPr>
        <dsp:cNvPr id="0" name=""/>
        <dsp:cNvSpPr/>
      </dsp:nvSpPr>
      <dsp:spPr>
        <a:xfrm>
          <a:off x="745100" y="3573010"/>
          <a:ext cx="2000582" cy="203190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just" defTabSz="533400">
            <a:lnSpc>
              <a:spcPct val="90000"/>
            </a:lnSpc>
            <a:spcBef>
              <a:spcPct val="0"/>
            </a:spcBef>
            <a:spcAft>
              <a:spcPct val="35000"/>
            </a:spcAft>
            <a:buNone/>
          </a:pPr>
          <a:r>
            <a:rPr lang="es-MX" sz="1200" kern="1200" dirty="0"/>
            <a:t>En el caso de los funcionarios de elección, un factor clave es la preparación de los electores sobre su persona o sobre su partido.</a:t>
          </a:r>
        </a:p>
      </dsp:txBody>
      <dsp:txXfrm>
        <a:off x="1038078" y="3870575"/>
        <a:ext cx="1414626" cy="1436774"/>
      </dsp:txXfrm>
    </dsp:sp>
    <dsp:sp modelId="{CB16FCC2-C944-4D5A-AA8D-957C97120ED7}">
      <dsp:nvSpPr>
        <dsp:cNvPr id="0" name=""/>
        <dsp:cNvSpPr/>
      </dsp:nvSpPr>
      <dsp:spPr>
        <a:xfrm rot="16493934">
          <a:off x="1719313" y="3043990"/>
          <a:ext cx="267460" cy="5779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a:off x="1756006" y="3199558"/>
        <a:ext cx="187222" cy="346788"/>
      </dsp:txXfrm>
    </dsp:sp>
    <dsp:sp modelId="{555917F1-7B9A-4757-AF0E-56B8437EBC10}">
      <dsp:nvSpPr>
        <dsp:cNvPr id="0" name=""/>
        <dsp:cNvSpPr/>
      </dsp:nvSpPr>
      <dsp:spPr>
        <a:xfrm>
          <a:off x="961103" y="980725"/>
          <a:ext cx="2007329" cy="209749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just" defTabSz="444500">
            <a:lnSpc>
              <a:spcPct val="90000"/>
            </a:lnSpc>
            <a:spcBef>
              <a:spcPct val="0"/>
            </a:spcBef>
            <a:spcAft>
              <a:spcPct val="35000"/>
            </a:spcAft>
            <a:buNone/>
          </a:pPr>
          <a:r>
            <a:rPr lang="es-MX" sz="1000" kern="1200" dirty="0"/>
            <a:t>La administración por resultados en una institución pública debe de ser el propósito de perfeccionar los sistemas internos,  para ellos será una ganancia significativa, su finalidad es contribuir a mejorar la productividad en una ambiente positivo de trabajo.</a:t>
          </a:r>
        </a:p>
      </dsp:txBody>
      <dsp:txXfrm>
        <a:off x="1255070" y="1287896"/>
        <a:ext cx="1419395" cy="1483152"/>
      </dsp:txXfrm>
    </dsp:sp>
    <dsp:sp modelId="{EBB7F57D-2559-411F-9D83-CF04193514EA}">
      <dsp:nvSpPr>
        <dsp:cNvPr id="0" name=""/>
        <dsp:cNvSpPr/>
      </dsp:nvSpPr>
      <dsp:spPr>
        <a:xfrm rot="20272826">
          <a:off x="3000836" y="1260528"/>
          <a:ext cx="289518" cy="5779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s-MX" sz="800" kern="1200"/>
        </a:p>
      </dsp:txBody>
      <dsp:txXfrm>
        <a:off x="3004032" y="1392476"/>
        <a:ext cx="202663" cy="34678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F2D873-47F5-4FAB-8C4D-3DB93D79E706}">
      <dsp:nvSpPr>
        <dsp:cNvPr id="0" name=""/>
        <dsp:cNvSpPr/>
      </dsp:nvSpPr>
      <dsp:spPr>
        <a:xfrm>
          <a:off x="806" y="132837"/>
          <a:ext cx="3766188" cy="1883094"/>
        </a:xfrm>
        <a:prstGeom prst="roundRect">
          <a:avLst>
            <a:gd name="adj" fmla="val 10000"/>
          </a:avLst>
        </a:prstGeom>
        <a:gradFill rotWithShape="0">
          <a:gsLst>
            <a:gs pos="0">
              <a:schemeClr val="dk2">
                <a:hueOff val="0"/>
                <a:satOff val="0"/>
                <a:lumOff val="0"/>
                <a:alphaOff val="0"/>
                <a:tint val="94000"/>
                <a:satMod val="105000"/>
                <a:lumMod val="102000"/>
              </a:schemeClr>
            </a:gs>
            <a:gs pos="100000">
              <a:schemeClr val="dk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2865" tIns="41910" rIns="62865" bIns="41910" numCol="1" spcCol="1270" anchor="ctr" anchorCtr="0">
          <a:noAutofit/>
        </a:bodyPr>
        <a:lstStyle/>
        <a:p>
          <a:pPr marL="0" lvl="0" indent="0" algn="ctr" defTabSz="1466850">
            <a:lnSpc>
              <a:spcPct val="90000"/>
            </a:lnSpc>
            <a:spcBef>
              <a:spcPct val="0"/>
            </a:spcBef>
            <a:spcAft>
              <a:spcPct val="35000"/>
            </a:spcAft>
            <a:buNone/>
          </a:pPr>
          <a:r>
            <a:rPr lang="es-MX" sz="3300" kern="1200" dirty="0"/>
            <a:t>A) Resistencia a la medición de resultados</a:t>
          </a:r>
        </a:p>
      </dsp:txBody>
      <dsp:txXfrm>
        <a:off x="55960" y="187991"/>
        <a:ext cx="3655880" cy="1772786"/>
      </dsp:txXfrm>
    </dsp:sp>
    <dsp:sp modelId="{6D58F4AB-D460-4270-8BDD-04F16B149CF7}">
      <dsp:nvSpPr>
        <dsp:cNvPr id="0" name=""/>
        <dsp:cNvSpPr/>
      </dsp:nvSpPr>
      <dsp:spPr>
        <a:xfrm>
          <a:off x="377425" y="2015931"/>
          <a:ext cx="376618" cy="1412320"/>
        </a:xfrm>
        <a:custGeom>
          <a:avLst/>
          <a:gdLst/>
          <a:ahLst/>
          <a:cxnLst/>
          <a:rect l="0" t="0" r="0" b="0"/>
          <a:pathLst>
            <a:path>
              <a:moveTo>
                <a:pt x="0" y="0"/>
              </a:moveTo>
              <a:lnTo>
                <a:pt x="0" y="1412320"/>
              </a:lnTo>
              <a:lnTo>
                <a:pt x="376618" y="1412320"/>
              </a:lnTo>
            </a:path>
          </a:pathLst>
        </a:custGeom>
        <a:noFill/>
        <a:ln w="158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128D875-1EB4-4DFE-B5F0-2EC11C6C665D}">
      <dsp:nvSpPr>
        <dsp:cNvPr id="0" name=""/>
        <dsp:cNvSpPr/>
      </dsp:nvSpPr>
      <dsp:spPr>
        <a:xfrm>
          <a:off x="754044" y="2486705"/>
          <a:ext cx="3596318" cy="1883094"/>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just" defTabSz="622300">
            <a:lnSpc>
              <a:spcPct val="90000"/>
            </a:lnSpc>
            <a:spcBef>
              <a:spcPct val="0"/>
            </a:spcBef>
            <a:spcAft>
              <a:spcPct val="35000"/>
            </a:spcAft>
            <a:buNone/>
          </a:pPr>
          <a:r>
            <a:rPr lang="es-MX" sz="1400" kern="1200" dirty="0"/>
            <a:t>. </a:t>
          </a:r>
          <a:r>
            <a:rPr lang="es-MX" sz="1600" kern="1200" dirty="0"/>
            <a:t>Los directivos en una institución pública operan en el marco de numerosos condicionamientos sobre los que no tienen control directo.</a:t>
          </a:r>
        </a:p>
      </dsp:txBody>
      <dsp:txXfrm>
        <a:off x="809198" y="2541859"/>
        <a:ext cx="3486010" cy="1772786"/>
      </dsp:txXfrm>
    </dsp:sp>
    <dsp:sp modelId="{FA5368D3-F979-45CA-8474-2EF035828E7C}">
      <dsp:nvSpPr>
        <dsp:cNvPr id="0" name=""/>
        <dsp:cNvSpPr/>
      </dsp:nvSpPr>
      <dsp:spPr>
        <a:xfrm>
          <a:off x="377425" y="2015931"/>
          <a:ext cx="376618" cy="3766188"/>
        </a:xfrm>
        <a:custGeom>
          <a:avLst/>
          <a:gdLst/>
          <a:ahLst/>
          <a:cxnLst/>
          <a:rect l="0" t="0" r="0" b="0"/>
          <a:pathLst>
            <a:path>
              <a:moveTo>
                <a:pt x="0" y="0"/>
              </a:moveTo>
              <a:lnTo>
                <a:pt x="0" y="3766188"/>
              </a:lnTo>
              <a:lnTo>
                <a:pt x="376618" y="3766188"/>
              </a:lnTo>
            </a:path>
          </a:pathLst>
        </a:custGeom>
        <a:noFill/>
        <a:ln w="158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38B5C9B-C25E-4F05-8084-6720847549FF}">
      <dsp:nvSpPr>
        <dsp:cNvPr id="0" name=""/>
        <dsp:cNvSpPr/>
      </dsp:nvSpPr>
      <dsp:spPr>
        <a:xfrm>
          <a:off x="754044" y="4840573"/>
          <a:ext cx="3012951" cy="1883094"/>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just" defTabSz="711200">
            <a:lnSpc>
              <a:spcPct val="90000"/>
            </a:lnSpc>
            <a:spcBef>
              <a:spcPct val="0"/>
            </a:spcBef>
            <a:spcAft>
              <a:spcPct val="35000"/>
            </a:spcAft>
            <a:buNone/>
          </a:pPr>
          <a:r>
            <a:rPr lang="es-MX" sz="1600" kern="1200" dirty="0"/>
            <a:t>POR EJEMPLO: la capacidad del personal bajos sus órdenes, los recursos presupuestarios disponibles, los objetivos de otros altos dirigentes de la institución, las actuaciones de los sindicatos, y otros similares.</a:t>
          </a:r>
        </a:p>
      </dsp:txBody>
      <dsp:txXfrm>
        <a:off x="809198" y="4895727"/>
        <a:ext cx="2902643" cy="1772786"/>
      </dsp:txXfrm>
    </dsp:sp>
    <dsp:sp modelId="{14BD3EF0-0436-44A6-9BEB-9D9B959677F0}">
      <dsp:nvSpPr>
        <dsp:cNvPr id="0" name=""/>
        <dsp:cNvSpPr/>
      </dsp:nvSpPr>
      <dsp:spPr>
        <a:xfrm>
          <a:off x="4708542" y="132837"/>
          <a:ext cx="3766188" cy="1883094"/>
        </a:xfrm>
        <a:prstGeom prst="roundRect">
          <a:avLst>
            <a:gd name="adj" fmla="val 10000"/>
          </a:avLst>
        </a:prstGeom>
        <a:gradFill rotWithShape="0">
          <a:gsLst>
            <a:gs pos="0">
              <a:schemeClr val="dk2">
                <a:hueOff val="0"/>
                <a:satOff val="0"/>
                <a:lumOff val="0"/>
                <a:alphaOff val="0"/>
                <a:tint val="94000"/>
                <a:satMod val="105000"/>
                <a:lumMod val="102000"/>
              </a:schemeClr>
            </a:gs>
            <a:gs pos="100000">
              <a:schemeClr val="dk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2865" tIns="41910" rIns="62865" bIns="41910" numCol="1" spcCol="1270" anchor="ctr" anchorCtr="0">
          <a:noAutofit/>
        </a:bodyPr>
        <a:lstStyle/>
        <a:p>
          <a:pPr marL="0" lvl="0" indent="0" algn="ctr" defTabSz="1466850">
            <a:lnSpc>
              <a:spcPct val="90000"/>
            </a:lnSpc>
            <a:spcBef>
              <a:spcPct val="0"/>
            </a:spcBef>
            <a:spcAft>
              <a:spcPct val="35000"/>
            </a:spcAft>
            <a:buNone/>
          </a:pPr>
          <a:r>
            <a:rPr lang="es-MX" sz="3300" kern="1200" dirty="0"/>
            <a:t>B) Desconfianza en un sistema preponderantemente cuantitativo</a:t>
          </a:r>
        </a:p>
      </dsp:txBody>
      <dsp:txXfrm>
        <a:off x="4763696" y="187991"/>
        <a:ext cx="3655880" cy="1772786"/>
      </dsp:txXfrm>
    </dsp:sp>
    <dsp:sp modelId="{434779CB-7CA3-4A88-9B59-048FB5534AAB}">
      <dsp:nvSpPr>
        <dsp:cNvPr id="0" name=""/>
        <dsp:cNvSpPr/>
      </dsp:nvSpPr>
      <dsp:spPr>
        <a:xfrm>
          <a:off x="5085161" y="2015931"/>
          <a:ext cx="376618" cy="1412320"/>
        </a:xfrm>
        <a:custGeom>
          <a:avLst/>
          <a:gdLst/>
          <a:ahLst/>
          <a:cxnLst/>
          <a:rect l="0" t="0" r="0" b="0"/>
          <a:pathLst>
            <a:path>
              <a:moveTo>
                <a:pt x="0" y="0"/>
              </a:moveTo>
              <a:lnTo>
                <a:pt x="0" y="1412320"/>
              </a:lnTo>
              <a:lnTo>
                <a:pt x="376618" y="1412320"/>
              </a:lnTo>
            </a:path>
          </a:pathLst>
        </a:custGeom>
        <a:noFill/>
        <a:ln w="158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6C5F064-890C-4C56-B29A-CF0D39B8083C}">
      <dsp:nvSpPr>
        <dsp:cNvPr id="0" name=""/>
        <dsp:cNvSpPr/>
      </dsp:nvSpPr>
      <dsp:spPr>
        <a:xfrm>
          <a:off x="5461780" y="2486705"/>
          <a:ext cx="3676222" cy="1883094"/>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just" defTabSz="711200">
            <a:lnSpc>
              <a:spcPct val="90000"/>
            </a:lnSpc>
            <a:spcBef>
              <a:spcPct val="0"/>
            </a:spcBef>
            <a:spcAft>
              <a:spcPct val="35000"/>
            </a:spcAft>
            <a:buNone/>
          </a:pPr>
          <a:r>
            <a:rPr lang="es-MX" sz="1600" kern="1200" dirty="0"/>
            <a:t>El sector público de algunos países desarrollados ha imitado la utilización de criterios numéricos como eficiencia institucional. </a:t>
          </a:r>
        </a:p>
      </dsp:txBody>
      <dsp:txXfrm>
        <a:off x="5516934" y="2541859"/>
        <a:ext cx="3565914" cy="1772786"/>
      </dsp:txXfrm>
    </dsp:sp>
    <dsp:sp modelId="{41B5B2BD-B141-40D2-87B4-D659CAB0E6A0}">
      <dsp:nvSpPr>
        <dsp:cNvPr id="0" name=""/>
        <dsp:cNvSpPr/>
      </dsp:nvSpPr>
      <dsp:spPr>
        <a:xfrm>
          <a:off x="5085161" y="2015931"/>
          <a:ext cx="376618" cy="3766188"/>
        </a:xfrm>
        <a:custGeom>
          <a:avLst/>
          <a:gdLst/>
          <a:ahLst/>
          <a:cxnLst/>
          <a:rect l="0" t="0" r="0" b="0"/>
          <a:pathLst>
            <a:path>
              <a:moveTo>
                <a:pt x="0" y="0"/>
              </a:moveTo>
              <a:lnTo>
                <a:pt x="0" y="3766188"/>
              </a:lnTo>
              <a:lnTo>
                <a:pt x="376618" y="3766188"/>
              </a:lnTo>
            </a:path>
          </a:pathLst>
        </a:custGeom>
        <a:noFill/>
        <a:ln w="15875"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1FFD2BA-3213-4F9F-A859-C335641DADBC}">
      <dsp:nvSpPr>
        <dsp:cNvPr id="0" name=""/>
        <dsp:cNvSpPr/>
      </dsp:nvSpPr>
      <dsp:spPr>
        <a:xfrm>
          <a:off x="5461780" y="4840573"/>
          <a:ext cx="3527804" cy="1883094"/>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es-MX" sz="2200" kern="1200" dirty="0"/>
            <a:t>El riesgo es que abandonen otros, tales como la satisfacción de los consumidores, la población marginada o muy pobre y de ética publica y similares.</a:t>
          </a:r>
        </a:p>
      </dsp:txBody>
      <dsp:txXfrm>
        <a:off x="5516934" y="4895727"/>
        <a:ext cx="3417496" cy="177278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17045D-B49D-4344-AA54-537D50CC14ED}">
      <dsp:nvSpPr>
        <dsp:cNvPr id="0" name=""/>
        <dsp:cNvSpPr/>
      </dsp:nvSpPr>
      <dsp:spPr>
        <a:xfrm>
          <a:off x="-7755416" y="-1184976"/>
          <a:ext cx="9227952" cy="9227952"/>
        </a:xfrm>
        <a:prstGeom prst="blockArc">
          <a:avLst>
            <a:gd name="adj1" fmla="val 18900000"/>
            <a:gd name="adj2" fmla="val 2700000"/>
            <a:gd name="adj3" fmla="val 234"/>
          </a:avLst>
        </a:pr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AC631C-E775-43AA-8998-776244B4655D}">
      <dsp:nvSpPr>
        <dsp:cNvPr id="0" name=""/>
        <dsp:cNvSpPr/>
      </dsp:nvSpPr>
      <dsp:spPr>
        <a:xfrm>
          <a:off x="770279" y="527243"/>
          <a:ext cx="8274405" cy="1055034"/>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7434" tIns="48260" rIns="48260" bIns="48260" numCol="1" spcCol="1270" anchor="ctr" anchorCtr="0">
          <a:noAutofit/>
        </a:bodyPr>
        <a:lstStyle/>
        <a:p>
          <a:pPr marL="0" lvl="0" indent="0" algn="just" defTabSz="844550">
            <a:lnSpc>
              <a:spcPct val="90000"/>
            </a:lnSpc>
            <a:spcBef>
              <a:spcPct val="0"/>
            </a:spcBef>
            <a:spcAft>
              <a:spcPct val="35000"/>
            </a:spcAft>
            <a:buNone/>
          </a:pPr>
          <a:r>
            <a:rPr lang="es-MX" sz="1900" kern="1200" dirty="0"/>
            <a:t>En la doctrina de la Nueva Gestión Pública, el concepto de cliente sustituye al de ciudadano o al de usuario del servicio. </a:t>
          </a:r>
        </a:p>
      </dsp:txBody>
      <dsp:txXfrm>
        <a:off x="770279" y="527243"/>
        <a:ext cx="8274405" cy="1055034"/>
      </dsp:txXfrm>
    </dsp:sp>
    <dsp:sp modelId="{DF6ECD83-D4C7-4044-9DD3-63B89907A31A}">
      <dsp:nvSpPr>
        <dsp:cNvPr id="0" name=""/>
        <dsp:cNvSpPr/>
      </dsp:nvSpPr>
      <dsp:spPr>
        <a:xfrm>
          <a:off x="110882" y="395363"/>
          <a:ext cx="1318793" cy="1318793"/>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0C909C-99DF-4A52-B007-90B6B45FAD82}">
      <dsp:nvSpPr>
        <dsp:cNvPr id="0" name=""/>
        <dsp:cNvSpPr/>
      </dsp:nvSpPr>
      <dsp:spPr>
        <a:xfrm>
          <a:off x="1375155" y="2110069"/>
          <a:ext cx="7669530" cy="1055034"/>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7434" tIns="48260" rIns="48260" bIns="48260" numCol="1" spcCol="1270" anchor="ctr" anchorCtr="0">
          <a:noAutofit/>
        </a:bodyPr>
        <a:lstStyle/>
        <a:p>
          <a:pPr marL="0" lvl="0" indent="0" algn="l" defTabSz="844550">
            <a:lnSpc>
              <a:spcPct val="90000"/>
            </a:lnSpc>
            <a:spcBef>
              <a:spcPct val="0"/>
            </a:spcBef>
            <a:spcAft>
              <a:spcPct val="35000"/>
            </a:spcAft>
            <a:buNone/>
          </a:pPr>
          <a:r>
            <a:rPr lang="es-MX" sz="1900" kern="1200" dirty="0"/>
            <a:t>Se trata de subrayar la idea de que un servicio público puede y debe ser sometido a las mismas reglas de mercado que un servicio que presta el sector privado.</a:t>
          </a:r>
        </a:p>
      </dsp:txBody>
      <dsp:txXfrm>
        <a:off x="1375155" y="2110069"/>
        <a:ext cx="7669530" cy="1055034"/>
      </dsp:txXfrm>
    </dsp:sp>
    <dsp:sp modelId="{00AC65F8-836D-42DE-AC4A-0E7CB52292AA}">
      <dsp:nvSpPr>
        <dsp:cNvPr id="0" name=""/>
        <dsp:cNvSpPr/>
      </dsp:nvSpPr>
      <dsp:spPr>
        <a:xfrm>
          <a:off x="715758" y="1978190"/>
          <a:ext cx="1318793" cy="1318793"/>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1D551F-69BD-4326-89A8-55D4B3D65BB7}">
      <dsp:nvSpPr>
        <dsp:cNvPr id="0" name=""/>
        <dsp:cNvSpPr/>
      </dsp:nvSpPr>
      <dsp:spPr>
        <a:xfrm>
          <a:off x="1375155" y="3692895"/>
          <a:ext cx="7669530" cy="1055034"/>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7434" tIns="48260" rIns="48260" bIns="48260" numCol="1" spcCol="1270" anchor="ctr" anchorCtr="0">
          <a:noAutofit/>
        </a:bodyPr>
        <a:lstStyle/>
        <a:p>
          <a:pPr marL="0" lvl="0" indent="0" algn="l" defTabSz="844550">
            <a:lnSpc>
              <a:spcPct val="90000"/>
            </a:lnSpc>
            <a:spcBef>
              <a:spcPct val="0"/>
            </a:spcBef>
            <a:spcAft>
              <a:spcPct val="35000"/>
            </a:spcAft>
            <a:buNone/>
          </a:pPr>
          <a:r>
            <a:rPr lang="es-MX" sz="1900" kern="1200" dirty="0"/>
            <a:t>En cambio es muy importante la consideración (también proveniente de la NGP) en el sentido de que las preferencias de los usuarios y sus necesidades deben recibir la mas alta propiedad. </a:t>
          </a:r>
        </a:p>
      </dsp:txBody>
      <dsp:txXfrm>
        <a:off x="1375155" y="3692895"/>
        <a:ext cx="7669530" cy="1055034"/>
      </dsp:txXfrm>
    </dsp:sp>
    <dsp:sp modelId="{64E98AE1-9043-42A4-9339-EC89E88CAB22}">
      <dsp:nvSpPr>
        <dsp:cNvPr id="0" name=""/>
        <dsp:cNvSpPr/>
      </dsp:nvSpPr>
      <dsp:spPr>
        <a:xfrm>
          <a:off x="715758" y="3561016"/>
          <a:ext cx="1318793" cy="1318793"/>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FB0E21-A908-4D7C-9FEC-8D8731213DB4}">
      <dsp:nvSpPr>
        <dsp:cNvPr id="0" name=""/>
        <dsp:cNvSpPr/>
      </dsp:nvSpPr>
      <dsp:spPr>
        <a:xfrm>
          <a:off x="770279" y="5275722"/>
          <a:ext cx="8274405" cy="1055034"/>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7434" tIns="48260" rIns="48260" bIns="48260" numCol="1" spcCol="1270" anchor="ctr" anchorCtr="0">
          <a:noAutofit/>
        </a:bodyPr>
        <a:lstStyle/>
        <a:p>
          <a:pPr marL="0" lvl="0" indent="0" algn="l" defTabSz="844550">
            <a:lnSpc>
              <a:spcPct val="90000"/>
            </a:lnSpc>
            <a:spcBef>
              <a:spcPct val="0"/>
            </a:spcBef>
            <a:spcAft>
              <a:spcPct val="35000"/>
            </a:spcAft>
            <a:buNone/>
          </a:pPr>
          <a:r>
            <a:rPr lang="es-MX" sz="1900" kern="1200" dirty="0"/>
            <a:t>Se</a:t>
          </a:r>
          <a:r>
            <a:rPr lang="es-MX" sz="1900" kern="1200" baseline="0" dirty="0"/>
            <a:t> ha dicho que los funcionarios deberían prestar menos atención a los procedimientos y mucho mas a la calidad de los servicios .</a:t>
          </a:r>
          <a:endParaRPr lang="es-MX" sz="1900" kern="1200" dirty="0"/>
        </a:p>
      </dsp:txBody>
      <dsp:txXfrm>
        <a:off x="770279" y="5275722"/>
        <a:ext cx="8274405" cy="1055034"/>
      </dsp:txXfrm>
    </dsp:sp>
    <dsp:sp modelId="{3C3952D5-288D-4901-9C90-39DC4897720B}">
      <dsp:nvSpPr>
        <dsp:cNvPr id="0" name=""/>
        <dsp:cNvSpPr/>
      </dsp:nvSpPr>
      <dsp:spPr>
        <a:xfrm>
          <a:off x="110882" y="5143842"/>
          <a:ext cx="1318793" cy="1318793"/>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CDFDC-7D62-4643-8BFA-1BB77C1A96A2}">
      <dsp:nvSpPr>
        <dsp:cNvPr id="0" name=""/>
        <dsp:cNvSpPr/>
      </dsp:nvSpPr>
      <dsp:spPr>
        <a:xfrm>
          <a:off x="1410890" y="4464"/>
          <a:ext cx="2634257"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Los expertos responsables de la modernización administrativa están obligados </a:t>
          </a:r>
        </a:p>
      </dsp:txBody>
      <dsp:txXfrm>
        <a:off x="1457183" y="50757"/>
        <a:ext cx="2541671" cy="1487968"/>
      </dsp:txXfrm>
    </dsp:sp>
    <dsp:sp modelId="{45AEEB84-273C-4048-B547-63F35E0B0A73}">
      <dsp:nvSpPr>
        <dsp:cNvPr id="0" name=""/>
        <dsp:cNvSpPr/>
      </dsp:nvSpPr>
      <dsp:spPr>
        <a:xfrm>
          <a:off x="4276963" y="468094"/>
          <a:ext cx="558462"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4276963" y="598753"/>
        <a:ext cx="390923" cy="391977"/>
      </dsp:txXfrm>
    </dsp:sp>
    <dsp:sp modelId="{4EC8571E-A845-4A0C-AD32-A09F2DC7E559}">
      <dsp:nvSpPr>
        <dsp:cNvPr id="0" name=""/>
        <dsp:cNvSpPr/>
      </dsp:nvSpPr>
      <dsp:spPr>
        <a:xfrm>
          <a:off x="5098851" y="4464"/>
          <a:ext cx="2634257"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A prestar atención a la calidad de los servicios públicos que reciben los usuarios de las instituciones</a:t>
          </a:r>
        </a:p>
      </dsp:txBody>
      <dsp:txXfrm>
        <a:off x="5145144" y="50757"/>
        <a:ext cx="2541671" cy="1487968"/>
      </dsp:txXfrm>
    </dsp:sp>
    <dsp:sp modelId="{F4F4036D-98CF-4C46-A418-ECE225794A5F}">
      <dsp:nvSpPr>
        <dsp:cNvPr id="0" name=""/>
        <dsp:cNvSpPr/>
      </dsp:nvSpPr>
      <dsp:spPr>
        <a:xfrm rot="5400000">
          <a:off x="6136749" y="1769417"/>
          <a:ext cx="558462"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5400000">
        <a:off x="6219992" y="1816834"/>
        <a:ext cx="391977" cy="390923"/>
      </dsp:txXfrm>
    </dsp:sp>
    <dsp:sp modelId="{8287BE71-5F76-41AE-968B-5D4217CB7EC8}">
      <dsp:nvSpPr>
        <dsp:cNvPr id="0" name=""/>
        <dsp:cNvSpPr/>
      </dsp:nvSpPr>
      <dsp:spPr>
        <a:xfrm>
          <a:off x="5098851" y="2638722"/>
          <a:ext cx="2634257"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En un momento dado, los gobiernos de todos los países proporcionan</a:t>
          </a:r>
        </a:p>
      </dsp:txBody>
      <dsp:txXfrm>
        <a:off x="5145144" y="2685015"/>
        <a:ext cx="2541671" cy="1487968"/>
      </dsp:txXfrm>
    </dsp:sp>
    <dsp:sp modelId="{E44AB37F-36CE-4535-B6C7-69A03E85EA51}">
      <dsp:nvSpPr>
        <dsp:cNvPr id="0" name=""/>
        <dsp:cNvSpPr/>
      </dsp:nvSpPr>
      <dsp:spPr>
        <a:xfrm rot="10800000">
          <a:off x="4308574" y="3102352"/>
          <a:ext cx="558462"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10800000">
        <a:off x="4476113" y="3233011"/>
        <a:ext cx="390923" cy="391977"/>
      </dsp:txXfrm>
    </dsp:sp>
    <dsp:sp modelId="{42093D93-6FAE-4095-A1EE-A3DB7925B393}">
      <dsp:nvSpPr>
        <dsp:cNvPr id="0" name=""/>
        <dsp:cNvSpPr/>
      </dsp:nvSpPr>
      <dsp:spPr>
        <a:xfrm>
          <a:off x="1410890" y="2638722"/>
          <a:ext cx="2634257"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Una gran variedad de servicios públicos a los ciudadanos</a:t>
          </a:r>
        </a:p>
      </dsp:txBody>
      <dsp:txXfrm>
        <a:off x="1457183" y="2685015"/>
        <a:ext cx="2541671" cy="1487968"/>
      </dsp:txXfrm>
    </dsp:sp>
    <dsp:sp modelId="{F9EA45FB-5DDD-44D9-AAE9-DEE80BA3AA59}">
      <dsp:nvSpPr>
        <dsp:cNvPr id="0" name=""/>
        <dsp:cNvSpPr/>
      </dsp:nvSpPr>
      <dsp:spPr>
        <a:xfrm rot="5400000">
          <a:off x="2448788" y="4403675"/>
          <a:ext cx="558462"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5400000">
        <a:off x="2532031" y="4451092"/>
        <a:ext cx="391977" cy="390923"/>
      </dsp:txXfrm>
    </dsp:sp>
    <dsp:sp modelId="{BB3E1981-AF4F-4120-95C8-EA4760AB868E}">
      <dsp:nvSpPr>
        <dsp:cNvPr id="0" name=""/>
        <dsp:cNvSpPr/>
      </dsp:nvSpPr>
      <dsp:spPr>
        <a:xfrm>
          <a:off x="1410890" y="5272980"/>
          <a:ext cx="2634257"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La diferencia esta en la calidad de ellos</a:t>
          </a:r>
        </a:p>
      </dsp:txBody>
      <dsp:txXfrm>
        <a:off x="1457183" y="5319273"/>
        <a:ext cx="2541671" cy="148796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028BFC-1953-4AD6-B3FD-5A18FE5EAED1}">
      <dsp:nvSpPr>
        <dsp:cNvPr id="0" name=""/>
        <dsp:cNvSpPr/>
      </dsp:nvSpPr>
      <dsp:spPr>
        <a:xfrm>
          <a:off x="1400174" y="1344"/>
          <a:ext cx="2643187" cy="1585912"/>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La sociedad, la opinión publica y los usuarios son cada vez mas exigentes</a:t>
          </a:r>
        </a:p>
      </dsp:txBody>
      <dsp:txXfrm>
        <a:off x="1446624" y="47794"/>
        <a:ext cx="2550287" cy="1493012"/>
      </dsp:txXfrm>
    </dsp:sp>
    <dsp:sp modelId="{EF46F7D0-C016-4D79-A597-B1C233C16F5A}">
      <dsp:nvSpPr>
        <dsp:cNvPr id="0" name=""/>
        <dsp:cNvSpPr/>
      </dsp:nvSpPr>
      <dsp:spPr>
        <a:xfrm>
          <a:off x="4275963" y="466545"/>
          <a:ext cx="560355" cy="65551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a:off x="4275963" y="597647"/>
        <a:ext cx="392249" cy="393306"/>
      </dsp:txXfrm>
    </dsp:sp>
    <dsp:sp modelId="{19482A47-FEE9-42BC-A3E9-DF718C817E44}">
      <dsp:nvSpPr>
        <dsp:cNvPr id="0" name=""/>
        <dsp:cNvSpPr/>
      </dsp:nvSpPr>
      <dsp:spPr>
        <a:xfrm>
          <a:off x="5100637" y="1344"/>
          <a:ext cx="2643187" cy="1585912"/>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respecto de la calidad de los servicios que reciben </a:t>
          </a:r>
        </a:p>
      </dsp:txBody>
      <dsp:txXfrm>
        <a:off x="5147087" y="47794"/>
        <a:ext cx="2550287" cy="1493012"/>
      </dsp:txXfrm>
    </dsp:sp>
    <dsp:sp modelId="{EAFB0FDA-86E2-465B-AE89-5A456597E857}">
      <dsp:nvSpPr>
        <dsp:cNvPr id="0" name=""/>
        <dsp:cNvSpPr/>
      </dsp:nvSpPr>
      <dsp:spPr>
        <a:xfrm rot="5400000">
          <a:off x="6142053" y="1772280"/>
          <a:ext cx="560355" cy="65551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rot="-5400000">
        <a:off x="6225578" y="1819857"/>
        <a:ext cx="393306" cy="392249"/>
      </dsp:txXfrm>
    </dsp:sp>
    <dsp:sp modelId="{0FAE974F-6159-43B2-A990-CDFD4C3A69D0}">
      <dsp:nvSpPr>
        <dsp:cNvPr id="0" name=""/>
        <dsp:cNvSpPr/>
      </dsp:nvSpPr>
      <dsp:spPr>
        <a:xfrm>
          <a:off x="5100637" y="2644532"/>
          <a:ext cx="2643187" cy="1585912"/>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En algunos países en desarrollo, los gobiernos subsidian la presentación de servicios.</a:t>
          </a:r>
        </a:p>
      </dsp:txBody>
      <dsp:txXfrm>
        <a:off x="5147087" y="2690982"/>
        <a:ext cx="2550287" cy="1493012"/>
      </dsp:txXfrm>
    </dsp:sp>
    <dsp:sp modelId="{7238439E-7940-49E1-92CC-ADAB67E29912}">
      <dsp:nvSpPr>
        <dsp:cNvPr id="0" name=""/>
        <dsp:cNvSpPr/>
      </dsp:nvSpPr>
      <dsp:spPr>
        <a:xfrm rot="10800000">
          <a:off x="4307681" y="3109733"/>
          <a:ext cx="560355" cy="65551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rot="10800000">
        <a:off x="4475787" y="3240835"/>
        <a:ext cx="392249" cy="393306"/>
      </dsp:txXfrm>
    </dsp:sp>
    <dsp:sp modelId="{45907110-7C47-4D46-8473-ACD9A7E65102}">
      <dsp:nvSpPr>
        <dsp:cNvPr id="0" name=""/>
        <dsp:cNvSpPr/>
      </dsp:nvSpPr>
      <dsp:spPr>
        <a:xfrm>
          <a:off x="1400174" y="2644532"/>
          <a:ext cx="2643187" cy="1585912"/>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Transporte, correo, educación, cuidados médicos, </a:t>
          </a:r>
        </a:p>
      </dsp:txBody>
      <dsp:txXfrm>
        <a:off x="1446624" y="2690982"/>
        <a:ext cx="2550287" cy="1493012"/>
      </dsp:txXfrm>
    </dsp:sp>
    <dsp:sp modelId="{D368D031-2985-400F-A62E-6C327E8A613D}">
      <dsp:nvSpPr>
        <dsp:cNvPr id="0" name=""/>
        <dsp:cNvSpPr/>
      </dsp:nvSpPr>
      <dsp:spPr>
        <a:xfrm rot="5400000">
          <a:off x="2441590" y="4415467"/>
          <a:ext cx="560355" cy="65551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MX" sz="1500" kern="1200"/>
        </a:p>
      </dsp:txBody>
      <dsp:txXfrm rot="-5400000">
        <a:off x="2525115" y="4463044"/>
        <a:ext cx="393306" cy="392249"/>
      </dsp:txXfrm>
    </dsp:sp>
    <dsp:sp modelId="{AB6764DD-BA41-4506-A989-89A7101F257D}">
      <dsp:nvSpPr>
        <dsp:cNvPr id="0" name=""/>
        <dsp:cNvSpPr/>
      </dsp:nvSpPr>
      <dsp:spPr>
        <a:xfrm>
          <a:off x="1400174" y="5287719"/>
          <a:ext cx="2643187" cy="1585912"/>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t>Dándole a la instituciones un pretexto para que los usuarios no exijan abiertamente mejor calidad de los mismos</a:t>
          </a:r>
        </a:p>
      </dsp:txBody>
      <dsp:txXfrm>
        <a:off x="1446624" y="5334169"/>
        <a:ext cx="2550287" cy="149301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E11872-1306-49A6-BE4E-2FEEE2AF95AB}">
      <dsp:nvSpPr>
        <dsp:cNvPr id="0" name=""/>
        <dsp:cNvSpPr/>
      </dsp:nvSpPr>
      <dsp:spPr>
        <a:xfrm>
          <a:off x="1562281" y="2307"/>
          <a:ext cx="3982921" cy="362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b" anchorCtr="0">
          <a:noAutofit/>
        </a:bodyPr>
        <a:lstStyle/>
        <a:p>
          <a:pPr marL="0" lvl="0" indent="0" algn="l" defTabSz="800100">
            <a:lnSpc>
              <a:spcPct val="90000"/>
            </a:lnSpc>
            <a:spcBef>
              <a:spcPct val="0"/>
            </a:spcBef>
            <a:spcAft>
              <a:spcPct val="35000"/>
            </a:spcAft>
            <a:buNone/>
          </a:pPr>
          <a:endParaRPr lang="es-MX" sz="1800" kern="1200"/>
        </a:p>
      </dsp:txBody>
      <dsp:txXfrm>
        <a:off x="1562281" y="2307"/>
        <a:ext cx="3982921" cy="362083"/>
      </dsp:txXfrm>
    </dsp:sp>
    <dsp:sp modelId="{3774709D-5C6B-4EB8-8264-43809B5CCF34}">
      <dsp:nvSpPr>
        <dsp:cNvPr id="0" name=""/>
        <dsp:cNvSpPr/>
      </dsp:nvSpPr>
      <dsp:spPr>
        <a:xfrm>
          <a:off x="1562281"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874EB3-8812-4F21-94B6-84306BC45AF8}">
      <dsp:nvSpPr>
        <dsp:cNvPr id="0" name=""/>
        <dsp:cNvSpPr/>
      </dsp:nvSpPr>
      <dsp:spPr>
        <a:xfrm>
          <a:off x="2122102"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A0973F-41FE-4A8B-B4FA-965F2124FE3B}">
      <dsp:nvSpPr>
        <dsp:cNvPr id="0" name=""/>
        <dsp:cNvSpPr/>
      </dsp:nvSpPr>
      <dsp:spPr>
        <a:xfrm>
          <a:off x="2682367"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FA50C4-10E8-437E-822F-E62B3FB419EE}">
      <dsp:nvSpPr>
        <dsp:cNvPr id="0" name=""/>
        <dsp:cNvSpPr/>
      </dsp:nvSpPr>
      <dsp:spPr>
        <a:xfrm>
          <a:off x="3242188"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67097F-DF66-472B-91E7-DB8B95D0AF70}">
      <dsp:nvSpPr>
        <dsp:cNvPr id="0" name=""/>
        <dsp:cNvSpPr/>
      </dsp:nvSpPr>
      <dsp:spPr>
        <a:xfrm>
          <a:off x="3802453"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B3678A-8278-4F4B-9023-C1F8A215AE96}">
      <dsp:nvSpPr>
        <dsp:cNvPr id="0" name=""/>
        <dsp:cNvSpPr/>
      </dsp:nvSpPr>
      <dsp:spPr>
        <a:xfrm>
          <a:off x="4362274"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944E7D-82B6-41E6-B0D0-4A851EB8B450}">
      <dsp:nvSpPr>
        <dsp:cNvPr id="0" name=""/>
        <dsp:cNvSpPr/>
      </dsp:nvSpPr>
      <dsp:spPr>
        <a:xfrm>
          <a:off x="4922539" y="364391"/>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483538-0925-4241-A5C4-F9FA6B70957D}">
      <dsp:nvSpPr>
        <dsp:cNvPr id="0" name=""/>
        <dsp:cNvSpPr/>
      </dsp:nvSpPr>
      <dsp:spPr>
        <a:xfrm>
          <a:off x="1562281" y="438149"/>
          <a:ext cx="4034699" cy="590062"/>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l" defTabSz="844550">
            <a:lnSpc>
              <a:spcPct val="90000"/>
            </a:lnSpc>
            <a:spcBef>
              <a:spcPct val="0"/>
            </a:spcBef>
            <a:spcAft>
              <a:spcPct val="35000"/>
            </a:spcAft>
            <a:buNone/>
          </a:pPr>
          <a:r>
            <a:rPr lang="es-MX" sz="1900" kern="1200" dirty="0"/>
            <a:t>Las encuestas entre los usuarios</a:t>
          </a:r>
        </a:p>
      </dsp:txBody>
      <dsp:txXfrm>
        <a:off x="1562281" y="438149"/>
        <a:ext cx="4034699" cy="590062"/>
      </dsp:txXfrm>
    </dsp:sp>
    <dsp:sp modelId="{8A56C004-0F60-49F2-B017-B665976C71CE}">
      <dsp:nvSpPr>
        <dsp:cNvPr id="0" name=""/>
        <dsp:cNvSpPr/>
      </dsp:nvSpPr>
      <dsp:spPr>
        <a:xfrm>
          <a:off x="1562281" y="1142357"/>
          <a:ext cx="3982921" cy="362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b" anchorCtr="0">
          <a:noAutofit/>
        </a:bodyPr>
        <a:lstStyle/>
        <a:p>
          <a:pPr marL="0" lvl="0" indent="0" algn="l" defTabSz="800100">
            <a:lnSpc>
              <a:spcPct val="90000"/>
            </a:lnSpc>
            <a:spcBef>
              <a:spcPct val="0"/>
            </a:spcBef>
            <a:spcAft>
              <a:spcPct val="35000"/>
            </a:spcAft>
            <a:buNone/>
          </a:pPr>
          <a:endParaRPr lang="es-MX" sz="1800" kern="1200"/>
        </a:p>
      </dsp:txBody>
      <dsp:txXfrm>
        <a:off x="1562281" y="1142357"/>
        <a:ext cx="3982921" cy="362083"/>
      </dsp:txXfrm>
    </dsp:sp>
    <dsp:sp modelId="{DE41C6FF-7296-42E6-AAE4-55F7976A7060}">
      <dsp:nvSpPr>
        <dsp:cNvPr id="0" name=""/>
        <dsp:cNvSpPr/>
      </dsp:nvSpPr>
      <dsp:spPr>
        <a:xfrm>
          <a:off x="1562281"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C88BC3-ADF7-4C8B-A1EE-4C8C84B44506}">
      <dsp:nvSpPr>
        <dsp:cNvPr id="0" name=""/>
        <dsp:cNvSpPr/>
      </dsp:nvSpPr>
      <dsp:spPr>
        <a:xfrm>
          <a:off x="2122102"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02973D-617D-4FC1-9DA4-D4F081A0277F}">
      <dsp:nvSpPr>
        <dsp:cNvPr id="0" name=""/>
        <dsp:cNvSpPr/>
      </dsp:nvSpPr>
      <dsp:spPr>
        <a:xfrm>
          <a:off x="2682367"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9873DA-DAEB-4513-AADD-30298406FA1A}">
      <dsp:nvSpPr>
        <dsp:cNvPr id="0" name=""/>
        <dsp:cNvSpPr/>
      </dsp:nvSpPr>
      <dsp:spPr>
        <a:xfrm>
          <a:off x="3242188"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E895D0-3FC3-4787-9A95-4B55A90B211A}">
      <dsp:nvSpPr>
        <dsp:cNvPr id="0" name=""/>
        <dsp:cNvSpPr/>
      </dsp:nvSpPr>
      <dsp:spPr>
        <a:xfrm>
          <a:off x="3802453"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0D678A-9446-4B3A-8DB3-E65F23FCE3D9}">
      <dsp:nvSpPr>
        <dsp:cNvPr id="0" name=""/>
        <dsp:cNvSpPr/>
      </dsp:nvSpPr>
      <dsp:spPr>
        <a:xfrm>
          <a:off x="4362274"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93944E-6322-46C8-B38D-8BF8DFC846EC}">
      <dsp:nvSpPr>
        <dsp:cNvPr id="0" name=""/>
        <dsp:cNvSpPr/>
      </dsp:nvSpPr>
      <dsp:spPr>
        <a:xfrm>
          <a:off x="4922539" y="150444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C05460-B9F4-4965-A4EB-640916BA4387}">
      <dsp:nvSpPr>
        <dsp:cNvPr id="0" name=""/>
        <dsp:cNvSpPr/>
      </dsp:nvSpPr>
      <dsp:spPr>
        <a:xfrm>
          <a:off x="1562281" y="1578198"/>
          <a:ext cx="4034699" cy="590062"/>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l" defTabSz="844550">
            <a:lnSpc>
              <a:spcPct val="90000"/>
            </a:lnSpc>
            <a:spcBef>
              <a:spcPct val="0"/>
            </a:spcBef>
            <a:spcAft>
              <a:spcPct val="35000"/>
            </a:spcAft>
            <a:buNone/>
          </a:pPr>
          <a:r>
            <a:rPr lang="es-MX" sz="1900" kern="1200" dirty="0"/>
            <a:t>Los grupos de enfoque</a:t>
          </a:r>
        </a:p>
      </dsp:txBody>
      <dsp:txXfrm>
        <a:off x="1562281" y="1578198"/>
        <a:ext cx="4034699" cy="590062"/>
      </dsp:txXfrm>
    </dsp:sp>
    <dsp:sp modelId="{62B66C2F-3101-45A1-A5EC-5869D1D71E4D}">
      <dsp:nvSpPr>
        <dsp:cNvPr id="0" name=""/>
        <dsp:cNvSpPr/>
      </dsp:nvSpPr>
      <dsp:spPr>
        <a:xfrm>
          <a:off x="1562281" y="2282406"/>
          <a:ext cx="3982921" cy="3620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b" anchorCtr="0">
          <a:noAutofit/>
        </a:bodyPr>
        <a:lstStyle/>
        <a:p>
          <a:pPr marL="0" lvl="0" indent="0" algn="l" defTabSz="800100">
            <a:lnSpc>
              <a:spcPct val="90000"/>
            </a:lnSpc>
            <a:spcBef>
              <a:spcPct val="0"/>
            </a:spcBef>
            <a:spcAft>
              <a:spcPct val="35000"/>
            </a:spcAft>
            <a:buNone/>
          </a:pPr>
          <a:endParaRPr lang="es-MX" sz="1800" kern="1200"/>
        </a:p>
      </dsp:txBody>
      <dsp:txXfrm>
        <a:off x="1562281" y="2282406"/>
        <a:ext cx="3982921" cy="362083"/>
      </dsp:txXfrm>
    </dsp:sp>
    <dsp:sp modelId="{7256A165-5BF9-47CA-A817-BBA13E9A7CA4}">
      <dsp:nvSpPr>
        <dsp:cNvPr id="0" name=""/>
        <dsp:cNvSpPr/>
      </dsp:nvSpPr>
      <dsp:spPr>
        <a:xfrm>
          <a:off x="1562281"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63F9AF-FA24-4145-B5AA-24001B051F5B}">
      <dsp:nvSpPr>
        <dsp:cNvPr id="0" name=""/>
        <dsp:cNvSpPr/>
      </dsp:nvSpPr>
      <dsp:spPr>
        <a:xfrm>
          <a:off x="2122102"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3E7DB6-2914-4213-BDDF-514BEF1D70BA}">
      <dsp:nvSpPr>
        <dsp:cNvPr id="0" name=""/>
        <dsp:cNvSpPr/>
      </dsp:nvSpPr>
      <dsp:spPr>
        <a:xfrm>
          <a:off x="2682367"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113231-126D-40E8-B4B8-25ADCCC78609}">
      <dsp:nvSpPr>
        <dsp:cNvPr id="0" name=""/>
        <dsp:cNvSpPr/>
      </dsp:nvSpPr>
      <dsp:spPr>
        <a:xfrm>
          <a:off x="3242188"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90FC74-3E61-4407-B015-F7F5C8726A58}">
      <dsp:nvSpPr>
        <dsp:cNvPr id="0" name=""/>
        <dsp:cNvSpPr/>
      </dsp:nvSpPr>
      <dsp:spPr>
        <a:xfrm>
          <a:off x="3802453"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819E9C-F32F-4A02-AD95-401636C5CE8F}">
      <dsp:nvSpPr>
        <dsp:cNvPr id="0" name=""/>
        <dsp:cNvSpPr/>
      </dsp:nvSpPr>
      <dsp:spPr>
        <a:xfrm>
          <a:off x="4362274"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92D8CE-342E-4541-836E-850243D7718D}">
      <dsp:nvSpPr>
        <dsp:cNvPr id="0" name=""/>
        <dsp:cNvSpPr/>
      </dsp:nvSpPr>
      <dsp:spPr>
        <a:xfrm>
          <a:off x="4922539" y="2644490"/>
          <a:ext cx="932003" cy="737578"/>
        </a:xfrm>
        <a:prstGeom prst="chevron">
          <a:avLst>
            <a:gd name="adj" fmla="val 70610"/>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0A8DEC-E693-4FB9-A668-DD870B8905EF}">
      <dsp:nvSpPr>
        <dsp:cNvPr id="0" name=""/>
        <dsp:cNvSpPr/>
      </dsp:nvSpPr>
      <dsp:spPr>
        <a:xfrm>
          <a:off x="1562281" y="2718248"/>
          <a:ext cx="4034699" cy="590062"/>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marL="0" lvl="0" indent="0" algn="l" defTabSz="844550">
            <a:lnSpc>
              <a:spcPct val="90000"/>
            </a:lnSpc>
            <a:spcBef>
              <a:spcPct val="0"/>
            </a:spcBef>
            <a:spcAft>
              <a:spcPct val="35000"/>
            </a:spcAft>
            <a:buNone/>
          </a:pPr>
          <a:r>
            <a:rPr lang="es-MX" sz="1900" kern="1200" dirty="0"/>
            <a:t>El establecimiento de normas o estándares de calidad</a:t>
          </a:r>
        </a:p>
      </dsp:txBody>
      <dsp:txXfrm>
        <a:off x="1562281" y="2718248"/>
        <a:ext cx="4034699" cy="5900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F38F66-83AA-49B5-B669-7BD74C431905}">
      <dsp:nvSpPr>
        <dsp:cNvPr id="0" name=""/>
        <dsp:cNvSpPr/>
      </dsp:nvSpPr>
      <dsp:spPr>
        <a:xfrm>
          <a:off x="5880522" y="1813737"/>
          <a:ext cx="2565187" cy="2565662"/>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0B70E15-22F2-4D6E-B50D-82789B859217}">
      <dsp:nvSpPr>
        <dsp:cNvPr id="0" name=""/>
        <dsp:cNvSpPr/>
      </dsp:nvSpPr>
      <dsp:spPr>
        <a:xfrm>
          <a:off x="5965694" y="1899275"/>
          <a:ext cx="2394843" cy="2394588"/>
        </a:xfrm>
        <a:prstGeom prst="ellipse">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i="0" kern="1200">
              <a:solidFill>
                <a:schemeClr val="bg1"/>
              </a:solidFill>
            </a:rPr>
            <a:t>3er GRUPO:</a:t>
          </a:r>
        </a:p>
        <a:p>
          <a:pPr marL="0" lvl="0" indent="0" algn="ctr" defTabSz="800100">
            <a:lnSpc>
              <a:spcPct val="90000"/>
            </a:lnSpc>
            <a:spcBef>
              <a:spcPct val="0"/>
            </a:spcBef>
            <a:spcAft>
              <a:spcPct val="35000"/>
            </a:spcAft>
            <a:buNone/>
          </a:pPr>
          <a:r>
            <a:rPr lang="es-ES" sz="1800" b="0" i="0" kern="1200">
              <a:solidFill>
                <a:schemeClr val="bg1"/>
              </a:solidFill>
            </a:rPr>
            <a:t>Principios de carácter social</a:t>
          </a:r>
          <a:endParaRPr lang="es-ES" sz="1800" kern="1200" dirty="0">
            <a:solidFill>
              <a:schemeClr val="bg1"/>
            </a:solidFill>
          </a:endParaRPr>
        </a:p>
      </dsp:txBody>
      <dsp:txXfrm>
        <a:off x="6308053" y="2241423"/>
        <a:ext cx="1710125" cy="1710291"/>
      </dsp:txXfrm>
    </dsp:sp>
    <dsp:sp modelId="{55B449A2-5368-4392-AE37-F2B6F41A387B}">
      <dsp:nvSpPr>
        <dsp:cNvPr id="0" name=""/>
        <dsp:cNvSpPr/>
      </dsp:nvSpPr>
      <dsp:spPr>
        <a:xfrm rot="2700000">
          <a:off x="3232416" y="1816839"/>
          <a:ext cx="2559009" cy="2559009"/>
        </a:xfrm>
        <a:prstGeom prst="teardrop">
          <a:avLst>
            <a:gd name="adj" fmla="val 100000"/>
          </a:avLst>
        </a:prstGeom>
        <a:blipFill rotWithShape="0">
          <a:blip xmlns:r="http://schemas.openxmlformats.org/officeDocument/2006/relationships" r:embed="rId1"/>
          <a:stretch>
            <a:fillRect/>
          </a:stretch>
        </a:blip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1990ABC-85F1-4F46-88B3-BBD4A1BC552B}">
      <dsp:nvSpPr>
        <dsp:cNvPr id="0" name=""/>
        <dsp:cNvSpPr/>
      </dsp:nvSpPr>
      <dsp:spPr>
        <a:xfrm>
          <a:off x="3314499" y="1899275"/>
          <a:ext cx="2394843" cy="2394588"/>
        </a:xfrm>
        <a:prstGeom prst="ellipse">
          <a:avLst/>
        </a:prstGeom>
        <a:solidFill>
          <a:schemeClr val="lt1">
            <a:alpha val="90000"/>
            <a:hueOff val="0"/>
            <a:satOff val="0"/>
            <a:lumOff val="0"/>
            <a:alphaOff val="0"/>
          </a:schemeClr>
        </a:solidFill>
        <a:ln w="9525" cap="flat" cmpd="sng" algn="ctr">
          <a:solidFill>
            <a:schemeClr val="accent2">
              <a:hueOff val="9504422"/>
              <a:satOff val="-18343"/>
              <a:lumOff val="-2355"/>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i="0" kern="1200">
              <a:solidFill>
                <a:schemeClr val="bg1"/>
              </a:solidFill>
            </a:rPr>
            <a:t>2do GRUPO:</a:t>
          </a:r>
        </a:p>
        <a:p>
          <a:pPr marL="0" lvl="0" indent="0" algn="ctr" defTabSz="800100">
            <a:lnSpc>
              <a:spcPct val="90000"/>
            </a:lnSpc>
            <a:spcBef>
              <a:spcPct val="0"/>
            </a:spcBef>
            <a:spcAft>
              <a:spcPct val="35000"/>
            </a:spcAft>
            <a:buNone/>
          </a:pPr>
          <a:r>
            <a:rPr lang="es-ES" sz="1800" b="0" i="0" kern="1200">
              <a:solidFill>
                <a:schemeClr val="bg1"/>
              </a:solidFill>
            </a:rPr>
            <a:t>Principios de carácter administrativo</a:t>
          </a:r>
          <a:endParaRPr lang="es-ES" sz="1800" kern="1200" dirty="0">
            <a:solidFill>
              <a:schemeClr val="bg1"/>
            </a:solidFill>
          </a:endParaRPr>
        </a:p>
      </dsp:txBody>
      <dsp:txXfrm>
        <a:off x="3656858" y="2241423"/>
        <a:ext cx="1710125" cy="1710291"/>
      </dsp:txXfrm>
    </dsp:sp>
    <dsp:sp modelId="{FAAD2669-D6DA-4D39-86C4-2522A091B4DC}">
      <dsp:nvSpPr>
        <dsp:cNvPr id="0" name=""/>
        <dsp:cNvSpPr/>
      </dsp:nvSpPr>
      <dsp:spPr>
        <a:xfrm rot="2700000">
          <a:off x="581222" y="1816839"/>
          <a:ext cx="2559009" cy="2559009"/>
        </a:xfrm>
        <a:prstGeom prst="teardrop">
          <a:avLst>
            <a:gd name="adj" fmla="val 100000"/>
          </a:avLst>
        </a:prstGeom>
        <a:gradFill rotWithShape="0">
          <a:gsLst>
            <a:gs pos="0">
              <a:schemeClr val="accent2">
                <a:hueOff val="19008843"/>
                <a:satOff val="-36686"/>
                <a:lumOff val="-4710"/>
                <a:alphaOff val="0"/>
                <a:shade val="15000"/>
                <a:satMod val="180000"/>
              </a:schemeClr>
            </a:gs>
            <a:gs pos="50000">
              <a:schemeClr val="accent2">
                <a:hueOff val="19008843"/>
                <a:satOff val="-36686"/>
                <a:lumOff val="-4710"/>
                <a:alphaOff val="0"/>
                <a:shade val="45000"/>
                <a:satMod val="170000"/>
              </a:schemeClr>
            </a:gs>
            <a:gs pos="70000">
              <a:schemeClr val="accent2">
                <a:hueOff val="19008843"/>
                <a:satOff val="-36686"/>
                <a:lumOff val="-4710"/>
                <a:alphaOff val="0"/>
                <a:tint val="99000"/>
                <a:shade val="65000"/>
                <a:satMod val="155000"/>
              </a:schemeClr>
            </a:gs>
            <a:gs pos="100000">
              <a:schemeClr val="accent2">
                <a:hueOff val="19008843"/>
                <a:satOff val="-36686"/>
                <a:lumOff val="-471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2FEE00F-AE51-4C62-AC5F-FF3236135CAC}">
      <dsp:nvSpPr>
        <dsp:cNvPr id="0" name=""/>
        <dsp:cNvSpPr/>
      </dsp:nvSpPr>
      <dsp:spPr>
        <a:xfrm>
          <a:off x="663305" y="1899275"/>
          <a:ext cx="2394843" cy="2394588"/>
        </a:xfrm>
        <a:prstGeom prst="ellipse">
          <a:avLst/>
        </a:prstGeom>
        <a:solidFill>
          <a:schemeClr val="lt1">
            <a:alpha val="90000"/>
            <a:hueOff val="0"/>
            <a:satOff val="0"/>
            <a:lumOff val="0"/>
            <a:alphaOff val="0"/>
          </a:schemeClr>
        </a:solidFill>
        <a:ln w="9525" cap="flat" cmpd="sng" algn="ctr">
          <a:solidFill>
            <a:schemeClr val="accent2">
              <a:hueOff val="19008843"/>
              <a:satOff val="-36686"/>
              <a:lumOff val="-471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s-ES" sz="1800" b="1" kern="1200">
              <a:solidFill>
                <a:schemeClr val="bg1"/>
              </a:solidFill>
            </a:rPr>
            <a:t>1er GRUPO:</a:t>
          </a:r>
        </a:p>
        <a:p>
          <a:pPr marL="0" lvl="0" indent="0" algn="ctr" defTabSz="800100">
            <a:lnSpc>
              <a:spcPct val="90000"/>
            </a:lnSpc>
            <a:spcBef>
              <a:spcPct val="0"/>
            </a:spcBef>
            <a:spcAft>
              <a:spcPct val="35000"/>
            </a:spcAft>
            <a:buNone/>
          </a:pPr>
          <a:r>
            <a:rPr lang="es-ES" sz="1800" kern="1200">
              <a:solidFill>
                <a:schemeClr val="bg1"/>
              </a:solidFill>
            </a:rPr>
            <a:t>Principios de orden constitucional</a:t>
          </a:r>
          <a:endParaRPr lang="es-ES" sz="1800" kern="1200" dirty="0">
            <a:solidFill>
              <a:schemeClr val="bg1"/>
            </a:solidFill>
          </a:endParaRPr>
        </a:p>
      </dsp:txBody>
      <dsp:txXfrm>
        <a:off x="1005664" y="2241423"/>
        <a:ext cx="1710125" cy="171029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EE2A7-AE08-412F-8A6B-E4A6AAA25670}">
      <dsp:nvSpPr>
        <dsp:cNvPr id="0" name=""/>
        <dsp:cNvSpPr/>
      </dsp:nvSpPr>
      <dsp:spPr>
        <a:xfrm rot="5400000">
          <a:off x="1404402" y="2003696"/>
          <a:ext cx="1772096" cy="2017469"/>
        </a:xfrm>
        <a:prstGeom prst="bentUpArrow">
          <a:avLst>
            <a:gd name="adj1" fmla="val 32840"/>
            <a:gd name="adj2" fmla="val 25000"/>
            <a:gd name="adj3" fmla="val 35780"/>
          </a:avLst>
        </a:prstGeom>
        <a:solidFill>
          <a:schemeClr val="dk2">
            <a:tint val="50000"/>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A5A4B0-14C4-4264-BE0F-2080BA6C0BBE}">
      <dsp:nvSpPr>
        <dsp:cNvPr id="0" name=""/>
        <dsp:cNvSpPr/>
      </dsp:nvSpPr>
      <dsp:spPr>
        <a:xfrm>
          <a:off x="291137" y="39291"/>
          <a:ext cx="4270702" cy="2088120"/>
        </a:xfrm>
        <a:prstGeom prst="roundRect">
          <a:avLst>
            <a:gd name="adj" fmla="val 166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Los encargados de la modernización administrativa deben advertir a quienes se introduzcan por primera vez a los sistemas de administración por resultados</a:t>
          </a:r>
        </a:p>
      </dsp:txBody>
      <dsp:txXfrm>
        <a:off x="393089" y="141243"/>
        <a:ext cx="4066798" cy="1884216"/>
      </dsp:txXfrm>
    </dsp:sp>
    <dsp:sp modelId="{D8BB60F2-159D-4BFF-ADD3-5F58E6390E6C}">
      <dsp:nvSpPr>
        <dsp:cNvPr id="0" name=""/>
        <dsp:cNvSpPr/>
      </dsp:nvSpPr>
      <dsp:spPr>
        <a:xfrm>
          <a:off x="3918072" y="238441"/>
          <a:ext cx="2169671" cy="1687710"/>
        </a:xfrm>
        <a:prstGeom prst="rect">
          <a:avLst/>
        </a:prstGeom>
        <a:noFill/>
        <a:ln>
          <a:noFill/>
        </a:ln>
        <a:effectLst/>
      </dsp:spPr>
      <dsp:style>
        <a:lnRef idx="0">
          <a:scrgbClr r="0" g="0" b="0"/>
        </a:lnRef>
        <a:fillRef idx="0">
          <a:scrgbClr r="0" g="0" b="0"/>
        </a:fillRef>
        <a:effectRef idx="0">
          <a:scrgbClr r="0" g="0" b="0"/>
        </a:effectRef>
        <a:fontRef idx="minor"/>
      </dsp:style>
    </dsp:sp>
    <dsp:sp modelId="{F8EED141-AC58-42F8-8DC0-7BAE46D1DDD9}">
      <dsp:nvSpPr>
        <dsp:cNvPr id="0" name=""/>
        <dsp:cNvSpPr/>
      </dsp:nvSpPr>
      <dsp:spPr>
        <a:xfrm rot="5400000">
          <a:off x="4066358" y="4349344"/>
          <a:ext cx="1772096" cy="2017469"/>
        </a:xfrm>
        <a:prstGeom prst="bentUpArrow">
          <a:avLst>
            <a:gd name="adj1" fmla="val 32840"/>
            <a:gd name="adj2" fmla="val 25000"/>
            <a:gd name="adj3" fmla="val 35780"/>
          </a:avLst>
        </a:prstGeom>
        <a:solidFill>
          <a:schemeClr val="dk2">
            <a:tint val="50000"/>
            <a:hueOff val="0"/>
            <a:satOff val="0"/>
            <a:lumOff val="0"/>
            <a:alphaOff val="0"/>
          </a:schemeClr>
        </a:solidFill>
        <a:ln w="158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FB6579-3603-4DD8-A667-E4F1C6C927A2}">
      <dsp:nvSpPr>
        <dsp:cNvPr id="0" name=""/>
        <dsp:cNvSpPr/>
      </dsp:nvSpPr>
      <dsp:spPr>
        <a:xfrm>
          <a:off x="3073508" y="2384939"/>
          <a:ext cx="4029871" cy="2088120"/>
        </a:xfrm>
        <a:prstGeom prst="roundRect">
          <a:avLst>
            <a:gd name="adj" fmla="val 166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Que la medición por si misma es insuficiente para identificar los problemas que impide mejorar la calidad o la eficiencia en la prestación del servicio</a:t>
          </a:r>
        </a:p>
      </dsp:txBody>
      <dsp:txXfrm>
        <a:off x="3175460" y="2486891"/>
        <a:ext cx="3825967" cy="1884216"/>
      </dsp:txXfrm>
    </dsp:sp>
    <dsp:sp modelId="{730F5936-6876-4E82-9EA4-C62E64D263C5}">
      <dsp:nvSpPr>
        <dsp:cNvPr id="0" name=""/>
        <dsp:cNvSpPr/>
      </dsp:nvSpPr>
      <dsp:spPr>
        <a:xfrm>
          <a:off x="6580027" y="2584089"/>
          <a:ext cx="2169671" cy="1687710"/>
        </a:xfrm>
        <a:prstGeom prst="rect">
          <a:avLst/>
        </a:prstGeom>
        <a:noFill/>
        <a:ln>
          <a:noFill/>
        </a:ln>
        <a:effectLst/>
      </dsp:spPr>
      <dsp:style>
        <a:lnRef idx="0">
          <a:scrgbClr r="0" g="0" b="0"/>
        </a:lnRef>
        <a:fillRef idx="0">
          <a:scrgbClr r="0" g="0" b="0"/>
        </a:fillRef>
        <a:effectRef idx="0">
          <a:scrgbClr r="0" g="0" b="0"/>
        </a:effectRef>
        <a:fontRef idx="minor"/>
      </dsp:style>
    </dsp:sp>
    <dsp:sp modelId="{CA784684-D2D7-4EB5-A7FD-BC9044123B49}">
      <dsp:nvSpPr>
        <dsp:cNvPr id="0" name=""/>
        <dsp:cNvSpPr/>
      </dsp:nvSpPr>
      <dsp:spPr>
        <a:xfrm>
          <a:off x="5855879" y="4730587"/>
          <a:ext cx="2983167" cy="2088120"/>
        </a:xfrm>
        <a:prstGeom prst="roundRect">
          <a:avLst>
            <a:gd name="adj" fmla="val 166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MX" sz="2200" kern="1200" dirty="0"/>
            <a:t>Se requiere de un análisis complementario; la medición no sustituye el buen juicio de los administradores </a:t>
          </a:r>
        </a:p>
      </dsp:txBody>
      <dsp:txXfrm>
        <a:off x="5957831" y="4832539"/>
        <a:ext cx="2779263" cy="188421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CE0ED-E1A1-406B-B28A-CD8BDC398665}">
      <dsp:nvSpPr>
        <dsp:cNvPr id="0" name=""/>
        <dsp:cNvSpPr/>
      </dsp:nvSpPr>
      <dsp:spPr>
        <a:xfrm>
          <a:off x="1184980" y="2396149"/>
          <a:ext cx="6544415" cy="21566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es-MX" sz="3300" kern="1200" dirty="0"/>
            <a:t>La administración por resultados adquiere una nueva dimensión, de la mayor importancia, cuando se la vincula con las técnicas presupuestarias </a:t>
          </a:r>
        </a:p>
      </dsp:txBody>
      <dsp:txXfrm>
        <a:off x="1184980" y="2396149"/>
        <a:ext cx="6544415" cy="2156682"/>
      </dsp:txXfrm>
    </dsp:sp>
    <dsp:sp modelId="{F5ADD2F0-FF60-4AC7-B1C8-D810F74FE273}">
      <dsp:nvSpPr>
        <dsp:cNvPr id="0" name=""/>
        <dsp:cNvSpPr/>
      </dsp:nvSpPr>
      <dsp:spPr>
        <a:xfrm>
          <a:off x="1177544" y="1740220"/>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47B8D9-039B-4BA4-9DDA-3944979826AB}">
      <dsp:nvSpPr>
        <dsp:cNvPr id="0" name=""/>
        <dsp:cNvSpPr/>
      </dsp:nvSpPr>
      <dsp:spPr>
        <a:xfrm>
          <a:off x="1541948" y="1011411"/>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BFD77F-9A0A-4E32-9639-EB156269B2B5}">
      <dsp:nvSpPr>
        <dsp:cNvPr id="0" name=""/>
        <dsp:cNvSpPr/>
      </dsp:nvSpPr>
      <dsp:spPr>
        <a:xfrm>
          <a:off x="2416520" y="1157173"/>
          <a:ext cx="818051" cy="81805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16E6C7-5600-44ED-A9B7-113E355A5A78}">
      <dsp:nvSpPr>
        <dsp:cNvPr id="0" name=""/>
        <dsp:cNvSpPr/>
      </dsp:nvSpPr>
      <dsp:spPr>
        <a:xfrm>
          <a:off x="3145330" y="355482"/>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EDA4A5-4B26-4970-8766-7DB3E766CFEA}">
      <dsp:nvSpPr>
        <dsp:cNvPr id="0" name=""/>
        <dsp:cNvSpPr/>
      </dsp:nvSpPr>
      <dsp:spPr>
        <a:xfrm>
          <a:off x="4092783" y="63958"/>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7029B2-C90F-4C30-87A2-AC8DCAD3D176}">
      <dsp:nvSpPr>
        <dsp:cNvPr id="0" name=""/>
        <dsp:cNvSpPr/>
      </dsp:nvSpPr>
      <dsp:spPr>
        <a:xfrm>
          <a:off x="5258879" y="574125"/>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9006A8-4C44-40BD-AD25-8DD38DAC50C2}">
      <dsp:nvSpPr>
        <dsp:cNvPr id="0" name=""/>
        <dsp:cNvSpPr/>
      </dsp:nvSpPr>
      <dsp:spPr>
        <a:xfrm>
          <a:off x="5987689" y="938530"/>
          <a:ext cx="818051" cy="81805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407F18-EBC0-4A07-BF9A-67054414F746}">
      <dsp:nvSpPr>
        <dsp:cNvPr id="0" name=""/>
        <dsp:cNvSpPr/>
      </dsp:nvSpPr>
      <dsp:spPr>
        <a:xfrm>
          <a:off x="7008023" y="1740220"/>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618072-B4AA-4C1E-8293-C7D5927F6DD9}">
      <dsp:nvSpPr>
        <dsp:cNvPr id="0" name=""/>
        <dsp:cNvSpPr/>
      </dsp:nvSpPr>
      <dsp:spPr>
        <a:xfrm>
          <a:off x="7445308" y="2541911"/>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781FB6-6C76-4297-B241-B96CCFB9EDB7}">
      <dsp:nvSpPr>
        <dsp:cNvPr id="0" name=""/>
        <dsp:cNvSpPr/>
      </dsp:nvSpPr>
      <dsp:spPr>
        <a:xfrm>
          <a:off x="3655497" y="1011411"/>
          <a:ext cx="1338630" cy="1338630"/>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249678-C992-4F76-8B18-91AE7AB7597E}">
      <dsp:nvSpPr>
        <dsp:cNvPr id="0" name=""/>
        <dsp:cNvSpPr/>
      </dsp:nvSpPr>
      <dsp:spPr>
        <a:xfrm>
          <a:off x="813139" y="3780888"/>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F52204-B110-437A-AB2D-3616719AA9B0}">
      <dsp:nvSpPr>
        <dsp:cNvPr id="0" name=""/>
        <dsp:cNvSpPr/>
      </dsp:nvSpPr>
      <dsp:spPr>
        <a:xfrm>
          <a:off x="1250425" y="4436817"/>
          <a:ext cx="818051" cy="81805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FCCC63-488F-454A-935A-F6FACFA4A3AD}">
      <dsp:nvSpPr>
        <dsp:cNvPr id="0" name=""/>
        <dsp:cNvSpPr/>
      </dsp:nvSpPr>
      <dsp:spPr>
        <a:xfrm>
          <a:off x="2343639" y="5019865"/>
          <a:ext cx="1189893" cy="1189893"/>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7C0819-90E5-4BF5-9837-5A2845897F46}">
      <dsp:nvSpPr>
        <dsp:cNvPr id="0" name=""/>
        <dsp:cNvSpPr/>
      </dsp:nvSpPr>
      <dsp:spPr>
        <a:xfrm>
          <a:off x="3874140" y="5967318"/>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F28B7F-5182-4A1A-8FE8-36C5780A96B5}">
      <dsp:nvSpPr>
        <dsp:cNvPr id="0" name=""/>
        <dsp:cNvSpPr/>
      </dsp:nvSpPr>
      <dsp:spPr>
        <a:xfrm>
          <a:off x="4165664" y="5019865"/>
          <a:ext cx="818051" cy="81805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C19460-61F3-4B90-9CE6-0CE1A4246A2C}">
      <dsp:nvSpPr>
        <dsp:cNvPr id="0" name=""/>
        <dsp:cNvSpPr/>
      </dsp:nvSpPr>
      <dsp:spPr>
        <a:xfrm>
          <a:off x="4894474" y="6040199"/>
          <a:ext cx="520578" cy="520578"/>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8680C2-0C8D-48AF-BA4D-CC53F335DF17}">
      <dsp:nvSpPr>
        <dsp:cNvPr id="0" name=""/>
        <dsp:cNvSpPr/>
      </dsp:nvSpPr>
      <dsp:spPr>
        <a:xfrm>
          <a:off x="5550403" y="4874103"/>
          <a:ext cx="1189893" cy="1189893"/>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82CA5D-331B-4F64-B13C-216487C144DD}">
      <dsp:nvSpPr>
        <dsp:cNvPr id="0" name=""/>
        <dsp:cNvSpPr/>
      </dsp:nvSpPr>
      <dsp:spPr>
        <a:xfrm>
          <a:off x="7153785" y="4582579"/>
          <a:ext cx="818051" cy="818051"/>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D152A0-1CA0-4A32-A8AC-C34B38183C13}">
      <dsp:nvSpPr>
        <dsp:cNvPr id="0" name=""/>
        <dsp:cNvSpPr/>
      </dsp:nvSpPr>
      <dsp:spPr>
        <a:xfrm>
          <a:off x="-6513883" y="-996230"/>
          <a:ext cx="7753100" cy="7753100"/>
        </a:xfrm>
        <a:prstGeom prst="blockArc">
          <a:avLst>
            <a:gd name="adj1" fmla="val 18900000"/>
            <a:gd name="adj2" fmla="val 2700000"/>
            <a:gd name="adj3" fmla="val 279"/>
          </a:avLst>
        </a:pr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465DF0-294B-45D2-8074-5117BFDEF326}">
      <dsp:nvSpPr>
        <dsp:cNvPr id="0" name=""/>
        <dsp:cNvSpPr/>
      </dsp:nvSpPr>
      <dsp:spPr>
        <a:xfrm>
          <a:off x="648465" y="442878"/>
          <a:ext cx="7982518"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La medición de los resultados</a:t>
          </a:r>
        </a:p>
      </dsp:txBody>
      <dsp:txXfrm>
        <a:off x="648465" y="442878"/>
        <a:ext cx="7982518" cy="886216"/>
      </dsp:txXfrm>
    </dsp:sp>
    <dsp:sp modelId="{0CE75044-0ACE-4B19-BA87-03DEBDABE31B}">
      <dsp:nvSpPr>
        <dsp:cNvPr id="0" name=""/>
        <dsp:cNvSpPr/>
      </dsp:nvSpPr>
      <dsp:spPr>
        <a:xfrm>
          <a:off x="94580" y="332100"/>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7B7BBA-8D20-4DA7-BA94-3FD069CCA8F1}">
      <dsp:nvSpPr>
        <dsp:cNvPr id="0" name=""/>
        <dsp:cNvSpPr/>
      </dsp:nvSpPr>
      <dsp:spPr>
        <a:xfrm>
          <a:off x="1156554" y="1772433"/>
          <a:ext cx="7474430"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La existencia de adecuados controles internos</a:t>
          </a:r>
        </a:p>
      </dsp:txBody>
      <dsp:txXfrm>
        <a:off x="1156554" y="1772433"/>
        <a:ext cx="7474430" cy="886216"/>
      </dsp:txXfrm>
    </dsp:sp>
    <dsp:sp modelId="{20EFB255-5B67-46E7-B757-415B08C0EE06}">
      <dsp:nvSpPr>
        <dsp:cNvPr id="0" name=""/>
        <dsp:cNvSpPr/>
      </dsp:nvSpPr>
      <dsp:spPr>
        <a:xfrm>
          <a:off x="602668" y="1661656"/>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F2379F-3DCB-44C9-B48D-609360463FFE}">
      <dsp:nvSpPr>
        <dsp:cNvPr id="0" name=""/>
        <dsp:cNvSpPr/>
      </dsp:nvSpPr>
      <dsp:spPr>
        <a:xfrm>
          <a:off x="1156554" y="3101989"/>
          <a:ext cx="7474430"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Un equipo humano con experiencia financiera </a:t>
          </a:r>
        </a:p>
      </dsp:txBody>
      <dsp:txXfrm>
        <a:off x="1156554" y="3101989"/>
        <a:ext cx="7474430" cy="886216"/>
      </dsp:txXfrm>
    </dsp:sp>
    <dsp:sp modelId="{CB2E488E-8900-4FF9-A6BD-93130E20FD07}">
      <dsp:nvSpPr>
        <dsp:cNvPr id="0" name=""/>
        <dsp:cNvSpPr/>
      </dsp:nvSpPr>
      <dsp:spPr>
        <a:xfrm>
          <a:off x="602668" y="2991212"/>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6A4F6E-7E8D-47D7-AD53-796DC7231ECF}">
      <dsp:nvSpPr>
        <dsp:cNvPr id="0" name=""/>
        <dsp:cNvSpPr/>
      </dsp:nvSpPr>
      <dsp:spPr>
        <a:xfrm>
          <a:off x="648465" y="4431545"/>
          <a:ext cx="7982518"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Presupuesto basado en metas, acciones, objetivos y resultados</a:t>
          </a:r>
        </a:p>
      </dsp:txBody>
      <dsp:txXfrm>
        <a:off x="648465" y="4431545"/>
        <a:ext cx="7982518" cy="886216"/>
      </dsp:txXfrm>
    </dsp:sp>
    <dsp:sp modelId="{87B29708-8DA8-4513-B678-F5A68B02F799}">
      <dsp:nvSpPr>
        <dsp:cNvPr id="0" name=""/>
        <dsp:cNvSpPr/>
      </dsp:nvSpPr>
      <dsp:spPr>
        <a:xfrm>
          <a:off x="94580" y="4320768"/>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D152A0-1CA0-4A32-A8AC-C34B38183C13}">
      <dsp:nvSpPr>
        <dsp:cNvPr id="0" name=""/>
        <dsp:cNvSpPr/>
      </dsp:nvSpPr>
      <dsp:spPr>
        <a:xfrm>
          <a:off x="-6513883" y="-996230"/>
          <a:ext cx="7753100" cy="7753100"/>
        </a:xfrm>
        <a:prstGeom prst="blockArc">
          <a:avLst>
            <a:gd name="adj1" fmla="val 18900000"/>
            <a:gd name="adj2" fmla="val 2700000"/>
            <a:gd name="adj3" fmla="val 279"/>
          </a:avLst>
        </a:pr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465DF0-294B-45D2-8074-5117BFDEF326}">
      <dsp:nvSpPr>
        <dsp:cNvPr id="0" name=""/>
        <dsp:cNvSpPr/>
      </dsp:nvSpPr>
      <dsp:spPr>
        <a:xfrm>
          <a:off x="648465" y="442878"/>
          <a:ext cx="7982518"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Vinculación entre las asignaciones por renglón de gasto y la planeación estratégica</a:t>
          </a:r>
        </a:p>
      </dsp:txBody>
      <dsp:txXfrm>
        <a:off x="648465" y="442878"/>
        <a:ext cx="7982518" cy="886216"/>
      </dsp:txXfrm>
    </dsp:sp>
    <dsp:sp modelId="{0CE75044-0ACE-4B19-BA87-03DEBDABE31B}">
      <dsp:nvSpPr>
        <dsp:cNvPr id="0" name=""/>
        <dsp:cNvSpPr/>
      </dsp:nvSpPr>
      <dsp:spPr>
        <a:xfrm>
          <a:off x="94580" y="332100"/>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7B7BBA-8D20-4DA7-BA94-3FD069CCA8F1}">
      <dsp:nvSpPr>
        <dsp:cNvPr id="0" name=""/>
        <dsp:cNvSpPr/>
      </dsp:nvSpPr>
      <dsp:spPr>
        <a:xfrm>
          <a:off x="1156554" y="1772433"/>
          <a:ext cx="7474430"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El uso de contabilidad real (flujo de efectivo)</a:t>
          </a:r>
        </a:p>
      </dsp:txBody>
      <dsp:txXfrm>
        <a:off x="1156554" y="1772433"/>
        <a:ext cx="7474430" cy="886216"/>
      </dsp:txXfrm>
    </dsp:sp>
    <dsp:sp modelId="{20EFB255-5B67-46E7-B757-415B08C0EE06}">
      <dsp:nvSpPr>
        <dsp:cNvPr id="0" name=""/>
        <dsp:cNvSpPr/>
      </dsp:nvSpPr>
      <dsp:spPr>
        <a:xfrm>
          <a:off x="602668" y="1661656"/>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F2379F-3DCB-44C9-B48D-609360463FFE}">
      <dsp:nvSpPr>
        <dsp:cNvPr id="0" name=""/>
        <dsp:cNvSpPr/>
      </dsp:nvSpPr>
      <dsp:spPr>
        <a:xfrm>
          <a:off x="1156554" y="3101989"/>
          <a:ext cx="7474430"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Responsabilidad </a:t>
          </a:r>
          <a:r>
            <a:rPr lang="es-MX" sz="2900" i="1" kern="1200" dirty="0"/>
            <a:t> </a:t>
          </a:r>
          <a:r>
            <a:rPr lang="es-MX" sz="2900" kern="1200" dirty="0"/>
            <a:t>en lugar de controles </a:t>
          </a:r>
          <a:endParaRPr lang="es-MX" sz="2900" i="1" kern="1200" dirty="0"/>
        </a:p>
      </dsp:txBody>
      <dsp:txXfrm>
        <a:off x="1156554" y="3101989"/>
        <a:ext cx="7474430" cy="886216"/>
      </dsp:txXfrm>
    </dsp:sp>
    <dsp:sp modelId="{CB2E488E-8900-4FF9-A6BD-93130E20FD07}">
      <dsp:nvSpPr>
        <dsp:cNvPr id="0" name=""/>
        <dsp:cNvSpPr/>
      </dsp:nvSpPr>
      <dsp:spPr>
        <a:xfrm>
          <a:off x="602668" y="2991212"/>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6A4F6E-7E8D-47D7-AD53-796DC7231ECF}">
      <dsp:nvSpPr>
        <dsp:cNvPr id="0" name=""/>
        <dsp:cNvSpPr/>
      </dsp:nvSpPr>
      <dsp:spPr>
        <a:xfrm>
          <a:off x="648465" y="4431545"/>
          <a:ext cx="7982518" cy="886216"/>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03435"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Énfasis en resultados más que en reglas y procedimientos</a:t>
          </a:r>
        </a:p>
      </dsp:txBody>
      <dsp:txXfrm>
        <a:off x="648465" y="4431545"/>
        <a:ext cx="7982518" cy="886216"/>
      </dsp:txXfrm>
    </dsp:sp>
    <dsp:sp modelId="{87B29708-8DA8-4513-B678-F5A68B02F799}">
      <dsp:nvSpPr>
        <dsp:cNvPr id="0" name=""/>
        <dsp:cNvSpPr/>
      </dsp:nvSpPr>
      <dsp:spPr>
        <a:xfrm>
          <a:off x="94580" y="4320768"/>
          <a:ext cx="1107771" cy="1107771"/>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68408-56AE-47F9-9BAE-A25B4141A8CD}">
      <dsp:nvSpPr>
        <dsp:cNvPr id="0" name=""/>
        <dsp:cNvSpPr/>
      </dsp:nvSpPr>
      <dsp:spPr>
        <a:xfrm rot="5400000">
          <a:off x="-217630" y="219458"/>
          <a:ext cx="1450873" cy="1015611"/>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endParaRPr lang="es-MX" sz="2900" kern="1200"/>
        </a:p>
      </dsp:txBody>
      <dsp:txXfrm rot="-5400000">
        <a:off x="2" y="509633"/>
        <a:ext cx="1015611" cy="435262"/>
      </dsp:txXfrm>
    </dsp:sp>
    <dsp:sp modelId="{48A0CF3E-F6D8-486F-8805-6487D26B6730}">
      <dsp:nvSpPr>
        <dsp:cNvPr id="0" name=""/>
        <dsp:cNvSpPr/>
      </dsp:nvSpPr>
      <dsp:spPr>
        <a:xfrm rot="5400000">
          <a:off x="4176731" y="-3159292"/>
          <a:ext cx="943067" cy="7265308"/>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Identificación de productos y objetivos</a:t>
          </a:r>
        </a:p>
      </dsp:txBody>
      <dsp:txXfrm rot="-5400000">
        <a:off x="1015611" y="47865"/>
        <a:ext cx="7219271" cy="850993"/>
      </dsp:txXfrm>
    </dsp:sp>
    <dsp:sp modelId="{6E048711-E25D-4739-B9BB-013BCF950772}">
      <dsp:nvSpPr>
        <dsp:cNvPr id="0" name=""/>
        <dsp:cNvSpPr/>
      </dsp:nvSpPr>
      <dsp:spPr>
        <a:xfrm rot="5400000">
          <a:off x="-217630" y="1525687"/>
          <a:ext cx="1450873" cy="1015611"/>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endParaRPr lang="es-MX" sz="2900" kern="1200"/>
        </a:p>
      </dsp:txBody>
      <dsp:txXfrm rot="-5400000">
        <a:off x="2" y="1815862"/>
        <a:ext cx="1015611" cy="435262"/>
      </dsp:txXfrm>
    </dsp:sp>
    <dsp:sp modelId="{4A360CA6-0BAE-4306-AA2B-9753C2488595}">
      <dsp:nvSpPr>
        <dsp:cNvPr id="0" name=""/>
        <dsp:cNvSpPr/>
      </dsp:nvSpPr>
      <dsp:spPr>
        <a:xfrm rot="5400000">
          <a:off x="4176731" y="-1853063"/>
          <a:ext cx="943067" cy="7265308"/>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a:lnSpc>
              <a:spcPct val="90000"/>
            </a:lnSpc>
            <a:spcBef>
              <a:spcPct val="0"/>
            </a:spcBef>
            <a:spcAft>
              <a:spcPct val="15000"/>
            </a:spcAft>
            <a:buChar char="•"/>
          </a:pPr>
          <a:r>
            <a:rPr lang="es-MX" sz="2200" kern="1200" dirty="0"/>
            <a:t>Identificación de los programas y las actividades para alcanzar los objetivos</a:t>
          </a:r>
        </a:p>
      </dsp:txBody>
      <dsp:txXfrm rot="-5400000">
        <a:off x="1015611" y="1354094"/>
        <a:ext cx="7219271" cy="850993"/>
      </dsp:txXfrm>
    </dsp:sp>
    <dsp:sp modelId="{E734E20A-6B86-4599-919C-99BD4C7E671D}">
      <dsp:nvSpPr>
        <dsp:cNvPr id="0" name=""/>
        <dsp:cNvSpPr/>
      </dsp:nvSpPr>
      <dsp:spPr>
        <a:xfrm rot="5400000">
          <a:off x="-217630" y="2831916"/>
          <a:ext cx="1450873" cy="1015611"/>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endParaRPr lang="es-MX" sz="2900" kern="1200"/>
        </a:p>
      </dsp:txBody>
      <dsp:txXfrm rot="-5400000">
        <a:off x="2" y="3122091"/>
        <a:ext cx="1015611" cy="435262"/>
      </dsp:txXfrm>
    </dsp:sp>
    <dsp:sp modelId="{207C687C-D2B2-49A4-BCF2-F62BC9BDAA2A}">
      <dsp:nvSpPr>
        <dsp:cNvPr id="0" name=""/>
        <dsp:cNvSpPr/>
      </dsp:nvSpPr>
      <dsp:spPr>
        <a:xfrm rot="5400000">
          <a:off x="4176731" y="-546834"/>
          <a:ext cx="943067" cy="7265308"/>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Identificación de los resultados de los criterios para medirlos </a:t>
          </a:r>
        </a:p>
      </dsp:txBody>
      <dsp:txXfrm rot="-5400000">
        <a:off x="1015611" y="2660323"/>
        <a:ext cx="7219271" cy="850993"/>
      </dsp:txXfrm>
    </dsp:sp>
    <dsp:sp modelId="{FB662D62-1745-4E1F-94D5-DCB37E356181}">
      <dsp:nvSpPr>
        <dsp:cNvPr id="0" name=""/>
        <dsp:cNvSpPr/>
      </dsp:nvSpPr>
      <dsp:spPr>
        <a:xfrm rot="5400000">
          <a:off x="-217630" y="4138146"/>
          <a:ext cx="1450873" cy="1015611"/>
        </a:xfrm>
        <a:prstGeom prst="chevron">
          <a:avLst/>
        </a:prstGeom>
        <a:solidFill>
          <a:schemeClr val="dk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endParaRPr lang="es-MX" sz="2900" kern="1200"/>
        </a:p>
      </dsp:txBody>
      <dsp:txXfrm rot="-5400000">
        <a:off x="2" y="4428321"/>
        <a:ext cx="1015611" cy="435262"/>
      </dsp:txXfrm>
    </dsp:sp>
    <dsp:sp modelId="{EB09104F-C2EE-40F8-9276-8D69D28E8A89}">
      <dsp:nvSpPr>
        <dsp:cNvPr id="0" name=""/>
        <dsp:cNvSpPr/>
      </dsp:nvSpPr>
      <dsp:spPr>
        <a:xfrm rot="5400000">
          <a:off x="4176731" y="759394"/>
          <a:ext cx="943067" cy="7265308"/>
        </a:xfrm>
        <a:prstGeom prst="round2Same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just" defTabSz="977900">
            <a:lnSpc>
              <a:spcPct val="90000"/>
            </a:lnSpc>
            <a:spcBef>
              <a:spcPct val="0"/>
            </a:spcBef>
            <a:spcAft>
              <a:spcPct val="15000"/>
            </a:spcAft>
            <a:buChar char="•"/>
          </a:pPr>
          <a:r>
            <a:rPr lang="es-MX" sz="2200" kern="1200" dirty="0"/>
            <a:t>Preparación de los programas presupuestales definiendo en términos financieros y no solo en términos contables, sus verdaderos costos </a:t>
          </a:r>
        </a:p>
      </dsp:txBody>
      <dsp:txXfrm rot="-5400000">
        <a:off x="1015611" y="3966552"/>
        <a:ext cx="7219271" cy="85099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119B7-A6E8-470A-851F-816C3C09882C}">
      <dsp:nvSpPr>
        <dsp:cNvPr id="0" name=""/>
        <dsp:cNvSpPr/>
      </dsp:nvSpPr>
      <dsp:spPr>
        <a:xfrm>
          <a:off x="-6350946" y="-971459"/>
          <a:ext cx="7559542" cy="7559542"/>
        </a:xfrm>
        <a:prstGeom prst="blockArc">
          <a:avLst>
            <a:gd name="adj1" fmla="val 18900000"/>
            <a:gd name="adj2" fmla="val 2700000"/>
            <a:gd name="adj3" fmla="val 286"/>
          </a:avLst>
        </a:pr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9FFB99-6BAD-4402-9F58-13ABB1D19C3B}">
      <dsp:nvSpPr>
        <dsp:cNvPr id="0" name=""/>
        <dsp:cNvSpPr/>
      </dsp:nvSpPr>
      <dsp:spPr>
        <a:xfrm>
          <a:off x="632479" y="431806"/>
          <a:ext cx="7640740" cy="864061"/>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49" tIns="55880" rIns="55880" bIns="55880" numCol="1" spcCol="1270" anchor="ctr" anchorCtr="0">
          <a:noAutofit/>
        </a:bodyPr>
        <a:lstStyle/>
        <a:p>
          <a:pPr marL="0" lvl="0" indent="0" algn="l" defTabSz="977900">
            <a:lnSpc>
              <a:spcPct val="90000"/>
            </a:lnSpc>
            <a:spcBef>
              <a:spcPct val="0"/>
            </a:spcBef>
            <a:spcAft>
              <a:spcPct val="35000"/>
            </a:spcAft>
            <a:buNone/>
          </a:pPr>
          <a:r>
            <a:rPr lang="es-MX" sz="2200" kern="1200" dirty="0"/>
            <a:t>Los resultados financieros. Existen siempre limitaciones financieras que hay que respetar y perfeccionar </a:t>
          </a:r>
        </a:p>
      </dsp:txBody>
      <dsp:txXfrm>
        <a:off x="632479" y="431806"/>
        <a:ext cx="7640740" cy="864061"/>
      </dsp:txXfrm>
    </dsp:sp>
    <dsp:sp modelId="{EE087B8B-A850-4810-B1B9-6C0A819929E0}">
      <dsp:nvSpPr>
        <dsp:cNvPr id="0" name=""/>
        <dsp:cNvSpPr/>
      </dsp:nvSpPr>
      <dsp:spPr>
        <a:xfrm>
          <a:off x="92440" y="323798"/>
          <a:ext cx="1080076" cy="108007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ABD5E1-53BB-4923-91E4-8C5032318189}">
      <dsp:nvSpPr>
        <dsp:cNvPr id="0" name=""/>
        <dsp:cNvSpPr/>
      </dsp:nvSpPr>
      <dsp:spPr>
        <a:xfrm>
          <a:off x="1127865" y="1728122"/>
          <a:ext cx="7145353" cy="864061"/>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49" tIns="55880" rIns="55880" bIns="55880" numCol="1" spcCol="1270" anchor="ctr" anchorCtr="0">
          <a:noAutofit/>
        </a:bodyPr>
        <a:lstStyle/>
        <a:p>
          <a:pPr marL="0" lvl="0" indent="0" algn="l" defTabSz="977900">
            <a:lnSpc>
              <a:spcPct val="90000"/>
            </a:lnSpc>
            <a:spcBef>
              <a:spcPct val="0"/>
            </a:spcBef>
            <a:spcAft>
              <a:spcPct val="35000"/>
            </a:spcAft>
            <a:buNone/>
          </a:pPr>
          <a:r>
            <a:rPr lang="es-MX" sz="2200" kern="1200" dirty="0"/>
            <a:t>Los usuarios, la clientela y el marco político d las instituciones. Es decir, a quienes “se debe” esa institución</a:t>
          </a:r>
        </a:p>
      </dsp:txBody>
      <dsp:txXfrm>
        <a:off x="1127865" y="1728122"/>
        <a:ext cx="7145353" cy="864061"/>
      </dsp:txXfrm>
    </dsp:sp>
    <dsp:sp modelId="{1CF9018E-A8EC-4001-BF02-5A13D5FAFDA2}">
      <dsp:nvSpPr>
        <dsp:cNvPr id="0" name=""/>
        <dsp:cNvSpPr/>
      </dsp:nvSpPr>
      <dsp:spPr>
        <a:xfrm>
          <a:off x="587827" y="1620115"/>
          <a:ext cx="1080076" cy="108007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A7C8FA-1D5F-4E02-A846-477DCE1EF47E}">
      <dsp:nvSpPr>
        <dsp:cNvPr id="0" name=""/>
        <dsp:cNvSpPr/>
      </dsp:nvSpPr>
      <dsp:spPr>
        <a:xfrm>
          <a:off x="1127865" y="3024439"/>
          <a:ext cx="7145353" cy="864061"/>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49" tIns="55880" rIns="55880" bIns="55880" numCol="1" spcCol="1270" anchor="ctr" anchorCtr="0">
          <a:noAutofit/>
        </a:bodyPr>
        <a:lstStyle/>
        <a:p>
          <a:pPr marL="0" lvl="0" indent="0" algn="l" defTabSz="977900">
            <a:lnSpc>
              <a:spcPct val="90000"/>
            </a:lnSpc>
            <a:spcBef>
              <a:spcPct val="0"/>
            </a:spcBef>
            <a:spcAft>
              <a:spcPct val="35000"/>
            </a:spcAft>
            <a:buNone/>
          </a:pPr>
          <a:r>
            <a:rPr lang="es-MX" sz="2200" kern="1200" dirty="0"/>
            <a:t>El perfeccionamiento de los procesos internos de la institución para aumentar su productividad</a:t>
          </a:r>
        </a:p>
      </dsp:txBody>
      <dsp:txXfrm>
        <a:off x="1127865" y="3024439"/>
        <a:ext cx="7145353" cy="864061"/>
      </dsp:txXfrm>
    </dsp:sp>
    <dsp:sp modelId="{05D6F812-2CDF-4FED-8165-A61E44C85CAE}">
      <dsp:nvSpPr>
        <dsp:cNvPr id="0" name=""/>
        <dsp:cNvSpPr/>
      </dsp:nvSpPr>
      <dsp:spPr>
        <a:xfrm>
          <a:off x="587827" y="2916432"/>
          <a:ext cx="1080076" cy="108007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813BA5-E301-4A0D-B744-CD558F354DB8}">
      <dsp:nvSpPr>
        <dsp:cNvPr id="0" name=""/>
        <dsp:cNvSpPr/>
      </dsp:nvSpPr>
      <dsp:spPr>
        <a:xfrm>
          <a:off x="632479" y="4320756"/>
          <a:ext cx="7640740" cy="864061"/>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49" tIns="55880" rIns="55880" bIns="55880" numCol="1" spcCol="1270" anchor="ctr" anchorCtr="0">
          <a:noAutofit/>
        </a:bodyPr>
        <a:lstStyle/>
        <a:p>
          <a:pPr marL="0" lvl="0" indent="0" algn="l" defTabSz="977900">
            <a:lnSpc>
              <a:spcPct val="90000"/>
            </a:lnSpc>
            <a:spcBef>
              <a:spcPct val="0"/>
            </a:spcBef>
            <a:spcAft>
              <a:spcPct val="35000"/>
            </a:spcAft>
            <a:buNone/>
          </a:pPr>
          <a:r>
            <a:rPr lang="es-MX" sz="2200" kern="1200" dirty="0"/>
            <a:t>La transformación gradual de la institución hacia una organización cada vez mas eficiente, eficaz y económica</a:t>
          </a:r>
        </a:p>
      </dsp:txBody>
      <dsp:txXfrm>
        <a:off x="632479" y="4320756"/>
        <a:ext cx="7640740" cy="864061"/>
      </dsp:txXfrm>
    </dsp:sp>
    <dsp:sp modelId="{4A384FD8-D728-46B9-A53D-546A3A4B1591}">
      <dsp:nvSpPr>
        <dsp:cNvPr id="0" name=""/>
        <dsp:cNvSpPr/>
      </dsp:nvSpPr>
      <dsp:spPr>
        <a:xfrm>
          <a:off x="92440" y="4212748"/>
          <a:ext cx="1080076" cy="108007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7E0BA-3AA9-4886-9311-0FB272955126}">
      <dsp:nvSpPr>
        <dsp:cNvPr id="0" name=""/>
        <dsp:cNvSpPr/>
      </dsp:nvSpPr>
      <dsp:spPr>
        <a:xfrm>
          <a:off x="1142011" y="4464"/>
          <a:ext cx="2634257"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Es necesario modificar las prácticas contables de las instituciones:</a:t>
          </a:r>
        </a:p>
      </dsp:txBody>
      <dsp:txXfrm>
        <a:off x="1188304" y="50757"/>
        <a:ext cx="2541671" cy="1487968"/>
      </dsp:txXfrm>
    </dsp:sp>
    <dsp:sp modelId="{1ABA7118-4996-43B1-AEA9-68B89A04F066}">
      <dsp:nvSpPr>
        <dsp:cNvPr id="0" name=""/>
        <dsp:cNvSpPr/>
      </dsp:nvSpPr>
      <dsp:spPr>
        <a:xfrm>
          <a:off x="4008084" y="468094"/>
          <a:ext cx="558462"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4008084" y="598753"/>
        <a:ext cx="390923" cy="391977"/>
      </dsp:txXfrm>
    </dsp:sp>
    <dsp:sp modelId="{B01B0860-5035-463D-A9DE-2B6859376C2F}">
      <dsp:nvSpPr>
        <dsp:cNvPr id="0" name=""/>
        <dsp:cNvSpPr/>
      </dsp:nvSpPr>
      <dsp:spPr>
        <a:xfrm>
          <a:off x="4829972" y="4464"/>
          <a:ext cx="3944880"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Pasar de aquellas en las que se registran flujos de efectivo con base para calcular el déficit o superávit financiero anual</a:t>
          </a:r>
        </a:p>
      </dsp:txBody>
      <dsp:txXfrm>
        <a:off x="4876265" y="50757"/>
        <a:ext cx="3852294" cy="1487968"/>
      </dsp:txXfrm>
    </dsp:sp>
    <dsp:sp modelId="{95E27D4E-6741-4363-AD21-F32E6678DC28}">
      <dsp:nvSpPr>
        <dsp:cNvPr id="0" name=""/>
        <dsp:cNvSpPr/>
      </dsp:nvSpPr>
      <dsp:spPr>
        <a:xfrm rot="5148275">
          <a:off x="6617889" y="1769417"/>
          <a:ext cx="559963"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5400000">
        <a:off x="6695738" y="1816308"/>
        <a:ext cx="391977" cy="391974"/>
      </dsp:txXfrm>
    </dsp:sp>
    <dsp:sp modelId="{771342F7-E461-4921-9646-75E886B5AB23}">
      <dsp:nvSpPr>
        <dsp:cNvPr id="0" name=""/>
        <dsp:cNvSpPr/>
      </dsp:nvSpPr>
      <dsp:spPr>
        <a:xfrm>
          <a:off x="5216444" y="2638722"/>
          <a:ext cx="3558408"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A las que registran los costos anuales reales en términos de gastos ejercidos, activos y pasivos generados en las transacciones cuando existan</a:t>
          </a:r>
        </a:p>
      </dsp:txBody>
      <dsp:txXfrm>
        <a:off x="5262737" y="2685015"/>
        <a:ext cx="3465822" cy="1487968"/>
      </dsp:txXfrm>
    </dsp:sp>
    <dsp:sp modelId="{C74C0453-21DA-4830-92DC-1A5C1C1F843F}">
      <dsp:nvSpPr>
        <dsp:cNvPr id="0" name=""/>
        <dsp:cNvSpPr/>
      </dsp:nvSpPr>
      <dsp:spPr>
        <a:xfrm rot="10800000">
          <a:off x="4426167" y="3102352"/>
          <a:ext cx="558462"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10800000">
        <a:off x="4593706" y="3233011"/>
        <a:ext cx="390923" cy="391977"/>
      </dsp:txXfrm>
    </dsp:sp>
    <dsp:sp modelId="{59FBE52A-0F6E-4495-9F4C-B292908948EA}">
      <dsp:nvSpPr>
        <dsp:cNvPr id="0" name=""/>
        <dsp:cNvSpPr/>
      </dsp:nvSpPr>
      <dsp:spPr>
        <a:xfrm>
          <a:off x="369147" y="2638722"/>
          <a:ext cx="3793594"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La información presupuestal en este mismo esquema estará integrado por información en términos monetarios y no monetarios </a:t>
          </a:r>
        </a:p>
      </dsp:txBody>
      <dsp:txXfrm>
        <a:off x="415440" y="2685015"/>
        <a:ext cx="3701008" cy="1487968"/>
      </dsp:txXfrm>
    </dsp:sp>
    <dsp:sp modelId="{A0EFEDE2-42A4-43A8-A85D-1AD295A8EC37}">
      <dsp:nvSpPr>
        <dsp:cNvPr id="0" name=""/>
        <dsp:cNvSpPr/>
      </dsp:nvSpPr>
      <dsp:spPr>
        <a:xfrm rot="3925196">
          <a:off x="2554132" y="4403675"/>
          <a:ext cx="614113" cy="653295"/>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5400000">
        <a:off x="2626883" y="4431614"/>
        <a:ext cx="391977" cy="429879"/>
      </dsp:txXfrm>
    </dsp:sp>
    <dsp:sp modelId="{B4EAD313-5151-4690-95CF-6B35DB3FCB1F}">
      <dsp:nvSpPr>
        <dsp:cNvPr id="0" name=""/>
        <dsp:cNvSpPr/>
      </dsp:nvSpPr>
      <dsp:spPr>
        <a:xfrm>
          <a:off x="369147" y="5272980"/>
          <a:ext cx="6203492" cy="1580554"/>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MX" sz="2100" kern="1200" dirty="0"/>
            <a:t>Finalmente, es conveniente insistir en que la información presupuestaria anual así capturada, es una base para la planeación estratégica de los siguientes ciclos</a:t>
          </a:r>
        </a:p>
      </dsp:txBody>
      <dsp:txXfrm>
        <a:off x="415440" y="5319273"/>
        <a:ext cx="6110906" cy="14879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906B4-B788-4504-8E95-2FAE8653B7D6}">
      <dsp:nvSpPr>
        <dsp:cNvPr id="0" name=""/>
        <dsp:cNvSpPr/>
      </dsp:nvSpPr>
      <dsp:spPr>
        <a:xfrm>
          <a:off x="1512182" y="216017"/>
          <a:ext cx="5300519" cy="5300940"/>
        </a:xfrm>
        <a:prstGeom prst="ellipse">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0" i="0" kern="1200" dirty="0">
              <a:solidFill>
                <a:schemeClr val="bg1"/>
              </a:solidFill>
            </a:rPr>
            <a:t>El proceso de modernización en la función pública contemporánea, debe incluir la revisión de los procedimientos para la formulación e implantación de la estrategia o de la toma de decisiones estratégicas al más alto nivel gubernamental e institucional </a:t>
          </a:r>
          <a:endParaRPr lang="es-ES" sz="1600" b="0" kern="1200" dirty="0">
            <a:solidFill>
              <a:schemeClr val="bg1"/>
            </a:solidFill>
          </a:endParaRPr>
        </a:p>
      </dsp:txBody>
      <dsp:txXfrm>
        <a:off x="2288425" y="992322"/>
        <a:ext cx="3748033" cy="3748330"/>
      </dsp:txXfrm>
    </dsp:sp>
    <dsp:sp modelId="{E1F50E61-BDC1-4D28-AF88-DD3DD3ACA9E3}">
      <dsp:nvSpPr>
        <dsp:cNvPr id="0" name=""/>
        <dsp:cNvSpPr/>
      </dsp:nvSpPr>
      <dsp:spPr>
        <a:xfrm>
          <a:off x="3312367" y="72006"/>
          <a:ext cx="589890" cy="589543"/>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C9B1B35C-581F-4A83-9100-237191E6C011}">
      <dsp:nvSpPr>
        <dsp:cNvPr id="0" name=""/>
        <dsp:cNvSpPr/>
      </dsp:nvSpPr>
      <dsp:spPr>
        <a:xfrm>
          <a:off x="1152129" y="4896543"/>
          <a:ext cx="427245" cy="427295"/>
        </a:xfrm>
        <a:prstGeom prst="ellipse">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3">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BBE74D67-76B0-4BA6-9A09-D00B5AA18941}">
      <dsp:nvSpPr>
        <dsp:cNvPr id="0" name=""/>
        <dsp:cNvSpPr/>
      </dsp:nvSpPr>
      <dsp:spPr>
        <a:xfrm>
          <a:off x="4752529" y="1152129"/>
          <a:ext cx="427245" cy="427295"/>
        </a:xfrm>
        <a:prstGeom prst="ellipse">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4">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0A091892-95C9-4FB7-8B07-3F1F4F14AD82}">
      <dsp:nvSpPr>
        <dsp:cNvPr id="0" name=""/>
        <dsp:cNvSpPr/>
      </dsp:nvSpPr>
      <dsp:spPr>
        <a:xfrm>
          <a:off x="3672407" y="5256586"/>
          <a:ext cx="589890" cy="589543"/>
        </a:xfrm>
        <a:prstGeom prst="ellipse">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5">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1D758A7B-2E01-4FD9-AAA0-A30EFACCEED2}">
      <dsp:nvSpPr>
        <dsp:cNvPr id="0" name=""/>
        <dsp:cNvSpPr/>
      </dsp:nvSpPr>
      <dsp:spPr>
        <a:xfrm>
          <a:off x="792089" y="1656182"/>
          <a:ext cx="1156930" cy="1156881"/>
        </a:xfrm>
        <a:prstGeom prst="ellipse">
          <a:avLst/>
        </a:prstGeom>
        <a:gradFill rotWithShape="0">
          <a:gsLst>
            <a:gs pos="0">
              <a:schemeClr val="accent6">
                <a:hueOff val="0"/>
                <a:satOff val="0"/>
                <a:lumOff val="0"/>
                <a:alphaOff val="0"/>
                <a:shade val="15000"/>
                <a:satMod val="180000"/>
              </a:schemeClr>
            </a:gs>
            <a:gs pos="50000">
              <a:schemeClr val="accent6">
                <a:hueOff val="0"/>
                <a:satOff val="0"/>
                <a:lumOff val="0"/>
                <a:alphaOff val="0"/>
                <a:shade val="45000"/>
                <a:satMod val="170000"/>
              </a:schemeClr>
            </a:gs>
            <a:gs pos="70000">
              <a:schemeClr val="accent6">
                <a:hueOff val="0"/>
                <a:satOff val="0"/>
                <a:lumOff val="0"/>
                <a:alphaOff val="0"/>
                <a:tint val="99000"/>
                <a:shade val="65000"/>
                <a:satMod val="155000"/>
              </a:schemeClr>
            </a:gs>
            <a:gs pos="100000">
              <a:schemeClr val="accent6">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 modelId="{24AE3544-F8E2-4B1E-9F56-92B0E1187AE8}">
      <dsp:nvSpPr>
        <dsp:cNvPr id="0" name=""/>
        <dsp:cNvSpPr/>
      </dsp:nvSpPr>
      <dsp:spPr>
        <a:xfrm>
          <a:off x="6192686" y="3672407"/>
          <a:ext cx="868902" cy="868845"/>
        </a:xfrm>
        <a:prstGeom prst="ellips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B449A2-5368-4392-AE37-F2B6F41A387B}">
      <dsp:nvSpPr>
        <dsp:cNvPr id="0" name=""/>
        <dsp:cNvSpPr/>
      </dsp:nvSpPr>
      <dsp:spPr>
        <a:xfrm>
          <a:off x="4377481" y="1296155"/>
          <a:ext cx="4119462" cy="3529212"/>
        </a:xfrm>
        <a:prstGeom prst="ellipse">
          <a:avLst/>
        </a:prstGeom>
        <a:blipFill rotWithShape="0">
          <a:blip xmlns:r="http://schemas.openxmlformats.org/officeDocument/2006/relationships" r:embed="rId1"/>
          <a:stretch>
            <a:fillRect/>
          </a:stretch>
        </a:blip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1990ABC-85F1-4F46-88B3-BBD4A1BC552B}">
      <dsp:nvSpPr>
        <dsp:cNvPr id="0" name=""/>
        <dsp:cNvSpPr/>
      </dsp:nvSpPr>
      <dsp:spPr>
        <a:xfrm>
          <a:off x="4536509" y="1458634"/>
          <a:ext cx="3149250" cy="3149881"/>
        </a:xfrm>
        <a:prstGeom prst="ellipse">
          <a:avLst/>
        </a:prstGeom>
        <a:gradFill rotWithShape="1">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a:scene3d>
          <a:camera prst="orthographicFront"/>
          <a:lightRig rig="flat" dir="t"/>
        </a:scene3d>
        <a:sp3d z="190500" extrusionH="12700"/>
      </dsp:spPr>
      <dsp:style>
        <a:lnRef idx="1">
          <a:schemeClr val="accent1"/>
        </a:lnRef>
        <a:fillRef idx="2">
          <a:schemeClr val="accent1"/>
        </a:fillRef>
        <a:effectRef idx="1">
          <a:schemeClr val="accent1"/>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ES" sz="1500" b="0" kern="1200" dirty="0">
              <a:solidFill>
                <a:schemeClr val="bg1"/>
              </a:solidFill>
            </a:rPr>
            <a:t>La traducción más correcta sería, en este caso, “plan de negocios”, o tal vez “planeación del negocio”, situando que la primera es más usual.</a:t>
          </a:r>
        </a:p>
      </dsp:txBody>
      <dsp:txXfrm>
        <a:off x="4987045" y="1908702"/>
        <a:ext cx="2249679" cy="2249746"/>
      </dsp:txXfrm>
    </dsp:sp>
    <dsp:sp modelId="{FAAD2669-D6DA-4D39-86C4-2522A091B4DC}">
      <dsp:nvSpPr>
        <dsp:cNvPr id="0" name=""/>
        <dsp:cNvSpPr/>
      </dsp:nvSpPr>
      <dsp:spPr>
        <a:xfrm rot="2700000">
          <a:off x="878509" y="1331653"/>
          <a:ext cx="3529380" cy="3529380"/>
        </a:xfrm>
        <a:prstGeom prst="teardrop">
          <a:avLst>
            <a:gd name="adj" fmla="val 100000"/>
          </a:avLst>
        </a:prstGeom>
        <a:gradFill rotWithShape="0">
          <a:gsLst>
            <a:gs pos="0">
              <a:schemeClr val="accent2">
                <a:hueOff val="19008843"/>
                <a:satOff val="-36686"/>
                <a:lumOff val="-4710"/>
                <a:alphaOff val="0"/>
                <a:shade val="15000"/>
                <a:satMod val="180000"/>
              </a:schemeClr>
            </a:gs>
            <a:gs pos="50000">
              <a:schemeClr val="accent2">
                <a:hueOff val="19008843"/>
                <a:satOff val="-36686"/>
                <a:lumOff val="-4710"/>
                <a:alphaOff val="0"/>
                <a:shade val="45000"/>
                <a:satMod val="170000"/>
              </a:schemeClr>
            </a:gs>
            <a:gs pos="70000">
              <a:schemeClr val="accent2">
                <a:hueOff val="19008843"/>
                <a:satOff val="-36686"/>
                <a:lumOff val="-4710"/>
                <a:alphaOff val="0"/>
                <a:tint val="99000"/>
                <a:shade val="65000"/>
                <a:satMod val="155000"/>
              </a:schemeClr>
            </a:gs>
            <a:gs pos="100000">
              <a:schemeClr val="accent2">
                <a:hueOff val="19008843"/>
                <a:satOff val="-36686"/>
                <a:lumOff val="-471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2FEE00F-AE51-4C62-AC5F-FF3236135CAC}">
      <dsp:nvSpPr>
        <dsp:cNvPr id="0" name=""/>
        <dsp:cNvSpPr/>
      </dsp:nvSpPr>
      <dsp:spPr>
        <a:xfrm>
          <a:off x="996550" y="1449708"/>
          <a:ext cx="3293299" cy="3293890"/>
        </a:xfrm>
        <a:prstGeom prst="ellipse">
          <a:avLst/>
        </a:prstGeom>
        <a:solidFill>
          <a:schemeClr val="lt1">
            <a:alpha val="90000"/>
            <a:hueOff val="0"/>
            <a:satOff val="0"/>
            <a:lumOff val="0"/>
            <a:alphaOff val="0"/>
          </a:schemeClr>
        </a:solidFill>
        <a:ln w="9525" cap="flat" cmpd="sng" algn="ctr">
          <a:solidFill>
            <a:schemeClr val="accent2">
              <a:hueOff val="19008843"/>
              <a:satOff val="-36686"/>
              <a:lumOff val="-471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s-ES" sz="1500" b="0" kern="1200" dirty="0">
              <a:solidFill>
                <a:schemeClr val="bg1"/>
              </a:solidFill>
            </a:rPr>
            <a:t>Conviene aclarar que en este país, a la nueva planeación no de la designa como estrategia sino como </a:t>
          </a:r>
          <a:r>
            <a:rPr lang="es-ES" sz="1500" b="0" i="1" kern="1200" dirty="0" err="1">
              <a:solidFill>
                <a:schemeClr val="bg1"/>
              </a:solidFill>
            </a:rPr>
            <a:t>Bussines</a:t>
          </a:r>
          <a:r>
            <a:rPr lang="es-ES" sz="1500" b="0" i="1" kern="1200" dirty="0">
              <a:solidFill>
                <a:schemeClr val="bg1"/>
              </a:solidFill>
            </a:rPr>
            <a:t> </a:t>
          </a:r>
          <a:r>
            <a:rPr lang="es-ES" sz="1500" b="0" i="1" kern="1200" dirty="0" err="1">
              <a:solidFill>
                <a:schemeClr val="bg1"/>
              </a:solidFill>
            </a:rPr>
            <a:t>Planning</a:t>
          </a:r>
          <a:endParaRPr lang="es-ES" sz="1500" b="0" kern="1200" dirty="0">
            <a:solidFill>
              <a:schemeClr val="bg1"/>
            </a:solidFill>
          </a:endParaRPr>
        </a:p>
      </dsp:txBody>
      <dsp:txXfrm>
        <a:off x="1466909" y="1920352"/>
        <a:ext cx="2352581" cy="23526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14996B-060D-4732-8D91-CA728855ED13}">
      <dsp:nvSpPr>
        <dsp:cNvPr id="0" name=""/>
        <dsp:cNvSpPr/>
      </dsp:nvSpPr>
      <dsp:spPr>
        <a:xfrm>
          <a:off x="3053002" y="3776304"/>
          <a:ext cx="221424" cy="221424"/>
        </a:xfrm>
        <a:prstGeom prst="ellipse">
          <a:avLst/>
        </a:prstGeom>
        <a:solidFill>
          <a:schemeClr val="accent3">
            <a:hueOff val="0"/>
            <a:satOff val="0"/>
            <a:lumOff val="0"/>
            <a:alphaOff val="0"/>
          </a:schemeClr>
        </a:solidFill>
        <a:ln w="55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46925C-EA32-4F43-AA7F-FEC4AFA5CC46}">
      <dsp:nvSpPr>
        <dsp:cNvPr id="0" name=""/>
        <dsp:cNvSpPr/>
      </dsp:nvSpPr>
      <dsp:spPr>
        <a:xfrm>
          <a:off x="2859034" y="4087148"/>
          <a:ext cx="221424" cy="221424"/>
        </a:xfrm>
        <a:prstGeom prst="ellipse">
          <a:avLst/>
        </a:prstGeom>
        <a:solidFill>
          <a:schemeClr val="accent3">
            <a:hueOff val="-1869604"/>
            <a:satOff val="-961"/>
            <a:lumOff val="-414"/>
            <a:alphaOff val="0"/>
          </a:schemeClr>
        </a:solidFill>
        <a:ln w="55000" cap="flat" cmpd="thickThin" algn="ctr">
          <a:solidFill>
            <a:schemeClr val="accent3">
              <a:hueOff val="-1869604"/>
              <a:satOff val="-961"/>
              <a:lumOff val="-4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6E3328-2BE4-4B17-86AA-8608889EA96A}">
      <dsp:nvSpPr>
        <dsp:cNvPr id="0" name=""/>
        <dsp:cNvSpPr/>
      </dsp:nvSpPr>
      <dsp:spPr>
        <a:xfrm>
          <a:off x="2627867" y="4356271"/>
          <a:ext cx="221424" cy="221424"/>
        </a:xfrm>
        <a:prstGeom prst="ellipse">
          <a:avLst/>
        </a:prstGeom>
        <a:solidFill>
          <a:schemeClr val="accent3">
            <a:hueOff val="-3739209"/>
            <a:satOff val="-1923"/>
            <a:lumOff val="-828"/>
            <a:alphaOff val="0"/>
          </a:schemeClr>
        </a:solidFill>
        <a:ln w="55000" cap="flat" cmpd="thickThin" algn="ctr">
          <a:solidFill>
            <a:schemeClr val="accent3">
              <a:hueOff val="-3739209"/>
              <a:satOff val="-1923"/>
              <a:lumOff val="-8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51ECB5-23EE-4276-8335-06037D1BF126}">
      <dsp:nvSpPr>
        <dsp:cNvPr id="0" name=""/>
        <dsp:cNvSpPr/>
      </dsp:nvSpPr>
      <dsp:spPr>
        <a:xfrm>
          <a:off x="2904205" y="647890"/>
          <a:ext cx="221424" cy="221424"/>
        </a:xfrm>
        <a:prstGeom prst="ellipse">
          <a:avLst/>
        </a:prstGeom>
        <a:solidFill>
          <a:schemeClr val="accent3">
            <a:hueOff val="-5608813"/>
            <a:satOff val="-2884"/>
            <a:lumOff val="-1242"/>
            <a:alphaOff val="0"/>
          </a:schemeClr>
        </a:solidFill>
        <a:ln w="55000" cap="flat" cmpd="thickThin" algn="ctr">
          <a:solidFill>
            <a:schemeClr val="accent3">
              <a:hueOff val="-5608813"/>
              <a:satOff val="-2884"/>
              <a:lumOff val="-12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BF9E73-BD3C-4C8E-9777-CED93B89141C}">
      <dsp:nvSpPr>
        <dsp:cNvPr id="0" name=""/>
        <dsp:cNvSpPr/>
      </dsp:nvSpPr>
      <dsp:spPr>
        <a:xfrm>
          <a:off x="3200028" y="471609"/>
          <a:ext cx="221424" cy="221424"/>
        </a:xfrm>
        <a:prstGeom prst="ellipse">
          <a:avLst/>
        </a:prstGeom>
        <a:solidFill>
          <a:schemeClr val="accent3">
            <a:hueOff val="-7478418"/>
            <a:satOff val="-3845"/>
            <a:lumOff val="-1656"/>
            <a:alphaOff val="0"/>
          </a:schemeClr>
        </a:solidFill>
        <a:ln w="55000" cap="flat" cmpd="thickThin" algn="ctr">
          <a:solidFill>
            <a:schemeClr val="accent3">
              <a:hueOff val="-7478418"/>
              <a:satOff val="-3845"/>
              <a:lumOff val="-16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7288F8-1A85-4336-AD17-6CD46C74250F}">
      <dsp:nvSpPr>
        <dsp:cNvPr id="0" name=""/>
        <dsp:cNvSpPr/>
      </dsp:nvSpPr>
      <dsp:spPr>
        <a:xfrm>
          <a:off x="3494965" y="295327"/>
          <a:ext cx="221424" cy="221424"/>
        </a:xfrm>
        <a:prstGeom prst="ellipse">
          <a:avLst/>
        </a:prstGeom>
        <a:solidFill>
          <a:schemeClr val="accent3">
            <a:hueOff val="-9348023"/>
            <a:satOff val="-4807"/>
            <a:lumOff val="-2069"/>
            <a:alphaOff val="0"/>
          </a:schemeClr>
        </a:solidFill>
        <a:ln w="55000" cap="flat" cmpd="thickThin" algn="ctr">
          <a:solidFill>
            <a:schemeClr val="accent3">
              <a:hueOff val="-9348023"/>
              <a:satOff val="-4807"/>
              <a:lumOff val="-20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CD2A41-395A-4F73-B4FC-4F92692002E4}">
      <dsp:nvSpPr>
        <dsp:cNvPr id="0" name=""/>
        <dsp:cNvSpPr/>
      </dsp:nvSpPr>
      <dsp:spPr>
        <a:xfrm>
          <a:off x="3789903" y="471609"/>
          <a:ext cx="221424" cy="221424"/>
        </a:xfrm>
        <a:prstGeom prst="ellipse">
          <a:avLst/>
        </a:prstGeom>
        <a:solidFill>
          <a:schemeClr val="accent3">
            <a:hueOff val="-11217627"/>
            <a:satOff val="-5768"/>
            <a:lumOff val="-2483"/>
            <a:alphaOff val="0"/>
          </a:schemeClr>
        </a:solidFill>
        <a:ln w="55000" cap="flat" cmpd="thickThin" algn="ctr">
          <a:solidFill>
            <a:schemeClr val="accent3">
              <a:hueOff val="-11217627"/>
              <a:satOff val="-5768"/>
              <a:lumOff val="-24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258C4C-98CA-4646-83D2-4B8DA5EA712C}">
      <dsp:nvSpPr>
        <dsp:cNvPr id="0" name=""/>
        <dsp:cNvSpPr/>
      </dsp:nvSpPr>
      <dsp:spPr>
        <a:xfrm>
          <a:off x="4085726" y="647890"/>
          <a:ext cx="221424" cy="221424"/>
        </a:xfrm>
        <a:prstGeom prst="ellipse">
          <a:avLst/>
        </a:prstGeom>
        <a:solidFill>
          <a:schemeClr val="accent3">
            <a:hueOff val="-13087232"/>
            <a:satOff val="-6729"/>
            <a:lumOff val="-2897"/>
            <a:alphaOff val="0"/>
          </a:schemeClr>
        </a:solidFill>
        <a:ln w="55000" cap="flat" cmpd="thickThin" algn="ctr">
          <a:solidFill>
            <a:schemeClr val="accent3">
              <a:hueOff val="-13087232"/>
              <a:satOff val="-6729"/>
              <a:lumOff val="-289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44026B-E58B-4EA5-A12D-81469834C865}">
      <dsp:nvSpPr>
        <dsp:cNvPr id="0" name=""/>
        <dsp:cNvSpPr/>
      </dsp:nvSpPr>
      <dsp:spPr>
        <a:xfrm>
          <a:off x="3494965" y="667281"/>
          <a:ext cx="221424" cy="221424"/>
        </a:xfrm>
        <a:prstGeom prst="ellipse">
          <a:avLst/>
        </a:prstGeom>
        <a:solidFill>
          <a:schemeClr val="accent3">
            <a:hueOff val="-14956836"/>
            <a:satOff val="-7691"/>
            <a:lumOff val="-3311"/>
            <a:alphaOff val="0"/>
          </a:schemeClr>
        </a:solidFill>
        <a:ln w="55000" cap="flat" cmpd="thickThin" algn="ctr">
          <a:solidFill>
            <a:schemeClr val="accent3">
              <a:hueOff val="-14956836"/>
              <a:satOff val="-7691"/>
              <a:lumOff val="-33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BC6CD4-1406-4F8A-B9F1-65568BB55679}">
      <dsp:nvSpPr>
        <dsp:cNvPr id="0" name=""/>
        <dsp:cNvSpPr/>
      </dsp:nvSpPr>
      <dsp:spPr>
        <a:xfrm>
          <a:off x="3494965" y="1039236"/>
          <a:ext cx="221424" cy="221424"/>
        </a:xfrm>
        <a:prstGeom prst="ellipse">
          <a:avLst/>
        </a:prstGeom>
        <a:solidFill>
          <a:schemeClr val="accent3">
            <a:hueOff val="-16826440"/>
            <a:satOff val="-8652"/>
            <a:lumOff val="-3725"/>
            <a:alphaOff val="0"/>
          </a:schemeClr>
        </a:solidFill>
        <a:ln w="55000" cap="flat" cmpd="thickThin" algn="ctr">
          <a:solidFill>
            <a:schemeClr val="accent3">
              <a:hueOff val="-16826440"/>
              <a:satOff val="-865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A7DA06-84BB-47AF-BC9D-23B6FDFDA709}">
      <dsp:nvSpPr>
        <dsp:cNvPr id="0" name=""/>
        <dsp:cNvSpPr/>
      </dsp:nvSpPr>
      <dsp:spPr>
        <a:xfrm>
          <a:off x="1872209" y="5040561"/>
          <a:ext cx="6866481" cy="1280980"/>
        </a:xfrm>
        <a:prstGeom prst="roundRect">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0853"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dirty="0">
              <a:solidFill>
                <a:schemeClr val="bg1"/>
              </a:solidFill>
            </a:rPr>
            <a:t>La aceptación actual del plan de negocios se desenvuelve contra el telón de fondo de esfuerzos tales como:</a:t>
          </a:r>
        </a:p>
      </dsp:txBody>
      <dsp:txXfrm>
        <a:off x="1934741" y="5103093"/>
        <a:ext cx="6741417" cy="1155916"/>
      </dsp:txXfrm>
    </dsp:sp>
    <dsp:sp modelId="{1DE0BF93-B4FF-40E0-9626-F13CAB41962D}">
      <dsp:nvSpPr>
        <dsp:cNvPr id="0" name=""/>
        <dsp:cNvSpPr/>
      </dsp:nvSpPr>
      <dsp:spPr>
        <a:xfrm>
          <a:off x="369336" y="3909933"/>
          <a:ext cx="2214246" cy="221409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4000" r="-14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7913E0-8A96-4DDC-B43C-B49E7DBBD554}">
      <dsp:nvSpPr>
        <dsp:cNvPr id="0" name=""/>
        <dsp:cNvSpPr/>
      </dsp:nvSpPr>
      <dsp:spPr>
        <a:xfrm>
          <a:off x="3711961" y="2659508"/>
          <a:ext cx="4775685" cy="1280980"/>
        </a:xfrm>
        <a:prstGeom prst="roundRect">
          <a:avLst/>
        </a:prstGeom>
        <a:solidFill>
          <a:srgbClr val="92D05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0853" tIns="72390" rIns="72390" bIns="72390" numCol="1" spcCol="1270" anchor="ctr" anchorCtr="0">
          <a:noAutofit/>
        </a:bodyPr>
        <a:lstStyle/>
        <a:p>
          <a:pPr marL="0" lvl="0" indent="0" algn="l" defTabSz="844550">
            <a:lnSpc>
              <a:spcPct val="90000"/>
            </a:lnSpc>
            <a:spcBef>
              <a:spcPct val="0"/>
            </a:spcBef>
            <a:spcAft>
              <a:spcPct val="35000"/>
            </a:spcAft>
            <a:buNone/>
          </a:pPr>
          <a:r>
            <a:rPr lang="es-MX" sz="1900" kern="1200" dirty="0">
              <a:solidFill>
                <a:schemeClr val="bg1"/>
              </a:solidFill>
            </a:rPr>
            <a:t>“EL PRESUPUESTO BASE CERO” y “LA ADMINISTRACIÓN POR OBJETIVOS”</a:t>
          </a:r>
        </a:p>
      </dsp:txBody>
      <dsp:txXfrm>
        <a:off x="3774493" y="2722040"/>
        <a:ext cx="4650621" cy="1155916"/>
      </dsp:txXfrm>
    </dsp:sp>
    <dsp:sp modelId="{2A3423E5-B445-425B-B76E-F4B6EF22A76D}">
      <dsp:nvSpPr>
        <dsp:cNvPr id="0" name=""/>
        <dsp:cNvSpPr/>
      </dsp:nvSpPr>
      <dsp:spPr>
        <a:xfrm>
          <a:off x="2387842" y="1404381"/>
          <a:ext cx="2214246" cy="221409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D97C4-870D-4BD1-A157-55E6F1F83F95}">
      <dsp:nvSpPr>
        <dsp:cNvPr id="0" name=""/>
        <dsp:cNvSpPr/>
      </dsp:nvSpPr>
      <dsp:spPr>
        <a:xfrm>
          <a:off x="-7750509" y="-1184230"/>
          <a:ext cx="9222123" cy="9222123"/>
        </a:xfrm>
        <a:prstGeom prst="blockArc">
          <a:avLst>
            <a:gd name="adj1" fmla="val 18900000"/>
            <a:gd name="adj2" fmla="val 2700000"/>
            <a:gd name="adj3" fmla="val 234"/>
          </a:avLst>
        </a:prstGeom>
        <a:noFill/>
        <a:ln w="55000" cap="flat" cmpd="thickThin" algn="ctr">
          <a:solidFill>
            <a:schemeClr val="accent4">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9266E1A-3ACB-49EF-9D81-FE59B4498EC4}">
      <dsp:nvSpPr>
        <dsp:cNvPr id="0" name=""/>
        <dsp:cNvSpPr/>
      </dsp:nvSpPr>
      <dsp:spPr>
        <a:xfrm>
          <a:off x="769798" y="526909"/>
          <a:ext cx="8274955" cy="1054367"/>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6904" tIns="45720" rIns="45720" bIns="45720" numCol="1" spcCol="1270" anchor="ctr" anchorCtr="0">
          <a:noAutofit/>
        </a:bodyPr>
        <a:lstStyle/>
        <a:p>
          <a:pPr marL="0" lvl="0" indent="0" algn="l" defTabSz="800100">
            <a:lnSpc>
              <a:spcPct val="90000"/>
            </a:lnSpc>
            <a:spcBef>
              <a:spcPct val="0"/>
            </a:spcBef>
            <a:spcAft>
              <a:spcPct val="35000"/>
            </a:spcAft>
            <a:buNone/>
          </a:pPr>
          <a:r>
            <a:rPr lang="es-MX" sz="1800" kern="1200">
              <a:solidFill>
                <a:schemeClr val="bg1"/>
              </a:solidFill>
            </a:rPr>
            <a:t>El supuesto fundamental del plan de negocios es que los departamentos presenten planes dirigidos hacia las prioridades y los principios estratégicos</a:t>
          </a:r>
          <a:endParaRPr lang="es-MX" sz="1800" kern="1200" dirty="0">
            <a:solidFill>
              <a:schemeClr val="bg1"/>
            </a:solidFill>
          </a:endParaRPr>
        </a:p>
      </dsp:txBody>
      <dsp:txXfrm>
        <a:off x="769798" y="526909"/>
        <a:ext cx="8274955" cy="1054367"/>
      </dsp:txXfrm>
    </dsp:sp>
    <dsp:sp modelId="{408FA65F-E65D-4F98-93FE-87E1BF830D9A}">
      <dsp:nvSpPr>
        <dsp:cNvPr id="0" name=""/>
        <dsp:cNvSpPr/>
      </dsp:nvSpPr>
      <dsp:spPr>
        <a:xfrm>
          <a:off x="110818" y="395113"/>
          <a:ext cx="1317959" cy="1317959"/>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4733DA1-2477-4AE1-81EE-B27C6E57E610}">
      <dsp:nvSpPr>
        <dsp:cNvPr id="0" name=""/>
        <dsp:cNvSpPr/>
      </dsp:nvSpPr>
      <dsp:spPr>
        <a:xfrm>
          <a:off x="1374291" y="2108735"/>
          <a:ext cx="7670462" cy="1054367"/>
        </a:xfrm>
        <a:prstGeom prst="rect">
          <a:avLst/>
        </a:prstGeom>
        <a:solidFill>
          <a:schemeClr val="accent1">
            <a:lumMod val="75000"/>
          </a:schemeClr>
        </a:soli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6904" tIns="45720" rIns="45720" bIns="4572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bg1"/>
              </a:solidFill>
            </a:rPr>
            <a:t>Es decir que se especifiquen los resultados contra los cuales se va a evaluar el desempeño de los funcionarios</a:t>
          </a:r>
        </a:p>
      </dsp:txBody>
      <dsp:txXfrm>
        <a:off x="1374291" y="2108735"/>
        <a:ext cx="7670462" cy="1054367"/>
      </dsp:txXfrm>
    </dsp:sp>
    <dsp:sp modelId="{32158C2F-2ABB-47CD-A730-F21298402EC1}">
      <dsp:nvSpPr>
        <dsp:cNvPr id="0" name=""/>
        <dsp:cNvSpPr/>
      </dsp:nvSpPr>
      <dsp:spPr>
        <a:xfrm>
          <a:off x="715311" y="1976939"/>
          <a:ext cx="1317959" cy="1317959"/>
        </a:xfrm>
        <a:prstGeom prst="ellipse">
          <a:avLst/>
        </a:prstGeom>
        <a:solidFill>
          <a:schemeClr val="lt1"/>
        </a:solidFill>
        <a:ln w="55000" cap="flat" cmpd="thickThin" algn="ctr">
          <a:solidFill>
            <a:schemeClr val="accent1"/>
          </a:solidFill>
          <a:prstDash val="solid"/>
        </a:ln>
        <a:effectLst/>
        <a:scene3d>
          <a:camera prst="orthographicFront"/>
          <a:lightRig rig="flat" dir="t"/>
        </a:scene3d>
        <a:sp3d z="190500" extrusionH="12700"/>
      </dsp:spPr>
      <dsp:style>
        <a:lnRef idx="2">
          <a:schemeClr val="accent1"/>
        </a:lnRef>
        <a:fillRef idx="1">
          <a:schemeClr val="lt1"/>
        </a:fillRef>
        <a:effectRef idx="0">
          <a:schemeClr val="accent1"/>
        </a:effectRef>
        <a:fontRef idx="minor">
          <a:schemeClr val="dk1"/>
        </a:fontRef>
      </dsp:style>
    </dsp:sp>
    <dsp:sp modelId="{B670E669-150B-4199-B6A4-D0601B6DAB63}">
      <dsp:nvSpPr>
        <dsp:cNvPr id="0" name=""/>
        <dsp:cNvSpPr/>
      </dsp:nvSpPr>
      <dsp:spPr>
        <a:xfrm>
          <a:off x="1374291" y="3690560"/>
          <a:ext cx="7670462" cy="1054367"/>
        </a:xfrm>
        <a:prstGeom prst="rect">
          <a:avLst/>
        </a:prstGeom>
        <a:solidFill>
          <a:schemeClr val="accent5">
            <a:lumMod val="60000"/>
            <a:lumOff val="40000"/>
          </a:schemeClr>
        </a:solidFill>
        <a:ln w="55000" cap="flat" cmpd="thickThin" algn="ctr">
          <a:solidFill>
            <a:schemeClr val="accent2"/>
          </a:solidFill>
          <a:prstDash val="solid"/>
        </a:ln>
        <a:effectLst/>
        <a:scene3d>
          <a:camera prst="orthographicFront"/>
          <a:lightRig rig="flat" dir="t"/>
        </a:scene3d>
      </dsp:spPr>
      <dsp:style>
        <a:lnRef idx="2">
          <a:schemeClr val="accent2"/>
        </a:lnRef>
        <a:fillRef idx="1">
          <a:schemeClr val="lt1"/>
        </a:fillRef>
        <a:effectRef idx="0">
          <a:schemeClr val="accent2"/>
        </a:effectRef>
        <a:fontRef idx="minor">
          <a:schemeClr val="dk1"/>
        </a:fontRef>
      </dsp:style>
      <dsp:txBody>
        <a:bodyPr spcFirstLastPara="0" vert="horz" wrap="square" lIns="836904" tIns="45720" rIns="45720" bIns="4572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bg1"/>
              </a:solidFill>
            </a:rPr>
            <a:t>El enfoque del plan de negocios exige una supervisión continua, la evaluación y ajuste entre los insumos, productos, y resultados</a:t>
          </a:r>
        </a:p>
      </dsp:txBody>
      <dsp:txXfrm>
        <a:off x="1374291" y="3690560"/>
        <a:ext cx="7670462" cy="1054367"/>
      </dsp:txXfrm>
    </dsp:sp>
    <dsp:sp modelId="{0EFAFEA8-8194-4EFB-BF7F-A731BE27CC21}">
      <dsp:nvSpPr>
        <dsp:cNvPr id="0" name=""/>
        <dsp:cNvSpPr/>
      </dsp:nvSpPr>
      <dsp:spPr>
        <a:xfrm>
          <a:off x="715311" y="3558764"/>
          <a:ext cx="1317959" cy="1317959"/>
        </a:xfrm>
        <a:prstGeom prst="ellipse">
          <a:avLst/>
        </a:prstGeom>
        <a:solidFill>
          <a:schemeClr val="lt1">
            <a:hueOff val="0"/>
            <a:satOff val="0"/>
            <a:lumOff val="0"/>
            <a:alphaOff val="0"/>
          </a:schemeClr>
        </a:solidFill>
        <a:ln w="9525" cap="flat" cmpd="sng" algn="ctr">
          <a:solidFill>
            <a:schemeClr val="accent3">
              <a:hueOff val="-11217627"/>
              <a:satOff val="-5768"/>
              <a:lumOff val="-2483"/>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2B4F056-FA39-4D64-A56C-CF2E631EF81D}">
      <dsp:nvSpPr>
        <dsp:cNvPr id="0" name=""/>
        <dsp:cNvSpPr/>
      </dsp:nvSpPr>
      <dsp:spPr>
        <a:xfrm>
          <a:off x="769798" y="5272385"/>
          <a:ext cx="8274955" cy="1054367"/>
        </a:xfrm>
        <a:prstGeom prst="rect">
          <a:avLst/>
        </a:prstGeom>
        <a:gradFill rotWithShape="0">
          <a:gsLst>
            <a:gs pos="0">
              <a:schemeClr val="accent3">
                <a:hueOff val="-16826440"/>
                <a:satOff val="-8652"/>
                <a:lumOff val="-3725"/>
                <a:alphaOff val="0"/>
                <a:shade val="15000"/>
                <a:satMod val="180000"/>
              </a:schemeClr>
            </a:gs>
            <a:gs pos="50000">
              <a:schemeClr val="accent3">
                <a:hueOff val="-16826440"/>
                <a:satOff val="-8652"/>
                <a:lumOff val="-3725"/>
                <a:alphaOff val="0"/>
                <a:shade val="45000"/>
                <a:satMod val="170000"/>
              </a:schemeClr>
            </a:gs>
            <a:gs pos="70000">
              <a:schemeClr val="accent3">
                <a:hueOff val="-16826440"/>
                <a:satOff val="-8652"/>
                <a:lumOff val="-3725"/>
                <a:alphaOff val="0"/>
                <a:tint val="99000"/>
                <a:shade val="65000"/>
                <a:satMod val="155000"/>
              </a:schemeClr>
            </a:gs>
            <a:gs pos="100000">
              <a:schemeClr val="accent3">
                <a:hueOff val="-16826440"/>
                <a:satOff val="-8652"/>
                <a:lumOff val="-3725"/>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6904" tIns="45720" rIns="45720" bIns="45720" numCol="1" spcCol="1270" anchor="ctr" anchorCtr="0">
          <a:noAutofit/>
        </a:bodyPr>
        <a:lstStyle/>
        <a:p>
          <a:pPr marL="0" lvl="0" indent="0" algn="l" defTabSz="800100">
            <a:lnSpc>
              <a:spcPct val="90000"/>
            </a:lnSpc>
            <a:spcBef>
              <a:spcPct val="0"/>
            </a:spcBef>
            <a:spcAft>
              <a:spcPct val="35000"/>
            </a:spcAft>
            <a:buNone/>
          </a:pPr>
          <a:r>
            <a:rPr lang="es-MX" sz="1800" kern="1200">
              <a:solidFill>
                <a:schemeClr val="bg1"/>
              </a:solidFill>
            </a:rPr>
            <a:t>Una gerencia basada en resultados permitirá el desarrollo de una cultura de innovaciones continuas y de mejoramiento en todos los niveles de los servicios públicos.</a:t>
          </a:r>
          <a:endParaRPr lang="es-MX" sz="1800" kern="1200" dirty="0">
            <a:solidFill>
              <a:schemeClr val="bg1"/>
            </a:solidFill>
          </a:endParaRPr>
        </a:p>
      </dsp:txBody>
      <dsp:txXfrm>
        <a:off x="769798" y="5272385"/>
        <a:ext cx="8274955" cy="1054367"/>
      </dsp:txXfrm>
    </dsp:sp>
    <dsp:sp modelId="{5B5AAAF2-0A48-4C85-9696-C1EA9A782E4A}">
      <dsp:nvSpPr>
        <dsp:cNvPr id="0" name=""/>
        <dsp:cNvSpPr/>
      </dsp:nvSpPr>
      <dsp:spPr>
        <a:xfrm>
          <a:off x="110818" y="5140589"/>
          <a:ext cx="1317959" cy="1317959"/>
        </a:xfrm>
        <a:prstGeom prst="ellipse">
          <a:avLst/>
        </a:prstGeom>
        <a:solidFill>
          <a:schemeClr val="lt1">
            <a:hueOff val="0"/>
            <a:satOff val="0"/>
            <a:lumOff val="0"/>
            <a:alphaOff val="0"/>
          </a:schemeClr>
        </a:solidFill>
        <a:ln w="9525" cap="flat" cmpd="sng" algn="ctr">
          <a:solidFill>
            <a:schemeClr val="accent3">
              <a:hueOff val="-16826440"/>
              <a:satOff val="-8652"/>
              <a:lumOff val="-3725"/>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6AFC3-7E15-4CD4-BD85-E93FC7102590}">
      <dsp:nvSpPr>
        <dsp:cNvPr id="0" name=""/>
        <dsp:cNvSpPr/>
      </dsp:nvSpPr>
      <dsp:spPr>
        <a:xfrm>
          <a:off x="-6727307" y="-1028676"/>
          <a:ext cx="8006632" cy="8006632"/>
        </a:xfrm>
        <a:prstGeom prst="blockArc">
          <a:avLst>
            <a:gd name="adj1" fmla="val 18900000"/>
            <a:gd name="adj2" fmla="val 2700000"/>
            <a:gd name="adj3" fmla="val 270"/>
          </a:avLst>
        </a:pr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8834A5-4287-437B-BD6B-B81AE6FF329A}">
      <dsp:nvSpPr>
        <dsp:cNvPr id="0" name=""/>
        <dsp:cNvSpPr/>
      </dsp:nvSpPr>
      <dsp:spPr>
        <a:xfrm>
          <a:off x="669406" y="457380"/>
          <a:ext cx="8389631" cy="915237"/>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6470" tIns="53340" rIns="53340" bIns="53340" numCol="1" spcCol="1270" anchor="ctr" anchorCtr="0">
          <a:noAutofit/>
        </a:bodyPr>
        <a:lstStyle/>
        <a:p>
          <a:pPr marL="0" lvl="0" indent="0" algn="just" defTabSz="933450">
            <a:lnSpc>
              <a:spcPct val="90000"/>
            </a:lnSpc>
            <a:spcBef>
              <a:spcPct val="0"/>
            </a:spcBef>
            <a:spcAft>
              <a:spcPct val="35000"/>
            </a:spcAft>
            <a:buNone/>
          </a:pPr>
          <a:r>
            <a:rPr lang="es-MX" sz="2100" kern="1200" dirty="0"/>
            <a:t>Un marco de referencia (plan operativo anual, contrato de acción o contrato de progreso, contrato de gestión, documento de gestión a mediano plazo u otro equivalente).</a:t>
          </a:r>
        </a:p>
      </dsp:txBody>
      <dsp:txXfrm>
        <a:off x="669406" y="457380"/>
        <a:ext cx="8389631" cy="915237"/>
      </dsp:txXfrm>
    </dsp:sp>
    <dsp:sp modelId="{A9CED673-91FF-4D1B-AA8A-FD0BECE4C6D0}">
      <dsp:nvSpPr>
        <dsp:cNvPr id="0" name=""/>
        <dsp:cNvSpPr/>
      </dsp:nvSpPr>
      <dsp:spPr>
        <a:xfrm>
          <a:off x="97382" y="342975"/>
          <a:ext cx="1144046" cy="114404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E31CD7-D839-48E9-B064-52167A596C7E}">
      <dsp:nvSpPr>
        <dsp:cNvPr id="0" name=""/>
        <dsp:cNvSpPr/>
      </dsp:nvSpPr>
      <dsp:spPr>
        <a:xfrm>
          <a:off x="1194132" y="1830474"/>
          <a:ext cx="7864904" cy="915237"/>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6470" tIns="53340" rIns="53340" bIns="53340" numCol="1" spcCol="1270" anchor="ctr" anchorCtr="0">
          <a:noAutofit/>
        </a:bodyPr>
        <a:lstStyle/>
        <a:p>
          <a:pPr marL="0" lvl="0" indent="0" algn="l" defTabSz="933450">
            <a:lnSpc>
              <a:spcPct val="90000"/>
            </a:lnSpc>
            <a:spcBef>
              <a:spcPct val="0"/>
            </a:spcBef>
            <a:spcAft>
              <a:spcPct val="35000"/>
            </a:spcAft>
            <a:buNone/>
          </a:pPr>
          <a:r>
            <a:rPr lang="es-MX" sz="2100" kern="1200" dirty="0"/>
            <a:t>La definición de las metas y los resultados esperados</a:t>
          </a:r>
        </a:p>
      </dsp:txBody>
      <dsp:txXfrm>
        <a:off x="1194132" y="1830474"/>
        <a:ext cx="7864904" cy="915237"/>
      </dsp:txXfrm>
    </dsp:sp>
    <dsp:sp modelId="{2F6D0815-25F2-418C-8B29-3505D428BCA1}">
      <dsp:nvSpPr>
        <dsp:cNvPr id="0" name=""/>
        <dsp:cNvSpPr/>
      </dsp:nvSpPr>
      <dsp:spPr>
        <a:xfrm>
          <a:off x="622109" y="1716069"/>
          <a:ext cx="1144046" cy="114404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8175CA-58A8-4C48-BC9A-396297E2C969}">
      <dsp:nvSpPr>
        <dsp:cNvPr id="0" name=""/>
        <dsp:cNvSpPr/>
      </dsp:nvSpPr>
      <dsp:spPr>
        <a:xfrm>
          <a:off x="1194132" y="3203568"/>
          <a:ext cx="7864904" cy="915237"/>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6470" tIns="53340" rIns="53340" bIns="53340" numCol="1" spcCol="1270" anchor="ctr" anchorCtr="0">
          <a:noAutofit/>
        </a:bodyPr>
        <a:lstStyle/>
        <a:p>
          <a:pPr marL="0" lvl="0" indent="0" algn="l" defTabSz="933450">
            <a:lnSpc>
              <a:spcPct val="90000"/>
            </a:lnSpc>
            <a:spcBef>
              <a:spcPct val="0"/>
            </a:spcBef>
            <a:spcAft>
              <a:spcPct val="35000"/>
            </a:spcAft>
            <a:buNone/>
          </a:pPr>
          <a:r>
            <a:rPr lang="es-MX" sz="2100" kern="1200"/>
            <a:t>Los criterios de medición de esos resultados</a:t>
          </a:r>
          <a:endParaRPr lang="es-MX" sz="2100" kern="1200" dirty="0"/>
        </a:p>
      </dsp:txBody>
      <dsp:txXfrm>
        <a:off x="1194132" y="3203568"/>
        <a:ext cx="7864904" cy="915237"/>
      </dsp:txXfrm>
    </dsp:sp>
    <dsp:sp modelId="{E1DC5A91-2FCE-4B75-9212-D0C975AD92BA}">
      <dsp:nvSpPr>
        <dsp:cNvPr id="0" name=""/>
        <dsp:cNvSpPr/>
      </dsp:nvSpPr>
      <dsp:spPr>
        <a:xfrm>
          <a:off x="622109" y="3089163"/>
          <a:ext cx="1144046" cy="114404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CA37C9-A4D9-4C68-9336-3F1BB5D43DEA}">
      <dsp:nvSpPr>
        <dsp:cNvPr id="0" name=""/>
        <dsp:cNvSpPr/>
      </dsp:nvSpPr>
      <dsp:spPr>
        <a:xfrm>
          <a:off x="669406" y="4576662"/>
          <a:ext cx="8389631" cy="915237"/>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6470" tIns="53340" rIns="53340" bIns="53340" numCol="1" spcCol="1270" anchor="ctr" anchorCtr="0">
          <a:noAutofit/>
        </a:bodyPr>
        <a:lstStyle/>
        <a:p>
          <a:pPr marL="0" lvl="0" indent="0" algn="l" defTabSz="933450">
            <a:lnSpc>
              <a:spcPct val="90000"/>
            </a:lnSpc>
            <a:spcBef>
              <a:spcPct val="0"/>
            </a:spcBef>
            <a:spcAft>
              <a:spcPct val="35000"/>
            </a:spcAft>
            <a:buNone/>
          </a:pPr>
          <a:r>
            <a:rPr lang="es-MX" sz="2100" kern="1200" dirty="0"/>
            <a:t>Informes periódicos sobre la aplicación de los criterios y la medición de resultados</a:t>
          </a:r>
        </a:p>
      </dsp:txBody>
      <dsp:txXfrm>
        <a:off x="669406" y="4576662"/>
        <a:ext cx="8389631" cy="915237"/>
      </dsp:txXfrm>
    </dsp:sp>
    <dsp:sp modelId="{C2CCD433-1E63-4AC5-A580-6528EEDB04FC}">
      <dsp:nvSpPr>
        <dsp:cNvPr id="0" name=""/>
        <dsp:cNvSpPr/>
      </dsp:nvSpPr>
      <dsp:spPr>
        <a:xfrm>
          <a:off x="97382" y="4462257"/>
          <a:ext cx="1144046" cy="1144046"/>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6AFC3-7E15-4CD4-BD85-E93FC7102590}">
      <dsp:nvSpPr>
        <dsp:cNvPr id="0" name=""/>
        <dsp:cNvSpPr/>
      </dsp:nvSpPr>
      <dsp:spPr>
        <a:xfrm>
          <a:off x="-7750742" y="-1184976"/>
          <a:ext cx="9227952" cy="9227952"/>
        </a:xfrm>
        <a:prstGeom prst="blockArc">
          <a:avLst>
            <a:gd name="adj1" fmla="val 18900000"/>
            <a:gd name="adj2" fmla="val 2700000"/>
            <a:gd name="adj3" fmla="val 234"/>
          </a:avLst>
        </a:prstGeom>
        <a:noFill/>
        <a:ln w="158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8834A5-4287-437B-BD6B-B81AE6FF329A}">
      <dsp:nvSpPr>
        <dsp:cNvPr id="0" name=""/>
        <dsp:cNvSpPr/>
      </dsp:nvSpPr>
      <dsp:spPr>
        <a:xfrm>
          <a:off x="951890" y="685800"/>
          <a:ext cx="8097469" cy="1371600"/>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8708" tIns="60960" rIns="60960" bIns="60960" numCol="1" spcCol="1270" anchor="ctr" anchorCtr="0">
          <a:noAutofit/>
        </a:bodyPr>
        <a:lstStyle/>
        <a:p>
          <a:pPr marL="0" lvl="0" indent="0" algn="l" defTabSz="1066800">
            <a:lnSpc>
              <a:spcPct val="90000"/>
            </a:lnSpc>
            <a:spcBef>
              <a:spcPct val="0"/>
            </a:spcBef>
            <a:spcAft>
              <a:spcPct val="35000"/>
            </a:spcAft>
            <a:buNone/>
          </a:pPr>
          <a:r>
            <a:rPr lang="es-MX" sz="2400" kern="1200" dirty="0"/>
            <a:t>Desarrollo y aplicación de costos directos e imputados para cada unidad de gestión</a:t>
          </a:r>
        </a:p>
      </dsp:txBody>
      <dsp:txXfrm>
        <a:off x="951890" y="685800"/>
        <a:ext cx="8097469" cy="1371600"/>
      </dsp:txXfrm>
    </dsp:sp>
    <dsp:sp modelId="{A9CED673-91FF-4D1B-AA8A-FD0BECE4C6D0}">
      <dsp:nvSpPr>
        <dsp:cNvPr id="0" name=""/>
        <dsp:cNvSpPr/>
      </dsp:nvSpPr>
      <dsp:spPr>
        <a:xfrm>
          <a:off x="94640" y="514350"/>
          <a:ext cx="1714500" cy="1714500"/>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E31CD7-D839-48E9-B064-52167A596C7E}">
      <dsp:nvSpPr>
        <dsp:cNvPr id="0" name=""/>
        <dsp:cNvSpPr/>
      </dsp:nvSpPr>
      <dsp:spPr>
        <a:xfrm>
          <a:off x="1450467" y="2743200"/>
          <a:ext cx="7598892" cy="1371600"/>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8708" tIns="60960" rIns="60960" bIns="60960" numCol="1" spcCol="1270" anchor="ctr" anchorCtr="0">
          <a:noAutofit/>
        </a:bodyPr>
        <a:lstStyle/>
        <a:p>
          <a:pPr marL="0" lvl="0" indent="0" algn="l" defTabSz="1066800">
            <a:lnSpc>
              <a:spcPct val="90000"/>
            </a:lnSpc>
            <a:spcBef>
              <a:spcPct val="0"/>
            </a:spcBef>
            <a:spcAft>
              <a:spcPct val="35000"/>
            </a:spcAft>
            <a:buNone/>
          </a:pPr>
          <a:r>
            <a:rPr lang="es-MX" sz="2400" kern="1200" dirty="0"/>
            <a:t>Reuniones periódicas de los funcionarios de todos los niveles jerárquicos </a:t>
          </a:r>
        </a:p>
      </dsp:txBody>
      <dsp:txXfrm>
        <a:off x="1450467" y="2743200"/>
        <a:ext cx="7598892" cy="1371600"/>
      </dsp:txXfrm>
    </dsp:sp>
    <dsp:sp modelId="{2F6D0815-25F2-418C-8B29-3505D428BCA1}">
      <dsp:nvSpPr>
        <dsp:cNvPr id="0" name=""/>
        <dsp:cNvSpPr/>
      </dsp:nvSpPr>
      <dsp:spPr>
        <a:xfrm>
          <a:off x="593217" y="2571750"/>
          <a:ext cx="1714500" cy="1714500"/>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8175CA-58A8-4C48-BC9A-396297E2C969}">
      <dsp:nvSpPr>
        <dsp:cNvPr id="0" name=""/>
        <dsp:cNvSpPr/>
      </dsp:nvSpPr>
      <dsp:spPr>
        <a:xfrm>
          <a:off x="951890" y="4800600"/>
          <a:ext cx="8097469" cy="1371600"/>
        </a:xfrm>
        <a:prstGeom prst="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8708" tIns="60960" rIns="60960" bIns="60960" numCol="1" spcCol="1270" anchor="ctr" anchorCtr="0">
          <a:noAutofit/>
        </a:bodyPr>
        <a:lstStyle/>
        <a:p>
          <a:pPr marL="0" lvl="0" indent="0" algn="just" defTabSz="1066800">
            <a:lnSpc>
              <a:spcPct val="90000"/>
            </a:lnSpc>
            <a:spcBef>
              <a:spcPct val="0"/>
            </a:spcBef>
            <a:spcAft>
              <a:spcPct val="35000"/>
            </a:spcAft>
            <a:buNone/>
          </a:pPr>
          <a:r>
            <a:rPr lang="es-MX" sz="2400" kern="1200" dirty="0"/>
            <a:t>La disposición y voluntad de todos los funcionarios de la estructura para medir los resultados de sus acciones, como el principal instrumento de evolución del desempeño y la eficacia.</a:t>
          </a:r>
        </a:p>
      </dsp:txBody>
      <dsp:txXfrm>
        <a:off x="951890" y="4800600"/>
        <a:ext cx="8097469" cy="1371600"/>
      </dsp:txXfrm>
    </dsp:sp>
    <dsp:sp modelId="{E1DC5A91-2FCE-4B75-9212-D0C975AD92BA}">
      <dsp:nvSpPr>
        <dsp:cNvPr id="0" name=""/>
        <dsp:cNvSpPr/>
      </dsp:nvSpPr>
      <dsp:spPr>
        <a:xfrm>
          <a:off x="94640" y="4629150"/>
          <a:ext cx="1714500" cy="1714500"/>
        </a:xfrm>
        <a:prstGeom prst="ellipse">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61C7F7-3675-4EE4-8BCF-2F46747D0C24}">
      <dsp:nvSpPr>
        <dsp:cNvPr id="0" name=""/>
        <dsp:cNvSpPr/>
      </dsp:nvSpPr>
      <dsp:spPr>
        <a:xfrm rot="5400000">
          <a:off x="2725541" y="208511"/>
          <a:ext cx="1790057" cy="1557350"/>
        </a:xfrm>
        <a:prstGeom prst="hexagon">
          <a:avLst>
            <a:gd name="adj" fmla="val 25000"/>
            <a:gd name="vf" fmla="val 1154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En algunos países</a:t>
          </a:r>
        </a:p>
      </dsp:txBody>
      <dsp:txXfrm rot="-5400000">
        <a:off x="3084581" y="371109"/>
        <a:ext cx="1071976" cy="1232155"/>
      </dsp:txXfrm>
    </dsp:sp>
    <dsp:sp modelId="{4CBA95E2-B566-4FD0-AC10-44F111313621}">
      <dsp:nvSpPr>
        <dsp:cNvPr id="0" name=""/>
        <dsp:cNvSpPr/>
      </dsp:nvSpPr>
      <dsp:spPr>
        <a:xfrm>
          <a:off x="4446503" y="450169"/>
          <a:ext cx="1997704" cy="1074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endParaRPr lang="es-MX" sz="1500" kern="1200"/>
        </a:p>
      </dsp:txBody>
      <dsp:txXfrm>
        <a:off x="4446503" y="450169"/>
        <a:ext cx="1997704" cy="1074034"/>
      </dsp:txXfrm>
    </dsp:sp>
    <dsp:sp modelId="{3D9B9812-F0CB-4F59-AEA4-D964311FDCAC}">
      <dsp:nvSpPr>
        <dsp:cNvPr id="0" name=""/>
        <dsp:cNvSpPr/>
      </dsp:nvSpPr>
      <dsp:spPr>
        <a:xfrm rot="5400000">
          <a:off x="1043603" y="208511"/>
          <a:ext cx="1790057" cy="1557350"/>
        </a:xfrm>
        <a:prstGeom prst="hexagon">
          <a:avLst>
            <a:gd name="adj" fmla="val 25000"/>
            <a:gd name="vf" fmla="val 1154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s-MX" sz="3600" kern="1200"/>
        </a:p>
      </dsp:txBody>
      <dsp:txXfrm rot="-5400000">
        <a:off x="1402643" y="371109"/>
        <a:ext cx="1071976" cy="1232155"/>
      </dsp:txXfrm>
    </dsp:sp>
    <dsp:sp modelId="{17BFF8BA-E1F3-4735-87BC-640BDD78E249}">
      <dsp:nvSpPr>
        <dsp:cNvPr id="0" name=""/>
        <dsp:cNvSpPr/>
      </dsp:nvSpPr>
      <dsp:spPr>
        <a:xfrm rot="5400000">
          <a:off x="1881350" y="1727912"/>
          <a:ext cx="1790057" cy="1557350"/>
        </a:xfrm>
        <a:prstGeom prst="hexagon">
          <a:avLst>
            <a:gd name="adj" fmla="val 25000"/>
            <a:gd name="vf" fmla="val 1154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A la medición de resultados</a:t>
          </a:r>
        </a:p>
      </dsp:txBody>
      <dsp:txXfrm rot="-5400000">
        <a:off x="2240390" y="1890510"/>
        <a:ext cx="1071976" cy="1232155"/>
      </dsp:txXfrm>
    </dsp:sp>
    <dsp:sp modelId="{D21B8F4B-677B-4978-81C2-C67AA69B7AB1}">
      <dsp:nvSpPr>
        <dsp:cNvPr id="0" name=""/>
        <dsp:cNvSpPr/>
      </dsp:nvSpPr>
      <dsp:spPr>
        <a:xfrm>
          <a:off x="0" y="1969570"/>
          <a:ext cx="1933262" cy="1074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r" defTabSz="666750">
            <a:lnSpc>
              <a:spcPct val="90000"/>
            </a:lnSpc>
            <a:spcBef>
              <a:spcPct val="0"/>
            </a:spcBef>
            <a:spcAft>
              <a:spcPct val="35000"/>
            </a:spcAft>
            <a:buNone/>
          </a:pPr>
          <a:endParaRPr lang="es-MX" sz="1500" kern="1200"/>
        </a:p>
      </dsp:txBody>
      <dsp:txXfrm>
        <a:off x="0" y="1969570"/>
        <a:ext cx="1933262" cy="1074034"/>
      </dsp:txXfrm>
    </dsp:sp>
    <dsp:sp modelId="{7462B7D6-04DD-4689-AFD9-9DB69FE3DD1F}">
      <dsp:nvSpPr>
        <dsp:cNvPr id="0" name=""/>
        <dsp:cNvSpPr/>
      </dsp:nvSpPr>
      <dsp:spPr>
        <a:xfrm rot="5400000">
          <a:off x="3563289" y="1727912"/>
          <a:ext cx="1790057" cy="1557350"/>
        </a:xfrm>
        <a:prstGeom prst="hexagon">
          <a:avLst>
            <a:gd name="adj" fmla="val 25000"/>
            <a:gd name="vf" fmla="val 1154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s-MX" sz="3600" kern="1200"/>
        </a:p>
      </dsp:txBody>
      <dsp:txXfrm rot="-5400000">
        <a:off x="3922329" y="1890510"/>
        <a:ext cx="1071976" cy="1232155"/>
      </dsp:txXfrm>
    </dsp:sp>
    <dsp:sp modelId="{34283803-044F-4ED3-A03A-55E65697003F}">
      <dsp:nvSpPr>
        <dsp:cNvPr id="0" name=""/>
        <dsp:cNvSpPr/>
      </dsp:nvSpPr>
      <dsp:spPr>
        <a:xfrm rot="5400000">
          <a:off x="2725541" y="3247313"/>
          <a:ext cx="1790057" cy="1557350"/>
        </a:xfrm>
        <a:prstGeom prst="hexagon">
          <a:avLst>
            <a:gd name="adj" fmla="val 25000"/>
            <a:gd name="vf" fmla="val 1154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Se le ha denominado “Control de Gestión”</a:t>
          </a:r>
        </a:p>
      </dsp:txBody>
      <dsp:txXfrm rot="-5400000">
        <a:off x="3084581" y="3409911"/>
        <a:ext cx="1071976" cy="1232155"/>
      </dsp:txXfrm>
    </dsp:sp>
    <dsp:sp modelId="{C86514D9-B81E-420A-9738-5EA9D5243888}">
      <dsp:nvSpPr>
        <dsp:cNvPr id="0" name=""/>
        <dsp:cNvSpPr/>
      </dsp:nvSpPr>
      <dsp:spPr>
        <a:xfrm>
          <a:off x="4446503" y="3488971"/>
          <a:ext cx="1997704" cy="1074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endParaRPr lang="es-MX" sz="1500" kern="1200"/>
        </a:p>
      </dsp:txBody>
      <dsp:txXfrm>
        <a:off x="4446503" y="3488971"/>
        <a:ext cx="1997704" cy="1074034"/>
      </dsp:txXfrm>
    </dsp:sp>
    <dsp:sp modelId="{FF71836A-FC9F-46E7-A51C-3E28C3533CA6}">
      <dsp:nvSpPr>
        <dsp:cNvPr id="0" name=""/>
        <dsp:cNvSpPr/>
      </dsp:nvSpPr>
      <dsp:spPr>
        <a:xfrm rot="5400000">
          <a:off x="1043603" y="3247313"/>
          <a:ext cx="1790057" cy="1557350"/>
        </a:xfrm>
        <a:prstGeom prst="hexagon">
          <a:avLst>
            <a:gd name="adj" fmla="val 25000"/>
            <a:gd name="vf" fmla="val 11547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s-MX" sz="3600" kern="1200"/>
        </a:p>
      </dsp:txBody>
      <dsp:txXfrm rot="-5400000">
        <a:off x="1402643" y="3409911"/>
        <a:ext cx="1071976" cy="1232155"/>
      </dsp:txXfrm>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Proceso de círculos"/>
  <dgm:desc val="Se usa para mostrar pasos secuenciales en un proceso. Se limita a once formas de Nivel 1 con un número ilimitado de formas de Nivel 2. Funciona mejor con poco texto. No aparece texto sin utilizar, pero queda disponible si cambia entre diseño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Proceso de círculos"/>
  <dgm:desc val="Se usa para mostrar pasos secuenciales en un proceso. Se limita a once formas de Nivel 1 con un número ilimitado de formas de Nivel 2. Funciona mejor con poco texto. No aparece texto sin utilizar, pero queda disponible si cambia entre diseño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3A590FE9-0B05-44A1-8E28-B3DBBEE66BAB}" type="datetimeFigureOut">
              <a:rPr lang="es-ES"/>
              <a:pPr/>
              <a:t>10/10/2016</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DB5CB03D-52F8-45FC-9D51-CC9AF1B89DEC}" type="slidenum">
              <a:rPr/>
              <a:pPr/>
              <a:t>‹Nº›</a:t>
            </a:fld>
            <a:endParaRPr lang="es-ES" dirty="0"/>
          </a:p>
        </p:txBody>
      </p:sp>
    </p:spTree>
    <p:extLst>
      <p:ext uri="{BB962C8B-B14F-4D97-AF65-F5344CB8AC3E}">
        <p14:creationId xmlns:p14="http://schemas.microsoft.com/office/powerpoint/2010/main" val="3703028256"/>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DB5CB03D-52F8-45FC-9D51-CC9AF1B89DEC}" type="slidenum">
              <a:rPr lang="es-ES" smtClean="0"/>
              <a:pPr/>
              <a:t>2</a:t>
            </a:fld>
            <a:endParaRPr lang="es-ES" dirty="0"/>
          </a:p>
        </p:txBody>
      </p:sp>
    </p:spTree>
    <p:extLst>
      <p:ext uri="{BB962C8B-B14F-4D97-AF65-F5344CB8AC3E}">
        <p14:creationId xmlns:p14="http://schemas.microsoft.com/office/powerpoint/2010/main" val="3098222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DB5CB03D-52F8-45FC-9D51-CC9AF1B89DEC}" type="slidenum">
              <a:rPr lang="es-ES" smtClean="0"/>
              <a:pPr/>
              <a:t>21</a:t>
            </a:fld>
            <a:endParaRPr lang="es-ES" dirty="0"/>
          </a:p>
        </p:txBody>
      </p:sp>
    </p:spTree>
    <p:extLst>
      <p:ext uri="{BB962C8B-B14F-4D97-AF65-F5344CB8AC3E}">
        <p14:creationId xmlns:p14="http://schemas.microsoft.com/office/powerpoint/2010/main" val="3098222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DB5CB03D-52F8-45FC-9D51-CC9AF1B89DEC}" type="slidenum">
              <a:rPr lang="es-ES" smtClean="0"/>
              <a:pPr/>
              <a:t>24</a:t>
            </a:fld>
            <a:endParaRPr lang="es-ES" dirty="0"/>
          </a:p>
        </p:txBody>
      </p:sp>
    </p:spTree>
    <p:extLst>
      <p:ext uri="{BB962C8B-B14F-4D97-AF65-F5344CB8AC3E}">
        <p14:creationId xmlns:p14="http://schemas.microsoft.com/office/powerpoint/2010/main" val="405373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DB5CB03D-52F8-45FC-9D51-CC9AF1B89DEC}" type="slidenum">
              <a:rPr lang="es-ES" smtClean="0"/>
              <a:pPr/>
              <a:t>55</a:t>
            </a:fld>
            <a:endParaRPr lang="es-ES" dirty="0"/>
          </a:p>
        </p:txBody>
      </p:sp>
    </p:spTree>
    <p:extLst>
      <p:ext uri="{BB962C8B-B14F-4D97-AF65-F5344CB8AC3E}">
        <p14:creationId xmlns:p14="http://schemas.microsoft.com/office/powerpoint/2010/main" val="3098222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DB5CB03D-52F8-45FC-9D51-CC9AF1B89DEC}" type="slidenum">
              <a:rPr lang="es-ES" smtClean="0"/>
              <a:pPr/>
              <a:t>57</a:t>
            </a:fld>
            <a:endParaRPr lang="es-ES" dirty="0"/>
          </a:p>
        </p:txBody>
      </p:sp>
    </p:spTree>
    <p:extLst>
      <p:ext uri="{BB962C8B-B14F-4D97-AF65-F5344CB8AC3E}">
        <p14:creationId xmlns:p14="http://schemas.microsoft.com/office/powerpoint/2010/main" val="30982226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s-E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latinLnBrk="0">
              <a:defRPr lang="es-ES" sz="4800" b="1">
                <a:solidFill>
                  <a:schemeClr val="tx1"/>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latinLnBrk="0">
              <a:buNone/>
              <a:defRPr lang="es-ES">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s-E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s-E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s-E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latinLnBrk="0">
              <a:defRPr lang="es-ES">
                <a:solidFill>
                  <a:srgbClr val="FFFFFF"/>
                </a:solidFill>
              </a:defRPr>
            </a:lvl1pPr>
            <a:extLst/>
          </a:lstStyle>
          <a:p>
            <a:fld id="{959ED156-2732-479E-8410-D5807628268D}" type="datetimeFigureOut">
              <a:rPr lang="es-ES"/>
              <a:pPr/>
              <a:t>10/10/2016</a:t>
            </a:fld>
            <a:endParaRPr lang="es-ES" dirty="0"/>
          </a:p>
        </p:txBody>
      </p:sp>
      <p:sp>
        <p:nvSpPr>
          <p:cNvPr id="19" name="Footer Placeholder 18"/>
          <p:cNvSpPr>
            <a:spLocks noGrp="1"/>
          </p:cNvSpPr>
          <p:nvPr>
            <p:ph type="ftr" sz="quarter" idx="11"/>
          </p:nvPr>
        </p:nvSpPr>
        <p:spPr/>
        <p:txBody>
          <a:bodyPr/>
          <a:lstStyle>
            <a:lvl1pPr latinLnBrk="0">
              <a:defRPr lang="es-ES">
                <a:solidFill>
                  <a:schemeClr val="accent1">
                    <a:tint val="20000"/>
                  </a:schemeClr>
                </a:solidFill>
              </a:defRPr>
            </a:lvl1pPr>
            <a:extLst/>
          </a:lstStyle>
          <a:p>
            <a:endParaRPr lang="es-ES" dirty="0"/>
          </a:p>
        </p:txBody>
      </p:sp>
      <p:sp>
        <p:nvSpPr>
          <p:cNvPr id="27" name="Slide Number Placeholder 26"/>
          <p:cNvSpPr>
            <a:spLocks noGrp="1"/>
          </p:cNvSpPr>
          <p:nvPr>
            <p:ph type="sldNum" sz="quarter" idx="12"/>
          </p:nvPr>
        </p:nvSpPr>
        <p:spPr/>
        <p:txBody>
          <a:bodyPr/>
          <a:lstStyle>
            <a:lvl1pPr latinLnBrk="0">
              <a:defRPr lang="es-ES">
                <a:solidFill>
                  <a:srgbClr val="FFFFFF"/>
                </a:solidFill>
              </a:defRPr>
            </a:lvl1pPr>
            <a:extLst/>
          </a:lstStyle>
          <a:p>
            <a:fld id="{D18737D0-1F07-487A-BC82-FDF5B924E95B}" type="slidenum">
              <a: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a:t>Haga clic para modificar el estilo de título del patrón</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4" name="Date Placeholder 3"/>
          <p:cNvSpPr>
            <a:spLocks noGrp="1"/>
          </p:cNvSpPr>
          <p:nvPr>
            <p:ph type="dt" sz="half" idx="10"/>
          </p:nvPr>
        </p:nvSpPr>
        <p:spPr/>
        <p:txBody>
          <a:bodyPr/>
          <a:lstStyle/>
          <a:p>
            <a:fld id="{959ED156-2732-479E-8410-D5807628268D}" type="datetimeFigureOut">
              <a:rPr lang="es-ES"/>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4" name="Date Placeholder 3"/>
          <p:cNvSpPr>
            <a:spLocks noGrp="1"/>
          </p:cNvSpPr>
          <p:nvPr>
            <p:ph type="dt" sz="half" idx="10"/>
          </p:nvPr>
        </p:nvSpPr>
        <p:spPr/>
        <p:txBody>
          <a:bodyPr/>
          <a:lstStyle/>
          <a:p>
            <a:fld id="{959ED156-2732-479E-8410-D5807628268D}" type="datetimeFigureOut">
              <a:rPr lang="es-ES"/>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a:pPr/>
              <a:t>‹Nº›</a:t>
            </a:fld>
            <a:endParaRPr lang="es-E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1" y="1"/>
            <a:ext cx="1728788"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407319" y="1122363"/>
            <a:ext cx="6593681" cy="2387600"/>
          </a:xfrm>
        </p:spPr>
        <p:txBody>
          <a:bodyPr anchor="b">
            <a:normAutofit/>
          </a:bodyPr>
          <a:lstStyle>
            <a:lvl1pPr algn="l">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407319"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5308133" y="5410202"/>
            <a:ext cx="2057400" cy="365125"/>
          </a:xfrm>
        </p:spPr>
        <p:txBody>
          <a:bodyPr/>
          <a:lstStyle/>
          <a:p>
            <a:fld id="{959ED156-2732-479E-8410-D5807628268D}" type="datetimeFigureOut">
              <a:rPr lang="es-ES" smtClean="0"/>
              <a:pPr/>
              <a:t>10/10/2016</a:t>
            </a:fld>
            <a:endParaRPr lang="es-ES" dirty="0"/>
          </a:p>
        </p:txBody>
      </p:sp>
      <p:sp>
        <p:nvSpPr>
          <p:cNvPr id="5" name="Footer Placeholder 4"/>
          <p:cNvSpPr>
            <a:spLocks noGrp="1"/>
          </p:cNvSpPr>
          <p:nvPr>
            <p:ph type="ftr" sz="quarter" idx="11"/>
          </p:nvPr>
        </p:nvSpPr>
        <p:spPr>
          <a:xfrm>
            <a:off x="1407318" y="5410202"/>
            <a:ext cx="3843665" cy="365125"/>
          </a:xfrm>
        </p:spPr>
        <p:txBody>
          <a:bodyPr/>
          <a:lstStyle/>
          <a:p>
            <a:endParaRPr lang="es-ES" dirty="0"/>
          </a:p>
        </p:txBody>
      </p:sp>
      <p:sp>
        <p:nvSpPr>
          <p:cNvPr id="6" name="Slide Number Placeholder 5"/>
          <p:cNvSpPr>
            <a:spLocks noGrp="1"/>
          </p:cNvSpPr>
          <p:nvPr>
            <p:ph type="sldNum" sz="quarter" idx="12"/>
          </p:nvPr>
        </p:nvSpPr>
        <p:spPr>
          <a:xfrm>
            <a:off x="7422684" y="5410200"/>
            <a:ext cx="578317" cy="365125"/>
          </a:xfrm>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7515" y="2249486"/>
            <a:ext cx="3487337"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00606" y="2249485"/>
            <a:ext cx="348495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4" name="Date Placeholder 3"/>
          <p:cNvSpPr>
            <a:spLocks noGrp="1"/>
          </p:cNvSpPr>
          <p:nvPr>
            <p:ph type="dt" sz="half" idx="10"/>
          </p:nvPr>
        </p:nvSpPr>
        <p:spPr/>
        <p:txBody>
          <a:bodyPr/>
          <a:lstStyle/>
          <a:p>
            <a:fld id="{959ED156-2732-479E-8410-D5807628268D}" type="datetimeFigureOut">
              <a:rPr lang="es-ES"/>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a:pPr/>
              <a:t>‹Nº›</a:t>
            </a:fld>
            <a:endParaRPr lang="es-ES" dirty="0"/>
          </a:p>
        </p:txBody>
      </p:sp>
      <p:sp>
        <p:nvSpPr>
          <p:cNvPr id="7" name="Title 6"/>
          <p:cNvSpPr>
            <a:spLocks noGrp="1"/>
          </p:cNvSpPr>
          <p:nvPr>
            <p:ph type="title"/>
          </p:nvPr>
        </p:nvSpPr>
        <p:spPr/>
        <p:txBody>
          <a:bodyPr rtlCol="0"/>
          <a:lstStyle/>
          <a:p>
            <a:r>
              <a:rPr kumimoji="0" lang="es-ES"/>
              <a:t>Haga clic para modificar el estilo de título del patrón</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0" y="609600"/>
            <a:ext cx="4450881" cy="1639886"/>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5541" y="609602"/>
            <a:ext cx="2750018"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6058" y="2249486"/>
            <a:ext cx="4450883"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
        <p:nvSpPr>
          <p:cNvPr id="60" name="TextBox 59"/>
          <p:cNvSpPr txBox="1"/>
          <p:nvPr/>
        </p:nvSpPr>
        <p:spPr>
          <a:xfrm>
            <a:off x="677634" y="732394"/>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7903028"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8" name="Text Placeholder 3"/>
          <p:cNvSpPr>
            <a:spLocks noGrp="1"/>
          </p:cNvSpPr>
          <p:nvPr>
            <p:ph type="body" sz="half" idx="15"/>
          </p:nvPr>
        </p:nvSpPr>
        <p:spPr>
          <a:xfrm>
            <a:off x="845939" y="3360263"/>
            <a:ext cx="2406551"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0" name="Text Placeholder 3"/>
          <p:cNvSpPr>
            <a:spLocks noGrp="1"/>
          </p:cNvSpPr>
          <p:nvPr>
            <p:ph type="body" sz="half" idx="16"/>
          </p:nvPr>
        </p:nvSpPr>
        <p:spPr>
          <a:xfrm>
            <a:off x="3378160" y="3363435"/>
            <a:ext cx="2396873"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s-ES"/>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 name="Date Placeholder 2"/>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9ED156-2732-479E-8410-D5807628268D}" type="datetimeFigureOut">
              <a:rPr lang="es-ES" smtClean="0"/>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lang="es-MX" smtClean="0"/>
              <a:pPr/>
              <a:t>‹Nº›</a:t>
            </a:fld>
            <a:endParaRPr lang="es-MX"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latinLnBrk="0">
              <a:buNone/>
              <a:defRPr lang="es-ES"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latinLnBrk="0">
              <a:buNone/>
              <a:defRPr lang="es-ES" sz="2300">
                <a:solidFill>
                  <a:schemeClr val="tx1"/>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Date Placeholder 3"/>
          <p:cNvSpPr>
            <a:spLocks noGrp="1"/>
          </p:cNvSpPr>
          <p:nvPr>
            <p:ph type="dt" sz="half" idx="10"/>
          </p:nvPr>
        </p:nvSpPr>
        <p:spPr/>
        <p:txBody>
          <a:bodyPr/>
          <a:lstStyle/>
          <a:p>
            <a:fld id="{959ED156-2732-479E-8410-D5807628268D}" type="datetimeFigureOut">
              <a:rPr lang="es-ES"/>
              <a:pPr/>
              <a:t>10/10/2016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D18737D0-1F07-487A-BC82-FDF5B924E95B}" type="slidenum">
              <a:rPr/>
              <a:pPr/>
              <a:t>‹Nº›</a:t>
            </a:fld>
            <a:endParaRPr lang="es-E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s-E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ido d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latinLnBrk="0">
              <a:defRPr lang="es-ES" sz="2800"/>
            </a:lvl1pPr>
            <a:lvl2pPr>
              <a:defRPr lang="es-ES" sz="2400"/>
            </a:lvl2pPr>
            <a:lvl3pPr>
              <a:defRPr lang="es-ES" sz="2000"/>
            </a:lvl3pPr>
            <a:lvl4pPr>
              <a:defRPr lang="es-ES" sz="1800"/>
            </a:lvl4pPr>
            <a:lvl5pPr>
              <a:defRPr lang="es-ES"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4" name="Content Placeholder 3"/>
          <p:cNvSpPr>
            <a:spLocks noGrp="1"/>
          </p:cNvSpPr>
          <p:nvPr>
            <p:ph sz="half" idx="2"/>
          </p:nvPr>
        </p:nvSpPr>
        <p:spPr>
          <a:xfrm>
            <a:off x="4648200" y="1481328"/>
            <a:ext cx="4038600" cy="4525963"/>
          </a:xfrm>
        </p:spPr>
        <p:txBody>
          <a:bodyPr/>
          <a:lstStyle>
            <a:lvl1pPr latinLnBrk="0">
              <a:defRPr lang="es-ES" sz="2800"/>
            </a:lvl1pPr>
            <a:lvl2pPr>
              <a:defRPr lang="es-ES" sz="2400"/>
            </a:lvl2pPr>
            <a:lvl3pPr>
              <a:defRPr lang="es-ES" sz="2000"/>
            </a:lvl3pPr>
            <a:lvl4pPr>
              <a:defRPr lang="es-ES" sz="1800"/>
            </a:lvl4pPr>
            <a:lvl5pPr>
              <a:defRPr lang="es-ES"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5" name="Date Placeholder 4"/>
          <p:cNvSpPr>
            <a:spLocks noGrp="1"/>
          </p:cNvSpPr>
          <p:nvPr>
            <p:ph type="dt" sz="half" idx="10"/>
          </p:nvPr>
        </p:nvSpPr>
        <p:spPr/>
        <p:txBody>
          <a:bodyPr/>
          <a:lstStyle/>
          <a:p>
            <a:fld id="{959ED156-2732-479E-8410-D5807628268D}" type="datetimeFigureOut">
              <a:rPr lang="es-ES"/>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a:pPr/>
              <a:t>‹Nº›</a:t>
            </a:fld>
            <a:endParaRPr lang="es-ES" dirty="0"/>
          </a:p>
        </p:txBody>
      </p:sp>
      <p:sp>
        <p:nvSpPr>
          <p:cNvPr id="8" name="Title 7"/>
          <p:cNvSpPr>
            <a:spLocks noGrp="1"/>
          </p:cNvSpPr>
          <p:nvPr>
            <p:ph type="title"/>
          </p:nvPr>
        </p:nvSpPr>
        <p:spPr/>
        <p:txBody>
          <a:bodyPr rtlCol="0"/>
          <a:lstStyle/>
          <a:p>
            <a:r>
              <a:rPr kumimoji="0" lang="es-ES"/>
              <a:t>Haga clic para modificar el estilo de título del patrón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latinLnBrk="0">
              <a:defRPr lang="es-ES"/>
            </a:lvl1pPr>
            <a:extLst/>
          </a:lstStyle>
          <a:p>
            <a:r>
              <a:rPr kumimoji="0" lang="es-ES"/>
              <a:t>Haga clic para modificar el estilo de título del patrón</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latinLnBrk="0">
              <a:buNone/>
              <a:defRPr lang="es-ES" sz="2400" b="0">
                <a:solidFill>
                  <a:schemeClr val="bg1"/>
                </a:solidFill>
              </a:defRPr>
            </a:lvl1pPr>
            <a:lvl2pPr>
              <a:buNone/>
              <a:defRPr lang="es-ES" sz="2000" b="1"/>
            </a:lvl2pPr>
            <a:lvl3pPr>
              <a:buNone/>
              <a:defRPr lang="es-ES" sz="1800" b="1"/>
            </a:lvl3pPr>
            <a:lvl4pPr>
              <a:buNone/>
              <a:defRPr lang="es-ES" sz="1600" b="1"/>
            </a:lvl4pPr>
            <a:lvl5pPr>
              <a:buNone/>
              <a:defRPr lang="es-ES" sz="1600" b="1"/>
            </a:lvl5pPr>
            <a:extLst/>
          </a:lstStyle>
          <a:p>
            <a:pPr lvl="0" eaLnBrk="1" latinLnBrk="0" hangingPunct="1"/>
            <a:r>
              <a:rPr kumimoji="0" lang="es-ES"/>
              <a:t>Haga clic para modificar el estilo de texto del patrón</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latinLnBrk="0">
              <a:buNone/>
              <a:defRPr lang="es-ES" sz="2400" b="0">
                <a:solidFill>
                  <a:schemeClr val="bg1"/>
                </a:solidFill>
              </a:defRPr>
            </a:lvl1pPr>
            <a:lvl2pPr>
              <a:buNone/>
              <a:defRPr lang="es-ES" sz="2000" b="1"/>
            </a:lvl2pPr>
            <a:lvl3pPr>
              <a:buNone/>
              <a:defRPr lang="es-ES" sz="1800" b="1"/>
            </a:lvl3pPr>
            <a:lvl4pPr>
              <a:buNone/>
              <a:defRPr lang="es-ES" sz="1600" b="1"/>
            </a:lvl4pPr>
            <a:lvl5pPr>
              <a:buNone/>
              <a:defRPr lang="es-ES" sz="1600" b="1"/>
            </a:lvl5pPr>
            <a:extLst/>
          </a:lstStyle>
          <a:p>
            <a:pPr lvl="0" eaLnBrk="1" latinLnBrk="0" hangingPunct="1"/>
            <a:r>
              <a:rPr kumimoji="0" lang="es-ES"/>
              <a:t>Haga clic para modificar el estilo de texto del patrón</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latinLnBrk="0">
              <a:defRPr lang="es-ES" sz="2400"/>
            </a:lvl1pPr>
            <a:lvl2pPr>
              <a:defRPr lang="es-ES" sz="2000"/>
            </a:lvl2pPr>
            <a:lvl3pPr>
              <a:defRPr lang="es-ES" sz="1800"/>
            </a:lvl3pPr>
            <a:lvl4pPr>
              <a:defRPr lang="es-ES" sz="1600"/>
            </a:lvl4pPr>
            <a:lvl5pPr>
              <a:defRPr lang="es-ES"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latinLnBrk="0">
              <a:spcBef>
                <a:spcPts val="0"/>
              </a:spcBef>
              <a:defRPr lang="es-ES" sz="2400"/>
            </a:lvl1pPr>
            <a:lvl2pPr>
              <a:defRPr lang="es-ES" sz="2000"/>
            </a:lvl2pPr>
            <a:lvl3pPr>
              <a:defRPr lang="es-ES" sz="1800"/>
            </a:lvl3pPr>
            <a:lvl4pPr>
              <a:defRPr lang="es-ES" sz="1600"/>
            </a:lvl4pPr>
            <a:lvl5pPr>
              <a:defRPr lang="es-ES"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7" name="Date Placeholder 6"/>
          <p:cNvSpPr>
            <a:spLocks noGrp="1"/>
          </p:cNvSpPr>
          <p:nvPr>
            <p:ph type="dt" sz="half" idx="10"/>
          </p:nvPr>
        </p:nvSpPr>
        <p:spPr/>
        <p:txBody>
          <a:bodyPr/>
          <a:lstStyle/>
          <a:p>
            <a:fld id="{959ED156-2732-479E-8410-D5807628268D}" type="datetimeFigureOut">
              <a:rPr lang="es-ES"/>
              <a:pPr/>
              <a:t>10/10/2016</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D18737D0-1F07-487A-BC82-FDF5B924E95B}" type="slidenum">
              <a: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9ED156-2732-479E-8410-D5807628268D}" type="datetimeFigureOut">
              <a:rPr lang="es-ES"/>
              <a:pPr/>
              <a:t>10/10/2016</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D18737D0-1F07-487A-BC82-FDF5B924E95B}" type="slidenum">
              <a:rPr/>
              <a:pPr/>
              <a:t>‹Nº›</a:t>
            </a:fld>
            <a:endParaRPr lang="es-ES" dirty="0"/>
          </a:p>
        </p:txBody>
      </p:sp>
      <p:sp>
        <p:nvSpPr>
          <p:cNvPr id="6" name="Title 5"/>
          <p:cNvSpPr>
            <a:spLocks noGrp="1"/>
          </p:cNvSpPr>
          <p:nvPr>
            <p:ph type="title"/>
          </p:nvPr>
        </p:nvSpPr>
        <p:spPr/>
        <p:txBody>
          <a:bodyPr rtlCol="0"/>
          <a:lstStyle/>
          <a:p>
            <a:r>
              <a:rPr kumimoji="0" lang="es-ES"/>
              <a:t>Haga clic para modificar el estilo de título del patrón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9ED156-2732-479E-8410-D5807628268D}" type="datetimeFigureOut">
              <a:rPr lang="es-ES"/>
              <a:pPr/>
              <a:t>10/10/2016</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D18737D0-1F07-487A-BC82-FDF5B924E95B}" type="slidenum">
              <a: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latinLnBrk="0">
              <a:buNone/>
              <a:defRPr lang="es-ES" sz="2500" b="0">
                <a:solidFill>
                  <a:schemeClr val="accent1"/>
                </a:solidFill>
                <a:effectLst/>
              </a:defRPr>
            </a:lvl1pPr>
            <a:extLst/>
          </a:lstStyle>
          <a:p>
            <a:r>
              <a:rPr kumimoji="0" lang="es-ES"/>
              <a:t>Haga clic para modificar el estilo de título del patrón</a:t>
            </a:r>
          </a:p>
        </p:txBody>
      </p:sp>
      <p:sp>
        <p:nvSpPr>
          <p:cNvPr id="3" name="Text Placeholder 2"/>
          <p:cNvSpPr>
            <a:spLocks noGrp="1"/>
          </p:cNvSpPr>
          <p:nvPr>
            <p:ph type="body" idx="2"/>
          </p:nvPr>
        </p:nvSpPr>
        <p:spPr>
          <a:xfrm>
            <a:off x="4419600" y="5355102"/>
            <a:ext cx="3974592" cy="914400"/>
          </a:xfrm>
        </p:spPr>
        <p:txBody>
          <a:bodyPr/>
          <a:lstStyle>
            <a:lvl1pPr marL="0" indent="0" algn="r" latinLnBrk="0">
              <a:buNone/>
              <a:defRPr lang="es-ES" sz="1600"/>
            </a:lvl1pPr>
            <a:lvl2pPr>
              <a:buNone/>
              <a:defRPr lang="es-ES" sz="1200"/>
            </a:lvl2pPr>
            <a:lvl3pPr>
              <a:buNone/>
              <a:defRPr lang="es-ES" sz="1000"/>
            </a:lvl3pPr>
            <a:lvl4pPr>
              <a:buNone/>
              <a:defRPr lang="es-ES" sz="900"/>
            </a:lvl4pPr>
            <a:lvl5pPr>
              <a:buNone/>
              <a:defRPr lang="es-ES" sz="900"/>
            </a:lvl5pPr>
            <a:extLst/>
          </a:lstStyle>
          <a:p>
            <a:pPr lvl="0" eaLnBrk="1" latinLnBrk="0" hangingPunct="1"/>
            <a:r>
              <a:rPr kumimoji="0" lang="es-ES"/>
              <a:t>Haga clic para modificar el estilo de texto del patrón</a:t>
            </a:r>
          </a:p>
        </p:txBody>
      </p:sp>
      <p:sp>
        <p:nvSpPr>
          <p:cNvPr id="4" name="Content Placeholder 3"/>
          <p:cNvSpPr>
            <a:spLocks noGrp="1"/>
          </p:cNvSpPr>
          <p:nvPr>
            <p:ph sz="half" idx="1"/>
          </p:nvPr>
        </p:nvSpPr>
        <p:spPr>
          <a:xfrm>
            <a:off x="914400" y="274320"/>
            <a:ext cx="7479792" cy="4572000"/>
          </a:xfrm>
        </p:spPr>
        <p:txBody>
          <a:bodyPr/>
          <a:lstStyle>
            <a:lvl1pPr latinLnBrk="0">
              <a:defRPr lang="es-ES" sz="3200"/>
            </a:lvl1pPr>
            <a:lvl2pPr>
              <a:defRPr lang="es-ES" sz="2800"/>
            </a:lvl2pPr>
            <a:lvl3pPr>
              <a:defRPr lang="es-ES" sz="2400"/>
            </a:lvl3pPr>
            <a:lvl4pPr>
              <a:defRPr lang="es-ES" sz="2000"/>
            </a:lvl4pPr>
            <a:lvl5pPr>
              <a:defRPr lang="es-ES"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s-ES"/>
          </a:p>
        </p:txBody>
      </p:sp>
      <p:sp>
        <p:nvSpPr>
          <p:cNvPr id="5" name="Date Placeholder 4"/>
          <p:cNvSpPr>
            <a:spLocks noGrp="1"/>
          </p:cNvSpPr>
          <p:nvPr>
            <p:ph type="dt" sz="half" idx="10"/>
          </p:nvPr>
        </p:nvSpPr>
        <p:spPr>
          <a:xfrm>
            <a:off x="6727032" y="6407944"/>
            <a:ext cx="1920240" cy="365760"/>
          </a:xfrm>
        </p:spPr>
        <p:txBody>
          <a:bodyPr/>
          <a:lstStyle/>
          <a:p>
            <a:fld id="{959ED156-2732-479E-8410-D5807628268D}" type="datetimeFigureOut">
              <a:rPr lang="es-ES"/>
              <a:pPr/>
              <a:t>10/10/2016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D18737D0-1F07-487A-BC82-FDF5B924E95B}" type="slidenum">
              <a: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latinLnBrk="0">
              <a:buNone/>
              <a:defRPr lang="es-ES" sz="1400"/>
            </a:lvl1pPr>
            <a:lvl2pPr>
              <a:defRPr lang="es-ES" sz="1200"/>
            </a:lvl2pPr>
            <a:lvl3pPr>
              <a:defRPr lang="es-ES" sz="1000"/>
            </a:lvl3pPr>
            <a:lvl4pPr>
              <a:defRPr lang="es-ES" sz="900"/>
            </a:lvl4pPr>
            <a:lvl5pPr>
              <a:defRPr lang="es-ES" sz="900"/>
            </a:lvl5pPr>
            <a:extLst/>
          </a:lstStyle>
          <a:p>
            <a:pPr lvl="0" eaLnBrk="1" latinLnBrk="0" hangingPunct="1"/>
            <a:r>
              <a:rPr kumimoji="0" lang="es-ES"/>
              <a:t>Haga clic para modificar el estilo de texto del patrón</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latinLnBrk="0">
              <a:buNone/>
              <a:defRPr lang="es-ES" sz="3200"/>
            </a:lvl1pPr>
            <a:extLst/>
          </a:lstStyle>
          <a:p>
            <a:r>
              <a:rPr kumimoji="0" lang="es-ES" dirty="0"/>
              <a:t>Haga clic en el icono para agregar una imagen</a:t>
            </a:r>
          </a:p>
        </p:txBody>
      </p:sp>
      <p:sp>
        <p:nvSpPr>
          <p:cNvPr id="5" name="Date Placeholder 4"/>
          <p:cNvSpPr>
            <a:spLocks noGrp="1"/>
          </p:cNvSpPr>
          <p:nvPr>
            <p:ph type="dt" sz="half" idx="10"/>
          </p:nvPr>
        </p:nvSpPr>
        <p:spPr/>
        <p:txBody>
          <a:bodyPr/>
          <a:lstStyle>
            <a:lvl1pPr latinLnBrk="0">
              <a:defRPr lang="es-ES">
                <a:solidFill>
                  <a:schemeClr val="tx1"/>
                </a:solidFill>
              </a:defRPr>
            </a:lvl1pPr>
            <a:extLst/>
          </a:lstStyle>
          <a:p>
            <a:fld id="{959ED156-2732-479E-8410-D5807628268D}" type="datetimeFigureOut">
              <a:rPr lang="es-ES"/>
              <a:pPr/>
              <a:t>10/10/2016</a:t>
            </a:fld>
            <a:endParaRPr lang="es-ES" dirty="0"/>
          </a:p>
        </p:txBody>
      </p:sp>
      <p:sp>
        <p:nvSpPr>
          <p:cNvPr id="6" name="Footer Placeholder 5"/>
          <p:cNvSpPr>
            <a:spLocks noGrp="1"/>
          </p:cNvSpPr>
          <p:nvPr>
            <p:ph type="ftr" sz="quarter" idx="11"/>
          </p:nvPr>
        </p:nvSpPr>
        <p:spPr>
          <a:xfrm>
            <a:off x="4380072" y="6407944"/>
            <a:ext cx="2350681" cy="365125"/>
          </a:xfrm>
        </p:spPr>
        <p:txBody>
          <a:bodyPr/>
          <a:lstStyle>
            <a:lvl1pPr latinLnBrk="0">
              <a:defRPr lang="es-ES">
                <a:solidFill>
                  <a:schemeClr val="tx1"/>
                </a:solidFill>
              </a:defRPr>
            </a:lvl1pPr>
            <a:extLst/>
          </a:lstStyle>
          <a:p>
            <a:endParaRPr lang="es-ES" dirty="0"/>
          </a:p>
        </p:txBody>
      </p:sp>
      <p:sp>
        <p:nvSpPr>
          <p:cNvPr id="7" name="Slide Number Placeholder 6"/>
          <p:cNvSpPr>
            <a:spLocks noGrp="1"/>
          </p:cNvSpPr>
          <p:nvPr>
            <p:ph type="sldNum" sz="quarter" idx="12"/>
          </p:nvPr>
        </p:nvSpPr>
        <p:spPr/>
        <p:txBody>
          <a:bodyPr/>
          <a:lstStyle>
            <a:lvl1pPr latinLnBrk="0">
              <a:defRPr lang="es-ES">
                <a:solidFill>
                  <a:schemeClr val="tx1"/>
                </a:solidFill>
              </a:defRPr>
            </a:lvl1pPr>
            <a:extLst/>
          </a:lstStyle>
          <a:p>
            <a:fld id="{D18737D0-1F07-487A-BC82-FDF5B924E95B}" type="slidenum">
              <a:rPr/>
              <a:pPr/>
              <a:t>‹Nº›</a:t>
            </a:fld>
            <a:endParaRPr lang="es-E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latinLnBrk="0">
              <a:buNone/>
              <a:defRPr lang="es-ES"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s-ES" dirty="0"/>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s-E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s-E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s-E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s-ES" dirty="0"/>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s-E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s-E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lang="es-ES" sz="1000">
                <a:solidFill>
                  <a:schemeClr val="tx1"/>
                </a:solidFill>
              </a:defRPr>
            </a:lvl1pPr>
            <a:extLst/>
          </a:lstStyle>
          <a:p>
            <a:fld id="{959ED156-2732-479E-8410-D5807628268D}" type="datetimeFigureOut">
              <a:rPr lang="es-ES"/>
              <a:pPr/>
              <a:t>10/10/2016</a:t>
            </a:fld>
            <a:endParaRPr lang="es-E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lang="es-ES" sz="1000">
                <a:solidFill>
                  <a:schemeClr val="tx1"/>
                </a:solidFill>
              </a:defRPr>
            </a:lvl1pPr>
            <a:extLst/>
          </a:lstStyle>
          <a:p>
            <a:endParaRPr lang="es-E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lang="es-ES" sz="1000" b="0">
                <a:solidFill>
                  <a:schemeClr val="tx1"/>
                </a:solidFill>
              </a:defRPr>
            </a:lvl1pPr>
            <a:extLst/>
          </a:lstStyle>
          <a:p>
            <a:fld id="{D18737D0-1F07-487A-BC82-FDF5B924E95B}" type="slidenum">
              <a:rPr/>
              <a:pPr/>
              <a:t>‹Nº›</a:t>
            </a:fld>
            <a:endParaRPr lang="es-E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s-ES" sz="4100" b="1" kern="1200">
          <a:solidFill>
            <a:schemeClr val="tx1"/>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lang="es-ES"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lang="es-ES"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lang="es-ES"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lang="es-ES"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lang="es-ES"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lang="es-ES"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lang="es-ES"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lang="es-ES"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lang="es-ES" sz="1600" kern="1200" baseline="0">
          <a:solidFill>
            <a:schemeClr val="tx1"/>
          </a:solidFill>
          <a:latin typeface="+mn-lt"/>
          <a:ea typeface="+mn-ea"/>
          <a:cs typeface="+mn-cs"/>
        </a:defRPr>
      </a:lvl9pPr>
      <a:extLst/>
    </p:bodyStyle>
    <p:otherStyle>
      <a:lvl1pPr marL="0" algn="l" rtl="0" eaLnBrk="1" latinLnBrk="0" hangingPunct="1">
        <a:defRPr kumimoji="0" lang="es-ES" kern="1200">
          <a:solidFill>
            <a:schemeClr val="tx1"/>
          </a:solidFill>
          <a:latin typeface="+mn-lt"/>
          <a:ea typeface="+mn-ea"/>
          <a:cs typeface="+mn-cs"/>
        </a:defRPr>
      </a:lvl1pPr>
      <a:lvl2pPr marL="457200" algn="l" rtl="0" eaLnBrk="1" latinLnBrk="0" hangingPunct="1">
        <a:defRPr kumimoji="0" lang="es-ES" kern="1200">
          <a:solidFill>
            <a:schemeClr val="tx1"/>
          </a:solidFill>
          <a:latin typeface="+mn-lt"/>
          <a:ea typeface="+mn-ea"/>
          <a:cs typeface="+mn-cs"/>
        </a:defRPr>
      </a:lvl2pPr>
      <a:lvl3pPr marL="914400" algn="l" rtl="0" eaLnBrk="1" latinLnBrk="0" hangingPunct="1">
        <a:defRPr kumimoji="0" lang="es-ES" kern="1200">
          <a:solidFill>
            <a:schemeClr val="tx1"/>
          </a:solidFill>
          <a:latin typeface="+mn-lt"/>
          <a:ea typeface="+mn-ea"/>
          <a:cs typeface="+mn-cs"/>
        </a:defRPr>
      </a:lvl3pPr>
      <a:lvl4pPr marL="1371600" algn="l" rtl="0" eaLnBrk="1" latinLnBrk="0" hangingPunct="1">
        <a:defRPr kumimoji="0" lang="es-ES" kern="1200">
          <a:solidFill>
            <a:schemeClr val="tx1"/>
          </a:solidFill>
          <a:latin typeface="+mn-lt"/>
          <a:ea typeface="+mn-ea"/>
          <a:cs typeface="+mn-cs"/>
        </a:defRPr>
      </a:lvl4pPr>
      <a:lvl5pPr marL="1828800" algn="l" rtl="0" eaLnBrk="1" latinLnBrk="0" hangingPunct="1">
        <a:defRPr kumimoji="0" lang="es-ES" kern="1200">
          <a:solidFill>
            <a:schemeClr val="tx1"/>
          </a:solidFill>
          <a:latin typeface="+mn-lt"/>
          <a:ea typeface="+mn-ea"/>
          <a:cs typeface="+mn-cs"/>
        </a:defRPr>
      </a:lvl5pPr>
      <a:lvl6pPr marL="2286000" algn="l" rtl="0" eaLnBrk="1" latinLnBrk="0" hangingPunct="1">
        <a:defRPr kumimoji="0" lang="es-ES" kern="1200">
          <a:solidFill>
            <a:schemeClr val="tx1"/>
          </a:solidFill>
          <a:latin typeface="+mn-lt"/>
          <a:ea typeface="+mn-ea"/>
          <a:cs typeface="+mn-cs"/>
        </a:defRPr>
      </a:lvl6pPr>
      <a:lvl7pPr marL="2743200" algn="l" rtl="0" eaLnBrk="1" latinLnBrk="0" hangingPunct="1">
        <a:defRPr kumimoji="0" lang="es-ES" kern="1200">
          <a:solidFill>
            <a:schemeClr val="tx1"/>
          </a:solidFill>
          <a:latin typeface="+mn-lt"/>
          <a:ea typeface="+mn-ea"/>
          <a:cs typeface="+mn-cs"/>
        </a:defRPr>
      </a:lvl7pPr>
      <a:lvl8pPr marL="3200400" algn="l" rtl="0" eaLnBrk="1" latinLnBrk="0" hangingPunct="1">
        <a:defRPr kumimoji="0" lang="es-ES" kern="1200">
          <a:solidFill>
            <a:schemeClr val="tx1"/>
          </a:solidFill>
          <a:latin typeface="+mn-lt"/>
          <a:ea typeface="+mn-ea"/>
          <a:cs typeface="+mn-cs"/>
        </a:defRPr>
      </a:lvl8pPr>
      <a:lvl9pPr marL="3657600" algn="l" rtl="0" eaLnBrk="1" latinLnBrk="0" hangingPunct="1">
        <a:defRPr kumimoji="0" lang="es-ES"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0716" y="1"/>
            <a:ext cx="9040416"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59ED156-2732-479E-8410-D5807628268D}" type="datetimeFigureOut">
              <a:rPr lang="es-ES" smtClean="0"/>
              <a:pPr/>
              <a:t>10/10/2016</a:t>
            </a:fld>
            <a:endParaRPr lang="es-ES" dirty="0"/>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18737D0-1F07-487A-BC82-FDF5B924E95B}" type="slidenum">
              <a:rPr lang="es-MX" smtClean="0"/>
              <a:pPr/>
              <a:t>‹Nº›</a:t>
            </a:fld>
            <a:endParaRPr lang="es-MX"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ransition spd="slow">
    <p:wipe/>
  </p:transition>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13.xml"/><Relationship Id="rId1" Type="http://schemas.openxmlformats.org/officeDocument/2006/relationships/themeOverride" Target="../theme/themeOverride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13.xml"/><Relationship Id="rId1" Type="http://schemas.openxmlformats.org/officeDocument/2006/relationships/themeOverride" Target="../theme/themeOverride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13.xml"/><Relationship Id="rId1" Type="http://schemas.openxmlformats.org/officeDocument/2006/relationships/themeOverride" Target="../theme/themeOverride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hemeOverride" Target="../theme/themeOverride5.xml"/><Relationship Id="rId4" Type="http://schemas.openxmlformats.org/officeDocument/2006/relationships/image" Target="../media/image4.png"/></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13.xml"/><Relationship Id="rId1" Type="http://schemas.openxmlformats.org/officeDocument/2006/relationships/themeOverride" Target="../theme/themeOverride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hemeOverride" Target="../theme/themeOverride7.xml"/><Relationship Id="rId4" Type="http://schemas.openxmlformats.org/officeDocument/2006/relationships/image" Target="../media/image4.png"/></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13.xml"/><Relationship Id="rId1" Type="http://schemas.openxmlformats.org/officeDocument/2006/relationships/themeOverride" Target="../theme/themeOverride8.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13.xml"/><Relationship Id="rId1" Type="http://schemas.openxmlformats.org/officeDocument/2006/relationships/themeOverride" Target="../theme/themeOverride9.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13.xml"/><Relationship Id="rId1" Type="http://schemas.openxmlformats.org/officeDocument/2006/relationships/themeOverride" Target="../theme/themeOverride1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13.xml"/><Relationship Id="rId1" Type="http://schemas.openxmlformats.org/officeDocument/2006/relationships/themeOverride" Target="../theme/themeOverride1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themeOverride" Target="../theme/themeOverride13.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13.xml"/><Relationship Id="rId1" Type="http://schemas.openxmlformats.org/officeDocument/2006/relationships/themeOverride" Target="../theme/themeOverride1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themeOverride" Target="../theme/themeOverride15.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slideLayout" Target="../slideLayouts/slideLayout13.xml"/><Relationship Id="rId1" Type="http://schemas.openxmlformats.org/officeDocument/2006/relationships/themeOverride" Target="../theme/themeOverride16.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themeOverride" Target="../theme/themeOverride17.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slideLayout" Target="../slideLayouts/slideLayout13.xml"/><Relationship Id="rId1" Type="http://schemas.openxmlformats.org/officeDocument/2006/relationships/themeOverride" Target="../theme/themeOverride18.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slideLayout" Target="../slideLayouts/slideLayout13.xml"/><Relationship Id="rId1" Type="http://schemas.openxmlformats.org/officeDocument/2006/relationships/themeOverride" Target="../theme/themeOverride19.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slideLayout" Target="../slideLayouts/slideLayout13.xml"/><Relationship Id="rId1" Type="http://schemas.openxmlformats.org/officeDocument/2006/relationships/themeOverride" Target="../theme/themeOverride20.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slideLayout" Target="../slideLayouts/slideLayout13.xml"/><Relationship Id="rId1" Type="http://schemas.openxmlformats.org/officeDocument/2006/relationships/themeOverride" Target="../theme/themeOverride21.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themeOverride" Target="../theme/themeOverride22.xml"/></Relationships>
</file>

<file path=ppt/slides/_rels/slide73.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slideLayout" Target="../slideLayouts/slideLayout13.xml"/><Relationship Id="rId1" Type="http://schemas.openxmlformats.org/officeDocument/2006/relationships/themeOverride" Target="../theme/themeOverride23.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slideLayout" Target="../slideLayouts/slideLayout13.xml"/><Relationship Id="rId1" Type="http://schemas.openxmlformats.org/officeDocument/2006/relationships/themeOverride" Target="../theme/themeOverride24.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75.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slideLayout" Target="../slideLayouts/slideLayout13.xml"/><Relationship Id="rId1" Type="http://schemas.openxmlformats.org/officeDocument/2006/relationships/themeOverride" Target="../theme/themeOverride25.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6.xml"/></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slideLayout" Target="../slideLayouts/slideLayout13.xml"/><Relationship Id="rId1" Type="http://schemas.openxmlformats.org/officeDocument/2006/relationships/themeOverride" Target="../theme/themeOverride27.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78.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slideLayout" Target="../slideLayouts/slideLayout13.xml"/><Relationship Id="rId1" Type="http://schemas.openxmlformats.org/officeDocument/2006/relationships/themeOverride" Target="../theme/themeOverride28.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slideLayout" Target="../slideLayouts/slideLayout13.xml"/><Relationship Id="rId1" Type="http://schemas.openxmlformats.org/officeDocument/2006/relationships/themeOverride" Target="../theme/themeOverride29.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476672"/>
            <a:ext cx="8229600" cy="5530619"/>
          </a:xfrm>
        </p:spPr>
        <p:txBody>
          <a:bodyPr/>
          <a:lstStyle/>
          <a:p>
            <a:endParaRPr lang="es-MX" dirty="0"/>
          </a:p>
          <a:p>
            <a:endParaRPr lang="es-MX" dirty="0"/>
          </a:p>
          <a:p>
            <a:pPr marL="109728" indent="0">
              <a:buNone/>
            </a:pPr>
            <a:r>
              <a:rPr lang="es-MX" sz="2000" dirty="0"/>
              <a:t>   </a:t>
            </a:r>
            <a:r>
              <a:rPr lang="es-MX" sz="2000" b="1" dirty="0">
                <a:solidFill>
                  <a:srgbClr val="FFFF00"/>
                </a:solidFill>
              </a:rPr>
              <a:t>Gerencia Pública y Gerencia Social</a:t>
            </a:r>
          </a:p>
          <a:p>
            <a:pPr marL="109728" indent="0">
              <a:buNone/>
            </a:pPr>
            <a:r>
              <a:rPr lang="es-MX" sz="2000" dirty="0">
                <a:solidFill>
                  <a:srgbClr val="FFFF00"/>
                </a:solidFill>
              </a:rPr>
              <a:t>   Programa Educativo: Maestría en Gobierno y Asuntos Públicos</a:t>
            </a:r>
            <a:br>
              <a:rPr lang="es-MX" sz="2000" dirty="0">
                <a:solidFill>
                  <a:srgbClr val="FFFF00"/>
                </a:solidFill>
              </a:rPr>
            </a:br>
            <a:r>
              <a:rPr lang="es-MX" sz="2000" dirty="0">
                <a:solidFill>
                  <a:srgbClr val="FFFF00"/>
                </a:solidFill>
              </a:rPr>
              <a:t>   Créditos Institucionales: 5</a:t>
            </a:r>
            <a:br>
              <a:rPr lang="es-MX" sz="2000" dirty="0">
                <a:solidFill>
                  <a:srgbClr val="FFFF00"/>
                </a:solidFill>
              </a:rPr>
            </a:br>
            <a:r>
              <a:rPr lang="es-MX" sz="2000" dirty="0">
                <a:solidFill>
                  <a:srgbClr val="FFFF00"/>
                </a:solidFill>
              </a:rPr>
              <a:t>   Centro Universitario </a:t>
            </a:r>
            <a:r>
              <a:rPr lang="es-MX" sz="2000" dirty="0" err="1">
                <a:solidFill>
                  <a:srgbClr val="FFFF00"/>
                </a:solidFill>
              </a:rPr>
              <a:t>UAEM</a:t>
            </a:r>
            <a:r>
              <a:rPr lang="es-MX" sz="2000" dirty="0">
                <a:solidFill>
                  <a:srgbClr val="FFFF00"/>
                </a:solidFill>
              </a:rPr>
              <a:t> Texcoco</a:t>
            </a:r>
          </a:p>
          <a:p>
            <a:endParaRPr lang="es-MX" sz="2000" dirty="0">
              <a:solidFill>
                <a:srgbClr val="FFFF00"/>
              </a:solidFill>
            </a:endParaRPr>
          </a:p>
          <a:p>
            <a:pPr marL="109728" indent="0">
              <a:buNone/>
            </a:pPr>
            <a:endParaRPr lang="es-MX" sz="2000" dirty="0">
              <a:solidFill>
                <a:srgbClr val="FFFF00"/>
              </a:solidFill>
            </a:endParaRPr>
          </a:p>
          <a:p>
            <a:endParaRPr lang="es-MX" sz="2000" dirty="0">
              <a:solidFill>
                <a:srgbClr val="FFFF00"/>
              </a:solidFill>
            </a:endParaRPr>
          </a:p>
          <a:p>
            <a:pPr marL="109728" indent="0">
              <a:buNone/>
            </a:pPr>
            <a:r>
              <a:rPr lang="es-MX" sz="2000" dirty="0">
                <a:solidFill>
                  <a:srgbClr val="FFFF00"/>
                </a:solidFill>
              </a:rPr>
              <a:t>       Autor:</a:t>
            </a:r>
          </a:p>
          <a:p>
            <a:pPr marL="109728" indent="0" algn="ctr">
              <a:buNone/>
            </a:pPr>
            <a:r>
              <a:rPr lang="es-MX" sz="2000" dirty="0">
                <a:solidFill>
                  <a:srgbClr val="FFFF00"/>
                </a:solidFill>
              </a:rPr>
              <a:t>    Dra. en </a:t>
            </a:r>
            <a:r>
              <a:rPr lang="es-MX" sz="2000" dirty="0" err="1">
                <a:solidFill>
                  <a:srgbClr val="FFFF00"/>
                </a:solidFill>
              </a:rPr>
              <a:t>C.S</a:t>
            </a:r>
            <a:r>
              <a:rPr lang="es-MX" sz="2000" dirty="0">
                <a:solidFill>
                  <a:srgbClr val="FFFF00"/>
                </a:solidFill>
              </a:rPr>
              <a:t>. y A. María de los Angeles Velázquez Martinez </a:t>
            </a:r>
          </a:p>
          <a:p>
            <a:endParaRPr lang="es-MX" sz="2000" dirty="0"/>
          </a:p>
        </p:txBody>
      </p:sp>
    </p:spTree>
    <p:extLst>
      <p:ext uri="{BB962C8B-B14F-4D97-AF65-F5344CB8AC3E}">
        <p14:creationId xmlns:p14="http://schemas.microsoft.com/office/powerpoint/2010/main" val="3638327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AutoNum type="alphaLcParenR"/>
            </a:pPr>
            <a:r>
              <a:rPr lang="es-MX" sz="2200" dirty="0"/>
              <a:t>Distinción entre la administración pública y la administración privada</a:t>
            </a:r>
          </a:p>
          <a:p>
            <a:pPr algn="just"/>
            <a:endParaRPr lang="es-MX" sz="2200" dirty="0"/>
          </a:p>
          <a:p>
            <a:pPr algn="just"/>
            <a:r>
              <a:rPr lang="es-MX" sz="2200" dirty="0"/>
              <a:t>En la administración pública no está presenta lo que es el motivo de lucro, ni la utilidad, va mas allá de la recuperación de los costos de producción de los servicios; los fines del Estado, son los de proporcionar al público servicios de la mejor calidad posible, en el mayor número y con criterios de igualdad, neutralidad y no discriminación.</a:t>
            </a:r>
          </a:p>
          <a:p>
            <a:pPr algn="just"/>
            <a:endParaRPr lang="es-MX" sz="2200" dirty="0"/>
          </a:p>
          <a:p>
            <a:pPr algn="just"/>
            <a:r>
              <a:rPr lang="es-MX" sz="2200" dirty="0"/>
              <a:t>Las finalidades de la administración privada están directamente relacionadas con el objetivo de obtener mayor provecho para los propietarios de los recursos de las empresas, compatibles con la existencia continuada de la propia empresa.</a:t>
            </a:r>
          </a:p>
        </p:txBody>
      </p:sp>
    </p:spTree>
    <p:extLst>
      <p:ext uri="{BB962C8B-B14F-4D97-AF65-F5344CB8AC3E}">
        <p14:creationId xmlns:p14="http://schemas.microsoft.com/office/powerpoint/2010/main" val="194628705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Aplicar indiscriminadamente criterios de administración privada a la pública puede dar origen a deformaciones graves en las funciones del aparato gubernamental. Nada impide, sin embargo, que las administraciones públicas busquen permanentemente adaptar algunas herramientas, técnicas y prácticas de la privada.</a:t>
            </a:r>
          </a:p>
          <a:p>
            <a:pPr algn="just"/>
            <a:endParaRPr lang="es-MX" sz="2200" dirty="0"/>
          </a:p>
          <a:p>
            <a:pPr algn="just"/>
            <a:r>
              <a:rPr lang="es-MX" sz="2200" dirty="0"/>
              <a:t>La lógica de la administración pública se sustenta en el interés general, en la finalidad del Estado, mientras que la lógica de la administración privada es, en última instancia, es el provecho individual de los propietarios de la empresa e indirectamente de sus administradores</a:t>
            </a:r>
          </a:p>
        </p:txBody>
      </p:sp>
    </p:spTree>
    <p:extLst>
      <p:ext uri="{BB962C8B-B14F-4D97-AF65-F5344CB8AC3E}">
        <p14:creationId xmlns:p14="http://schemas.microsoft.com/office/powerpoint/2010/main" val="2008491588"/>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b) Principio de la responsabilidad-imputabilidad</a:t>
            </a:r>
          </a:p>
          <a:p>
            <a:pPr algn="just"/>
            <a:endParaRPr lang="es-MX" sz="2200" dirty="0"/>
          </a:p>
          <a:p>
            <a:pPr algn="just"/>
            <a:r>
              <a:rPr lang="es-MX" sz="2200" dirty="0"/>
              <a:t>Representa  también un principio democrático en el que todos en la administración pública deben ser responsables-imputables ante el poder político y ante la opinión pública.</a:t>
            </a:r>
          </a:p>
          <a:p>
            <a:pPr algn="just"/>
            <a:endParaRPr lang="es-MX" sz="2200" dirty="0"/>
          </a:p>
          <a:p>
            <a:pPr algn="just"/>
            <a:r>
              <a:rPr lang="es-MX" sz="2200" dirty="0"/>
              <a:t>c) El principio de la eficiencia</a:t>
            </a:r>
          </a:p>
          <a:p>
            <a:pPr algn="just"/>
            <a:endParaRPr lang="es-MX" sz="2200" dirty="0"/>
          </a:p>
          <a:p>
            <a:pPr algn="just"/>
            <a:r>
              <a:rPr lang="es-MX" sz="2200" dirty="0"/>
              <a:t>Consiste en afirmar que toda modernización de la administración pública debe buscar, la mayor eficiencia en el desempeño del aparato gubernamental. Este principio podría denominarse como el de las tres “E”:</a:t>
            </a:r>
          </a:p>
          <a:p>
            <a:pPr algn="just"/>
            <a:endParaRPr lang="es-MX" sz="2200" dirty="0"/>
          </a:p>
          <a:p>
            <a:pPr marL="342900" indent="-342900" algn="just">
              <a:buFont typeface="Wingdings" panose="05000000000000000000" pitchFamily="2" charset="2"/>
              <a:buChar char="ü"/>
            </a:pPr>
            <a:r>
              <a:rPr lang="es-MX" sz="2200" dirty="0"/>
              <a:t>Eficiencia</a:t>
            </a:r>
          </a:p>
          <a:p>
            <a:pPr marL="342900" indent="-342900" algn="just">
              <a:buFont typeface="Wingdings" panose="05000000000000000000" pitchFamily="2" charset="2"/>
              <a:buChar char="ü"/>
            </a:pPr>
            <a:r>
              <a:rPr lang="es-MX" sz="2200" dirty="0"/>
              <a:t>Eficacia</a:t>
            </a:r>
          </a:p>
          <a:p>
            <a:pPr marL="342900" indent="-342900" algn="just">
              <a:buFont typeface="Wingdings" panose="05000000000000000000" pitchFamily="2" charset="2"/>
              <a:buChar char="ü"/>
            </a:pPr>
            <a:r>
              <a:rPr lang="es-MX" sz="2200" dirty="0"/>
              <a:t>Economía</a:t>
            </a:r>
          </a:p>
        </p:txBody>
      </p:sp>
    </p:spTree>
    <p:extLst>
      <p:ext uri="{BB962C8B-B14F-4D97-AF65-F5344CB8AC3E}">
        <p14:creationId xmlns:p14="http://schemas.microsoft.com/office/powerpoint/2010/main" val="94960005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d) El principio de la honestidad</a:t>
            </a:r>
          </a:p>
          <a:p>
            <a:pPr algn="just"/>
            <a:endParaRPr lang="es-MX" sz="2200" dirty="0"/>
          </a:p>
          <a:p>
            <a:pPr algn="just"/>
            <a:r>
              <a:rPr lang="es-MX" sz="2200" dirty="0"/>
              <a:t>Responde a la necesidad de que los servidores públicos se desempeñen guiados en su conducta por valores superiores, en particular los relacionados con la moral o ética pública. </a:t>
            </a:r>
          </a:p>
          <a:p>
            <a:pPr algn="just"/>
            <a:endParaRPr lang="es-MX" sz="2200" dirty="0"/>
          </a:p>
          <a:p>
            <a:pPr algn="just"/>
            <a:r>
              <a:rPr lang="es-MX" sz="2200" dirty="0"/>
              <a:t>En todo proceso de modernización, los reformados deben establecer las condiciones administrativas necesarias para que florezca la integridad y se elimine al máximo el fenómeno de la corrupción.</a:t>
            </a:r>
          </a:p>
          <a:p>
            <a:pPr algn="just"/>
            <a:endParaRPr lang="es-MX" sz="2200" dirty="0"/>
          </a:p>
          <a:p>
            <a:pPr algn="just"/>
            <a:r>
              <a:rPr lang="es-MX" sz="2200" dirty="0"/>
              <a:t>e) El principio del mérito</a:t>
            </a:r>
          </a:p>
          <a:p>
            <a:pPr algn="just"/>
            <a:endParaRPr lang="es-MX" sz="2200" dirty="0"/>
          </a:p>
          <a:p>
            <a:pPr algn="just"/>
            <a:r>
              <a:rPr lang="es-MX" sz="2200" dirty="0"/>
              <a:t>El principio del mérito ha sido observado con menor o mayo rigor tanto en las administraciones de corte auténticamente burocrático, como en las del nuevo tipo gerencial.</a:t>
            </a:r>
          </a:p>
        </p:txBody>
      </p:sp>
    </p:spTree>
    <p:extLst>
      <p:ext uri="{BB962C8B-B14F-4D97-AF65-F5344CB8AC3E}">
        <p14:creationId xmlns:p14="http://schemas.microsoft.com/office/powerpoint/2010/main" val="4229143026"/>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En la administración pública contemporánea, el mérito está sujeto a calificaciones y a excepciones singulares; entre las primeras es cada día más frecuente la noción de evaluación del desempeño.</a:t>
            </a:r>
          </a:p>
          <a:p>
            <a:pPr algn="just"/>
            <a:endParaRPr lang="es-MX" sz="2200" dirty="0"/>
          </a:p>
          <a:p>
            <a:pPr algn="just"/>
            <a:r>
              <a:rPr lang="es-MX" sz="2200" dirty="0"/>
              <a:t>Hoy en día ha adquirido cada vez mayor importancia un nuevo principio administrativo que incide directamente sobre el mérito. Se trata del principio de igualdad de oportunidades y de equidad en el trabajo.</a:t>
            </a:r>
          </a:p>
          <a:p>
            <a:pPr algn="just"/>
            <a:endParaRPr lang="es-MX" sz="2200" dirty="0"/>
          </a:p>
          <a:p>
            <a:pPr algn="just"/>
            <a:r>
              <a:rPr lang="es-MX" sz="2200" dirty="0"/>
              <a:t>f) El principio de la subsidiariedad</a:t>
            </a:r>
          </a:p>
          <a:p>
            <a:pPr algn="just"/>
            <a:endParaRPr lang="es-MX" sz="2200" dirty="0"/>
          </a:p>
          <a:p>
            <a:pPr algn="just"/>
            <a:r>
              <a:rPr lang="es-MX" sz="2200" dirty="0"/>
              <a:t>Principio que señala que todas aquellas actividades que en el sector privado pueda ejecutar con mayor eficiencia que el gobierno, deben ser ejecutadas por aquél.</a:t>
            </a:r>
          </a:p>
        </p:txBody>
      </p:sp>
    </p:spTree>
    <p:extLst>
      <p:ext uri="{BB962C8B-B14F-4D97-AF65-F5344CB8AC3E}">
        <p14:creationId xmlns:p14="http://schemas.microsoft.com/office/powerpoint/2010/main" val="3618819579"/>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Describiendo mejor este principio, es una regla fundamental que gobierna la interacción entre el individuo, la sociedad y el Estado, por un lado, y la integración de las estructuras internas del propio Estado.</a:t>
            </a:r>
          </a:p>
          <a:p>
            <a:pPr algn="just"/>
            <a:endParaRPr lang="es-MX" sz="2200" dirty="0"/>
          </a:p>
          <a:p>
            <a:pPr algn="just"/>
            <a:r>
              <a:rPr lang="es-MX" sz="2200" dirty="0"/>
              <a:t>En un proceso de modernización, la aplicación del principio de subsidiariedad, en su expresión más general, consiste en afirmar que las decisiones y las acciones deben ser ejecutada por quien esté en una posición de mayor eficiencia para llevarlas acabo.</a:t>
            </a:r>
          </a:p>
          <a:p>
            <a:pPr algn="just"/>
            <a:endParaRPr lang="es-MX" sz="2200" dirty="0"/>
          </a:p>
          <a:p>
            <a:pPr algn="just"/>
            <a:r>
              <a:rPr lang="es-MX" sz="2200" dirty="0"/>
              <a:t>g) El principio de los modelos múltiples</a:t>
            </a:r>
          </a:p>
          <a:p>
            <a:pPr algn="just"/>
            <a:endParaRPr lang="es-MX" sz="2200" dirty="0"/>
          </a:p>
          <a:p>
            <a:pPr algn="just"/>
            <a:r>
              <a:rPr lang="es-MX" sz="2200" dirty="0"/>
              <a:t>En materia de administración pública no existe un modelo único u óptimo a seguir; la contrapartida de este principio es la enorme conveniencia de los diversos grupos de servidores encargados de los procesos de modernización de mantener un espíritu abierto y una mirada comparativa sobre otros sistemas</a:t>
            </a:r>
          </a:p>
        </p:txBody>
      </p:sp>
    </p:spTree>
    <p:extLst>
      <p:ext uri="{BB962C8B-B14F-4D97-AF65-F5344CB8AC3E}">
        <p14:creationId xmlns:p14="http://schemas.microsoft.com/office/powerpoint/2010/main" val="4958750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h) El principio del derecho de un buen gobierno</a:t>
            </a:r>
          </a:p>
          <a:p>
            <a:pPr algn="just"/>
            <a:endParaRPr lang="es-MX" sz="2200" dirty="0"/>
          </a:p>
          <a:p>
            <a:pPr algn="just"/>
            <a:r>
              <a:rPr lang="es-MX" sz="2200" dirty="0"/>
              <a:t>Este principio consagra el derecho de los ciudadanos a una buena gobernación o gobernabilidad. La exigencia de un buen gobierno es característica de todo sistema político moderno.</a:t>
            </a:r>
          </a:p>
          <a:p>
            <a:pPr algn="just"/>
            <a:endParaRPr lang="es-MX" sz="2200" dirty="0"/>
          </a:p>
          <a:p>
            <a:pPr algn="just"/>
            <a:r>
              <a:rPr lang="es-MX" sz="2200" dirty="0"/>
              <a:t>En todo proceso de modernización debe tenerse presente que un gobierno electo democráticamente puede llegar a perder la legitimidad si falla en la creación de condiciones mínimas que faciliten el desarrollo general sostenible de su población, incluyendo la capacidad competitiva de su economía.</a:t>
            </a:r>
          </a:p>
        </p:txBody>
      </p:sp>
    </p:spTree>
    <p:extLst>
      <p:ext uri="{BB962C8B-B14F-4D97-AF65-F5344CB8AC3E}">
        <p14:creationId xmlns:p14="http://schemas.microsoft.com/office/powerpoint/2010/main" val="308138197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899592" y="1412776"/>
            <a:ext cx="7344816" cy="26642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i="1" dirty="0">
                <a:solidFill>
                  <a:schemeClr val="accent1"/>
                </a:solidFill>
                <a:latin typeface="Georgia" panose="02040502050405020303" pitchFamily="18" charset="0"/>
              </a:rPr>
              <a:t>TERCER GRUPO: PRINCIPIOS DE CARÁCTER SOCIAL</a:t>
            </a:r>
          </a:p>
        </p:txBody>
      </p:sp>
    </p:spTree>
    <p:extLst>
      <p:ext uri="{BB962C8B-B14F-4D97-AF65-F5344CB8AC3E}">
        <p14:creationId xmlns:p14="http://schemas.microsoft.com/office/powerpoint/2010/main" val="296758075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200" dirty="0"/>
          </a:p>
        </p:txBody>
      </p:sp>
      <p:sp>
        <p:nvSpPr>
          <p:cNvPr id="3" name="2 Rectángulo redondeado"/>
          <p:cNvSpPr/>
          <p:nvPr/>
        </p:nvSpPr>
        <p:spPr>
          <a:xfrm>
            <a:off x="323528" y="116632"/>
            <a:ext cx="8640960"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AutoNum type="alphaLcParenR"/>
            </a:pPr>
            <a:r>
              <a:rPr lang="es-MX" sz="2200" dirty="0"/>
              <a:t>El principio de la igualdad</a:t>
            </a:r>
          </a:p>
          <a:p>
            <a:pPr marL="457200" indent="-457200" algn="just">
              <a:buAutoNum type="alphaLcParenR"/>
            </a:pPr>
            <a:endParaRPr lang="es-MX" sz="2200" dirty="0"/>
          </a:p>
          <a:p>
            <a:pPr algn="just"/>
            <a:r>
              <a:rPr lang="es-MX" sz="2200" dirty="0"/>
              <a:t>Dentro de un país, cualquier ciudadano tiene derecho a recibir el mismo trato, que cualquier otro ciudadano, este principio debería aplicarse en todos los países y regiones del mundo; </a:t>
            </a:r>
            <a:r>
              <a:rPr lang="es-MX" sz="2200" i="1" dirty="0" err="1"/>
              <a:t>Eraibant</a:t>
            </a:r>
            <a:r>
              <a:rPr lang="es-MX" sz="2200" i="1" dirty="0"/>
              <a:t> </a:t>
            </a:r>
            <a:r>
              <a:rPr lang="es-MX" sz="2200" dirty="0"/>
              <a:t>señala que lo que observamos es un agravamiento de las desigualdades, sostiene que existe una aparente contradicción entre la igualdad y el respeto a la diversidad.</a:t>
            </a:r>
          </a:p>
          <a:p>
            <a:pPr algn="just"/>
            <a:endParaRPr lang="es-MX" sz="2200" dirty="0"/>
          </a:p>
          <a:p>
            <a:pPr algn="just"/>
            <a:r>
              <a:rPr lang="es-MX" sz="2200" dirty="0"/>
              <a:t>b) El principio de la transparencia</a:t>
            </a:r>
          </a:p>
          <a:p>
            <a:pPr algn="just"/>
            <a:endParaRPr lang="es-MX" sz="2200" dirty="0"/>
          </a:p>
          <a:p>
            <a:pPr marL="342900" indent="-342900" algn="just">
              <a:buFont typeface="Wingdings" panose="05000000000000000000" pitchFamily="2" charset="2"/>
              <a:buChar char="ü"/>
            </a:pPr>
            <a:r>
              <a:rPr lang="es-MX" sz="2200" dirty="0"/>
              <a:t>Un acceso público más extenso</a:t>
            </a:r>
          </a:p>
          <a:p>
            <a:pPr marL="342900" indent="-342900" algn="just">
              <a:buFont typeface="Wingdings" panose="05000000000000000000" pitchFamily="2" charset="2"/>
              <a:buChar char="ü"/>
            </a:pPr>
            <a:r>
              <a:rPr lang="es-MX" sz="2200" dirty="0"/>
              <a:t>La obligación del poder público de dar las razones y explicaciones que fundamentan las decisiones que se van a tomar o que se están tomando</a:t>
            </a:r>
          </a:p>
          <a:p>
            <a:pPr marL="342900" indent="-342900" algn="just">
              <a:buFont typeface="Wingdings" panose="05000000000000000000" pitchFamily="2" charset="2"/>
              <a:buChar char="ü"/>
            </a:pPr>
            <a:r>
              <a:rPr lang="es-MX" sz="2200" dirty="0"/>
              <a:t>Mayor apertura en el acceso de los archivos gubernamentales</a:t>
            </a:r>
          </a:p>
        </p:txBody>
      </p:sp>
    </p:spTree>
    <p:extLst>
      <p:ext uri="{BB962C8B-B14F-4D97-AF65-F5344CB8AC3E}">
        <p14:creationId xmlns:p14="http://schemas.microsoft.com/office/powerpoint/2010/main" val="153645102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200" dirty="0"/>
          </a:p>
        </p:txBody>
      </p:sp>
      <p:sp>
        <p:nvSpPr>
          <p:cNvPr id="3" name="2 Rectángulo redondeado"/>
          <p:cNvSpPr/>
          <p:nvPr/>
        </p:nvSpPr>
        <p:spPr>
          <a:xfrm>
            <a:off x="323528" y="116632"/>
            <a:ext cx="8640960"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c) El principio de la participación</a:t>
            </a:r>
          </a:p>
          <a:p>
            <a:pPr marL="457200" indent="-457200" algn="just">
              <a:buAutoNum type="alphaLcParenR"/>
            </a:pPr>
            <a:endParaRPr lang="es-MX" sz="2200" dirty="0"/>
          </a:p>
          <a:p>
            <a:pPr algn="just"/>
            <a:r>
              <a:rPr lang="es-MX" sz="2200" dirty="0"/>
              <a:t>Se trata tanto de la participación hacia adentro de las instituciones, como la de los usuarios de los servicios, la clientela de las oficinas públicas y los ciudadanos en general.</a:t>
            </a:r>
          </a:p>
          <a:p>
            <a:pPr algn="just"/>
            <a:endParaRPr lang="es-MX" sz="2200" dirty="0"/>
          </a:p>
          <a:p>
            <a:pPr algn="just"/>
            <a:r>
              <a:rPr lang="es-MX" sz="2200" dirty="0"/>
              <a:t>d) El principio de la solidaridad</a:t>
            </a:r>
          </a:p>
          <a:p>
            <a:pPr algn="just"/>
            <a:endParaRPr lang="es-MX" sz="2200" dirty="0"/>
          </a:p>
          <a:p>
            <a:pPr algn="just"/>
            <a:r>
              <a:rPr lang="es-MX" sz="2200" dirty="0"/>
              <a:t>La solidaridad social debe ser un principio que guíe el razonamiento de los reformadores de la administración pública y el gobierno, por difícil que resulte encontrar contenidos aceptables.</a:t>
            </a:r>
          </a:p>
        </p:txBody>
      </p:sp>
    </p:spTree>
    <p:extLst>
      <p:ext uri="{BB962C8B-B14F-4D97-AF65-F5344CB8AC3E}">
        <p14:creationId xmlns:p14="http://schemas.microsoft.com/office/powerpoint/2010/main" val="29552670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top_border_black_thick.png"/>
          <p:cNvPicPr/>
          <p:nvPr/>
        </p:nvPicPr>
        <p:blipFill>
          <a:blip r:embed="rId3"/>
          <a:stretch>
            <a:fillRect/>
          </a:stretch>
        </p:blipFill>
        <p:spPr>
          <a:xfrm>
            <a:off x="1645601" y="3356992"/>
            <a:ext cx="6235700" cy="1212850"/>
          </a:xfrm>
          <a:prstGeom prst="rect">
            <a:avLst/>
          </a:prstGeom>
        </p:spPr>
      </p:pic>
      <p:sp>
        <p:nvSpPr>
          <p:cNvPr id="9" name="1 Rectángulo"/>
          <p:cNvSpPr/>
          <p:nvPr/>
        </p:nvSpPr>
        <p:spPr>
          <a:xfrm>
            <a:off x="179512" y="332656"/>
            <a:ext cx="8784976" cy="261610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endParaRPr>
          </a:p>
          <a:p>
            <a:pPr algn="ctr"/>
            <a:endPar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endParaRPr>
          </a:p>
          <a:p>
            <a:pPr algn="ctr"/>
            <a:r>
              <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rPr>
              <a:t>Principios de la Modernización Administrativa</a:t>
            </a:r>
            <a:endParaRPr lang="es-ES" sz="4100" b="1" i="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200" dirty="0"/>
          </a:p>
        </p:txBody>
      </p:sp>
      <p:sp>
        <p:nvSpPr>
          <p:cNvPr id="3" name="2 Rectángulo redondeado"/>
          <p:cNvSpPr/>
          <p:nvPr/>
        </p:nvSpPr>
        <p:spPr>
          <a:xfrm>
            <a:off x="323528" y="116632"/>
            <a:ext cx="8640960"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c) El principio de los valores actuales</a:t>
            </a:r>
          </a:p>
          <a:p>
            <a:pPr algn="just"/>
            <a:endParaRPr lang="es-MX" sz="2200" dirty="0"/>
          </a:p>
          <a:p>
            <a:pPr algn="just"/>
            <a:r>
              <a:rPr lang="es-MX" sz="2200" dirty="0"/>
              <a:t>La cultura de cada sociedad es la resultante de su desarrollo histórico particular, los procesos de modernización administrativa no deben ignorar esos valores culturales e históricos.</a:t>
            </a:r>
          </a:p>
          <a:p>
            <a:pPr algn="just"/>
            <a:endParaRPr lang="es-MX" sz="2200" dirty="0"/>
          </a:p>
          <a:p>
            <a:pPr algn="just"/>
            <a:r>
              <a:rPr lang="es-MX" sz="2200" dirty="0"/>
              <a:t>El análisis comparativo de las tendencias mundiales de la administración pública debe servir para conocer los últimos avances técnicos y las prácticas más exitosas.</a:t>
            </a:r>
          </a:p>
          <a:p>
            <a:pPr algn="just"/>
            <a:endParaRPr lang="es-MX" sz="2200" dirty="0"/>
          </a:p>
          <a:p>
            <a:pPr algn="just"/>
            <a:r>
              <a:rPr lang="es-MX" sz="2200" dirty="0"/>
              <a:t>El conocimiento y el respeto a los valores y a las diversas tradiciones de cada pueblo, es un principio fundamental que los modernizadores del sector público deben tener presente para evitar fracasos en la aplicación y resultados de las reformas.</a:t>
            </a:r>
          </a:p>
        </p:txBody>
      </p:sp>
    </p:spTree>
    <p:extLst>
      <p:ext uri="{BB962C8B-B14F-4D97-AF65-F5344CB8AC3E}">
        <p14:creationId xmlns:p14="http://schemas.microsoft.com/office/powerpoint/2010/main" val="308956705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top_border_black_thick.png"/>
          <p:cNvPicPr/>
          <p:nvPr/>
        </p:nvPicPr>
        <p:blipFill>
          <a:blip r:embed="rId3"/>
          <a:stretch>
            <a:fillRect/>
          </a:stretch>
        </p:blipFill>
        <p:spPr>
          <a:xfrm>
            <a:off x="1645601" y="3356992"/>
            <a:ext cx="6235700" cy="1212850"/>
          </a:xfrm>
          <a:prstGeom prst="rect">
            <a:avLst/>
          </a:prstGeom>
        </p:spPr>
      </p:pic>
      <p:sp>
        <p:nvSpPr>
          <p:cNvPr id="9" name="1 Rectángulo"/>
          <p:cNvSpPr/>
          <p:nvPr/>
        </p:nvSpPr>
        <p:spPr>
          <a:xfrm>
            <a:off x="179512" y="332656"/>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endParaRPr>
          </a:p>
          <a:p>
            <a:pPr algn="ctr"/>
            <a:r>
              <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rPr>
              <a:t>GERENCIA SOCIAL </a:t>
            </a:r>
          </a:p>
        </p:txBody>
      </p:sp>
    </p:spTree>
    <p:extLst>
      <p:ext uri="{BB962C8B-B14F-4D97-AF65-F5344CB8AC3E}">
        <p14:creationId xmlns:p14="http://schemas.microsoft.com/office/powerpoint/2010/main" val="5049367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dirty="0"/>
          </a:p>
          <a:p>
            <a:pPr algn="just"/>
            <a:r>
              <a:rPr lang="es-MX" dirty="0"/>
              <a:t>Garantizar la creación de valor público por medio de su gestión, contribuyendo así a la reducción de la pobreza y de la desigualdad, así como al fortalecimiento de los estados democráticos y de la ciudadanía. (Contreras 2012).</a:t>
            </a:r>
          </a:p>
        </p:txBody>
      </p:sp>
      <p:sp>
        <p:nvSpPr>
          <p:cNvPr id="3" name="Título 2"/>
          <p:cNvSpPr>
            <a:spLocks noGrp="1"/>
          </p:cNvSpPr>
          <p:nvPr>
            <p:ph type="title"/>
          </p:nvPr>
        </p:nvSpPr>
        <p:spPr/>
        <p:txBody>
          <a:bodyPr/>
          <a:lstStyle/>
          <a:p>
            <a:pPr algn="ctr"/>
            <a:r>
              <a:rPr lang="es-MX" dirty="0"/>
              <a:t>DEFINICIÓN </a:t>
            </a:r>
          </a:p>
        </p:txBody>
      </p:sp>
    </p:spTree>
    <p:extLst>
      <p:ext uri="{BB962C8B-B14F-4D97-AF65-F5344CB8AC3E}">
        <p14:creationId xmlns:p14="http://schemas.microsoft.com/office/powerpoint/2010/main" val="3706707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lnSpcReduction="10000"/>
          </a:bodyPr>
          <a:lstStyle/>
          <a:p>
            <a:endParaRPr lang="es-MX" dirty="0"/>
          </a:p>
          <a:p>
            <a:pPr algn="just"/>
            <a:r>
              <a:rPr lang="es-MX" dirty="0"/>
              <a:t>Se combina para lograr una nueva conceptualización de la responsabilidad de los gerentes sociales, la que enfatiza ampliar las libertades de las personas, generando las condiciones para la inclusión y la equidad social, asegurando procesos que promuevan el ejercicio activo de la ciudadanía, y garantizando el impacto de políticas y programas sociales. (Marulanda y Molina 2004).</a:t>
            </a:r>
          </a:p>
        </p:txBody>
      </p:sp>
      <p:sp>
        <p:nvSpPr>
          <p:cNvPr id="3" name="Título 2"/>
          <p:cNvSpPr>
            <a:spLocks noGrp="1"/>
          </p:cNvSpPr>
          <p:nvPr>
            <p:ph type="title"/>
          </p:nvPr>
        </p:nvSpPr>
        <p:spPr/>
        <p:txBody>
          <a:bodyPr/>
          <a:lstStyle/>
          <a:p>
            <a:pPr algn="ctr"/>
            <a:r>
              <a:rPr lang="es-MX" b="0" dirty="0">
                <a:effectLst/>
              </a:rPr>
              <a:t>GERENCIA SOCIAL </a:t>
            </a:r>
          </a:p>
        </p:txBody>
      </p:sp>
    </p:spTree>
    <p:extLst>
      <p:ext uri="{BB962C8B-B14F-4D97-AF65-F5344CB8AC3E}">
        <p14:creationId xmlns:p14="http://schemas.microsoft.com/office/powerpoint/2010/main" val="33904266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top_border_black_thick.png"/>
          <p:cNvPicPr/>
          <p:nvPr/>
        </p:nvPicPr>
        <p:blipFill>
          <a:blip r:embed="rId3"/>
          <a:stretch>
            <a:fillRect/>
          </a:stretch>
        </p:blipFill>
        <p:spPr>
          <a:xfrm>
            <a:off x="1645601" y="3356992"/>
            <a:ext cx="6235700" cy="1212850"/>
          </a:xfrm>
          <a:prstGeom prst="rect">
            <a:avLst/>
          </a:prstGeom>
        </p:spPr>
      </p:pic>
      <p:sp>
        <p:nvSpPr>
          <p:cNvPr id="9" name="1 Rectángulo"/>
          <p:cNvSpPr/>
          <p:nvPr/>
        </p:nvSpPr>
        <p:spPr>
          <a:xfrm>
            <a:off x="179512" y="332656"/>
            <a:ext cx="8784976" cy="198515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endParaRPr>
          </a:p>
          <a:p>
            <a:pPr algn="ctr"/>
            <a:r>
              <a:rPr lang="es-ES" sz="41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rPr>
              <a:t>Planeación y Decisiones Estratégicas</a:t>
            </a:r>
            <a:endParaRPr lang="es-ES" sz="4100" b="1" i="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Georgia" pitchFamily="18" charset="0"/>
            </a:endParaRPr>
          </a:p>
        </p:txBody>
      </p:sp>
    </p:spTree>
    <p:extLst>
      <p:ext uri="{BB962C8B-B14F-4D97-AF65-F5344CB8AC3E}">
        <p14:creationId xmlns:p14="http://schemas.microsoft.com/office/powerpoint/2010/main" val="13038189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640505878"/>
              </p:ext>
            </p:extLst>
          </p:nvPr>
        </p:nvGraphicFramePr>
        <p:xfrm>
          <a:off x="395536" y="476672"/>
          <a:ext cx="8352928"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063163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extLst>
              <p:ext uri="{D42A27DB-BD31-4B8C-83A1-F6EECF244321}">
                <p14:modId xmlns:p14="http://schemas.microsoft.com/office/powerpoint/2010/main" val="2142525298"/>
              </p:ext>
            </p:extLst>
          </p:nvPr>
        </p:nvGraphicFramePr>
        <p:xfrm>
          <a:off x="251520" y="404664"/>
          <a:ext cx="8496944"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Rectángulo redondeado"/>
          <p:cNvSpPr/>
          <p:nvPr/>
        </p:nvSpPr>
        <p:spPr>
          <a:xfrm>
            <a:off x="755576" y="548680"/>
            <a:ext cx="7344816" cy="9361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i="1" dirty="0">
                <a:solidFill>
                  <a:schemeClr val="accent1"/>
                </a:solidFill>
                <a:latin typeface="Georgia" panose="02040502050405020303" pitchFamily="18" charset="0"/>
              </a:rPr>
              <a:t>CANADÁ: un ejemplo de la nueva planeación</a:t>
            </a:r>
          </a:p>
        </p:txBody>
      </p:sp>
    </p:spTree>
    <p:extLst>
      <p:ext uri="{BB962C8B-B14F-4D97-AF65-F5344CB8AC3E}">
        <p14:creationId xmlns:p14="http://schemas.microsoft.com/office/powerpoint/2010/main" val="426225426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002560465"/>
              </p:ext>
            </p:extLst>
          </p:nvPr>
        </p:nvGraphicFramePr>
        <p:xfrm>
          <a:off x="179512" y="116632"/>
          <a:ext cx="8856984"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9935651"/>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83149248"/>
              </p:ext>
            </p:extLst>
          </p:nvPr>
        </p:nvGraphicFramePr>
        <p:xfrm>
          <a:off x="0" y="4336"/>
          <a:ext cx="9144000" cy="6853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292689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899592" y="1412776"/>
            <a:ext cx="7344816" cy="26642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r>
              <a:rPr lang="es-MX" sz="4000" b="1" i="1" dirty="0">
                <a:solidFill>
                  <a:schemeClr val="accent1"/>
                </a:solidFill>
                <a:latin typeface="Georgia" panose="02040502050405020303" pitchFamily="18" charset="0"/>
              </a:rPr>
              <a:t>ASPECTOS FORMALES (“ARQUITECTURA”) DE LA PLANEACIÓN Y LAS ESTRATEGIAS</a:t>
            </a:r>
          </a:p>
        </p:txBody>
      </p:sp>
    </p:spTree>
    <p:extLst>
      <p:ext uri="{BB962C8B-B14F-4D97-AF65-F5344CB8AC3E}">
        <p14:creationId xmlns:p14="http://schemas.microsoft.com/office/powerpoint/2010/main" val="31312803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97443237"/>
              </p:ext>
            </p:extLst>
          </p:nvPr>
        </p:nvGraphicFramePr>
        <p:xfrm>
          <a:off x="395536" y="476672"/>
          <a:ext cx="8352928"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186053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AutoNum type="alphaLcParenR"/>
            </a:pPr>
            <a:r>
              <a:rPr lang="es-MX" sz="2200" dirty="0"/>
              <a:t>Etapas clásicas de la planeación</a:t>
            </a:r>
          </a:p>
          <a:p>
            <a:pPr marL="342900" indent="-342900" algn="just">
              <a:buFont typeface="Arial" panose="020B0604020202020204" pitchFamily="34" charset="0"/>
              <a:buChar char="•"/>
            </a:pPr>
            <a:endParaRPr lang="es-MX" sz="2200" dirty="0"/>
          </a:p>
          <a:p>
            <a:pPr marL="342900" indent="-342900" algn="just">
              <a:lnSpc>
                <a:spcPct val="150000"/>
              </a:lnSpc>
              <a:buFont typeface="Arial" panose="020B0604020202020204" pitchFamily="34" charset="0"/>
              <a:buChar char="•"/>
            </a:pPr>
            <a:r>
              <a:rPr lang="es-MX" sz="2200" dirty="0"/>
              <a:t>Definición de los objetivos generales del gobierno y/o de los objetivos amplios de las instituciones.</a:t>
            </a:r>
          </a:p>
          <a:p>
            <a:pPr marL="342900" indent="-342900" algn="just">
              <a:lnSpc>
                <a:spcPct val="150000"/>
              </a:lnSpc>
              <a:buFont typeface="Arial" panose="020B0604020202020204" pitchFamily="34" charset="0"/>
              <a:buChar char="•"/>
            </a:pPr>
            <a:r>
              <a:rPr lang="es-MX" sz="2200" dirty="0"/>
              <a:t>Definición de las políticas públicas, los criterios y directrices para alcanzar los objetivos.</a:t>
            </a:r>
          </a:p>
          <a:p>
            <a:pPr marL="342900" indent="-342900" algn="just">
              <a:lnSpc>
                <a:spcPct val="150000"/>
              </a:lnSpc>
              <a:buFont typeface="Arial" panose="020B0604020202020204" pitchFamily="34" charset="0"/>
              <a:buChar char="•"/>
            </a:pPr>
            <a:r>
              <a:rPr lang="es-MX" sz="2200" dirty="0"/>
              <a:t>Elaboración de planes de mediano y largo plazos en el marco de las directrices y la vista de los objetivos generales.</a:t>
            </a:r>
          </a:p>
        </p:txBody>
      </p:sp>
    </p:spTree>
    <p:extLst>
      <p:ext uri="{BB962C8B-B14F-4D97-AF65-F5344CB8AC3E}">
        <p14:creationId xmlns:p14="http://schemas.microsoft.com/office/powerpoint/2010/main" val="3474324788"/>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AutoNum type="alphaLcParenR"/>
            </a:pPr>
            <a:r>
              <a:rPr lang="es-MX" sz="2200" dirty="0"/>
              <a:t>Etapas clásicas de la planeación</a:t>
            </a:r>
          </a:p>
          <a:p>
            <a:pPr marL="342900" indent="-342900" algn="just">
              <a:buFont typeface="Arial" panose="020B0604020202020204" pitchFamily="34" charset="0"/>
              <a:buChar char="•"/>
            </a:pPr>
            <a:endParaRPr lang="es-MX" sz="2200" dirty="0"/>
          </a:p>
          <a:p>
            <a:pPr marL="342900" indent="-342900" algn="just">
              <a:lnSpc>
                <a:spcPct val="150000"/>
              </a:lnSpc>
              <a:buFont typeface="Arial" panose="020B0604020202020204" pitchFamily="34" charset="0"/>
              <a:buChar char="•"/>
            </a:pPr>
            <a:endParaRPr lang="es-MX" sz="2200" dirty="0"/>
          </a:p>
          <a:p>
            <a:pPr marL="342900" indent="-342900" algn="just">
              <a:lnSpc>
                <a:spcPct val="150000"/>
              </a:lnSpc>
              <a:buFont typeface="Arial" panose="020B0604020202020204" pitchFamily="34" charset="0"/>
              <a:buChar char="•"/>
            </a:pPr>
            <a:r>
              <a:rPr lang="es-MX" sz="2200" dirty="0"/>
              <a:t>Presupuestos por programa (de mediano plazo).</a:t>
            </a:r>
          </a:p>
          <a:p>
            <a:pPr marL="342900" indent="-342900" algn="just">
              <a:lnSpc>
                <a:spcPct val="150000"/>
              </a:lnSpc>
              <a:buFont typeface="Arial" panose="020B0604020202020204" pitchFamily="34" charset="0"/>
              <a:buChar char="•"/>
            </a:pPr>
            <a:r>
              <a:rPr lang="es-MX" sz="2200" dirty="0"/>
              <a:t>Presupuestos y programas operativos anuales. (proyectos, calendarios, metas, acciones y tareas)</a:t>
            </a:r>
          </a:p>
        </p:txBody>
      </p:sp>
    </p:spTree>
    <p:extLst>
      <p:ext uri="{BB962C8B-B14F-4D97-AF65-F5344CB8AC3E}">
        <p14:creationId xmlns:p14="http://schemas.microsoft.com/office/powerpoint/2010/main" val="244836124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b) Etapas de la nueva concepción sobre estrategias</a:t>
            </a:r>
          </a:p>
          <a:p>
            <a:pPr marL="342900" indent="-342900" algn="just">
              <a:buFont typeface="Arial" panose="020B0604020202020204" pitchFamily="34" charset="0"/>
              <a:buChar char="•"/>
            </a:pPr>
            <a:endParaRPr lang="es-MX" sz="2200" dirty="0"/>
          </a:p>
          <a:p>
            <a:pPr marL="342900" indent="-342900" algn="just">
              <a:buFont typeface="Arial" panose="020B0604020202020204" pitchFamily="34" charset="0"/>
              <a:buChar char="•"/>
            </a:pPr>
            <a:r>
              <a:rPr lang="es-MX" sz="2200" dirty="0"/>
              <a:t>Definición de la misión: por qué y para qué existimos</a:t>
            </a:r>
          </a:p>
          <a:p>
            <a:pPr marL="342900" indent="-342900" algn="just">
              <a:buFont typeface="Arial" panose="020B0604020202020204" pitchFamily="34" charset="0"/>
              <a:buChar char="•"/>
            </a:pPr>
            <a:r>
              <a:rPr lang="es-MX" sz="2200" dirty="0"/>
              <a:t>Definición de los valores fundamentales en los que creemos</a:t>
            </a:r>
          </a:p>
          <a:p>
            <a:pPr marL="342900" indent="-342900" algn="just">
              <a:buFont typeface="Arial" panose="020B0604020202020204" pitchFamily="34" charset="0"/>
              <a:buChar char="•"/>
            </a:pPr>
            <a:r>
              <a:rPr lang="es-MX" sz="2200" dirty="0"/>
              <a:t>Definición de la visión: lo que queremos ser y a donde queremos llegar.</a:t>
            </a:r>
          </a:p>
          <a:p>
            <a:pPr marL="342900" indent="-342900" algn="just">
              <a:buFont typeface="Arial" panose="020B0604020202020204" pitchFamily="34" charset="0"/>
              <a:buChar char="•"/>
            </a:pPr>
            <a:r>
              <a:rPr lang="es-MX" sz="2200" dirty="0"/>
              <a:t>Definición de la estrategia: el plan maestro a seguir </a:t>
            </a:r>
          </a:p>
        </p:txBody>
      </p:sp>
    </p:spTree>
    <p:extLst>
      <p:ext uri="{BB962C8B-B14F-4D97-AF65-F5344CB8AC3E}">
        <p14:creationId xmlns:p14="http://schemas.microsoft.com/office/powerpoint/2010/main" val="924060534"/>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b) Etapas de la nueva concepción sobre estrategias</a:t>
            </a:r>
          </a:p>
          <a:p>
            <a:pPr marL="342900" indent="-342900" algn="just">
              <a:buFont typeface="Arial" panose="020B0604020202020204" pitchFamily="34" charset="0"/>
              <a:buChar char="•"/>
            </a:pPr>
            <a:endParaRPr lang="es-MX" sz="2200" dirty="0"/>
          </a:p>
          <a:p>
            <a:pPr marL="342900" indent="-342900" algn="just">
              <a:buFont typeface="Arial" panose="020B0604020202020204" pitchFamily="34" charset="0"/>
              <a:buChar char="•"/>
            </a:pPr>
            <a:r>
              <a:rPr lang="es-MX" sz="2200" dirty="0"/>
              <a:t>Elaboración del mapa estratégico: focalizar la instrumentación (diseñar con precisión la respuesta en ejecución).</a:t>
            </a:r>
          </a:p>
          <a:p>
            <a:pPr marL="342900" indent="-342900" algn="just">
              <a:buFont typeface="Arial" panose="020B0604020202020204" pitchFamily="34" charset="0"/>
              <a:buChar char="•"/>
            </a:pPr>
            <a:r>
              <a:rPr lang="es-MX" sz="2200" dirty="0"/>
              <a:t>Definición de las iniciativas estratégicas: lo que necesitamos hacer.</a:t>
            </a:r>
          </a:p>
          <a:p>
            <a:pPr marL="342900" indent="-342900" algn="just">
              <a:buFont typeface="Arial" panose="020B0604020202020204" pitchFamily="34" charset="0"/>
              <a:buChar char="•"/>
            </a:pPr>
            <a:r>
              <a:rPr lang="es-MX" sz="2200" dirty="0"/>
              <a:t>Definición de los objetivos personales: lo que yo necesito hacer.</a:t>
            </a:r>
          </a:p>
        </p:txBody>
      </p:sp>
    </p:spTree>
    <p:extLst>
      <p:ext uri="{BB962C8B-B14F-4D97-AF65-F5344CB8AC3E}">
        <p14:creationId xmlns:p14="http://schemas.microsoft.com/office/powerpoint/2010/main" val="1959397797"/>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Planeación y metas de una organización</a:t>
            </a:r>
          </a:p>
          <a:p>
            <a:pPr marL="342900" indent="-342900" algn="just">
              <a:buFont typeface="Arial" panose="020B0604020202020204" pitchFamily="34" charset="0"/>
              <a:buChar char="•"/>
            </a:pPr>
            <a:endParaRPr lang="es-MX" sz="2200" dirty="0"/>
          </a:p>
          <a:p>
            <a:pPr marL="342900" indent="-342900" algn="just">
              <a:lnSpc>
                <a:spcPct val="150000"/>
              </a:lnSpc>
              <a:buFont typeface="Arial" panose="020B0604020202020204" pitchFamily="34" charset="0"/>
              <a:buChar char="•"/>
            </a:pPr>
            <a:r>
              <a:rPr lang="es-MX" sz="2200" dirty="0"/>
              <a:t>La misión de la organización: propósito, premisas, valores, directrices. Son los propósitos fundamentales de una institución</a:t>
            </a:r>
          </a:p>
          <a:p>
            <a:pPr marL="342900" indent="-342900" algn="just">
              <a:lnSpc>
                <a:spcPct val="150000"/>
              </a:lnSpc>
              <a:buFont typeface="Arial" panose="020B0604020202020204" pitchFamily="34" charset="0"/>
              <a:buChar char="•"/>
            </a:pPr>
            <a:r>
              <a:rPr lang="es-MX" sz="2200" dirty="0"/>
              <a:t>Metas y planes estratégicos: formulación de estrategias que apoyen la consecuencia de la misión </a:t>
            </a:r>
          </a:p>
          <a:p>
            <a:pPr marL="342900" indent="-342900" algn="just">
              <a:lnSpc>
                <a:spcPct val="150000"/>
              </a:lnSpc>
              <a:buFont typeface="Arial" panose="020B0604020202020204" pitchFamily="34" charset="0"/>
              <a:buChar char="•"/>
            </a:pPr>
            <a:r>
              <a:rPr lang="es-MX" sz="2200" dirty="0"/>
              <a:t>Metas y planes tácticos: análisis interno de las ventajas competitivas de la institución, de sus puntos fuertes y de sus puntos</a:t>
            </a:r>
          </a:p>
          <a:p>
            <a:pPr marL="342900" indent="-342900" algn="just">
              <a:lnSpc>
                <a:spcPct val="150000"/>
              </a:lnSpc>
              <a:buFont typeface="Arial" panose="020B0604020202020204" pitchFamily="34" charset="0"/>
              <a:buChar char="•"/>
            </a:pPr>
            <a:r>
              <a:rPr lang="es-MX" sz="2200" dirty="0"/>
              <a:t>Metas operativas y planes operativos: análisis de las posibles amenazas externas a la institución y de las oportunidades existentes</a:t>
            </a:r>
          </a:p>
        </p:txBody>
      </p:sp>
    </p:spTree>
    <p:extLst>
      <p:ext uri="{BB962C8B-B14F-4D97-AF65-F5344CB8AC3E}">
        <p14:creationId xmlns:p14="http://schemas.microsoft.com/office/powerpoint/2010/main" val="2227850373"/>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21922" y="144016"/>
            <a:ext cx="9122078" cy="83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a:solidFill>
                  <a:schemeClr val="accent1"/>
                </a:solidFill>
                <a:latin typeface="Georgia" panose="02040502050405020303" pitchFamily="18" charset="0"/>
              </a:rPr>
              <a:t>Principios que rigen la conducta  de una institución orientada hacia la estrategia</a:t>
            </a:r>
          </a:p>
        </p:txBody>
      </p:sp>
      <p:sp>
        <p:nvSpPr>
          <p:cNvPr id="3" name="2 Rectángulo redondeado"/>
          <p:cNvSpPr/>
          <p:nvPr/>
        </p:nvSpPr>
        <p:spPr>
          <a:xfrm>
            <a:off x="179512" y="764704"/>
            <a:ext cx="8784976" cy="62646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anose="020B0604020202020204" pitchFamily="34" charset="0"/>
              <a:buChar char="•"/>
            </a:pPr>
            <a:r>
              <a:rPr lang="es-MX" sz="2200" dirty="0"/>
              <a:t>Traducir la estrategia a términos operativos: para conseguir los objetivos de la nueva estrategia se debe involucrar a todos los empleados y no únicamente a los jefes</a:t>
            </a:r>
          </a:p>
          <a:p>
            <a:pPr algn="just"/>
            <a:endParaRPr lang="es-MX" sz="2200" dirty="0"/>
          </a:p>
          <a:p>
            <a:pPr marL="342900" indent="-342900" algn="just">
              <a:buFont typeface="Arial" panose="020B0604020202020204" pitchFamily="34" charset="0"/>
              <a:buChar char="•"/>
            </a:pPr>
            <a:r>
              <a:rPr lang="es-MX" sz="2200" dirty="0"/>
              <a:t>Orientar la institución hacia la estrategia: las estrategias individuales o parciales deben estar vinculadas e integradas para generar sinergias que produzcan un efecto multiplicador sobre los recursos y la capacidad humana disponible</a:t>
            </a:r>
          </a:p>
        </p:txBody>
      </p:sp>
    </p:spTree>
    <p:extLst>
      <p:ext uri="{BB962C8B-B14F-4D97-AF65-F5344CB8AC3E}">
        <p14:creationId xmlns:p14="http://schemas.microsoft.com/office/powerpoint/2010/main" val="270558398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21922" y="144016"/>
            <a:ext cx="9122078" cy="8367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800" b="1" i="1" dirty="0">
              <a:solidFill>
                <a:schemeClr val="accent1"/>
              </a:solidFill>
              <a:latin typeface="Georgia" panose="02040502050405020303" pitchFamily="18" charset="0"/>
            </a:endParaRPr>
          </a:p>
        </p:txBody>
      </p:sp>
      <p:sp>
        <p:nvSpPr>
          <p:cNvPr id="3" name="2 Rectángulo redondeado"/>
          <p:cNvSpPr/>
          <p:nvPr/>
        </p:nvSpPr>
        <p:spPr>
          <a:xfrm>
            <a:off x="179512" y="764704"/>
            <a:ext cx="8784976" cy="62646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anose="020B0604020202020204" pitchFamily="34" charset="0"/>
              <a:buChar char="•"/>
            </a:pPr>
            <a:r>
              <a:rPr lang="es-MX" sz="2200" dirty="0"/>
              <a:t>Hacer de la estrategia una tarea cotidiana de cada miembro de la organización: una institución orientada hacia la estrategia requiere que todos sus empleados entiendan en qué consiste la estrategia y que conduzcan sus tareas cotidianas de manera que contribuyan al éxito de la misma</a:t>
            </a:r>
          </a:p>
        </p:txBody>
      </p:sp>
    </p:spTree>
    <p:extLst>
      <p:ext uri="{BB962C8B-B14F-4D97-AF65-F5344CB8AC3E}">
        <p14:creationId xmlns:p14="http://schemas.microsoft.com/office/powerpoint/2010/main" val="252116037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anose="020B0604020202020204" pitchFamily="34" charset="0"/>
              <a:buChar char="•"/>
            </a:pPr>
            <a:r>
              <a:rPr lang="es-MX" sz="2200" dirty="0"/>
              <a:t>Lograr que la estrategia sea un proceso continuo: para muchas instituciones, los procesos administrativos giran en torno al presupuesto y al plan operativo anuales. No se celebran reuniones en las que los directivos discutan sobre estrategia. La estrategia es un proceso en sí mismo que requiere de una movilización provocada por los directivos de la institución y de la creación de un </a:t>
            </a:r>
            <a:r>
              <a:rPr lang="es-MX" sz="2200" i="1" dirty="0" err="1"/>
              <a:t>momentum</a:t>
            </a:r>
            <a:r>
              <a:rPr lang="es-MX" sz="2200" dirty="0"/>
              <a:t> que se debe mantener.</a:t>
            </a:r>
          </a:p>
        </p:txBody>
      </p:sp>
    </p:spTree>
    <p:extLst>
      <p:ext uri="{BB962C8B-B14F-4D97-AF65-F5344CB8AC3E}">
        <p14:creationId xmlns:p14="http://schemas.microsoft.com/office/powerpoint/2010/main" val="4030977871"/>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755576" y="548680"/>
            <a:ext cx="7344816" cy="15841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i="1" dirty="0">
                <a:solidFill>
                  <a:schemeClr val="accent1"/>
                </a:solidFill>
                <a:latin typeface="Georgia" panose="02040502050405020303" pitchFamily="18" charset="0"/>
              </a:rPr>
              <a:t>ALGUNOS CONTENIDOS DE LA PLANEACIÓN ESTRATÉGICA ACTUAL</a:t>
            </a:r>
          </a:p>
        </p:txBody>
      </p:sp>
      <p:sp>
        <p:nvSpPr>
          <p:cNvPr id="3" name="2 Rectángulo redondeado"/>
          <p:cNvSpPr/>
          <p:nvPr/>
        </p:nvSpPr>
        <p:spPr>
          <a:xfrm>
            <a:off x="315180" y="620688"/>
            <a:ext cx="8640960"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t>Estudios comparativos elaborados sobre el tema de las decisiones estratégicas en la modernización del aparato gubernamental, ponen de relieve el amplio campo de acción que incluyen tales decisiones. Existe un trabajo que compara el contenido de la modernización gubernamental en 25 países de la OCDE. Cada gobierno seleccionó un conjunto de decisiones estratégicas y formó su propio “paquete”:</a:t>
            </a:r>
          </a:p>
          <a:p>
            <a:pPr algn="just"/>
            <a:endParaRPr lang="es-MX" sz="2000" dirty="0"/>
          </a:p>
        </p:txBody>
      </p:sp>
    </p:spTree>
    <p:extLst>
      <p:ext uri="{BB962C8B-B14F-4D97-AF65-F5344CB8AC3E}">
        <p14:creationId xmlns:p14="http://schemas.microsoft.com/office/powerpoint/2010/main" val="75769186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755576" y="0"/>
            <a:ext cx="7344816" cy="9361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400" b="1" i="1" dirty="0">
              <a:solidFill>
                <a:schemeClr val="accent1"/>
              </a:solidFill>
              <a:latin typeface="Georgia" panose="02040502050405020303" pitchFamily="18" charset="0"/>
            </a:endParaRPr>
          </a:p>
        </p:txBody>
      </p:sp>
      <p:sp>
        <p:nvSpPr>
          <p:cNvPr id="3" name="2 Rectángulo redondeado"/>
          <p:cNvSpPr/>
          <p:nvPr/>
        </p:nvSpPr>
        <p:spPr>
          <a:xfrm>
            <a:off x="323528" y="692695"/>
            <a:ext cx="8640960" cy="47795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anose="05000000000000000000" pitchFamily="2" charset="2"/>
              <a:buChar char="ü"/>
            </a:pPr>
            <a:r>
              <a:rPr lang="es-MX" sz="2000" dirty="0"/>
              <a:t>Limitación del tamaño del sector público</a:t>
            </a:r>
          </a:p>
          <a:p>
            <a:pPr marL="342900" indent="-342900" algn="just">
              <a:buFont typeface="Wingdings" panose="05000000000000000000" pitchFamily="2" charset="2"/>
              <a:buChar char="ü"/>
            </a:pPr>
            <a:r>
              <a:rPr lang="es-MX" sz="2000" dirty="0"/>
              <a:t>Privatizaciones</a:t>
            </a:r>
          </a:p>
          <a:p>
            <a:pPr marL="342900" indent="-342900" algn="just">
              <a:buFont typeface="Wingdings" panose="05000000000000000000" pitchFamily="2" charset="2"/>
              <a:buChar char="ü"/>
            </a:pPr>
            <a:r>
              <a:rPr lang="es-MX" sz="2000" dirty="0"/>
              <a:t>Introducción de métodos del mercado para toma de decisiones y asignación de recursos</a:t>
            </a:r>
          </a:p>
          <a:p>
            <a:pPr marL="342900" indent="-342900" algn="just">
              <a:buFont typeface="Wingdings" panose="05000000000000000000" pitchFamily="2" charset="2"/>
              <a:buChar char="ü"/>
            </a:pPr>
            <a:r>
              <a:rPr lang="es-MX" sz="2000" dirty="0"/>
              <a:t>Replanteamiento de la administración de los recursos financieros públicos (reforma presupuestal)</a:t>
            </a:r>
          </a:p>
          <a:p>
            <a:pPr marL="342900" indent="-342900" algn="just">
              <a:buFont typeface="Wingdings" panose="05000000000000000000" pitchFamily="2" charset="2"/>
              <a:buChar char="ü"/>
            </a:pPr>
            <a:r>
              <a:rPr lang="es-MX" sz="2000" dirty="0"/>
              <a:t>Replanteamiento de la administración de los recursos humanos</a:t>
            </a:r>
          </a:p>
          <a:p>
            <a:pPr marL="342900" indent="-342900" algn="just">
              <a:buFont typeface="Wingdings" panose="05000000000000000000" pitchFamily="2" charset="2"/>
              <a:buChar char="ü"/>
            </a:pPr>
            <a:r>
              <a:rPr lang="es-MX" sz="2000" dirty="0"/>
              <a:t>Administración de la tecnología de la comunicación e información.</a:t>
            </a:r>
          </a:p>
        </p:txBody>
      </p:sp>
    </p:spTree>
    <p:extLst>
      <p:ext uri="{BB962C8B-B14F-4D97-AF65-F5344CB8AC3E}">
        <p14:creationId xmlns:p14="http://schemas.microsoft.com/office/powerpoint/2010/main" val="18934387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extLst>
              <p:ext uri="{D42A27DB-BD31-4B8C-83A1-F6EECF244321}">
                <p14:modId xmlns:p14="http://schemas.microsoft.com/office/powerpoint/2010/main" val="2487966010"/>
              </p:ext>
            </p:extLst>
          </p:nvPr>
        </p:nvGraphicFramePr>
        <p:xfrm>
          <a:off x="251520" y="404664"/>
          <a:ext cx="8496944"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Rectángulo redondeado"/>
          <p:cNvSpPr/>
          <p:nvPr/>
        </p:nvSpPr>
        <p:spPr>
          <a:xfrm>
            <a:off x="755576" y="548680"/>
            <a:ext cx="7344816" cy="9361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i="1" dirty="0">
                <a:solidFill>
                  <a:schemeClr val="accent1"/>
                </a:solidFill>
                <a:latin typeface="Georgia" panose="02040502050405020303" pitchFamily="18" charset="0"/>
              </a:rPr>
              <a:t>Se divide en 3 grupos:</a:t>
            </a:r>
          </a:p>
        </p:txBody>
      </p:sp>
    </p:spTree>
    <p:extLst>
      <p:ext uri="{BB962C8B-B14F-4D97-AF65-F5344CB8AC3E}">
        <p14:creationId xmlns:p14="http://schemas.microsoft.com/office/powerpoint/2010/main" val="8959473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251520" y="1340768"/>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200" dirty="0"/>
          </a:p>
        </p:txBody>
      </p:sp>
      <p:sp>
        <p:nvSpPr>
          <p:cNvPr id="3" name="2 Rectángulo redondeado"/>
          <p:cNvSpPr/>
          <p:nvPr/>
        </p:nvSpPr>
        <p:spPr>
          <a:xfrm>
            <a:off x="264913" y="740659"/>
            <a:ext cx="8640960"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AutoNum type="alphaLcParenR"/>
            </a:pPr>
            <a:r>
              <a:rPr lang="es-MX" sz="2000" dirty="0"/>
              <a:t>Formas de privatización y de disminución del tamaño del Estado</a:t>
            </a:r>
          </a:p>
          <a:p>
            <a:pPr algn="just"/>
            <a:r>
              <a:rPr lang="es-MX" sz="2000" dirty="0"/>
              <a:t>La privatización alude a las ideas principales: la venta total o en parte de las empresas propiedad del gobierno, por un lado, o la eliminación de los monopolios estatales mediante la autorización y el fomento de la empresa privada competitiva en esos sectores de actividad.</a:t>
            </a:r>
          </a:p>
          <a:p>
            <a:pPr algn="just"/>
            <a:endParaRPr lang="es-MX" sz="2000" dirty="0"/>
          </a:p>
          <a:p>
            <a:pPr algn="just"/>
            <a:endParaRPr lang="es-MX" sz="2200" dirty="0"/>
          </a:p>
        </p:txBody>
      </p:sp>
      <p:sp>
        <p:nvSpPr>
          <p:cNvPr id="4" name="3 Rectángulo redondeado"/>
          <p:cNvSpPr/>
          <p:nvPr/>
        </p:nvSpPr>
        <p:spPr>
          <a:xfrm>
            <a:off x="179512" y="740659"/>
            <a:ext cx="8856984" cy="139219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i="1" dirty="0">
                <a:solidFill>
                  <a:schemeClr val="accent1"/>
                </a:solidFill>
                <a:latin typeface="Georgia" panose="02040502050405020303" pitchFamily="18" charset="0"/>
              </a:rPr>
              <a:t>REDUCCIÓN DEL TAMAÑO DEL SECTOR PÚBLICO Y PRIVATIZACIÓN</a:t>
            </a:r>
          </a:p>
        </p:txBody>
      </p:sp>
    </p:spTree>
    <p:extLst>
      <p:ext uri="{BB962C8B-B14F-4D97-AF65-F5344CB8AC3E}">
        <p14:creationId xmlns:p14="http://schemas.microsoft.com/office/powerpoint/2010/main" val="212435213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251520" y="1340768"/>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200" dirty="0"/>
          </a:p>
        </p:txBody>
      </p:sp>
      <p:sp>
        <p:nvSpPr>
          <p:cNvPr id="3" name="2 Rectángulo redondeado"/>
          <p:cNvSpPr/>
          <p:nvPr/>
        </p:nvSpPr>
        <p:spPr>
          <a:xfrm>
            <a:off x="264913" y="740659"/>
            <a:ext cx="8640960"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La privatización puede revestir varias formas:</a:t>
            </a:r>
          </a:p>
          <a:p>
            <a:pPr algn="just"/>
            <a:endParaRPr lang="es-MX" dirty="0"/>
          </a:p>
          <a:p>
            <a:pPr algn="just"/>
            <a:endParaRPr lang="es-MX" dirty="0"/>
          </a:p>
          <a:p>
            <a:pPr marL="342900" indent="-342900" algn="just">
              <a:buFont typeface="Wingdings" panose="05000000000000000000" pitchFamily="2" charset="2"/>
              <a:buChar char="ü"/>
            </a:pPr>
            <a:r>
              <a:rPr lang="es-MX" dirty="0"/>
              <a:t>Venta o enajenación en todo o en mayoritaria parte, de los activos de una empresa pública.</a:t>
            </a:r>
          </a:p>
          <a:p>
            <a:pPr marL="342900" indent="-342900" algn="just">
              <a:buFont typeface="Wingdings" panose="05000000000000000000" pitchFamily="2" charset="2"/>
              <a:buChar char="ü"/>
            </a:pPr>
            <a:r>
              <a:rPr lang="es-MX" dirty="0"/>
              <a:t>Transferencia a título gratuito a un particular o a una organización social de una empresa pública subsidiada para su reorganización. </a:t>
            </a:r>
          </a:p>
          <a:p>
            <a:pPr marL="342900" indent="-342900" algn="just">
              <a:buFont typeface="Wingdings" panose="05000000000000000000" pitchFamily="2" charset="2"/>
              <a:buChar char="ü"/>
            </a:pPr>
            <a:endParaRPr lang="es-MX" dirty="0"/>
          </a:p>
          <a:p>
            <a:pPr algn="just"/>
            <a:r>
              <a:rPr lang="es-MX" dirty="0"/>
              <a:t>La reducción del tamaño del Estado puede revestir varias forma:</a:t>
            </a:r>
          </a:p>
          <a:p>
            <a:pPr algn="just"/>
            <a:endParaRPr lang="es-MX" dirty="0"/>
          </a:p>
          <a:p>
            <a:pPr algn="just"/>
            <a:endParaRPr lang="es-MX" dirty="0"/>
          </a:p>
          <a:p>
            <a:pPr marL="342900" indent="-342900" algn="just">
              <a:buFont typeface="Wingdings" panose="05000000000000000000" pitchFamily="2" charset="2"/>
              <a:buChar char="ü"/>
            </a:pPr>
            <a:r>
              <a:rPr lang="es-MX" dirty="0"/>
              <a:t>La cancelación de atribuciones que realizaba el Estado y que se decide que no las lleve acabo.</a:t>
            </a:r>
          </a:p>
          <a:p>
            <a:pPr marL="342900" indent="-342900" algn="just">
              <a:buFont typeface="Wingdings" panose="05000000000000000000" pitchFamily="2" charset="2"/>
              <a:buChar char="ü"/>
            </a:pPr>
            <a:r>
              <a:rPr lang="es-MX" dirty="0"/>
              <a:t>La fusión de dos o mas empresas públicas en una sola y la reducción de sus dimensiones.</a:t>
            </a:r>
          </a:p>
          <a:p>
            <a:pPr marL="342900" indent="-342900" algn="just">
              <a:buFont typeface="Wingdings" panose="05000000000000000000" pitchFamily="2" charset="2"/>
              <a:buChar char="ü"/>
            </a:pPr>
            <a:r>
              <a:rPr lang="es-MX" dirty="0"/>
              <a:t>La liquidación y cierre de empresas por improductivas.</a:t>
            </a:r>
          </a:p>
          <a:p>
            <a:pPr algn="just"/>
            <a:endParaRPr lang="es-MX" sz="2200" dirty="0"/>
          </a:p>
        </p:txBody>
      </p:sp>
      <p:sp>
        <p:nvSpPr>
          <p:cNvPr id="4" name="3 Rectángulo redondeado"/>
          <p:cNvSpPr/>
          <p:nvPr/>
        </p:nvSpPr>
        <p:spPr>
          <a:xfrm>
            <a:off x="179512" y="0"/>
            <a:ext cx="8856984" cy="7647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000" b="1" i="1" dirty="0">
              <a:solidFill>
                <a:schemeClr val="accent1"/>
              </a:solidFill>
              <a:latin typeface="Georgia" panose="02040502050405020303" pitchFamily="18" charset="0"/>
            </a:endParaRPr>
          </a:p>
        </p:txBody>
      </p:sp>
    </p:spTree>
    <p:extLst>
      <p:ext uri="{BB962C8B-B14F-4D97-AF65-F5344CB8AC3E}">
        <p14:creationId xmlns:p14="http://schemas.microsoft.com/office/powerpoint/2010/main" val="281787445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5800" y="476672"/>
            <a:ext cx="7772400" cy="5184576"/>
          </a:xfrm>
        </p:spPr>
        <p:txBody>
          <a:bodyPr>
            <a:normAutofit/>
          </a:bodyPr>
          <a:lstStyle/>
          <a:p>
            <a:pPr algn="l"/>
            <a:endParaRPr lang="es-MX" sz="1700" dirty="0"/>
          </a:p>
          <a:p>
            <a:pPr algn="l"/>
            <a:r>
              <a:rPr lang="es-MX" sz="1800" dirty="0"/>
              <a:t>b) Algunas consideraciones importantes en la privatización.</a:t>
            </a:r>
          </a:p>
          <a:p>
            <a:pPr algn="l"/>
            <a:endParaRPr lang="es-MX" sz="1800" dirty="0"/>
          </a:p>
          <a:p>
            <a:pPr algn="l"/>
            <a:r>
              <a:rPr lang="es-MX" sz="1800" dirty="0"/>
              <a:t>Los conductores de los procesos de modernización quienes no serán responsables directos de la privatización deben tomar en consideración los siguientes elementos:</a:t>
            </a:r>
          </a:p>
          <a:p>
            <a:pPr algn="l"/>
            <a:endParaRPr lang="es-MX" sz="1800" dirty="0"/>
          </a:p>
          <a:p>
            <a:pPr marL="457200" indent="-457200" algn="l">
              <a:buFont typeface="Wingdings" panose="05000000000000000000" pitchFamily="2" charset="2"/>
              <a:buChar char="ü"/>
            </a:pPr>
            <a:r>
              <a:rPr lang="es-MX" sz="1800" dirty="0"/>
              <a:t>Los procesos de privatización deben estar regidos por principios de transparencia y legalidad estrictamente observados.</a:t>
            </a:r>
          </a:p>
          <a:p>
            <a:pPr marL="457200" indent="-457200" algn="l">
              <a:buFont typeface="Wingdings" panose="05000000000000000000" pitchFamily="2" charset="2"/>
              <a:buChar char="ü"/>
            </a:pPr>
            <a:r>
              <a:rPr lang="es-MX" sz="1800" dirty="0"/>
              <a:t>Es conveniente la creación de una unidad de dirección global de la privatización, encargada de definir las reglas del juego y tomar decisiones fundamentales.</a:t>
            </a:r>
          </a:p>
          <a:p>
            <a:pPr marL="457200" indent="-457200" algn="l">
              <a:buFont typeface="Wingdings" panose="05000000000000000000" pitchFamily="2" charset="2"/>
              <a:buChar char="ü"/>
            </a:pPr>
            <a:r>
              <a:rPr lang="es-MX" sz="1800" dirty="0"/>
              <a:t>Se recomienda la participación, en cada etapa, de los órganos del control del Estado, interno o externo a la administración pública.</a:t>
            </a:r>
          </a:p>
        </p:txBody>
      </p:sp>
    </p:spTree>
    <p:extLst>
      <p:ext uri="{BB962C8B-B14F-4D97-AF65-F5344CB8AC3E}">
        <p14:creationId xmlns:p14="http://schemas.microsoft.com/office/powerpoint/2010/main" val="666078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5800" y="476672"/>
            <a:ext cx="7772400" cy="4104456"/>
          </a:xfrm>
        </p:spPr>
        <p:txBody>
          <a:bodyPr>
            <a:normAutofit lnSpcReduction="10000"/>
          </a:bodyPr>
          <a:lstStyle/>
          <a:p>
            <a:pPr algn="l"/>
            <a:endParaRPr lang="es-MX" sz="1700" dirty="0"/>
          </a:p>
          <a:p>
            <a:pPr algn="l"/>
            <a:endParaRPr lang="es-MX" sz="1600" dirty="0"/>
          </a:p>
          <a:p>
            <a:pPr marL="457200" indent="-457200" algn="l">
              <a:buFont typeface="Wingdings" panose="05000000000000000000" pitchFamily="2" charset="2"/>
              <a:buChar char="ü"/>
            </a:pPr>
            <a:r>
              <a:rPr lang="es-MX" sz="1800" dirty="0"/>
              <a:t>Las ventas de los activos de las empresas públicas deben sujetarse a los procedimientos existentes para los concursos, las licitaciones y las subastas públicas.</a:t>
            </a:r>
          </a:p>
          <a:p>
            <a:pPr marL="457200" indent="-457200" algn="l">
              <a:buFont typeface="Wingdings" panose="05000000000000000000" pitchFamily="2" charset="2"/>
              <a:buChar char="ü"/>
            </a:pPr>
            <a:endParaRPr lang="es-MX" sz="1800" dirty="0"/>
          </a:p>
          <a:p>
            <a:pPr marL="457200" indent="-457200" algn="l">
              <a:buFont typeface="Wingdings" panose="05000000000000000000" pitchFamily="2" charset="2"/>
              <a:buChar char="ü"/>
            </a:pPr>
            <a:r>
              <a:rPr lang="es-MX" sz="1800" dirty="0"/>
              <a:t>Es recomendable la designación de un agente financiero y de una representante legal para que trate con los oferentes los detalles financieros y legales.</a:t>
            </a:r>
          </a:p>
          <a:p>
            <a:pPr algn="l"/>
            <a:endParaRPr lang="es-MX" sz="1800" dirty="0"/>
          </a:p>
          <a:p>
            <a:pPr marL="457200" indent="-457200" algn="l">
              <a:buFont typeface="Wingdings" panose="05000000000000000000" pitchFamily="2" charset="2"/>
              <a:buChar char="ü"/>
            </a:pPr>
            <a:r>
              <a:rPr lang="es-MX" sz="1800" dirty="0"/>
              <a:t>Es recomendable la recopilación cuidadosa de la documentación que se produce durante cada etapa del proceso</a:t>
            </a:r>
          </a:p>
          <a:p>
            <a:pPr marL="457200" indent="-457200" algn="l">
              <a:buFont typeface="Wingdings" panose="05000000000000000000" pitchFamily="2" charset="2"/>
              <a:buChar char="ü"/>
            </a:pPr>
            <a:endParaRPr lang="es-MX" sz="1800" dirty="0"/>
          </a:p>
          <a:p>
            <a:pPr algn="l"/>
            <a:r>
              <a:rPr lang="es-MX" sz="1800" dirty="0"/>
              <a:t> </a:t>
            </a:r>
          </a:p>
        </p:txBody>
      </p:sp>
    </p:spTree>
    <p:extLst>
      <p:ext uri="{BB962C8B-B14F-4D97-AF65-F5344CB8AC3E}">
        <p14:creationId xmlns:p14="http://schemas.microsoft.com/office/powerpoint/2010/main" val="32265973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332656"/>
            <a:ext cx="7772400" cy="1152128"/>
          </a:xfrm>
        </p:spPr>
        <p:txBody>
          <a:bodyPr>
            <a:normAutofit/>
          </a:bodyPr>
          <a:lstStyle/>
          <a:p>
            <a:pPr algn="ctr"/>
            <a:r>
              <a:rPr lang="es-MX" sz="2200" i="1" dirty="0">
                <a:solidFill>
                  <a:schemeClr val="accent1"/>
                </a:solidFill>
              </a:rPr>
              <a:t>LOS RESTANTES ELEMENTOS DE LA PLANEACIÓN ESTRATÉGICA EN LOS PAÍSES DE LA OCDE</a:t>
            </a:r>
          </a:p>
        </p:txBody>
      </p:sp>
      <p:sp>
        <p:nvSpPr>
          <p:cNvPr id="3" name="2 Subtítulo"/>
          <p:cNvSpPr>
            <a:spLocks noGrp="1"/>
          </p:cNvSpPr>
          <p:nvPr>
            <p:ph type="subTitle" idx="1"/>
          </p:nvPr>
        </p:nvSpPr>
        <p:spPr>
          <a:xfrm>
            <a:off x="323528" y="1628800"/>
            <a:ext cx="8280920" cy="3384376"/>
          </a:xfrm>
        </p:spPr>
        <p:txBody>
          <a:bodyPr>
            <a:normAutofit fontScale="92500" lnSpcReduction="10000"/>
          </a:bodyPr>
          <a:lstStyle/>
          <a:p>
            <a:pPr algn="l"/>
            <a:endParaRPr lang="es-MX" sz="1600" dirty="0"/>
          </a:p>
          <a:p>
            <a:pPr algn="l"/>
            <a:r>
              <a:rPr lang="es-MX" sz="1800" dirty="0"/>
              <a:t>Siguiendo el estudio comparativo aludido, se hará referencia a otros elementos de naturaleza estratégica que los países pertenecientes a esa organización:</a:t>
            </a:r>
          </a:p>
          <a:p>
            <a:pPr algn="l"/>
            <a:endParaRPr lang="es-MX" sz="1800" dirty="0"/>
          </a:p>
          <a:p>
            <a:pPr marL="342900" indent="-342900" algn="l">
              <a:buAutoNum type="alphaLcParenR"/>
            </a:pPr>
            <a:r>
              <a:rPr lang="es-MX" sz="1800" dirty="0"/>
              <a:t>Introducción de criterios e instrumentos de mercado</a:t>
            </a:r>
          </a:p>
          <a:p>
            <a:pPr marL="342900" indent="-342900" algn="l">
              <a:buAutoNum type="alphaLcParenR"/>
            </a:pPr>
            <a:endParaRPr lang="es-MX" sz="1800" dirty="0"/>
          </a:p>
          <a:p>
            <a:pPr algn="l"/>
            <a:r>
              <a:rPr lang="es-MX" sz="1800" dirty="0"/>
              <a:t>     Es una de las medidas que representan un cambio mayor en la administración pública de los últimos tiempos. Los instrumentos y técnicas pueden y deben ser usados por el sector público, particularmente en los que concierne a la prestación de servicios los cuales el criterio del mercado pueden agruparse en cuatro categorías generales:</a:t>
            </a:r>
          </a:p>
          <a:p>
            <a:pPr algn="l"/>
            <a:endParaRPr lang="es-MX" sz="1600" dirty="0"/>
          </a:p>
        </p:txBody>
      </p:sp>
    </p:spTree>
    <p:extLst>
      <p:ext uri="{BB962C8B-B14F-4D97-AF65-F5344CB8AC3E}">
        <p14:creationId xmlns:p14="http://schemas.microsoft.com/office/powerpoint/2010/main" val="11100645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332656"/>
            <a:ext cx="7772400" cy="864096"/>
          </a:xfrm>
        </p:spPr>
        <p:txBody>
          <a:bodyPr>
            <a:normAutofit/>
          </a:bodyPr>
          <a:lstStyle/>
          <a:p>
            <a:pPr algn="ctr"/>
            <a:r>
              <a:rPr lang="es-MX" sz="2200" i="1" dirty="0">
                <a:solidFill>
                  <a:schemeClr val="accent1"/>
                </a:solidFill>
              </a:rPr>
              <a:t>LOS RESTANTES ELEMENTOS DE LA PLANEACIÓN ESTRATÉGICA EN LOS PAÍSES DE LA OCDE</a:t>
            </a:r>
          </a:p>
        </p:txBody>
      </p:sp>
      <p:sp>
        <p:nvSpPr>
          <p:cNvPr id="3" name="2 Subtítulo"/>
          <p:cNvSpPr>
            <a:spLocks noGrp="1"/>
          </p:cNvSpPr>
          <p:nvPr>
            <p:ph type="subTitle" idx="1"/>
          </p:nvPr>
        </p:nvSpPr>
        <p:spPr>
          <a:xfrm>
            <a:off x="323528" y="836712"/>
            <a:ext cx="8280920" cy="5112568"/>
          </a:xfrm>
        </p:spPr>
        <p:txBody>
          <a:bodyPr>
            <a:normAutofit/>
          </a:bodyPr>
          <a:lstStyle/>
          <a:p>
            <a:pPr algn="l"/>
            <a:endParaRPr lang="es-MX" sz="1600" dirty="0"/>
          </a:p>
          <a:p>
            <a:pPr algn="l"/>
            <a:endParaRPr lang="es-MX" sz="1600" dirty="0"/>
          </a:p>
          <a:p>
            <a:pPr marL="285750" indent="-285750" algn="l">
              <a:buFont typeface="Wingdings" panose="05000000000000000000" pitchFamily="2" charset="2"/>
              <a:buChar char="ü"/>
            </a:pPr>
            <a:r>
              <a:rPr lang="es-MX" sz="1600" dirty="0"/>
              <a:t>La contratación de empresa privadas para que presenten de manera exclusiva una categoría de servicios.</a:t>
            </a:r>
          </a:p>
          <a:p>
            <a:pPr algn="l"/>
            <a:endParaRPr lang="es-MX" sz="1600" dirty="0"/>
          </a:p>
          <a:p>
            <a:pPr marL="285750" indent="-285750" algn="l">
              <a:buFont typeface="Wingdings" panose="05000000000000000000" pitchFamily="2" charset="2"/>
              <a:buChar char="ü"/>
            </a:pPr>
            <a:r>
              <a:rPr lang="es-MX" sz="1600" dirty="0"/>
              <a:t>La contratación de empresas privadas para que compitan con los servicios que presta el gobierno en una área determinada.</a:t>
            </a:r>
          </a:p>
          <a:p>
            <a:pPr algn="l"/>
            <a:endParaRPr lang="es-MX" sz="1600" dirty="0"/>
          </a:p>
          <a:p>
            <a:pPr marL="285750" indent="-285750" algn="l">
              <a:buFont typeface="Wingdings" panose="05000000000000000000" pitchFamily="2" charset="2"/>
              <a:buChar char="ü"/>
            </a:pPr>
            <a:r>
              <a:rPr lang="es-MX" sz="1600" dirty="0"/>
              <a:t>La concesión a mediano y largo plazos de un servicio público de importancia , como la distribución de agua potable y el tratamiento de aguas negras, la recolección y tratamiento de basura , la eliminación de desechos tóxicos, la vigilancia y supervisión de instalaciones y equipos. </a:t>
            </a:r>
          </a:p>
          <a:p>
            <a:pPr algn="l"/>
            <a:endParaRPr lang="es-MX" sz="1600" dirty="0"/>
          </a:p>
          <a:p>
            <a:pPr marL="285750" indent="-285750" algn="l">
              <a:buFont typeface="Wingdings" panose="05000000000000000000" pitchFamily="2" charset="2"/>
              <a:buChar char="ü"/>
            </a:pPr>
            <a:r>
              <a:rPr lang="es-MX" sz="1600" dirty="0"/>
              <a:t>La eliminación de subsidios y apoyos financieros a las empresas y dependencias gubernamentales que presentan servicios mediante una contraprestación pecuniaria.</a:t>
            </a:r>
          </a:p>
        </p:txBody>
      </p:sp>
    </p:spTree>
    <p:extLst>
      <p:ext uri="{BB962C8B-B14F-4D97-AF65-F5344CB8AC3E}">
        <p14:creationId xmlns:p14="http://schemas.microsoft.com/office/powerpoint/2010/main" val="806434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48680"/>
            <a:ext cx="8229600" cy="5458611"/>
          </a:xfrm>
        </p:spPr>
        <p:txBody>
          <a:bodyPr>
            <a:normAutofit/>
          </a:bodyPr>
          <a:lstStyle/>
          <a:p>
            <a:pPr marL="109728" indent="0">
              <a:buNone/>
            </a:pPr>
            <a:endParaRPr lang="es-MX" sz="1600" dirty="0">
              <a:solidFill>
                <a:schemeClr val="accent1"/>
              </a:solidFill>
            </a:endParaRPr>
          </a:p>
          <a:p>
            <a:pPr marL="109728" indent="0">
              <a:buNone/>
            </a:pPr>
            <a:r>
              <a:rPr lang="es-MX" sz="1600" dirty="0">
                <a:solidFill>
                  <a:schemeClr val="accent1"/>
                </a:solidFill>
              </a:rPr>
              <a:t>b) </a:t>
            </a:r>
            <a:r>
              <a:rPr lang="es-MX" sz="1800" dirty="0"/>
              <a:t>Nuevas atribuciones para los órganos del gobierno central.</a:t>
            </a:r>
          </a:p>
          <a:p>
            <a:pPr marL="109728" indent="0">
              <a:buNone/>
            </a:pPr>
            <a:endParaRPr lang="es-MX" sz="1800" dirty="0"/>
          </a:p>
          <a:p>
            <a:pPr marL="109728" indent="0">
              <a:buNone/>
            </a:pPr>
            <a:r>
              <a:rPr lang="es-MX" sz="1800" dirty="0"/>
              <a:t>Como resultado de las medidas anteriores y otras resoluciones de reforma en particular las relativas a la descentralización, se ha impuesto a los gobiernos modernizadores la necesidad de modificar algunas atribuciones tradicionales de los órganos centrales del Estado como son:</a:t>
            </a:r>
          </a:p>
          <a:p>
            <a:pPr marL="109728" indent="0">
              <a:buNone/>
            </a:pPr>
            <a:endParaRPr lang="es-MX" sz="1800" dirty="0"/>
          </a:p>
          <a:p>
            <a:pPr>
              <a:buFont typeface="Wingdings" panose="05000000000000000000" pitchFamily="2" charset="2"/>
              <a:buChar char="ü"/>
            </a:pPr>
            <a:r>
              <a:rPr lang="es-MX" sz="1800" dirty="0"/>
              <a:t>La desregulación de los campos administrativos y sectores económicos en los cuales antes actuaban de manera exclusiva las empresas publicas prestadoras de servicios y las agencias gubernamentales.</a:t>
            </a:r>
          </a:p>
          <a:p>
            <a:pPr marL="109728" indent="0">
              <a:buNone/>
            </a:pPr>
            <a:endParaRPr lang="es-MX" sz="1800" dirty="0"/>
          </a:p>
          <a:p>
            <a:pPr>
              <a:buFont typeface="Wingdings" panose="05000000000000000000" pitchFamily="2" charset="2"/>
              <a:buChar char="ü"/>
            </a:pPr>
            <a:r>
              <a:rPr lang="es-MX" sz="1800" dirty="0"/>
              <a:t>La creación de organismos encargados de garantizar la existencia de mercado competitivo.</a:t>
            </a:r>
          </a:p>
          <a:p>
            <a:pPr marL="109728" indent="0">
              <a:buNone/>
            </a:pPr>
            <a:endParaRPr lang="es-MX" sz="1800" dirty="0"/>
          </a:p>
          <a:p>
            <a:pPr marL="109728" indent="0">
              <a:buNone/>
            </a:pPr>
            <a:endParaRPr lang="es-MX" dirty="0"/>
          </a:p>
        </p:txBody>
      </p:sp>
    </p:spTree>
    <p:extLst>
      <p:ext uri="{BB962C8B-B14F-4D97-AF65-F5344CB8AC3E}">
        <p14:creationId xmlns:p14="http://schemas.microsoft.com/office/powerpoint/2010/main" val="11200413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48680"/>
            <a:ext cx="8229600" cy="5458611"/>
          </a:xfrm>
        </p:spPr>
        <p:txBody>
          <a:bodyPr>
            <a:normAutofit/>
          </a:bodyPr>
          <a:lstStyle/>
          <a:p>
            <a:pPr>
              <a:buFont typeface="Wingdings" panose="05000000000000000000" pitchFamily="2" charset="2"/>
              <a:buChar char="ü"/>
            </a:pPr>
            <a:endParaRPr lang="es-MX" sz="1600" dirty="0"/>
          </a:p>
          <a:p>
            <a:pPr>
              <a:buFont typeface="Wingdings" panose="05000000000000000000" pitchFamily="2" charset="2"/>
              <a:buChar char="ü"/>
            </a:pPr>
            <a:r>
              <a:rPr lang="es-MX" sz="1800" dirty="0"/>
              <a:t>La creación y operación de organismos autónomos que regulan campos específicos de actividades económicas.</a:t>
            </a:r>
          </a:p>
          <a:p>
            <a:pPr marL="109728" indent="0">
              <a:buNone/>
            </a:pPr>
            <a:endParaRPr lang="es-MX" sz="1800" dirty="0"/>
          </a:p>
          <a:p>
            <a:pPr>
              <a:buFont typeface="Wingdings" panose="05000000000000000000" pitchFamily="2" charset="2"/>
              <a:buChar char="ü"/>
            </a:pPr>
            <a:r>
              <a:rPr lang="es-MX" sz="1800" dirty="0"/>
              <a:t>Reforzamiento de las funciones de normatividad, de planeación, estratégica, diseño y aplicación de políticas públicas en las oficinas centrales del gobierno.</a:t>
            </a:r>
          </a:p>
          <a:p>
            <a:pPr marL="109728" indent="0">
              <a:buNone/>
            </a:pPr>
            <a:endParaRPr lang="es-MX" sz="1800" dirty="0"/>
          </a:p>
          <a:p>
            <a:pPr>
              <a:buFont typeface="Wingdings" panose="05000000000000000000" pitchFamily="2" charset="2"/>
              <a:buChar char="ü"/>
            </a:pPr>
            <a:r>
              <a:rPr lang="es-MX" sz="1800" dirty="0"/>
              <a:t>Fortalecimiento de las funciones de control, seguimiento y de evaluación comparativa, para mantener supervisión tanto sobre las actividades de las empresas privadas prestatarias de servicios públicos, como las entidades que percibieron funciones descentralizas o transferidas.</a:t>
            </a:r>
          </a:p>
          <a:p>
            <a:pPr marL="109728" indent="0">
              <a:buNone/>
            </a:pPr>
            <a:endParaRPr lang="es-MX" sz="1800" dirty="0"/>
          </a:p>
          <a:p>
            <a:pPr marL="109728" indent="0">
              <a:buNone/>
            </a:pPr>
            <a:endParaRPr lang="es-MX" sz="1800" dirty="0"/>
          </a:p>
        </p:txBody>
      </p:sp>
    </p:spTree>
    <p:extLst>
      <p:ext uri="{BB962C8B-B14F-4D97-AF65-F5344CB8AC3E}">
        <p14:creationId xmlns:p14="http://schemas.microsoft.com/office/powerpoint/2010/main" val="25950599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332656"/>
            <a:ext cx="8352928" cy="6264696"/>
          </a:xfrm>
        </p:spPr>
        <p:txBody>
          <a:bodyPr>
            <a:normAutofit/>
          </a:bodyPr>
          <a:lstStyle/>
          <a:p>
            <a:pPr algn="l"/>
            <a:endParaRPr lang="es-MX" sz="1600" dirty="0">
              <a:solidFill>
                <a:schemeClr val="accent1"/>
              </a:solidFill>
            </a:endParaRPr>
          </a:p>
          <a:p>
            <a:pPr algn="l"/>
            <a:endParaRPr lang="es-MX" sz="1600" dirty="0">
              <a:solidFill>
                <a:schemeClr val="accent1"/>
              </a:solidFill>
            </a:endParaRPr>
          </a:p>
          <a:p>
            <a:pPr algn="l"/>
            <a:endParaRPr lang="es-MX" sz="1600" dirty="0">
              <a:solidFill>
                <a:schemeClr val="accent1"/>
              </a:solidFill>
            </a:endParaRPr>
          </a:p>
          <a:p>
            <a:pPr algn="just"/>
            <a:r>
              <a:rPr lang="es-MX" sz="1600" dirty="0">
                <a:solidFill>
                  <a:schemeClr val="accent1"/>
                </a:solidFill>
              </a:rPr>
              <a:t>c) </a:t>
            </a:r>
            <a:r>
              <a:rPr lang="es-MX" sz="1800" dirty="0"/>
              <a:t>Replanteamiento de la administración de los recursos financieros     públicos</a:t>
            </a:r>
          </a:p>
          <a:p>
            <a:pPr algn="l"/>
            <a:endParaRPr lang="es-MX" sz="1800" dirty="0">
              <a:solidFill>
                <a:schemeClr val="accent1"/>
              </a:solidFill>
            </a:endParaRPr>
          </a:p>
          <a:p>
            <a:pPr algn="l"/>
            <a:r>
              <a:rPr lang="es-MX" sz="1800" dirty="0"/>
              <a:t>     La mayoría de los gobiernos han llevado acabo los procesos de modernización y han incluido en ellos el área presupuestal.</a:t>
            </a:r>
          </a:p>
          <a:p>
            <a:pPr algn="l"/>
            <a:endParaRPr lang="es-MX" sz="1800" dirty="0"/>
          </a:p>
          <a:p>
            <a:pPr algn="l"/>
            <a:r>
              <a:rPr lang="es-MX" sz="1800" dirty="0"/>
              <a:t>     Un presupuesto altamente deficitario es generado de elevados niveles inflacionarios. El déficit presupuestal anual de la economía pública de un país debe ser comparable en su dimensión relativa al de las economías con las cuales comercian y compite. Muchas son las causas que originan el déficit y desequilibrio en las finanzas públicas de una economía:</a:t>
            </a:r>
          </a:p>
          <a:p>
            <a:pPr algn="l"/>
            <a:endParaRPr lang="es-MX" sz="1800" dirty="0"/>
          </a:p>
          <a:p>
            <a:pPr marL="285750" indent="-285750" algn="l">
              <a:buFont typeface="Wingdings" panose="05000000000000000000" pitchFamily="2" charset="2"/>
              <a:buChar char="ü"/>
            </a:pPr>
            <a:endParaRPr lang="es-MX" sz="1800" dirty="0"/>
          </a:p>
        </p:txBody>
      </p:sp>
    </p:spTree>
    <p:extLst>
      <p:ext uri="{BB962C8B-B14F-4D97-AF65-F5344CB8AC3E}">
        <p14:creationId xmlns:p14="http://schemas.microsoft.com/office/powerpoint/2010/main" val="947280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332656"/>
            <a:ext cx="8352928" cy="6264696"/>
          </a:xfrm>
        </p:spPr>
        <p:txBody>
          <a:bodyPr>
            <a:normAutofit/>
          </a:bodyPr>
          <a:lstStyle/>
          <a:p>
            <a:pPr algn="l"/>
            <a:endParaRPr lang="es-MX" sz="1600" dirty="0"/>
          </a:p>
          <a:p>
            <a:pPr marL="285750" indent="-285750" algn="l">
              <a:buFont typeface="Wingdings" panose="05000000000000000000" pitchFamily="2" charset="2"/>
              <a:buChar char="ü"/>
            </a:pPr>
            <a:r>
              <a:rPr lang="es-MX" sz="1800" dirty="0"/>
              <a:t>Un sistema impositivo y una administración tributaria deficiente, que genera baja participación fiscal del sector publico en el PNB (Producto Nacional Bruto).</a:t>
            </a:r>
          </a:p>
          <a:p>
            <a:pPr algn="l"/>
            <a:endParaRPr lang="es-MX" sz="1800" dirty="0"/>
          </a:p>
          <a:p>
            <a:pPr marL="285750" indent="-285750" algn="l">
              <a:buFont typeface="Wingdings" panose="05000000000000000000" pitchFamily="2" charset="2"/>
              <a:buChar char="ü"/>
            </a:pPr>
            <a:r>
              <a:rPr lang="es-MX" sz="1800" dirty="0"/>
              <a:t>Elevados subsidios y transferencias a otros niveles descentralizados de gobierno o a los gobiernos estatales y provisionales en los sistemas federales.</a:t>
            </a:r>
          </a:p>
          <a:p>
            <a:pPr algn="l"/>
            <a:endParaRPr lang="es-MX" sz="1800" dirty="0"/>
          </a:p>
          <a:p>
            <a:pPr marL="285750" indent="-285750" algn="l">
              <a:buFont typeface="Wingdings" panose="05000000000000000000" pitchFamily="2" charset="2"/>
              <a:buChar char="ü"/>
            </a:pPr>
            <a:r>
              <a:rPr lang="es-MX" sz="1800" dirty="0"/>
              <a:t>Elevados subsidios y transferencias a los sistemas de seguridad social, cuyas finanzas no están en equilibrio.</a:t>
            </a:r>
          </a:p>
          <a:p>
            <a:pPr algn="l"/>
            <a:endParaRPr lang="es-MX" sz="1800" dirty="0"/>
          </a:p>
          <a:p>
            <a:pPr marL="285750" indent="-285750" algn="l">
              <a:buFont typeface="Wingdings" panose="05000000000000000000" pitchFamily="2" charset="2"/>
              <a:buChar char="ü"/>
            </a:pPr>
            <a:r>
              <a:rPr lang="es-MX" sz="1800" dirty="0"/>
              <a:t>Elevados subsidios y transferencias a empresa publicas monopólicas mal administradas o que operan en condiciones improductivas.</a:t>
            </a:r>
          </a:p>
          <a:p>
            <a:pPr marL="285750" indent="-285750" algn="l">
              <a:buFont typeface="Wingdings" panose="05000000000000000000" pitchFamily="2" charset="2"/>
              <a:buChar char="ü"/>
            </a:pPr>
            <a:endParaRPr lang="es-MX" sz="1600" dirty="0"/>
          </a:p>
        </p:txBody>
      </p:sp>
    </p:spTree>
    <p:extLst>
      <p:ext uri="{BB962C8B-B14F-4D97-AF65-F5344CB8AC3E}">
        <p14:creationId xmlns:p14="http://schemas.microsoft.com/office/powerpoint/2010/main" val="2232557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768896" y="609037"/>
            <a:ext cx="7344816" cy="9361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i="1" dirty="0">
                <a:solidFill>
                  <a:schemeClr val="accent1"/>
                </a:solidFill>
                <a:latin typeface="Georgia" panose="02040502050405020303" pitchFamily="18" charset="0"/>
              </a:rPr>
              <a:t>PRIMER GRUPO: PRINCIPIOS DE ORDEN CONSTITUCIONAL</a:t>
            </a:r>
          </a:p>
        </p:txBody>
      </p:sp>
      <p:sp>
        <p:nvSpPr>
          <p:cNvPr id="10" name="9 Rectángulo redondeado"/>
          <p:cNvSpPr/>
          <p:nvPr/>
        </p:nvSpPr>
        <p:spPr>
          <a:xfrm>
            <a:off x="323528" y="1412776"/>
            <a:ext cx="8532440" cy="468052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a:t>Son los principios fundamentales de la administración pública. Aquellos que encuentran su razón legal en las disposiciones constitutivas del país.</a:t>
            </a:r>
          </a:p>
        </p:txBody>
      </p:sp>
    </p:spTree>
    <p:extLst>
      <p:ext uri="{BB962C8B-B14F-4D97-AF65-F5344CB8AC3E}">
        <p14:creationId xmlns:p14="http://schemas.microsoft.com/office/powerpoint/2010/main" val="113514211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980728"/>
            <a:ext cx="8352928" cy="3816424"/>
          </a:xfrm>
        </p:spPr>
        <p:txBody>
          <a:bodyPr>
            <a:normAutofit/>
          </a:bodyPr>
          <a:lstStyle/>
          <a:p>
            <a:pPr algn="l"/>
            <a:endParaRPr lang="es-MX" sz="1600" dirty="0"/>
          </a:p>
          <a:p>
            <a:pPr algn="l"/>
            <a:endParaRPr lang="es-MX" sz="1600" dirty="0"/>
          </a:p>
          <a:p>
            <a:pPr marL="285750" indent="-285750" algn="l">
              <a:buFont typeface="Wingdings" panose="05000000000000000000" pitchFamily="2" charset="2"/>
              <a:buChar char="ü"/>
            </a:pPr>
            <a:r>
              <a:rPr lang="es-MX" sz="1800" dirty="0"/>
              <a:t>Elevados gastos corriente en sueldos y salarios de personal burocrático cuyos servicios no son indispensables.</a:t>
            </a:r>
          </a:p>
          <a:p>
            <a:pPr algn="l"/>
            <a:endParaRPr lang="es-MX" sz="1800" dirty="0"/>
          </a:p>
          <a:p>
            <a:pPr marL="285750" indent="-285750" algn="l">
              <a:buFont typeface="Wingdings" panose="05000000000000000000" pitchFamily="2" charset="2"/>
              <a:buChar char="ü"/>
            </a:pPr>
            <a:r>
              <a:rPr lang="es-MX" sz="1800" dirty="0"/>
              <a:t>Alto gastos en personal militar y equipo, en proporción al tamaño de la economía.</a:t>
            </a:r>
          </a:p>
          <a:p>
            <a:pPr algn="l"/>
            <a:endParaRPr lang="es-MX" sz="1800" dirty="0"/>
          </a:p>
          <a:p>
            <a:pPr marL="285750" indent="-285750" algn="l">
              <a:buFont typeface="Wingdings" panose="05000000000000000000" pitchFamily="2" charset="2"/>
              <a:buChar char="ü"/>
            </a:pPr>
            <a:r>
              <a:rPr lang="es-MX" sz="1800" dirty="0"/>
              <a:t>Elevados subsidios y transferencia para financiar programas sociales, indispensables para el bienestar mínimo de grupos de la población marginados.</a:t>
            </a:r>
          </a:p>
          <a:p>
            <a:pPr marL="285750" indent="-285750" algn="l">
              <a:buFont typeface="Wingdings" panose="05000000000000000000" pitchFamily="2" charset="2"/>
              <a:buChar char="ü"/>
            </a:pPr>
            <a:endParaRPr lang="es-MX" sz="1600" dirty="0"/>
          </a:p>
        </p:txBody>
      </p:sp>
    </p:spTree>
    <p:extLst>
      <p:ext uri="{BB962C8B-B14F-4D97-AF65-F5344CB8AC3E}">
        <p14:creationId xmlns:p14="http://schemas.microsoft.com/office/powerpoint/2010/main" val="34413459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3789040"/>
            <a:ext cx="3816424" cy="2935711"/>
          </a:xfrm>
          <a:prstGeom prst="ellipse">
            <a:avLst/>
          </a:prstGeom>
          <a:ln>
            <a:noFill/>
          </a:ln>
          <a:effectLst>
            <a:softEdge rad="112500"/>
          </a:effectLst>
        </p:spPr>
      </p:pic>
      <p:sp>
        <p:nvSpPr>
          <p:cNvPr id="6" name="1 Rectángulo"/>
          <p:cNvSpPr/>
          <p:nvPr/>
        </p:nvSpPr>
        <p:spPr>
          <a:xfrm>
            <a:off x="539552" y="332803"/>
            <a:ext cx="8784976" cy="324704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es-ES" sz="4100" b="1" i="1" dirty="0">
              <a:ln w="11430">
                <a:noFill/>
              </a:ln>
              <a:solidFill>
                <a:srgbClr val="002060"/>
              </a:solidFill>
              <a:effectLst>
                <a:outerShdw blurRad="50800" dist="39000" dir="5460000" algn="tl">
                  <a:srgbClr val="000000">
                    <a:alpha val="38000"/>
                  </a:srgbClr>
                </a:outerShdw>
              </a:effectLst>
              <a:latin typeface="Georgia" pitchFamily="18" charset="0"/>
            </a:endParaRPr>
          </a:p>
          <a:p>
            <a:pPr algn="ctr"/>
            <a:endParaRPr lang="es-ES" sz="4100" b="1" i="1" dirty="0">
              <a:ln w="11430">
                <a:noFill/>
              </a:ln>
              <a:solidFill>
                <a:srgbClr val="002060"/>
              </a:solidFill>
              <a:effectLst>
                <a:outerShdw blurRad="50800" dist="39000" dir="5460000" algn="tl">
                  <a:srgbClr val="000000">
                    <a:alpha val="38000"/>
                  </a:srgbClr>
                </a:outerShdw>
              </a:effectLst>
              <a:latin typeface="Georgia" pitchFamily="18" charset="0"/>
            </a:endParaRPr>
          </a:p>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Medición del desempeño y administración de los resultados</a:t>
            </a:r>
            <a:endParaRPr lang="es-ES" sz="4000" b="1" i="1" cap="none" spc="0" dirty="0">
              <a:ln w="11430">
                <a:noFill/>
              </a:ln>
              <a:solidFill>
                <a:srgbClr val="002060"/>
              </a:solidFill>
              <a:effectLst>
                <a:outerShdw blurRad="50800" dist="39000" dir="5460000" algn="tl">
                  <a:srgbClr val="000000">
                    <a:alpha val="38000"/>
                  </a:srgbClr>
                </a:outerShdw>
              </a:effectLst>
              <a:latin typeface="Georgia" pitchFamily="18" charset="0"/>
            </a:endParaRPr>
          </a:p>
        </p:txBody>
      </p:sp>
    </p:spTree>
    <p:extLst>
      <p:ext uri="{BB962C8B-B14F-4D97-AF65-F5344CB8AC3E}">
        <p14:creationId xmlns:p14="http://schemas.microsoft.com/office/powerpoint/2010/main" val="40028688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078088249"/>
              </p:ext>
            </p:extLst>
          </p:nvPr>
        </p:nvGraphicFramePr>
        <p:xfrm>
          <a:off x="0" y="908720"/>
          <a:ext cx="9144000" cy="5949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Rectángulo redondeado"/>
          <p:cNvSpPr/>
          <p:nvPr/>
        </p:nvSpPr>
        <p:spPr>
          <a:xfrm>
            <a:off x="323528" y="188640"/>
            <a:ext cx="8280920" cy="8640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r>
              <a:rPr lang="es-MX" sz="2000" b="1" dirty="0">
                <a:solidFill>
                  <a:srgbClr val="0070C0"/>
                </a:solidFill>
              </a:rPr>
              <a:t>El sistema de administración del desempeño, o administración por resultados, requiere los siguientes elementos:</a:t>
            </a:r>
          </a:p>
          <a:p>
            <a:pPr algn="ctr"/>
            <a:endParaRPr lang="es-MX" dirty="0"/>
          </a:p>
        </p:txBody>
      </p:sp>
    </p:spTree>
    <p:extLst>
      <p:ext uri="{BB962C8B-B14F-4D97-AF65-F5344CB8AC3E}">
        <p14:creationId xmlns:p14="http://schemas.microsoft.com/office/powerpoint/2010/main" val="134861672"/>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099305145"/>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5543692"/>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2350660556"/>
              </p:ext>
            </p:extLst>
          </p:nvPr>
        </p:nvGraphicFramePr>
        <p:xfrm>
          <a:off x="0" y="10375"/>
          <a:ext cx="6444208" cy="5013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Rectángulo redondeado"/>
          <p:cNvSpPr/>
          <p:nvPr/>
        </p:nvSpPr>
        <p:spPr>
          <a:xfrm>
            <a:off x="5436096" y="4149080"/>
            <a:ext cx="2592288" cy="1656184"/>
          </a:xfrm>
          <a:prstGeom prst="round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lang="es-MX" dirty="0"/>
              <a:t>Proviene del gerenciamiento en el sector privado</a:t>
            </a:r>
          </a:p>
        </p:txBody>
      </p:sp>
      <p:cxnSp>
        <p:nvCxnSpPr>
          <p:cNvPr id="8" name="7 Conector curvado"/>
          <p:cNvCxnSpPr>
            <a:endCxn id="6" idx="1"/>
          </p:cNvCxnSpPr>
          <p:nvPr/>
        </p:nvCxnSpPr>
        <p:spPr>
          <a:xfrm>
            <a:off x="4355976" y="4221088"/>
            <a:ext cx="1080120" cy="756084"/>
          </a:xfrm>
          <a:prstGeom prst="curvedConnector3">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399081099"/>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90">
                                          <p:stCondLst>
                                            <p:cond delay="0"/>
                                          </p:stCondLst>
                                        </p:cTn>
                                        <p:tgtEl>
                                          <p:spTgt spid="5"/>
                                        </p:tgtEl>
                                      </p:cBhvr>
                                    </p:animEffect>
                                    <p:anim calcmode="lin" valueType="num">
                                      <p:cBhvr>
                                        <p:cTn id="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13" dur="13">
                                          <p:stCondLst>
                                            <p:cond delay="325"/>
                                          </p:stCondLst>
                                        </p:cTn>
                                        <p:tgtEl>
                                          <p:spTgt spid="5"/>
                                        </p:tgtEl>
                                      </p:cBhvr>
                                      <p:to x="100000" y="60000"/>
                                    </p:animScale>
                                    <p:animScale>
                                      <p:cBhvr>
                                        <p:cTn id="14" dur="83" decel="50000">
                                          <p:stCondLst>
                                            <p:cond delay="338"/>
                                          </p:stCondLst>
                                        </p:cTn>
                                        <p:tgtEl>
                                          <p:spTgt spid="5"/>
                                        </p:tgtEl>
                                      </p:cBhvr>
                                      <p:to x="100000" y="100000"/>
                                    </p:animScale>
                                    <p:animScale>
                                      <p:cBhvr>
                                        <p:cTn id="15" dur="13">
                                          <p:stCondLst>
                                            <p:cond delay="656"/>
                                          </p:stCondLst>
                                        </p:cTn>
                                        <p:tgtEl>
                                          <p:spTgt spid="5"/>
                                        </p:tgtEl>
                                      </p:cBhvr>
                                      <p:to x="100000" y="80000"/>
                                    </p:animScale>
                                    <p:animScale>
                                      <p:cBhvr>
                                        <p:cTn id="16" dur="83" decel="50000">
                                          <p:stCondLst>
                                            <p:cond delay="669"/>
                                          </p:stCondLst>
                                        </p:cTn>
                                        <p:tgtEl>
                                          <p:spTgt spid="5"/>
                                        </p:tgtEl>
                                      </p:cBhvr>
                                      <p:to x="100000" y="100000"/>
                                    </p:animScale>
                                    <p:animScale>
                                      <p:cBhvr>
                                        <p:cTn id="17" dur="13">
                                          <p:stCondLst>
                                            <p:cond delay="821"/>
                                          </p:stCondLst>
                                        </p:cTn>
                                        <p:tgtEl>
                                          <p:spTgt spid="5"/>
                                        </p:tgtEl>
                                      </p:cBhvr>
                                      <p:to x="100000" y="90000"/>
                                    </p:animScale>
                                    <p:animScale>
                                      <p:cBhvr>
                                        <p:cTn id="18" dur="83" decel="50000">
                                          <p:stCondLst>
                                            <p:cond delay="834"/>
                                          </p:stCondLst>
                                        </p:cTn>
                                        <p:tgtEl>
                                          <p:spTgt spid="5"/>
                                        </p:tgtEl>
                                      </p:cBhvr>
                                      <p:to x="100000" y="100000"/>
                                    </p:animScale>
                                    <p:animScale>
                                      <p:cBhvr>
                                        <p:cTn id="19" dur="13">
                                          <p:stCondLst>
                                            <p:cond delay="904"/>
                                          </p:stCondLst>
                                        </p:cTn>
                                        <p:tgtEl>
                                          <p:spTgt spid="5"/>
                                        </p:tgtEl>
                                      </p:cBhvr>
                                      <p:to x="100000" y="95000"/>
                                    </p:animScale>
                                    <p:animScale>
                                      <p:cBhvr>
                                        <p:cTn id="20" dur="83" decel="50000">
                                          <p:stCondLst>
                                            <p:cond delay="917"/>
                                          </p:stCondLst>
                                        </p:cTn>
                                        <p:tgtEl>
                                          <p:spTgt spid="5"/>
                                        </p:tgtEl>
                                      </p:cBhvr>
                                      <p:to x="100000" y="100000"/>
                                    </p:animScale>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ppt_x"/>
                                          </p:val>
                                        </p:tav>
                                        <p:tav tm="100000">
                                          <p:val>
                                            <p:strVal val="#ppt_x"/>
                                          </p:val>
                                        </p:tav>
                                      </p:tavLst>
                                    </p:anim>
                                    <p:anim calcmode="lin" valueType="num">
                                      <p:cBhvr additive="base">
                                        <p:cTn id="2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5" name="Picture 1" descr="top_border_black_thick.png"/>
          <p:cNvPicPr/>
          <p:nvPr/>
        </p:nvPicPr>
        <p:blipFill>
          <a:blip r:embed="rId4"/>
          <a:stretch>
            <a:fillRect/>
          </a:stretch>
        </p:blipFill>
        <p:spPr>
          <a:xfrm>
            <a:off x="1778217" y="3470647"/>
            <a:ext cx="6235700" cy="1212850"/>
          </a:xfrm>
          <a:prstGeom prst="rect">
            <a:avLst/>
          </a:prstGeom>
        </p:spPr>
      </p:pic>
      <p:sp>
        <p:nvSpPr>
          <p:cNvPr id="9" name="1 Rectángulo"/>
          <p:cNvSpPr/>
          <p:nvPr/>
        </p:nvSpPr>
        <p:spPr>
          <a:xfrm>
            <a:off x="359024" y="1844824"/>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Gerenciamiento o administración del desempeño</a:t>
            </a:r>
          </a:p>
        </p:txBody>
      </p:sp>
    </p:spTree>
    <p:extLst>
      <p:ext uri="{BB962C8B-B14F-4D97-AF65-F5344CB8AC3E}">
        <p14:creationId xmlns:p14="http://schemas.microsoft.com/office/powerpoint/2010/main" val="4228421622"/>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981961249"/>
              </p:ext>
            </p:extLst>
          </p:nvPr>
        </p:nvGraphicFramePr>
        <p:xfrm>
          <a:off x="7710" y="0"/>
          <a:ext cx="913629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6801518"/>
      </p:ext>
    </p:extLst>
  </p:cSld>
  <p:clrMapOvr>
    <a:overrideClrMapping bg1="dk1" tx1="lt1" bg2="dk2" tx2="lt2" accent1="accent1" accent2="accent2" accent3="accent3" accent4="accent4" accent5="accent5" accent6="accent6" hlink="hlink" folHlink="folHlink"/>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5" name="Picture 1" descr="top_border_black_thick.png"/>
          <p:cNvPicPr/>
          <p:nvPr/>
        </p:nvPicPr>
        <p:blipFill>
          <a:blip r:embed="rId4"/>
          <a:stretch>
            <a:fillRect/>
          </a:stretch>
        </p:blipFill>
        <p:spPr>
          <a:xfrm>
            <a:off x="1778217" y="3470647"/>
            <a:ext cx="6235700" cy="1212850"/>
          </a:xfrm>
          <a:prstGeom prst="rect">
            <a:avLst/>
          </a:prstGeom>
        </p:spPr>
      </p:pic>
      <p:sp>
        <p:nvSpPr>
          <p:cNvPr id="9" name="1 Rectángulo"/>
          <p:cNvSpPr/>
          <p:nvPr/>
        </p:nvSpPr>
        <p:spPr>
          <a:xfrm>
            <a:off x="359024" y="1844824"/>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Medición del desempeño y administración por resultados</a:t>
            </a:r>
          </a:p>
        </p:txBody>
      </p:sp>
    </p:spTree>
    <p:extLst>
      <p:ext uri="{BB962C8B-B14F-4D97-AF65-F5344CB8AC3E}">
        <p14:creationId xmlns:p14="http://schemas.microsoft.com/office/powerpoint/2010/main" val="2968718078"/>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931729786"/>
              </p:ext>
            </p:extLst>
          </p:nvPr>
        </p:nvGraphicFramePr>
        <p:xfrm>
          <a:off x="0" y="0"/>
          <a:ext cx="9144000" cy="6813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4524419"/>
      </p:ext>
    </p:extLst>
  </p:cSld>
  <p:clrMapOvr>
    <a:overrideClrMapping bg1="dk1" tx1="lt1" bg2="dk2" tx2="lt2" accent1="accent1" accent2="accent2" accent3="accent3" accent4="accent4" accent5="accent5" accent6="accent6" hlink="hlink" folHlink="folHlink"/>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47251265"/>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8670436"/>
      </p:ext>
    </p:extLst>
  </p:cSld>
  <p:clrMapOvr>
    <a:overrideClrMapping bg1="dk1" tx1="lt1" bg2="dk2" tx2="lt2" accent1="accent1" accent2="accent2" accent3="accent3" accent4="accent4" accent5="accent5" accent6="accent6" hlink="hlink" folHlink="folHlink"/>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Se clasifican en:</a:t>
            </a:r>
          </a:p>
          <a:p>
            <a:pPr algn="just"/>
            <a:endParaRPr lang="es-MX" sz="2200" dirty="0"/>
          </a:p>
          <a:p>
            <a:pPr marL="342900" indent="-342900" algn="just">
              <a:buAutoNum type="alphaLcParenR"/>
            </a:pPr>
            <a:r>
              <a:rPr lang="es-MX" sz="2200" dirty="0"/>
              <a:t>El relativo al interés público, también llamado interés general</a:t>
            </a:r>
          </a:p>
          <a:p>
            <a:pPr marL="342900" indent="-342900" algn="just">
              <a:buAutoNum type="alphaLcParenR"/>
            </a:pPr>
            <a:endParaRPr lang="es-MX" sz="2200" dirty="0"/>
          </a:p>
          <a:p>
            <a:pPr algn="just"/>
            <a:r>
              <a:rPr lang="es-MX" sz="2200" dirty="0"/>
              <a:t>Éste constituye la filosofía básica del gobierno y/o la administración pública, es decir que la misión fundamental del Estado, consiste en buscar y obtener el mayor beneficio para los ciudadanos a los que sirve; además de que no debe anteponer los intereses particulares de ningún grupo social.</a:t>
            </a:r>
          </a:p>
          <a:p>
            <a:pPr algn="just"/>
            <a:endParaRPr lang="es-MX" sz="2200" dirty="0"/>
          </a:p>
          <a:p>
            <a:pPr algn="just"/>
            <a:r>
              <a:rPr lang="es-MX" sz="2200" dirty="0"/>
              <a:t>El interés general es un concepto que pertenece a la moral pública, es por ello que con esta y otras razones más se constituye como un principio de filosofía jurídica y forma parte de la categoría denominada “principios generales de derecho”.</a:t>
            </a:r>
          </a:p>
        </p:txBody>
      </p:sp>
    </p:spTree>
    <p:extLst>
      <p:ext uri="{BB962C8B-B14F-4D97-AF65-F5344CB8AC3E}">
        <p14:creationId xmlns:p14="http://schemas.microsoft.com/office/powerpoint/2010/main" val="1474526666"/>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5" name="Picture 1" descr="top_border_black_thick.png"/>
          <p:cNvPicPr/>
          <p:nvPr/>
        </p:nvPicPr>
        <p:blipFill>
          <a:blip r:embed="rId3"/>
          <a:stretch>
            <a:fillRect/>
          </a:stretch>
        </p:blipFill>
        <p:spPr>
          <a:xfrm>
            <a:off x="1475656" y="3656310"/>
            <a:ext cx="6235700" cy="1212850"/>
          </a:xfrm>
          <a:prstGeom prst="rect">
            <a:avLst/>
          </a:prstGeom>
        </p:spPr>
      </p:pic>
      <p:sp>
        <p:nvSpPr>
          <p:cNvPr id="6" name="1 Rectángulo"/>
          <p:cNvSpPr/>
          <p:nvPr/>
        </p:nvSpPr>
        <p:spPr>
          <a:xfrm>
            <a:off x="344852" y="1268760"/>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La política y la administración por resultados</a:t>
            </a:r>
          </a:p>
        </p:txBody>
      </p:sp>
    </p:spTree>
    <p:extLst>
      <p:ext uri="{BB962C8B-B14F-4D97-AF65-F5344CB8AC3E}">
        <p14:creationId xmlns:p14="http://schemas.microsoft.com/office/powerpoint/2010/main" val="4017921495"/>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1397836001"/>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3924839"/>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graphicEl>
                                              <a:dgm id="{145131CF-449A-4FA0-845D-6128B39C0DE8}"/>
                                            </p:graphicEl>
                                          </p:spTgt>
                                        </p:tgtEl>
                                        <p:attrNameLst>
                                          <p:attrName>style.visibility</p:attrName>
                                        </p:attrNameLst>
                                      </p:cBhvr>
                                      <p:to>
                                        <p:strVal val="visible"/>
                                      </p:to>
                                    </p:set>
                                    <p:animEffect transition="in" filter="fade">
                                      <p:cBhvr>
                                        <p:cTn id="7" dur="1000"/>
                                        <p:tgtEl>
                                          <p:spTgt spid="7">
                                            <p:graphicEl>
                                              <a:dgm id="{145131CF-449A-4FA0-845D-6128B39C0DE8}"/>
                                            </p:graphicEl>
                                          </p:spTgt>
                                        </p:tgtEl>
                                      </p:cBhvr>
                                    </p:animEffect>
                                    <p:anim calcmode="lin" valueType="num">
                                      <p:cBhvr>
                                        <p:cTn id="8" dur="1000" fill="hold"/>
                                        <p:tgtEl>
                                          <p:spTgt spid="7">
                                            <p:graphicEl>
                                              <a:dgm id="{145131CF-449A-4FA0-845D-6128B39C0DE8}"/>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145131CF-449A-4FA0-845D-6128B39C0DE8}"/>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graphicEl>
                                              <a:dgm id="{8974453B-BBA5-4911-8D67-BF513226DDAC}"/>
                                            </p:graphicEl>
                                          </p:spTgt>
                                        </p:tgtEl>
                                        <p:attrNameLst>
                                          <p:attrName>style.visibility</p:attrName>
                                        </p:attrNameLst>
                                      </p:cBhvr>
                                      <p:to>
                                        <p:strVal val="visible"/>
                                      </p:to>
                                    </p:set>
                                    <p:animEffect transition="in" filter="fade">
                                      <p:cBhvr>
                                        <p:cTn id="12" dur="1000"/>
                                        <p:tgtEl>
                                          <p:spTgt spid="7">
                                            <p:graphicEl>
                                              <a:dgm id="{8974453B-BBA5-4911-8D67-BF513226DDAC}"/>
                                            </p:graphicEl>
                                          </p:spTgt>
                                        </p:tgtEl>
                                      </p:cBhvr>
                                    </p:animEffect>
                                    <p:anim calcmode="lin" valueType="num">
                                      <p:cBhvr>
                                        <p:cTn id="13" dur="1000" fill="hold"/>
                                        <p:tgtEl>
                                          <p:spTgt spid="7">
                                            <p:graphicEl>
                                              <a:dgm id="{8974453B-BBA5-4911-8D67-BF513226DDAC}"/>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8974453B-BBA5-4911-8D67-BF513226DDAC}"/>
                                            </p:graphic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graphicEl>
                                              <a:dgm id="{AFA59836-25B3-431D-B58F-5D274936C924}"/>
                                            </p:graphicEl>
                                          </p:spTgt>
                                        </p:tgtEl>
                                        <p:attrNameLst>
                                          <p:attrName>style.visibility</p:attrName>
                                        </p:attrNameLst>
                                      </p:cBhvr>
                                      <p:to>
                                        <p:strVal val="visible"/>
                                      </p:to>
                                    </p:set>
                                    <p:animEffect transition="in" filter="fade">
                                      <p:cBhvr>
                                        <p:cTn id="17" dur="1000"/>
                                        <p:tgtEl>
                                          <p:spTgt spid="7">
                                            <p:graphicEl>
                                              <a:dgm id="{AFA59836-25B3-431D-B58F-5D274936C924}"/>
                                            </p:graphicEl>
                                          </p:spTgt>
                                        </p:tgtEl>
                                      </p:cBhvr>
                                    </p:animEffect>
                                    <p:anim calcmode="lin" valueType="num">
                                      <p:cBhvr>
                                        <p:cTn id="18" dur="1000" fill="hold"/>
                                        <p:tgtEl>
                                          <p:spTgt spid="7">
                                            <p:graphicEl>
                                              <a:dgm id="{AFA59836-25B3-431D-B58F-5D274936C924}"/>
                                            </p:graphicEl>
                                          </p:spTgt>
                                        </p:tgtEl>
                                        <p:attrNameLst>
                                          <p:attrName>ppt_x</p:attrName>
                                        </p:attrNameLst>
                                      </p:cBhvr>
                                      <p:tavLst>
                                        <p:tav tm="0">
                                          <p:val>
                                            <p:strVal val="#ppt_x"/>
                                          </p:val>
                                        </p:tav>
                                        <p:tav tm="100000">
                                          <p:val>
                                            <p:strVal val="#ppt_x"/>
                                          </p:val>
                                        </p:tav>
                                      </p:tavLst>
                                    </p:anim>
                                    <p:anim calcmode="lin" valueType="num">
                                      <p:cBhvr>
                                        <p:cTn id="19" dur="1000" fill="hold"/>
                                        <p:tgtEl>
                                          <p:spTgt spid="7">
                                            <p:graphicEl>
                                              <a:dgm id="{AFA59836-25B3-431D-B58F-5D274936C924}"/>
                                            </p:graphic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graphicEl>
                                              <a:dgm id="{E1C1B2BE-952B-45A2-B89B-B28BFFFCE6B0}"/>
                                            </p:graphicEl>
                                          </p:spTgt>
                                        </p:tgtEl>
                                        <p:attrNameLst>
                                          <p:attrName>style.visibility</p:attrName>
                                        </p:attrNameLst>
                                      </p:cBhvr>
                                      <p:to>
                                        <p:strVal val="visible"/>
                                      </p:to>
                                    </p:set>
                                    <p:animEffect transition="in" filter="fade">
                                      <p:cBhvr>
                                        <p:cTn id="22" dur="1000"/>
                                        <p:tgtEl>
                                          <p:spTgt spid="7">
                                            <p:graphicEl>
                                              <a:dgm id="{E1C1B2BE-952B-45A2-B89B-B28BFFFCE6B0}"/>
                                            </p:graphicEl>
                                          </p:spTgt>
                                        </p:tgtEl>
                                      </p:cBhvr>
                                    </p:animEffect>
                                    <p:anim calcmode="lin" valueType="num">
                                      <p:cBhvr>
                                        <p:cTn id="23" dur="1000" fill="hold"/>
                                        <p:tgtEl>
                                          <p:spTgt spid="7">
                                            <p:graphicEl>
                                              <a:dgm id="{E1C1B2BE-952B-45A2-B89B-B28BFFFCE6B0}"/>
                                            </p:graphicEl>
                                          </p:spTgt>
                                        </p:tgtEl>
                                        <p:attrNameLst>
                                          <p:attrName>ppt_x</p:attrName>
                                        </p:attrNameLst>
                                      </p:cBhvr>
                                      <p:tavLst>
                                        <p:tav tm="0">
                                          <p:val>
                                            <p:strVal val="#ppt_x"/>
                                          </p:val>
                                        </p:tav>
                                        <p:tav tm="100000">
                                          <p:val>
                                            <p:strVal val="#ppt_x"/>
                                          </p:val>
                                        </p:tav>
                                      </p:tavLst>
                                    </p:anim>
                                    <p:anim calcmode="lin" valueType="num">
                                      <p:cBhvr>
                                        <p:cTn id="24" dur="1000" fill="hold"/>
                                        <p:tgtEl>
                                          <p:spTgt spid="7">
                                            <p:graphicEl>
                                              <a:dgm id="{E1C1B2BE-952B-45A2-B89B-B28BFFFCE6B0}"/>
                                            </p:graphic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graphicEl>
                                              <a:dgm id="{D18AFD57-0BF5-477D-A517-F74DF40A1C00}"/>
                                            </p:graphicEl>
                                          </p:spTgt>
                                        </p:tgtEl>
                                        <p:attrNameLst>
                                          <p:attrName>style.visibility</p:attrName>
                                        </p:attrNameLst>
                                      </p:cBhvr>
                                      <p:to>
                                        <p:strVal val="visible"/>
                                      </p:to>
                                    </p:set>
                                    <p:animEffect transition="in" filter="fade">
                                      <p:cBhvr>
                                        <p:cTn id="27" dur="1000"/>
                                        <p:tgtEl>
                                          <p:spTgt spid="7">
                                            <p:graphicEl>
                                              <a:dgm id="{D18AFD57-0BF5-477D-A517-F74DF40A1C00}"/>
                                            </p:graphicEl>
                                          </p:spTgt>
                                        </p:tgtEl>
                                      </p:cBhvr>
                                    </p:animEffect>
                                    <p:anim calcmode="lin" valueType="num">
                                      <p:cBhvr>
                                        <p:cTn id="28" dur="1000" fill="hold"/>
                                        <p:tgtEl>
                                          <p:spTgt spid="7">
                                            <p:graphicEl>
                                              <a:dgm id="{D18AFD57-0BF5-477D-A517-F74DF40A1C00}"/>
                                            </p:graphicEl>
                                          </p:spTgt>
                                        </p:tgtEl>
                                        <p:attrNameLst>
                                          <p:attrName>ppt_x</p:attrName>
                                        </p:attrNameLst>
                                      </p:cBhvr>
                                      <p:tavLst>
                                        <p:tav tm="0">
                                          <p:val>
                                            <p:strVal val="#ppt_x"/>
                                          </p:val>
                                        </p:tav>
                                        <p:tav tm="100000">
                                          <p:val>
                                            <p:strVal val="#ppt_x"/>
                                          </p:val>
                                        </p:tav>
                                      </p:tavLst>
                                    </p:anim>
                                    <p:anim calcmode="lin" valueType="num">
                                      <p:cBhvr>
                                        <p:cTn id="29" dur="1000" fill="hold"/>
                                        <p:tgtEl>
                                          <p:spTgt spid="7">
                                            <p:graphicEl>
                                              <a:dgm id="{D18AFD57-0BF5-477D-A517-F74DF40A1C00}"/>
                                            </p:graphic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graphicEl>
                                              <a:dgm id="{BCBADF82-1748-46A2-BDA0-2F5701295D13}"/>
                                            </p:graphicEl>
                                          </p:spTgt>
                                        </p:tgtEl>
                                        <p:attrNameLst>
                                          <p:attrName>style.visibility</p:attrName>
                                        </p:attrNameLst>
                                      </p:cBhvr>
                                      <p:to>
                                        <p:strVal val="visible"/>
                                      </p:to>
                                    </p:set>
                                    <p:animEffect transition="in" filter="fade">
                                      <p:cBhvr>
                                        <p:cTn id="32" dur="1000"/>
                                        <p:tgtEl>
                                          <p:spTgt spid="7">
                                            <p:graphicEl>
                                              <a:dgm id="{BCBADF82-1748-46A2-BDA0-2F5701295D13}"/>
                                            </p:graphicEl>
                                          </p:spTgt>
                                        </p:tgtEl>
                                      </p:cBhvr>
                                    </p:animEffect>
                                    <p:anim calcmode="lin" valueType="num">
                                      <p:cBhvr>
                                        <p:cTn id="33" dur="1000" fill="hold"/>
                                        <p:tgtEl>
                                          <p:spTgt spid="7">
                                            <p:graphicEl>
                                              <a:dgm id="{BCBADF82-1748-46A2-BDA0-2F5701295D13}"/>
                                            </p:graphicEl>
                                          </p:spTgt>
                                        </p:tgtEl>
                                        <p:attrNameLst>
                                          <p:attrName>ppt_x</p:attrName>
                                        </p:attrNameLst>
                                      </p:cBhvr>
                                      <p:tavLst>
                                        <p:tav tm="0">
                                          <p:val>
                                            <p:strVal val="#ppt_x"/>
                                          </p:val>
                                        </p:tav>
                                        <p:tav tm="100000">
                                          <p:val>
                                            <p:strVal val="#ppt_x"/>
                                          </p:val>
                                        </p:tav>
                                      </p:tavLst>
                                    </p:anim>
                                    <p:anim calcmode="lin" valueType="num">
                                      <p:cBhvr>
                                        <p:cTn id="34" dur="1000" fill="hold"/>
                                        <p:tgtEl>
                                          <p:spTgt spid="7">
                                            <p:graphicEl>
                                              <a:dgm id="{BCBADF82-1748-46A2-BDA0-2F5701295D13}"/>
                                            </p:graphic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graphicEl>
                                              <a:dgm id="{4B5CD7AB-DE3A-4FB9-A72F-708D76C870C1}"/>
                                            </p:graphicEl>
                                          </p:spTgt>
                                        </p:tgtEl>
                                        <p:attrNameLst>
                                          <p:attrName>style.visibility</p:attrName>
                                        </p:attrNameLst>
                                      </p:cBhvr>
                                      <p:to>
                                        <p:strVal val="visible"/>
                                      </p:to>
                                    </p:set>
                                    <p:animEffect transition="in" filter="fade">
                                      <p:cBhvr>
                                        <p:cTn id="37" dur="1000"/>
                                        <p:tgtEl>
                                          <p:spTgt spid="7">
                                            <p:graphicEl>
                                              <a:dgm id="{4B5CD7AB-DE3A-4FB9-A72F-708D76C870C1}"/>
                                            </p:graphicEl>
                                          </p:spTgt>
                                        </p:tgtEl>
                                      </p:cBhvr>
                                    </p:animEffect>
                                    <p:anim calcmode="lin" valueType="num">
                                      <p:cBhvr>
                                        <p:cTn id="38" dur="1000" fill="hold"/>
                                        <p:tgtEl>
                                          <p:spTgt spid="7">
                                            <p:graphicEl>
                                              <a:dgm id="{4B5CD7AB-DE3A-4FB9-A72F-708D76C870C1}"/>
                                            </p:graphicEl>
                                          </p:spTgt>
                                        </p:tgtEl>
                                        <p:attrNameLst>
                                          <p:attrName>ppt_x</p:attrName>
                                        </p:attrNameLst>
                                      </p:cBhvr>
                                      <p:tavLst>
                                        <p:tav tm="0">
                                          <p:val>
                                            <p:strVal val="#ppt_x"/>
                                          </p:val>
                                        </p:tav>
                                        <p:tav tm="100000">
                                          <p:val>
                                            <p:strVal val="#ppt_x"/>
                                          </p:val>
                                        </p:tav>
                                      </p:tavLst>
                                    </p:anim>
                                    <p:anim calcmode="lin" valueType="num">
                                      <p:cBhvr>
                                        <p:cTn id="39" dur="1000" fill="hold"/>
                                        <p:tgtEl>
                                          <p:spTgt spid="7">
                                            <p:graphicEl>
                                              <a:dgm id="{4B5CD7AB-DE3A-4FB9-A72F-708D76C870C1}"/>
                                            </p:graphic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graphicEl>
                                              <a:dgm id="{E2A8BA84-97E3-43D3-A4CD-E4B770D1A1C8}"/>
                                            </p:graphicEl>
                                          </p:spTgt>
                                        </p:tgtEl>
                                        <p:attrNameLst>
                                          <p:attrName>style.visibility</p:attrName>
                                        </p:attrNameLst>
                                      </p:cBhvr>
                                      <p:to>
                                        <p:strVal val="visible"/>
                                      </p:to>
                                    </p:set>
                                    <p:animEffect transition="in" filter="fade">
                                      <p:cBhvr>
                                        <p:cTn id="42" dur="1000"/>
                                        <p:tgtEl>
                                          <p:spTgt spid="7">
                                            <p:graphicEl>
                                              <a:dgm id="{E2A8BA84-97E3-43D3-A4CD-E4B770D1A1C8}"/>
                                            </p:graphicEl>
                                          </p:spTgt>
                                        </p:tgtEl>
                                      </p:cBhvr>
                                    </p:animEffect>
                                    <p:anim calcmode="lin" valueType="num">
                                      <p:cBhvr>
                                        <p:cTn id="43" dur="1000" fill="hold"/>
                                        <p:tgtEl>
                                          <p:spTgt spid="7">
                                            <p:graphicEl>
                                              <a:dgm id="{E2A8BA84-97E3-43D3-A4CD-E4B770D1A1C8}"/>
                                            </p:graphicEl>
                                          </p:spTgt>
                                        </p:tgtEl>
                                        <p:attrNameLst>
                                          <p:attrName>ppt_x</p:attrName>
                                        </p:attrNameLst>
                                      </p:cBhvr>
                                      <p:tavLst>
                                        <p:tav tm="0">
                                          <p:val>
                                            <p:strVal val="#ppt_x"/>
                                          </p:val>
                                        </p:tav>
                                        <p:tav tm="100000">
                                          <p:val>
                                            <p:strVal val="#ppt_x"/>
                                          </p:val>
                                        </p:tav>
                                      </p:tavLst>
                                    </p:anim>
                                    <p:anim calcmode="lin" valueType="num">
                                      <p:cBhvr>
                                        <p:cTn id="44" dur="1000" fill="hold"/>
                                        <p:tgtEl>
                                          <p:spTgt spid="7">
                                            <p:graphicEl>
                                              <a:dgm id="{E2A8BA84-97E3-43D3-A4CD-E4B770D1A1C8}"/>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6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136125534"/>
              </p:ext>
            </p:extLst>
          </p:nvPr>
        </p:nvGraphicFramePr>
        <p:xfrm>
          <a:off x="10484" y="0"/>
          <a:ext cx="9133516"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69571099"/>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4" name="Picture 1" descr="top_border_black_thick.png"/>
          <p:cNvPicPr/>
          <p:nvPr/>
        </p:nvPicPr>
        <p:blipFill>
          <a:blip r:embed="rId3"/>
          <a:stretch>
            <a:fillRect/>
          </a:stretch>
        </p:blipFill>
        <p:spPr>
          <a:xfrm>
            <a:off x="1187624" y="3368278"/>
            <a:ext cx="6235700" cy="1212850"/>
          </a:xfrm>
          <a:prstGeom prst="rect">
            <a:avLst/>
          </a:prstGeom>
        </p:spPr>
      </p:pic>
      <p:sp>
        <p:nvSpPr>
          <p:cNvPr id="5" name="1 Rectángulo"/>
          <p:cNvSpPr/>
          <p:nvPr/>
        </p:nvSpPr>
        <p:spPr>
          <a:xfrm>
            <a:off x="344852" y="1268760"/>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Limitantes del sistema de administración por resultados</a:t>
            </a:r>
          </a:p>
        </p:txBody>
      </p:sp>
    </p:spTree>
    <p:extLst>
      <p:ext uri="{BB962C8B-B14F-4D97-AF65-F5344CB8AC3E}">
        <p14:creationId xmlns:p14="http://schemas.microsoft.com/office/powerpoint/2010/main" val="4177309905"/>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33977869"/>
              </p:ext>
            </p:extLst>
          </p:nvPr>
        </p:nvGraphicFramePr>
        <p:xfrm>
          <a:off x="5190" y="1494"/>
          <a:ext cx="9138809" cy="68565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4887822"/>
      </p:ext>
    </p:extLst>
  </p:cSld>
  <p:clrMapOvr>
    <a:overrideClrMapping bg1="dk1" tx1="lt1" bg2="dk2" tx2="lt2" accent1="accent1" accent2="accent2" accent3="accent3" accent4="accent4" accent5="accent5" accent6="accent6" hlink="hlink" folHlink="folHlink"/>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5" name="1 Rectángulo"/>
          <p:cNvSpPr/>
          <p:nvPr/>
        </p:nvSpPr>
        <p:spPr>
          <a:xfrm>
            <a:off x="179512" y="1272138"/>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Los ciudadanos como “CLIENTES”</a:t>
            </a:r>
          </a:p>
        </p:txBody>
      </p:sp>
      <p:pic>
        <p:nvPicPr>
          <p:cNvPr id="6" name="Picture 1" descr="top_border_black_thick.png"/>
          <p:cNvPicPr/>
          <p:nvPr/>
        </p:nvPicPr>
        <p:blipFill>
          <a:blip r:embed="rId3"/>
          <a:stretch>
            <a:fillRect/>
          </a:stretch>
        </p:blipFill>
        <p:spPr>
          <a:xfrm>
            <a:off x="1187624" y="3212976"/>
            <a:ext cx="6235700" cy="1212850"/>
          </a:xfrm>
          <a:prstGeom prst="rect">
            <a:avLst/>
          </a:prstGeom>
        </p:spPr>
      </p:pic>
    </p:spTree>
    <p:extLst>
      <p:ext uri="{BB962C8B-B14F-4D97-AF65-F5344CB8AC3E}">
        <p14:creationId xmlns:p14="http://schemas.microsoft.com/office/powerpoint/2010/main" val="3843275184"/>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8" name="7 Diagrama"/>
          <p:cNvGraphicFramePr/>
          <p:nvPr>
            <p:extLst>
              <p:ext uri="{D42A27DB-BD31-4B8C-83A1-F6EECF244321}">
                <p14:modId xmlns:p14="http://schemas.microsoft.com/office/powerpoint/2010/main" val="2734114723"/>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88732796"/>
      </p:ext>
    </p:extLst>
  </p:cSld>
  <p:clrMapOvr>
    <a:overrideClrMapping bg1="dk1" tx1="lt1" bg2="dk2" tx2="lt2" accent1="accent1" accent2="accent2" accent3="accent3" accent4="accent4" accent5="accent5" accent6="accent6" hlink="hlink" folHlink="folHlink"/>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1 Rectángulo"/>
          <p:cNvSpPr/>
          <p:nvPr/>
        </p:nvSpPr>
        <p:spPr>
          <a:xfrm>
            <a:off x="179512" y="1272138"/>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Medición de la calidad de los servicios públicos</a:t>
            </a:r>
          </a:p>
        </p:txBody>
      </p:sp>
      <p:pic>
        <p:nvPicPr>
          <p:cNvPr id="5" name="Picture 1" descr="top_border_black_thick.png"/>
          <p:cNvPicPr/>
          <p:nvPr/>
        </p:nvPicPr>
        <p:blipFill>
          <a:blip r:embed="rId3"/>
          <a:stretch>
            <a:fillRect/>
          </a:stretch>
        </p:blipFill>
        <p:spPr>
          <a:xfrm>
            <a:off x="1187624" y="3212976"/>
            <a:ext cx="6235700" cy="1212850"/>
          </a:xfrm>
          <a:prstGeom prst="rect">
            <a:avLst/>
          </a:prstGeom>
        </p:spPr>
      </p:pic>
    </p:spTree>
    <p:extLst>
      <p:ext uri="{BB962C8B-B14F-4D97-AF65-F5344CB8AC3E}">
        <p14:creationId xmlns:p14="http://schemas.microsoft.com/office/powerpoint/2010/main" val="4053733655"/>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9" name="8 Diagrama"/>
          <p:cNvGraphicFramePr/>
          <p:nvPr>
            <p:extLst>
              <p:ext uri="{D42A27DB-BD31-4B8C-83A1-F6EECF244321}">
                <p14:modId xmlns:p14="http://schemas.microsoft.com/office/powerpoint/2010/main" val="3246334846"/>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8747749"/>
      </p:ext>
    </p:extLst>
  </p:cSld>
  <p:clrMapOvr>
    <a:overrideClrMapping bg1="dk1" tx1="lt1" bg2="dk2" tx2="lt2" accent1="accent1" accent2="accent2" accent3="accent3" accent4="accent4" accent5="accent5" accent6="accent6" hlink="hlink" folHlink="folHlink"/>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737951697"/>
              </p:ext>
            </p:extLst>
          </p:nvPr>
        </p:nvGraphicFramePr>
        <p:xfrm>
          <a:off x="0" y="-16978"/>
          <a:ext cx="9144000" cy="68749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493678"/>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b) El principio del Estado de Derecho</a:t>
            </a:r>
          </a:p>
          <a:p>
            <a:pPr algn="just"/>
            <a:endParaRPr lang="es-MX" sz="2200" dirty="0"/>
          </a:p>
          <a:p>
            <a:pPr algn="just"/>
            <a:r>
              <a:rPr lang="es-MX" sz="2200" dirty="0"/>
              <a:t>Este principio tiene una aceptación general dentro de lo que es la administración pública, es decir, se refiere al señalamiento de que todas las relaciones entre individuos y agentes sociales deben regirse en el marco de las instituciones legales y con apego a la ley.</a:t>
            </a:r>
          </a:p>
          <a:p>
            <a:pPr algn="just"/>
            <a:endParaRPr lang="es-MX" sz="2200" dirty="0"/>
          </a:p>
          <a:p>
            <a:pPr algn="just"/>
            <a:r>
              <a:rPr lang="es-MX" sz="2200" dirty="0"/>
              <a:t>El Estado de Derecho es aquel donde el Estado existe y actúa gracias a un marco jurídico; en éste las leyes son quien marcan el límite de la libertad individual.</a:t>
            </a:r>
          </a:p>
          <a:p>
            <a:pPr algn="just"/>
            <a:endParaRPr lang="es-MX" sz="2200" dirty="0"/>
          </a:p>
          <a:p>
            <a:pPr algn="just"/>
            <a:r>
              <a:rPr lang="es-MX" sz="2200" dirty="0"/>
              <a:t>En el ámbito de lo público, este principio se traduce en el de legalidad, es decir, un Estado que establece y aplica la ley, pero que él mismo la observa puntualmente en sus actuaciones.</a:t>
            </a:r>
          </a:p>
        </p:txBody>
      </p:sp>
    </p:spTree>
    <p:extLst>
      <p:ext uri="{BB962C8B-B14F-4D97-AF65-F5344CB8AC3E}">
        <p14:creationId xmlns:p14="http://schemas.microsoft.com/office/powerpoint/2010/main" val="114544025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920826913"/>
              </p:ext>
            </p:extLst>
          </p:nvPr>
        </p:nvGraphicFramePr>
        <p:xfrm>
          <a:off x="827584" y="1268760"/>
          <a:ext cx="7416824" cy="3384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7 Rectángulo redondeado"/>
          <p:cNvSpPr/>
          <p:nvPr/>
        </p:nvSpPr>
        <p:spPr>
          <a:xfrm>
            <a:off x="1015543" y="116632"/>
            <a:ext cx="7344816" cy="1008112"/>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Existen, en la práctica 3 principales categorías, de instrumentos de medición de la calidad, de los servicios:</a:t>
            </a:r>
          </a:p>
        </p:txBody>
      </p:sp>
      <p:sp>
        <p:nvSpPr>
          <p:cNvPr id="9" name="8 Rectángulo redondeado"/>
          <p:cNvSpPr/>
          <p:nvPr/>
        </p:nvSpPr>
        <p:spPr>
          <a:xfrm>
            <a:off x="827583" y="4869160"/>
            <a:ext cx="7532775" cy="1296144"/>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just"/>
            <a:r>
              <a:rPr lang="es-MX" sz="2000" dirty="0"/>
              <a:t>Estas técnicas so suficientemente conocidas por ser de aplicación general en numerosas actividades sociales y otras relacionadas con la mercadotecnia</a:t>
            </a:r>
          </a:p>
        </p:txBody>
      </p:sp>
    </p:spTree>
    <p:extLst>
      <p:ext uri="{BB962C8B-B14F-4D97-AF65-F5344CB8AC3E}">
        <p14:creationId xmlns:p14="http://schemas.microsoft.com/office/powerpoint/2010/main" val="3238222495"/>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74949173"/>
              </p:ext>
            </p:extLst>
          </p:nvPr>
        </p:nvGraphicFramePr>
        <p:xfrm>
          <a:off x="13816" y="0"/>
          <a:ext cx="9130184"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88338813"/>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1 Rectángulo"/>
          <p:cNvSpPr/>
          <p:nvPr/>
        </p:nvSpPr>
        <p:spPr>
          <a:xfrm>
            <a:off x="179512" y="1272138"/>
            <a:ext cx="8784976" cy="135421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4100" b="1" i="1" dirty="0">
                <a:ln w="11430">
                  <a:noFill/>
                </a:ln>
                <a:solidFill>
                  <a:srgbClr val="002060"/>
                </a:solidFill>
                <a:effectLst>
                  <a:outerShdw blurRad="50800" dist="39000" dir="5460000" algn="tl">
                    <a:srgbClr val="000000">
                      <a:alpha val="38000"/>
                    </a:srgbClr>
                  </a:outerShdw>
                </a:effectLst>
                <a:latin typeface="Georgia" pitchFamily="18" charset="0"/>
              </a:rPr>
              <a:t>Administración por resultados y control presupuestal</a:t>
            </a:r>
          </a:p>
        </p:txBody>
      </p:sp>
      <p:pic>
        <p:nvPicPr>
          <p:cNvPr id="5" name="Picture 1" descr="top_border_black_thick.png"/>
          <p:cNvPicPr/>
          <p:nvPr/>
        </p:nvPicPr>
        <p:blipFill>
          <a:blip r:embed="rId3"/>
          <a:stretch>
            <a:fillRect/>
          </a:stretch>
        </p:blipFill>
        <p:spPr>
          <a:xfrm>
            <a:off x="1187624" y="3212976"/>
            <a:ext cx="6235700" cy="1212850"/>
          </a:xfrm>
          <a:prstGeom prst="rect">
            <a:avLst/>
          </a:prstGeom>
        </p:spPr>
      </p:pic>
    </p:spTree>
    <p:extLst>
      <p:ext uri="{BB962C8B-B14F-4D97-AF65-F5344CB8AC3E}">
        <p14:creationId xmlns:p14="http://schemas.microsoft.com/office/powerpoint/2010/main" val="199939405"/>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439316460"/>
              </p:ext>
            </p:extLst>
          </p:nvPr>
        </p:nvGraphicFramePr>
        <p:xfrm>
          <a:off x="179512" y="116632"/>
          <a:ext cx="8784976" cy="6624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9821851"/>
      </p:ext>
    </p:extLst>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3 Rectángulo redondeado"/>
          <p:cNvSpPr/>
          <p:nvPr/>
        </p:nvSpPr>
        <p:spPr>
          <a:xfrm>
            <a:off x="611560" y="116632"/>
            <a:ext cx="8136904" cy="756084"/>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La administración financiera moderna tiene como fundamento, entre otros, los siguientes elementos:</a:t>
            </a:r>
          </a:p>
        </p:txBody>
      </p:sp>
      <p:graphicFrame>
        <p:nvGraphicFramePr>
          <p:cNvPr id="5" name="4 Diagrama"/>
          <p:cNvGraphicFramePr/>
          <p:nvPr>
            <p:extLst>
              <p:ext uri="{D42A27DB-BD31-4B8C-83A1-F6EECF244321}">
                <p14:modId xmlns:p14="http://schemas.microsoft.com/office/powerpoint/2010/main" val="4051259269"/>
              </p:ext>
            </p:extLst>
          </p:nvPr>
        </p:nvGraphicFramePr>
        <p:xfrm>
          <a:off x="251520" y="980728"/>
          <a:ext cx="8712968"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8674738"/>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744553250"/>
              </p:ext>
            </p:extLst>
          </p:nvPr>
        </p:nvGraphicFramePr>
        <p:xfrm>
          <a:off x="179512" y="332656"/>
          <a:ext cx="8712968"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23563127"/>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3 Rectángulo redondeado"/>
          <p:cNvSpPr/>
          <p:nvPr/>
        </p:nvSpPr>
        <p:spPr>
          <a:xfrm>
            <a:off x="733516" y="260648"/>
            <a:ext cx="7704856" cy="2664296"/>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just"/>
            <a:r>
              <a:rPr lang="es-MX" sz="2800" dirty="0"/>
              <a:t>Una de las reformas urgentes de la administración pública, en muchos países, es la creación de unidades de alto nivel dentro de la estructura de cada institución, dedicadas a la tarea financiera y presupuestaria</a:t>
            </a:r>
          </a:p>
        </p:txBody>
      </p:sp>
      <p:sp>
        <p:nvSpPr>
          <p:cNvPr id="5" name="4 Rectángulo redondeado"/>
          <p:cNvSpPr/>
          <p:nvPr/>
        </p:nvSpPr>
        <p:spPr>
          <a:xfrm>
            <a:off x="755576" y="3284984"/>
            <a:ext cx="7704856" cy="2664296"/>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just"/>
            <a:r>
              <a:rPr lang="es-MX" sz="3200" dirty="0"/>
              <a:t>La modernización administrativa requiere la creación de órganos presupuestarios del mas alto nivel, con las funciones que arriba se han indicado</a:t>
            </a:r>
          </a:p>
        </p:txBody>
      </p:sp>
    </p:spTree>
    <p:extLst>
      <p:ext uri="{BB962C8B-B14F-4D97-AF65-F5344CB8AC3E}">
        <p14:creationId xmlns:p14="http://schemas.microsoft.com/office/powerpoint/2010/main" val="3158216412"/>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3 Rectángulo redondeado"/>
          <p:cNvSpPr/>
          <p:nvPr/>
        </p:nvSpPr>
        <p:spPr>
          <a:xfrm>
            <a:off x="827584" y="188640"/>
            <a:ext cx="7848872" cy="1152128"/>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sz="2000" dirty="0"/>
              <a:t>El llamado presupuesto por programas ha evolucionado hasta incluir 4 elementos claramente definidos:</a:t>
            </a:r>
          </a:p>
        </p:txBody>
      </p:sp>
      <p:graphicFrame>
        <p:nvGraphicFramePr>
          <p:cNvPr id="5" name="4 Diagrama"/>
          <p:cNvGraphicFramePr/>
          <p:nvPr>
            <p:extLst>
              <p:ext uri="{D42A27DB-BD31-4B8C-83A1-F6EECF244321}">
                <p14:modId xmlns:p14="http://schemas.microsoft.com/office/powerpoint/2010/main" val="2753410703"/>
              </p:ext>
            </p:extLst>
          </p:nvPr>
        </p:nvGraphicFramePr>
        <p:xfrm>
          <a:off x="467544" y="1412776"/>
          <a:ext cx="8280920" cy="537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6571671"/>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3 Rectángulo redondeado"/>
          <p:cNvSpPr/>
          <p:nvPr/>
        </p:nvSpPr>
        <p:spPr>
          <a:xfrm>
            <a:off x="611560" y="116632"/>
            <a:ext cx="8136904" cy="1008112"/>
          </a:xfrm>
          <a:prstGeom prst="round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s-MX" dirty="0"/>
              <a:t>La identificación de los resultados de un programa o de una acción debe considerar su impacto al menos sobre 4 áreas importantes de una institución </a:t>
            </a:r>
          </a:p>
        </p:txBody>
      </p:sp>
      <p:graphicFrame>
        <p:nvGraphicFramePr>
          <p:cNvPr id="5" name="4 Diagrama"/>
          <p:cNvGraphicFramePr/>
          <p:nvPr>
            <p:extLst>
              <p:ext uri="{D42A27DB-BD31-4B8C-83A1-F6EECF244321}">
                <p14:modId xmlns:p14="http://schemas.microsoft.com/office/powerpoint/2010/main" val="4021721816"/>
              </p:ext>
            </p:extLst>
          </p:nvPr>
        </p:nvGraphicFramePr>
        <p:xfrm>
          <a:off x="539552" y="1124744"/>
          <a:ext cx="8352928"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50543580"/>
      </p:ext>
    </p:extLst>
  </p:cSld>
  <p:clrMapOvr>
    <a:overrideClrMapping bg1="dk1" tx1="lt1" bg2="dk2" tx2="lt2" accent1="accent1" accent2="accent2" accent3="accent3" accent4="accent4" accent5="accent5" accent6="accent6" hlink="hlink" folHlink="folHlink"/>
  </p:clrMapOvr>
  <p:transition spd="slow">
    <p:wipe/>
  </p:transition>
</p:sld>
</file>

<file path=ppt/slides/slide7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461617778"/>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582369"/>
      </p:ext>
    </p:extLst>
  </p:cSld>
  <p:clrMapOvr>
    <a:overrideClrMapping bg1="dk1" tx1="lt1" bg2="dk2" tx2="lt2" accent1="accent1" accent2="accent2" accent3="accent3" accent4="accent4" accent5="accent5" accent6="accent6" hlink="hlink" folHlink="folHlink"/>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Rectángulo redondeado"/>
          <p:cNvSpPr/>
          <p:nvPr/>
        </p:nvSpPr>
        <p:spPr>
          <a:xfrm>
            <a:off x="179512" y="116632"/>
            <a:ext cx="8784976" cy="655272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200" dirty="0"/>
              <a:t>c) El principio de la subordinación</a:t>
            </a:r>
          </a:p>
          <a:p>
            <a:pPr algn="just"/>
            <a:endParaRPr lang="es-MX" sz="2200" dirty="0"/>
          </a:p>
          <a:p>
            <a:pPr algn="just"/>
            <a:r>
              <a:rPr lang="es-MX" sz="2200" dirty="0"/>
              <a:t>Dentro de lo que es un sistema democrático, las actuaciones de la administración pública deben estar subordinadas siempre a las decisiones de la política; esto es, de quienes ostentan cargos de elección popular.</a:t>
            </a:r>
          </a:p>
          <a:p>
            <a:pPr algn="just"/>
            <a:endParaRPr lang="es-MX" sz="2200" dirty="0"/>
          </a:p>
          <a:p>
            <a:pPr algn="just"/>
            <a:r>
              <a:rPr lang="es-MX" sz="2200" dirty="0"/>
              <a:t>d) El principio de la distribución de poder</a:t>
            </a:r>
          </a:p>
          <a:p>
            <a:pPr algn="just"/>
            <a:endParaRPr lang="es-MX" sz="2200" dirty="0"/>
          </a:p>
          <a:p>
            <a:pPr algn="just"/>
            <a:r>
              <a:rPr lang="es-MX" sz="2200" dirty="0"/>
              <a:t>En un sistema democrático moderno, el poder de que dispone la administración pública no debe estar concentrado en pocas manos, esa circunstancia, además de atentar contra la democracia, desemboca a la larga, un sistema ineficiente para la toma de decisiones y resolver los problemas de la administración</a:t>
            </a:r>
          </a:p>
        </p:txBody>
      </p:sp>
    </p:spTree>
    <p:extLst>
      <p:ext uri="{BB962C8B-B14F-4D97-AF65-F5344CB8AC3E}">
        <p14:creationId xmlns:p14="http://schemas.microsoft.com/office/powerpoint/2010/main" val="912310647"/>
      </p:ext>
    </p:extLst>
  </p:cSld>
  <p:clrMapOvr>
    <a:masterClrMapping/>
  </p:clrMapOvr>
  <p:transition spd="slow">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6060" y="404664"/>
            <a:ext cx="7429499" cy="1224136"/>
          </a:xfrm>
        </p:spPr>
        <p:txBody>
          <a:bodyPr/>
          <a:lstStyle/>
          <a:p>
            <a:pPr algn="ctr"/>
            <a:r>
              <a:rPr lang="es-MX" dirty="0"/>
              <a:t>CONCLUSIONES</a:t>
            </a:r>
          </a:p>
        </p:txBody>
      </p:sp>
      <p:sp>
        <p:nvSpPr>
          <p:cNvPr id="3" name="Marcador de contenido 2"/>
          <p:cNvSpPr>
            <a:spLocks noGrp="1"/>
          </p:cNvSpPr>
          <p:nvPr>
            <p:ph idx="1"/>
          </p:nvPr>
        </p:nvSpPr>
        <p:spPr>
          <a:xfrm>
            <a:off x="856060" y="1412776"/>
            <a:ext cx="7429499" cy="5040560"/>
          </a:xfrm>
        </p:spPr>
        <p:txBody>
          <a:bodyPr>
            <a:normAutofit fontScale="92500" lnSpcReduction="20000"/>
          </a:bodyPr>
          <a:lstStyle/>
          <a:p>
            <a:pPr algn="just"/>
            <a:r>
              <a:rPr lang="es-MX" dirty="0"/>
              <a:t>La administración por resultados plasma claridad y transparencia en la información, así como responsabilidades a cada funcionario.</a:t>
            </a:r>
          </a:p>
          <a:p>
            <a:pPr algn="just"/>
            <a:r>
              <a:rPr lang="es-MX" dirty="0"/>
              <a:t>La medición de resultados en las áreas financieras y presupuestarias permite tener información financiera veraz y oportuna para la adecuada toma de decisiones. </a:t>
            </a:r>
          </a:p>
          <a:p>
            <a:pPr algn="just"/>
            <a:r>
              <a:rPr lang="es-MX" dirty="0"/>
              <a:t>Se debe contar con la capacidad para formular y lleva a cabo con eficiencia, eficacia y economía las políticas públicas acordes a la misión y objetivos de los entes públicos.</a:t>
            </a:r>
          </a:p>
          <a:p>
            <a:pPr algn="just"/>
            <a:r>
              <a:rPr lang="es-MX" dirty="0"/>
              <a:t>Se debe fomentar en todos los funcionarios y empleados capacidad para el cambio y transformación de los procesos, técnicas y tecnologías de la información en función de la satisfacción del  contribuyente visto como </a:t>
            </a:r>
            <a:r>
              <a:rPr lang="es-MX"/>
              <a:t>un cliente.</a:t>
            </a:r>
          </a:p>
          <a:p>
            <a:pPr algn="just"/>
            <a:endParaRPr lang="es-MX" dirty="0"/>
          </a:p>
          <a:p>
            <a:pPr algn="just"/>
            <a:endParaRPr lang="es-MX" dirty="0"/>
          </a:p>
        </p:txBody>
      </p:sp>
    </p:spTree>
    <p:extLst>
      <p:ext uri="{BB962C8B-B14F-4D97-AF65-F5344CB8AC3E}">
        <p14:creationId xmlns:p14="http://schemas.microsoft.com/office/powerpoint/2010/main" val="237675659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redondeado"/>
          <p:cNvSpPr/>
          <p:nvPr/>
        </p:nvSpPr>
        <p:spPr>
          <a:xfrm>
            <a:off x="899592" y="1412776"/>
            <a:ext cx="7344816" cy="26642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i="1" dirty="0">
                <a:solidFill>
                  <a:schemeClr val="accent1"/>
                </a:solidFill>
                <a:latin typeface="Georgia" panose="02040502050405020303" pitchFamily="18" charset="0"/>
              </a:rPr>
              <a:t>SEGUNDO GRUPO: PRINCIPIOS DE CARÁCTER ADMINISTRATIVO</a:t>
            </a:r>
          </a:p>
        </p:txBody>
      </p:sp>
    </p:spTree>
    <p:extLst>
      <p:ext uri="{BB962C8B-B14F-4D97-AF65-F5344CB8AC3E}">
        <p14:creationId xmlns:p14="http://schemas.microsoft.com/office/powerpoint/2010/main" val="336435316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oncurrencia">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ircuito">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0.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1.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2.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3.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4.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5.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6.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7.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8.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19.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0.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1.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2.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3.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4.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5.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6.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7.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8.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9.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3.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4.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5.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6.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7.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8.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9.xml><?xml version="1.0" encoding="utf-8"?>
<a:themeOverride xmlns:a="http://schemas.openxmlformats.org/drawingml/2006/main">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1BB670E-B009-4E2A-B3E5-AC5C80E685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5062</Words>
  <Application>Microsoft Office PowerPoint</Application>
  <PresentationFormat>Presentación en pantalla (4:3)</PresentationFormat>
  <Paragraphs>371</Paragraphs>
  <Slides>80</Slides>
  <Notes>5</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80</vt:i4>
      </vt:variant>
    </vt:vector>
  </HeadingPairs>
  <TitlesOfParts>
    <vt:vector size="92" baseType="lpstr">
      <vt:lpstr>Arial</vt:lpstr>
      <vt:lpstr>Calibri</vt:lpstr>
      <vt:lpstr>Georgia</vt:lpstr>
      <vt:lpstr>Lucida Sans Unicode</vt:lpstr>
      <vt:lpstr>Trebuchet MS</vt:lpstr>
      <vt:lpstr>Tw Cen MT</vt:lpstr>
      <vt:lpstr>Verdana</vt:lpstr>
      <vt:lpstr>Wingdings</vt:lpstr>
      <vt:lpstr>Wingdings 2</vt:lpstr>
      <vt:lpstr>Wingdings 3</vt:lpstr>
      <vt:lpstr>Concurrencia</vt:lpstr>
      <vt:lpstr>Circuito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DEFINICIÓN </vt:lpstr>
      <vt:lpstr>GERENCIA SOCIAL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RESTANTES ELEMENTOS DE LA PLANEACIÓN ESTRATÉGICA EN LOS PAÍSES DE LA OCDE</vt:lpstr>
      <vt:lpstr>LOS RESTANTES ELEMENTOS DE LA PLANEACIÓN ESTRATÉGICA EN LOS PAÍSES DE LA OCDE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2014-11-01T18:44:26Z</dcterms:created>
  <dcterms:modified xsi:type="dcterms:W3CDTF">2016-10-10T22:50:44Z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TC102202129990</vt:lpwstr>
  </property>
</Properties>
</file>