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34"/>
  </p:notesMasterIdLst>
  <p:sldIdLst>
    <p:sldId id="256" r:id="rId2"/>
    <p:sldId id="288" r:id="rId3"/>
    <p:sldId id="289" r:id="rId4"/>
    <p:sldId id="328" r:id="rId5"/>
    <p:sldId id="349" r:id="rId6"/>
    <p:sldId id="330" r:id="rId7"/>
    <p:sldId id="331" r:id="rId8"/>
    <p:sldId id="332" r:id="rId9"/>
    <p:sldId id="351" r:id="rId10"/>
    <p:sldId id="352" r:id="rId11"/>
    <p:sldId id="353" r:id="rId12"/>
    <p:sldId id="333" r:id="rId13"/>
    <p:sldId id="355" r:id="rId14"/>
    <p:sldId id="335" r:id="rId15"/>
    <p:sldId id="336" r:id="rId16"/>
    <p:sldId id="337" r:id="rId17"/>
    <p:sldId id="338" r:id="rId18"/>
    <p:sldId id="354" r:id="rId19"/>
    <p:sldId id="294" r:id="rId20"/>
    <p:sldId id="296" r:id="rId21"/>
    <p:sldId id="297" r:id="rId22"/>
    <p:sldId id="298" r:id="rId23"/>
    <p:sldId id="343" r:id="rId24"/>
    <p:sldId id="344" r:id="rId25"/>
    <p:sldId id="345" r:id="rId26"/>
    <p:sldId id="347" r:id="rId27"/>
    <p:sldId id="348" r:id="rId28"/>
    <p:sldId id="299" r:id="rId29"/>
    <p:sldId id="300" r:id="rId30"/>
    <p:sldId id="301" r:id="rId31"/>
    <p:sldId id="302" r:id="rId32"/>
    <p:sldId id="303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74" d="100"/>
          <a:sy n="74" d="100"/>
        </p:scale>
        <p:origin x="-36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E3CBFE-DED3-4665-8A9D-09700E40EF36}" type="doc">
      <dgm:prSet loTypeId="urn:microsoft.com/office/officeart/2005/8/layout/defaul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382FFAE6-AF3E-49DB-ACB0-FB5349FF8019}">
      <dgm:prSet phldrT="[Texto]"/>
      <dgm:spPr/>
      <dgm:t>
        <a:bodyPr/>
        <a:lstStyle/>
        <a:p>
          <a:r>
            <a:rPr lang="es-MX" dirty="0" smtClean="0"/>
            <a:t>Capital social.</a:t>
          </a:r>
          <a:endParaRPr lang="es-MX" dirty="0"/>
        </a:p>
      </dgm:t>
    </dgm:pt>
    <dgm:pt modelId="{5B9C9A57-C9A6-42C8-9303-15ED7D248850}" type="parTrans" cxnId="{CADE148B-CD8C-43B5-AB00-3EB8A930FDCD}">
      <dgm:prSet/>
      <dgm:spPr/>
      <dgm:t>
        <a:bodyPr/>
        <a:lstStyle/>
        <a:p>
          <a:endParaRPr lang="es-MX"/>
        </a:p>
      </dgm:t>
    </dgm:pt>
    <dgm:pt modelId="{112D4D8C-0EF6-449A-A231-E014DDD99638}" type="sibTrans" cxnId="{CADE148B-CD8C-43B5-AB00-3EB8A930FDCD}">
      <dgm:prSet/>
      <dgm:spPr/>
      <dgm:t>
        <a:bodyPr/>
        <a:lstStyle/>
        <a:p>
          <a:endParaRPr lang="es-MX"/>
        </a:p>
      </dgm:t>
    </dgm:pt>
    <dgm:pt modelId="{8D74D62F-4522-4087-A08C-B6BB199807B5}">
      <dgm:prSet phldrT="[Texto]"/>
      <dgm:spPr/>
      <dgm:t>
        <a:bodyPr/>
        <a:lstStyle/>
        <a:p>
          <a:r>
            <a:rPr lang="es-MX" dirty="0" smtClean="0"/>
            <a:t>Aportaciones para futuros aumentos de capital.</a:t>
          </a:r>
          <a:endParaRPr lang="es-MX" dirty="0"/>
        </a:p>
      </dgm:t>
    </dgm:pt>
    <dgm:pt modelId="{9D16912F-9A6B-4D1E-9BDA-3385FE0D9A13}" type="parTrans" cxnId="{AC778BBA-BC98-476D-B71B-2C7C9FB2DA2E}">
      <dgm:prSet/>
      <dgm:spPr/>
      <dgm:t>
        <a:bodyPr/>
        <a:lstStyle/>
        <a:p>
          <a:endParaRPr lang="es-MX"/>
        </a:p>
      </dgm:t>
    </dgm:pt>
    <dgm:pt modelId="{9D22A707-30B1-4D14-B70A-DDA41D9EFDF9}" type="sibTrans" cxnId="{AC778BBA-BC98-476D-B71B-2C7C9FB2DA2E}">
      <dgm:prSet/>
      <dgm:spPr/>
      <dgm:t>
        <a:bodyPr/>
        <a:lstStyle/>
        <a:p>
          <a:endParaRPr lang="es-MX"/>
        </a:p>
      </dgm:t>
    </dgm:pt>
    <dgm:pt modelId="{918A4F99-6F03-48CE-A11E-B2F433469242}">
      <dgm:prSet phldrT="[Texto]"/>
      <dgm:spPr/>
      <dgm:t>
        <a:bodyPr/>
        <a:lstStyle/>
        <a:p>
          <a:r>
            <a:rPr lang="es-MX" dirty="0" smtClean="0"/>
            <a:t>Prima en venta de acciones.</a:t>
          </a:r>
          <a:endParaRPr lang="es-MX" dirty="0"/>
        </a:p>
      </dgm:t>
    </dgm:pt>
    <dgm:pt modelId="{A59E3E13-2FFC-471E-88CD-77AAB0F654D1}" type="parTrans" cxnId="{9A6964D0-C599-404F-BF77-F8DEE68F8539}">
      <dgm:prSet/>
      <dgm:spPr/>
      <dgm:t>
        <a:bodyPr/>
        <a:lstStyle/>
        <a:p>
          <a:endParaRPr lang="es-MX"/>
        </a:p>
      </dgm:t>
    </dgm:pt>
    <dgm:pt modelId="{346C8718-7DA8-4762-874B-56B7080D86D7}" type="sibTrans" cxnId="{9A6964D0-C599-404F-BF77-F8DEE68F8539}">
      <dgm:prSet/>
      <dgm:spPr/>
      <dgm:t>
        <a:bodyPr/>
        <a:lstStyle/>
        <a:p>
          <a:endParaRPr lang="es-MX"/>
        </a:p>
      </dgm:t>
    </dgm:pt>
    <dgm:pt modelId="{8DF76900-48B8-4F11-8B00-61310E8AAA05}">
      <dgm:prSet phldrT="[Texto]"/>
      <dgm:spPr/>
      <dgm:t>
        <a:bodyPr/>
        <a:lstStyle/>
        <a:p>
          <a:r>
            <a:rPr lang="es-MX" dirty="0" smtClean="0"/>
            <a:t>Donaciones.</a:t>
          </a:r>
          <a:endParaRPr lang="es-MX" dirty="0"/>
        </a:p>
      </dgm:t>
    </dgm:pt>
    <dgm:pt modelId="{8C61952A-44C8-4455-AD52-DB8980F3CD0A}" type="parTrans" cxnId="{1CCB3A6D-469E-4A97-B1C7-177972F3E2F5}">
      <dgm:prSet/>
      <dgm:spPr/>
      <dgm:t>
        <a:bodyPr/>
        <a:lstStyle/>
        <a:p>
          <a:endParaRPr lang="es-MX"/>
        </a:p>
      </dgm:t>
    </dgm:pt>
    <dgm:pt modelId="{2A468548-C9E5-419F-B16F-4AA3CD7E6A07}" type="sibTrans" cxnId="{1CCB3A6D-469E-4A97-B1C7-177972F3E2F5}">
      <dgm:prSet/>
      <dgm:spPr/>
      <dgm:t>
        <a:bodyPr/>
        <a:lstStyle/>
        <a:p>
          <a:endParaRPr lang="es-MX"/>
        </a:p>
      </dgm:t>
    </dgm:pt>
    <dgm:pt modelId="{C02C91C8-655C-44C5-A850-1F73A5798DBE}">
      <dgm:prSet phldrT="[Texto]"/>
      <dgm:spPr/>
      <dgm:t>
        <a:bodyPr/>
        <a:lstStyle/>
        <a:p>
          <a:r>
            <a:rPr lang="es-MX" dirty="0" smtClean="0"/>
            <a:t>Capital ganado.</a:t>
          </a:r>
          <a:endParaRPr lang="es-MX" dirty="0"/>
        </a:p>
      </dgm:t>
    </dgm:pt>
    <dgm:pt modelId="{031B1F3D-A1E3-4FAE-A8A6-FE03C22E4DD3}" type="parTrans" cxnId="{3608AFA3-81B4-41C7-AE59-3EC956543A10}">
      <dgm:prSet/>
      <dgm:spPr/>
      <dgm:t>
        <a:bodyPr/>
        <a:lstStyle/>
        <a:p>
          <a:endParaRPr lang="es-MX"/>
        </a:p>
      </dgm:t>
    </dgm:pt>
    <dgm:pt modelId="{A52C116D-7F89-48E1-97E8-501DBCB85B23}" type="sibTrans" cxnId="{3608AFA3-81B4-41C7-AE59-3EC956543A10}">
      <dgm:prSet/>
      <dgm:spPr/>
      <dgm:t>
        <a:bodyPr/>
        <a:lstStyle/>
        <a:p>
          <a:endParaRPr lang="es-MX"/>
        </a:p>
      </dgm:t>
    </dgm:pt>
    <dgm:pt modelId="{6C5A5E76-1B73-4C8E-BE64-12F6B3A63C97}">
      <dgm:prSet/>
      <dgm:spPr/>
      <dgm:t>
        <a:bodyPr/>
        <a:lstStyle/>
        <a:p>
          <a:r>
            <a:rPr lang="es-MX" dirty="0" smtClean="0"/>
            <a:t>Utilidades retenidas</a:t>
          </a:r>
          <a:endParaRPr lang="es-MX" dirty="0"/>
        </a:p>
      </dgm:t>
    </dgm:pt>
    <dgm:pt modelId="{9746D98E-AA52-4C56-9B54-8E19ED0C203D}" type="parTrans" cxnId="{0AE81DFA-C3F2-4DDB-82FF-B8152CB7952A}">
      <dgm:prSet/>
      <dgm:spPr/>
      <dgm:t>
        <a:bodyPr/>
        <a:lstStyle/>
        <a:p>
          <a:endParaRPr lang="es-MX"/>
        </a:p>
      </dgm:t>
    </dgm:pt>
    <dgm:pt modelId="{FF966775-6C15-402B-92E1-E234D9BB1178}" type="sibTrans" cxnId="{0AE81DFA-C3F2-4DDB-82FF-B8152CB7952A}">
      <dgm:prSet/>
      <dgm:spPr/>
      <dgm:t>
        <a:bodyPr/>
        <a:lstStyle/>
        <a:p>
          <a:endParaRPr lang="es-MX"/>
        </a:p>
      </dgm:t>
    </dgm:pt>
    <dgm:pt modelId="{6D5E9DDA-06A8-4786-82EA-FFA73E5E83F9}">
      <dgm:prSet/>
      <dgm:spPr/>
      <dgm:t>
        <a:bodyPr/>
        <a:lstStyle/>
        <a:p>
          <a:r>
            <a:rPr lang="es-MX" dirty="0" smtClean="0"/>
            <a:t>Perdidas acumuladas.</a:t>
          </a:r>
          <a:endParaRPr lang="es-MX" dirty="0"/>
        </a:p>
      </dgm:t>
    </dgm:pt>
    <dgm:pt modelId="{B828C68D-EEA7-4CDF-9869-A0D8EC1AFBFC}" type="parTrans" cxnId="{1B64633C-736C-42D5-AFA4-F0031BBEA00E}">
      <dgm:prSet/>
      <dgm:spPr/>
      <dgm:t>
        <a:bodyPr/>
        <a:lstStyle/>
        <a:p>
          <a:endParaRPr lang="es-MX"/>
        </a:p>
      </dgm:t>
    </dgm:pt>
    <dgm:pt modelId="{C1AC04F4-6F97-4F87-896E-D03FC3E31F06}" type="sibTrans" cxnId="{1B64633C-736C-42D5-AFA4-F0031BBEA00E}">
      <dgm:prSet/>
      <dgm:spPr/>
      <dgm:t>
        <a:bodyPr/>
        <a:lstStyle/>
        <a:p>
          <a:endParaRPr lang="es-MX"/>
        </a:p>
      </dgm:t>
    </dgm:pt>
    <dgm:pt modelId="{E4387FCC-4D17-410D-910B-65D57DE787FE}">
      <dgm:prSet/>
      <dgm:spPr/>
      <dgm:t>
        <a:bodyPr/>
        <a:lstStyle/>
        <a:p>
          <a:r>
            <a:rPr lang="es-MX" dirty="0" smtClean="0"/>
            <a:t>Exceso o insuficiencia en la actualización del capital contable</a:t>
          </a:r>
          <a:endParaRPr lang="es-MX" dirty="0"/>
        </a:p>
      </dgm:t>
    </dgm:pt>
    <dgm:pt modelId="{2F6E7BE0-CD4F-4B4C-AEFC-88F80C083F04}" type="parTrans" cxnId="{B2BB6EF0-0E97-459C-8D43-19DB865A05FD}">
      <dgm:prSet/>
      <dgm:spPr/>
      <dgm:t>
        <a:bodyPr/>
        <a:lstStyle/>
        <a:p>
          <a:endParaRPr lang="es-MX"/>
        </a:p>
      </dgm:t>
    </dgm:pt>
    <dgm:pt modelId="{E643EE9A-CBB3-497F-A843-F09E3939CF98}" type="sibTrans" cxnId="{B2BB6EF0-0E97-459C-8D43-19DB865A05FD}">
      <dgm:prSet/>
      <dgm:spPr/>
      <dgm:t>
        <a:bodyPr/>
        <a:lstStyle/>
        <a:p>
          <a:endParaRPr lang="es-MX"/>
        </a:p>
      </dgm:t>
    </dgm:pt>
    <dgm:pt modelId="{75CFE926-6B0D-4D29-987E-59533877BBC5}" type="pres">
      <dgm:prSet presAssocID="{4EE3CBFE-DED3-4665-8A9D-09700E40EF3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D9B7A0E-4095-46E9-A262-A9F53E983F80}" type="pres">
      <dgm:prSet presAssocID="{382FFAE6-AF3E-49DB-ACB0-FB5349FF8019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31A092-1C69-4D8D-B322-2F071F274675}" type="pres">
      <dgm:prSet presAssocID="{112D4D8C-0EF6-449A-A231-E014DDD99638}" presName="sibTrans" presStyleCnt="0"/>
      <dgm:spPr/>
      <dgm:t>
        <a:bodyPr/>
        <a:lstStyle/>
        <a:p>
          <a:endParaRPr lang="es-MX"/>
        </a:p>
      </dgm:t>
    </dgm:pt>
    <dgm:pt modelId="{A744670D-9830-4CCD-AD37-2A3226CB4555}" type="pres">
      <dgm:prSet presAssocID="{8D74D62F-4522-4087-A08C-B6BB199807B5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5331BC-EC7B-4459-84C1-8F32916F503B}" type="pres">
      <dgm:prSet presAssocID="{9D22A707-30B1-4D14-B70A-DDA41D9EFDF9}" presName="sibTrans" presStyleCnt="0"/>
      <dgm:spPr/>
      <dgm:t>
        <a:bodyPr/>
        <a:lstStyle/>
        <a:p>
          <a:endParaRPr lang="es-MX"/>
        </a:p>
      </dgm:t>
    </dgm:pt>
    <dgm:pt modelId="{031EB699-5BDC-4F5F-9B91-790D9F78E74B}" type="pres">
      <dgm:prSet presAssocID="{918A4F99-6F03-48CE-A11E-B2F43346924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5B6E27-E14D-4A06-A101-1E80BBF54E69}" type="pres">
      <dgm:prSet presAssocID="{346C8718-7DA8-4762-874B-56B7080D86D7}" presName="sibTrans" presStyleCnt="0"/>
      <dgm:spPr/>
      <dgm:t>
        <a:bodyPr/>
        <a:lstStyle/>
        <a:p>
          <a:endParaRPr lang="es-MX"/>
        </a:p>
      </dgm:t>
    </dgm:pt>
    <dgm:pt modelId="{70A82E8A-5C46-4985-81B6-3A099A86B3B7}" type="pres">
      <dgm:prSet presAssocID="{8DF76900-48B8-4F11-8B00-61310E8AAA05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F3A6E2-98F4-41BE-8701-736E8BA1DB9D}" type="pres">
      <dgm:prSet presAssocID="{2A468548-C9E5-419F-B16F-4AA3CD7E6A07}" presName="sibTrans" presStyleCnt="0"/>
      <dgm:spPr/>
      <dgm:t>
        <a:bodyPr/>
        <a:lstStyle/>
        <a:p>
          <a:endParaRPr lang="es-MX"/>
        </a:p>
      </dgm:t>
    </dgm:pt>
    <dgm:pt modelId="{7F57B947-1885-4D54-96C3-4F37A80EB51C}" type="pres">
      <dgm:prSet presAssocID="{C02C91C8-655C-44C5-A850-1F73A5798DB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C619DB-499A-419F-9AF1-8A4E39D65DAF}" type="pres">
      <dgm:prSet presAssocID="{A52C116D-7F89-48E1-97E8-501DBCB85B23}" presName="sibTrans" presStyleCnt="0"/>
      <dgm:spPr/>
      <dgm:t>
        <a:bodyPr/>
        <a:lstStyle/>
        <a:p>
          <a:endParaRPr lang="es-MX"/>
        </a:p>
      </dgm:t>
    </dgm:pt>
    <dgm:pt modelId="{0CD9421F-D10D-416D-B161-06F7408C4993}" type="pres">
      <dgm:prSet presAssocID="{6C5A5E76-1B73-4C8E-BE64-12F6B3A63C97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ED0579-06E3-4B60-AF6A-5ADD6A374D99}" type="pres">
      <dgm:prSet presAssocID="{FF966775-6C15-402B-92E1-E234D9BB1178}" presName="sibTrans" presStyleCnt="0"/>
      <dgm:spPr/>
      <dgm:t>
        <a:bodyPr/>
        <a:lstStyle/>
        <a:p>
          <a:endParaRPr lang="es-MX"/>
        </a:p>
      </dgm:t>
    </dgm:pt>
    <dgm:pt modelId="{5C0C4E27-9F86-4241-8119-A19790E49915}" type="pres">
      <dgm:prSet presAssocID="{6D5E9DDA-06A8-4786-82EA-FFA73E5E83F9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275816-30AF-47DF-A354-AC6A3E427356}" type="pres">
      <dgm:prSet presAssocID="{C1AC04F4-6F97-4F87-896E-D03FC3E31F06}" presName="sibTrans" presStyleCnt="0"/>
      <dgm:spPr/>
      <dgm:t>
        <a:bodyPr/>
        <a:lstStyle/>
        <a:p>
          <a:endParaRPr lang="es-MX"/>
        </a:p>
      </dgm:t>
    </dgm:pt>
    <dgm:pt modelId="{B98B9F21-5D91-4990-BB2B-AE8D4D68A853}" type="pres">
      <dgm:prSet presAssocID="{E4387FCC-4D17-410D-910B-65D57DE787F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B64633C-736C-42D5-AFA4-F0031BBEA00E}" srcId="{4EE3CBFE-DED3-4665-8A9D-09700E40EF36}" destId="{6D5E9DDA-06A8-4786-82EA-FFA73E5E83F9}" srcOrd="6" destOrd="0" parTransId="{B828C68D-EEA7-4CDF-9869-A0D8EC1AFBFC}" sibTransId="{C1AC04F4-6F97-4F87-896E-D03FC3E31F06}"/>
    <dgm:cxn modelId="{0AE81DFA-C3F2-4DDB-82FF-B8152CB7952A}" srcId="{4EE3CBFE-DED3-4665-8A9D-09700E40EF36}" destId="{6C5A5E76-1B73-4C8E-BE64-12F6B3A63C97}" srcOrd="5" destOrd="0" parTransId="{9746D98E-AA52-4C56-9B54-8E19ED0C203D}" sibTransId="{FF966775-6C15-402B-92E1-E234D9BB1178}"/>
    <dgm:cxn modelId="{9A6964D0-C599-404F-BF77-F8DEE68F8539}" srcId="{4EE3CBFE-DED3-4665-8A9D-09700E40EF36}" destId="{918A4F99-6F03-48CE-A11E-B2F433469242}" srcOrd="2" destOrd="0" parTransId="{A59E3E13-2FFC-471E-88CD-77AAB0F654D1}" sibTransId="{346C8718-7DA8-4762-874B-56B7080D86D7}"/>
    <dgm:cxn modelId="{D2A31E9C-D744-4651-B634-9281C2CE7C19}" type="presOf" srcId="{4EE3CBFE-DED3-4665-8A9D-09700E40EF36}" destId="{75CFE926-6B0D-4D29-987E-59533877BBC5}" srcOrd="0" destOrd="0" presId="urn:microsoft.com/office/officeart/2005/8/layout/default"/>
    <dgm:cxn modelId="{6B1D98C7-70D5-4CC5-9482-972FF04776F1}" type="presOf" srcId="{E4387FCC-4D17-410D-910B-65D57DE787FE}" destId="{B98B9F21-5D91-4990-BB2B-AE8D4D68A853}" srcOrd="0" destOrd="0" presId="urn:microsoft.com/office/officeart/2005/8/layout/default"/>
    <dgm:cxn modelId="{3608AFA3-81B4-41C7-AE59-3EC956543A10}" srcId="{4EE3CBFE-DED3-4665-8A9D-09700E40EF36}" destId="{C02C91C8-655C-44C5-A850-1F73A5798DBE}" srcOrd="4" destOrd="0" parTransId="{031B1F3D-A1E3-4FAE-A8A6-FE03C22E4DD3}" sibTransId="{A52C116D-7F89-48E1-97E8-501DBCB85B23}"/>
    <dgm:cxn modelId="{B37233BE-C6A7-4C65-85E7-6D633C99DE9E}" type="presOf" srcId="{918A4F99-6F03-48CE-A11E-B2F433469242}" destId="{031EB699-5BDC-4F5F-9B91-790D9F78E74B}" srcOrd="0" destOrd="0" presId="urn:microsoft.com/office/officeart/2005/8/layout/default"/>
    <dgm:cxn modelId="{CADE148B-CD8C-43B5-AB00-3EB8A930FDCD}" srcId="{4EE3CBFE-DED3-4665-8A9D-09700E40EF36}" destId="{382FFAE6-AF3E-49DB-ACB0-FB5349FF8019}" srcOrd="0" destOrd="0" parTransId="{5B9C9A57-C9A6-42C8-9303-15ED7D248850}" sibTransId="{112D4D8C-0EF6-449A-A231-E014DDD99638}"/>
    <dgm:cxn modelId="{3828CCF2-5AD5-4D45-BD03-C9CB56A21E36}" type="presOf" srcId="{6D5E9DDA-06A8-4786-82EA-FFA73E5E83F9}" destId="{5C0C4E27-9F86-4241-8119-A19790E49915}" srcOrd="0" destOrd="0" presId="urn:microsoft.com/office/officeart/2005/8/layout/default"/>
    <dgm:cxn modelId="{DF694031-9FD1-4C48-840B-A72DB9C5B63A}" type="presOf" srcId="{8DF76900-48B8-4F11-8B00-61310E8AAA05}" destId="{70A82E8A-5C46-4985-81B6-3A099A86B3B7}" srcOrd="0" destOrd="0" presId="urn:microsoft.com/office/officeart/2005/8/layout/default"/>
    <dgm:cxn modelId="{1CCB3A6D-469E-4A97-B1C7-177972F3E2F5}" srcId="{4EE3CBFE-DED3-4665-8A9D-09700E40EF36}" destId="{8DF76900-48B8-4F11-8B00-61310E8AAA05}" srcOrd="3" destOrd="0" parTransId="{8C61952A-44C8-4455-AD52-DB8980F3CD0A}" sibTransId="{2A468548-C9E5-419F-B16F-4AA3CD7E6A07}"/>
    <dgm:cxn modelId="{951A31B1-B776-44FA-B3B1-8EE4BB9AA779}" type="presOf" srcId="{8D74D62F-4522-4087-A08C-B6BB199807B5}" destId="{A744670D-9830-4CCD-AD37-2A3226CB4555}" srcOrd="0" destOrd="0" presId="urn:microsoft.com/office/officeart/2005/8/layout/default"/>
    <dgm:cxn modelId="{29D5F19A-BF09-42B2-9759-8BF37673ABAB}" type="presOf" srcId="{6C5A5E76-1B73-4C8E-BE64-12F6B3A63C97}" destId="{0CD9421F-D10D-416D-B161-06F7408C4993}" srcOrd="0" destOrd="0" presId="urn:microsoft.com/office/officeart/2005/8/layout/default"/>
    <dgm:cxn modelId="{C1A4A0CC-76CF-40C3-9498-49461F80D32E}" type="presOf" srcId="{382FFAE6-AF3E-49DB-ACB0-FB5349FF8019}" destId="{ED9B7A0E-4095-46E9-A262-A9F53E983F80}" srcOrd="0" destOrd="0" presId="urn:microsoft.com/office/officeart/2005/8/layout/default"/>
    <dgm:cxn modelId="{31F1E079-F6AD-4067-8C38-F6F9836A06CE}" type="presOf" srcId="{C02C91C8-655C-44C5-A850-1F73A5798DBE}" destId="{7F57B947-1885-4D54-96C3-4F37A80EB51C}" srcOrd="0" destOrd="0" presId="urn:microsoft.com/office/officeart/2005/8/layout/default"/>
    <dgm:cxn modelId="{B2BB6EF0-0E97-459C-8D43-19DB865A05FD}" srcId="{4EE3CBFE-DED3-4665-8A9D-09700E40EF36}" destId="{E4387FCC-4D17-410D-910B-65D57DE787FE}" srcOrd="7" destOrd="0" parTransId="{2F6E7BE0-CD4F-4B4C-AEFC-88F80C083F04}" sibTransId="{E643EE9A-CBB3-497F-A843-F09E3939CF98}"/>
    <dgm:cxn modelId="{AC778BBA-BC98-476D-B71B-2C7C9FB2DA2E}" srcId="{4EE3CBFE-DED3-4665-8A9D-09700E40EF36}" destId="{8D74D62F-4522-4087-A08C-B6BB199807B5}" srcOrd="1" destOrd="0" parTransId="{9D16912F-9A6B-4D1E-9BDA-3385FE0D9A13}" sibTransId="{9D22A707-30B1-4D14-B70A-DDA41D9EFDF9}"/>
    <dgm:cxn modelId="{D83D0040-019A-4232-9D03-9C9126B4DB09}" type="presParOf" srcId="{75CFE926-6B0D-4D29-987E-59533877BBC5}" destId="{ED9B7A0E-4095-46E9-A262-A9F53E983F80}" srcOrd="0" destOrd="0" presId="urn:microsoft.com/office/officeart/2005/8/layout/default"/>
    <dgm:cxn modelId="{FFB7A0C9-76DB-4E2B-9B6A-5D8F92C6B4FA}" type="presParOf" srcId="{75CFE926-6B0D-4D29-987E-59533877BBC5}" destId="{2331A092-1C69-4D8D-B322-2F071F274675}" srcOrd="1" destOrd="0" presId="urn:microsoft.com/office/officeart/2005/8/layout/default"/>
    <dgm:cxn modelId="{ACAAEC59-B600-472F-B94E-019E61C39C1A}" type="presParOf" srcId="{75CFE926-6B0D-4D29-987E-59533877BBC5}" destId="{A744670D-9830-4CCD-AD37-2A3226CB4555}" srcOrd="2" destOrd="0" presId="urn:microsoft.com/office/officeart/2005/8/layout/default"/>
    <dgm:cxn modelId="{A3CEC74A-D72B-45D9-8949-F41075FFB654}" type="presParOf" srcId="{75CFE926-6B0D-4D29-987E-59533877BBC5}" destId="{D85331BC-EC7B-4459-84C1-8F32916F503B}" srcOrd="3" destOrd="0" presId="urn:microsoft.com/office/officeart/2005/8/layout/default"/>
    <dgm:cxn modelId="{BB3EA94B-3412-4BDF-B375-D336FBDBDB8E}" type="presParOf" srcId="{75CFE926-6B0D-4D29-987E-59533877BBC5}" destId="{031EB699-5BDC-4F5F-9B91-790D9F78E74B}" srcOrd="4" destOrd="0" presId="urn:microsoft.com/office/officeart/2005/8/layout/default"/>
    <dgm:cxn modelId="{8F5DE6E0-8F30-43CC-A6BD-5C922937F3FB}" type="presParOf" srcId="{75CFE926-6B0D-4D29-987E-59533877BBC5}" destId="{415B6E27-E14D-4A06-A101-1E80BBF54E69}" srcOrd="5" destOrd="0" presId="urn:microsoft.com/office/officeart/2005/8/layout/default"/>
    <dgm:cxn modelId="{E42B6F30-EE75-44C1-9DD0-DD349BD1336F}" type="presParOf" srcId="{75CFE926-6B0D-4D29-987E-59533877BBC5}" destId="{70A82E8A-5C46-4985-81B6-3A099A86B3B7}" srcOrd="6" destOrd="0" presId="urn:microsoft.com/office/officeart/2005/8/layout/default"/>
    <dgm:cxn modelId="{C8EF9E21-EE57-4649-832B-7DE00F800177}" type="presParOf" srcId="{75CFE926-6B0D-4D29-987E-59533877BBC5}" destId="{93F3A6E2-98F4-41BE-8701-736E8BA1DB9D}" srcOrd="7" destOrd="0" presId="urn:microsoft.com/office/officeart/2005/8/layout/default"/>
    <dgm:cxn modelId="{F7987992-23CC-486F-B32A-8649D785DD5C}" type="presParOf" srcId="{75CFE926-6B0D-4D29-987E-59533877BBC5}" destId="{7F57B947-1885-4D54-96C3-4F37A80EB51C}" srcOrd="8" destOrd="0" presId="urn:microsoft.com/office/officeart/2005/8/layout/default"/>
    <dgm:cxn modelId="{72761CA1-9722-4C6A-87C4-27C5FC9BDB7A}" type="presParOf" srcId="{75CFE926-6B0D-4D29-987E-59533877BBC5}" destId="{F2C619DB-499A-419F-9AF1-8A4E39D65DAF}" srcOrd="9" destOrd="0" presId="urn:microsoft.com/office/officeart/2005/8/layout/default"/>
    <dgm:cxn modelId="{F50E486E-990C-4777-92AF-DD91B8D7E303}" type="presParOf" srcId="{75CFE926-6B0D-4D29-987E-59533877BBC5}" destId="{0CD9421F-D10D-416D-B161-06F7408C4993}" srcOrd="10" destOrd="0" presId="urn:microsoft.com/office/officeart/2005/8/layout/default"/>
    <dgm:cxn modelId="{5E09095A-1961-4CCF-8B21-4AFDC15870E9}" type="presParOf" srcId="{75CFE926-6B0D-4D29-987E-59533877BBC5}" destId="{B3ED0579-06E3-4B60-AF6A-5ADD6A374D99}" srcOrd="11" destOrd="0" presId="urn:microsoft.com/office/officeart/2005/8/layout/default"/>
    <dgm:cxn modelId="{815BB23D-9F76-42B5-BC27-08D96982512D}" type="presParOf" srcId="{75CFE926-6B0D-4D29-987E-59533877BBC5}" destId="{5C0C4E27-9F86-4241-8119-A19790E49915}" srcOrd="12" destOrd="0" presId="urn:microsoft.com/office/officeart/2005/8/layout/default"/>
    <dgm:cxn modelId="{9C0A8854-4AA5-46B1-8E1F-C08EC731B603}" type="presParOf" srcId="{75CFE926-6B0D-4D29-987E-59533877BBC5}" destId="{66275816-30AF-47DF-A354-AC6A3E427356}" srcOrd="13" destOrd="0" presId="urn:microsoft.com/office/officeart/2005/8/layout/default"/>
    <dgm:cxn modelId="{F846F904-EA20-4712-B2B6-6BDB55C03B55}" type="presParOf" srcId="{75CFE926-6B0D-4D29-987E-59533877BBC5}" destId="{B98B9F21-5D91-4990-BB2B-AE8D4D68A853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168A0D5-F13D-4146-8345-ADB6FB84E579}" type="doc">
      <dgm:prSet loTypeId="urn:microsoft.com/office/officeart/2005/8/layout/hList1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D89AC5DA-D590-45BC-AAC9-82911AE3EC11}">
      <dgm:prSet phldrT="[Texto]"/>
      <dgm:spPr/>
      <dgm:t>
        <a:bodyPr/>
        <a:lstStyle/>
        <a:p>
          <a:pPr algn="ctr">
            <a:lnSpc>
              <a:spcPct val="150000"/>
            </a:lnSpc>
          </a:pPr>
          <a:r>
            <a:rPr lang="es-MX" dirty="0" smtClean="0">
              <a:latin typeface="Franklin Gothic Book" panose="020B0503020102020204" pitchFamily="34" charset="0"/>
            </a:rPr>
            <a:t>Cargo</a:t>
          </a:r>
          <a:endParaRPr lang="es-MX" dirty="0">
            <a:latin typeface="Franklin Gothic Book" panose="020B0503020102020204" pitchFamily="34" charset="0"/>
          </a:endParaRPr>
        </a:p>
      </dgm:t>
    </dgm:pt>
    <dgm:pt modelId="{D2929375-78B8-4C8A-A169-3F7A265444C3}" type="parTrans" cxnId="{EDB9C1B8-87D5-487B-A12B-32F0FB521706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91E826C0-D46F-48BD-92CB-4918A862A99B}" type="sibTrans" cxnId="{EDB9C1B8-87D5-487B-A12B-32F0FB521706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7371B102-C043-4C71-9B56-17819674627D}">
      <dgm:prSet phldrT="[Texto]"/>
      <dgm:spPr/>
      <dgm:t>
        <a:bodyPr/>
        <a:lstStyle/>
        <a:p>
          <a:pPr algn="just">
            <a:lnSpc>
              <a:spcPct val="150000"/>
            </a:lnSpc>
          </a:pPr>
          <a:r>
            <a:rPr lang="es-MX" dirty="0" smtClean="0">
              <a:latin typeface="Franklin Gothic Book" panose="020B0503020102020204" pitchFamily="34" charset="0"/>
            </a:rPr>
            <a:t>Por todas las remesas en efectivo, mercancías, etc., que la sucursal envía a la casa matriz.</a:t>
          </a:r>
          <a:endParaRPr lang="es-MX" dirty="0">
            <a:latin typeface="Franklin Gothic Book" panose="020B0503020102020204" pitchFamily="34" charset="0"/>
          </a:endParaRPr>
        </a:p>
      </dgm:t>
    </dgm:pt>
    <dgm:pt modelId="{238D1B29-0F77-4AA9-AC00-8246C0DB5BFC}" type="parTrans" cxnId="{3304D4EF-8EE7-4F06-837E-72125326D7F4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5D33F601-1A71-4881-9D61-487D29D14D40}" type="sibTrans" cxnId="{3304D4EF-8EE7-4F06-837E-72125326D7F4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48B9D98D-D7EC-4BE3-B278-9924D022F999}">
      <dgm:prSet phldrT="[Texto]"/>
      <dgm:spPr/>
      <dgm:t>
        <a:bodyPr/>
        <a:lstStyle/>
        <a:p>
          <a:pPr algn="ctr">
            <a:lnSpc>
              <a:spcPct val="150000"/>
            </a:lnSpc>
          </a:pPr>
          <a:r>
            <a:rPr lang="es-MX" dirty="0" smtClean="0">
              <a:latin typeface="Franklin Gothic Book" panose="020B0503020102020204" pitchFamily="34" charset="0"/>
            </a:rPr>
            <a:t>Abono</a:t>
          </a:r>
          <a:endParaRPr lang="es-MX" dirty="0">
            <a:latin typeface="Franklin Gothic Book" panose="020B0503020102020204" pitchFamily="34" charset="0"/>
          </a:endParaRPr>
        </a:p>
      </dgm:t>
    </dgm:pt>
    <dgm:pt modelId="{BA066755-14DA-4F8B-8419-E9A0F342FFF6}" type="parTrans" cxnId="{BDB3190B-CD83-4192-9D05-51F646592B8F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EC39B3E6-20DC-431B-9099-91B722B3EDC2}" type="sibTrans" cxnId="{BDB3190B-CD83-4192-9D05-51F646592B8F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CE4E5906-365A-45A1-B65D-AAD1B02385F4}">
      <dgm:prSet phldrT="[Texto]"/>
      <dgm:spPr/>
      <dgm:t>
        <a:bodyPr/>
        <a:lstStyle/>
        <a:p>
          <a:pPr algn="just">
            <a:lnSpc>
              <a:spcPct val="150000"/>
            </a:lnSpc>
          </a:pPr>
          <a:r>
            <a:rPr lang="es-MX" dirty="0" smtClean="0">
              <a:latin typeface="Franklin Gothic Book" panose="020B0503020102020204" pitchFamily="34" charset="0"/>
            </a:rPr>
            <a:t>Por el efectivo y mercancías que la casa matriz envía a la sucursal.</a:t>
          </a:r>
          <a:endParaRPr lang="es-MX" dirty="0">
            <a:latin typeface="Franklin Gothic Book" panose="020B0503020102020204" pitchFamily="34" charset="0"/>
          </a:endParaRPr>
        </a:p>
      </dgm:t>
    </dgm:pt>
    <dgm:pt modelId="{0A75FF03-7CBA-4FF6-821F-93377D88AE53}" type="parTrans" cxnId="{5F4F2912-E21F-4D18-8543-A7EDC986D23D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68128D3C-1477-435F-AF7F-D577FA731048}" type="sibTrans" cxnId="{5F4F2912-E21F-4D18-8543-A7EDC986D23D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03FCD06B-E394-4F9C-91D2-3D8936EC989F}">
      <dgm:prSet phldrT="[Texto]"/>
      <dgm:spPr/>
      <dgm:t>
        <a:bodyPr/>
        <a:lstStyle/>
        <a:p>
          <a:pPr algn="just">
            <a:lnSpc>
              <a:spcPct val="150000"/>
            </a:lnSpc>
          </a:pPr>
          <a:endParaRPr lang="es-MX" dirty="0">
            <a:latin typeface="Franklin Gothic Book" panose="020B0503020102020204" pitchFamily="34" charset="0"/>
          </a:endParaRPr>
        </a:p>
      </dgm:t>
    </dgm:pt>
    <dgm:pt modelId="{6558369F-72E0-4CB0-A11B-8404DBD94098}" type="parTrans" cxnId="{80C8A489-CEDE-4AA9-9B18-C4F62D75D305}">
      <dgm:prSet/>
      <dgm:spPr/>
      <dgm:t>
        <a:bodyPr/>
        <a:lstStyle/>
        <a:p>
          <a:endParaRPr lang="es-MX"/>
        </a:p>
      </dgm:t>
    </dgm:pt>
    <dgm:pt modelId="{103579B6-AA24-42BD-9667-832096ABE4C3}" type="sibTrans" cxnId="{80C8A489-CEDE-4AA9-9B18-C4F62D75D305}">
      <dgm:prSet/>
      <dgm:spPr/>
      <dgm:t>
        <a:bodyPr/>
        <a:lstStyle/>
        <a:p>
          <a:endParaRPr lang="es-MX"/>
        </a:p>
      </dgm:t>
    </dgm:pt>
    <dgm:pt modelId="{261B232D-8416-4467-80BB-88E323DF8222}">
      <dgm:prSet phldrT="[Texto]"/>
      <dgm:spPr/>
      <dgm:t>
        <a:bodyPr/>
        <a:lstStyle/>
        <a:p>
          <a:pPr algn="just">
            <a:lnSpc>
              <a:spcPct val="150000"/>
            </a:lnSpc>
          </a:pPr>
          <a:r>
            <a:rPr lang="es-MX" dirty="0" smtClean="0">
              <a:latin typeface="Franklin Gothic Book" panose="020B0503020102020204" pitchFamily="34" charset="0"/>
            </a:rPr>
            <a:t>Por los pagos que se hagan a terceras personas por orden y cuenta de la casa matriz.</a:t>
          </a:r>
          <a:endParaRPr lang="es-MX" dirty="0">
            <a:latin typeface="Franklin Gothic Book" panose="020B0503020102020204" pitchFamily="34" charset="0"/>
          </a:endParaRPr>
        </a:p>
      </dgm:t>
    </dgm:pt>
    <dgm:pt modelId="{6EA8B431-527E-4871-A87E-8E1F70964EFE}" type="parTrans" cxnId="{53EB34C9-C5C0-441E-8F3D-3C0B0AA9F54C}">
      <dgm:prSet/>
      <dgm:spPr/>
    </dgm:pt>
    <dgm:pt modelId="{D588E8D8-86AC-496A-AB94-662A06F778E1}" type="sibTrans" cxnId="{53EB34C9-C5C0-441E-8F3D-3C0B0AA9F54C}">
      <dgm:prSet/>
      <dgm:spPr/>
    </dgm:pt>
    <dgm:pt modelId="{0246E8DA-1376-4963-814E-AE437338FCBB}">
      <dgm:prSet phldrT="[Texto]"/>
      <dgm:spPr/>
      <dgm:t>
        <a:bodyPr/>
        <a:lstStyle/>
        <a:p>
          <a:pPr algn="just">
            <a:lnSpc>
              <a:spcPct val="150000"/>
            </a:lnSpc>
          </a:pPr>
          <a:r>
            <a:rPr lang="es-MX" dirty="0" smtClean="0">
              <a:latin typeface="Franklin Gothic Book" panose="020B0503020102020204" pitchFamily="34" charset="0"/>
            </a:rPr>
            <a:t>Por las pérdidas habidas en la sucursal.</a:t>
          </a:r>
          <a:endParaRPr lang="es-MX" dirty="0">
            <a:latin typeface="Franklin Gothic Book" panose="020B0503020102020204" pitchFamily="34" charset="0"/>
          </a:endParaRPr>
        </a:p>
      </dgm:t>
    </dgm:pt>
    <dgm:pt modelId="{A1C3A6C5-5E51-484F-9CC9-61CD08A42027}" type="parTrans" cxnId="{24462953-FABA-4474-8B5A-C1CA2912B665}">
      <dgm:prSet/>
      <dgm:spPr/>
    </dgm:pt>
    <dgm:pt modelId="{5D95E643-60E5-48F0-B082-0C3DBF76B2EB}" type="sibTrans" cxnId="{24462953-FABA-4474-8B5A-C1CA2912B665}">
      <dgm:prSet/>
      <dgm:spPr/>
    </dgm:pt>
    <dgm:pt modelId="{AA15AFF7-2FCD-43B3-96B6-2E670E1EC74A}">
      <dgm:prSet phldrT="[Texto]"/>
      <dgm:spPr/>
      <dgm:t>
        <a:bodyPr/>
        <a:lstStyle/>
        <a:p>
          <a:pPr algn="just">
            <a:lnSpc>
              <a:spcPct val="150000"/>
            </a:lnSpc>
          </a:pPr>
          <a:r>
            <a:rPr lang="es-MX" dirty="0" smtClean="0">
              <a:latin typeface="Franklin Gothic Book" panose="020B0503020102020204" pitchFamily="34" charset="0"/>
            </a:rPr>
            <a:t>Por los pagos a terceras personas que la casa matriz haga por cuenta de la sucursal.</a:t>
          </a:r>
          <a:endParaRPr lang="es-MX" dirty="0">
            <a:latin typeface="Franklin Gothic Book" panose="020B0503020102020204" pitchFamily="34" charset="0"/>
          </a:endParaRPr>
        </a:p>
      </dgm:t>
    </dgm:pt>
    <dgm:pt modelId="{7C8BF8FA-05A3-4187-ACEB-FD4299A947AA}" type="parTrans" cxnId="{8B3E3595-2AC5-4AB4-9FF0-E980ECA9920A}">
      <dgm:prSet/>
      <dgm:spPr/>
    </dgm:pt>
    <dgm:pt modelId="{59D11D14-BA4B-418D-B86D-35F6F0C780C5}" type="sibTrans" cxnId="{8B3E3595-2AC5-4AB4-9FF0-E980ECA9920A}">
      <dgm:prSet/>
      <dgm:spPr/>
    </dgm:pt>
    <dgm:pt modelId="{829F47C8-3D57-4034-A55F-AEAB7C96EE45}">
      <dgm:prSet phldrT="[Texto]"/>
      <dgm:spPr/>
      <dgm:t>
        <a:bodyPr/>
        <a:lstStyle/>
        <a:p>
          <a:pPr algn="just">
            <a:lnSpc>
              <a:spcPct val="150000"/>
            </a:lnSpc>
          </a:pPr>
          <a:r>
            <a:rPr lang="es-MX" dirty="0" smtClean="0">
              <a:latin typeface="Franklin Gothic Book" panose="020B0503020102020204" pitchFamily="34" charset="0"/>
            </a:rPr>
            <a:t>De las utilidades habidas en la sucursal.</a:t>
          </a:r>
          <a:endParaRPr lang="es-MX" dirty="0">
            <a:latin typeface="Franklin Gothic Book" panose="020B0503020102020204" pitchFamily="34" charset="0"/>
          </a:endParaRPr>
        </a:p>
      </dgm:t>
    </dgm:pt>
    <dgm:pt modelId="{B36BAF54-9AC5-4439-B9E9-5E9A07EB4554}" type="parTrans" cxnId="{49EA2314-16DA-4605-A1AF-699C51515D22}">
      <dgm:prSet/>
      <dgm:spPr/>
    </dgm:pt>
    <dgm:pt modelId="{6EB5C00F-76BC-4155-A0B0-E4C55347B0D6}" type="sibTrans" cxnId="{49EA2314-16DA-4605-A1AF-699C51515D22}">
      <dgm:prSet/>
      <dgm:spPr/>
    </dgm:pt>
    <dgm:pt modelId="{C5FBC282-05FF-4722-877F-CFC096E91609}" type="pres">
      <dgm:prSet presAssocID="{2168A0D5-F13D-4146-8345-ADB6FB84E57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FC14A23-2945-4C9C-9E8B-22408F87B794}" type="pres">
      <dgm:prSet presAssocID="{D89AC5DA-D590-45BC-AAC9-82911AE3EC11}" presName="composite" presStyleCnt="0"/>
      <dgm:spPr/>
    </dgm:pt>
    <dgm:pt modelId="{C965CA1B-CD1F-422A-97E1-539E71F8E3FF}" type="pres">
      <dgm:prSet presAssocID="{D89AC5DA-D590-45BC-AAC9-82911AE3EC1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652EF9-079A-485F-A734-8C6BA8DCC480}" type="pres">
      <dgm:prSet presAssocID="{D89AC5DA-D590-45BC-AAC9-82911AE3EC11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9E414C-3434-4890-AC6E-D2E07989B2A3}" type="pres">
      <dgm:prSet presAssocID="{91E826C0-D46F-48BD-92CB-4918A862A99B}" presName="space" presStyleCnt="0"/>
      <dgm:spPr/>
    </dgm:pt>
    <dgm:pt modelId="{1BEFE20F-91C0-4DF9-BAFD-1501077F1149}" type="pres">
      <dgm:prSet presAssocID="{48B9D98D-D7EC-4BE3-B278-9924D022F999}" presName="composite" presStyleCnt="0"/>
      <dgm:spPr/>
    </dgm:pt>
    <dgm:pt modelId="{324731E7-D915-4091-B8B2-DC4C25A83B02}" type="pres">
      <dgm:prSet presAssocID="{48B9D98D-D7EC-4BE3-B278-9924D022F999}" presName="parTx" presStyleLbl="alignNode1" presStyleIdx="1" presStyleCnt="2" custLinFactNeighborX="-1223" custLinFactNeighborY="24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B9D83B-A787-4DB9-A294-8805F5178858}" type="pres">
      <dgm:prSet presAssocID="{48B9D98D-D7EC-4BE3-B278-9924D022F999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3BBAA5-24E0-44AA-A7AC-E925B8D4D565}" type="presOf" srcId="{261B232D-8416-4467-80BB-88E323DF8222}" destId="{9C652EF9-079A-485F-A734-8C6BA8DCC480}" srcOrd="0" destOrd="1" presId="urn:microsoft.com/office/officeart/2005/8/layout/hList1"/>
    <dgm:cxn modelId="{EFBF6207-9EFF-4CBB-8F9E-D810C66C97ED}" type="presOf" srcId="{03FCD06B-E394-4F9C-91D2-3D8936EC989F}" destId="{1FB9D83B-A787-4DB9-A294-8805F5178858}" srcOrd="0" destOrd="3" presId="urn:microsoft.com/office/officeart/2005/8/layout/hList1"/>
    <dgm:cxn modelId="{3304D4EF-8EE7-4F06-837E-72125326D7F4}" srcId="{D89AC5DA-D590-45BC-AAC9-82911AE3EC11}" destId="{7371B102-C043-4C71-9B56-17819674627D}" srcOrd="0" destOrd="0" parTransId="{238D1B29-0F77-4AA9-AC00-8246C0DB5BFC}" sibTransId="{5D33F601-1A71-4881-9D61-487D29D14D40}"/>
    <dgm:cxn modelId="{CD314C6A-331C-4925-8370-D424222B5996}" type="presOf" srcId="{D89AC5DA-D590-45BC-AAC9-82911AE3EC11}" destId="{C965CA1B-CD1F-422A-97E1-539E71F8E3FF}" srcOrd="0" destOrd="0" presId="urn:microsoft.com/office/officeart/2005/8/layout/hList1"/>
    <dgm:cxn modelId="{C6568D10-94F2-4EB0-8AD7-E55E7935297A}" type="presOf" srcId="{829F47C8-3D57-4034-A55F-AEAB7C96EE45}" destId="{1FB9D83B-A787-4DB9-A294-8805F5178858}" srcOrd="0" destOrd="2" presId="urn:microsoft.com/office/officeart/2005/8/layout/hList1"/>
    <dgm:cxn modelId="{5F4F2912-E21F-4D18-8543-A7EDC986D23D}" srcId="{48B9D98D-D7EC-4BE3-B278-9924D022F999}" destId="{CE4E5906-365A-45A1-B65D-AAD1B02385F4}" srcOrd="0" destOrd="0" parTransId="{0A75FF03-7CBA-4FF6-821F-93377D88AE53}" sibTransId="{68128D3C-1477-435F-AF7F-D577FA731048}"/>
    <dgm:cxn modelId="{24462953-FABA-4474-8B5A-C1CA2912B665}" srcId="{D89AC5DA-D590-45BC-AAC9-82911AE3EC11}" destId="{0246E8DA-1376-4963-814E-AE437338FCBB}" srcOrd="2" destOrd="0" parTransId="{A1C3A6C5-5E51-484F-9CC9-61CD08A42027}" sibTransId="{5D95E643-60E5-48F0-B082-0C3DBF76B2EB}"/>
    <dgm:cxn modelId="{C04FA2A6-D6A2-48EB-BB26-A67CBF0B8A41}" type="presOf" srcId="{AA15AFF7-2FCD-43B3-96B6-2E670E1EC74A}" destId="{1FB9D83B-A787-4DB9-A294-8805F5178858}" srcOrd="0" destOrd="1" presId="urn:microsoft.com/office/officeart/2005/8/layout/hList1"/>
    <dgm:cxn modelId="{E908B8B0-5007-4437-B988-BE365C8391A6}" type="presOf" srcId="{7371B102-C043-4C71-9B56-17819674627D}" destId="{9C652EF9-079A-485F-A734-8C6BA8DCC480}" srcOrd="0" destOrd="0" presId="urn:microsoft.com/office/officeart/2005/8/layout/hList1"/>
    <dgm:cxn modelId="{427DC41B-D4D6-4F1A-8E7E-E730E34E8A71}" type="presOf" srcId="{CE4E5906-365A-45A1-B65D-AAD1B02385F4}" destId="{1FB9D83B-A787-4DB9-A294-8805F5178858}" srcOrd="0" destOrd="0" presId="urn:microsoft.com/office/officeart/2005/8/layout/hList1"/>
    <dgm:cxn modelId="{53EB34C9-C5C0-441E-8F3D-3C0B0AA9F54C}" srcId="{D89AC5DA-D590-45BC-AAC9-82911AE3EC11}" destId="{261B232D-8416-4467-80BB-88E323DF8222}" srcOrd="1" destOrd="0" parTransId="{6EA8B431-527E-4871-A87E-8E1F70964EFE}" sibTransId="{D588E8D8-86AC-496A-AB94-662A06F778E1}"/>
    <dgm:cxn modelId="{EDB9C1B8-87D5-487B-A12B-32F0FB521706}" srcId="{2168A0D5-F13D-4146-8345-ADB6FB84E579}" destId="{D89AC5DA-D590-45BC-AAC9-82911AE3EC11}" srcOrd="0" destOrd="0" parTransId="{D2929375-78B8-4C8A-A169-3F7A265444C3}" sibTransId="{91E826C0-D46F-48BD-92CB-4918A862A99B}"/>
    <dgm:cxn modelId="{8B3E3595-2AC5-4AB4-9FF0-E980ECA9920A}" srcId="{48B9D98D-D7EC-4BE3-B278-9924D022F999}" destId="{AA15AFF7-2FCD-43B3-96B6-2E670E1EC74A}" srcOrd="1" destOrd="0" parTransId="{7C8BF8FA-05A3-4187-ACEB-FD4299A947AA}" sibTransId="{59D11D14-BA4B-418D-B86D-35F6F0C780C5}"/>
    <dgm:cxn modelId="{D2F0EA08-76CD-4FE4-9B3D-57B1610D1691}" type="presOf" srcId="{48B9D98D-D7EC-4BE3-B278-9924D022F999}" destId="{324731E7-D915-4091-B8B2-DC4C25A83B02}" srcOrd="0" destOrd="0" presId="urn:microsoft.com/office/officeart/2005/8/layout/hList1"/>
    <dgm:cxn modelId="{80C8A489-CEDE-4AA9-9B18-C4F62D75D305}" srcId="{48B9D98D-D7EC-4BE3-B278-9924D022F999}" destId="{03FCD06B-E394-4F9C-91D2-3D8936EC989F}" srcOrd="3" destOrd="0" parTransId="{6558369F-72E0-4CB0-A11B-8404DBD94098}" sibTransId="{103579B6-AA24-42BD-9667-832096ABE4C3}"/>
    <dgm:cxn modelId="{2554AC54-ECF3-466B-865E-CDF49352A65C}" type="presOf" srcId="{2168A0D5-F13D-4146-8345-ADB6FB84E579}" destId="{C5FBC282-05FF-4722-877F-CFC096E91609}" srcOrd="0" destOrd="0" presId="urn:microsoft.com/office/officeart/2005/8/layout/hList1"/>
    <dgm:cxn modelId="{8B5439A2-67E1-4F06-8431-6177E5BDB9AF}" type="presOf" srcId="{0246E8DA-1376-4963-814E-AE437338FCBB}" destId="{9C652EF9-079A-485F-A734-8C6BA8DCC480}" srcOrd="0" destOrd="2" presId="urn:microsoft.com/office/officeart/2005/8/layout/hList1"/>
    <dgm:cxn modelId="{BDB3190B-CD83-4192-9D05-51F646592B8F}" srcId="{2168A0D5-F13D-4146-8345-ADB6FB84E579}" destId="{48B9D98D-D7EC-4BE3-B278-9924D022F999}" srcOrd="1" destOrd="0" parTransId="{BA066755-14DA-4F8B-8419-E9A0F342FFF6}" sibTransId="{EC39B3E6-20DC-431B-9099-91B722B3EDC2}"/>
    <dgm:cxn modelId="{49EA2314-16DA-4605-A1AF-699C51515D22}" srcId="{48B9D98D-D7EC-4BE3-B278-9924D022F999}" destId="{829F47C8-3D57-4034-A55F-AEAB7C96EE45}" srcOrd="2" destOrd="0" parTransId="{B36BAF54-9AC5-4439-B9E9-5E9A07EB4554}" sibTransId="{6EB5C00F-76BC-4155-A0B0-E4C55347B0D6}"/>
    <dgm:cxn modelId="{34AD0B54-2E0A-4CBF-B98F-EFC86B26C92B}" type="presParOf" srcId="{C5FBC282-05FF-4722-877F-CFC096E91609}" destId="{3FC14A23-2945-4C9C-9E8B-22408F87B794}" srcOrd="0" destOrd="0" presId="urn:microsoft.com/office/officeart/2005/8/layout/hList1"/>
    <dgm:cxn modelId="{5FB2082A-1BDF-4491-8872-E516169F709D}" type="presParOf" srcId="{3FC14A23-2945-4C9C-9E8B-22408F87B794}" destId="{C965CA1B-CD1F-422A-97E1-539E71F8E3FF}" srcOrd="0" destOrd="0" presId="urn:microsoft.com/office/officeart/2005/8/layout/hList1"/>
    <dgm:cxn modelId="{1E82A399-3373-480F-89F6-08E1C40F6CE8}" type="presParOf" srcId="{3FC14A23-2945-4C9C-9E8B-22408F87B794}" destId="{9C652EF9-079A-485F-A734-8C6BA8DCC480}" srcOrd="1" destOrd="0" presId="urn:microsoft.com/office/officeart/2005/8/layout/hList1"/>
    <dgm:cxn modelId="{F1DC0D29-76F1-4836-B77B-71C8F8E96989}" type="presParOf" srcId="{C5FBC282-05FF-4722-877F-CFC096E91609}" destId="{4D9E414C-3434-4890-AC6E-D2E07989B2A3}" srcOrd="1" destOrd="0" presId="urn:microsoft.com/office/officeart/2005/8/layout/hList1"/>
    <dgm:cxn modelId="{63392D1A-E5D9-4280-AAD8-549D8F27E2BF}" type="presParOf" srcId="{C5FBC282-05FF-4722-877F-CFC096E91609}" destId="{1BEFE20F-91C0-4DF9-BAFD-1501077F1149}" srcOrd="2" destOrd="0" presId="urn:microsoft.com/office/officeart/2005/8/layout/hList1"/>
    <dgm:cxn modelId="{6A10555F-3A2B-493D-AD7D-CDBF1A308E30}" type="presParOf" srcId="{1BEFE20F-91C0-4DF9-BAFD-1501077F1149}" destId="{324731E7-D915-4091-B8B2-DC4C25A83B02}" srcOrd="0" destOrd="0" presId="urn:microsoft.com/office/officeart/2005/8/layout/hList1"/>
    <dgm:cxn modelId="{0AB39B48-3662-4F61-B2EC-91A779C2D88A}" type="presParOf" srcId="{1BEFE20F-91C0-4DF9-BAFD-1501077F1149}" destId="{1FB9D83B-A787-4DB9-A294-8805F517885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93F8CE2-6815-4156-892D-306CA6CBA6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62C8D17-999B-43E4-81AB-4C88E82FB89F}">
      <dgm:prSet phldrT="[Texto]" custT="1"/>
      <dgm:spPr/>
      <dgm:t>
        <a:bodyPr/>
        <a:lstStyle/>
        <a:p>
          <a:pPr algn="just"/>
          <a:r>
            <a:rPr lang="es-MX" sz="2000" dirty="0" smtClean="0">
              <a:latin typeface="Franklin Gothic Book" panose="020B0503020102020204" pitchFamily="34" charset="0"/>
            </a:rPr>
            <a:t>Movimientos inherentes a las decisiones de los accionistas.</a:t>
          </a:r>
          <a:endParaRPr lang="es-MX" sz="2000" dirty="0">
            <a:latin typeface="Franklin Gothic Book" panose="020B0503020102020204" pitchFamily="34" charset="0"/>
          </a:endParaRPr>
        </a:p>
      </dgm:t>
    </dgm:pt>
    <dgm:pt modelId="{9C26E59B-DD9D-4C90-8B45-7C06AB43FD48}" type="parTrans" cxnId="{901C6BD0-E3FA-4B72-BC29-1E6CCA30CC5F}">
      <dgm:prSet/>
      <dgm:spPr/>
      <dgm:t>
        <a:bodyPr/>
        <a:lstStyle/>
        <a:p>
          <a:pPr algn="just"/>
          <a:endParaRPr lang="es-MX" sz="2000">
            <a:latin typeface="Franklin Gothic Book" panose="020B0503020102020204" pitchFamily="34" charset="0"/>
          </a:endParaRPr>
        </a:p>
      </dgm:t>
    </dgm:pt>
    <dgm:pt modelId="{E5217A3B-CA89-486E-87FD-29757393F446}" type="sibTrans" cxnId="{901C6BD0-E3FA-4B72-BC29-1E6CCA30CC5F}">
      <dgm:prSet/>
      <dgm:spPr/>
      <dgm:t>
        <a:bodyPr/>
        <a:lstStyle/>
        <a:p>
          <a:pPr algn="just"/>
          <a:endParaRPr lang="es-MX" sz="2000">
            <a:latin typeface="Franklin Gothic Book" panose="020B0503020102020204" pitchFamily="34" charset="0"/>
          </a:endParaRPr>
        </a:p>
      </dgm:t>
    </dgm:pt>
    <dgm:pt modelId="{222E6CD6-EDC1-4C91-913B-66B1F23784E4}">
      <dgm:prSet phldrT="[Texto]" custT="1"/>
      <dgm:spPr/>
      <dgm:t>
        <a:bodyPr/>
        <a:lstStyle/>
        <a:p>
          <a:pPr algn="just"/>
          <a:r>
            <a:rPr lang="es-MX" sz="2000" dirty="0" smtClean="0">
              <a:latin typeface="Franklin Gothic Book" panose="020B0503020102020204" pitchFamily="34" charset="0"/>
            </a:rPr>
            <a:t>Suscripción de acciones.</a:t>
          </a:r>
          <a:endParaRPr lang="es-MX" sz="2000" dirty="0">
            <a:latin typeface="Franklin Gothic Book" panose="020B0503020102020204" pitchFamily="34" charset="0"/>
          </a:endParaRPr>
        </a:p>
      </dgm:t>
    </dgm:pt>
    <dgm:pt modelId="{3F2CA584-7F37-490C-B49F-EFEEA6E93CC2}" type="parTrans" cxnId="{17A36B2C-843F-4F84-AB55-C766E9171C99}">
      <dgm:prSet/>
      <dgm:spPr/>
      <dgm:t>
        <a:bodyPr/>
        <a:lstStyle/>
        <a:p>
          <a:pPr algn="just"/>
          <a:endParaRPr lang="es-MX" sz="2000">
            <a:latin typeface="Franklin Gothic Book" panose="020B0503020102020204" pitchFamily="34" charset="0"/>
          </a:endParaRPr>
        </a:p>
      </dgm:t>
    </dgm:pt>
    <dgm:pt modelId="{BFA419E7-1730-4CD2-A002-9984B6D14DDA}" type="sibTrans" cxnId="{17A36B2C-843F-4F84-AB55-C766E9171C99}">
      <dgm:prSet/>
      <dgm:spPr/>
      <dgm:t>
        <a:bodyPr/>
        <a:lstStyle/>
        <a:p>
          <a:pPr algn="just"/>
          <a:endParaRPr lang="es-MX" sz="2000">
            <a:latin typeface="Franklin Gothic Book" panose="020B0503020102020204" pitchFamily="34" charset="0"/>
          </a:endParaRPr>
        </a:p>
      </dgm:t>
    </dgm:pt>
    <dgm:pt modelId="{A8658535-FBE0-4EDE-9087-99C46FBF81F5}">
      <dgm:prSet phldrT="[Texto]" custT="1"/>
      <dgm:spPr/>
      <dgm:t>
        <a:bodyPr/>
        <a:lstStyle/>
        <a:p>
          <a:pPr algn="just"/>
          <a:r>
            <a:rPr lang="es-MX" sz="2000" dirty="0" smtClean="0">
              <a:latin typeface="Franklin Gothic Book" panose="020B0503020102020204" pitchFamily="34" charset="0"/>
            </a:rPr>
            <a:t>Capitalización de utilidades.</a:t>
          </a:r>
          <a:endParaRPr lang="es-MX" sz="2000" dirty="0">
            <a:latin typeface="Franklin Gothic Book" panose="020B0503020102020204" pitchFamily="34" charset="0"/>
          </a:endParaRPr>
        </a:p>
      </dgm:t>
    </dgm:pt>
    <dgm:pt modelId="{F1C1D24E-6535-40FE-A2F4-048D480D0941}" type="parTrans" cxnId="{1AC5D48A-545A-4D4C-8C30-F366926C4FED}">
      <dgm:prSet/>
      <dgm:spPr/>
      <dgm:t>
        <a:bodyPr/>
        <a:lstStyle/>
        <a:p>
          <a:pPr algn="just"/>
          <a:endParaRPr lang="es-MX" sz="2000">
            <a:latin typeface="Franklin Gothic Book" panose="020B0503020102020204" pitchFamily="34" charset="0"/>
          </a:endParaRPr>
        </a:p>
      </dgm:t>
    </dgm:pt>
    <dgm:pt modelId="{F482290F-108A-4353-A8DD-C004E94AC4C4}" type="sibTrans" cxnId="{1AC5D48A-545A-4D4C-8C30-F366926C4FED}">
      <dgm:prSet/>
      <dgm:spPr/>
      <dgm:t>
        <a:bodyPr/>
        <a:lstStyle/>
        <a:p>
          <a:pPr algn="just"/>
          <a:endParaRPr lang="es-MX" sz="2000">
            <a:latin typeface="Franklin Gothic Book" panose="020B0503020102020204" pitchFamily="34" charset="0"/>
          </a:endParaRPr>
        </a:p>
      </dgm:t>
    </dgm:pt>
    <dgm:pt modelId="{B964AB77-B5A7-49BD-A0BC-AB48022656F9}">
      <dgm:prSet phldrT="[Texto]" custT="1"/>
      <dgm:spPr/>
      <dgm:t>
        <a:bodyPr/>
        <a:lstStyle/>
        <a:p>
          <a:pPr algn="just"/>
          <a:r>
            <a:rPr lang="es-MX" sz="2000" dirty="0" smtClean="0">
              <a:latin typeface="Franklin Gothic Book" panose="020B0503020102020204" pitchFamily="34" charset="0"/>
            </a:rPr>
            <a:t>Constitución de reserva de capital.</a:t>
          </a:r>
          <a:endParaRPr lang="es-MX" sz="2000" dirty="0">
            <a:latin typeface="Franklin Gothic Book" panose="020B0503020102020204" pitchFamily="34" charset="0"/>
          </a:endParaRPr>
        </a:p>
      </dgm:t>
    </dgm:pt>
    <dgm:pt modelId="{B27635ED-7D56-4C98-94AA-B20A99D8E5FE}" type="parTrans" cxnId="{87DE5CB9-8B14-4D55-B339-523E8CC5BCDC}">
      <dgm:prSet/>
      <dgm:spPr/>
      <dgm:t>
        <a:bodyPr/>
        <a:lstStyle/>
        <a:p>
          <a:pPr algn="just"/>
          <a:endParaRPr lang="es-MX" sz="2000">
            <a:latin typeface="Franklin Gothic Book" panose="020B0503020102020204" pitchFamily="34" charset="0"/>
          </a:endParaRPr>
        </a:p>
      </dgm:t>
    </dgm:pt>
    <dgm:pt modelId="{8CB29E24-29F7-4A40-85A3-8DAAD9A96E4B}" type="sibTrans" cxnId="{87DE5CB9-8B14-4D55-B339-523E8CC5BCDC}">
      <dgm:prSet/>
      <dgm:spPr/>
      <dgm:t>
        <a:bodyPr/>
        <a:lstStyle/>
        <a:p>
          <a:pPr algn="just"/>
          <a:endParaRPr lang="es-MX" sz="2000">
            <a:latin typeface="Franklin Gothic Book" panose="020B0503020102020204" pitchFamily="34" charset="0"/>
          </a:endParaRPr>
        </a:p>
      </dgm:t>
    </dgm:pt>
    <dgm:pt modelId="{9D1A378F-1043-47C2-BF97-1E1730F105B3}">
      <dgm:prSet custT="1"/>
      <dgm:spPr/>
      <dgm:t>
        <a:bodyPr/>
        <a:lstStyle/>
        <a:p>
          <a:pPr algn="just"/>
          <a:r>
            <a:rPr lang="es-MX" sz="2000" dirty="0" smtClean="0">
              <a:latin typeface="Franklin Gothic Book" panose="020B0503020102020204" pitchFamily="34" charset="0"/>
            </a:rPr>
            <a:t>Pago de dividendos.</a:t>
          </a:r>
          <a:endParaRPr lang="es-MX" sz="2000" dirty="0">
            <a:latin typeface="Franklin Gothic Book" panose="020B0503020102020204" pitchFamily="34" charset="0"/>
          </a:endParaRPr>
        </a:p>
      </dgm:t>
    </dgm:pt>
    <dgm:pt modelId="{8C148868-0379-430D-A7AC-DB3A5C7BB832}" type="parTrans" cxnId="{16332C6A-A53E-4594-8062-FF8A55B2DA32}">
      <dgm:prSet/>
      <dgm:spPr/>
      <dgm:t>
        <a:bodyPr/>
        <a:lstStyle/>
        <a:p>
          <a:pPr algn="just"/>
          <a:endParaRPr lang="es-MX" sz="2000">
            <a:latin typeface="Franklin Gothic Book" panose="020B0503020102020204" pitchFamily="34" charset="0"/>
          </a:endParaRPr>
        </a:p>
      </dgm:t>
    </dgm:pt>
    <dgm:pt modelId="{8FEA0D2E-847F-4524-B454-EE408484D33B}" type="sibTrans" cxnId="{16332C6A-A53E-4594-8062-FF8A55B2DA32}">
      <dgm:prSet/>
      <dgm:spPr/>
      <dgm:t>
        <a:bodyPr/>
        <a:lstStyle/>
        <a:p>
          <a:pPr algn="just"/>
          <a:endParaRPr lang="es-MX" sz="2000">
            <a:latin typeface="Franklin Gothic Book" panose="020B0503020102020204" pitchFamily="34" charset="0"/>
          </a:endParaRPr>
        </a:p>
      </dgm:t>
    </dgm:pt>
    <dgm:pt modelId="{7C1C3EF4-3375-4E3F-8C86-51B6ABE8D233}" type="pres">
      <dgm:prSet presAssocID="{E93F8CE2-6815-4156-892D-306CA6CBA6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1F08F8EA-B21A-47BE-BAEA-E941C7A2EFF3}" type="pres">
      <dgm:prSet presAssocID="{C62C8D17-999B-43E4-81AB-4C88E82FB89F}" presName="thickLine" presStyleLbl="alignNode1" presStyleIdx="0" presStyleCnt="1"/>
      <dgm:spPr/>
    </dgm:pt>
    <dgm:pt modelId="{3BC2AEA0-0E16-4450-812E-A8763269BEA8}" type="pres">
      <dgm:prSet presAssocID="{C62C8D17-999B-43E4-81AB-4C88E82FB89F}" presName="horz1" presStyleCnt="0"/>
      <dgm:spPr/>
    </dgm:pt>
    <dgm:pt modelId="{1993E7E8-0BC3-48EA-BCE3-832C4F9BAC98}" type="pres">
      <dgm:prSet presAssocID="{C62C8D17-999B-43E4-81AB-4C88E82FB89F}" presName="tx1" presStyleLbl="revTx" presStyleIdx="0" presStyleCnt="5"/>
      <dgm:spPr/>
      <dgm:t>
        <a:bodyPr/>
        <a:lstStyle/>
        <a:p>
          <a:endParaRPr lang="es-MX"/>
        </a:p>
      </dgm:t>
    </dgm:pt>
    <dgm:pt modelId="{F2821A1A-BC1F-471C-94AD-1487ABD4C549}" type="pres">
      <dgm:prSet presAssocID="{C62C8D17-999B-43E4-81AB-4C88E82FB89F}" presName="vert1" presStyleCnt="0"/>
      <dgm:spPr/>
    </dgm:pt>
    <dgm:pt modelId="{2DE251DA-18F5-4077-A90C-875BA2223A28}" type="pres">
      <dgm:prSet presAssocID="{222E6CD6-EDC1-4C91-913B-66B1F23784E4}" presName="vertSpace2a" presStyleCnt="0"/>
      <dgm:spPr/>
    </dgm:pt>
    <dgm:pt modelId="{4565EFCA-C82C-470A-B829-57EECB3A832C}" type="pres">
      <dgm:prSet presAssocID="{222E6CD6-EDC1-4C91-913B-66B1F23784E4}" presName="horz2" presStyleCnt="0"/>
      <dgm:spPr/>
    </dgm:pt>
    <dgm:pt modelId="{06FA3C1C-C69E-49FD-B171-54FC9EC03B48}" type="pres">
      <dgm:prSet presAssocID="{222E6CD6-EDC1-4C91-913B-66B1F23784E4}" presName="horzSpace2" presStyleCnt="0"/>
      <dgm:spPr/>
    </dgm:pt>
    <dgm:pt modelId="{17AE7290-0C44-42E6-AF37-A5D5794537DF}" type="pres">
      <dgm:prSet presAssocID="{222E6CD6-EDC1-4C91-913B-66B1F23784E4}" presName="tx2" presStyleLbl="revTx" presStyleIdx="1" presStyleCnt="5"/>
      <dgm:spPr/>
      <dgm:t>
        <a:bodyPr/>
        <a:lstStyle/>
        <a:p>
          <a:endParaRPr lang="es-MX"/>
        </a:p>
      </dgm:t>
    </dgm:pt>
    <dgm:pt modelId="{2EB7AE25-B8B6-45E0-AA6C-4BB9FEA7496B}" type="pres">
      <dgm:prSet presAssocID="{222E6CD6-EDC1-4C91-913B-66B1F23784E4}" presName="vert2" presStyleCnt="0"/>
      <dgm:spPr/>
    </dgm:pt>
    <dgm:pt modelId="{8B0A52CF-F9BD-436A-BF4B-37746C9F2603}" type="pres">
      <dgm:prSet presAssocID="{222E6CD6-EDC1-4C91-913B-66B1F23784E4}" presName="thinLine2b" presStyleLbl="callout" presStyleIdx="0" presStyleCnt="4"/>
      <dgm:spPr/>
    </dgm:pt>
    <dgm:pt modelId="{5CBD9C3B-250E-42A0-8958-7EACD8BBAE03}" type="pres">
      <dgm:prSet presAssocID="{222E6CD6-EDC1-4C91-913B-66B1F23784E4}" presName="vertSpace2b" presStyleCnt="0"/>
      <dgm:spPr/>
    </dgm:pt>
    <dgm:pt modelId="{654751D2-BB19-49CD-8C0F-A78EA74A400F}" type="pres">
      <dgm:prSet presAssocID="{A8658535-FBE0-4EDE-9087-99C46FBF81F5}" presName="horz2" presStyleCnt="0"/>
      <dgm:spPr/>
    </dgm:pt>
    <dgm:pt modelId="{3E672BB2-68E7-44C6-9656-29A8DCA41EAE}" type="pres">
      <dgm:prSet presAssocID="{A8658535-FBE0-4EDE-9087-99C46FBF81F5}" presName="horzSpace2" presStyleCnt="0"/>
      <dgm:spPr/>
    </dgm:pt>
    <dgm:pt modelId="{51AC2A61-85A1-4F7B-A94B-4F3D278396E5}" type="pres">
      <dgm:prSet presAssocID="{A8658535-FBE0-4EDE-9087-99C46FBF81F5}" presName="tx2" presStyleLbl="revTx" presStyleIdx="2" presStyleCnt="5"/>
      <dgm:spPr/>
      <dgm:t>
        <a:bodyPr/>
        <a:lstStyle/>
        <a:p>
          <a:endParaRPr lang="es-MX"/>
        </a:p>
      </dgm:t>
    </dgm:pt>
    <dgm:pt modelId="{D06606F8-39D8-4306-A2AC-B784820136EC}" type="pres">
      <dgm:prSet presAssocID="{A8658535-FBE0-4EDE-9087-99C46FBF81F5}" presName="vert2" presStyleCnt="0"/>
      <dgm:spPr/>
    </dgm:pt>
    <dgm:pt modelId="{265425F0-E3DD-41C6-8EA6-0F647B9BDB66}" type="pres">
      <dgm:prSet presAssocID="{A8658535-FBE0-4EDE-9087-99C46FBF81F5}" presName="thinLine2b" presStyleLbl="callout" presStyleIdx="1" presStyleCnt="4"/>
      <dgm:spPr/>
    </dgm:pt>
    <dgm:pt modelId="{7F914599-8781-485A-87C9-CB5B5484A621}" type="pres">
      <dgm:prSet presAssocID="{A8658535-FBE0-4EDE-9087-99C46FBF81F5}" presName="vertSpace2b" presStyleCnt="0"/>
      <dgm:spPr/>
    </dgm:pt>
    <dgm:pt modelId="{4F3E1C4D-1AAB-44D0-A8C5-BB4E156AC8DE}" type="pres">
      <dgm:prSet presAssocID="{B964AB77-B5A7-49BD-A0BC-AB48022656F9}" presName="horz2" presStyleCnt="0"/>
      <dgm:spPr/>
    </dgm:pt>
    <dgm:pt modelId="{87DEF14E-0C5B-469E-B0F2-2C11FC2A282D}" type="pres">
      <dgm:prSet presAssocID="{B964AB77-B5A7-49BD-A0BC-AB48022656F9}" presName="horzSpace2" presStyleCnt="0"/>
      <dgm:spPr/>
    </dgm:pt>
    <dgm:pt modelId="{C35F6864-CE9A-4392-B949-4C9EC5DCBBB1}" type="pres">
      <dgm:prSet presAssocID="{B964AB77-B5A7-49BD-A0BC-AB48022656F9}" presName="tx2" presStyleLbl="revTx" presStyleIdx="3" presStyleCnt="5"/>
      <dgm:spPr/>
      <dgm:t>
        <a:bodyPr/>
        <a:lstStyle/>
        <a:p>
          <a:endParaRPr lang="es-MX"/>
        </a:p>
      </dgm:t>
    </dgm:pt>
    <dgm:pt modelId="{FD66202F-FEF3-4DEE-8785-133230BAF56C}" type="pres">
      <dgm:prSet presAssocID="{B964AB77-B5A7-49BD-A0BC-AB48022656F9}" presName="vert2" presStyleCnt="0"/>
      <dgm:spPr/>
    </dgm:pt>
    <dgm:pt modelId="{82B8EE1D-9902-4B30-B0B3-BA100485B8D9}" type="pres">
      <dgm:prSet presAssocID="{B964AB77-B5A7-49BD-A0BC-AB48022656F9}" presName="thinLine2b" presStyleLbl="callout" presStyleIdx="2" presStyleCnt="4"/>
      <dgm:spPr/>
    </dgm:pt>
    <dgm:pt modelId="{FFA5CA76-7206-4DD0-92FD-124C15DE8B09}" type="pres">
      <dgm:prSet presAssocID="{B964AB77-B5A7-49BD-A0BC-AB48022656F9}" presName="vertSpace2b" presStyleCnt="0"/>
      <dgm:spPr/>
    </dgm:pt>
    <dgm:pt modelId="{638A2799-A893-4D7E-9B3D-D0B5E9C24A16}" type="pres">
      <dgm:prSet presAssocID="{9D1A378F-1043-47C2-BF97-1E1730F105B3}" presName="horz2" presStyleCnt="0"/>
      <dgm:spPr/>
    </dgm:pt>
    <dgm:pt modelId="{CFEA78B2-7582-41D3-9DEC-07BE360E7D8D}" type="pres">
      <dgm:prSet presAssocID="{9D1A378F-1043-47C2-BF97-1E1730F105B3}" presName="horzSpace2" presStyleCnt="0"/>
      <dgm:spPr/>
    </dgm:pt>
    <dgm:pt modelId="{39EDC971-76FA-4E05-BDBB-51AD699E6427}" type="pres">
      <dgm:prSet presAssocID="{9D1A378F-1043-47C2-BF97-1E1730F105B3}" presName="tx2" presStyleLbl="revTx" presStyleIdx="4" presStyleCnt="5"/>
      <dgm:spPr/>
      <dgm:t>
        <a:bodyPr/>
        <a:lstStyle/>
        <a:p>
          <a:endParaRPr lang="es-MX"/>
        </a:p>
      </dgm:t>
    </dgm:pt>
    <dgm:pt modelId="{5E781936-B1F7-4D00-97CB-7907B2E5CC5C}" type="pres">
      <dgm:prSet presAssocID="{9D1A378F-1043-47C2-BF97-1E1730F105B3}" presName="vert2" presStyleCnt="0"/>
      <dgm:spPr/>
    </dgm:pt>
    <dgm:pt modelId="{157FB937-2C6D-421A-9D31-C66F3424E3D3}" type="pres">
      <dgm:prSet presAssocID="{9D1A378F-1043-47C2-BF97-1E1730F105B3}" presName="thinLine2b" presStyleLbl="callout" presStyleIdx="3" presStyleCnt="4"/>
      <dgm:spPr/>
    </dgm:pt>
    <dgm:pt modelId="{5599CAF3-65FF-499B-BC3D-C59659ADF683}" type="pres">
      <dgm:prSet presAssocID="{9D1A378F-1043-47C2-BF97-1E1730F105B3}" presName="vertSpace2b" presStyleCnt="0"/>
      <dgm:spPr/>
    </dgm:pt>
  </dgm:ptLst>
  <dgm:cxnLst>
    <dgm:cxn modelId="{87DE5CB9-8B14-4D55-B339-523E8CC5BCDC}" srcId="{C62C8D17-999B-43E4-81AB-4C88E82FB89F}" destId="{B964AB77-B5A7-49BD-A0BC-AB48022656F9}" srcOrd="2" destOrd="0" parTransId="{B27635ED-7D56-4C98-94AA-B20A99D8E5FE}" sibTransId="{8CB29E24-29F7-4A40-85A3-8DAAD9A96E4B}"/>
    <dgm:cxn modelId="{40CA6B7D-0FA1-4694-83C5-90B22809E33E}" type="presOf" srcId="{E93F8CE2-6815-4156-892D-306CA6CBA607}" destId="{7C1C3EF4-3375-4E3F-8C86-51B6ABE8D233}" srcOrd="0" destOrd="0" presId="urn:microsoft.com/office/officeart/2008/layout/LinedList"/>
    <dgm:cxn modelId="{17A36B2C-843F-4F84-AB55-C766E9171C99}" srcId="{C62C8D17-999B-43E4-81AB-4C88E82FB89F}" destId="{222E6CD6-EDC1-4C91-913B-66B1F23784E4}" srcOrd="0" destOrd="0" parTransId="{3F2CA584-7F37-490C-B49F-EFEEA6E93CC2}" sibTransId="{BFA419E7-1730-4CD2-A002-9984B6D14DDA}"/>
    <dgm:cxn modelId="{16332C6A-A53E-4594-8062-FF8A55B2DA32}" srcId="{C62C8D17-999B-43E4-81AB-4C88E82FB89F}" destId="{9D1A378F-1043-47C2-BF97-1E1730F105B3}" srcOrd="3" destOrd="0" parTransId="{8C148868-0379-430D-A7AC-DB3A5C7BB832}" sibTransId="{8FEA0D2E-847F-4524-B454-EE408484D33B}"/>
    <dgm:cxn modelId="{1AC5D48A-545A-4D4C-8C30-F366926C4FED}" srcId="{C62C8D17-999B-43E4-81AB-4C88E82FB89F}" destId="{A8658535-FBE0-4EDE-9087-99C46FBF81F5}" srcOrd="1" destOrd="0" parTransId="{F1C1D24E-6535-40FE-A2F4-048D480D0941}" sibTransId="{F482290F-108A-4353-A8DD-C004E94AC4C4}"/>
    <dgm:cxn modelId="{BA81C0E6-804B-4FC9-A866-0597E158ED7A}" type="presOf" srcId="{222E6CD6-EDC1-4C91-913B-66B1F23784E4}" destId="{17AE7290-0C44-42E6-AF37-A5D5794537DF}" srcOrd="0" destOrd="0" presId="urn:microsoft.com/office/officeart/2008/layout/LinedList"/>
    <dgm:cxn modelId="{6E8CFDCB-055F-4835-963F-440FAD4A7701}" type="presOf" srcId="{B964AB77-B5A7-49BD-A0BC-AB48022656F9}" destId="{C35F6864-CE9A-4392-B949-4C9EC5DCBBB1}" srcOrd="0" destOrd="0" presId="urn:microsoft.com/office/officeart/2008/layout/LinedList"/>
    <dgm:cxn modelId="{65BD89F1-51C9-4BD4-B913-63783F2CEA52}" type="presOf" srcId="{9D1A378F-1043-47C2-BF97-1E1730F105B3}" destId="{39EDC971-76FA-4E05-BDBB-51AD699E6427}" srcOrd="0" destOrd="0" presId="urn:microsoft.com/office/officeart/2008/layout/LinedList"/>
    <dgm:cxn modelId="{9B918CED-8B76-4970-806C-12A17F07847D}" type="presOf" srcId="{A8658535-FBE0-4EDE-9087-99C46FBF81F5}" destId="{51AC2A61-85A1-4F7B-A94B-4F3D278396E5}" srcOrd="0" destOrd="0" presId="urn:microsoft.com/office/officeart/2008/layout/LinedList"/>
    <dgm:cxn modelId="{901C6BD0-E3FA-4B72-BC29-1E6CCA30CC5F}" srcId="{E93F8CE2-6815-4156-892D-306CA6CBA607}" destId="{C62C8D17-999B-43E4-81AB-4C88E82FB89F}" srcOrd="0" destOrd="0" parTransId="{9C26E59B-DD9D-4C90-8B45-7C06AB43FD48}" sibTransId="{E5217A3B-CA89-486E-87FD-29757393F446}"/>
    <dgm:cxn modelId="{0D96CEF8-AA6E-490C-A5F4-86B333A47CBD}" type="presOf" srcId="{C62C8D17-999B-43E4-81AB-4C88E82FB89F}" destId="{1993E7E8-0BC3-48EA-BCE3-832C4F9BAC98}" srcOrd="0" destOrd="0" presId="urn:microsoft.com/office/officeart/2008/layout/LinedList"/>
    <dgm:cxn modelId="{B2CC8C14-EDFB-4BC1-BF9A-11B595C71114}" type="presParOf" srcId="{7C1C3EF4-3375-4E3F-8C86-51B6ABE8D233}" destId="{1F08F8EA-B21A-47BE-BAEA-E941C7A2EFF3}" srcOrd="0" destOrd="0" presId="urn:microsoft.com/office/officeart/2008/layout/LinedList"/>
    <dgm:cxn modelId="{CA0235D2-350E-4A5E-8DD3-1263B74CF3A2}" type="presParOf" srcId="{7C1C3EF4-3375-4E3F-8C86-51B6ABE8D233}" destId="{3BC2AEA0-0E16-4450-812E-A8763269BEA8}" srcOrd="1" destOrd="0" presId="urn:microsoft.com/office/officeart/2008/layout/LinedList"/>
    <dgm:cxn modelId="{D001B04A-B94C-42C3-9E1C-E1DA12BE1F94}" type="presParOf" srcId="{3BC2AEA0-0E16-4450-812E-A8763269BEA8}" destId="{1993E7E8-0BC3-48EA-BCE3-832C4F9BAC98}" srcOrd="0" destOrd="0" presId="urn:microsoft.com/office/officeart/2008/layout/LinedList"/>
    <dgm:cxn modelId="{4B41168F-D99E-4480-B440-1BA4CCCEDE94}" type="presParOf" srcId="{3BC2AEA0-0E16-4450-812E-A8763269BEA8}" destId="{F2821A1A-BC1F-471C-94AD-1487ABD4C549}" srcOrd="1" destOrd="0" presId="urn:microsoft.com/office/officeart/2008/layout/LinedList"/>
    <dgm:cxn modelId="{B5A11DE3-CB00-42E6-883E-7B98187A473E}" type="presParOf" srcId="{F2821A1A-BC1F-471C-94AD-1487ABD4C549}" destId="{2DE251DA-18F5-4077-A90C-875BA2223A28}" srcOrd="0" destOrd="0" presId="urn:microsoft.com/office/officeart/2008/layout/LinedList"/>
    <dgm:cxn modelId="{3AD1C5B1-FDFE-4CBD-871A-A3181937683F}" type="presParOf" srcId="{F2821A1A-BC1F-471C-94AD-1487ABD4C549}" destId="{4565EFCA-C82C-470A-B829-57EECB3A832C}" srcOrd="1" destOrd="0" presId="urn:microsoft.com/office/officeart/2008/layout/LinedList"/>
    <dgm:cxn modelId="{108E706A-9309-48B4-8496-B46B8B24CE0B}" type="presParOf" srcId="{4565EFCA-C82C-470A-B829-57EECB3A832C}" destId="{06FA3C1C-C69E-49FD-B171-54FC9EC03B48}" srcOrd="0" destOrd="0" presId="urn:microsoft.com/office/officeart/2008/layout/LinedList"/>
    <dgm:cxn modelId="{D0E95945-3EDC-4307-9787-58EE85169742}" type="presParOf" srcId="{4565EFCA-C82C-470A-B829-57EECB3A832C}" destId="{17AE7290-0C44-42E6-AF37-A5D5794537DF}" srcOrd="1" destOrd="0" presId="urn:microsoft.com/office/officeart/2008/layout/LinedList"/>
    <dgm:cxn modelId="{55C8CCF7-BF62-4C53-8E36-C60B17F39DBC}" type="presParOf" srcId="{4565EFCA-C82C-470A-B829-57EECB3A832C}" destId="{2EB7AE25-B8B6-45E0-AA6C-4BB9FEA7496B}" srcOrd="2" destOrd="0" presId="urn:microsoft.com/office/officeart/2008/layout/LinedList"/>
    <dgm:cxn modelId="{6F262E58-7A41-4088-9E7A-95868C88B51F}" type="presParOf" srcId="{F2821A1A-BC1F-471C-94AD-1487ABD4C549}" destId="{8B0A52CF-F9BD-436A-BF4B-37746C9F2603}" srcOrd="2" destOrd="0" presId="urn:microsoft.com/office/officeart/2008/layout/LinedList"/>
    <dgm:cxn modelId="{FA0E445C-6B07-425B-91E1-FF8EC2FAAB63}" type="presParOf" srcId="{F2821A1A-BC1F-471C-94AD-1487ABD4C549}" destId="{5CBD9C3B-250E-42A0-8958-7EACD8BBAE03}" srcOrd="3" destOrd="0" presId="urn:microsoft.com/office/officeart/2008/layout/LinedList"/>
    <dgm:cxn modelId="{0DA0FADB-C97B-4F62-A5FD-E2C3BF4A1404}" type="presParOf" srcId="{F2821A1A-BC1F-471C-94AD-1487ABD4C549}" destId="{654751D2-BB19-49CD-8C0F-A78EA74A400F}" srcOrd="4" destOrd="0" presId="urn:microsoft.com/office/officeart/2008/layout/LinedList"/>
    <dgm:cxn modelId="{57D89B8B-47C8-4E42-AF21-9BC954042344}" type="presParOf" srcId="{654751D2-BB19-49CD-8C0F-A78EA74A400F}" destId="{3E672BB2-68E7-44C6-9656-29A8DCA41EAE}" srcOrd="0" destOrd="0" presId="urn:microsoft.com/office/officeart/2008/layout/LinedList"/>
    <dgm:cxn modelId="{933CCDEA-70F0-416F-A4E3-A47D4EC7F388}" type="presParOf" srcId="{654751D2-BB19-49CD-8C0F-A78EA74A400F}" destId="{51AC2A61-85A1-4F7B-A94B-4F3D278396E5}" srcOrd="1" destOrd="0" presId="urn:microsoft.com/office/officeart/2008/layout/LinedList"/>
    <dgm:cxn modelId="{7B6BFF83-D630-4354-B771-975A177A6846}" type="presParOf" srcId="{654751D2-BB19-49CD-8C0F-A78EA74A400F}" destId="{D06606F8-39D8-4306-A2AC-B784820136EC}" srcOrd="2" destOrd="0" presId="urn:microsoft.com/office/officeart/2008/layout/LinedList"/>
    <dgm:cxn modelId="{EFE19ADA-C04D-4FBD-BA75-754AC1425B2B}" type="presParOf" srcId="{F2821A1A-BC1F-471C-94AD-1487ABD4C549}" destId="{265425F0-E3DD-41C6-8EA6-0F647B9BDB66}" srcOrd="5" destOrd="0" presId="urn:microsoft.com/office/officeart/2008/layout/LinedList"/>
    <dgm:cxn modelId="{63AA3C52-53BA-49F2-B46C-A3491D8DC403}" type="presParOf" srcId="{F2821A1A-BC1F-471C-94AD-1487ABD4C549}" destId="{7F914599-8781-485A-87C9-CB5B5484A621}" srcOrd="6" destOrd="0" presId="urn:microsoft.com/office/officeart/2008/layout/LinedList"/>
    <dgm:cxn modelId="{3E4ED6F8-EEB0-4ED4-A095-5B2C7D991C46}" type="presParOf" srcId="{F2821A1A-BC1F-471C-94AD-1487ABD4C549}" destId="{4F3E1C4D-1AAB-44D0-A8C5-BB4E156AC8DE}" srcOrd="7" destOrd="0" presId="urn:microsoft.com/office/officeart/2008/layout/LinedList"/>
    <dgm:cxn modelId="{EC6BDF8B-39AE-4DA5-A06E-2915865AF2AE}" type="presParOf" srcId="{4F3E1C4D-1AAB-44D0-A8C5-BB4E156AC8DE}" destId="{87DEF14E-0C5B-469E-B0F2-2C11FC2A282D}" srcOrd="0" destOrd="0" presId="urn:microsoft.com/office/officeart/2008/layout/LinedList"/>
    <dgm:cxn modelId="{D8AE6C87-833D-4720-9A6B-A62BF2A7C2D2}" type="presParOf" srcId="{4F3E1C4D-1AAB-44D0-A8C5-BB4E156AC8DE}" destId="{C35F6864-CE9A-4392-B949-4C9EC5DCBBB1}" srcOrd="1" destOrd="0" presId="urn:microsoft.com/office/officeart/2008/layout/LinedList"/>
    <dgm:cxn modelId="{BA6844BB-F662-443F-85BD-A0BAE45C6D54}" type="presParOf" srcId="{4F3E1C4D-1AAB-44D0-A8C5-BB4E156AC8DE}" destId="{FD66202F-FEF3-4DEE-8785-133230BAF56C}" srcOrd="2" destOrd="0" presId="urn:microsoft.com/office/officeart/2008/layout/LinedList"/>
    <dgm:cxn modelId="{A172AB3C-0911-4729-B76B-A7CB7C38823E}" type="presParOf" srcId="{F2821A1A-BC1F-471C-94AD-1487ABD4C549}" destId="{82B8EE1D-9902-4B30-B0B3-BA100485B8D9}" srcOrd="8" destOrd="0" presId="urn:microsoft.com/office/officeart/2008/layout/LinedList"/>
    <dgm:cxn modelId="{7E75EE20-B20C-43BF-B826-0574666B4C45}" type="presParOf" srcId="{F2821A1A-BC1F-471C-94AD-1487ABD4C549}" destId="{FFA5CA76-7206-4DD0-92FD-124C15DE8B09}" srcOrd="9" destOrd="0" presId="urn:microsoft.com/office/officeart/2008/layout/LinedList"/>
    <dgm:cxn modelId="{BBD75658-A099-4F3C-B57B-B63D2C9E2F71}" type="presParOf" srcId="{F2821A1A-BC1F-471C-94AD-1487ABD4C549}" destId="{638A2799-A893-4D7E-9B3D-D0B5E9C24A16}" srcOrd="10" destOrd="0" presId="urn:microsoft.com/office/officeart/2008/layout/LinedList"/>
    <dgm:cxn modelId="{66218548-740A-4AF6-B51D-606F4AAEF424}" type="presParOf" srcId="{638A2799-A893-4D7E-9B3D-D0B5E9C24A16}" destId="{CFEA78B2-7582-41D3-9DEC-07BE360E7D8D}" srcOrd="0" destOrd="0" presId="urn:microsoft.com/office/officeart/2008/layout/LinedList"/>
    <dgm:cxn modelId="{7010E923-AF8C-47CC-A55C-4375460542A7}" type="presParOf" srcId="{638A2799-A893-4D7E-9B3D-D0B5E9C24A16}" destId="{39EDC971-76FA-4E05-BDBB-51AD699E6427}" srcOrd="1" destOrd="0" presId="urn:microsoft.com/office/officeart/2008/layout/LinedList"/>
    <dgm:cxn modelId="{85B343FA-B425-4804-BDEC-2FA5F10C2848}" type="presParOf" srcId="{638A2799-A893-4D7E-9B3D-D0B5E9C24A16}" destId="{5E781936-B1F7-4D00-97CB-7907B2E5CC5C}" srcOrd="2" destOrd="0" presId="urn:microsoft.com/office/officeart/2008/layout/LinedList"/>
    <dgm:cxn modelId="{1E6E46C0-DDF4-4683-8319-FD0643C8DFFC}" type="presParOf" srcId="{F2821A1A-BC1F-471C-94AD-1487ABD4C549}" destId="{157FB937-2C6D-421A-9D31-C66F3424E3D3}" srcOrd="11" destOrd="0" presId="urn:microsoft.com/office/officeart/2008/layout/LinedList"/>
    <dgm:cxn modelId="{8D25FAAB-124D-44D4-B8C2-B3478A635EBC}" type="presParOf" srcId="{F2821A1A-BC1F-471C-94AD-1487ABD4C549}" destId="{5599CAF3-65FF-499B-BC3D-C59659ADF683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1E70F85-4340-4F49-9AD2-DAB88FC507A0}" type="doc">
      <dgm:prSet loTypeId="urn:microsoft.com/office/officeart/2005/8/layout/process2" loCatId="process" qsTypeId="urn:microsoft.com/office/officeart/2005/8/quickstyle/3d2" qsCatId="3D" csTypeId="urn:microsoft.com/office/officeart/2005/8/colors/colorful1" csCatId="colorful" phldr="1"/>
      <dgm:spPr/>
    </dgm:pt>
    <dgm:pt modelId="{26BB0386-1A20-4432-92C6-8C4D0FFA5357}">
      <dgm:prSet phldrT="[Texto]"/>
      <dgm:spPr/>
      <dgm:t>
        <a:bodyPr/>
        <a:lstStyle/>
        <a:p>
          <a:r>
            <a:rPr lang="es-MX" dirty="0" smtClean="0"/>
            <a:t>Capital social</a:t>
          </a:r>
          <a:endParaRPr lang="es-MX" dirty="0"/>
        </a:p>
      </dgm:t>
    </dgm:pt>
    <dgm:pt modelId="{EC27EA33-7FFF-4346-8DF7-C8A76F37438F}" type="parTrans" cxnId="{C76C0E9A-0263-4E81-85D0-B0567914F479}">
      <dgm:prSet/>
      <dgm:spPr/>
      <dgm:t>
        <a:bodyPr/>
        <a:lstStyle/>
        <a:p>
          <a:endParaRPr lang="es-MX"/>
        </a:p>
      </dgm:t>
    </dgm:pt>
    <dgm:pt modelId="{A4A6A5A3-48FF-4BC6-8276-49413358831E}" type="sibTrans" cxnId="{C76C0E9A-0263-4E81-85D0-B0567914F479}">
      <dgm:prSet/>
      <dgm:spPr/>
      <dgm:t>
        <a:bodyPr/>
        <a:lstStyle/>
        <a:p>
          <a:endParaRPr lang="es-MX"/>
        </a:p>
      </dgm:t>
    </dgm:pt>
    <dgm:pt modelId="{84F673C9-AC39-43A2-A703-D5D95FE6FECE}">
      <dgm:prSet phldrT="[Texto]"/>
      <dgm:spPr/>
      <dgm:t>
        <a:bodyPr/>
        <a:lstStyle/>
        <a:p>
          <a:r>
            <a:rPr lang="es-MX" dirty="0" smtClean="0"/>
            <a:t>Prima en venta de acciones</a:t>
          </a:r>
          <a:endParaRPr lang="es-MX" dirty="0"/>
        </a:p>
      </dgm:t>
    </dgm:pt>
    <dgm:pt modelId="{2F86C3F9-55F7-4689-8C2D-3170EF3C907C}" type="parTrans" cxnId="{50A7C0E5-E3FE-492A-8CBE-1137C145771A}">
      <dgm:prSet/>
      <dgm:spPr/>
      <dgm:t>
        <a:bodyPr/>
        <a:lstStyle/>
        <a:p>
          <a:endParaRPr lang="es-MX"/>
        </a:p>
      </dgm:t>
    </dgm:pt>
    <dgm:pt modelId="{61C54A6C-F9EC-41C0-A5AD-EEEDE0AC9DC2}" type="sibTrans" cxnId="{50A7C0E5-E3FE-492A-8CBE-1137C145771A}">
      <dgm:prSet/>
      <dgm:spPr/>
      <dgm:t>
        <a:bodyPr/>
        <a:lstStyle/>
        <a:p>
          <a:endParaRPr lang="es-MX"/>
        </a:p>
      </dgm:t>
    </dgm:pt>
    <dgm:pt modelId="{64E1F2D2-D1C8-45E7-9024-1031EC197E9E}">
      <dgm:prSet phldrT="[Texto]"/>
      <dgm:spPr/>
      <dgm:t>
        <a:bodyPr/>
        <a:lstStyle/>
        <a:p>
          <a:r>
            <a:rPr lang="es-MX" dirty="0" smtClean="0"/>
            <a:t>Reserva de capital</a:t>
          </a:r>
          <a:endParaRPr lang="es-MX" dirty="0"/>
        </a:p>
      </dgm:t>
    </dgm:pt>
    <dgm:pt modelId="{FB34605F-2254-4AE5-BFF2-685584729C4D}" type="parTrans" cxnId="{11BCB44D-7082-43A8-9BFA-5EBD255E028C}">
      <dgm:prSet/>
      <dgm:spPr/>
      <dgm:t>
        <a:bodyPr/>
        <a:lstStyle/>
        <a:p>
          <a:endParaRPr lang="es-MX"/>
        </a:p>
      </dgm:t>
    </dgm:pt>
    <dgm:pt modelId="{DE96008F-4107-4F56-A6CA-9FBF83DB1828}" type="sibTrans" cxnId="{11BCB44D-7082-43A8-9BFA-5EBD255E028C}">
      <dgm:prSet/>
      <dgm:spPr/>
      <dgm:t>
        <a:bodyPr/>
        <a:lstStyle/>
        <a:p>
          <a:endParaRPr lang="es-MX"/>
        </a:p>
      </dgm:t>
    </dgm:pt>
    <dgm:pt modelId="{D4DD0629-3F93-417C-B1E1-F29F385D63B3}">
      <dgm:prSet/>
      <dgm:spPr/>
      <dgm:t>
        <a:bodyPr/>
        <a:lstStyle/>
        <a:p>
          <a:r>
            <a:rPr lang="es-MX" dirty="0" smtClean="0"/>
            <a:t>Resultado de ejercicios anteriores</a:t>
          </a:r>
          <a:endParaRPr lang="es-MX" dirty="0"/>
        </a:p>
      </dgm:t>
    </dgm:pt>
    <dgm:pt modelId="{3707EB58-667A-48C2-B204-17FFE08202F5}" type="parTrans" cxnId="{F43DE7EC-0692-4009-BAD7-648F264204F8}">
      <dgm:prSet/>
      <dgm:spPr/>
      <dgm:t>
        <a:bodyPr/>
        <a:lstStyle/>
        <a:p>
          <a:endParaRPr lang="es-MX"/>
        </a:p>
      </dgm:t>
    </dgm:pt>
    <dgm:pt modelId="{26730A55-4B24-49BD-8574-62A496DB7116}" type="sibTrans" cxnId="{F43DE7EC-0692-4009-BAD7-648F264204F8}">
      <dgm:prSet/>
      <dgm:spPr/>
      <dgm:t>
        <a:bodyPr/>
        <a:lstStyle/>
        <a:p>
          <a:endParaRPr lang="es-MX"/>
        </a:p>
      </dgm:t>
    </dgm:pt>
    <dgm:pt modelId="{FFCD69D4-E5C7-4FDB-AAE3-B4F804B5B99E}">
      <dgm:prSet/>
      <dgm:spPr/>
      <dgm:t>
        <a:bodyPr/>
        <a:lstStyle/>
        <a:p>
          <a:r>
            <a:rPr lang="es-MX" dirty="0" smtClean="0"/>
            <a:t>Resultado por valuación de empresas promovidas</a:t>
          </a:r>
          <a:endParaRPr lang="es-MX" dirty="0"/>
        </a:p>
      </dgm:t>
    </dgm:pt>
    <dgm:pt modelId="{7ADABDBA-258B-4404-81C1-AE015B6112C9}" type="parTrans" cxnId="{689C4F27-291A-4AE3-ACEF-D0A67FDAC815}">
      <dgm:prSet/>
      <dgm:spPr/>
      <dgm:t>
        <a:bodyPr/>
        <a:lstStyle/>
        <a:p>
          <a:endParaRPr lang="es-MX"/>
        </a:p>
      </dgm:t>
    </dgm:pt>
    <dgm:pt modelId="{C1D26F2D-72C9-4AF9-A483-DB5413063C28}" type="sibTrans" cxnId="{689C4F27-291A-4AE3-ACEF-D0A67FDAC815}">
      <dgm:prSet/>
      <dgm:spPr/>
      <dgm:t>
        <a:bodyPr/>
        <a:lstStyle/>
        <a:p>
          <a:endParaRPr lang="es-MX"/>
        </a:p>
      </dgm:t>
    </dgm:pt>
    <dgm:pt modelId="{C7B71A3F-E5F4-4644-A4FC-BFCFE61551A1}">
      <dgm:prSet/>
      <dgm:spPr/>
      <dgm:t>
        <a:bodyPr/>
        <a:lstStyle/>
        <a:p>
          <a:r>
            <a:rPr lang="es-MX" dirty="0" smtClean="0"/>
            <a:t>Resultado neto</a:t>
          </a:r>
          <a:endParaRPr lang="es-MX" dirty="0"/>
        </a:p>
      </dgm:t>
    </dgm:pt>
    <dgm:pt modelId="{4C5E3270-BBAF-45C2-9D94-1ED1CA4199A4}" type="parTrans" cxnId="{C424CFBF-1D91-4BA9-AD24-69940A72E1DD}">
      <dgm:prSet/>
      <dgm:spPr/>
      <dgm:t>
        <a:bodyPr/>
        <a:lstStyle/>
        <a:p>
          <a:endParaRPr lang="es-MX"/>
        </a:p>
      </dgm:t>
    </dgm:pt>
    <dgm:pt modelId="{CAB5E098-F603-47DF-AC25-ABB0B2D41CA5}" type="sibTrans" cxnId="{C424CFBF-1D91-4BA9-AD24-69940A72E1DD}">
      <dgm:prSet/>
      <dgm:spPr/>
      <dgm:t>
        <a:bodyPr/>
        <a:lstStyle/>
        <a:p>
          <a:endParaRPr lang="es-MX"/>
        </a:p>
      </dgm:t>
    </dgm:pt>
    <dgm:pt modelId="{EEB3B4DA-806A-4778-9827-6EB7004B1563}" type="pres">
      <dgm:prSet presAssocID="{71E70F85-4340-4F49-9AD2-DAB88FC507A0}" presName="linearFlow" presStyleCnt="0">
        <dgm:presLayoutVars>
          <dgm:resizeHandles val="exact"/>
        </dgm:presLayoutVars>
      </dgm:prSet>
      <dgm:spPr/>
    </dgm:pt>
    <dgm:pt modelId="{3F95E4B5-3CA9-4D3A-86C3-BA73BDB26164}" type="pres">
      <dgm:prSet presAssocID="{26BB0386-1A20-4432-92C6-8C4D0FFA535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E8658E-612E-4AB5-87AE-FD151873FB15}" type="pres">
      <dgm:prSet presAssocID="{A4A6A5A3-48FF-4BC6-8276-49413358831E}" presName="sibTrans" presStyleLbl="sibTrans2D1" presStyleIdx="0" presStyleCnt="5"/>
      <dgm:spPr/>
      <dgm:t>
        <a:bodyPr/>
        <a:lstStyle/>
        <a:p>
          <a:endParaRPr lang="es-MX"/>
        </a:p>
      </dgm:t>
    </dgm:pt>
    <dgm:pt modelId="{95E2B320-C7C3-4984-BFE1-4FDD79B4EB45}" type="pres">
      <dgm:prSet presAssocID="{A4A6A5A3-48FF-4BC6-8276-49413358831E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FC17B87B-1965-475F-987D-E7BEC05D1289}" type="pres">
      <dgm:prSet presAssocID="{84F673C9-AC39-43A2-A703-D5D95FE6FEC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CE0E1B-8869-4F7D-BD9F-8D12AE680B58}" type="pres">
      <dgm:prSet presAssocID="{61C54A6C-F9EC-41C0-A5AD-EEEDE0AC9DC2}" presName="sibTrans" presStyleLbl="sibTrans2D1" presStyleIdx="1" presStyleCnt="5"/>
      <dgm:spPr/>
      <dgm:t>
        <a:bodyPr/>
        <a:lstStyle/>
        <a:p>
          <a:endParaRPr lang="es-MX"/>
        </a:p>
      </dgm:t>
    </dgm:pt>
    <dgm:pt modelId="{96475ADD-B8AB-4D20-BD1C-FCFB990FE53F}" type="pres">
      <dgm:prSet presAssocID="{61C54A6C-F9EC-41C0-A5AD-EEEDE0AC9DC2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F4420D73-8669-48A8-9433-7C43E5967CCB}" type="pres">
      <dgm:prSet presAssocID="{64E1F2D2-D1C8-45E7-9024-1031EC197E9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75BBBE-935D-45D5-A490-573310F9D990}" type="pres">
      <dgm:prSet presAssocID="{DE96008F-4107-4F56-A6CA-9FBF83DB1828}" presName="sibTrans" presStyleLbl="sibTrans2D1" presStyleIdx="2" presStyleCnt="5"/>
      <dgm:spPr/>
      <dgm:t>
        <a:bodyPr/>
        <a:lstStyle/>
        <a:p>
          <a:endParaRPr lang="es-MX"/>
        </a:p>
      </dgm:t>
    </dgm:pt>
    <dgm:pt modelId="{3A12B987-1FC3-43A0-A1FA-C16585AFD261}" type="pres">
      <dgm:prSet presAssocID="{DE96008F-4107-4F56-A6CA-9FBF83DB1828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ACAC18A5-067D-4BCE-863B-E607D78BC4A3}" type="pres">
      <dgm:prSet presAssocID="{D4DD0629-3F93-417C-B1E1-F29F385D63B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90021D-08D4-45A1-8526-353F5CED55AC}" type="pres">
      <dgm:prSet presAssocID="{26730A55-4B24-49BD-8574-62A496DB7116}" presName="sibTrans" presStyleLbl="sibTrans2D1" presStyleIdx="3" presStyleCnt="5"/>
      <dgm:spPr/>
      <dgm:t>
        <a:bodyPr/>
        <a:lstStyle/>
        <a:p>
          <a:endParaRPr lang="es-MX"/>
        </a:p>
      </dgm:t>
    </dgm:pt>
    <dgm:pt modelId="{771E7C1B-82F8-4201-B49D-61DED4ABF940}" type="pres">
      <dgm:prSet presAssocID="{26730A55-4B24-49BD-8574-62A496DB7116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03D25DCD-B0E3-4D47-B6D9-F16D672839D7}" type="pres">
      <dgm:prSet presAssocID="{FFCD69D4-E5C7-4FDB-AAE3-B4F804B5B99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8B802E-8651-409C-8A39-C46546B127A7}" type="pres">
      <dgm:prSet presAssocID="{C1D26F2D-72C9-4AF9-A483-DB5413063C28}" presName="sibTrans" presStyleLbl="sibTrans2D1" presStyleIdx="4" presStyleCnt="5"/>
      <dgm:spPr/>
      <dgm:t>
        <a:bodyPr/>
        <a:lstStyle/>
        <a:p>
          <a:endParaRPr lang="es-MX"/>
        </a:p>
      </dgm:t>
    </dgm:pt>
    <dgm:pt modelId="{F796B2EE-A0C9-49D8-8840-8558918E246A}" type="pres">
      <dgm:prSet presAssocID="{C1D26F2D-72C9-4AF9-A483-DB5413063C28}" presName="connectorText" presStyleLbl="sibTrans2D1" presStyleIdx="4" presStyleCnt="5"/>
      <dgm:spPr/>
      <dgm:t>
        <a:bodyPr/>
        <a:lstStyle/>
        <a:p>
          <a:endParaRPr lang="es-MX"/>
        </a:p>
      </dgm:t>
    </dgm:pt>
    <dgm:pt modelId="{16BABED5-A4F9-4110-892B-00765C5DA97A}" type="pres">
      <dgm:prSet presAssocID="{C7B71A3F-E5F4-4644-A4FC-BFCFE61551A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43DE7EC-0692-4009-BAD7-648F264204F8}" srcId="{71E70F85-4340-4F49-9AD2-DAB88FC507A0}" destId="{D4DD0629-3F93-417C-B1E1-F29F385D63B3}" srcOrd="3" destOrd="0" parTransId="{3707EB58-667A-48C2-B204-17FFE08202F5}" sibTransId="{26730A55-4B24-49BD-8574-62A496DB7116}"/>
    <dgm:cxn modelId="{8BF324D6-07E2-4261-958C-AC1C00A98852}" type="presOf" srcId="{61C54A6C-F9EC-41C0-A5AD-EEEDE0AC9DC2}" destId="{96475ADD-B8AB-4D20-BD1C-FCFB990FE53F}" srcOrd="1" destOrd="0" presId="urn:microsoft.com/office/officeart/2005/8/layout/process2"/>
    <dgm:cxn modelId="{1C3EBE39-1947-4C74-A26B-BF992EB713CB}" type="presOf" srcId="{DE96008F-4107-4F56-A6CA-9FBF83DB1828}" destId="{3A12B987-1FC3-43A0-A1FA-C16585AFD261}" srcOrd="1" destOrd="0" presId="urn:microsoft.com/office/officeart/2005/8/layout/process2"/>
    <dgm:cxn modelId="{50A7C0E5-E3FE-492A-8CBE-1137C145771A}" srcId="{71E70F85-4340-4F49-9AD2-DAB88FC507A0}" destId="{84F673C9-AC39-43A2-A703-D5D95FE6FECE}" srcOrd="1" destOrd="0" parTransId="{2F86C3F9-55F7-4689-8C2D-3170EF3C907C}" sibTransId="{61C54A6C-F9EC-41C0-A5AD-EEEDE0AC9DC2}"/>
    <dgm:cxn modelId="{6A27B5C7-940B-4044-8C0F-B1122EF69989}" type="presOf" srcId="{C1D26F2D-72C9-4AF9-A483-DB5413063C28}" destId="{F796B2EE-A0C9-49D8-8840-8558918E246A}" srcOrd="1" destOrd="0" presId="urn:microsoft.com/office/officeart/2005/8/layout/process2"/>
    <dgm:cxn modelId="{5BCD9FBC-D821-4C6D-900F-E9F3EE4519D1}" type="presOf" srcId="{C7B71A3F-E5F4-4644-A4FC-BFCFE61551A1}" destId="{16BABED5-A4F9-4110-892B-00765C5DA97A}" srcOrd="0" destOrd="0" presId="urn:microsoft.com/office/officeart/2005/8/layout/process2"/>
    <dgm:cxn modelId="{969B0D0C-D694-471B-9690-C1B8AEA5B0DB}" type="presOf" srcId="{26730A55-4B24-49BD-8574-62A496DB7116}" destId="{4A90021D-08D4-45A1-8526-353F5CED55AC}" srcOrd="0" destOrd="0" presId="urn:microsoft.com/office/officeart/2005/8/layout/process2"/>
    <dgm:cxn modelId="{B2F1E0E5-9DF2-430F-8A2A-F583B31D70B4}" type="presOf" srcId="{A4A6A5A3-48FF-4BC6-8276-49413358831E}" destId="{BFE8658E-612E-4AB5-87AE-FD151873FB15}" srcOrd="0" destOrd="0" presId="urn:microsoft.com/office/officeart/2005/8/layout/process2"/>
    <dgm:cxn modelId="{95CC59B1-E3C8-49C2-A6B5-A2738BF6BF0F}" type="presOf" srcId="{61C54A6C-F9EC-41C0-A5AD-EEEDE0AC9DC2}" destId="{4ECE0E1B-8869-4F7D-BD9F-8D12AE680B58}" srcOrd="0" destOrd="0" presId="urn:microsoft.com/office/officeart/2005/8/layout/process2"/>
    <dgm:cxn modelId="{8C9CEC4D-05E1-4215-9505-1C10C703A98E}" type="presOf" srcId="{26BB0386-1A20-4432-92C6-8C4D0FFA5357}" destId="{3F95E4B5-3CA9-4D3A-86C3-BA73BDB26164}" srcOrd="0" destOrd="0" presId="urn:microsoft.com/office/officeart/2005/8/layout/process2"/>
    <dgm:cxn modelId="{E0A304D6-03F7-4ED7-B230-8BCFEDAC9850}" type="presOf" srcId="{DE96008F-4107-4F56-A6CA-9FBF83DB1828}" destId="{1F75BBBE-935D-45D5-A490-573310F9D990}" srcOrd="0" destOrd="0" presId="urn:microsoft.com/office/officeart/2005/8/layout/process2"/>
    <dgm:cxn modelId="{689C4F27-291A-4AE3-ACEF-D0A67FDAC815}" srcId="{71E70F85-4340-4F49-9AD2-DAB88FC507A0}" destId="{FFCD69D4-E5C7-4FDB-AAE3-B4F804B5B99E}" srcOrd="4" destOrd="0" parTransId="{7ADABDBA-258B-4404-81C1-AE015B6112C9}" sibTransId="{C1D26F2D-72C9-4AF9-A483-DB5413063C28}"/>
    <dgm:cxn modelId="{9B192F87-6506-4205-9A60-EF811F143954}" type="presOf" srcId="{C1D26F2D-72C9-4AF9-A483-DB5413063C28}" destId="{448B802E-8651-409C-8A39-C46546B127A7}" srcOrd="0" destOrd="0" presId="urn:microsoft.com/office/officeart/2005/8/layout/process2"/>
    <dgm:cxn modelId="{11139FB7-F5AD-4DFA-A158-596342DED96F}" type="presOf" srcId="{64E1F2D2-D1C8-45E7-9024-1031EC197E9E}" destId="{F4420D73-8669-48A8-9433-7C43E5967CCB}" srcOrd="0" destOrd="0" presId="urn:microsoft.com/office/officeart/2005/8/layout/process2"/>
    <dgm:cxn modelId="{7FBD2D73-3A0E-48B1-A67E-AA16077BC04F}" type="presOf" srcId="{D4DD0629-3F93-417C-B1E1-F29F385D63B3}" destId="{ACAC18A5-067D-4BCE-863B-E607D78BC4A3}" srcOrd="0" destOrd="0" presId="urn:microsoft.com/office/officeart/2005/8/layout/process2"/>
    <dgm:cxn modelId="{8FBBDBD9-6F30-4D37-8C3C-212DBA377163}" type="presOf" srcId="{26730A55-4B24-49BD-8574-62A496DB7116}" destId="{771E7C1B-82F8-4201-B49D-61DED4ABF940}" srcOrd="1" destOrd="0" presId="urn:microsoft.com/office/officeart/2005/8/layout/process2"/>
    <dgm:cxn modelId="{C424CFBF-1D91-4BA9-AD24-69940A72E1DD}" srcId="{71E70F85-4340-4F49-9AD2-DAB88FC507A0}" destId="{C7B71A3F-E5F4-4644-A4FC-BFCFE61551A1}" srcOrd="5" destOrd="0" parTransId="{4C5E3270-BBAF-45C2-9D94-1ED1CA4199A4}" sibTransId="{CAB5E098-F603-47DF-AC25-ABB0B2D41CA5}"/>
    <dgm:cxn modelId="{11BCB44D-7082-43A8-9BFA-5EBD255E028C}" srcId="{71E70F85-4340-4F49-9AD2-DAB88FC507A0}" destId="{64E1F2D2-D1C8-45E7-9024-1031EC197E9E}" srcOrd="2" destOrd="0" parTransId="{FB34605F-2254-4AE5-BFF2-685584729C4D}" sibTransId="{DE96008F-4107-4F56-A6CA-9FBF83DB1828}"/>
    <dgm:cxn modelId="{94E72BCE-3E66-4D0B-9B4F-9AD11FE6E80E}" type="presOf" srcId="{84F673C9-AC39-43A2-A703-D5D95FE6FECE}" destId="{FC17B87B-1965-475F-987D-E7BEC05D1289}" srcOrd="0" destOrd="0" presId="urn:microsoft.com/office/officeart/2005/8/layout/process2"/>
    <dgm:cxn modelId="{03F302A7-FDC6-453D-9ABD-536A607E44CB}" type="presOf" srcId="{71E70F85-4340-4F49-9AD2-DAB88FC507A0}" destId="{EEB3B4DA-806A-4778-9827-6EB7004B1563}" srcOrd="0" destOrd="0" presId="urn:microsoft.com/office/officeart/2005/8/layout/process2"/>
    <dgm:cxn modelId="{01D6CEF6-9254-408C-9BF9-79399977336F}" type="presOf" srcId="{FFCD69D4-E5C7-4FDB-AAE3-B4F804B5B99E}" destId="{03D25DCD-B0E3-4D47-B6D9-F16D672839D7}" srcOrd="0" destOrd="0" presId="urn:microsoft.com/office/officeart/2005/8/layout/process2"/>
    <dgm:cxn modelId="{67897A00-78A8-45EF-889A-08A378BBAD65}" type="presOf" srcId="{A4A6A5A3-48FF-4BC6-8276-49413358831E}" destId="{95E2B320-C7C3-4984-BFE1-4FDD79B4EB45}" srcOrd="1" destOrd="0" presId="urn:microsoft.com/office/officeart/2005/8/layout/process2"/>
    <dgm:cxn modelId="{C76C0E9A-0263-4E81-85D0-B0567914F479}" srcId="{71E70F85-4340-4F49-9AD2-DAB88FC507A0}" destId="{26BB0386-1A20-4432-92C6-8C4D0FFA5357}" srcOrd="0" destOrd="0" parTransId="{EC27EA33-7FFF-4346-8DF7-C8A76F37438F}" sibTransId="{A4A6A5A3-48FF-4BC6-8276-49413358831E}"/>
    <dgm:cxn modelId="{1D61C740-0653-4FED-AD0D-9A63B7F8F278}" type="presParOf" srcId="{EEB3B4DA-806A-4778-9827-6EB7004B1563}" destId="{3F95E4B5-3CA9-4D3A-86C3-BA73BDB26164}" srcOrd="0" destOrd="0" presId="urn:microsoft.com/office/officeart/2005/8/layout/process2"/>
    <dgm:cxn modelId="{5A5269C7-31AE-4BE3-AB04-50E6506A3F93}" type="presParOf" srcId="{EEB3B4DA-806A-4778-9827-6EB7004B1563}" destId="{BFE8658E-612E-4AB5-87AE-FD151873FB15}" srcOrd="1" destOrd="0" presId="urn:microsoft.com/office/officeart/2005/8/layout/process2"/>
    <dgm:cxn modelId="{835E36DF-1F66-4327-BFF5-24166D936323}" type="presParOf" srcId="{BFE8658E-612E-4AB5-87AE-FD151873FB15}" destId="{95E2B320-C7C3-4984-BFE1-4FDD79B4EB45}" srcOrd="0" destOrd="0" presId="urn:microsoft.com/office/officeart/2005/8/layout/process2"/>
    <dgm:cxn modelId="{A2689BB3-E502-426C-B9A1-ABA31679C288}" type="presParOf" srcId="{EEB3B4DA-806A-4778-9827-6EB7004B1563}" destId="{FC17B87B-1965-475F-987D-E7BEC05D1289}" srcOrd="2" destOrd="0" presId="urn:microsoft.com/office/officeart/2005/8/layout/process2"/>
    <dgm:cxn modelId="{EC162E6C-B5E8-4D9E-B964-6EC0EDB77672}" type="presParOf" srcId="{EEB3B4DA-806A-4778-9827-6EB7004B1563}" destId="{4ECE0E1B-8869-4F7D-BD9F-8D12AE680B58}" srcOrd="3" destOrd="0" presId="urn:microsoft.com/office/officeart/2005/8/layout/process2"/>
    <dgm:cxn modelId="{84DFC197-EEDC-4258-B99A-001BCDB6A709}" type="presParOf" srcId="{4ECE0E1B-8869-4F7D-BD9F-8D12AE680B58}" destId="{96475ADD-B8AB-4D20-BD1C-FCFB990FE53F}" srcOrd="0" destOrd="0" presId="urn:microsoft.com/office/officeart/2005/8/layout/process2"/>
    <dgm:cxn modelId="{C7FF4A1E-AEED-4635-9C82-0BDA3E3AB815}" type="presParOf" srcId="{EEB3B4DA-806A-4778-9827-6EB7004B1563}" destId="{F4420D73-8669-48A8-9433-7C43E5967CCB}" srcOrd="4" destOrd="0" presId="urn:microsoft.com/office/officeart/2005/8/layout/process2"/>
    <dgm:cxn modelId="{D7D179AB-F234-41F8-AD70-8CB17B8D8314}" type="presParOf" srcId="{EEB3B4DA-806A-4778-9827-6EB7004B1563}" destId="{1F75BBBE-935D-45D5-A490-573310F9D990}" srcOrd="5" destOrd="0" presId="urn:microsoft.com/office/officeart/2005/8/layout/process2"/>
    <dgm:cxn modelId="{0BF16B69-70C4-4E6F-9D4B-558805BBF7B1}" type="presParOf" srcId="{1F75BBBE-935D-45D5-A490-573310F9D990}" destId="{3A12B987-1FC3-43A0-A1FA-C16585AFD261}" srcOrd="0" destOrd="0" presId="urn:microsoft.com/office/officeart/2005/8/layout/process2"/>
    <dgm:cxn modelId="{705370B4-666D-4705-AB55-DCF5DFB2CBF0}" type="presParOf" srcId="{EEB3B4DA-806A-4778-9827-6EB7004B1563}" destId="{ACAC18A5-067D-4BCE-863B-E607D78BC4A3}" srcOrd="6" destOrd="0" presId="urn:microsoft.com/office/officeart/2005/8/layout/process2"/>
    <dgm:cxn modelId="{4C13CA78-FF1E-40E2-A826-B495A09B8A4E}" type="presParOf" srcId="{EEB3B4DA-806A-4778-9827-6EB7004B1563}" destId="{4A90021D-08D4-45A1-8526-353F5CED55AC}" srcOrd="7" destOrd="0" presId="urn:microsoft.com/office/officeart/2005/8/layout/process2"/>
    <dgm:cxn modelId="{3270259E-9914-4AC1-8F65-38055173686E}" type="presParOf" srcId="{4A90021D-08D4-45A1-8526-353F5CED55AC}" destId="{771E7C1B-82F8-4201-B49D-61DED4ABF940}" srcOrd="0" destOrd="0" presId="urn:microsoft.com/office/officeart/2005/8/layout/process2"/>
    <dgm:cxn modelId="{2E11B22E-5EB5-4E0F-AEBD-CC1C0EBB73BA}" type="presParOf" srcId="{EEB3B4DA-806A-4778-9827-6EB7004B1563}" destId="{03D25DCD-B0E3-4D47-B6D9-F16D672839D7}" srcOrd="8" destOrd="0" presId="urn:microsoft.com/office/officeart/2005/8/layout/process2"/>
    <dgm:cxn modelId="{0FFCCDEB-F844-41C6-BA34-A1721FFF2AB9}" type="presParOf" srcId="{EEB3B4DA-806A-4778-9827-6EB7004B1563}" destId="{448B802E-8651-409C-8A39-C46546B127A7}" srcOrd="9" destOrd="0" presId="urn:microsoft.com/office/officeart/2005/8/layout/process2"/>
    <dgm:cxn modelId="{5DF5653D-A66A-494C-8CF8-878EDB2D582C}" type="presParOf" srcId="{448B802E-8651-409C-8A39-C46546B127A7}" destId="{F796B2EE-A0C9-49D8-8840-8558918E246A}" srcOrd="0" destOrd="0" presId="urn:microsoft.com/office/officeart/2005/8/layout/process2"/>
    <dgm:cxn modelId="{29F0554B-2B3A-4D31-8354-6FBD8BCA8209}" type="presParOf" srcId="{EEB3B4DA-806A-4778-9827-6EB7004B1563}" destId="{16BABED5-A4F9-4110-892B-00765C5DA97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665CB0-478D-4BF6-9BC2-060CB621982F}" type="doc">
      <dgm:prSet loTypeId="urn:microsoft.com/office/officeart/2005/8/layout/vList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8E9A35B-6F62-4573-85AA-45451DFF90BD}">
      <dgm:prSet phldrT="[Texto]"/>
      <dgm:spPr/>
      <dgm:t>
        <a:bodyPr/>
        <a:lstStyle/>
        <a:p>
          <a:r>
            <a:rPr lang="es-MX" dirty="0" smtClean="0"/>
            <a:t>Capital contable.</a:t>
          </a:r>
          <a:endParaRPr lang="es-MX" dirty="0"/>
        </a:p>
      </dgm:t>
    </dgm:pt>
    <dgm:pt modelId="{110EFA26-EB82-4EE2-8E4A-A82155C3350E}" type="parTrans" cxnId="{26669A3A-5F7F-4602-93AD-603B7BA767E2}">
      <dgm:prSet/>
      <dgm:spPr/>
      <dgm:t>
        <a:bodyPr/>
        <a:lstStyle/>
        <a:p>
          <a:endParaRPr lang="es-MX"/>
        </a:p>
      </dgm:t>
    </dgm:pt>
    <dgm:pt modelId="{AC249AE3-515F-4468-A017-C272C7B9CB5F}" type="sibTrans" cxnId="{26669A3A-5F7F-4602-93AD-603B7BA767E2}">
      <dgm:prSet/>
      <dgm:spPr/>
      <dgm:t>
        <a:bodyPr/>
        <a:lstStyle/>
        <a:p>
          <a:endParaRPr lang="es-MX"/>
        </a:p>
      </dgm:t>
    </dgm:pt>
    <dgm:pt modelId="{0FDFC9D1-CFDD-4623-9B45-57109FE5E142}">
      <dgm:prSet phldrT="[Texto]"/>
      <dgm:spPr/>
      <dgm:t>
        <a:bodyPr/>
        <a:lstStyle/>
        <a:p>
          <a:pPr algn="l"/>
          <a:r>
            <a:rPr lang="es-MX" dirty="0" smtClean="0"/>
            <a:t>Diferencia entre activo y pasivo.</a:t>
          </a:r>
          <a:endParaRPr lang="es-MX" dirty="0"/>
        </a:p>
      </dgm:t>
    </dgm:pt>
    <dgm:pt modelId="{34553ACC-399B-47C0-AB8F-0E0190F5E12A}" type="parTrans" cxnId="{2616E6DA-F516-4016-88A9-FE827E136FAA}">
      <dgm:prSet/>
      <dgm:spPr/>
      <dgm:t>
        <a:bodyPr/>
        <a:lstStyle/>
        <a:p>
          <a:endParaRPr lang="es-MX"/>
        </a:p>
      </dgm:t>
    </dgm:pt>
    <dgm:pt modelId="{E56BFB03-1E33-4BA3-B2AB-C0B1E87F465C}" type="sibTrans" cxnId="{2616E6DA-F516-4016-88A9-FE827E136FAA}">
      <dgm:prSet/>
      <dgm:spPr/>
      <dgm:t>
        <a:bodyPr/>
        <a:lstStyle/>
        <a:p>
          <a:endParaRPr lang="es-MX"/>
        </a:p>
      </dgm:t>
    </dgm:pt>
    <dgm:pt modelId="{659B3E55-1527-4FE8-B473-152A43F588CB}">
      <dgm:prSet phldrT="[Texto]"/>
      <dgm:spPr/>
      <dgm:t>
        <a:bodyPr/>
        <a:lstStyle/>
        <a:p>
          <a:r>
            <a:rPr lang="es-MX" dirty="0" smtClean="0"/>
            <a:t>Capital social.</a:t>
          </a:r>
          <a:endParaRPr lang="es-MX" dirty="0"/>
        </a:p>
      </dgm:t>
    </dgm:pt>
    <dgm:pt modelId="{EBF4FC9E-125A-465E-A1B2-67CB72842143}" type="parTrans" cxnId="{6B0ED6DE-A99D-4094-B78F-06CA89C61AFF}">
      <dgm:prSet/>
      <dgm:spPr/>
      <dgm:t>
        <a:bodyPr/>
        <a:lstStyle/>
        <a:p>
          <a:endParaRPr lang="es-MX"/>
        </a:p>
      </dgm:t>
    </dgm:pt>
    <dgm:pt modelId="{137D1855-A1A1-4794-832A-029EEA4F23FA}" type="sibTrans" cxnId="{6B0ED6DE-A99D-4094-B78F-06CA89C61AFF}">
      <dgm:prSet/>
      <dgm:spPr/>
      <dgm:t>
        <a:bodyPr/>
        <a:lstStyle/>
        <a:p>
          <a:endParaRPr lang="es-MX"/>
        </a:p>
      </dgm:t>
    </dgm:pt>
    <dgm:pt modelId="{039BDEAC-F8BD-48B7-886B-A0512B867763}">
      <dgm:prSet phldrT="[Texto]"/>
      <dgm:spPr/>
      <dgm:t>
        <a:bodyPr/>
        <a:lstStyle/>
        <a:p>
          <a:r>
            <a:rPr lang="es-MX" dirty="0" smtClean="0"/>
            <a:t>Aportaciones de los socios.</a:t>
          </a:r>
          <a:endParaRPr lang="es-MX" dirty="0"/>
        </a:p>
      </dgm:t>
    </dgm:pt>
    <dgm:pt modelId="{C680BD92-285E-49E8-B2E6-C14FDD6B5F40}" type="parTrans" cxnId="{6BB6C69B-D327-440B-8EC7-E519DE621EAE}">
      <dgm:prSet/>
      <dgm:spPr/>
      <dgm:t>
        <a:bodyPr/>
        <a:lstStyle/>
        <a:p>
          <a:endParaRPr lang="es-MX"/>
        </a:p>
      </dgm:t>
    </dgm:pt>
    <dgm:pt modelId="{022E74EF-BF14-44D2-B018-282406E8322C}" type="sibTrans" cxnId="{6BB6C69B-D327-440B-8EC7-E519DE621EAE}">
      <dgm:prSet/>
      <dgm:spPr/>
      <dgm:t>
        <a:bodyPr/>
        <a:lstStyle/>
        <a:p>
          <a:endParaRPr lang="es-MX"/>
        </a:p>
      </dgm:t>
    </dgm:pt>
    <dgm:pt modelId="{476CCD93-0095-4C34-9DE7-9E73EA19EF76}" type="pres">
      <dgm:prSet presAssocID="{EE665CB0-478D-4BF6-9BC2-060CB621982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1D42429-5257-47B0-A2C7-5A5023E03F84}" type="pres">
      <dgm:prSet presAssocID="{68E9A35B-6F62-4573-85AA-45451DFF90B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B4A09A-F208-44D4-A7DF-2777D4F12E29}" type="pres">
      <dgm:prSet presAssocID="{68E9A35B-6F62-4573-85AA-45451DFF90B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9BC91A-D420-47E3-91A7-EA72408B9B85}" type="pres">
      <dgm:prSet presAssocID="{659B3E55-1527-4FE8-B473-152A43F588C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88D285-AB1E-4BA6-90E4-7D8F06FC355E}" type="pres">
      <dgm:prSet presAssocID="{659B3E55-1527-4FE8-B473-152A43F588C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616E6DA-F516-4016-88A9-FE827E136FAA}" srcId="{68E9A35B-6F62-4573-85AA-45451DFF90BD}" destId="{0FDFC9D1-CFDD-4623-9B45-57109FE5E142}" srcOrd="0" destOrd="0" parTransId="{34553ACC-399B-47C0-AB8F-0E0190F5E12A}" sibTransId="{E56BFB03-1E33-4BA3-B2AB-C0B1E87F465C}"/>
    <dgm:cxn modelId="{69FBD387-0A23-4458-ACA0-83F92A2F5767}" type="presOf" srcId="{68E9A35B-6F62-4573-85AA-45451DFF90BD}" destId="{C1D42429-5257-47B0-A2C7-5A5023E03F84}" srcOrd="0" destOrd="0" presId="urn:microsoft.com/office/officeart/2005/8/layout/vList2"/>
    <dgm:cxn modelId="{218E604A-657B-432A-B982-B6597EBA4701}" type="presOf" srcId="{0FDFC9D1-CFDD-4623-9B45-57109FE5E142}" destId="{4EB4A09A-F208-44D4-A7DF-2777D4F12E29}" srcOrd="0" destOrd="0" presId="urn:microsoft.com/office/officeart/2005/8/layout/vList2"/>
    <dgm:cxn modelId="{45F64ED0-46BE-437F-AE9F-5BE102C37C61}" type="presOf" srcId="{039BDEAC-F8BD-48B7-886B-A0512B867763}" destId="{E888D285-AB1E-4BA6-90E4-7D8F06FC355E}" srcOrd="0" destOrd="0" presId="urn:microsoft.com/office/officeart/2005/8/layout/vList2"/>
    <dgm:cxn modelId="{BBCD61BF-8340-414F-A7BC-899ACDE79BBF}" type="presOf" srcId="{659B3E55-1527-4FE8-B473-152A43F588CB}" destId="{519BC91A-D420-47E3-91A7-EA72408B9B85}" srcOrd="0" destOrd="0" presId="urn:microsoft.com/office/officeart/2005/8/layout/vList2"/>
    <dgm:cxn modelId="{26669A3A-5F7F-4602-93AD-603B7BA767E2}" srcId="{EE665CB0-478D-4BF6-9BC2-060CB621982F}" destId="{68E9A35B-6F62-4573-85AA-45451DFF90BD}" srcOrd="0" destOrd="0" parTransId="{110EFA26-EB82-4EE2-8E4A-A82155C3350E}" sibTransId="{AC249AE3-515F-4468-A017-C272C7B9CB5F}"/>
    <dgm:cxn modelId="{6B0ED6DE-A99D-4094-B78F-06CA89C61AFF}" srcId="{EE665CB0-478D-4BF6-9BC2-060CB621982F}" destId="{659B3E55-1527-4FE8-B473-152A43F588CB}" srcOrd="1" destOrd="0" parTransId="{EBF4FC9E-125A-465E-A1B2-67CB72842143}" sibTransId="{137D1855-A1A1-4794-832A-029EEA4F23FA}"/>
    <dgm:cxn modelId="{FB3629D0-A30A-45F0-9545-7F1DF4FB46CA}" type="presOf" srcId="{EE665CB0-478D-4BF6-9BC2-060CB621982F}" destId="{476CCD93-0095-4C34-9DE7-9E73EA19EF76}" srcOrd="0" destOrd="0" presId="urn:microsoft.com/office/officeart/2005/8/layout/vList2"/>
    <dgm:cxn modelId="{6BB6C69B-D327-440B-8EC7-E519DE621EAE}" srcId="{659B3E55-1527-4FE8-B473-152A43F588CB}" destId="{039BDEAC-F8BD-48B7-886B-A0512B867763}" srcOrd="0" destOrd="0" parTransId="{C680BD92-285E-49E8-B2E6-C14FDD6B5F40}" sibTransId="{022E74EF-BF14-44D2-B018-282406E8322C}"/>
    <dgm:cxn modelId="{F1721AFE-A0BE-4379-B1DC-64B3563399AA}" type="presParOf" srcId="{476CCD93-0095-4C34-9DE7-9E73EA19EF76}" destId="{C1D42429-5257-47B0-A2C7-5A5023E03F84}" srcOrd="0" destOrd="0" presId="urn:microsoft.com/office/officeart/2005/8/layout/vList2"/>
    <dgm:cxn modelId="{FCD1D07F-4C70-4965-876D-937C693D9870}" type="presParOf" srcId="{476CCD93-0095-4C34-9DE7-9E73EA19EF76}" destId="{4EB4A09A-F208-44D4-A7DF-2777D4F12E29}" srcOrd="1" destOrd="0" presId="urn:microsoft.com/office/officeart/2005/8/layout/vList2"/>
    <dgm:cxn modelId="{9A77298E-3B5A-4BB1-9E2B-1508EB577FA0}" type="presParOf" srcId="{476CCD93-0095-4C34-9DE7-9E73EA19EF76}" destId="{519BC91A-D420-47E3-91A7-EA72408B9B85}" srcOrd="2" destOrd="0" presId="urn:microsoft.com/office/officeart/2005/8/layout/vList2"/>
    <dgm:cxn modelId="{50C9A2B7-82F3-4D28-8E25-BA0414BD5EEF}" type="presParOf" srcId="{476CCD93-0095-4C34-9DE7-9E73EA19EF76}" destId="{E888D285-AB1E-4BA6-90E4-7D8F06FC355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665CB0-478D-4BF6-9BC2-060CB621982F}" type="doc">
      <dgm:prSet loTypeId="urn:microsoft.com/office/officeart/2005/8/layout/vList2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68E9A35B-6F62-4573-85AA-45451DFF90BD}">
      <dgm:prSet phldrT="[Texto]"/>
      <dgm:spPr/>
      <dgm:t>
        <a:bodyPr/>
        <a:lstStyle/>
        <a:p>
          <a:r>
            <a:rPr lang="es-MX" dirty="0" smtClean="0"/>
            <a:t>Capital fijo.</a:t>
          </a:r>
          <a:endParaRPr lang="es-MX" dirty="0"/>
        </a:p>
      </dgm:t>
    </dgm:pt>
    <dgm:pt modelId="{110EFA26-EB82-4EE2-8E4A-A82155C3350E}" type="parTrans" cxnId="{26669A3A-5F7F-4602-93AD-603B7BA767E2}">
      <dgm:prSet/>
      <dgm:spPr/>
      <dgm:t>
        <a:bodyPr/>
        <a:lstStyle/>
        <a:p>
          <a:endParaRPr lang="es-MX"/>
        </a:p>
      </dgm:t>
    </dgm:pt>
    <dgm:pt modelId="{AC249AE3-515F-4468-A017-C272C7B9CB5F}" type="sibTrans" cxnId="{26669A3A-5F7F-4602-93AD-603B7BA767E2}">
      <dgm:prSet/>
      <dgm:spPr/>
      <dgm:t>
        <a:bodyPr/>
        <a:lstStyle/>
        <a:p>
          <a:endParaRPr lang="es-MX"/>
        </a:p>
      </dgm:t>
    </dgm:pt>
    <dgm:pt modelId="{0FDFC9D1-CFDD-4623-9B45-57109FE5E142}">
      <dgm:prSet phldrT="[Texto]"/>
      <dgm:spPr/>
      <dgm:t>
        <a:bodyPr/>
        <a:lstStyle/>
        <a:p>
          <a:pPr algn="l"/>
          <a:r>
            <a:rPr lang="es-MX" dirty="0" smtClean="0"/>
            <a:t>No puede ser modificado.</a:t>
          </a:r>
          <a:endParaRPr lang="es-MX" dirty="0"/>
        </a:p>
      </dgm:t>
    </dgm:pt>
    <dgm:pt modelId="{34553ACC-399B-47C0-AB8F-0E0190F5E12A}" type="parTrans" cxnId="{2616E6DA-F516-4016-88A9-FE827E136FAA}">
      <dgm:prSet/>
      <dgm:spPr/>
      <dgm:t>
        <a:bodyPr/>
        <a:lstStyle/>
        <a:p>
          <a:endParaRPr lang="es-MX"/>
        </a:p>
      </dgm:t>
    </dgm:pt>
    <dgm:pt modelId="{E56BFB03-1E33-4BA3-B2AB-C0B1E87F465C}" type="sibTrans" cxnId="{2616E6DA-F516-4016-88A9-FE827E136FAA}">
      <dgm:prSet/>
      <dgm:spPr/>
      <dgm:t>
        <a:bodyPr/>
        <a:lstStyle/>
        <a:p>
          <a:endParaRPr lang="es-MX"/>
        </a:p>
      </dgm:t>
    </dgm:pt>
    <dgm:pt modelId="{659B3E55-1527-4FE8-B473-152A43F588CB}">
      <dgm:prSet phldrT="[Texto]"/>
      <dgm:spPr/>
      <dgm:t>
        <a:bodyPr/>
        <a:lstStyle/>
        <a:p>
          <a:r>
            <a:rPr lang="es-MX" dirty="0" smtClean="0"/>
            <a:t>Capital variable.</a:t>
          </a:r>
          <a:endParaRPr lang="es-MX" dirty="0"/>
        </a:p>
      </dgm:t>
    </dgm:pt>
    <dgm:pt modelId="{EBF4FC9E-125A-465E-A1B2-67CB72842143}" type="parTrans" cxnId="{6B0ED6DE-A99D-4094-B78F-06CA89C61AFF}">
      <dgm:prSet/>
      <dgm:spPr/>
      <dgm:t>
        <a:bodyPr/>
        <a:lstStyle/>
        <a:p>
          <a:endParaRPr lang="es-MX"/>
        </a:p>
      </dgm:t>
    </dgm:pt>
    <dgm:pt modelId="{137D1855-A1A1-4794-832A-029EEA4F23FA}" type="sibTrans" cxnId="{6B0ED6DE-A99D-4094-B78F-06CA89C61AFF}">
      <dgm:prSet/>
      <dgm:spPr/>
      <dgm:t>
        <a:bodyPr/>
        <a:lstStyle/>
        <a:p>
          <a:endParaRPr lang="es-MX"/>
        </a:p>
      </dgm:t>
    </dgm:pt>
    <dgm:pt modelId="{039BDEAC-F8BD-48B7-886B-A0512B867763}">
      <dgm:prSet phldrT="[Texto]"/>
      <dgm:spPr/>
      <dgm:t>
        <a:bodyPr/>
        <a:lstStyle/>
        <a:p>
          <a:r>
            <a:rPr lang="es-MX" dirty="0" smtClean="0"/>
            <a:t>Puede ser aumentado o disminuido.</a:t>
          </a:r>
          <a:endParaRPr lang="es-MX" dirty="0"/>
        </a:p>
      </dgm:t>
    </dgm:pt>
    <dgm:pt modelId="{C680BD92-285E-49E8-B2E6-C14FDD6B5F40}" type="parTrans" cxnId="{6BB6C69B-D327-440B-8EC7-E519DE621EAE}">
      <dgm:prSet/>
      <dgm:spPr/>
      <dgm:t>
        <a:bodyPr/>
        <a:lstStyle/>
        <a:p>
          <a:endParaRPr lang="es-MX"/>
        </a:p>
      </dgm:t>
    </dgm:pt>
    <dgm:pt modelId="{022E74EF-BF14-44D2-B018-282406E8322C}" type="sibTrans" cxnId="{6BB6C69B-D327-440B-8EC7-E519DE621EAE}">
      <dgm:prSet/>
      <dgm:spPr/>
      <dgm:t>
        <a:bodyPr/>
        <a:lstStyle/>
        <a:p>
          <a:endParaRPr lang="es-MX"/>
        </a:p>
      </dgm:t>
    </dgm:pt>
    <dgm:pt modelId="{476CCD93-0095-4C34-9DE7-9E73EA19EF76}" type="pres">
      <dgm:prSet presAssocID="{EE665CB0-478D-4BF6-9BC2-060CB621982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1D42429-5257-47B0-A2C7-5A5023E03F84}" type="pres">
      <dgm:prSet presAssocID="{68E9A35B-6F62-4573-85AA-45451DFF90B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B4A09A-F208-44D4-A7DF-2777D4F12E29}" type="pres">
      <dgm:prSet presAssocID="{68E9A35B-6F62-4573-85AA-45451DFF90B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9BC91A-D420-47E3-91A7-EA72408B9B85}" type="pres">
      <dgm:prSet presAssocID="{659B3E55-1527-4FE8-B473-152A43F588C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88D285-AB1E-4BA6-90E4-7D8F06FC355E}" type="pres">
      <dgm:prSet presAssocID="{659B3E55-1527-4FE8-B473-152A43F588C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616E6DA-F516-4016-88A9-FE827E136FAA}" srcId="{68E9A35B-6F62-4573-85AA-45451DFF90BD}" destId="{0FDFC9D1-CFDD-4623-9B45-57109FE5E142}" srcOrd="0" destOrd="0" parTransId="{34553ACC-399B-47C0-AB8F-0E0190F5E12A}" sibTransId="{E56BFB03-1E33-4BA3-B2AB-C0B1E87F465C}"/>
    <dgm:cxn modelId="{564E30AF-60C8-431B-81A2-1430CFDD4AC0}" type="presOf" srcId="{68E9A35B-6F62-4573-85AA-45451DFF90BD}" destId="{C1D42429-5257-47B0-A2C7-5A5023E03F84}" srcOrd="0" destOrd="0" presId="urn:microsoft.com/office/officeart/2005/8/layout/vList2"/>
    <dgm:cxn modelId="{8416DE18-A348-4501-A119-2ABE9242E141}" type="presOf" srcId="{0FDFC9D1-CFDD-4623-9B45-57109FE5E142}" destId="{4EB4A09A-F208-44D4-A7DF-2777D4F12E29}" srcOrd="0" destOrd="0" presId="urn:microsoft.com/office/officeart/2005/8/layout/vList2"/>
    <dgm:cxn modelId="{18FE8E84-E88A-457F-BEE3-DC65573390CD}" type="presOf" srcId="{EE665CB0-478D-4BF6-9BC2-060CB621982F}" destId="{476CCD93-0095-4C34-9DE7-9E73EA19EF76}" srcOrd="0" destOrd="0" presId="urn:microsoft.com/office/officeart/2005/8/layout/vList2"/>
    <dgm:cxn modelId="{26669A3A-5F7F-4602-93AD-603B7BA767E2}" srcId="{EE665CB0-478D-4BF6-9BC2-060CB621982F}" destId="{68E9A35B-6F62-4573-85AA-45451DFF90BD}" srcOrd="0" destOrd="0" parTransId="{110EFA26-EB82-4EE2-8E4A-A82155C3350E}" sibTransId="{AC249AE3-515F-4468-A017-C272C7B9CB5F}"/>
    <dgm:cxn modelId="{6B0ED6DE-A99D-4094-B78F-06CA89C61AFF}" srcId="{EE665CB0-478D-4BF6-9BC2-060CB621982F}" destId="{659B3E55-1527-4FE8-B473-152A43F588CB}" srcOrd="1" destOrd="0" parTransId="{EBF4FC9E-125A-465E-A1B2-67CB72842143}" sibTransId="{137D1855-A1A1-4794-832A-029EEA4F23FA}"/>
    <dgm:cxn modelId="{37CC84A5-F541-43CE-9DD4-D741A7CA0505}" type="presOf" srcId="{659B3E55-1527-4FE8-B473-152A43F588CB}" destId="{519BC91A-D420-47E3-91A7-EA72408B9B85}" srcOrd="0" destOrd="0" presId="urn:microsoft.com/office/officeart/2005/8/layout/vList2"/>
    <dgm:cxn modelId="{6BB6C69B-D327-440B-8EC7-E519DE621EAE}" srcId="{659B3E55-1527-4FE8-B473-152A43F588CB}" destId="{039BDEAC-F8BD-48B7-886B-A0512B867763}" srcOrd="0" destOrd="0" parTransId="{C680BD92-285E-49E8-B2E6-C14FDD6B5F40}" sibTransId="{022E74EF-BF14-44D2-B018-282406E8322C}"/>
    <dgm:cxn modelId="{1E2C18BC-70F4-4101-B0DE-20EA353A48E1}" type="presOf" srcId="{039BDEAC-F8BD-48B7-886B-A0512B867763}" destId="{E888D285-AB1E-4BA6-90E4-7D8F06FC355E}" srcOrd="0" destOrd="0" presId="urn:microsoft.com/office/officeart/2005/8/layout/vList2"/>
    <dgm:cxn modelId="{B6EE08EC-DBE4-4B05-B071-7BB28C95D6D9}" type="presParOf" srcId="{476CCD93-0095-4C34-9DE7-9E73EA19EF76}" destId="{C1D42429-5257-47B0-A2C7-5A5023E03F84}" srcOrd="0" destOrd="0" presId="urn:microsoft.com/office/officeart/2005/8/layout/vList2"/>
    <dgm:cxn modelId="{ADB4376C-A0E6-460E-8CAA-F4D8BBDDEDEB}" type="presParOf" srcId="{476CCD93-0095-4C34-9DE7-9E73EA19EF76}" destId="{4EB4A09A-F208-44D4-A7DF-2777D4F12E29}" srcOrd="1" destOrd="0" presId="urn:microsoft.com/office/officeart/2005/8/layout/vList2"/>
    <dgm:cxn modelId="{5438C892-9BC4-4BA0-A358-26C915B571A5}" type="presParOf" srcId="{476CCD93-0095-4C34-9DE7-9E73EA19EF76}" destId="{519BC91A-D420-47E3-91A7-EA72408B9B85}" srcOrd="2" destOrd="0" presId="urn:microsoft.com/office/officeart/2005/8/layout/vList2"/>
    <dgm:cxn modelId="{2234F3D3-FA3B-4CDF-AA40-B9BCF5BB003C}" type="presParOf" srcId="{476CCD93-0095-4C34-9DE7-9E73EA19EF76}" destId="{E888D285-AB1E-4BA6-90E4-7D8F06FC355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665CB0-478D-4BF6-9BC2-060CB621982F}" type="doc">
      <dgm:prSet loTypeId="urn:microsoft.com/office/officeart/2005/8/layout/vList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8E9A35B-6F62-4573-85AA-45451DFF90BD}">
      <dgm:prSet phldrT="[Texto]"/>
      <dgm:spPr/>
      <dgm:t>
        <a:bodyPr/>
        <a:lstStyle/>
        <a:p>
          <a:r>
            <a:rPr lang="es-MX" dirty="0" smtClean="0"/>
            <a:t>Capital autorizado.</a:t>
          </a:r>
          <a:endParaRPr lang="es-MX" dirty="0"/>
        </a:p>
      </dgm:t>
    </dgm:pt>
    <dgm:pt modelId="{110EFA26-EB82-4EE2-8E4A-A82155C3350E}" type="parTrans" cxnId="{26669A3A-5F7F-4602-93AD-603B7BA767E2}">
      <dgm:prSet/>
      <dgm:spPr/>
      <dgm:t>
        <a:bodyPr/>
        <a:lstStyle/>
        <a:p>
          <a:endParaRPr lang="es-MX"/>
        </a:p>
      </dgm:t>
    </dgm:pt>
    <dgm:pt modelId="{AC249AE3-515F-4468-A017-C272C7B9CB5F}" type="sibTrans" cxnId="{26669A3A-5F7F-4602-93AD-603B7BA767E2}">
      <dgm:prSet/>
      <dgm:spPr/>
      <dgm:t>
        <a:bodyPr/>
        <a:lstStyle/>
        <a:p>
          <a:endParaRPr lang="es-MX"/>
        </a:p>
      </dgm:t>
    </dgm:pt>
    <dgm:pt modelId="{0FDFC9D1-CFDD-4623-9B45-57109FE5E142}">
      <dgm:prSet phldrT="[Texto]"/>
      <dgm:spPr/>
      <dgm:t>
        <a:bodyPr/>
        <a:lstStyle/>
        <a:p>
          <a:pPr algn="l"/>
          <a:r>
            <a:rPr lang="es-MX" dirty="0" smtClean="0"/>
            <a:t>Es el máximo que se puede emitir.</a:t>
          </a:r>
          <a:endParaRPr lang="es-MX" dirty="0"/>
        </a:p>
      </dgm:t>
    </dgm:pt>
    <dgm:pt modelId="{34553ACC-399B-47C0-AB8F-0E0190F5E12A}" type="parTrans" cxnId="{2616E6DA-F516-4016-88A9-FE827E136FAA}">
      <dgm:prSet/>
      <dgm:spPr/>
      <dgm:t>
        <a:bodyPr/>
        <a:lstStyle/>
        <a:p>
          <a:endParaRPr lang="es-MX"/>
        </a:p>
      </dgm:t>
    </dgm:pt>
    <dgm:pt modelId="{E56BFB03-1E33-4BA3-B2AB-C0B1E87F465C}" type="sibTrans" cxnId="{2616E6DA-F516-4016-88A9-FE827E136FAA}">
      <dgm:prSet/>
      <dgm:spPr/>
      <dgm:t>
        <a:bodyPr/>
        <a:lstStyle/>
        <a:p>
          <a:endParaRPr lang="es-MX"/>
        </a:p>
      </dgm:t>
    </dgm:pt>
    <dgm:pt modelId="{659B3E55-1527-4FE8-B473-152A43F588CB}">
      <dgm:prSet phldrT="[Texto]"/>
      <dgm:spPr/>
      <dgm:t>
        <a:bodyPr/>
        <a:lstStyle/>
        <a:p>
          <a:r>
            <a:rPr lang="es-MX" dirty="0" smtClean="0"/>
            <a:t>Capital emitido.</a:t>
          </a:r>
          <a:endParaRPr lang="es-MX" dirty="0"/>
        </a:p>
      </dgm:t>
    </dgm:pt>
    <dgm:pt modelId="{EBF4FC9E-125A-465E-A1B2-67CB72842143}" type="parTrans" cxnId="{6B0ED6DE-A99D-4094-B78F-06CA89C61AFF}">
      <dgm:prSet/>
      <dgm:spPr/>
      <dgm:t>
        <a:bodyPr/>
        <a:lstStyle/>
        <a:p>
          <a:endParaRPr lang="es-MX"/>
        </a:p>
      </dgm:t>
    </dgm:pt>
    <dgm:pt modelId="{137D1855-A1A1-4794-832A-029EEA4F23FA}" type="sibTrans" cxnId="{6B0ED6DE-A99D-4094-B78F-06CA89C61AFF}">
      <dgm:prSet/>
      <dgm:spPr/>
      <dgm:t>
        <a:bodyPr/>
        <a:lstStyle/>
        <a:p>
          <a:endParaRPr lang="es-MX"/>
        </a:p>
      </dgm:t>
    </dgm:pt>
    <dgm:pt modelId="{039BDEAC-F8BD-48B7-886B-A0512B867763}">
      <dgm:prSet phldrT="[Texto]"/>
      <dgm:spPr/>
      <dgm:t>
        <a:bodyPr/>
        <a:lstStyle/>
        <a:p>
          <a:r>
            <a:rPr lang="es-MX" dirty="0" smtClean="0"/>
            <a:t>Capital que puede ser suscrito.</a:t>
          </a:r>
          <a:endParaRPr lang="es-MX" dirty="0"/>
        </a:p>
      </dgm:t>
    </dgm:pt>
    <dgm:pt modelId="{C680BD92-285E-49E8-B2E6-C14FDD6B5F40}" type="parTrans" cxnId="{6BB6C69B-D327-440B-8EC7-E519DE621EAE}">
      <dgm:prSet/>
      <dgm:spPr/>
      <dgm:t>
        <a:bodyPr/>
        <a:lstStyle/>
        <a:p>
          <a:endParaRPr lang="es-MX"/>
        </a:p>
      </dgm:t>
    </dgm:pt>
    <dgm:pt modelId="{022E74EF-BF14-44D2-B018-282406E8322C}" type="sibTrans" cxnId="{6BB6C69B-D327-440B-8EC7-E519DE621EAE}">
      <dgm:prSet/>
      <dgm:spPr/>
      <dgm:t>
        <a:bodyPr/>
        <a:lstStyle/>
        <a:p>
          <a:endParaRPr lang="es-MX"/>
        </a:p>
      </dgm:t>
    </dgm:pt>
    <dgm:pt modelId="{476CCD93-0095-4C34-9DE7-9E73EA19EF76}" type="pres">
      <dgm:prSet presAssocID="{EE665CB0-478D-4BF6-9BC2-060CB621982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1D42429-5257-47B0-A2C7-5A5023E03F84}" type="pres">
      <dgm:prSet presAssocID="{68E9A35B-6F62-4573-85AA-45451DFF90B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B4A09A-F208-44D4-A7DF-2777D4F12E29}" type="pres">
      <dgm:prSet presAssocID="{68E9A35B-6F62-4573-85AA-45451DFF90B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9BC91A-D420-47E3-91A7-EA72408B9B85}" type="pres">
      <dgm:prSet presAssocID="{659B3E55-1527-4FE8-B473-152A43F588C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88D285-AB1E-4BA6-90E4-7D8F06FC355E}" type="pres">
      <dgm:prSet presAssocID="{659B3E55-1527-4FE8-B473-152A43F588C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616E6DA-F516-4016-88A9-FE827E136FAA}" srcId="{68E9A35B-6F62-4573-85AA-45451DFF90BD}" destId="{0FDFC9D1-CFDD-4623-9B45-57109FE5E142}" srcOrd="0" destOrd="0" parTransId="{34553ACC-399B-47C0-AB8F-0E0190F5E12A}" sibTransId="{E56BFB03-1E33-4BA3-B2AB-C0B1E87F465C}"/>
    <dgm:cxn modelId="{1417E72B-A1DF-4B57-A19C-37C2A7FCC5EA}" type="presOf" srcId="{039BDEAC-F8BD-48B7-886B-A0512B867763}" destId="{E888D285-AB1E-4BA6-90E4-7D8F06FC355E}" srcOrd="0" destOrd="0" presId="urn:microsoft.com/office/officeart/2005/8/layout/vList2"/>
    <dgm:cxn modelId="{26669A3A-5F7F-4602-93AD-603B7BA767E2}" srcId="{EE665CB0-478D-4BF6-9BC2-060CB621982F}" destId="{68E9A35B-6F62-4573-85AA-45451DFF90BD}" srcOrd="0" destOrd="0" parTransId="{110EFA26-EB82-4EE2-8E4A-A82155C3350E}" sibTransId="{AC249AE3-515F-4468-A017-C272C7B9CB5F}"/>
    <dgm:cxn modelId="{6B0ED6DE-A99D-4094-B78F-06CA89C61AFF}" srcId="{EE665CB0-478D-4BF6-9BC2-060CB621982F}" destId="{659B3E55-1527-4FE8-B473-152A43F588CB}" srcOrd="1" destOrd="0" parTransId="{EBF4FC9E-125A-465E-A1B2-67CB72842143}" sibTransId="{137D1855-A1A1-4794-832A-029EEA4F23FA}"/>
    <dgm:cxn modelId="{382946E0-188C-4E7F-975F-6A92BC6EE81C}" type="presOf" srcId="{68E9A35B-6F62-4573-85AA-45451DFF90BD}" destId="{C1D42429-5257-47B0-A2C7-5A5023E03F84}" srcOrd="0" destOrd="0" presId="urn:microsoft.com/office/officeart/2005/8/layout/vList2"/>
    <dgm:cxn modelId="{1C538C57-9332-4119-9B98-CB5EA2607527}" type="presOf" srcId="{659B3E55-1527-4FE8-B473-152A43F588CB}" destId="{519BC91A-D420-47E3-91A7-EA72408B9B85}" srcOrd="0" destOrd="0" presId="urn:microsoft.com/office/officeart/2005/8/layout/vList2"/>
    <dgm:cxn modelId="{DB924413-E83D-465E-AC3D-EFC04552EC5C}" type="presOf" srcId="{0FDFC9D1-CFDD-4623-9B45-57109FE5E142}" destId="{4EB4A09A-F208-44D4-A7DF-2777D4F12E29}" srcOrd="0" destOrd="0" presId="urn:microsoft.com/office/officeart/2005/8/layout/vList2"/>
    <dgm:cxn modelId="{6BB6C69B-D327-440B-8EC7-E519DE621EAE}" srcId="{659B3E55-1527-4FE8-B473-152A43F588CB}" destId="{039BDEAC-F8BD-48B7-886B-A0512B867763}" srcOrd="0" destOrd="0" parTransId="{C680BD92-285E-49E8-B2E6-C14FDD6B5F40}" sibTransId="{022E74EF-BF14-44D2-B018-282406E8322C}"/>
    <dgm:cxn modelId="{92BB3EE1-72A1-4497-8FA8-5B79FB45F98B}" type="presOf" srcId="{EE665CB0-478D-4BF6-9BC2-060CB621982F}" destId="{476CCD93-0095-4C34-9DE7-9E73EA19EF76}" srcOrd="0" destOrd="0" presId="urn:microsoft.com/office/officeart/2005/8/layout/vList2"/>
    <dgm:cxn modelId="{0330139C-B83B-4CEC-B083-78B269A65E2C}" type="presParOf" srcId="{476CCD93-0095-4C34-9DE7-9E73EA19EF76}" destId="{C1D42429-5257-47B0-A2C7-5A5023E03F84}" srcOrd="0" destOrd="0" presId="urn:microsoft.com/office/officeart/2005/8/layout/vList2"/>
    <dgm:cxn modelId="{4D99A658-3FC6-47E9-A3ED-5B05A7613382}" type="presParOf" srcId="{476CCD93-0095-4C34-9DE7-9E73EA19EF76}" destId="{4EB4A09A-F208-44D4-A7DF-2777D4F12E29}" srcOrd="1" destOrd="0" presId="urn:microsoft.com/office/officeart/2005/8/layout/vList2"/>
    <dgm:cxn modelId="{04C34EF1-6866-4439-9A0D-824D924709FC}" type="presParOf" srcId="{476CCD93-0095-4C34-9DE7-9E73EA19EF76}" destId="{519BC91A-D420-47E3-91A7-EA72408B9B85}" srcOrd="2" destOrd="0" presId="urn:microsoft.com/office/officeart/2005/8/layout/vList2"/>
    <dgm:cxn modelId="{3B9BF54B-6AC4-4804-959B-B569F5942CA9}" type="presParOf" srcId="{476CCD93-0095-4C34-9DE7-9E73EA19EF76}" destId="{E888D285-AB1E-4BA6-90E4-7D8F06FC355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665CB0-478D-4BF6-9BC2-060CB621982F}" type="doc">
      <dgm:prSet loTypeId="urn:microsoft.com/office/officeart/2005/8/layout/vList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8E9A35B-6F62-4573-85AA-45451DFF90BD}">
      <dgm:prSet phldrT="[Texto]"/>
      <dgm:spPr/>
      <dgm:t>
        <a:bodyPr/>
        <a:lstStyle/>
        <a:p>
          <a:r>
            <a:rPr lang="es-MX" dirty="0" smtClean="0"/>
            <a:t>Capital  no emitido.</a:t>
          </a:r>
          <a:endParaRPr lang="es-MX" dirty="0"/>
        </a:p>
      </dgm:t>
    </dgm:pt>
    <dgm:pt modelId="{110EFA26-EB82-4EE2-8E4A-A82155C3350E}" type="parTrans" cxnId="{26669A3A-5F7F-4602-93AD-603B7BA767E2}">
      <dgm:prSet/>
      <dgm:spPr/>
      <dgm:t>
        <a:bodyPr/>
        <a:lstStyle/>
        <a:p>
          <a:endParaRPr lang="es-MX"/>
        </a:p>
      </dgm:t>
    </dgm:pt>
    <dgm:pt modelId="{AC249AE3-515F-4468-A017-C272C7B9CB5F}" type="sibTrans" cxnId="{26669A3A-5F7F-4602-93AD-603B7BA767E2}">
      <dgm:prSet/>
      <dgm:spPr/>
      <dgm:t>
        <a:bodyPr/>
        <a:lstStyle/>
        <a:p>
          <a:endParaRPr lang="es-MX"/>
        </a:p>
      </dgm:t>
    </dgm:pt>
    <dgm:pt modelId="{0FDFC9D1-CFDD-4623-9B45-57109FE5E142}">
      <dgm:prSet phldrT="[Texto]"/>
      <dgm:spPr/>
      <dgm:t>
        <a:bodyPr/>
        <a:lstStyle/>
        <a:p>
          <a:pPr algn="l"/>
          <a:r>
            <a:rPr lang="es-MX" dirty="0" smtClean="0"/>
            <a:t>Capital que no puede ser suscrito.</a:t>
          </a:r>
          <a:endParaRPr lang="es-MX" dirty="0"/>
        </a:p>
      </dgm:t>
    </dgm:pt>
    <dgm:pt modelId="{34553ACC-399B-47C0-AB8F-0E0190F5E12A}" type="parTrans" cxnId="{2616E6DA-F516-4016-88A9-FE827E136FAA}">
      <dgm:prSet/>
      <dgm:spPr/>
      <dgm:t>
        <a:bodyPr/>
        <a:lstStyle/>
        <a:p>
          <a:endParaRPr lang="es-MX"/>
        </a:p>
      </dgm:t>
    </dgm:pt>
    <dgm:pt modelId="{E56BFB03-1E33-4BA3-B2AB-C0B1E87F465C}" type="sibTrans" cxnId="{2616E6DA-F516-4016-88A9-FE827E136FAA}">
      <dgm:prSet/>
      <dgm:spPr/>
      <dgm:t>
        <a:bodyPr/>
        <a:lstStyle/>
        <a:p>
          <a:endParaRPr lang="es-MX"/>
        </a:p>
      </dgm:t>
    </dgm:pt>
    <dgm:pt modelId="{659B3E55-1527-4FE8-B473-152A43F588CB}">
      <dgm:prSet phldrT="[Texto]"/>
      <dgm:spPr/>
      <dgm:t>
        <a:bodyPr/>
        <a:lstStyle/>
        <a:p>
          <a:r>
            <a:rPr lang="es-MX" dirty="0" smtClean="0"/>
            <a:t>Capital suscrito.</a:t>
          </a:r>
          <a:endParaRPr lang="es-MX" dirty="0"/>
        </a:p>
      </dgm:t>
    </dgm:pt>
    <dgm:pt modelId="{EBF4FC9E-125A-465E-A1B2-67CB72842143}" type="parTrans" cxnId="{6B0ED6DE-A99D-4094-B78F-06CA89C61AFF}">
      <dgm:prSet/>
      <dgm:spPr/>
      <dgm:t>
        <a:bodyPr/>
        <a:lstStyle/>
        <a:p>
          <a:endParaRPr lang="es-MX"/>
        </a:p>
      </dgm:t>
    </dgm:pt>
    <dgm:pt modelId="{137D1855-A1A1-4794-832A-029EEA4F23FA}" type="sibTrans" cxnId="{6B0ED6DE-A99D-4094-B78F-06CA89C61AFF}">
      <dgm:prSet/>
      <dgm:spPr/>
      <dgm:t>
        <a:bodyPr/>
        <a:lstStyle/>
        <a:p>
          <a:endParaRPr lang="es-MX"/>
        </a:p>
      </dgm:t>
    </dgm:pt>
    <dgm:pt modelId="{039BDEAC-F8BD-48B7-886B-A0512B867763}">
      <dgm:prSet phldrT="[Texto]"/>
      <dgm:spPr/>
      <dgm:t>
        <a:bodyPr/>
        <a:lstStyle/>
        <a:p>
          <a:r>
            <a:rPr lang="es-MX" dirty="0" smtClean="0"/>
            <a:t>Lo que los socios van a aportar.</a:t>
          </a:r>
          <a:endParaRPr lang="es-MX" dirty="0"/>
        </a:p>
      </dgm:t>
    </dgm:pt>
    <dgm:pt modelId="{C680BD92-285E-49E8-B2E6-C14FDD6B5F40}" type="parTrans" cxnId="{6BB6C69B-D327-440B-8EC7-E519DE621EAE}">
      <dgm:prSet/>
      <dgm:spPr/>
      <dgm:t>
        <a:bodyPr/>
        <a:lstStyle/>
        <a:p>
          <a:endParaRPr lang="es-MX"/>
        </a:p>
      </dgm:t>
    </dgm:pt>
    <dgm:pt modelId="{022E74EF-BF14-44D2-B018-282406E8322C}" type="sibTrans" cxnId="{6BB6C69B-D327-440B-8EC7-E519DE621EAE}">
      <dgm:prSet/>
      <dgm:spPr/>
      <dgm:t>
        <a:bodyPr/>
        <a:lstStyle/>
        <a:p>
          <a:endParaRPr lang="es-MX"/>
        </a:p>
      </dgm:t>
    </dgm:pt>
    <dgm:pt modelId="{476CCD93-0095-4C34-9DE7-9E73EA19EF76}" type="pres">
      <dgm:prSet presAssocID="{EE665CB0-478D-4BF6-9BC2-060CB621982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1D42429-5257-47B0-A2C7-5A5023E03F84}" type="pres">
      <dgm:prSet presAssocID="{68E9A35B-6F62-4573-85AA-45451DFF90B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B4A09A-F208-44D4-A7DF-2777D4F12E29}" type="pres">
      <dgm:prSet presAssocID="{68E9A35B-6F62-4573-85AA-45451DFF90B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9BC91A-D420-47E3-91A7-EA72408B9B85}" type="pres">
      <dgm:prSet presAssocID="{659B3E55-1527-4FE8-B473-152A43F588C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88D285-AB1E-4BA6-90E4-7D8F06FC355E}" type="pres">
      <dgm:prSet presAssocID="{659B3E55-1527-4FE8-B473-152A43F588C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616E6DA-F516-4016-88A9-FE827E136FAA}" srcId="{68E9A35B-6F62-4573-85AA-45451DFF90BD}" destId="{0FDFC9D1-CFDD-4623-9B45-57109FE5E142}" srcOrd="0" destOrd="0" parTransId="{34553ACC-399B-47C0-AB8F-0E0190F5E12A}" sibTransId="{E56BFB03-1E33-4BA3-B2AB-C0B1E87F465C}"/>
    <dgm:cxn modelId="{19935728-BEEE-42C2-97D5-02D86A0FD101}" type="presOf" srcId="{EE665CB0-478D-4BF6-9BC2-060CB621982F}" destId="{476CCD93-0095-4C34-9DE7-9E73EA19EF76}" srcOrd="0" destOrd="0" presId="urn:microsoft.com/office/officeart/2005/8/layout/vList2"/>
    <dgm:cxn modelId="{48E4E66F-383A-48A7-AD32-DD2853A0BC22}" type="presOf" srcId="{659B3E55-1527-4FE8-B473-152A43F588CB}" destId="{519BC91A-D420-47E3-91A7-EA72408B9B85}" srcOrd="0" destOrd="0" presId="urn:microsoft.com/office/officeart/2005/8/layout/vList2"/>
    <dgm:cxn modelId="{BB8958A2-5E90-4365-AD21-589997236109}" type="presOf" srcId="{68E9A35B-6F62-4573-85AA-45451DFF90BD}" destId="{C1D42429-5257-47B0-A2C7-5A5023E03F84}" srcOrd="0" destOrd="0" presId="urn:microsoft.com/office/officeart/2005/8/layout/vList2"/>
    <dgm:cxn modelId="{26669A3A-5F7F-4602-93AD-603B7BA767E2}" srcId="{EE665CB0-478D-4BF6-9BC2-060CB621982F}" destId="{68E9A35B-6F62-4573-85AA-45451DFF90BD}" srcOrd="0" destOrd="0" parTransId="{110EFA26-EB82-4EE2-8E4A-A82155C3350E}" sibTransId="{AC249AE3-515F-4468-A017-C272C7B9CB5F}"/>
    <dgm:cxn modelId="{6B0ED6DE-A99D-4094-B78F-06CA89C61AFF}" srcId="{EE665CB0-478D-4BF6-9BC2-060CB621982F}" destId="{659B3E55-1527-4FE8-B473-152A43F588CB}" srcOrd="1" destOrd="0" parTransId="{EBF4FC9E-125A-465E-A1B2-67CB72842143}" sibTransId="{137D1855-A1A1-4794-832A-029EEA4F23FA}"/>
    <dgm:cxn modelId="{408F43E7-A8D6-4E09-A76D-252D726B261B}" type="presOf" srcId="{0FDFC9D1-CFDD-4623-9B45-57109FE5E142}" destId="{4EB4A09A-F208-44D4-A7DF-2777D4F12E29}" srcOrd="0" destOrd="0" presId="urn:microsoft.com/office/officeart/2005/8/layout/vList2"/>
    <dgm:cxn modelId="{E62FAE4F-DB30-453A-9B9A-A7C34559A3D0}" type="presOf" srcId="{039BDEAC-F8BD-48B7-886B-A0512B867763}" destId="{E888D285-AB1E-4BA6-90E4-7D8F06FC355E}" srcOrd="0" destOrd="0" presId="urn:microsoft.com/office/officeart/2005/8/layout/vList2"/>
    <dgm:cxn modelId="{6BB6C69B-D327-440B-8EC7-E519DE621EAE}" srcId="{659B3E55-1527-4FE8-B473-152A43F588CB}" destId="{039BDEAC-F8BD-48B7-886B-A0512B867763}" srcOrd="0" destOrd="0" parTransId="{C680BD92-285E-49E8-B2E6-C14FDD6B5F40}" sibTransId="{022E74EF-BF14-44D2-B018-282406E8322C}"/>
    <dgm:cxn modelId="{C9880104-00E0-4EB9-A6E3-38664A60E210}" type="presParOf" srcId="{476CCD93-0095-4C34-9DE7-9E73EA19EF76}" destId="{C1D42429-5257-47B0-A2C7-5A5023E03F84}" srcOrd="0" destOrd="0" presId="urn:microsoft.com/office/officeart/2005/8/layout/vList2"/>
    <dgm:cxn modelId="{82318E21-AEA5-40E3-A6CF-D605750C0CA2}" type="presParOf" srcId="{476CCD93-0095-4C34-9DE7-9E73EA19EF76}" destId="{4EB4A09A-F208-44D4-A7DF-2777D4F12E29}" srcOrd="1" destOrd="0" presId="urn:microsoft.com/office/officeart/2005/8/layout/vList2"/>
    <dgm:cxn modelId="{9CA95DF3-C520-43A1-B86B-F344271AB6B8}" type="presParOf" srcId="{476CCD93-0095-4C34-9DE7-9E73EA19EF76}" destId="{519BC91A-D420-47E3-91A7-EA72408B9B85}" srcOrd="2" destOrd="0" presId="urn:microsoft.com/office/officeart/2005/8/layout/vList2"/>
    <dgm:cxn modelId="{5E5A91A7-3992-4054-8D1D-807CDEC13DA8}" type="presParOf" srcId="{476CCD93-0095-4C34-9DE7-9E73EA19EF76}" destId="{E888D285-AB1E-4BA6-90E4-7D8F06FC355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E665CB0-478D-4BF6-9BC2-060CB621982F}" type="doc">
      <dgm:prSet loTypeId="urn:microsoft.com/office/officeart/2005/8/layout/vList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8E9A35B-6F62-4573-85AA-45451DFF90BD}">
      <dgm:prSet phldrT="[Texto]"/>
      <dgm:spPr/>
      <dgm:t>
        <a:bodyPr/>
        <a:lstStyle/>
        <a:p>
          <a:r>
            <a:rPr lang="es-MX" dirty="0" smtClean="0"/>
            <a:t>Capital exhibido.</a:t>
          </a:r>
          <a:endParaRPr lang="es-MX" dirty="0"/>
        </a:p>
      </dgm:t>
    </dgm:pt>
    <dgm:pt modelId="{110EFA26-EB82-4EE2-8E4A-A82155C3350E}" type="parTrans" cxnId="{26669A3A-5F7F-4602-93AD-603B7BA767E2}">
      <dgm:prSet/>
      <dgm:spPr/>
      <dgm:t>
        <a:bodyPr/>
        <a:lstStyle/>
        <a:p>
          <a:endParaRPr lang="es-MX"/>
        </a:p>
      </dgm:t>
    </dgm:pt>
    <dgm:pt modelId="{AC249AE3-515F-4468-A017-C272C7B9CB5F}" type="sibTrans" cxnId="{26669A3A-5F7F-4602-93AD-603B7BA767E2}">
      <dgm:prSet/>
      <dgm:spPr/>
      <dgm:t>
        <a:bodyPr/>
        <a:lstStyle/>
        <a:p>
          <a:endParaRPr lang="es-MX"/>
        </a:p>
      </dgm:t>
    </dgm:pt>
    <dgm:pt modelId="{0FDFC9D1-CFDD-4623-9B45-57109FE5E142}">
      <dgm:prSet phldrT="[Texto]"/>
      <dgm:spPr/>
      <dgm:t>
        <a:bodyPr/>
        <a:lstStyle/>
        <a:p>
          <a:pPr algn="l"/>
          <a:r>
            <a:rPr lang="es-MX" dirty="0" smtClean="0"/>
            <a:t>Lo que los socios han pagado.</a:t>
          </a:r>
          <a:endParaRPr lang="es-MX" dirty="0"/>
        </a:p>
      </dgm:t>
    </dgm:pt>
    <dgm:pt modelId="{34553ACC-399B-47C0-AB8F-0E0190F5E12A}" type="parTrans" cxnId="{2616E6DA-F516-4016-88A9-FE827E136FAA}">
      <dgm:prSet/>
      <dgm:spPr/>
      <dgm:t>
        <a:bodyPr/>
        <a:lstStyle/>
        <a:p>
          <a:endParaRPr lang="es-MX"/>
        </a:p>
      </dgm:t>
    </dgm:pt>
    <dgm:pt modelId="{E56BFB03-1E33-4BA3-B2AB-C0B1E87F465C}" type="sibTrans" cxnId="{2616E6DA-F516-4016-88A9-FE827E136FAA}">
      <dgm:prSet/>
      <dgm:spPr/>
      <dgm:t>
        <a:bodyPr/>
        <a:lstStyle/>
        <a:p>
          <a:endParaRPr lang="es-MX"/>
        </a:p>
      </dgm:t>
    </dgm:pt>
    <dgm:pt modelId="{659B3E55-1527-4FE8-B473-152A43F588CB}">
      <dgm:prSet phldrT="[Texto]"/>
      <dgm:spPr/>
      <dgm:t>
        <a:bodyPr/>
        <a:lstStyle/>
        <a:p>
          <a:r>
            <a:rPr lang="es-MX" dirty="0" smtClean="0"/>
            <a:t>Capital no exhibido.</a:t>
          </a:r>
          <a:endParaRPr lang="es-MX" dirty="0"/>
        </a:p>
      </dgm:t>
    </dgm:pt>
    <dgm:pt modelId="{EBF4FC9E-125A-465E-A1B2-67CB72842143}" type="parTrans" cxnId="{6B0ED6DE-A99D-4094-B78F-06CA89C61AFF}">
      <dgm:prSet/>
      <dgm:spPr/>
      <dgm:t>
        <a:bodyPr/>
        <a:lstStyle/>
        <a:p>
          <a:endParaRPr lang="es-MX"/>
        </a:p>
      </dgm:t>
    </dgm:pt>
    <dgm:pt modelId="{137D1855-A1A1-4794-832A-029EEA4F23FA}" type="sibTrans" cxnId="{6B0ED6DE-A99D-4094-B78F-06CA89C61AFF}">
      <dgm:prSet/>
      <dgm:spPr/>
      <dgm:t>
        <a:bodyPr/>
        <a:lstStyle/>
        <a:p>
          <a:endParaRPr lang="es-MX"/>
        </a:p>
      </dgm:t>
    </dgm:pt>
    <dgm:pt modelId="{039BDEAC-F8BD-48B7-886B-A0512B867763}">
      <dgm:prSet phldrT="[Texto]"/>
      <dgm:spPr/>
      <dgm:t>
        <a:bodyPr/>
        <a:lstStyle/>
        <a:p>
          <a:r>
            <a:rPr lang="es-MX" dirty="0" smtClean="0"/>
            <a:t>Capital  que aun no ha sido pagado.</a:t>
          </a:r>
          <a:endParaRPr lang="es-MX" dirty="0"/>
        </a:p>
      </dgm:t>
    </dgm:pt>
    <dgm:pt modelId="{C680BD92-285E-49E8-B2E6-C14FDD6B5F40}" type="parTrans" cxnId="{6BB6C69B-D327-440B-8EC7-E519DE621EAE}">
      <dgm:prSet/>
      <dgm:spPr/>
      <dgm:t>
        <a:bodyPr/>
        <a:lstStyle/>
        <a:p>
          <a:endParaRPr lang="es-MX"/>
        </a:p>
      </dgm:t>
    </dgm:pt>
    <dgm:pt modelId="{022E74EF-BF14-44D2-B018-282406E8322C}" type="sibTrans" cxnId="{6BB6C69B-D327-440B-8EC7-E519DE621EAE}">
      <dgm:prSet/>
      <dgm:spPr/>
      <dgm:t>
        <a:bodyPr/>
        <a:lstStyle/>
        <a:p>
          <a:endParaRPr lang="es-MX"/>
        </a:p>
      </dgm:t>
    </dgm:pt>
    <dgm:pt modelId="{476CCD93-0095-4C34-9DE7-9E73EA19EF76}" type="pres">
      <dgm:prSet presAssocID="{EE665CB0-478D-4BF6-9BC2-060CB621982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1D42429-5257-47B0-A2C7-5A5023E03F84}" type="pres">
      <dgm:prSet presAssocID="{68E9A35B-6F62-4573-85AA-45451DFF90B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B4A09A-F208-44D4-A7DF-2777D4F12E29}" type="pres">
      <dgm:prSet presAssocID="{68E9A35B-6F62-4573-85AA-45451DFF90B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9BC91A-D420-47E3-91A7-EA72408B9B85}" type="pres">
      <dgm:prSet presAssocID="{659B3E55-1527-4FE8-B473-152A43F588C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88D285-AB1E-4BA6-90E4-7D8F06FC355E}" type="pres">
      <dgm:prSet presAssocID="{659B3E55-1527-4FE8-B473-152A43F588C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AEC8DDF-7869-4E9F-B001-B13C70A2D65E}" type="presOf" srcId="{039BDEAC-F8BD-48B7-886B-A0512B867763}" destId="{E888D285-AB1E-4BA6-90E4-7D8F06FC355E}" srcOrd="0" destOrd="0" presId="urn:microsoft.com/office/officeart/2005/8/layout/vList2"/>
    <dgm:cxn modelId="{C330B234-AB98-40CB-BDB5-BF314AFEF8CD}" type="presOf" srcId="{68E9A35B-6F62-4573-85AA-45451DFF90BD}" destId="{C1D42429-5257-47B0-A2C7-5A5023E03F84}" srcOrd="0" destOrd="0" presId="urn:microsoft.com/office/officeart/2005/8/layout/vList2"/>
    <dgm:cxn modelId="{2616E6DA-F516-4016-88A9-FE827E136FAA}" srcId="{68E9A35B-6F62-4573-85AA-45451DFF90BD}" destId="{0FDFC9D1-CFDD-4623-9B45-57109FE5E142}" srcOrd="0" destOrd="0" parTransId="{34553ACC-399B-47C0-AB8F-0E0190F5E12A}" sibTransId="{E56BFB03-1E33-4BA3-B2AB-C0B1E87F465C}"/>
    <dgm:cxn modelId="{61E68E9C-BBBB-4157-B14A-798D9706C3F1}" type="presOf" srcId="{659B3E55-1527-4FE8-B473-152A43F588CB}" destId="{519BC91A-D420-47E3-91A7-EA72408B9B85}" srcOrd="0" destOrd="0" presId="urn:microsoft.com/office/officeart/2005/8/layout/vList2"/>
    <dgm:cxn modelId="{6BB6C69B-D327-440B-8EC7-E519DE621EAE}" srcId="{659B3E55-1527-4FE8-B473-152A43F588CB}" destId="{039BDEAC-F8BD-48B7-886B-A0512B867763}" srcOrd="0" destOrd="0" parTransId="{C680BD92-285E-49E8-B2E6-C14FDD6B5F40}" sibTransId="{022E74EF-BF14-44D2-B018-282406E8322C}"/>
    <dgm:cxn modelId="{26669A3A-5F7F-4602-93AD-603B7BA767E2}" srcId="{EE665CB0-478D-4BF6-9BC2-060CB621982F}" destId="{68E9A35B-6F62-4573-85AA-45451DFF90BD}" srcOrd="0" destOrd="0" parTransId="{110EFA26-EB82-4EE2-8E4A-A82155C3350E}" sibTransId="{AC249AE3-515F-4468-A017-C272C7B9CB5F}"/>
    <dgm:cxn modelId="{6B0ED6DE-A99D-4094-B78F-06CA89C61AFF}" srcId="{EE665CB0-478D-4BF6-9BC2-060CB621982F}" destId="{659B3E55-1527-4FE8-B473-152A43F588CB}" srcOrd="1" destOrd="0" parTransId="{EBF4FC9E-125A-465E-A1B2-67CB72842143}" sibTransId="{137D1855-A1A1-4794-832A-029EEA4F23FA}"/>
    <dgm:cxn modelId="{B5DB49E5-5D45-48F3-889A-76505C087232}" type="presOf" srcId="{EE665CB0-478D-4BF6-9BC2-060CB621982F}" destId="{476CCD93-0095-4C34-9DE7-9E73EA19EF76}" srcOrd="0" destOrd="0" presId="urn:microsoft.com/office/officeart/2005/8/layout/vList2"/>
    <dgm:cxn modelId="{D5EC66B9-7553-4983-A842-849A2735AE51}" type="presOf" srcId="{0FDFC9D1-CFDD-4623-9B45-57109FE5E142}" destId="{4EB4A09A-F208-44D4-A7DF-2777D4F12E29}" srcOrd="0" destOrd="0" presId="urn:microsoft.com/office/officeart/2005/8/layout/vList2"/>
    <dgm:cxn modelId="{A8925444-ABB0-45E0-A253-C4C7437764BA}" type="presParOf" srcId="{476CCD93-0095-4C34-9DE7-9E73EA19EF76}" destId="{C1D42429-5257-47B0-A2C7-5A5023E03F84}" srcOrd="0" destOrd="0" presId="urn:microsoft.com/office/officeart/2005/8/layout/vList2"/>
    <dgm:cxn modelId="{CBF5CF2D-48FD-4F35-95D2-2BC82466FDAD}" type="presParOf" srcId="{476CCD93-0095-4C34-9DE7-9E73EA19EF76}" destId="{4EB4A09A-F208-44D4-A7DF-2777D4F12E29}" srcOrd="1" destOrd="0" presId="urn:microsoft.com/office/officeart/2005/8/layout/vList2"/>
    <dgm:cxn modelId="{AECDD24C-F37E-4804-A415-CC5EAA08C317}" type="presParOf" srcId="{476CCD93-0095-4C34-9DE7-9E73EA19EF76}" destId="{519BC91A-D420-47E3-91A7-EA72408B9B85}" srcOrd="2" destOrd="0" presId="urn:microsoft.com/office/officeart/2005/8/layout/vList2"/>
    <dgm:cxn modelId="{0357FB79-EE5A-4DE4-89A3-9EA6B23ED8F5}" type="presParOf" srcId="{476CCD93-0095-4C34-9DE7-9E73EA19EF76}" destId="{E888D285-AB1E-4BA6-90E4-7D8F06FC355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FA21DC2-4592-41EC-9400-0411C69F6FE7}" type="doc">
      <dgm:prSet loTypeId="urn:microsoft.com/office/officeart/2005/8/layout/arrow1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E6A08FF5-9A51-47BD-B734-7561E414361E}">
      <dgm:prSet phldrT="[Texto]"/>
      <dgm:spPr/>
      <dgm:t>
        <a:bodyPr/>
        <a:lstStyle/>
        <a:p>
          <a:r>
            <a:rPr lang="es-MX" dirty="0" smtClean="0"/>
            <a:t>Agencia</a:t>
          </a:r>
          <a:endParaRPr lang="es-MX" dirty="0"/>
        </a:p>
      </dgm:t>
    </dgm:pt>
    <dgm:pt modelId="{7B41E562-1AC2-422F-BE3F-D7587C8AF319}" type="parTrans" cxnId="{07380D25-9B43-4876-BB46-0E633565226F}">
      <dgm:prSet/>
      <dgm:spPr/>
      <dgm:t>
        <a:bodyPr/>
        <a:lstStyle/>
        <a:p>
          <a:endParaRPr lang="es-MX"/>
        </a:p>
      </dgm:t>
    </dgm:pt>
    <dgm:pt modelId="{265F96AC-98EB-4B0B-81BE-288FF5A00F64}" type="sibTrans" cxnId="{07380D25-9B43-4876-BB46-0E633565226F}">
      <dgm:prSet/>
      <dgm:spPr/>
      <dgm:t>
        <a:bodyPr/>
        <a:lstStyle/>
        <a:p>
          <a:endParaRPr lang="es-MX"/>
        </a:p>
      </dgm:t>
    </dgm:pt>
    <dgm:pt modelId="{66D91B1C-C9B0-492B-A676-F0964A5AAD47}">
      <dgm:prSet phldrT="[Texto]"/>
      <dgm:spPr/>
      <dgm:t>
        <a:bodyPr/>
        <a:lstStyle/>
        <a:p>
          <a:r>
            <a:rPr lang="es-MX" dirty="0" smtClean="0"/>
            <a:t>Sucursal</a:t>
          </a:r>
          <a:endParaRPr lang="es-MX" dirty="0"/>
        </a:p>
      </dgm:t>
    </dgm:pt>
    <dgm:pt modelId="{979E9E9F-8412-46AE-BCF4-481B5865DD04}" type="parTrans" cxnId="{61FDF27C-680C-457F-9051-8BB45FE634EB}">
      <dgm:prSet/>
      <dgm:spPr/>
      <dgm:t>
        <a:bodyPr/>
        <a:lstStyle/>
        <a:p>
          <a:endParaRPr lang="es-MX"/>
        </a:p>
      </dgm:t>
    </dgm:pt>
    <dgm:pt modelId="{3A13D454-853B-427F-8693-5C12326309C5}" type="sibTrans" cxnId="{61FDF27C-680C-457F-9051-8BB45FE634EB}">
      <dgm:prSet/>
      <dgm:spPr/>
      <dgm:t>
        <a:bodyPr/>
        <a:lstStyle/>
        <a:p>
          <a:endParaRPr lang="es-MX"/>
        </a:p>
      </dgm:t>
    </dgm:pt>
    <dgm:pt modelId="{8088F639-9480-4357-A6AB-BA149A5D9B54}" type="pres">
      <dgm:prSet presAssocID="{8FA21DC2-4592-41EC-9400-0411C69F6FE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F768612-9802-4FE4-836B-692DA970763E}" type="pres">
      <dgm:prSet presAssocID="{E6A08FF5-9A51-47BD-B734-7561E414361E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B5C897-1A22-447F-A0D7-38B0E94BE615}" type="pres">
      <dgm:prSet presAssocID="{66D91B1C-C9B0-492B-A676-F0964A5AAD47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9B18957-497A-4987-8BDA-8093D564860E}" type="presOf" srcId="{E6A08FF5-9A51-47BD-B734-7561E414361E}" destId="{9F768612-9802-4FE4-836B-692DA970763E}" srcOrd="0" destOrd="0" presId="urn:microsoft.com/office/officeart/2005/8/layout/arrow1"/>
    <dgm:cxn modelId="{D97444CB-3696-46E3-A07E-C792D7698429}" type="presOf" srcId="{66D91B1C-C9B0-492B-A676-F0964A5AAD47}" destId="{4EB5C897-1A22-447F-A0D7-38B0E94BE615}" srcOrd="0" destOrd="0" presId="urn:microsoft.com/office/officeart/2005/8/layout/arrow1"/>
    <dgm:cxn modelId="{61FDF27C-680C-457F-9051-8BB45FE634EB}" srcId="{8FA21DC2-4592-41EC-9400-0411C69F6FE7}" destId="{66D91B1C-C9B0-492B-A676-F0964A5AAD47}" srcOrd="1" destOrd="0" parTransId="{979E9E9F-8412-46AE-BCF4-481B5865DD04}" sibTransId="{3A13D454-853B-427F-8693-5C12326309C5}"/>
    <dgm:cxn modelId="{EB953A40-4DE8-4A46-BABA-238107C3F333}" type="presOf" srcId="{8FA21DC2-4592-41EC-9400-0411C69F6FE7}" destId="{8088F639-9480-4357-A6AB-BA149A5D9B54}" srcOrd="0" destOrd="0" presId="urn:microsoft.com/office/officeart/2005/8/layout/arrow1"/>
    <dgm:cxn modelId="{07380D25-9B43-4876-BB46-0E633565226F}" srcId="{8FA21DC2-4592-41EC-9400-0411C69F6FE7}" destId="{E6A08FF5-9A51-47BD-B734-7561E414361E}" srcOrd="0" destOrd="0" parTransId="{7B41E562-1AC2-422F-BE3F-D7587C8AF319}" sibTransId="{265F96AC-98EB-4B0B-81BE-288FF5A00F64}"/>
    <dgm:cxn modelId="{C2E3FE31-A232-4492-9157-356B95CD1CD2}" type="presParOf" srcId="{8088F639-9480-4357-A6AB-BA149A5D9B54}" destId="{9F768612-9802-4FE4-836B-692DA970763E}" srcOrd="0" destOrd="0" presId="urn:microsoft.com/office/officeart/2005/8/layout/arrow1"/>
    <dgm:cxn modelId="{D3C4074F-ECD4-4515-B7E7-B349A7459274}" type="presParOf" srcId="{8088F639-9480-4357-A6AB-BA149A5D9B54}" destId="{4EB5C897-1A22-447F-A0D7-38B0E94BE615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EE8BEBF-5294-4DD6-B78C-D26DD78D3DB0}" type="doc">
      <dgm:prSet loTypeId="urn:microsoft.com/office/officeart/2005/8/layout/hierarchy3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D3271527-EB7E-47FD-A9A8-0FFD4791D570}">
      <dgm:prSet phldrT="[Texto]" custT="1"/>
      <dgm:spPr/>
      <dgm:t>
        <a:bodyPr/>
        <a:lstStyle/>
        <a:p>
          <a:r>
            <a:rPr lang="es-MX" sz="1200" dirty="0" smtClean="0">
              <a:latin typeface="Franklin Gothic Book" panose="020B0503020102020204" pitchFamily="34" charset="0"/>
            </a:rPr>
            <a:t>Agencias.</a:t>
          </a:r>
          <a:endParaRPr lang="es-MX" sz="1200" dirty="0">
            <a:latin typeface="Franklin Gothic Book" panose="020B0503020102020204" pitchFamily="34" charset="0"/>
          </a:endParaRPr>
        </a:p>
      </dgm:t>
    </dgm:pt>
    <dgm:pt modelId="{B72038C9-DE2C-4685-923D-DF77AD0C4CA4}" type="parTrans" cxnId="{7AB1BC29-D4CF-48A3-9F17-BF9BB1C66D8B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89C3ADCB-8740-43CB-BD9F-143A3C9B5318}" type="sibTrans" cxnId="{7AB1BC29-D4CF-48A3-9F17-BF9BB1C66D8B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2E226B6C-3D76-4EC7-AEE5-8651FB901B33}">
      <dgm:prSet phldrT="[Texto]" custT="1"/>
      <dgm:spPr/>
      <dgm:t>
        <a:bodyPr/>
        <a:lstStyle/>
        <a:p>
          <a:r>
            <a:rPr lang="es-MX" sz="1200" dirty="0" smtClean="0">
              <a:latin typeface="Franklin Gothic Book" panose="020B0503020102020204" pitchFamily="34" charset="0"/>
            </a:rPr>
            <a:t>No es necesario que lleven contabilidad igual a la de la casa matriz.</a:t>
          </a:r>
          <a:endParaRPr lang="es-MX" sz="1200" dirty="0">
            <a:latin typeface="Franklin Gothic Book" panose="020B0503020102020204" pitchFamily="34" charset="0"/>
          </a:endParaRPr>
        </a:p>
      </dgm:t>
    </dgm:pt>
    <dgm:pt modelId="{8468921F-7367-4713-B03E-C5265E695950}" type="parTrans" cxnId="{467F8214-992A-47A0-A98D-AC58593EAE0B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D5C51647-CFF0-4EF3-9717-FEDC061B1057}" type="sibTrans" cxnId="{467F8214-992A-47A0-A98D-AC58593EAE0B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C0AD5300-E3CB-4143-AB4C-40E813988162}">
      <dgm:prSet phldrT="[Texto]" custT="1"/>
      <dgm:spPr/>
      <dgm:t>
        <a:bodyPr/>
        <a:lstStyle/>
        <a:p>
          <a:r>
            <a:rPr lang="es-MX" sz="1200" dirty="0" smtClean="0">
              <a:latin typeface="Franklin Gothic Book" panose="020B0503020102020204" pitchFamily="34" charset="0"/>
            </a:rPr>
            <a:t>Tiene personalidad jurídica.</a:t>
          </a:r>
          <a:endParaRPr lang="es-MX" sz="1200" dirty="0">
            <a:latin typeface="Franklin Gothic Book" panose="020B0503020102020204" pitchFamily="34" charset="0"/>
          </a:endParaRPr>
        </a:p>
      </dgm:t>
    </dgm:pt>
    <dgm:pt modelId="{3F437654-6D8E-4142-B2CB-1097B7A0B9AA}" type="parTrans" cxnId="{F94E457F-2B2D-4871-99CF-145EF5CD7CB2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59B11F5D-809D-471E-B847-3C00028005D6}" type="sibTrans" cxnId="{F94E457F-2B2D-4871-99CF-145EF5CD7CB2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742ED02D-C7B5-47A5-B92A-3AFCE99D26E1}">
      <dgm:prSet phldrT="[Texto]" custT="1"/>
      <dgm:spPr/>
      <dgm:t>
        <a:bodyPr/>
        <a:lstStyle/>
        <a:p>
          <a:r>
            <a:rPr lang="es-MX" sz="1200" dirty="0" smtClean="0">
              <a:latin typeface="Franklin Gothic Book" panose="020B0503020102020204" pitchFamily="34" charset="0"/>
            </a:rPr>
            <a:t>Sucursales.</a:t>
          </a:r>
          <a:endParaRPr lang="es-MX" sz="1200" dirty="0">
            <a:latin typeface="Franklin Gothic Book" panose="020B0503020102020204" pitchFamily="34" charset="0"/>
          </a:endParaRPr>
        </a:p>
      </dgm:t>
    </dgm:pt>
    <dgm:pt modelId="{4E91A3A5-FEE9-4982-BBA1-1A094A773075}" type="parTrans" cxnId="{C5FCAB1F-2396-4519-96A9-7495F5A800FA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3559C717-C233-4693-8C50-88BB7FA437B5}" type="sibTrans" cxnId="{C5FCAB1F-2396-4519-96A9-7495F5A800FA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C242C824-B8C5-47AA-A75A-C5DB195DEB47}">
      <dgm:prSet phldrT="[Texto]" custT="1"/>
      <dgm:spPr/>
      <dgm:t>
        <a:bodyPr/>
        <a:lstStyle/>
        <a:p>
          <a:r>
            <a:rPr lang="es-MX" sz="1200" dirty="0" smtClean="0">
              <a:latin typeface="Franklin Gothic Book" panose="020B0503020102020204" pitchFamily="34" charset="0"/>
            </a:rPr>
            <a:t>Su contabilidad respeta el sistema de casa matriz.</a:t>
          </a:r>
          <a:endParaRPr lang="es-MX" sz="1200" dirty="0">
            <a:latin typeface="Franklin Gothic Book" panose="020B0503020102020204" pitchFamily="34" charset="0"/>
          </a:endParaRPr>
        </a:p>
      </dgm:t>
    </dgm:pt>
    <dgm:pt modelId="{4CD2BA3F-12C6-4E8E-A982-5A181FCCEE3A}" type="parTrans" cxnId="{4CFBF216-7D36-4066-8080-39823D247AE7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6A647B53-9943-408C-A093-4954930BA586}" type="sibTrans" cxnId="{4CFBF216-7D36-4066-8080-39823D247AE7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D62B2CDE-76DA-4514-8BB1-E8D5D1C87C64}">
      <dgm:prSet phldrT="[Texto]" custT="1"/>
      <dgm:spPr/>
      <dgm:t>
        <a:bodyPr/>
        <a:lstStyle/>
        <a:p>
          <a:r>
            <a:rPr lang="es-MX" sz="1200" dirty="0" smtClean="0">
              <a:latin typeface="Franklin Gothic Book" panose="020B0503020102020204" pitchFamily="34" charset="0"/>
            </a:rPr>
            <a:t>No tiene personalidad jurídica.</a:t>
          </a:r>
          <a:endParaRPr lang="es-MX" sz="1200" dirty="0">
            <a:latin typeface="Franklin Gothic Book" panose="020B0503020102020204" pitchFamily="34" charset="0"/>
          </a:endParaRPr>
        </a:p>
      </dgm:t>
    </dgm:pt>
    <dgm:pt modelId="{5EC6A56A-7C45-47A8-9FA0-CD1CF2BFBD18}" type="parTrans" cxnId="{63FDD76A-96C5-4301-9179-8DB5EB33DB81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C003C9E3-6C9C-4185-B120-AF01FC95E8F3}" type="sibTrans" cxnId="{63FDD76A-96C5-4301-9179-8DB5EB33DB81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4F1976D4-6FD7-4DE8-8B2D-329A0D2E255D}">
      <dgm:prSet custT="1"/>
      <dgm:spPr/>
      <dgm:t>
        <a:bodyPr/>
        <a:lstStyle/>
        <a:p>
          <a:r>
            <a:rPr lang="es-MX" sz="1200" dirty="0" smtClean="0">
              <a:latin typeface="Franklin Gothic Book" panose="020B0503020102020204" pitchFamily="34" charset="0"/>
            </a:rPr>
            <a:t>Son responsables de sus obligaciones fiscales.</a:t>
          </a:r>
          <a:endParaRPr lang="es-MX" sz="1200" dirty="0">
            <a:latin typeface="Franklin Gothic Book" panose="020B0503020102020204" pitchFamily="34" charset="0"/>
          </a:endParaRPr>
        </a:p>
      </dgm:t>
    </dgm:pt>
    <dgm:pt modelId="{B403D3BA-6B66-4EF0-89BE-7D6A863C2202}" type="parTrans" cxnId="{1661FA5B-29E6-4134-AED3-EB94315EA3C9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12E6F3D0-E705-48F9-8769-46589CF8E5AC}" type="sibTrans" cxnId="{1661FA5B-29E6-4134-AED3-EB94315EA3C9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0C15B3CF-96B4-4C75-9FB6-6BD89CABD98F}">
      <dgm:prSet custT="1"/>
      <dgm:spPr/>
      <dgm:t>
        <a:bodyPr/>
        <a:lstStyle/>
        <a:p>
          <a:r>
            <a:rPr lang="es-MX" sz="1200" dirty="0" smtClean="0">
              <a:latin typeface="Franklin Gothic Book" panose="020B0503020102020204" pitchFamily="34" charset="0"/>
            </a:rPr>
            <a:t>La responsabilidad fiscal recae en la casa matriz.</a:t>
          </a:r>
          <a:endParaRPr lang="es-MX" sz="1200" dirty="0">
            <a:latin typeface="Franklin Gothic Book" panose="020B0503020102020204" pitchFamily="34" charset="0"/>
          </a:endParaRPr>
        </a:p>
      </dgm:t>
    </dgm:pt>
    <dgm:pt modelId="{D7BF4269-E93A-4BE7-91E8-8C60ABE261A2}" type="parTrans" cxnId="{7F3F7AB2-A609-4A47-9EDD-081C146924DE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5763A46A-D4D0-4E22-9873-BADB6C516D44}" type="sibTrans" cxnId="{7F3F7AB2-A609-4A47-9EDD-081C146924DE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020C1831-4438-4AF1-A1FB-35DC26F5A993}">
      <dgm:prSet custT="1"/>
      <dgm:spPr/>
      <dgm:t>
        <a:bodyPr/>
        <a:lstStyle/>
        <a:p>
          <a:r>
            <a:rPr lang="es-MX" sz="1200" dirty="0" smtClean="0">
              <a:latin typeface="Franklin Gothic Book" panose="020B0503020102020204" pitchFamily="34" charset="0"/>
            </a:rPr>
            <a:t>Reciben de la casa matriz un fondo de trabajo para sus gastos menores.</a:t>
          </a:r>
          <a:endParaRPr lang="es-MX" sz="1200" dirty="0">
            <a:latin typeface="Franklin Gothic Book" panose="020B0503020102020204" pitchFamily="34" charset="0"/>
          </a:endParaRPr>
        </a:p>
      </dgm:t>
    </dgm:pt>
    <dgm:pt modelId="{7FFBB0E9-AC4F-471D-ABA9-FA67CF12BD62}" type="parTrans" cxnId="{5D4B3AE1-5F07-41C6-B6F2-140C4E5CDEA5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2E5DE39D-5F69-4C65-842D-47E410554C34}" type="sibTrans" cxnId="{5D4B3AE1-5F07-41C6-B6F2-140C4E5CDEA5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E919C438-44D9-426D-BD9F-1F82CCB2B196}">
      <dgm:prSet custT="1"/>
      <dgm:spPr/>
      <dgm:t>
        <a:bodyPr/>
        <a:lstStyle/>
        <a:p>
          <a:r>
            <a:rPr lang="es-MX" sz="1200" dirty="0" smtClean="0">
              <a:latin typeface="Franklin Gothic Book" panose="020B0503020102020204" pitchFamily="34" charset="0"/>
            </a:rPr>
            <a:t>De la entrada de dinero cubren sus propios gastos.</a:t>
          </a:r>
          <a:endParaRPr lang="es-MX" sz="1200" dirty="0">
            <a:latin typeface="Franklin Gothic Book" panose="020B0503020102020204" pitchFamily="34" charset="0"/>
          </a:endParaRPr>
        </a:p>
      </dgm:t>
    </dgm:pt>
    <dgm:pt modelId="{E4D729E4-B331-4A3E-9B94-F6C451D3F194}" type="parTrans" cxnId="{174ACEA7-FE88-4E29-9C63-D49350D2314C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97630995-4540-4D10-9340-BA85BE6555EF}" type="sibTrans" cxnId="{174ACEA7-FE88-4E29-9C63-D49350D2314C}">
      <dgm:prSet/>
      <dgm:spPr/>
      <dgm:t>
        <a:bodyPr/>
        <a:lstStyle/>
        <a:p>
          <a:endParaRPr lang="es-MX" sz="1200">
            <a:latin typeface="Franklin Gothic Book" panose="020B0503020102020204" pitchFamily="34" charset="0"/>
          </a:endParaRPr>
        </a:p>
      </dgm:t>
    </dgm:pt>
    <dgm:pt modelId="{1F30B6E0-433E-4D72-84F3-AE590A18E7C7}">
      <dgm:prSet custT="1"/>
      <dgm:spPr/>
      <dgm:t>
        <a:bodyPr/>
        <a:lstStyle/>
        <a:p>
          <a:r>
            <a:rPr lang="es-MX" sz="1200" dirty="0" smtClean="0"/>
            <a:t>Trabajan a base de comisiones sobre el monto de las ventas efectuadas.</a:t>
          </a:r>
          <a:endParaRPr lang="es-MX" sz="1200" dirty="0"/>
        </a:p>
      </dgm:t>
    </dgm:pt>
    <dgm:pt modelId="{25734D4D-A629-4C0C-BB0D-375919235B60}" type="parTrans" cxnId="{8F0950FE-7031-4DD6-90EC-A800AE43FB2B}">
      <dgm:prSet/>
      <dgm:spPr/>
      <dgm:t>
        <a:bodyPr/>
        <a:lstStyle/>
        <a:p>
          <a:endParaRPr lang="es-MX" sz="1200"/>
        </a:p>
      </dgm:t>
    </dgm:pt>
    <dgm:pt modelId="{4ACBD1D8-763A-4A04-8C39-AA21CC9E43D8}" type="sibTrans" cxnId="{8F0950FE-7031-4DD6-90EC-A800AE43FB2B}">
      <dgm:prSet/>
      <dgm:spPr/>
      <dgm:t>
        <a:bodyPr/>
        <a:lstStyle/>
        <a:p>
          <a:endParaRPr lang="es-MX" sz="1200"/>
        </a:p>
      </dgm:t>
    </dgm:pt>
    <dgm:pt modelId="{A4C81F4E-72EC-4940-B4A2-F3A67E5CD617}">
      <dgm:prSet custT="1"/>
      <dgm:spPr/>
      <dgm:t>
        <a:bodyPr/>
        <a:lstStyle/>
        <a:p>
          <a:r>
            <a:rPr lang="es-MX" sz="1200" dirty="0" smtClean="0"/>
            <a:t>El responsable de la sucursal tiene sueldo y no comisiones.</a:t>
          </a:r>
          <a:endParaRPr lang="es-MX" sz="1200" dirty="0"/>
        </a:p>
      </dgm:t>
    </dgm:pt>
    <dgm:pt modelId="{0BEA7DDE-E151-4A9F-8BDD-0AAF8E605522}" type="parTrans" cxnId="{6DC7AA27-BF42-4555-9996-3E232A193B49}">
      <dgm:prSet/>
      <dgm:spPr/>
      <dgm:t>
        <a:bodyPr/>
        <a:lstStyle/>
        <a:p>
          <a:endParaRPr lang="es-MX" sz="1200"/>
        </a:p>
      </dgm:t>
    </dgm:pt>
    <dgm:pt modelId="{BCB54AE0-70D2-4A15-AEB3-1EB61231C6B8}" type="sibTrans" cxnId="{6DC7AA27-BF42-4555-9996-3E232A193B49}">
      <dgm:prSet/>
      <dgm:spPr/>
      <dgm:t>
        <a:bodyPr/>
        <a:lstStyle/>
        <a:p>
          <a:endParaRPr lang="es-MX" sz="1200"/>
        </a:p>
      </dgm:t>
    </dgm:pt>
    <dgm:pt modelId="{27B45040-23B3-4A65-BC7E-44A62D4977DF}" type="pres">
      <dgm:prSet presAssocID="{BEE8BEBF-5294-4DD6-B78C-D26DD78D3DB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2783025C-6972-458E-ADB8-159719D76D40}" type="pres">
      <dgm:prSet presAssocID="{D3271527-EB7E-47FD-A9A8-0FFD4791D570}" presName="root" presStyleCnt="0"/>
      <dgm:spPr/>
    </dgm:pt>
    <dgm:pt modelId="{E7C7B112-3AA5-411E-B4DF-9AA0FFF675CE}" type="pres">
      <dgm:prSet presAssocID="{D3271527-EB7E-47FD-A9A8-0FFD4791D570}" presName="rootComposite" presStyleCnt="0"/>
      <dgm:spPr/>
    </dgm:pt>
    <dgm:pt modelId="{0A15E50B-D44F-4CAF-A569-A5F1EB380C81}" type="pres">
      <dgm:prSet presAssocID="{D3271527-EB7E-47FD-A9A8-0FFD4791D570}" presName="rootText" presStyleLbl="node1" presStyleIdx="0" presStyleCnt="2" custLinFactX="-26166" custLinFactNeighborX="-100000" custLinFactNeighborY="1682"/>
      <dgm:spPr/>
      <dgm:t>
        <a:bodyPr/>
        <a:lstStyle/>
        <a:p>
          <a:endParaRPr lang="es-MX"/>
        </a:p>
      </dgm:t>
    </dgm:pt>
    <dgm:pt modelId="{5D19C157-B561-4BA6-A028-17AE79DEDF78}" type="pres">
      <dgm:prSet presAssocID="{D3271527-EB7E-47FD-A9A8-0FFD4791D570}" presName="rootConnector" presStyleLbl="node1" presStyleIdx="0" presStyleCnt="2"/>
      <dgm:spPr/>
      <dgm:t>
        <a:bodyPr/>
        <a:lstStyle/>
        <a:p>
          <a:endParaRPr lang="es-MX"/>
        </a:p>
      </dgm:t>
    </dgm:pt>
    <dgm:pt modelId="{091CE4B2-E9FE-424A-AB63-370C408BE427}" type="pres">
      <dgm:prSet presAssocID="{D3271527-EB7E-47FD-A9A8-0FFD4791D570}" presName="childShape" presStyleCnt="0"/>
      <dgm:spPr/>
    </dgm:pt>
    <dgm:pt modelId="{B56B43AD-F566-40CF-92EA-8BF35444C899}" type="pres">
      <dgm:prSet presAssocID="{8468921F-7367-4713-B03E-C5265E695950}" presName="Name13" presStyleLbl="parChTrans1D2" presStyleIdx="0" presStyleCnt="10"/>
      <dgm:spPr/>
      <dgm:t>
        <a:bodyPr/>
        <a:lstStyle/>
        <a:p>
          <a:endParaRPr lang="es-MX"/>
        </a:p>
      </dgm:t>
    </dgm:pt>
    <dgm:pt modelId="{7C55F8CF-95B2-492F-AA49-F0C48B4475FB}" type="pres">
      <dgm:prSet presAssocID="{2E226B6C-3D76-4EC7-AEE5-8651FB901B33}" presName="childText" presStyleLbl="bgAcc1" presStyleIdx="0" presStyleCnt="10" custScaleX="139339" custScaleY="102973" custLinFactX="-32979" custLinFactNeighborX="-100000" custLinFactNeighborY="672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99CA16-2ECC-4521-82C6-F60810BF6038}" type="pres">
      <dgm:prSet presAssocID="{3F437654-6D8E-4142-B2CB-1097B7A0B9AA}" presName="Name13" presStyleLbl="parChTrans1D2" presStyleIdx="1" presStyleCnt="10"/>
      <dgm:spPr/>
      <dgm:t>
        <a:bodyPr/>
        <a:lstStyle/>
        <a:p>
          <a:endParaRPr lang="es-MX"/>
        </a:p>
      </dgm:t>
    </dgm:pt>
    <dgm:pt modelId="{06D5E0EB-836B-4CF7-8A51-4957EB0BD925}" type="pres">
      <dgm:prSet presAssocID="{C0AD5300-E3CB-4143-AB4C-40E813988162}" presName="childText" presStyleLbl="bgAcc1" presStyleIdx="1" presStyleCnt="10" custScaleX="137148" custScaleY="101471" custLinFactX="-31095" custLinFactNeighborX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25C9D0-D902-4ABC-9269-B54C2C21BC9A}" type="pres">
      <dgm:prSet presAssocID="{B403D3BA-6B66-4EF0-89BE-7D6A863C2202}" presName="Name13" presStyleLbl="parChTrans1D2" presStyleIdx="2" presStyleCnt="10"/>
      <dgm:spPr/>
      <dgm:t>
        <a:bodyPr/>
        <a:lstStyle/>
        <a:p>
          <a:endParaRPr lang="es-MX"/>
        </a:p>
      </dgm:t>
    </dgm:pt>
    <dgm:pt modelId="{069337ED-13C1-4E97-8768-E697E257080F}" type="pres">
      <dgm:prSet presAssocID="{4F1976D4-6FD7-4DE8-8B2D-329A0D2E255D}" presName="childText" presStyleLbl="bgAcc1" presStyleIdx="2" presStyleCnt="10" custScaleX="131422" custScaleY="103837" custLinFactX="-30044" custLinFactNeighborX="-100000" custLinFactNeighborY="-504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C238A6-2C0D-4EDF-915E-0F530BC75949}" type="pres">
      <dgm:prSet presAssocID="{7FFBB0E9-AC4F-471D-ABA9-FA67CF12BD62}" presName="Name13" presStyleLbl="parChTrans1D2" presStyleIdx="3" presStyleCnt="10"/>
      <dgm:spPr/>
      <dgm:t>
        <a:bodyPr/>
        <a:lstStyle/>
        <a:p>
          <a:endParaRPr lang="es-MX"/>
        </a:p>
      </dgm:t>
    </dgm:pt>
    <dgm:pt modelId="{682D5569-64B0-4511-B365-35BA0DD79D15}" type="pres">
      <dgm:prSet presAssocID="{020C1831-4438-4AF1-A1FB-35DC26F5A993}" presName="childText" presStyleLbl="bgAcc1" presStyleIdx="3" presStyleCnt="10" custScaleX="135765" custScaleY="100087" custLinFactX="-28406" custLinFactNeighborX="-100000" custLinFactNeighborY="-970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6BE11A-0477-4171-84AC-6378B82D8B4E}" type="pres">
      <dgm:prSet presAssocID="{25734D4D-A629-4C0C-BB0D-375919235B60}" presName="Name13" presStyleLbl="parChTrans1D2" presStyleIdx="4" presStyleCnt="10"/>
      <dgm:spPr/>
      <dgm:t>
        <a:bodyPr/>
        <a:lstStyle/>
        <a:p>
          <a:endParaRPr lang="es-MX"/>
        </a:p>
      </dgm:t>
    </dgm:pt>
    <dgm:pt modelId="{E953286C-BAA2-44E3-B70B-A65E6866925D}" type="pres">
      <dgm:prSet presAssocID="{1F30B6E0-433E-4D72-84F3-AE590A18E7C7}" presName="childText" presStyleLbl="bgAcc1" presStyleIdx="4" presStyleCnt="10" custScaleX="134188" custLinFactX="-26086" custLinFactNeighborX="-100000" custLinFactNeighborY="45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EA5FB4-3287-4D84-B32D-1025E89083A6}" type="pres">
      <dgm:prSet presAssocID="{742ED02D-C7B5-47A5-B92A-3AFCE99D26E1}" presName="root" presStyleCnt="0"/>
      <dgm:spPr/>
    </dgm:pt>
    <dgm:pt modelId="{A27AF35E-231C-4CA8-BB50-5C2A6A0DD9E7}" type="pres">
      <dgm:prSet presAssocID="{742ED02D-C7B5-47A5-B92A-3AFCE99D26E1}" presName="rootComposite" presStyleCnt="0"/>
      <dgm:spPr/>
    </dgm:pt>
    <dgm:pt modelId="{13AB4A1E-ADD0-4C4E-B38E-D37A3214811A}" type="pres">
      <dgm:prSet presAssocID="{742ED02D-C7B5-47A5-B92A-3AFCE99D26E1}" presName="rootText" presStyleLbl="node1" presStyleIdx="1" presStyleCnt="2" custLinFactNeighborX="-31956" custLinFactNeighborY="2970"/>
      <dgm:spPr/>
      <dgm:t>
        <a:bodyPr/>
        <a:lstStyle/>
        <a:p>
          <a:endParaRPr lang="es-MX"/>
        </a:p>
      </dgm:t>
    </dgm:pt>
    <dgm:pt modelId="{DC36F57D-CB1D-4836-8850-F1086F797B1D}" type="pres">
      <dgm:prSet presAssocID="{742ED02D-C7B5-47A5-B92A-3AFCE99D26E1}" presName="rootConnector" presStyleLbl="node1" presStyleIdx="1" presStyleCnt="2"/>
      <dgm:spPr/>
      <dgm:t>
        <a:bodyPr/>
        <a:lstStyle/>
        <a:p>
          <a:endParaRPr lang="es-MX"/>
        </a:p>
      </dgm:t>
    </dgm:pt>
    <dgm:pt modelId="{A8DEEBC9-ABF7-4CD2-9D1A-0D55A4D99C42}" type="pres">
      <dgm:prSet presAssocID="{742ED02D-C7B5-47A5-B92A-3AFCE99D26E1}" presName="childShape" presStyleCnt="0"/>
      <dgm:spPr/>
    </dgm:pt>
    <dgm:pt modelId="{45FC0046-E0C8-4A91-BCB8-86666A0421A3}" type="pres">
      <dgm:prSet presAssocID="{4CD2BA3F-12C6-4E8E-A982-5A181FCCEE3A}" presName="Name13" presStyleLbl="parChTrans1D2" presStyleIdx="5" presStyleCnt="10"/>
      <dgm:spPr/>
      <dgm:t>
        <a:bodyPr/>
        <a:lstStyle/>
        <a:p>
          <a:endParaRPr lang="es-MX"/>
        </a:p>
      </dgm:t>
    </dgm:pt>
    <dgm:pt modelId="{81DBBB45-9859-41FA-B23B-4E45CAF1D31E}" type="pres">
      <dgm:prSet presAssocID="{C242C824-B8C5-47AA-A75A-C5DB195DEB47}" presName="childText" presStyleLbl="bgAcc1" presStyleIdx="5" presStyleCnt="10" custScaleX="118300" custLinFactNeighborX="-250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A32AEE-99B3-4532-9F0A-30798B232A5A}" type="pres">
      <dgm:prSet presAssocID="{5EC6A56A-7C45-47A8-9FA0-CD1CF2BFBD18}" presName="Name13" presStyleLbl="parChTrans1D2" presStyleIdx="6" presStyleCnt="10"/>
      <dgm:spPr/>
      <dgm:t>
        <a:bodyPr/>
        <a:lstStyle/>
        <a:p>
          <a:endParaRPr lang="es-MX"/>
        </a:p>
      </dgm:t>
    </dgm:pt>
    <dgm:pt modelId="{24274BC9-B3AD-4584-A618-7E54F1196320}" type="pres">
      <dgm:prSet presAssocID="{D62B2CDE-76DA-4514-8BB1-E8D5D1C87C64}" presName="childText" presStyleLbl="bgAcc1" presStyleIdx="6" presStyleCnt="10" custScaleX="115364" custLinFactNeighborX="-23225" custLinFactNeighborY="297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864567-9222-4AFE-AF35-34131D0D5558}" type="pres">
      <dgm:prSet presAssocID="{D7BF4269-E93A-4BE7-91E8-8C60ABE261A2}" presName="Name13" presStyleLbl="parChTrans1D2" presStyleIdx="7" presStyleCnt="10"/>
      <dgm:spPr/>
      <dgm:t>
        <a:bodyPr/>
        <a:lstStyle/>
        <a:p>
          <a:endParaRPr lang="es-MX"/>
        </a:p>
      </dgm:t>
    </dgm:pt>
    <dgm:pt modelId="{FE28552F-CC28-437C-A0D3-B46203AF79AE}" type="pres">
      <dgm:prSet presAssocID="{0C15B3CF-96B4-4C75-9FB6-6BD89CABD98F}" presName="childText" presStyleLbl="bgAcc1" presStyleIdx="7" presStyleCnt="10" custScaleX="121270" custLinFactNeighborX="-25083" custLinFactNeighborY="-148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D51C95-412E-482A-A2BD-AFAC5781B58A}" type="pres">
      <dgm:prSet presAssocID="{E4D729E4-B331-4A3E-9B94-F6C451D3F194}" presName="Name13" presStyleLbl="parChTrans1D2" presStyleIdx="8" presStyleCnt="10"/>
      <dgm:spPr/>
      <dgm:t>
        <a:bodyPr/>
        <a:lstStyle/>
        <a:p>
          <a:endParaRPr lang="es-MX"/>
        </a:p>
      </dgm:t>
    </dgm:pt>
    <dgm:pt modelId="{746F0585-689A-4D49-B3DB-C0469AF19DBE}" type="pres">
      <dgm:prSet presAssocID="{E919C438-44D9-426D-BD9F-1F82CCB2B196}" presName="childText" presStyleLbl="bgAcc1" presStyleIdx="8" presStyleCnt="10" custScaleX="119710" custLinFactNeighborX="-2415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693485-CE2C-4F8D-95CB-C07DC978A0D3}" type="pres">
      <dgm:prSet presAssocID="{0BEA7DDE-E151-4A9F-8BDD-0AAF8E605522}" presName="Name13" presStyleLbl="parChTrans1D2" presStyleIdx="9" presStyleCnt="10"/>
      <dgm:spPr/>
      <dgm:t>
        <a:bodyPr/>
        <a:lstStyle/>
        <a:p>
          <a:endParaRPr lang="es-MX"/>
        </a:p>
      </dgm:t>
    </dgm:pt>
    <dgm:pt modelId="{38510B7F-7608-46C1-B3D0-C7F43AC27A38}" type="pres">
      <dgm:prSet presAssocID="{A4C81F4E-72EC-4940-B4A2-F3A67E5CD617}" presName="childText" presStyleLbl="bgAcc1" presStyleIdx="9" presStyleCnt="10" custScaleX="117238" custLinFactNeighborX="-21582" custLinFactNeighborY="545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23C4441-B557-4C0A-AA2D-35CD76E2C61B}" type="presOf" srcId="{D3271527-EB7E-47FD-A9A8-0FFD4791D570}" destId="{5D19C157-B561-4BA6-A028-17AE79DEDF78}" srcOrd="1" destOrd="0" presId="urn:microsoft.com/office/officeart/2005/8/layout/hierarchy3"/>
    <dgm:cxn modelId="{0069421A-48D2-4DD4-A909-97B3DFE3A1F0}" type="presOf" srcId="{BEE8BEBF-5294-4DD6-B78C-D26DD78D3DB0}" destId="{27B45040-23B3-4A65-BC7E-44A62D4977DF}" srcOrd="0" destOrd="0" presId="urn:microsoft.com/office/officeart/2005/8/layout/hierarchy3"/>
    <dgm:cxn modelId="{B8607F1F-7591-46D9-A900-09E36593EBCC}" type="presOf" srcId="{7FFBB0E9-AC4F-471D-ABA9-FA67CF12BD62}" destId="{74C238A6-2C0D-4EDF-915E-0F530BC75949}" srcOrd="0" destOrd="0" presId="urn:microsoft.com/office/officeart/2005/8/layout/hierarchy3"/>
    <dgm:cxn modelId="{5D4B3AE1-5F07-41C6-B6F2-140C4E5CDEA5}" srcId="{D3271527-EB7E-47FD-A9A8-0FFD4791D570}" destId="{020C1831-4438-4AF1-A1FB-35DC26F5A993}" srcOrd="3" destOrd="0" parTransId="{7FFBB0E9-AC4F-471D-ABA9-FA67CF12BD62}" sibTransId="{2E5DE39D-5F69-4C65-842D-47E410554C34}"/>
    <dgm:cxn modelId="{B8BFE18B-187C-4B56-81B4-E801A04D6951}" type="presOf" srcId="{4CD2BA3F-12C6-4E8E-A982-5A181FCCEE3A}" destId="{45FC0046-E0C8-4A91-BCB8-86666A0421A3}" srcOrd="0" destOrd="0" presId="urn:microsoft.com/office/officeart/2005/8/layout/hierarchy3"/>
    <dgm:cxn modelId="{2BFE1F2D-5FA9-404B-86CA-0D092F76CC11}" type="presOf" srcId="{C0AD5300-E3CB-4143-AB4C-40E813988162}" destId="{06D5E0EB-836B-4CF7-8A51-4957EB0BD925}" srcOrd="0" destOrd="0" presId="urn:microsoft.com/office/officeart/2005/8/layout/hierarchy3"/>
    <dgm:cxn modelId="{CDF2506C-2F60-43FB-8630-FA191E86F7B8}" type="presOf" srcId="{742ED02D-C7B5-47A5-B92A-3AFCE99D26E1}" destId="{DC36F57D-CB1D-4836-8850-F1086F797B1D}" srcOrd="1" destOrd="0" presId="urn:microsoft.com/office/officeart/2005/8/layout/hierarchy3"/>
    <dgm:cxn modelId="{C5FCAB1F-2396-4519-96A9-7495F5A800FA}" srcId="{BEE8BEBF-5294-4DD6-B78C-D26DD78D3DB0}" destId="{742ED02D-C7B5-47A5-B92A-3AFCE99D26E1}" srcOrd="1" destOrd="0" parTransId="{4E91A3A5-FEE9-4982-BBA1-1A094A773075}" sibTransId="{3559C717-C233-4693-8C50-88BB7FA437B5}"/>
    <dgm:cxn modelId="{1E1877FC-5FB2-440D-9308-C672C15CFB06}" type="presOf" srcId="{E4D729E4-B331-4A3E-9B94-F6C451D3F194}" destId="{6BD51C95-412E-482A-A2BD-AFAC5781B58A}" srcOrd="0" destOrd="0" presId="urn:microsoft.com/office/officeart/2005/8/layout/hierarchy3"/>
    <dgm:cxn modelId="{14E014B7-EED3-4F8B-86AB-3BD0064A9006}" type="presOf" srcId="{742ED02D-C7B5-47A5-B92A-3AFCE99D26E1}" destId="{13AB4A1E-ADD0-4C4E-B38E-D37A3214811A}" srcOrd="0" destOrd="0" presId="urn:microsoft.com/office/officeart/2005/8/layout/hierarchy3"/>
    <dgm:cxn modelId="{8F0950FE-7031-4DD6-90EC-A800AE43FB2B}" srcId="{D3271527-EB7E-47FD-A9A8-0FFD4791D570}" destId="{1F30B6E0-433E-4D72-84F3-AE590A18E7C7}" srcOrd="4" destOrd="0" parTransId="{25734D4D-A629-4C0C-BB0D-375919235B60}" sibTransId="{4ACBD1D8-763A-4A04-8C39-AA21CC9E43D8}"/>
    <dgm:cxn modelId="{4DC4435A-85C7-47F9-8DF2-8BED30CF0EC4}" type="presOf" srcId="{A4C81F4E-72EC-4940-B4A2-F3A67E5CD617}" destId="{38510B7F-7608-46C1-B3D0-C7F43AC27A38}" srcOrd="0" destOrd="0" presId="urn:microsoft.com/office/officeart/2005/8/layout/hierarchy3"/>
    <dgm:cxn modelId="{7413BA63-063B-4C47-87A6-71D44EC04973}" type="presOf" srcId="{D3271527-EB7E-47FD-A9A8-0FFD4791D570}" destId="{0A15E50B-D44F-4CAF-A569-A5F1EB380C81}" srcOrd="0" destOrd="0" presId="urn:microsoft.com/office/officeart/2005/8/layout/hierarchy3"/>
    <dgm:cxn modelId="{77F1BA1C-A640-450B-A9A8-3516738C98C0}" type="presOf" srcId="{1F30B6E0-433E-4D72-84F3-AE590A18E7C7}" destId="{E953286C-BAA2-44E3-B70B-A65E6866925D}" srcOrd="0" destOrd="0" presId="urn:microsoft.com/office/officeart/2005/8/layout/hierarchy3"/>
    <dgm:cxn modelId="{4E072025-47E7-4AB3-B162-4EF61CB1A77B}" type="presOf" srcId="{8468921F-7367-4713-B03E-C5265E695950}" destId="{B56B43AD-F566-40CF-92EA-8BF35444C899}" srcOrd="0" destOrd="0" presId="urn:microsoft.com/office/officeart/2005/8/layout/hierarchy3"/>
    <dgm:cxn modelId="{4164CC90-88F3-4B81-8648-E426C59A4AED}" type="presOf" srcId="{4F1976D4-6FD7-4DE8-8B2D-329A0D2E255D}" destId="{069337ED-13C1-4E97-8768-E697E257080F}" srcOrd="0" destOrd="0" presId="urn:microsoft.com/office/officeart/2005/8/layout/hierarchy3"/>
    <dgm:cxn modelId="{E3916181-9EBC-4F60-88EF-16ADD7D6FE3D}" type="presOf" srcId="{D62B2CDE-76DA-4514-8BB1-E8D5D1C87C64}" destId="{24274BC9-B3AD-4584-A618-7E54F1196320}" srcOrd="0" destOrd="0" presId="urn:microsoft.com/office/officeart/2005/8/layout/hierarchy3"/>
    <dgm:cxn modelId="{3A83AC35-E592-4C09-911B-C315032D4DBE}" type="presOf" srcId="{C242C824-B8C5-47AA-A75A-C5DB195DEB47}" destId="{81DBBB45-9859-41FA-B23B-4E45CAF1D31E}" srcOrd="0" destOrd="0" presId="urn:microsoft.com/office/officeart/2005/8/layout/hierarchy3"/>
    <dgm:cxn modelId="{6DC7AA27-BF42-4555-9996-3E232A193B49}" srcId="{742ED02D-C7B5-47A5-B92A-3AFCE99D26E1}" destId="{A4C81F4E-72EC-4940-B4A2-F3A67E5CD617}" srcOrd="4" destOrd="0" parTransId="{0BEA7DDE-E151-4A9F-8BDD-0AAF8E605522}" sibTransId="{BCB54AE0-70D2-4A15-AEB3-1EB61231C6B8}"/>
    <dgm:cxn modelId="{467F8214-992A-47A0-A98D-AC58593EAE0B}" srcId="{D3271527-EB7E-47FD-A9A8-0FFD4791D570}" destId="{2E226B6C-3D76-4EC7-AEE5-8651FB901B33}" srcOrd="0" destOrd="0" parTransId="{8468921F-7367-4713-B03E-C5265E695950}" sibTransId="{D5C51647-CFF0-4EF3-9717-FEDC061B1057}"/>
    <dgm:cxn modelId="{F94E457F-2B2D-4871-99CF-145EF5CD7CB2}" srcId="{D3271527-EB7E-47FD-A9A8-0FFD4791D570}" destId="{C0AD5300-E3CB-4143-AB4C-40E813988162}" srcOrd="1" destOrd="0" parTransId="{3F437654-6D8E-4142-B2CB-1097B7A0B9AA}" sibTransId="{59B11F5D-809D-471E-B847-3C00028005D6}"/>
    <dgm:cxn modelId="{5BEAD332-08E9-4E9E-A2BD-5B4725052DAE}" type="presOf" srcId="{5EC6A56A-7C45-47A8-9FA0-CD1CF2BFBD18}" destId="{8EA32AEE-99B3-4532-9F0A-30798B232A5A}" srcOrd="0" destOrd="0" presId="urn:microsoft.com/office/officeart/2005/8/layout/hierarchy3"/>
    <dgm:cxn modelId="{71733392-7C1E-4E61-A108-1754C81D1931}" type="presOf" srcId="{020C1831-4438-4AF1-A1FB-35DC26F5A993}" destId="{682D5569-64B0-4511-B365-35BA0DD79D15}" srcOrd="0" destOrd="0" presId="urn:microsoft.com/office/officeart/2005/8/layout/hierarchy3"/>
    <dgm:cxn modelId="{63FDD76A-96C5-4301-9179-8DB5EB33DB81}" srcId="{742ED02D-C7B5-47A5-B92A-3AFCE99D26E1}" destId="{D62B2CDE-76DA-4514-8BB1-E8D5D1C87C64}" srcOrd="1" destOrd="0" parTransId="{5EC6A56A-7C45-47A8-9FA0-CD1CF2BFBD18}" sibTransId="{C003C9E3-6C9C-4185-B120-AF01FC95E8F3}"/>
    <dgm:cxn modelId="{1661FA5B-29E6-4134-AED3-EB94315EA3C9}" srcId="{D3271527-EB7E-47FD-A9A8-0FFD4791D570}" destId="{4F1976D4-6FD7-4DE8-8B2D-329A0D2E255D}" srcOrd="2" destOrd="0" parTransId="{B403D3BA-6B66-4EF0-89BE-7D6A863C2202}" sibTransId="{12E6F3D0-E705-48F9-8769-46589CF8E5AC}"/>
    <dgm:cxn modelId="{D1D075F6-82C5-4B1A-8D5C-1187219CB5D8}" type="presOf" srcId="{3F437654-6D8E-4142-B2CB-1097B7A0B9AA}" destId="{FE99CA16-2ECC-4521-82C6-F60810BF6038}" srcOrd="0" destOrd="0" presId="urn:microsoft.com/office/officeart/2005/8/layout/hierarchy3"/>
    <dgm:cxn modelId="{174ACEA7-FE88-4E29-9C63-D49350D2314C}" srcId="{742ED02D-C7B5-47A5-B92A-3AFCE99D26E1}" destId="{E919C438-44D9-426D-BD9F-1F82CCB2B196}" srcOrd="3" destOrd="0" parTransId="{E4D729E4-B331-4A3E-9B94-F6C451D3F194}" sibTransId="{97630995-4540-4D10-9340-BA85BE6555EF}"/>
    <dgm:cxn modelId="{1AB6EDD4-E2C5-4BDA-9FB3-E0781C522A9A}" type="presOf" srcId="{D7BF4269-E93A-4BE7-91E8-8C60ABE261A2}" destId="{D0864567-9222-4AFE-AF35-34131D0D5558}" srcOrd="0" destOrd="0" presId="urn:microsoft.com/office/officeart/2005/8/layout/hierarchy3"/>
    <dgm:cxn modelId="{1088D8FB-9B92-4E09-B859-A66C1C5AB8CF}" type="presOf" srcId="{B403D3BA-6B66-4EF0-89BE-7D6A863C2202}" destId="{9025C9D0-D902-4ABC-9269-B54C2C21BC9A}" srcOrd="0" destOrd="0" presId="urn:microsoft.com/office/officeart/2005/8/layout/hierarchy3"/>
    <dgm:cxn modelId="{D159E7CB-AD1E-45EE-B63B-E20B695FD665}" type="presOf" srcId="{0BEA7DDE-E151-4A9F-8BDD-0AAF8E605522}" destId="{74693485-CE2C-4F8D-95CB-C07DC978A0D3}" srcOrd="0" destOrd="0" presId="urn:microsoft.com/office/officeart/2005/8/layout/hierarchy3"/>
    <dgm:cxn modelId="{C1A58062-1775-4F62-A76A-FD6445E99E31}" type="presOf" srcId="{0C15B3CF-96B4-4C75-9FB6-6BD89CABD98F}" destId="{FE28552F-CC28-437C-A0D3-B46203AF79AE}" srcOrd="0" destOrd="0" presId="urn:microsoft.com/office/officeart/2005/8/layout/hierarchy3"/>
    <dgm:cxn modelId="{1F18524C-B1A5-4E8C-974D-4D2B44936FB8}" type="presOf" srcId="{E919C438-44D9-426D-BD9F-1F82CCB2B196}" destId="{746F0585-689A-4D49-B3DB-C0469AF19DBE}" srcOrd="0" destOrd="0" presId="urn:microsoft.com/office/officeart/2005/8/layout/hierarchy3"/>
    <dgm:cxn modelId="{7AB1BC29-D4CF-48A3-9F17-BF9BB1C66D8B}" srcId="{BEE8BEBF-5294-4DD6-B78C-D26DD78D3DB0}" destId="{D3271527-EB7E-47FD-A9A8-0FFD4791D570}" srcOrd="0" destOrd="0" parTransId="{B72038C9-DE2C-4685-923D-DF77AD0C4CA4}" sibTransId="{89C3ADCB-8740-43CB-BD9F-143A3C9B5318}"/>
    <dgm:cxn modelId="{F68496B5-328A-4B3B-900C-11B518AA1B53}" type="presOf" srcId="{25734D4D-A629-4C0C-BB0D-375919235B60}" destId="{376BE11A-0477-4171-84AC-6378B82D8B4E}" srcOrd="0" destOrd="0" presId="urn:microsoft.com/office/officeart/2005/8/layout/hierarchy3"/>
    <dgm:cxn modelId="{7F3F7AB2-A609-4A47-9EDD-081C146924DE}" srcId="{742ED02D-C7B5-47A5-B92A-3AFCE99D26E1}" destId="{0C15B3CF-96B4-4C75-9FB6-6BD89CABD98F}" srcOrd="2" destOrd="0" parTransId="{D7BF4269-E93A-4BE7-91E8-8C60ABE261A2}" sibTransId="{5763A46A-D4D0-4E22-9873-BADB6C516D44}"/>
    <dgm:cxn modelId="{43A14FAA-193E-4236-955A-516BAFFEB922}" type="presOf" srcId="{2E226B6C-3D76-4EC7-AEE5-8651FB901B33}" destId="{7C55F8CF-95B2-492F-AA49-F0C48B4475FB}" srcOrd="0" destOrd="0" presId="urn:microsoft.com/office/officeart/2005/8/layout/hierarchy3"/>
    <dgm:cxn modelId="{4CFBF216-7D36-4066-8080-39823D247AE7}" srcId="{742ED02D-C7B5-47A5-B92A-3AFCE99D26E1}" destId="{C242C824-B8C5-47AA-A75A-C5DB195DEB47}" srcOrd="0" destOrd="0" parTransId="{4CD2BA3F-12C6-4E8E-A982-5A181FCCEE3A}" sibTransId="{6A647B53-9943-408C-A093-4954930BA586}"/>
    <dgm:cxn modelId="{E3C231FF-FCAD-4C4C-B0C9-D5797396D6E0}" type="presParOf" srcId="{27B45040-23B3-4A65-BC7E-44A62D4977DF}" destId="{2783025C-6972-458E-ADB8-159719D76D40}" srcOrd="0" destOrd="0" presId="urn:microsoft.com/office/officeart/2005/8/layout/hierarchy3"/>
    <dgm:cxn modelId="{62399364-00F2-4667-842B-70B6B2D02084}" type="presParOf" srcId="{2783025C-6972-458E-ADB8-159719D76D40}" destId="{E7C7B112-3AA5-411E-B4DF-9AA0FFF675CE}" srcOrd="0" destOrd="0" presId="urn:microsoft.com/office/officeart/2005/8/layout/hierarchy3"/>
    <dgm:cxn modelId="{83FB1A6F-18B1-4DBE-870E-BD04CF27BFDB}" type="presParOf" srcId="{E7C7B112-3AA5-411E-B4DF-9AA0FFF675CE}" destId="{0A15E50B-D44F-4CAF-A569-A5F1EB380C81}" srcOrd="0" destOrd="0" presId="urn:microsoft.com/office/officeart/2005/8/layout/hierarchy3"/>
    <dgm:cxn modelId="{CA926CAB-968E-4E20-AB34-ED50826F79C7}" type="presParOf" srcId="{E7C7B112-3AA5-411E-B4DF-9AA0FFF675CE}" destId="{5D19C157-B561-4BA6-A028-17AE79DEDF78}" srcOrd="1" destOrd="0" presId="urn:microsoft.com/office/officeart/2005/8/layout/hierarchy3"/>
    <dgm:cxn modelId="{C5A09BD9-46CB-494C-A6BC-88596E87AAFA}" type="presParOf" srcId="{2783025C-6972-458E-ADB8-159719D76D40}" destId="{091CE4B2-E9FE-424A-AB63-370C408BE427}" srcOrd="1" destOrd="0" presId="urn:microsoft.com/office/officeart/2005/8/layout/hierarchy3"/>
    <dgm:cxn modelId="{FE98BA0B-5ADA-47F9-AFC6-2B082994C0C7}" type="presParOf" srcId="{091CE4B2-E9FE-424A-AB63-370C408BE427}" destId="{B56B43AD-F566-40CF-92EA-8BF35444C899}" srcOrd="0" destOrd="0" presId="urn:microsoft.com/office/officeart/2005/8/layout/hierarchy3"/>
    <dgm:cxn modelId="{6B2762C9-262F-4516-BA1C-0D626FC3221C}" type="presParOf" srcId="{091CE4B2-E9FE-424A-AB63-370C408BE427}" destId="{7C55F8CF-95B2-492F-AA49-F0C48B4475FB}" srcOrd="1" destOrd="0" presId="urn:microsoft.com/office/officeart/2005/8/layout/hierarchy3"/>
    <dgm:cxn modelId="{1040BA45-3EA9-476C-80C1-5456714FE606}" type="presParOf" srcId="{091CE4B2-E9FE-424A-AB63-370C408BE427}" destId="{FE99CA16-2ECC-4521-82C6-F60810BF6038}" srcOrd="2" destOrd="0" presId="urn:microsoft.com/office/officeart/2005/8/layout/hierarchy3"/>
    <dgm:cxn modelId="{1E6EA9DD-02D9-4963-A224-42AD8E2E5CA4}" type="presParOf" srcId="{091CE4B2-E9FE-424A-AB63-370C408BE427}" destId="{06D5E0EB-836B-4CF7-8A51-4957EB0BD925}" srcOrd="3" destOrd="0" presId="urn:microsoft.com/office/officeart/2005/8/layout/hierarchy3"/>
    <dgm:cxn modelId="{79FFA2C0-79CC-4D79-9993-69B5D2ABFAC4}" type="presParOf" srcId="{091CE4B2-E9FE-424A-AB63-370C408BE427}" destId="{9025C9D0-D902-4ABC-9269-B54C2C21BC9A}" srcOrd="4" destOrd="0" presId="urn:microsoft.com/office/officeart/2005/8/layout/hierarchy3"/>
    <dgm:cxn modelId="{9CE36A3A-62BA-4F0B-AF41-9281CA3057BA}" type="presParOf" srcId="{091CE4B2-E9FE-424A-AB63-370C408BE427}" destId="{069337ED-13C1-4E97-8768-E697E257080F}" srcOrd="5" destOrd="0" presId="urn:microsoft.com/office/officeart/2005/8/layout/hierarchy3"/>
    <dgm:cxn modelId="{3B57AF5B-0A6C-469F-B08E-09A9F1984673}" type="presParOf" srcId="{091CE4B2-E9FE-424A-AB63-370C408BE427}" destId="{74C238A6-2C0D-4EDF-915E-0F530BC75949}" srcOrd="6" destOrd="0" presId="urn:microsoft.com/office/officeart/2005/8/layout/hierarchy3"/>
    <dgm:cxn modelId="{A53F5D5B-EBB4-4B0F-A280-CBCE97966754}" type="presParOf" srcId="{091CE4B2-E9FE-424A-AB63-370C408BE427}" destId="{682D5569-64B0-4511-B365-35BA0DD79D15}" srcOrd="7" destOrd="0" presId="urn:microsoft.com/office/officeart/2005/8/layout/hierarchy3"/>
    <dgm:cxn modelId="{08D11257-FB03-49E3-88CD-C679E9986991}" type="presParOf" srcId="{091CE4B2-E9FE-424A-AB63-370C408BE427}" destId="{376BE11A-0477-4171-84AC-6378B82D8B4E}" srcOrd="8" destOrd="0" presId="urn:microsoft.com/office/officeart/2005/8/layout/hierarchy3"/>
    <dgm:cxn modelId="{430F1180-7137-4E3E-913D-A972BC409111}" type="presParOf" srcId="{091CE4B2-E9FE-424A-AB63-370C408BE427}" destId="{E953286C-BAA2-44E3-B70B-A65E6866925D}" srcOrd="9" destOrd="0" presId="urn:microsoft.com/office/officeart/2005/8/layout/hierarchy3"/>
    <dgm:cxn modelId="{6AEAD1DE-8EBB-4B07-9B48-7A5351726464}" type="presParOf" srcId="{27B45040-23B3-4A65-BC7E-44A62D4977DF}" destId="{67EA5FB4-3287-4D84-B32D-1025E89083A6}" srcOrd="1" destOrd="0" presId="urn:microsoft.com/office/officeart/2005/8/layout/hierarchy3"/>
    <dgm:cxn modelId="{9DFCF5B3-E861-4361-A81D-538254A9663D}" type="presParOf" srcId="{67EA5FB4-3287-4D84-B32D-1025E89083A6}" destId="{A27AF35E-231C-4CA8-BB50-5C2A6A0DD9E7}" srcOrd="0" destOrd="0" presId="urn:microsoft.com/office/officeart/2005/8/layout/hierarchy3"/>
    <dgm:cxn modelId="{3C4C9D5E-5F68-4825-80D8-0BB8F7CE1969}" type="presParOf" srcId="{A27AF35E-231C-4CA8-BB50-5C2A6A0DD9E7}" destId="{13AB4A1E-ADD0-4C4E-B38E-D37A3214811A}" srcOrd="0" destOrd="0" presId="urn:microsoft.com/office/officeart/2005/8/layout/hierarchy3"/>
    <dgm:cxn modelId="{D4FC95F8-F7C9-4E40-AD9C-81363F1D67A9}" type="presParOf" srcId="{A27AF35E-231C-4CA8-BB50-5C2A6A0DD9E7}" destId="{DC36F57D-CB1D-4836-8850-F1086F797B1D}" srcOrd="1" destOrd="0" presId="urn:microsoft.com/office/officeart/2005/8/layout/hierarchy3"/>
    <dgm:cxn modelId="{82E3682B-CDD4-4612-9C91-579772A574E8}" type="presParOf" srcId="{67EA5FB4-3287-4D84-B32D-1025E89083A6}" destId="{A8DEEBC9-ABF7-4CD2-9D1A-0D55A4D99C42}" srcOrd="1" destOrd="0" presId="urn:microsoft.com/office/officeart/2005/8/layout/hierarchy3"/>
    <dgm:cxn modelId="{89658820-F6A8-473C-83B3-DCD0A14B493D}" type="presParOf" srcId="{A8DEEBC9-ABF7-4CD2-9D1A-0D55A4D99C42}" destId="{45FC0046-E0C8-4A91-BCB8-86666A0421A3}" srcOrd="0" destOrd="0" presId="urn:microsoft.com/office/officeart/2005/8/layout/hierarchy3"/>
    <dgm:cxn modelId="{6C762CCB-4A34-4737-AE4B-3F1869DAD091}" type="presParOf" srcId="{A8DEEBC9-ABF7-4CD2-9D1A-0D55A4D99C42}" destId="{81DBBB45-9859-41FA-B23B-4E45CAF1D31E}" srcOrd="1" destOrd="0" presId="urn:microsoft.com/office/officeart/2005/8/layout/hierarchy3"/>
    <dgm:cxn modelId="{A851821B-CDF1-44AE-AE07-AB3BFCED7F7B}" type="presParOf" srcId="{A8DEEBC9-ABF7-4CD2-9D1A-0D55A4D99C42}" destId="{8EA32AEE-99B3-4532-9F0A-30798B232A5A}" srcOrd="2" destOrd="0" presId="urn:microsoft.com/office/officeart/2005/8/layout/hierarchy3"/>
    <dgm:cxn modelId="{8B6E7FEE-4C50-42ED-AC16-9B1E239413BD}" type="presParOf" srcId="{A8DEEBC9-ABF7-4CD2-9D1A-0D55A4D99C42}" destId="{24274BC9-B3AD-4584-A618-7E54F1196320}" srcOrd="3" destOrd="0" presId="urn:microsoft.com/office/officeart/2005/8/layout/hierarchy3"/>
    <dgm:cxn modelId="{CF39D40F-9282-4020-89B7-DC71D5DC2E05}" type="presParOf" srcId="{A8DEEBC9-ABF7-4CD2-9D1A-0D55A4D99C42}" destId="{D0864567-9222-4AFE-AF35-34131D0D5558}" srcOrd="4" destOrd="0" presId="urn:microsoft.com/office/officeart/2005/8/layout/hierarchy3"/>
    <dgm:cxn modelId="{532FC9AD-341C-4048-8301-F65FD8194253}" type="presParOf" srcId="{A8DEEBC9-ABF7-4CD2-9D1A-0D55A4D99C42}" destId="{FE28552F-CC28-437C-A0D3-B46203AF79AE}" srcOrd="5" destOrd="0" presId="urn:microsoft.com/office/officeart/2005/8/layout/hierarchy3"/>
    <dgm:cxn modelId="{A2517CA1-D130-4B91-A899-52740E5B7705}" type="presParOf" srcId="{A8DEEBC9-ABF7-4CD2-9D1A-0D55A4D99C42}" destId="{6BD51C95-412E-482A-A2BD-AFAC5781B58A}" srcOrd="6" destOrd="0" presId="urn:microsoft.com/office/officeart/2005/8/layout/hierarchy3"/>
    <dgm:cxn modelId="{6B8E1E21-846A-404C-837D-DED244750958}" type="presParOf" srcId="{A8DEEBC9-ABF7-4CD2-9D1A-0D55A4D99C42}" destId="{746F0585-689A-4D49-B3DB-C0469AF19DBE}" srcOrd="7" destOrd="0" presId="urn:microsoft.com/office/officeart/2005/8/layout/hierarchy3"/>
    <dgm:cxn modelId="{F91BB8A5-E883-4791-94FA-57C0337F3870}" type="presParOf" srcId="{A8DEEBC9-ABF7-4CD2-9D1A-0D55A4D99C42}" destId="{74693485-CE2C-4F8D-95CB-C07DC978A0D3}" srcOrd="8" destOrd="0" presId="urn:microsoft.com/office/officeart/2005/8/layout/hierarchy3"/>
    <dgm:cxn modelId="{66EC75E1-66A9-4EB8-B651-48EF1BF93944}" type="presParOf" srcId="{A8DEEBC9-ABF7-4CD2-9D1A-0D55A4D99C42}" destId="{38510B7F-7608-46C1-B3D0-C7F43AC27A38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168A0D5-F13D-4146-8345-ADB6FB84E579}" type="doc">
      <dgm:prSet loTypeId="urn:microsoft.com/office/officeart/2005/8/layout/h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D89AC5DA-D590-45BC-AAC9-82911AE3EC11}">
      <dgm:prSet phldrT="[Texto]"/>
      <dgm:spPr/>
      <dgm:t>
        <a:bodyPr/>
        <a:lstStyle/>
        <a:p>
          <a:pPr algn="ctr">
            <a:lnSpc>
              <a:spcPct val="150000"/>
            </a:lnSpc>
          </a:pPr>
          <a:r>
            <a:rPr lang="es-MX" dirty="0" smtClean="0">
              <a:latin typeface="Franklin Gothic Book" panose="020B0503020102020204" pitchFamily="34" charset="0"/>
            </a:rPr>
            <a:t>Cargo</a:t>
          </a:r>
          <a:endParaRPr lang="es-MX" dirty="0">
            <a:latin typeface="Franklin Gothic Book" panose="020B0503020102020204" pitchFamily="34" charset="0"/>
          </a:endParaRPr>
        </a:p>
      </dgm:t>
    </dgm:pt>
    <dgm:pt modelId="{D2929375-78B8-4C8A-A169-3F7A265444C3}" type="parTrans" cxnId="{EDB9C1B8-87D5-487B-A12B-32F0FB521706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91E826C0-D46F-48BD-92CB-4918A862A99B}" type="sibTrans" cxnId="{EDB9C1B8-87D5-487B-A12B-32F0FB521706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7371B102-C043-4C71-9B56-17819674627D}">
      <dgm:prSet phldrT="[Texto]"/>
      <dgm:spPr/>
      <dgm:t>
        <a:bodyPr/>
        <a:lstStyle/>
        <a:p>
          <a:pPr algn="just">
            <a:lnSpc>
              <a:spcPct val="150000"/>
            </a:lnSpc>
          </a:pPr>
          <a:r>
            <a:rPr lang="es-MX" dirty="0" smtClean="0">
              <a:latin typeface="Franklin Gothic Book" panose="020B0503020102020204" pitchFamily="34" charset="0"/>
            </a:rPr>
            <a:t>Por el efectivo de mercancías, muebles, etc., que la casa matriz remite a la sucursal.</a:t>
          </a:r>
          <a:endParaRPr lang="es-MX" dirty="0">
            <a:latin typeface="Franklin Gothic Book" panose="020B0503020102020204" pitchFamily="34" charset="0"/>
          </a:endParaRPr>
        </a:p>
      </dgm:t>
    </dgm:pt>
    <dgm:pt modelId="{238D1B29-0F77-4AA9-AC00-8246C0DB5BFC}" type="parTrans" cxnId="{3304D4EF-8EE7-4F06-837E-72125326D7F4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5D33F601-1A71-4881-9D61-487D29D14D40}" type="sibTrans" cxnId="{3304D4EF-8EE7-4F06-837E-72125326D7F4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F21A6CB7-7B5C-444A-9009-5BE484F29225}">
      <dgm:prSet phldrT="[Texto]"/>
      <dgm:spPr/>
      <dgm:t>
        <a:bodyPr/>
        <a:lstStyle/>
        <a:p>
          <a:pPr algn="just">
            <a:lnSpc>
              <a:spcPct val="150000"/>
            </a:lnSpc>
          </a:pPr>
          <a:r>
            <a:rPr lang="es-MX" dirty="0" smtClean="0">
              <a:latin typeface="Franklin Gothic Book" panose="020B0503020102020204" pitchFamily="34" charset="0"/>
            </a:rPr>
            <a:t>Por los pagos a terceras personas que la matriz haga por cuenta de la sucursal.</a:t>
          </a:r>
          <a:endParaRPr lang="es-MX" dirty="0">
            <a:latin typeface="Franklin Gothic Book" panose="020B0503020102020204" pitchFamily="34" charset="0"/>
          </a:endParaRPr>
        </a:p>
      </dgm:t>
    </dgm:pt>
    <dgm:pt modelId="{1A34A4FC-D8D2-4ED6-A40D-43E660FC1B21}" type="parTrans" cxnId="{E8E3F2B3-79BD-49F9-878D-B0F816433EF7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9005C0E5-5043-4670-A594-19DD7A9E18FC}" type="sibTrans" cxnId="{E8E3F2B3-79BD-49F9-878D-B0F816433EF7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48B9D98D-D7EC-4BE3-B278-9924D022F999}">
      <dgm:prSet phldrT="[Texto]"/>
      <dgm:spPr/>
      <dgm:t>
        <a:bodyPr/>
        <a:lstStyle/>
        <a:p>
          <a:pPr algn="ctr">
            <a:lnSpc>
              <a:spcPct val="150000"/>
            </a:lnSpc>
          </a:pPr>
          <a:r>
            <a:rPr lang="es-MX" dirty="0" smtClean="0">
              <a:latin typeface="Franklin Gothic Book" panose="020B0503020102020204" pitchFamily="34" charset="0"/>
            </a:rPr>
            <a:t>Abono</a:t>
          </a:r>
          <a:endParaRPr lang="es-MX" dirty="0">
            <a:latin typeface="Franklin Gothic Book" panose="020B0503020102020204" pitchFamily="34" charset="0"/>
          </a:endParaRPr>
        </a:p>
      </dgm:t>
    </dgm:pt>
    <dgm:pt modelId="{BA066755-14DA-4F8B-8419-E9A0F342FFF6}" type="parTrans" cxnId="{BDB3190B-CD83-4192-9D05-51F646592B8F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EC39B3E6-20DC-431B-9099-91B722B3EDC2}" type="sibTrans" cxnId="{BDB3190B-CD83-4192-9D05-51F646592B8F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CE4E5906-365A-45A1-B65D-AAD1B02385F4}">
      <dgm:prSet phldrT="[Texto]"/>
      <dgm:spPr/>
      <dgm:t>
        <a:bodyPr/>
        <a:lstStyle/>
        <a:p>
          <a:pPr algn="just">
            <a:lnSpc>
              <a:spcPct val="150000"/>
            </a:lnSpc>
          </a:pPr>
          <a:r>
            <a:rPr lang="es-MX" dirty="0" smtClean="0">
              <a:latin typeface="Franklin Gothic Book" panose="020B0503020102020204" pitchFamily="34" charset="0"/>
            </a:rPr>
            <a:t>De las remesas de efectivo que la sucursal haga a la casa matriz.</a:t>
          </a:r>
          <a:endParaRPr lang="es-MX" dirty="0">
            <a:latin typeface="Franklin Gothic Book" panose="020B0503020102020204" pitchFamily="34" charset="0"/>
          </a:endParaRPr>
        </a:p>
      </dgm:t>
    </dgm:pt>
    <dgm:pt modelId="{0A75FF03-7CBA-4FF6-821F-93377D88AE53}" type="parTrans" cxnId="{5F4F2912-E21F-4D18-8543-A7EDC986D23D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68128D3C-1477-435F-AF7F-D577FA731048}" type="sibTrans" cxnId="{5F4F2912-E21F-4D18-8543-A7EDC986D23D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16CC1442-DC21-4BA8-B11B-1EE077E9762B}">
      <dgm:prSet phldrT="[Texto]"/>
      <dgm:spPr/>
      <dgm:t>
        <a:bodyPr/>
        <a:lstStyle/>
        <a:p>
          <a:pPr algn="just">
            <a:lnSpc>
              <a:spcPct val="150000"/>
            </a:lnSpc>
          </a:pPr>
          <a:r>
            <a:rPr lang="es-MX" dirty="0" smtClean="0">
              <a:latin typeface="Franklin Gothic Book" panose="020B0503020102020204" pitchFamily="34" charset="0"/>
            </a:rPr>
            <a:t>Por el pago a terceros que la sucursal haga por orden de la casa matriz.</a:t>
          </a:r>
          <a:endParaRPr lang="es-MX" dirty="0">
            <a:latin typeface="Franklin Gothic Book" panose="020B0503020102020204" pitchFamily="34" charset="0"/>
          </a:endParaRPr>
        </a:p>
      </dgm:t>
    </dgm:pt>
    <dgm:pt modelId="{638E9CC3-C045-4888-8CA5-24873B2BFFF0}" type="parTrans" cxnId="{296DAB11-CCD3-4023-A242-8AF731AE108C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EEF783EE-BE6F-4300-9AF8-A0EF51703EBD}" type="sibTrans" cxnId="{296DAB11-CCD3-4023-A242-8AF731AE108C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D5CC4064-60A6-4823-B4EE-57086AA70510}">
      <dgm:prSet phldrT="[Texto]"/>
      <dgm:spPr/>
      <dgm:t>
        <a:bodyPr/>
        <a:lstStyle/>
        <a:p>
          <a:pPr algn="just">
            <a:lnSpc>
              <a:spcPct val="150000"/>
            </a:lnSpc>
          </a:pPr>
          <a:r>
            <a:rPr lang="es-MX" dirty="0" smtClean="0">
              <a:latin typeface="Franklin Gothic Book" panose="020B0503020102020204" pitchFamily="34" charset="0"/>
            </a:rPr>
            <a:t>Por las utilidades netas habidas en la sucursal.</a:t>
          </a:r>
          <a:endParaRPr lang="es-MX" dirty="0">
            <a:latin typeface="Franklin Gothic Book" panose="020B0503020102020204" pitchFamily="34" charset="0"/>
          </a:endParaRPr>
        </a:p>
      </dgm:t>
    </dgm:pt>
    <dgm:pt modelId="{58119557-42BA-41BB-BE9A-94A819089B0A}" type="parTrans" cxnId="{D1154159-6F48-4D3A-A842-767641D8D617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344C0CAC-A7BC-42F1-9BC8-D1104E230097}" type="sibTrans" cxnId="{D1154159-6F48-4D3A-A842-767641D8D617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E9724C50-E686-4D36-9603-008B1B4730CB}">
      <dgm:prSet phldrT="[Texto]"/>
      <dgm:spPr/>
      <dgm:t>
        <a:bodyPr/>
        <a:lstStyle/>
        <a:p>
          <a:pPr algn="just">
            <a:lnSpc>
              <a:spcPct val="150000"/>
            </a:lnSpc>
          </a:pPr>
          <a:r>
            <a:rPr lang="es-MX" dirty="0" smtClean="0">
              <a:latin typeface="Franklin Gothic Book" panose="020B0503020102020204" pitchFamily="34" charset="0"/>
            </a:rPr>
            <a:t>Por la pérdida habida en la sucursal.</a:t>
          </a:r>
          <a:endParaRPr lang="es-MX" dirty="0">
            <a:latin typeface="Franklin Gothic Book" panose="020B0503020102020204" pitchFamily="34" charset="0"/>
          </a:endParaRPr>
        </a:p>
      </dgm:t>
    </dgm:pt>
    <dgm:pt modelId="{F552A49A-2BCC-4896-8FA8-847B1B62FF0C}" type="parTrans" cxnId="{D51A91C6-3667-49D7-88D6-827F1D6C006A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31BEC344-A23B-49F8-B1FE-526BC28EECD4}" type="sibTrans" cxnId="{D51A91C6-3667-49D7-88D6-827F1D6C006A}">
      <dgm:prSet/>
      <dgm:spPr/>
      <dgm:t>
        <a:bodyPr/>
        <a:lstStyle/>
        <a:p>
          <a:pPr algn="just">
            <a:lnSpc>
              <a:spcPct val="150000"/>
            </a:lnSpc>
          </a:pPr>
          <a:endParaRPr lang="es-MX">
            <a:latin typeface="Franklin Gothic Book" panose="020B0503020102020204" pitchFamily="34" charset="0"/>
          </a:endParaRPr>
        </a:p>
      </dgm:t>
    </dgm:pt>
    <dgm:pt modelId="{03FCD06B-E394-4F9C-91D2-3D8936EC989F}">
      <dgm:prSet phldrT="[Texto]"/>
      <dgm:spPr/>
      <dgm:t>
        <a:bodyPr/>
        <a:lstStyle/>
        <a:p>
          <a:pPr algn="just">
            <a:lnSpc>
              <a:spcPct val="150000"/>
            </a:lnSpc>
          </a:pPr>
          <a:endParaRPr lang="es-MX" dirty="0">
            <a:latin typeface="Franklin Gothic Book" panose="020B0503020102020204" pitchFamily="34" charset="0"/>
          </a:endParaRPr>
        </a:p>
      </dgm:t>
    </dgm:pt>
    <dgm:pt modelId="{6558369F-72E0-4CB0-A11B-8404DBD94098}" type="parTrans" cxnId="{80C8A489-CEDE-4AA9-9B18-C4F62D75D305}">
      <dgm:prSet/>
      <dgm:spPr/>
      <dgm:t>
        <a:bodyPr/>
        <a:lstStyle/>
        <a:p>
          <a:endParaRPr lang="es-MX"/>
        </a:p>
      </dgm:t>
    </dgm:pt>
    <dgm:pt modelId="{103579B6-AA24-42BD-9667-832096ABE4C3}" type="sibTrans" cxnId="{80C8A489-CEDE-4AA9-9B18-C4F62D75D305}">
      <dgm:prSet/>
      <dgm:spPr/>
      <dgm:t>
        <a:bodyPr/>
        <a:lstStyle/>
        <a:p>
          <a:endParaRPr lang="es-MX"/>
        </a:p>
      </dgm:t>
    </dgm:pt>
    <dgm:pt modelId="{EEDA242C-C7E1-449A-B0E3-98945FD8A0FF}">
      <dgm:prSet phldrT="[Texto]"/>
      <dgm:spPr/>
      <dgm:t>
        <a:bodyPr/>
        <a:lstStyle/>
        <a:p>
          <a:pPr algn="just">
            <a:lnSpc>
              <a:spcPct val="150000"/>
            </a:lnSpc>
          </a:pPr>
          <a:endParaRPr lang="es-MX" dirty="0">
            <a:latin typeface="Franklin Gothic Book" panose="020B0503020102020204" pitchFamily="34" charset="0"/>
          </a:endParaRPr>
        </a:p>
      </dgm:t>
    </dgm:pt>
    <dgm:pt modelId="{E318C0EC-FEA2-4D3F-B094-DE14C2CE1A0B}" type="parTrans" cxnId="{F200D099-F481-413A-B89E-95349E349253}">
      <dgm:prSet/>
      <dgm:spPr/>
      <dgm:t>
        <a:bodyPr/>
        <a:lstStyle/>
        <a:p>
          <a:endParaRPr lang="es-MX"/>
        </a:p>
      </dgm:t>
    </dgm:pt>
    <dgm:pt modelId="{30FE7C46-9A78-4706-968F-F9E572235EEF}" type="sibTrans" cxnId="{F200D099-F481-413A-B89E-95349E349253}">
      <dgm:prSet/>
      <dgm:spPr/>
      <dgm:t>
        <a:bodyPr/>
        <a:lstStyle/>
        <a:p>
          <a:endParaRPr lang="es-MX"/>
        </a:p>
      </dgm:t>
    </dgm:pt>
    <dgm:pt modelId="{C5FBC282-05FF-4722-877F-CFC096E91609}" type="pres">
      <dgm:prSet presAssocID="{2168A0D5-F13D-4146-8345-ADB6FB84E57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FC14A23-2945-4C9C-9E8B-22408F87B794}" type="pres">
      <dgm:prSet presAssocID="{D89AC5DA-D590-45BC-AAC9-82911AE3EC11}" presName="composite" presStyleCnt="0"/>
      <dgm:spPr/>
    </dgm:pt>
    <dgm:pt modelId="{C965CA1B-CD1F-422A-97E1-539E71F8E3FF}" type="pres">
      <dgm:prSet presAssocID="{D89AC5DA-D590-45BC-AAC9-82911AE3EC1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652EF9-079A-485F-A734-8C6BA8DCC480}" type="pres">
      <dgm:prSet presAssocID="{D89AC5DA-D590-45BC-AAC9-82911AE3EC11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9E414C-3434-4890-AC6E-D2E07989B2A3}" type="pres">
      <dgm:prSet presAssocID="{91E826C0-D46F-48BD-92CB-4918A862A99B}" presName="space" presStyleCnt="0"/>
      <dgm:spPr/>
    </dgm:pt>
    <dgm:pt modelId="{1BEFE20F-91C0-4DF9-BAFD-1501077F1149}" type="pres">
      <dgm:prSet presAssocID="{48B9D98D-D7EC-4BE3-B278-9924D022F999}" presName="composite" presStyleCnt="0"/>
      <dgm:spPr/>
    </dgm:pt>
    <dgm:pt modelId="{324731E7-D915-4091-B8B2-DC4C25A83B02}" type="pres">
      <dgm:prSet presAssocID="{48B9D98D-D7EC-4BE3-B278-9924D022F999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B9D83B-A787-4DB9-A294-8805F5178858}" type="pres">
      <dgm:prSet presAssocID="{48B9D98D-D7EC-4BE3-B278-9924D022F999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168C08E-1F91-47E0-9FE1-A4556ABA6C43}" type="presOf" srcId="{2168A0D5-F13D-4146-8345-ADB6FB84E579}" destId="{C5FBC282-05FF-4722-877F-CFC096E91609}" srcOrd="0" destOrd="0" presId="urn:microsoft.com/office/officeart/2005/8/layout/hList1"/>
    <dgm:cxn modelId="{D1154159-6F48-4D3A-A842-767641D8D617}" srcId="{D89AC5DA-D590-45BC-AAC9-82911AE3EC11}" destId="{D5CC4064-60A6-4823-B4EE-57086AA70510}" srcOrd="2" destOrd="0" parTransId="{58119557-42BA-41BB-BE9A-94A819089B0A}" sibTransId="{344C0CAC-A7BC-42F1-9BC8-D1104E230097}"/>
    <dgm:cxn modelId="{5F4F2912-E21F-4D18-8543-A7EDC986D23D}" srcId="{48B9D98D-D7EC-4BE3-B278-9924D022F999}" destId="{CE4E5906-365A-45A1-B65D-AAD1B02385F4}" srcOrd="0" destOrd="0" parTransId="{0A75FF03-7CBA-4FF6-821F-93377D88AE53}" sibTransId="{68128D3C-1477-435F-AF7F-D577FA731048}"/>
    <dgm:cxn modelId="{7B8B5535-B55E-4B1E-9940-68CE5DB23FFE}" type="presOf" srcId="{48B9D98D-D7EC-4BE3-B278-9924D022F999}" destId="{324731E7-D915-4091-B8B2-DC4C25A83B02}" srcOrd="0" destOrd="0" presId="urn:microsoft.com/office/officeart/2005/8/layout/hList1"/>
    <dgm:cxn modelId="{80C8A489-CEDE-4AA9-9B18-C4F62D75D305}" srcId="{48B9D98D-D7EC-4BE3-B278-9924D022F999}" destId="{03FCD06B-E394-4F9C-91D2-3D8936EC989F}" srcOrd="1" destOrd="0" parTransId="{6558369F-72E0-4CB0-A11B-8404DBD94098}" sibTransId="{103579B6-AA24-42BD-9667-832096ABE4C3}"/>
    <dgm:cxn modelId="{B1665AD6-7115-48DB-8955-5A9053CD0B3F}" type="presOf" srcId="{EEDA242C-C7E1-449A-B0E3-98945FD8A0FF}" destId="{1FB9D83B-A787-4DB9-A294-8805F5178858}" srcOrd="0" destOrd="3" presId="urn:microsoft.com/office/officeart/2005/8/layout/hList1"/>
    <dgm:cxn modelId="{EDB9C1B8-87D5-487B-A12B-32F0FB521706}" srcId="{2168A0D5-F13D-4146-8345-ADB6FB84E579}" destId="{D89AC5DA-D590-45BC-AAC9-82911AE3EC11}" srcOrd="0" destOrd="0" parTransId="{D2929375-78B8-4C8A-A169-3F7A265444C3}" sibTransId="{91E826C0-D46F-48BD-92CB-4918A862A99B}"/>
    <dgm:cxn modelId="{42E48575-0626-4672-B66D-3BC083104DE7}" type="presOf" srcId="{7371B102-C043-4C71-9B56-17819674627D}" destId="{9C652EF9-079A-485F-A734-8C6BA8DCC480}" srcOrd="0" destOrd="0" presId="urn:microsoft.com/office/officeart/2005/8/layout/hList1"/>
    <dgm:cxn modelId="{3304D4EF-8EE7-4F06-837E-72125326D7F4}" srcId="{D89AC5DA-D590-45BC-AAC9-82911AE3EC11}" destId="{7371B102-C043-4C71-9B56-17819674627D}" srcOrd="0" destOrd="0" parTransId="{238D1B29-0F77-4AA9-AC00-8246C0DB5BFC}" sibTransId="{5D33F601-1A71-4881-9D61-487D29D14D40}"/>
    <dgm:cxn modelId="{BDB3190B-CD83-4192-9D05-51F646592B8F}" srcId="{2168A0D5-F13D-4146-8345-ADB6FB84E579}" destId="{48B9D98D-D7EC-4BE3-B278-9924D022F999}" srcOrd="1" destOrd="0" parTransId="{BA066755-14DA-4F8B-8419-E9A0F342FFF6}" sibTransId="{EC39B3E6-20DC-431B-9099-91B722B3EDC2}"/>
    <dgm:cxn modelId="{3908153E-F872-4770-AD66-96445325D780}" type="presOf" srcId="{16CC1442-DC21-4BA8-B11B-1EE077E9762B}" destId="{1FB9D83B-A787-4DB9-A294-8805F5178858}" srcOrd="0" destOrd="2" presId="urn:microsoft.com/office/officeart/2005/8/layout/hList1"/>
    <dgm:cxn modelId="{D51A91C6-3667-49D7-88D6-827F1D6C006A}" srcId="{48B9D98D-D7EC-4BE3-B278-9924D022F999}" destId="{E9724C50-E686-4D36-9603-008B1B4730CB}" srcOrd="4" destOrd="0" parTransId="{F552A49A-2BCC-4896-8FA8-847B1B62FF0C}" sibTransId="{31BEC344-A23B-49F8-B1FE-526BC28EECD4}"/>
    <dgm:cxn modelId="{EB9BA84E-B976-450A-9F63-49B222693C5F}" type="presOf" srcId="{E9724C50-E686-4D36-9603-008B1B4730CB}" destId="{1FB9D83B-A787-4DB9-A294-8805F5178858}" srcOrd="0" destOrd="4" presId="urn:microsoft.com/office/officeart/2005/8/layout/hList1"/>
    <dgm:cxn modelId="{BC755B2D-C57D-4001-9F86-407F1CAD93EF}" type="presOf" srcId="{CE4E5906-365A-45A1-B65D-AAD1B02385F4}" destId="{1FB9D83B-A787-4DB9-A294-8805F5178858}" srcOrd="0" destOrd="0" presId="urn:microsoft.com/office/officeart/2005/8/layout/hList1"/>
    <dgm:cxn modelId="{9A701D66-8073-4D8B-9BD4-20D79828BB8A}" type="presOf" srcId="{D5CC4064-60A6-4823-B4EE-57086AA70510}" destId="{9C652EF9-079A-485F-A734-8C6BA8DCC480}" srcOrd="0" destOrd="2" presId="urn:microsoft.com/office/officeart/2005/8/layout/hList1"/>
    <dgm:cxn modelId="{E8E3F2B3-79BD-49F9-878D-B0F816433EF7}" srcId="{D89AC5DA-D590-45BC-AAC9-82911AE3EC11}" destId="{F21A6CB7-7B5C-444A-9009-5BE484F29225}" srcOrd="1" destOrd="0" parTransId="{1A34A4FC-D8D2-4ED6-A40D-43E660FC1B21}" sibTransId="{9005C0E5-5043-4670-A594-19DD7A9E18FC}"/>
    <dgm:cxn modelId="{F200D099-F481-413A-B89E-95349E349253}" srcId="{48B9D98D-D7EC-4BE3-B278-9924D022F999}" destId="{EEDA242C-C7E1-449A-B0E3-98945FD8A0FF}" srcOrd="3" destOrd="0" parTransId="{E318C0EC-FEA2-4D3F-B094-DE14C2CE1A0B}" sibTransId="{30FE7C46-9A78-4706-968F-F9E572235EEF}"/>
    <dgm:cxn modelId="{5BD1BBDB-2591-4483-B5A3-922B63591DA4}" type="presOf" srcId="{D89AC5DA-D590-45BC-AAC9-82911AE3EC11}" destId="{C965CA1B-CD1F-422A-97E1-539E71F8E3FF}" srcOrd="0" destOrd="0" presId="urn:microsoft.com/office/officeart/2005/8/layout/hList1"/>
    <dgm:cxn modelId="{8F912EB3-1883-43B9-B9BF-8489EBE6B41A}" type="presOf" srcId="{F21A6CB7-7B5C-444A-9009-5BE484F29225}" destId="{9C652EF9-079A-485F-A734-8C6BA8DCC480}" srcOrd="0" destOrd="1" presId="urn:microsoft.com/office/officeart/2005/8/layout/hList1"/>
    <dgm:cxn modelId="{296DAB11-CCD3-4023-A242-8AF731AE108C}" srcId="{48B9D98D-D7EC-4BE3-B278-9924D022F999}" destId="{16CC1442-DC21-4BA8-B11B-1EE077E9762B}" srcOrd="2" destOrd="0" parTransId="{638E9CC3-C045-4888-8CA5-24873B2BFFF0}" sibTransId="{EEF783EE-BE6F-4300-9AF8-A0EF51703EBD}"/>
    <dgm:cxn modelId="{350CFBE7-FB15-4F63-A644-C3F543C655B4}" type="presOf" srcId="{03FCD06B-E394-4F9C-91D2-3D8936EC989F}" destId="{1FB9D83B-A787-4DB9-A294-8805F5178858}" srcOrd="0" destOrd="1" presId="urn:microsoft.com/office/officeart/2005/8/layout/hList1"/>
    <dgm:cxn modelId="{6223B94E-CB70-4834-BBF6-47D53069986E}" type="presParOf" srcId="{C5FBC282-05FF-4722-877F-CFC096E91609}" destId="{3FC14A23-2945-4C9C-9E8B-22408F87B794}" srcOrd="0" destOrd="0" presId="urn:microsoft.com/office/officeart/2005/8/layout/hList1"/>
    <dgm:cxn modelId="{58184C6B-3113-48E7-8EF6-46BAE18D2D49}" type="presParOf" srcId="{3FC14A23-2945-4C9C-9E8B-22408F87B794}" destId="{C965CA1B-CD1F-422A-97E1-539E71F8E3FF}" srcOrd="0" destOrd="0" presId="urn:microsoft.com/office/officeart/2005/8/layout/hList1"/>
    <dgm:cxn modelId="{059F0713-973D-4AA6-94FA-025736DDF1AB}" type="presParOf" srcId="{3FC14A23-2945-4C9C-9E8B-22408F87B794}" destId="{9C652EF9-079A-485F-A734-8C6BA8DCC480}" srcOrd="1" destOrd="0" presId="urn:microsoft.com/office/officeart/2005/8/layout/hList1"/>
    <dgm:cxn modelId="{10CE1E94-FBBA-41B5-9FB7-44235B74ED9F}" type="presParOf" srcId="{C5FBC282-05FF-4722-877F-CFC096E91609}" destId="{4D9E414C-3434-4890-AC6E-D2E07989B2A3}" srcOrd="1" destOrd="0" presId="urn:microsoft.com/office/officeart/2005/8/layout/hList1"/>
    <dgm:cxn modelId="{A3A82EDD-0188-44B8-A289-ABB565FF603E}" type="presParOf" srcId="{C5FBC282-05FF-4722-877F-CFC096E91609}" destId="{1BEFE20F-91C0-4DF9-BAFD-1501077F1149}" srcOrd="2" destOrd="0" presId="urn:microsoft.com/office/officeart/2005/8/layout/hList1"/>
    <dgm:cxn modelId="{F55847DB-4633-4879-A636-E2B424CFAE69}" type="presParOf" srcId="{1BEFE20F-91C0-4DF9-BAFD-1501077F1149}" destId="{324731E7-D915-4091-B8B2-DC4C25A83B02}" srcOrd="0" destOrd="0" presId="urn:microsoft.com/office/officeart/2005/8/layout/hList1"/>
    <dgm:cxn modelId="{F22B407C-39F3-4886-AF09-6BB82DFB0135}" type="presParOf" srcId="{1BEFE20F-91C0-4DF9-BAFD-1501077F1149}" destId="{1FB9D83B-A787-4DB9-A294-8805F517885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9B7A0E-4095-46E9-A262-A9F53E983F80}">
      <dsp:nvSpPr>
        <dsp:cNvPr id="0" name=""/>
        <dsp:cNvSpPr/>
      </dsp:nvSpPr>
      <dsp:spPr>
        <a:xfrm>
          <a:off x="2381" y="624480"/>
          <a:ext cx="1889124" cy="113347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Capital social.</a:t>
          </a:r>
          <a:endParaRPr lang="es-MX" sz="1700" kern="1200" dirty="0"/>
        </a:p>
      </dsp:txBody>
      <dsp:txXfrm>
        <a:off x="2381" y="624480"/>
        <a:ext cx="1889124" cy="1133475"/>
      </dsp:txXfrm>
    </dsp:sp>
    <dsp:sp modelId="{A744670D-9830-4CCD-AD37-2A3226CB4555}">
      <dsp:nvSpPr>
        <dsp:cNvPr id="0" name=""/>
        <dsp:cNvSpPr/>
      </dsp:nvSpPr>
      <dsp:spPr>
        <a:xfrm>
          <a:off x="2080418" y="624480"/>
          <a:ext cx="1889124" cy="113347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Aportaciones para futuros aumentos de capital.</a:t>
          </a:r>
          <a:endParaRPr lang="es-MX" sz="1700" kern="1200" dirty="0"/>
        </a:p>
      </dsp:txBody>
      <dsp:txXfrm>
        <a:off x="2080418" y="624480"/>
        <a:ext cx="1889124" cy="1133475"/>
      </dsp:txXfrm>
    </dsp:sp>
    <dsp:sp modelId="{031EB699-5BDC-4F5F-9B91-790D9F78E74B}">
      <dsp:nvSpPr>
        <dsp:cNvPr id="0" name=""/>
        <dsp:cNvSpPr/>
      </dsp:nvSpPr>
      <dsp:spPr>
        <a:xfrm>
          <a:off x="4158456" y="624480"/>
          <a:ext cx="1889124" cy="113347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Prima en venta de acciones.</a:t>
          </a:r>
          <a:endParaRPr lang="es-MX" sz="1700" kern="1200" dirty="0"/>
        </a:p>
      </dsp:txBody>
      <dsp:txXfrm>
        <a:off x="4158456" y="624480"/>
        <a:ext cx="1889124" cy="1133475"/>
      </dsp:txXfrm>
    </dsp:sp>
    <dsp:sp modelId="{70A82E8A-5C46-4985-81B6-3A099A86B3B7}">
      <dsp:nvSpPr>
        <dsp:cNvPr id="0" name=""/>
        <dsp:cNvSpPr/>
      </dsp:nvSpPr>
      <dsp:spPr>
        <a:xfrm>
          <a:off x="6236493" y="624480"/>
          <a:ext cx="1889124" cy="113347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Donaciones.</a:t>
          </a:r>
          <a:endParaRPr lang="es-MX" sz="1700" kern="1200" dirty="0"/>
        </a:p>
      </dsp:txBody>
      <dsp:txXfrm>
        <a:off x="6236493" y="624480"/>
        <a:ext cx="1889124" cy="1133475"/>
      </dsp:txXfrm>
    </dsp:sp>
    <dsp:sp modelId="{7F57B947-1885-4D54-96C3-4F37A80EB51C}">
      <dsp:nvSpPr>
        <dsp:cNvPr id="0" name=""/>
        <dsp:cNvSpPr/>
      </dsp:nvSpPr>
      <dsp:spPr>
        <a:xfrm>
          <a:off x="2381" y="1946867"/>
          <a:ext cx="1889124" cy="1133475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Capital ganado.</a:t>
          </a:r>
          <a:endParaRPr lang="es-MX" sz="1700" kern="1200" dirty="0"/>
        </a:p>
      </dsp:txBody>
      <dsp:txXfrm>
        <a:off x="2381" y="1946867"/>
        <a:ext cx="1889124" cy="1133475"/>
      </dsp:txXfrm>
    </dsp:sp>
    <dsp:sp modelId="{0CD9421F-D10D-416D-B161-06F7408C4993}">
      <dsp:nvSpPr>
        <dsp:cNvPr id="0" name=""/>
        <dsp:cNvSpPr/>
      </dsp:nvSpPr>
      <dsp:spPr>
        <a:xfrm>
          <a:off x="2080418" y="1946867"/>
          <a:ext cx="1889124" cy="113347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Utilidades retenidas</a:t>
          </a:r>
          <a:endParaRPr lang="es-MX" sz="1700" kern="1200" dirty="0"/>
        </a:p>
      </dsp:txBody>
      <dsp:txXfrm>
        <a:off x="2080418" y="1946867"/>
        <a:ext cx="1889124" cy="1133475"/>
      </dsp:txXfrm>
    </dsp:sp>
    <dsp:sp modelId="{5C0C4E27-9F86-4241-8119-A19790E49915}">
      <dsp:nvSpPr>
        <dsp:cNvPr id="0" name=""/>
        <dsp:cNvSpPr/>
      </dsp:nvSpPr>
      <dsp:spPr>
        <a:xfrm>
          <a:off x="4158456" y="1946867"/>
          <a:ext cx="1889124" cy="113347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Perdidas acumuladas.</a:t>
          </a:r>
          <a:endParaRPr lang="es-MX" sz="1700" kern="1200" dirty="0"/>
        </a:p>
      </dsp:txBody>
      <dsp:txXfrm>
        <a:off x="4158456" y="1946867"/>
        <a:ext cx="1889124" cy="1133475"/>
      </dsp:txXfrm>
    </dsp:sp>
    <dsp:sp modelId="{B98B9F21-5D91-4990-BB2B-AE8D4D68A853}">
      <dsp:nvSpPr>
        <dsp:cNvPr id="0" name=""/>
        <dsp:cNvSpPr/>
      </dsp:nvSpPr>
      <dsp:spPr>
        <a:xfrm>
          <a:off x="6236493" y="1946867"/>
          <a:ext cx="1889124" cy="113347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Exceso o insuficiencia en la actualización del capital contable</a:t>
          </a:r>
          <a:endParaRPr lang="es-MX" sz="1700" kern="1200" dirty="0"/>
        </a:p>
      </dsp:txBody>
      <dsp:txXfrm>
        <a:off x="6236493" y="1946867"/>
        <a:ext cx="1889124" cy="113347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65CA1B-CD1F-422A-97E1-539E71F8E3FF}">
      <dsp:nvSpPr>
        <dsp:cNvPr id="0" name=""/>
        <dsp:cNvSpPr/>
      </dsp:nvSpPr>
      <dsp:spPr>
        <a:xfrm>
          <a:off x="44" y="69643"/>
          <a:ext cx="4211159" cy="5184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Franklin Gothic Book" panose="020B0503020102020204" pitchFamily="34" charset="0"/>
            </a:rPr>
            <a:t>Cargo</a:t>
          </a:r>
          <a:endParaRPr lang="es-MX" sz="1800" kern="1200" dirty="0">
            <a:latin typeface="Franklin Gothic Book" panose="020B0503020102020204" pitchFamily="34" charset="0"/>
          </a:endParaRPr>
        </a:p>
      </dsp:txBody>
      <dsp:txXfrm>
        <a:off x="44" y="69643"/>
        <a:ext cx="4211159" cy="518400"/>
      </dsp:txXfrm>
    </dsp:sp>
    <dsp:sp modelId="{9C652EF9-079A-485F-A734-8C6BA8DCC480}">
      <dsp:nvSpPr>
        <dsp:cNvPr id="0" name=""/>
        <dsp:cNvSpPr/>
      </dsp:nvSpPr>
      <dsp:spPr>
        <a:xfrm>
          <a:off x="44" y="588043"/>
          <a:ext cx="4211159" cy="345869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just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Franklin Gothic Book" panose="020B0503020102020204" pitchFamily="34" charset="0"/>
            </a:rPr>
            <a:t>Por todas las remesas en efectivo, mercancías, etc., que la sucursal envía a la casa matriz.</a:t>
          </a:r>
          <a:endParaRPr lang="es-MX" sz="1800" kern="1200" dirty="0">
            <a:latin typeface="Franklin Gothic Book" panose="020B0503020102020204" pitchFamily="34" charset="0"/>
          </a:endParaRPr>
        </a:p>
        <a:p>
          <a:pPr marL="171450" lvl="1" indent="-171450" algn="just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Franklin Gothic Book" panose="020B0503020102020204" pitchFamily="34" charset="0"/>
            </a:rPr>
            <a:t>Por los pagos que se hagan a terceras personas por orden y cuenta de la casa matriz.</a:t>
          </a:r>
          <a:endParaRPr lang="es-MX" sz="1800" kern="1200" dirty="0">
            <a:latin typeface="Franklin Gothic Book" panose="020B0503020102020204" pitchFamily="34" charset="0"/>
          </a:endParaRPr>
        </a:p>
        <a:p>
          <a:pPr marL="171450" lvl="1" indent="-171450" algn="just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Franklin Gothic Book" panose="020B0503020102020204" pitchFamily="34" charset="0"/>
            </a:rPr>
            <a:t>Por las pérdidas habidas en la sucursal.</a:t>
          </a:r>
          <a:endParaRPr lang="es-MX" sz="1800" kern="1200" dirty="0">
            <a:latin typeface="Franklin Gothic Book" panose="020B0503020102020204" pitchFamily="34" charset="0"/>
          </a:endParaRPr>
        </a:p>
      </dsp:txBody>
      <dsp:txXfrm>
        <a:off x="44" y="588043"/>
        <a:ext cx="4211159" cy="3458699"/>
      </dsp:txXfrm>
    </dsp:sp>
    <dsp:sp modelId="{324731E7-D915-4091-B8B2-DC4C25A83B02}">
      <dsp:nvSpPr>
        <dsp:cNvPr id="0" name=""/>
        <dsp:cNvSpPr/>
      </dsp:nvSpPr>
      <dsp:spPr>
        <a:xfrm>
          <a:off x="4749263" y="82520"/>
          <a:ext cx="4211159" cy="518400"/>
        </a:xfrm>
        <a:prstGeom prst="rect">
          <a:avLst/>
        </a:prstGeom>
        <a:gradFill rotWithShape="0">
          <a:gsLst>
            <a:gs pos="0">
              <a:schemeClr val="accent3">
                <a:hueOff val="2247211"/>
                <a:satOff val="-50430"/>
                <a:lumOff val="-1568"/>
                <a:alphaOff val="0"/>
                <a:tint val="96000"/>
                <a:lumMod val="102000"/>
              </a:schemeClr>
            </a:gs>
            <a:gs pos="100000">
              <a:schemeClr val="accent3">
                <a:hueOff val="2247211"/>
                <a:satOff val="-50430"/>
                <a:lumOff val="-1568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Franklin Gothic Book" panose="020B0503020102020204" pitchFamily="34" charset="0"/>
            </a:rPr>
            <a:t>Abono</a:t>
          </a:r>
          <a:endParaRPr lang="es-MX" sz="1800" kern="1200" dirty="0">
            <a:latin typeface="Franklin Gothic Book" panose="020B0503020102020204" pitchFamily="34" charset="0"/>
          </a:endParaRPr>
        </a:p>
      </dsp:txBody>
      <dsp:txXfrm>
        <a:off x="4749263" y="82520"/>
        <a:ext cx="4211159" cy="518400"/>
      </dsp:txXfrm>
    </dsp:sp>
    <dsp:sp modelId="{1FB9D83B-A787-4DB9-A294-8805F5178858}">
      <dsp:nvSpPr>
        <dsp:cNvPr id="0" name=""/>
        <dsp:cNvSpPr/>
      </dsp:nvSpPr>
      <dsp:spPr>
        <a:xfrm>
          <a:off x="4800765" y="588043"/>
          <a:ext cx="4211159" cy="3458699"/>
        </a:xfrm>
        <a:prstGeom prst="rect">
          <a:avLst/>
        </a:prstGeom>
        <a:solidFill>
          <a:schemeClr val="accent3">
            <a:tint val="40000"/>
            <a:alpha val="90000"/>
            <a:hueOff val="2981251"/>
            <a:satOff val="-49453"/>
            <a:lumOff val="-2635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2981251"/>
              <a:satOff val="-49453"/>
              <a:lumOff val="-2635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just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Franklin Gothic Book" panose="020B0503020102020204" pitchFamily="34" charset="0"/>
            </a:rPr>
            <a:t>Por el efectivo y mercancías que la casa matriz envía a la sucursal.</a:t>
          </a:r>
          <a:endParaRPr lang="es-MX" sz="1800" kern="1200" dirty="0">
            <a:latin typeface="Franklin Gothic Book" panose="020B0503020102020204" pitchFamily="34" charset="0"/>
          </a:endParaRPr>
        </a:p>
        <a:p>
          <a:pPr marL="171450" lvl="1" indent="-171450" algn="just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Franklin Gothic Book" panose="020B0503020102020204" pitchFamily="34" charset="0"/>
            </a:rPr>
            <a:t>Por los pagos a terceras personas que la casa matriz haga por cuenta de la sucursal.</a:t>
          </a:r>
          <a:endParaRPr lang="es-MX" sz="1800" kern="1200" dirty="0">
            <a:latin typeface="Franklin Gothic Book" panose="020B0503020102020204" pitchFamily="34" charset="0"/>
          </a:endParaRPr>
        </a:p>
        <a:p>
          <a:pPr marL="171450" lvl="1" indent="-171450" algn="just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Franklin Gothic Book" panose="020B0503020102020204" pitchFamily="34" charset="0"/>
            </a:rPr>
            <a:t>De las utilidades habidas en la sucursal.</a:t>
          </a:r>
          <a:endParaRPr lang="es-MX" sz="1800" kern="1200" dirty="0">
            <a:latin typeface="Franklin Gothic Book" panose="020B0503020102020204" pitchFamily="34" charset="0"/>
          </a:endParaRPr>
        </a:p>
        <a:p>
          <a:pPr marL="171450" lvl="1" indent="-171450" algn="just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800" kern="1200" dirty="0">
            <a:latin typeface="Franklin Gothic Book" panose="020B0503020102020204" pitchFamily="34" charset="0"/>
          </a:endParaRPr>
        </a:p>
      </dsp:txBody>
      <dsp:txXfrm>
        <a:off x="4800765" y="588043"/>
        <a:ext cx="4211159" cy="345869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08F8EA-B21A-47BE-BAEA-E941C7A2EFF3}">
      <dsp:nvSpPr>
        <dsp:cNvPr id="0" name=""/>
        <dsp:cNvSpPr/>
      </dsp:nvSpPr>
      <dsp:spPr>
        <a:xfrm>
          <a:off x="0" y="0"/>
          <a:ext cx="100187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93E7E8-0BC3-48EA-BCE3-832C4F9BAC98}">
      <dsp:nvSpPr>
        <dsp:cNvPr id="0" name=""/>
        <dsp:cNvSpPr/>
      </dsp:nvSpPr>
      <dsp:spPr>
        <a:xfrm>
          <a:off x="0" y="0"/>
          <a:ext cx="2003742" cy="3733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Franklin Gothic Book" panose="020B0503020102020204" pitchFamily="34" charset="0"/>
            </a:rPr>
            <a:t>Movimientos inherentes a las decisiones de los accionistas.</a:t>
          </a:r>
          <a:endParaRPr lang="es-MX" sz="2000" kern="1200" dirty="0">
            <a:latin typeface="Franklin Gothic Book" panose="020B0503020102020204" pitchFamily="34" charset="0"/>
          </a:endParaRPr>
        </a:p>
      </dsp:txBody>
      <dsp:txXfrm>
        <a:off x="0" y="0"/>
        <a:ext cx="2003742" cy="3733800"/>
      </dsp:txXfrm>
    </dsp:sp>
    <dsp:sp modelId="{17AE7290-0C44-42E6-AF37-A5D5794537DF}">
      <dsp:nvSpPr>
        <dsp:cNvPr id="0" name=""/>
        <dsp:cNvSpPr/>
      </dsp:nvSpPr>
      <dsp:spPr>
        <a:xfrm>
          <a:off x="2154023" y="43892"/>
          <a:ext cx="7864688" cy="877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Franklin Gothic Book" panose="020B0503020102020204" pitchFamily="34" charset="0"/>
            </a:rPr>
            <a:t>Suscripción de acciones.</a:t>
          </a:r>
          <a:endParaRPr lang="es-MX" sz="2000" kern="1200" dirty="0">
            <a:latin typeface="Franklin Gothic Book" panose="020B0503020102020204" pitchFamily="34" charset="0"/>
          </a:endParaRPr>
        </a:p>
      </dsp:txBody>
      <dsp:txXfrm>
        <a:off x="2154023" y="43892"/>
        <a:ext cx="7864688" cy="877844"/>
      </dsp:txXfrm>
    </dsp:sp>
    <dsp:sp modelId="{8B0A52CF-F9BD-436A-BF4B-37746C9F2603}">
      <dsp:nvSpPr>
        <dsp:cNvPr id="0" name=""/>
        <dsp:cNvSpPr/>
      </dsp:nvSpPr>
      <dsp:spPr>
        <a:xfrm>
          <a:off x="2003742" y="921736"/>
          <a:ext cx="801496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AC2A61-85A1-4F7B-A94B-4F3D278396E5}">
      <dsp:nvSpPr>
        <dsp:cNvPr id="0" name=""/>
        <dsp:cNvSpPr/>
      </dsp:nvSpPr>
      <dsp:spPr>
        <a:xfrm>
          <a:off x="2154023" y="965628"/>
          <a:ext cx="7864688" cy="877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Franklin Gothic Book" panose="020B0503020102020204" pitchFamily="34" charset="0"/>
            </a:rPr>
            <a:t>Capitalización de utilidades.</a:t>
          </a:r>
          <a:endParaRPr lang="es-MX" sz="2000" kern="1200" dirty="0">
            <a:latin typeface="Franklin Gothic Book" panose="020B0503020102020204" pitchFamily="34" charset="0"/>
          </a:endParaRPr>
        </a:p>
      </dsp:txBody>
      <dsp:txXfrm>
        <a:off x="2154023" y="965628"/>
        <a:ext cx="7864688" cy="877844"/>
      </dsp:txXfrm>
    </dsp:sp>
    <dsp:sp modelId="{265425F0-E3DD-41C6-8EA6-0F647B9BDB66}">
      <dsp:nvSpPr>
        <dsp:cNvPr id="0" name=""/>
        <dsp:cNvSpPr/>
      </dsp:nvSpPr>
      <dsp:spPr>
        <a:xfrm>
          <a:off x="2003742" y="1843472"/>
          <a:ext cx="801496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5F6864-CE9A-4392-B949-4C9EC5DCBBB1}">
      <dsp:nvSpPr>
        <dsp:cNvPr id="0" name=""/>
        <dsp:cNvSpPr/>
      </dsp:nvSpPr>
      <dsp:spPr>
        <a:xfrm>
          <a:off x="2154023" y="1887364"/>
          <a:ext cx="7864688" cy="877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Franklin Gothic Book" panose="020B0503020102020204" pitchFamily="34" charset="0"/>
            </a:rPr>
            <a:t>Constitución de reserva de capital.</a:t>
          </a:r>
          <a:endParaRPr lang="es-MX" sz="2000" kern="1200" dirty="0">
            <a:latin typeface="Franklin Gothic Book" panose="020B0503020102020204" pitchFamily="34" charset="0"/>
          </a:endParaRPr>
        </a:p>
      </dsp:txBody>
      <dsp:txXfrm>
        <a:off x="2154023" y="1887364"/>
        <a:ext cx="7864688" cy="877844"/>
      </dsp:txXfrm>
    </dsp:sp>
    <dsp:sp modelId="{82B8EE1D-9902-4B30-B0B3-BA100485B8D9}">
      <dsp:nvSpPr>
        <dsp:cNvPr id="0" name=""/>
        <dsp:cNvSpPr/>
      </dsp:nvSpPr>
      <dsp:spPr>
        <a:xfrm>
          <a:off x="2003742" y="2765208"/>
          <a:ext cx="801496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EDC971-76FA-4E05-BDBB-51AD699E6427}">
      <dsp:nvSpPr>
        <dsp:cNvPr id="0" name=""/>
        <dsp:cNvSpPr/>
      </dsp:nvSpPr>
      <dsp:spPr>
        <a:xfrm>
          <a:off x="2154023" y="2809101"/>
          <a:ext cx="7864688" cy="877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Franklin Gothic Book" panose="020B0503020102020204" pitchFamily="34" charset="0"/>
            </a:rPr>
            <a:t>Pago de dividendos.</a:t>
          </a:r>
          <a:endParaRPr lang="es-MX" sz="2000" kern="1200" dirty="0">
            <a:latin typeface="Franklin Gothic Book" panose="020B0503020102020204" pitchFamily="34" charset="0"/>
          </a:endParaRPr>
        </a:p>
      </dsp:txBody>
      <dsp:txXfrm>
        <a:off x="2154023" y="2809101"/>
        <a:ext cx="7864688" cy="877844"/>
      </dsp:txXfrm>
    </dsp:sp>
    <dsp:sp modelId="{157FB937-2C6D-421A-9D31-C66F3424E3D3}">
      <dsp:nvSpPr>
        <dsp:cNvPr id="0" name=""/>
        <dsp:cNvSpPr/>
      </dsp:nvSpPr>
      <dsp:spPr>
        <a:xfrm>
          <a:off x="2003742" y="3686945"/>
          <a:ext cx="801496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95E4B5-3CA9-4D3A-86C3-BA73BDB26164}">
      <dsp:nvSpPr>
        <dsp:cNvPr id="0" name=""/>
        <dsp:cNvSpPr/>
      </dsp:nvSpPr>
      <dsp:spPr>
        <a:xfrm>
          <a:off x="3142074" y="1670"/>
          <a:ext cx="1843850" cy="4950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Capital social</a:t>
          </a:r>
          <a:endParaRPr lang="es-MX" sz="1300" kern="1200" dirty="0"/>
        </a:p>
      </dsp:txBody>
      <dsp:txXfrm>
        <a:off x="3156574" y="16170"/>
        <a:ext cx="1814850" cy="466064"/>
      </dsp:txXfrm>
    </dsp:sp>
    <dsp:sp modelId="{BFE8658E-612E-4AB5-87AE-FD151873FB15}">
      <dsp:nvSpPr>
        <dsp:cNvPr id="0" name=""/>
        <dsp:cNvSpPr/>
      </dsp:nvSpPr>
      <dsp:spPr>
        <a:xfrm rot="5400000">
          <a:off x="3971175" y="509112"/>
          <a:ext cx="185649" cy="2227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 rot="-5400000">
        <a:off x="3997167" y="527677"/>
        <a:ext cx="133667" cy="129954"/>
      </dsp:txXfrm>
    </dsp:sp>
    <dsp:sp modelId="{FC17B87B-1965-475F-987D-E7BEC05D1289}">
      <dsp:nvSpPr>
        <dsp:cNvPr id="0" name=""/>
        <dsp:cNvSpPr/>
      </dsp:nvSpPr>
      <dsp:spPr>
        <a:xfrm>
          <a:off x="3142074" y="744268"/>
          <a:ext cx="1843850" cy="4950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Prima en venta de acciones</a:t>
          </a:r>
          <a:endParaRPr lang="es-MX" sz="1300" kern="1200" dirty="0"/>
        </a:p>
      </dsp:txBody>
      <dsp:txXfrm>
        <a:off x="3156574" y="758768"/>
        <a:ext cx="1814850" cy="466064"/>
      </dsp:txXfrm>
    </dsp:sp>
    <dsp:sp modelId="{4ECE0E1B-8869-4F7D-BD9F-8D12AE680B58}">
      <dsp:nvSpPr>
        <dsp:cNvPr id="0" name=""/>
        <dsp:cNvSpPr/>
      </dsp:nvSpPr>
      <dsp:spPr>
        <a:xfrm rot="5400000">
          <a:off x="3971175" y="1251709"/>
          <a:ext cx="185649" cy="2227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 rot="-5400000">
        <a:off x="3997167" y="1270274"/>
        <a:ext cx="133667" cy="129954"/>
      </dsp:txXfrm>
    </dsp:sp>
    <dsp:sp modelId="{F4420D73-8669-48A8-9433-7C43E5967CCB}">
      <dsp:nvSpPr>
        <dsp:cNvPr id="0" name=""/>
        <dsp:cNvSpPr/>
      </dsp:nvSpPr>
      <dsp:spPr>
        <a:xfrm>
          <a:off x="3142074" y="1486865"/>
          <a:ext cx="1843850" cy="4950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Reserva de capital</a:t>
          </a:r>
          <a:endParaRPr lang="es-MX" sz="1300" kern="1200" dirty="0"/>
        </a:p>
      </dsp:txBody>
      <dsp:txXfrm>
        <a:off x="3156574" y="1501365"/>
        <a:ext cx="1814850" cy="466064"/>
      </dsp:txXfrm>
    </dsp:sp>
    <dsp:sp modelId="{1F75BBBE-935D-45D5-A490-573310F9D990}">
      <dsp:nvSpPr>
        <dsp:cNvPr id="0" name=""/>
        <dsp:cNvSpPr/>
      </dsp:nvSpPr>
      <dsp:spPr>
        <a:xfrm rot="5400000">
          <a:off x="3971175" y="1994306"/>
          <a:ext cx="185649" cy="2227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 rot="-5400000">
        <a:off x="3997167" y="2012871"/>
        <a:ext cx="133667" cy="129954"/>
      </dsp:txXfrm>
    </dsp:sp>
    <dsp:sp modelId="{ACAC18A5-067D-4BCE-863B-E607D78BC4A3}">
      <dsp:nvSpPr>
        <dsp:cNvPr id="0" name=""/>
        <dsp:cNvSpPr/>
      </dsp:nvSpPr>
      <dsp:spPr>
        <a:xfrm>
          <a:off x="3142074" y="2229462"/>
          <a:ext cx="1843850" cy="4950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Resultado de ejercicios anteriores</a:t>
          </a:r>
          <a:endParaRPr lang="es-MX" sz="1300" kern="1200" dirty="0"/>
        </a:p>
      </dsp:txBody>
      <dsp:txXfrm>
        <a:off x="3156574" y="2243962"/>
        <a:ext cx="1814850" cy="466064"/>
      </dsp:txXfrm>
    </dsp:sp>
    <dsp:sp modelId="{4A90021D-08D4-45A1-8526-353F5CED55AC}">
      <dsp:nvSpPr>
        <dsp:cNvPr id="0" name=""/>
        <dsp:cNvSpPr/>
      </dsp:nvSpPr>
      <dsp:spPr>
        <a:xfrm rot="5400000">
          <a:off x="3971175" y="2736904"/>
          <a:ext cx="185649" cy="2227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 rot="-5400000">
        <a:off x="3997167" y="2755469"/>
        <a:ext cx="133667" cy="129954"/>
      </dsp:txXfrm>
    </dsp:sp>
    <dsp:sp modelId="{03D25DCD-B0E3-4D47-B6D9-F16D672839D7}">
      <dsp:nvSpPr>
        <dsp:cNvPr id="0" name=""/>
        <dsp:cNvSpPr/>
      </dsp:nvSpPr>
      <dsp:spPr>
        <a:xfrm>
          <a:off x="3142074" y="2972060"/>
          <a:ext cx="1843850" cy="4950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Resultado por valuación de empresas promovidas</a:t>
          </a:r>
          <a:endParaRPr lang="es-MX" sz="1300" kern="1200" dirty="0"/>
        </a:p>
      </dsp:txBody>
      <dsp:txXfrm>
        <a:off x="3156574" y="2986560"/>
        <a:ext cx="1814850" cy="466064"/>
      </dsp:txXfrm>
    </dsp:sp>
    <dsp:sp modelId="{448B802E-8651-409C-8A39-C46546B127A7}">
      <dsp:nvSpPr>
        <dsp:cNvPr id="0" name=""/>
        <dsp:cNvSpPr/>
      </dsp:nvSpPr>
      <dsp:spPr>
        <a:xfrm rot="5400000">
          <a:off x="3971175" y="3479501"/>
          <a:ext cx="185649" cy="2227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 rot="-5400000">
        <a:off x="3997167" y="3498066"/>
        <a:ext cx="133667" cy="129954"/>
      </dsp:txXfrm>
    </dsp:sp>
    <dsp:sp modelId="{16BABED5-A4F9-4110-892B-00765C5DA97A}">
      <dsp:nvSpPr>
        <dsp:cNvPr id="0" name=""/>
        <dsp:cNvSpPr/>
      </dsp:nvSpPr>
      <dsp:spPr>
        <a:xfrm>
          <a:off x="3142074" y="3714657"/>
          <a:ext cx="1843850" cy="4950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Resultado neto</a:t>
          </a:r>
          <a:endParaRPr lang="es-MX" sz="1300" kern="1200" dirty="0"/>
        </a:p>
      </dsp:txBody>
      <dsp:txXfrm>
        <a:off x="3156574" y="3729157"/>
        <a:ext cx="1814850" cy="4660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D42429-5257-47B0-A2C7-5A5023E03F84}">
      <dsp:nvSpPr>
        <dsp:cNvPr id="0" name=""/>
        <dsp:cNvSpPr/>
      </dsp:nvSpPr>
      <dsp:spPr>
        <a:xfrm>
          <a:off x="0" y="40533"/>
          <a:ext cx="8128000" cy="62361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Capital contable.</a:t>
          </a:r>
          <a:endParaRPr lang="es-MX" sz="2600" kern="1200" dirty="0"/>
        </a:p>
      </dsp:txBody>
      <dsp:txXfrm>
        <a:off x="30442" y="70975"/>
        <a:ext cx="8067116" cy="562726"/>
      </dsp:txXfrm>
    </dsp:sp>
    <dsp:sp modelId="{4EB4A09A-F208-44D4-A7DF-2777D4F12E29}">
      <dsp:nvSpPr>
        <dsp:cNvPr id="0" name=""/>
        <dsp:cNvSpPr/>
      </dsp:nvSpPr>
      <dsp:spPr>
        <a:xfrm>
          <a:off x="0" y="664144"/>
          <a:ext cx="8128000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Diferencia entre activo y pasivo.</a:t>
          </a:r>
          <a:endParaRPr lang="es-MX" sz="2000" kern="1200" dirty="0"/>
        </a:p>
      </dsp:txBody>
      <dsp:txXfrm>
        <a:off x="0" y="664144"/>
        <a:ext cx="8128000" cy="430560"/>
      </dsp:txXfrm>
    </dsp:sp>
    <dsp:sp modelId="{519BC91A-D420-47E3-91A7-EA72408B9B85}">
      <dsp:nvSpPr>
        <dsp:cNvPr id="0" name=""/>
        <dsp:cNvSpPr/>
      </dsp:nvSpPr>
      <dsp:spPr>
        <a:xfrm>
          <a:off x="0" y="1094704"/>
          <a:ext cx="8128000" cy="6236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Capital social.</a:t>
          </a:r>
          <a:endParaRPr lang="es-MX" sz="2600" kern="1200" dirty="0"/>
        </a:p>
      </dsp:txBody>
      <dsp:txXfrm>
        <a:off x="30442" y="1125146"/>
        <a:ext cx="8067116" cy="562726"/>
      </dsp:txXfrm>
    </dsp:sp>
    <dsp:sp modelId="{E888D285-AB1E-4BA6-90E4-7D8F06FC355E}">
      <dsp:nvSpPr>
        <dsp:cNvPr id="0" name=""/>
        <dsp:cNvSpPr/>
      </dsp:nvSpPr>
      <dsp:spPr>
        <a:xfrm>
          <a:off x="0" y="1718314"/>
          <a:ext cx="8128000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Aportaciones de los socios.</a:t>
          </a:r>
          <a:endParaRPr lang="es-MX" sz="2000" kern="1200" dirty="0"/>
        </a:p>
      </dsp:txBody>
      <dsp:txXfrm>
        <a:off x="0" y="1718314"/>
        <a:ext cx="8128000" cy="4305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D42429-5257-47B0-A2C7-5A5023E03F84}">
      <dsp:nvSpPr>
        <dsp:cNvPr id="0" name=""/>
        <dsp:cNvSpPr/>
      </dsp:nvSpPr>
      <dsp:spPr>
        <a:xfrm>
          <a:off x="0" y="40533"/>
          <a:ext cx="8128000" cy="62361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Capital fijo.</a:t>
          </a:r>
          <a:endParaRPr lang="es-MX" sz="2600" kern="1200" dirty="0"/>
        </a:p>
      </dsp:txBody>
      <dsp:txXfrm>
        <a:off x="30442" y="70975"/>
        <a:ext cx="8067116" cy="562726"/>
      </dsp:txXfrm>
    </dsp:sp>
    <dsp:sp modelId="{4EB4A09A-F208-44D4-A7DF-2777D4F12E29}">
      <dsp:nvSpPr>
        <dsp:cNvPr id="0" name=""/>
        <dsp:cNvSpPr/>
      </dsp:nvSpPr>
      <dsp:spPr>
        <a:xfrm>
          <a:off x="0" y="664144"/>
          <a:ext cx="8128000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No puede ser modificado.</a:t>
          </a:r>
          <a:endParaRPr lang="es-MX" sz="2000" kern="1200" dirty="0"/>
        </a:p>
      </dsp:txBody>
      <dsp:txXfrm>
        <a:off x="0" y="664144"/>
        <a:ext cx="8128000" cy="430560"/>
      </dsp:txXfrm>
    </dsp:sp>
    <dsp:sp modelId="{519BC91A-D420-47E3-91A7-EA72408B9B85}">
      <dsp:nvSpPr>
        <dsp:cNvPr id="0" name=""/>
        <dsp:cNvSpPr/>
      </dsp:nvSpPr>
      <dsp:spPr>
        <a:xfrm>
          <a:off x="0" y="1094704"/>
          <a:ext cx="8128000" cy="623610"/>
        </a:xfrm>
        <a:prstGeom prst="roundRect">
          <a:avLst/>
        </a:prstGeom>
        <a:gradFill rotWithShape="0">
          <a:gsLst>
            <a:gs pos="0">
              <a:schemeClr val="accent4">
                <a:hueOff val="5341544"/>
                <a:satOff val="5916"/>
                <a:lumOff val="1961"/>
                <a:alphaOff val="0"/>
                <a:tint val="96000"/>
                <a:lumMod val="102000"/>
              </a:schemeClr>
            </a:gs>
            <a:gs pos="100000">
              <a:schemeClr val="accent4">
                <a:hueOff val="5341544"/>
                <a:satOff val="5916"/>
                <a:lumOff val="1961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Capital variable.</a:t>
          </a:r>
          <a:endParaRPr lang="es-MX" sz="2600" kern="1200" dirty="0"/>
        </a:p>
      </dsp:txBody>
      <dsp:txXfrm>
        <a:off x="30442" y="1125146"/>
        <a:ext cx="8067116" cy="562726"/>
      </dsp:txXfrm>
    </dsp:sp>
    <dsp:sp modelId="{E888D285-AB1E-4BA6-90E4-7D8F06FC355E}">
      <dsp:nvSpPr>
        <dsp:cNvPr id="0" name=""/>
        <dsp:cNvSpPr/>
      </dsp:nvSpPr>
      <dsp:spPr>
        <a:xfrm>
          <a:off x="0" y="1718314"/>
          <a:ext cx="8128000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Puede ser aumentado o disminuido.</a:t>
          </a:r>
          <a:endParaRPr lang="es-MX" sz="2000" kern="1200" dirty="0"/>
        </a:p>
      </dsp:txBody>
      <dsp:txXfrm>
        <a:off x="0" y="1718314"/>
        <a:ext cx="8128000" cy="4305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D42429-5257-47B0-A2C7-5A5023E03F84}">
      <dsp:nvSpPr>
        <dsp:cNvPr id="0" name=""/>
        <dsp:cNvSpPr/>
      </dsp:nvSpPr>
      <dsp:spPr>
        <a:xfrm>
          <a:off x="0" y="40533"/>
          <a:ext cx="8128000" cy="62361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Capital autorizado.</a:t>
          </a:r>
          <a:endParaRPr lang="es-MX" sz="2600" kern="1200" dirty="0"/>
        </a:p>
      </dsp:txBody>
      <dsp:txXfrm>
        <a:off x="30442" y="70975"/>
        <a:ext cx="8067116" cy="562726"/>
      </dsp:txXfrm>
    </dsp:sp>
    <dsp:sp modelId="{4EB4A09A-F208-44D4-A7DF-2777D4F12E29}">
      <dsp:nvSpPr>
        <dsp:cNvPr id="0" name=""/>
        <dsp:cNvSpPr/>
      </dsp:nvSpPr>
      <dsp:spPr>
        <a:xfrm>
          <a:off x="0" y="664144"/>
          <a:ext cx="8128000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Es el máximo que se puede emitir.</a:t>
          </a:r>
          <a:endParaRPr lang="es-MX" sz="2000" kern="1200" dirty="0"/>
        </a:p>
      </dsp:txBody>
      <dsp:txXfrm>
        <a:off x="0" y="664144"/>
        <a:ext cx="8128000" cy="430560"/>
      </dsp:txXfrm>
    </dsp:sp>
    <dsp:sp modelId="{519BC91A-D420-47E3-91A7-EA72408B9B85}">
      <dsp:nvSpPr>
        <dsp:cNvPr id="0" name=""/>
        <dsp:cNvSpPr/>
      </dsp:nvSpPr>
      <dsp:spPr>
        <a:xfrm>
          <a:off x="0" y="1094704"/>
          <a:ext cx="8128000" cy="623610"/>
        </a:xfrm>
        <a:prstGeom prst="roundRect">
          <a:avLst/>
        </a:prstGeom>
        <a:gradFill rotWithShape="0">
          <a:gsLst>
            <a:gs pos="0">
              <a:schemeClr val="accent5">
                <a:hueOff val="1798923"/>
                <a:satOff val="23898"/>
                <a:lumOff val="588"/>
                <a:alphaOff val="0"/>
                <a:tint val="96000"/>
                <a:lumMod val="102000"/>
              </a:schemeClr>
            </a:gs>
            <a:gs pos="100000">
              <a:schemeClr val="accent5">
                <a:hueOff val="1798923"/>
                <a:satOff val="23898"/>
                <a:lumOff val="588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Capital emitido.</a:t>
          </a:r>
          <a:endParaRPr lang="es-MX" sz="2600" kern="1200" dirty="0"/>
        </a:p>
      </dsp:txBody>
      <dsp:txXfrm>
        <a:off x="30442" y="1125146"/>
        <a:ext cx="8067116" cy="562726"/>
      </dsp:txXfrm>
    </dsp:sp>
    <dsp:sp modelId="{E888D285-AB1E-4BA6-90E4-7D8F06FC355E}">
      <dsp:nvSpPr>
        <dsp:cNvPr id="0" name=""/>
        <dsp:cNvSpPr/>
      </dsp:nvSpPr>
      <dsp:spPr>
        <a:xfrm>
          <a:off x="0" y="1718314"/>
          <a:ext cx="8128000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Capital que puede ser suscrito.</a:t>
          </a:r>
          <a:endParaRPr lang="es-MX" sz="2000" kern="1200" dirty="0"/>
        </a:p>
      </dsp:txBody>
      <dsp:txXfrm>
        <a:off x="0" y="1718314"/>
        <a:ext cx="8128000" cy="43056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D42429-5257-47B0-A2C7-5A5023E03F84}">
      <dsp:nvSpPr>
        <dsp:cNvPr id="0" name=""/>
        <dsp:cNvSpPr/>
      </dsp:nvSpPr>
      <dsp:spPr>
        <a:xfrm>
          <a:off x="0" y="40533"/>
          <a:ext cx="8128000" cy="62361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Capital  no emitido.</a:t>
          </a:r>
          <a:endParaRPr lang="es-MX" sz="2600" kern="1200" dirty="0"/>
        </a:p>
      </dsp:txBody>
      <dsp:txXfrm>
        <a:off x="30442" y="70975"/>
        <a:ext cx="8067116" cy="562726"/>
      </dsp:txXfrm>
    </dsp:sp>
    <dsp:sp modelId="{4EB4A09A-F208-44D4-A7DF-2777D4F12E29}">
      <dsp:nvSpPr>
        <dsp:cNvPr id="0" name=""/>
        <dsp:cNvSpPr/>
      </dsp:nvSpPr>
      <dsp:spPr>
        <a:xfrm>
          <a:off x="0" y="664144"/>
          <a:ext cx="8128000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Capital que no puede ser suscrito.</a:t>
          </a:r>
          <a:endParaRPr lang="es-MX" sz="2000" kern="1200" dirty="0"/>
        </a:p>
      </dsp:txBody>
      <dsp:txXfrm>
        <a:off x="0" y="664144"/>
        <a:ext cx="8128000" cy="430560"/>
      </dsp:txXfrm>
    </dsp:sp>
    <dsp:sp modelId="{519BC91A-D420-47E3-91A7-EA72408B9B85}">
      <dsp:nvSpPr>
        <dsp:cNvPr id="0" name=""/>
        <dsp:cNvSpPr/>
      </dsp:nvSpPr>
      <dsp:spPr>
        <a:xfrm>
          <a:off x="0" y="1094704"/>
          <a:ext cx="8128000" cy="6236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Capital suscrito.</a:t>
          </a:r>
          <a:endParaRPr lang="es-MX" sz="2600" kern="1200" dirty="0"/>
        </a:p>
      </dsp:txBody>
      <dsp:txXfrm>
        <a:off x="30442" y="1125146"/>
        <a:ext cx="8067116" cy="562726"/>
      </dsp:txXfrm>
    </dsp:sp>
    <dsp:sp modelId="{E888D285-AB1E-4BA6-90E4-7D8F06FC355E}">
      <dsp:nvSpPr>
        <dsp:cNvPr id="0" name=""/>
        <dsp:cNvSpPr/>
      </dsp:nvSpPr>
      <dsp:spPr>
        <a:xfrm>
          <a:off x="0" y="1718314"/>
          <a:ext cx="8128000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Lo que los socios van a aportar.</a:t>
          </a:r>
          <a:endParaRPr lang="es-MX" sz="2000" kern="1200" dirty="0"/>
        </a:p>
      </dsp:txBody>
      <dsp:txXfrm>
        <a:off x="0" y="1718314"/>
        <a:ext cx="8128000" cy="4305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D42429-5257-47B0-A2C7-5A5023E03F84}">
      <dsp:nvSpPr>
        <dsp:cNvPr id="0" name=""/>
        <dsp:cNvSpPr/>
      </dsp:nvSpPr>
      <dsp:spPr>
        <a:xfrm>
          <a:off x="0" y="40533"/>
          <a:ext cx="8128000" cy="62361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Capital exhibido.</a:t>
          </a:r>
          <a:endParaRPr lang="es-MX" sz="2600" kern="1200" dirty="0"/>
        </a:p>
      </dsp:txBody>
      <dsp:txXfrm>
        <a:off x="30442" y="70975"/>
        <a:ext cx="8067116" cy="562726"/>
      </dsp:txXfrm>
    </dsp:sp>
    <dsp:sp modelId="{4EB4A09A-F208-44D4-A7DF-2777D4F12E29}">
      <dsp:nvSpPr>
        <dsp:cNvPr id="0" name=""/>
        <dsp:cNvSpPr/>
      </dsp:nvSpPr>
      <dsp:spPr>
        <a:xfrm>
          <a:off x="0" y="664144"/>
          <a:ext cx="8128000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Lo que los socios han pagado.</a:t>
          </a:r>
          <a:endParaRPr lang="es-MX" sz="2000" kern="1200" dirty="0"/>
        </a:p>
      </dsp:txBody>
      <dsp:txXfrm>
        <a:off x="0" y="664144"/>
        <a:ext cx="8128000" cy="430560"/>
      </dsp:txXfrm>
    </dsp:sp>
    <dsp:sp modelId="{519BC91A-D420-47E3-91A7-EA72408B9B85}">
      <dsp:nvSpPr>
        <dsp:cNvPr id="0" name=""/>
        <dsp:cNvSpPr/>
      </dsp:nvSpPr>
      <dsp:spPr>
        <a:xfrm>
          <a:off x="0" y="1094704"/>
          <a:ext cx="8128000" cy="623610"/>
        </a:xfrm>
        <a:prstGeom prst="roundRect">
          <a:avLst/>
        </a:prstGeom>
        <a:gradFill rotWithShape="0">
          <a:gsLst>
            <a:gs pos="0">
              <a:schemeClr val="accent5">
                <a:hueOff val="1798923"/>
                <a:satOff val="23898"/>
                <a:lumOff val="588"/>
                <a:alphaOff val="0"/>
                <a:tint val="96000"/>
                <a:lumMod val="102000"/>
              </a:schemeClr>
            </a:gs>
            <a:gs pos="100000">
              <a:schemeClr val="accent5">
                <a:hueOff val="1798923"/>
                <a:satOff val="23898"/>
                <a:lumOff val="588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Capital no exhibido.</a:t>
          </a:r>
          <a:endParaRPr lang="es-MX" sz="2600" kern="1200" dirty="0"/>
        </a:p>
      </dsp:txBody>
      <dsp:txXfrm>
        <a:off x="30442" y="1125146"/>
        <a:ext cx="8067116" cy="562726"/>
      </dsp:txXfrm>
    </dsp:sp>
    <dsp:sp modelId="{E888D285-AB1E-4BA6-90E4-7D8F06FC355E}">
      <dsp:nvSpPr>
        <dsp:cNvPr id="0" name=""/>
        <dsp:cNvSpPr/>
      </dsp:nvSpPr>
      <dsp:spPr>
        <a:xfrm>
          <a:off x="0" y="1718314"/>
          <a:ext cx="8128000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Capital  que aun no ha sido pagado.</a:t>
          </a:r>
          <a:endParaRPr lang="es-MX" sz="2000" kern="1200" dirty="0"/>
        </a:p>
      </dsp:txBody>
      <dsp:txXfrm>
        <a:off x="0" y="1718314"/>
        <a:ext cx="8128000" cy="43056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768612-9802-4FE4-836B-692DA970763E}">
      <dsp:nvSpPr>
        <dsp:cNvPr id="0" name=""/>
        <dsp:cNvSpPr/>
      </dsp:nvSpPr>
      <dsp:spPr>
        <a:xfrm rot="16200000">
          <a:off x="3424" y="654"/>
          <a:ext cx="1750218" cy="1750218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Agencia</a:t>
          </a:r>
          <a:endParaRPr lang="es-MX" sz="2400" kern="1200" dirty="0"/>
        </a:p>
      </dsp:txBody>
      <dsp:txXfrm rot="5400000">
        <a:off x="309713" y="438207"/>
        <a:ext cx="1443930" cy="875109"/>
      </dsp:txXfrm>
    </dsp:sp>
    <dsp:sp modelId="{4EB5C897-1A22-447F-A0D7-38B0E94BE615}">
      <dsp:nvSpPr>
        <dsp:cNvPr id="0" name=""/>
        <dsp:cNvSpPr/>
      </dsp:nvSpPr>
      <dsp:spPr>
        <a:xfrm rot="5400000">
          <a:off x="6374357" y="654"/>
          <a:ext cx="1750218" cy="1750218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3">
                <a:hueOff val="2247211"/>
                <a:satOff val="-50430"/>
                <a:lumOff val="-1568"/>
                <a:alphaOff val="0"/>
                <a:tint val="96000"/>
                <a:lumMod val="102000"/>
              </a:schemeClr>
            </a:gs>
            <a:gs pos="100000">
              <a:schemeClr val="accent3">
                <a:hueOff val="2247211"/>
                <a:satOff val="-50430"/>
                <a:lumOff val="-1568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Sucursal</a:t>
          </a:r>
          <a:endParaRPr lang="es-MX" sz="2400" kern="1200" dirty="0"/>
        </a:p>
      </dsp:txBody>
      <dsp:txXfrm rot="-5400000">
        <a:off x="6374358" y="438209"/>
        <a:ext cx="1443930" cy="87510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15E50B-D44F-4CAF-A569-A5F1EB380C81}">
      <dsp:nvSpPr>
        <dsp:cNvPr id="0" name=""/>
        <dsp:cNvSpPr/>
      </dsp:nvSpPr>
      <dsp:spPr>
        <a:xfrm>
          <a:off x="829518" y="14649"/>
          <a:ext cx="1469318" cy="7346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latin typeface="Franklin Gothic Book" panose="020B0503020102020204" pitchFamily="34" charset="0"/>
            </a:rPr>
            <a:t>Agencias.</a:t>
          </a:r>
          <a:endParaRPr lang="es-MX" sz="1200" kern="1200" dirty="0">
            <a:latin typeface="Franklin Gothic Book" panose="020B0503020102020204" pitchFamily="34" charset="0"/>
          </a:endParaRPr>
        </a:p>
      </dsp:txBody>
      <dsp:txXfrm>
        <a:off x="851035" y="36166"/>
        <a:ext cx="1426284" cy="691625"/>
      </dsp:txXfrm>
    </dsp:sp>
    <dsp:sp modelId="{B56B43AD-F566-40CF-92EA-8BF35444C899}">
      <dsp:nvSpPr>
        <dsp:cNvPr id="0" name=""/>
        <dsp:cNvSpPr/>
      </dsp:nvSpPr>
      <dsp:spPr>
        <a:xfrm>
          <a:off x="976449" y="749308"/>
          <a:ext cx="437604" cy="598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993"/>
              </a:lnTo>
              <a:lnTo>
                <a:pt x="437604" y="598993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55F8CF-95B2-492F-AA49-F0C48B4475FB}">
      <dsp:nvSpPr>
        <dsp:cNvPr id="0" name=""/>
        <dsp:cNvSpPr/>
      </dsp:nvSpPr>
      <dsp:spPr>
        <a:xfrm>
          <a:off x="1414054" y="970051"/>
          <a:ext cx="1637867" cy="756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latin typeface="Franklin Gothic Book" panose="020B0503020102020204" pitchFamily="34" charset="0"/>
            </a:rPr>
            <a:t>No es necesario que lleven contabilidad igual a la de la casa matriz.</a:t>
          </a:r>
          <a:endParaRPr lang="es-MX" sz="1200" kern="1200" dirty="0">
            <a:latin typeface="Franklin Gothic Book" panose="020B0503020102020204" pitchFamily="34" charset="0"/>
          </a:endParaRPr>
        </a:p>
      </dsp:txBody>
      <dsp:txXfrm>
        <a:off x="1436211" y="992208"/>
        <a:ext cx="1593553" cy="712186"/>
      </dsp:txXfrm>
    </dsp:sp>
    <dsp:sp modelId="{FE99CA16-2ECC-4521-82C6-F60810BF6038}">
      <dsp:nvSpPr>
        <dsp:cNvPr id="0" name=""/>
        <dsp:cNvSpPr/>
      </dsp:nvSpPr>
      <dsp:spPr>
        <a:xfrm>
          <a:off x="976449" y="749308"/>
          <a:ext cx="459749" cy="1484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4206"/>
              </a:lnTo>
              <a:lnTo>
                <a:pt x="459749" y="1484206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D5E0EB-836B-4CF7-8A51-4957EB0BD925}">
      <dsp:nvSpPr>
        <dsp:cNvPr id="0" name=""/>
        <dsp:cNvSpPr/>
      </dsp:nvSpPr>
      <dsp:spPr>
        <a:xfrm>
          <a:off x="1436199" y="1860782"/>
          <a:ext cx="1612113" cy="745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latin typeface="Franklin Gothic Book" panose="020B0503020102020204" pitchFamily="34" charset="0"/>
            </a:rPr>
            <a:t>Tiene personalidad jurídica.</a:t>
          </a:r>
          <a:endParaRPr lang="es-MX" sz="1200" kern="1200" dirty="0">
            <a:latin typeface="Franklin Gothic Book" panose="020B0503020102020204" pitchFamily="34" charset="0"/>
          </a:endParaRPr>
        </a:p>
      </dsp:txBody>
      <dsp:txXfrm>
        <a:off x="1458033" y="1882616"/>
        <a:ext cx="1568445" cy="701798"/>
      </dsp:txXfrm>
    </dsp:sp>
    <dsp:sp modelId="{9025C9D0-D902-4ABC-9269-B54C2C21BC9A}">
      <dsp:nvSpPr>
        <dsp:cNvPr id="0" name=""/>
        <dsp:cNvSpPr/>
      </dsp:nvSpPr>
      <dsp:spPr>
        <a:xfrm>
          <a:off x="976449" y="749308"/>
          <a:ext cx="472103" cy="23849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4950"/>
              </a:lnTo>
              <a:lnTo>
                <a:pt x="472103" y="2384950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9337ED-13C1-4E97-8768-E697E257080F}">
      <dsp:nvSpPr>
        <dsp:cNvPr id="0" name=""/>
        <dsp:cNvSpPr/>
      </dsp:nvSpPr>
      <dsp:spPr>
        <a:xfrm>
          <a:off x="1448553" y="2752835"/>
          <a:ext cx="1544806" cy="762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latin typeface="Franklin Gothic Book" panose="020B0503020102020204" pitchFamily="34" charset="0"/>
            </a:rPr>
            <a:t>Son responsables de sus obligaciones fiscales.</a:t>
          </a:r>
          <a:endParaRPr lang="es-MX" sz="1200" kern="1200" dirty="0">
            <a:latin typeface="Franklin Gothic Book" panose="020B0503020102020204" pitchFamily="34" charset="0"/>
          </a:endParaRPr>
        </a:p>
      </dsp:txBody>
      <dsp:txXfrm>
        <a:off x="1470896" y="2775178"/>
        <a:ext cx="1500120" cy="718162"/>
      </dsp:txXfrm>
    </dsp:sp>
    <dsp:sp modelId="{74C238A6-2C0D-4EDF-915E-0F530BC75949}">
      <dsp:nvSpPr>
        <dsp:cNvPr id="0" name=""/>
        <dsp:cNvSpPr/>
      </dsp:nvSpPr>
      <dsp:spPr>
        <a:xfrm>
          <a:off x="976449" y="749308"/>
          <a:ext cx="491357" cy="32834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3490"/>
              </a:lnTo>
              <a:lnTo>
                <a:pt x="491357" y="3283490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2D5569-64B0-4511-B365-35BA0DD79D15}">
      <dsp:nvSpPr>
        <dsp:cNvPr id="0" name=""/>
        <dsp:cNvSpPr/>
      </dsp:nvSpPr>
      <dsp:spPr>
        <a:xfrm>
          <a:off x="1467807" y="3665150"/>
          <a:ext cx="1595856" cy="7352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latin typeface="Franklin Gothic Book" panose="020B0503020102020204" pitchFamily="34" charset="0"/>
            </a:rPr>
            <a:t>Reciben de la casa matriz un fondo de trabajo para sus gastos menores.</a:t>
          </a:r>
          <a:endParaRPr lang="es-MX" sz="1200" kern="1200" dirty="0">
            <a:latin typeface="Franklin Gothic Book" panose="020B0503020102020204" pitchFamily="34" charset="0"/>
          </a:endParaRPr>
        </a:p>
      </dsp:txBody>
      <dsp:txXfrm>
        <a:off x="1489343" y="3686686"/>
        <a:ext cx="1552784" cy="692226"/>
      </dsp:txXfrm>
    </dsp:sp>
    <dsp:sp modelId="{376BE11A-0477-4171-84AC-6378B82D8B4E}">
      <dsp:nvSpPr>
        <dsp:cNvPr id="0" name=""/>
        <dsp:cNvSpPr/>
      </dsp:nvSpPr>
      <dsp:spPr>
        <a:xfrm>
          <a:off x="976449" y="749308"/>
          <a:ext cx="518628" cy="42757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75703"/>
              </a:lnTo>
              <a:lnTo>
                <a:pt x="518628" y="4275703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53286C-BAA2-44E3-B70B-A65E6866925D}">
      <dsp:nvSpPr>
        <dsp:cNvPr id="0" name=""/>
        <dsp:cNvSpPr/>
      </dsp:nvSpPr>
      <dsp:spPr>
        <a:xfrm>
          <a:off x="1495078" y="4657682"/>
          <a:ext cx="1577319" cy="734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Trabajan a base de comisiones sobre el monto de las ventas efectuadas.</a:t>
          </a:r>
          <a:endParaRPr lang="es-MX" sz="1200" kern="1200" dirty="0"/>
        </a:p>
      </dsp:txBody>
      <dsp:txXfrm>
        <a:off x="1516595" y="4679199"/>
        <a:ext cx="1534285" cy="691625"/>
      </dsp:txXfrm>
    </dsp:sp>
    <dsp:sp modelId="{13AB4A1E-ADD0-4C4E-B38E-D37A3214811A}">
      <dsp:nvSpPr>
        <dsp:cNvPr id="0" name=""/>
        <dsp:cNvSpPr/>
      </dsp:nvSpPr>
      <dsp:spPr>
        <a:xfrm>
          <a:off x="4218960" y="24111"/>
          <a:ext cx="1469318" cy="7346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latin typeface="Franklin Gothic Book" panose="020B0503020102020204" pitchFamily="34" charset="0"/>
            </a:rPr>
            <a:t>Sucursales.</a:t>
          </a:r>
          <a:endParaRPr lang="es-MX" sz="1200" kern="1200" dirty="0">
            <a:latin typeface="Franklin Gothic Book" panose="020B0503020102020204" pitchFamily="34" charset="0"/>
          </a:endParaRPr>
        </a:p>
      </dsp:txBody>
      <dsp:txXfrm>
        <a:off x="4240477" y="45628"/>
        <a:ext cx="1426284" cy="691625"/>
      </dsp:txXfrm>
    </dsp:sp>
    <dsp:sp modelId="{45FC0046-E0C8-4A91-BCB8-86666A0421A3}">
      <dsp:nvSpPr>
        <dsp:cNvPr id="0" name=""/>
        <dsp:cNvSpPr/>
      </dsp:nvSpPr>
      <dsp:spPr>
        <a:xfrm>
          <a:off x="4365892" y="758771"/>
          <a:ext cx="321628" cy="529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9175"/>
              </a:lnTo>
              <a:lnTo>
                <a:pt x="321628" y="529175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BBB45-9859-41FA-B23B-4E45CAF1D31E}">
      <dsp:nvSpPr>
        <dsp:cNvPr id="0" name=""/>
        <dsp:cNvSpPr/>
      </dsp:nvSpPr>
      <dsp:spPr>
        <a:xfrm>
          <a:off x="4687520" y="920616"/>
          <a:ext cx="1390563" cy="734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latin typeface="Franklin Gothic Book" panose="020B0503020102020204" pitchFamily="34" charset="0"/>
            </a:rPr>
            <a:t>Su contabilidad respeta el sistema de casa matriz.</a:t>
          </a:r>
          <a:endParaRPr lang="es-MX" sz="1200" kern="1200" dirty="0">
            <a:latin typeface="Franklin Gothic Book" panose="020B0503020102020204" pitchFamily="34" charset="0"/>
          </a:endParaRPr>
        </a:p>
      </dsp:txBody>
      <dsp:txXfrm>
        <a:off x="4709037" y="942133"/>
        <a:ext cx="1347529" cy="691625"/>
      </dsp:txXfrm>
    </dsp:sp>
    <dsp:sp modelId="{8EA32AEE-99B3-4532-9F0A-30798B232A5A}">
      <dsp:nvSpPr>
        <dsp:cNvPr id="0" name=""/>
        <dsp:cNvSpPr/>
      </dsp:nvSpPr>
      <dsp:spPr>
        <a:xfrm>
          <a:off x="4365892" y="758771"/>
          <a:ext cx="343467" cy="14693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9340"/>
              </a:lnTo>
              <a:lnTo>
                <a:pt x="343467" y="1469340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274BC9-B3AD-4584-A618-7E54F1196320}">
      <dsp:nvSpPr>
        <dsp:cNvPr id="0" name=""/>
        <dsp:cNvSpPr/>
      </dsp:nvSpPr>
      <dsp:spPr>
        <a:xfrm>
          <a:off x="4709360" y="1860782"/>
          <a:ext cx="1356052" cy="734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latin typeface="Franklin Gothic Book" panose="020B0503020102020204" pitchFamily="34" charset="0"/>
            </a:rPr>
            <a:t>No tiene personalidad jurídica.</a:t>
          </a:r>
          <a:endParaRPr lang="es-MX" sz="1200" kern="1200" dirty="0">
            <a:latin typeface="Franklin Gothic Book" panose="020B0503020102020204" pitchFamily="34" charset="0"/>
          </a:endParaRPr>
        </a:p>
      </dsp:txBody>
      <dsp:txXfrm>
        <a:off x="4730877" y="1882299"/>
        <a:ext cx="1313018" cy="691625"/>
      </dsp:txXfrm>
    </dsp:sp>
    <dsp:sp modelId="{D0864567-9222-4AFE-AF35-34131D0D5558}">
      <dsp:nvSpPr>
        <dsp:cNvPr id="0" name=""/>
        <dsp:cNvSpPr/>
      </dsp:nvSpPr>
      <dsp:spPr>
        <a:xfrm>
          <a:off x="4365892" y="758771"/>
          <a:ext cx="321628" cy="23549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4906"/>
              </a:lnTo>
              <a:lnTo>
                <a:pt x="321628" y="2354906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28552F-CC28-437C-A0D3-B46203AF79AE}">
      <dsp:nvSpPr>
        <dsp:cNvPr id="0" name=""/>
        <dsp:cNvSpPr/>
      </dsp:nvSpPr>
      <dsp:spPr>
        <a:xfrm>
          <a:off x="4687520" y="2746348"/>
          <a:ext cx="1425474" cy="734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latin typeface="Franklin Gothic Book" panose="020B0503020102020204" pitchFamily="34" charset="0"/>
            </a:rPr>
            <a:t>La responsabilidad fiscal recae en la casa matriz.</a:t>
          </a:r>
          <a:endParaRPr lang="es-MX" sz="1200" kern="1200" dirty="0">
            <a:latin typeface="Franklin Gothic Book" panose="020B0503020102020204" pitchFamily="34" charset="0"/>
          </a:endParaRPr>
        </a:p>
      </dsp:txBody>
      <dsp:txXfrm>
        <a:off x="4709037" y="2767865"/>
        <a:ext cx="1382440" cy="691625"/>
      </dsp:txXfrm>
    </dsp:sp>
    <dsp:sp modelId="{6BD51C95-412E-482A-A2BD-AFAC5781B58A}">
      <dsp:nvSpPr>
        <dsp:cNvPr id="0" name=""/>
        <dsp:cNvSpPr/>
      </dsp:nvSpPr>
      <dsp:spPr>
        <a:xfrm>
          <a:off x="4365892" y="758771"/>
          <a:ext cx="332547" cy="32841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4148"/>
              </a:lnTo>
              <a:lnTo>
                <a:pt x="332547" y="328414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6F0585-689A-4D49-B3DB-C0469AF19DBE}">
      <dsp:nvSpPr>
        <dsp:cNvPr id="0" name=""/>
        <dsp:cNvSpPr/>
      </dsp:nvSpPr>
      <dsp:spPr>
        <a:xfrm>
          <a:off x="4698440" y="3675589"/>
          <a:ext cx="1407137" cy="734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latin typeface="Franklin Gothic Book" panose="020B0503020102020204" pitchFamily="34" charset="0"/>
            </a:rPr>
            <a:t>De la entrada de dinero cubren sus propios gastos.</a:t>
          </a:r>
          <a:endParaRPr lang="es-MX" sz="1200" kern="1200" dirty="0">
            <a:latin typeface="Franklin Gothic Book" panose="020B0503020102020204" pitchFamily="34" charset="0"/>
          </a:endParaRPr>
        </a:p>
      </dsp:txBody>
      <dsp:txXfrm>
        <a:off x="4719957" y="3697106"/>
        <a:ext cx="1364103" cy="691625"/>
      </dsp:txXfrm>
    </dsp:sp>
    <dsp:sp modelId="{74693485-CE2C-4F8D-95CB-C07DC978A0D3}">
      <dsp:nvSpPr>
        <dsp:cNvPr id="0" name=""/>
        <dsp:cNvSpPr/>
      </dsp:nvSpPr>
      <dsp:spPr>
        <a:xfrm>
          <a:off x="4365892" y="758771"/>
          <a:ext cx="362780" cy="42425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42525"/>
              </a:lnTo>
              <a:lnTo>
                <a:pt x="362780" y="4242525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510B7F-7608-46C1-B3D0-C7F43AC27A38}">
      <dsp:nvSpPr>
        <dsp:cNvPr id="0" name=""/>
        <dsp:cNvSpPr/>
      </dsp:nvSpPr>
      <dsp:spPr>
        <a:xfrm>
          <a:off x="4728673" y="4633967"/>
          <a:ext cx="1378080" cy="734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El responsable de la sucursal tiene sueldo y no comisiones.</a:t>
          </a:r>
          <a:endParaRPr lang="es-MX" sz="1200" kern="1200" dirty="0"/>
        </a:p>
      </dsp:txBody>
      <dsp:txXfrm>
        <a:off x="4750190" y="4655484"/>
        <a:ext cx="1335046" cy="69162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65CA1B-CD1F-422A-97E1-539E71F8E3FF}">
      <dsp:nvSpPr>
        <dsp:cNvPr id="0" name=""/>
        <dsp:cNvSpPr/>
      </dsp:nvSpPr>
      <dsp:spPr>
        <a:xfrm>
          <a:off x="44" y="69643"/>
          <a:ext cx="4211159" cy="5184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Franklin Gothic Book" panose="020B0503020102020204" pitchFamily="34" charset="0"/>
            </a:rPr>
            <a:t>Cargo</a:t>
          </a:r>
          <a:endParaRPr lang="es-MX" sz="1800" kern="1200" dirty="0">
            <a:latin typeface="Franklin Gothic Book" panose="020B0503020102020204" pitchFamily="34" charset="0"/>
          </a:endParaRPr>
        </a:p>
      </dsp:txBody>
      <dsp:txXfrm>
        <a:off x="44" y="69643"/>
        <a:ext cx="4211159" cy="518400"/>
      </dsp:txXfrm>
    </dsp:sp>
    <dsp:sp modelId="{9C652EF9-079A-485F-A734-8C6BA8DCC480}">
      <dsp:nvSpPr>
        <dsp:cNvPr id="0" name=""/>
        <dsp:cNvSpPr/>
      </dsp:nvSpPr>
      <dsp:spPr>
        <a:xfrm>
          <a:off x="44" y="588043"/>
          <a:ext cx="4211159" cy="345869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just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Franklin Gothic Book" panose="020B0503020102020204" pitchFamily="34" charset="0"/>
            </a:rPr>
            <a:t>Por el efectivo de mercancías, muebles, etc., que la casa matriz remite a la sucursal.</a:t>
          </a:r>
          <a:endParaRPr lang="es-MX" sz="1800" kern="1200" dirty="0">
            <a:latin typeface="Franklin Gothic Book" panose="020B0503020102020204" pitchFamily="34" charset="0"/>
          </a:endParaRPr>
        </a:p>
        <a:p>
          <a:pPr marL="171450" lvl="1" indent="-171450" algn="just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Franklin Gothic Book" panose="020B0503020102020204" pitchFamily="34" charset="0"/>
            </a:rPr>
            <a:t>Por los pagos a terceras personas que la matriz haga por cuenta de la sucursal.</a:t>
          </a:r>
          <a:endParaRPr lang="es-MX" sz="1800" kern="1200" dirty="0">
            <a:latin typeface="Franklin Gothic Book" panose="020B0503020102020204" pitchFamily="34" charset="0"/>
          </a:endParaRPr>
        </a:p>
        <a:p>
          <a:pPr marL="171450" lvl="1" indent="-171450" algn="just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Franklin Gothic Book" panose="020B0503020102020204" pitchFamily="34" charset="0"/>
            </a:rPr>
            <a:t>Por las utilidades netas habidas en la sucursal.</a:t>
          </a:r>
          <a:endParaRPr lang="es-MX" sz="1800" kern="1200" dirty="0">
            <a:latin typeface="Franklin Gothic Book" panose="020B0503020102020204" pitchFamily="34" charset="0"/>
          </a:endParaRPr>
        </a:p>
      </dsp:txBody>
      <dsp:txXfrm>
        <a:off x="44" y="588043"/>
        <a:ext cx="4211159" cy="3458699"/>
      </dsp:txXfrm>
    </dsp:sp>
    <dsp:sp modelId="{324731E7-D915-4091-B8B2-DC4C25A83B02}">
      <dsp:nvSpPr>
        <dsp:cNvPr id="0" name=""/>
        <dsp:cNvSpPr/>
      </dsp:nvSpPr>
      <dsp:spPr>
        <a:xfrm>
          <a:off x="4800765" y="69643"/>
          <a:ext cx="4211159" cy="5184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Franklin Gothic Book" panose="020B0503020102020204" pitchFamily="34" charset="0"/>
            </a:rPr>
            <a:t>Abono</a:t>
          </a:r>
          <a:endParaRPr lang="es-MX" sz="1800" kern="1200" dirty="0">
            <a:latin typeface="Franklin Gothic Book" panose="020B0503020102020204" pitchFamily="34" charset="0"/>
          </a:endParaRPr>
        </a:p>
      </dsp:txBody>
      <dsp:txXfrm>
        <a:off x="4800765" y="69643"/>
        <a:ext cx="4211159" cy="518400"/>
      </dsp:txXfrm>
    </dsp:sp>
    <dsp:sp modelId="{1FB9D83B-A787-4DB9-A294-8805F5178858}">
      <dsp:nvSpPr>
        <dsp:cNvPr id="0" name=""/>
        <dsp:cNvSpPr/>
      </dsp:nvSpPr>
      <dsp:spPr>
        <a:xfrm>
          <a:off x="4800765" y="588043"/>
          <a:ext cx="4211159" cy="345869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just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Franklin Gothic Book" panose="020B0503020102020204" pitchFamily="34" charset="0"/>
            </a:rPr>
            <a:t>De las remesas de efectivo que la sucursal haga a la casa matriz.</a:t>
          </a:r>
          <a:endParaRPr lang="es-MX" sz="1800" kern="1200" dirty="0">
            <a:latin typeface="Franklin Gothic Book" panose="020B0503020102020204" pitchFamily="34" charset="0"/>
          </a:endParaRPr>
        </a:p>
        <a:p>
          <a:pPr marL="171450" lvl="1" indent="-171450" algn="just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800" kern="1200" dirty="0">
            <a:latin typeface="Franklin Gothic Book" panose="020B0503020102020204" pitchFamily="34" charset="0"/>
          </a:endParaRPr>
        </a:p>
        <a:p>
          <a:pPr marL="171450" lvl="1" indent="-171450" algn="just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Franklin Gothic Book" panose="020B0503020102020204" pitchFamily="34" charset="0"/>
            </a:rPr>
            <a:t>Por el pago a terceros que la sucursal haga por orden de la casa matriz.</a:t>
          </a:r>
          <a:endParaRPr lang="es-MX" sz="1800" kern="1200" dirty="0">
            <a:latin typeface="Franklin Gothic Book" panose="020B0503020102020204" pitchFamily="34" charset="0"/>
          </a:endParaRPr>
        </a:p>
        <a:p>
          <a:pPr marL="171450" lvl="1" indent="-171450" algn="just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800" kern="1200" dirty="0">
            <a:latin typeface="Franklin Gothic Book" panose="020B0503020102020204" pitchFamily="34" charset="0"/>
          </a:endParaRPr>
        </a:p>
        <a:p>
          <a:pPr marL="171450" lvl="1" indent="-171450" algn="just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Franklin Gothic Book" panose="020B0503020102020204" pitchFamily="34" charset="0"/>
            </a:rPr>
            <a:t>Por la pérdida habida en la sucursal.</a:t>
          </a:r>
          <a:endParaRPr lang="es-MX" sz="1800" kern="1200" dirty="0">
            <a:latin typeface="Franklin Gothic Book" panose="020B0503020102020204" pitchFamily="34" charset="0"/>
          </a:endParaRPr>
        </a:p>
      </dsp:txBody>
      <dsp:txXfrm>
        <a:off x="4800765" y="588043"/>
        <a:ext cx="4211159" cy="34586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E78A-0D75-435F-90A9-44FE6006243B}" type="datetimeFigureOut">
              <a:rPr lang="es-ES"/>
              <a:t>12/10/2016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90C4A1-1329-423D-9840-93FC7504B2F0}" type="slidenum">
              <a:rPr lang="es-ES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6996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0C4A1-1329-423D-9840-93FC7504B2F0}" type="slidenum">
              <a:rPr lang="es-ES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3430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462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562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973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327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83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89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371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9930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012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533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246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888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464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597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508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07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382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602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3.em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3.emf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3.emf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3.emf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3.emf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3.emf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3.emf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3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3.e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2973998" y="3358995"/>
            <a:ext cx="8574622" cy="2616199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 smtClean="0">
                <a:latin typeface="Franklin Gothic Book" panose="020B0503020102020204" pitchFamily="34" charset="0"/>
              </a:rPr>
              <a:t>Diapositivas </a:t>
            </a:r>
            <a:r>
              <a:rPr lang="es-ES" sz="2400" b="1" dirty="0">
                <a:latin typeface="Franklin Gothic Book" panose="020B0503020102020204" pitchFamily="34" charset="0"/>
              </a:rPr>
              <a:t>de</a:t>
            </a:r>
            <a:r>
              <a:rPr lang="es-ES" sz="2400" b="1" dirty="0" smtClean="0">
                <a:latin typeface="Franklin Gothic Book" panose="020B0503020102020204" pitchFamily="34" charset="0"/>
              </a:rPr>
              <a:t>:</a:t>
            </a:r>
            <a:br>
              <a:rPr lang="es-ES" sz="2400" b="1" dirty="0" smtClean="0">
                <a:latin typeface="Franklin Gothic Book" panose="020B0503020102020204" pitchFamily="34" charset="0"/>
              </a:rPr>
            </a:br>
            <a:r>
              <a:rPr lang="es-ES" sz="2400" b="1" dirty="0" smtClean="0">
                <a:latin typeface="Franklin Gothic Book" panose="020B0503020102020204" pitchFamily="34" charset="0"/>
              </a:rPr>
              <a:t/>
            </a:r>
            <a:br>
              <a:rPr lang="es-ES" sz="2400" b="1" dirty="0" smtClean="0">
                <a:latin typeface="Franklin Gothic Book" panose="020B0503020102020204" pitchFamily="34" charset="0"/>
              </a:rPr>
            </a:br>
            <a:r>
              <a:rPr lang="es-ES" sz="2400" b="1" u="sng" dirty="0" smtClean="0">
                <a:latin typeface="Franklin Gothic Book" panose="020B0503020102020204" pitchFamily="34" charset="0"/>
              </a:rPr>
              <a:t>Registro Contable de Capital, Agencias y Sucursales.</a:t>
            </a:r>
            <a:br>
              <a:rPr lang="es-ES" sz="2400" b="1" u="sng" dirty="0" smtClean="0">
                <a:latin typeface="Franklin Gothic Book" panose="020B0503020102020204" pitchFamily="34" charset="0"/>
              </a:rPr>
            </a:br>
            <a:r>
              <a:rPr lang="es-ES" sz="2400" b="1" u="sng" dirty="0">
                <a:latin typeface="Franklin Gothic Book" panose="020B0503020102020204" pitchFamily="34" charset="0"/>
              </a:rPr>
              <a:t/>
            </a:r>
            <a:br>
              <a:rPr lang="es-ES" sz="2400" b="1" u="sng" dirty="0">
                <a:latin typeface="Franklin Gothic Book" panose="020B0503020102020204" pitchFamily="34" charset="0"/>
              </a:rPr>
            </a:br>
            <a:r>
              <a:rPr lang="es-ES" sz="2400" b="1" dirty="0">
                <a:latin typeface="Franklin Gothic Book" panose="020B0503020102020204" pitchFamily="34" charset="0"/>
              </a:rPr>
              <a:t/>
            </a:r>
            <a:br>
              <a:rPr lang="es-ES" sz="2400" b="1" dirty="0">
                <a:latin typeface="Franklin Gothic Book" panose="020B0503020102020204" pitchFamily="34" charset="0"/>
              </a:rPr>
            </a:br>
            <a:r>
              <a:rPr lang="es-ES" sz="2400" b="1" dirty="0" smtClean="0">
                <a:latin typeface="Franklin Gothic Book" panose="020B0503020102020204" pitchFamily="34" charset="0"/>
              </a:rPr>
              <a:t> U.A. Boletines de Pasivo y Capital.</a:t>
            </a:r>
            <a:r>
              <a:rPr lang="es-ES" sz="2400" b="1" dirty="0">
                <a:latin typeface="Franklin Gothic Book" panose="020B0503020102020204" pitchFamily="34" charset="0"/>
              </a:rPr>
              <a:t/>
            </a:r>
            <a:br>
              <a:rPr lang="es-ES" sz="2400" b="1" dirty="0">
                <a:latin typeface="Franklin Gothic Book" panose="020B0503020102020204" pitchFamily="34" charset="0"/>
              </a:rPr>
            </a:br>
            <a:r>
              <a:rPr lang="es-ES" sz="2400" b="1" dirty="0">
                <a:latin typeface="Franklin Gothic Book" panose="020B0503020102020204" pitchFamily="34" charset="0"/>
              </a:rPr>
              <a:t/>
            </a:r>
            <a:br>
              <a:rPr lang="es-ES" sz="2400" b="1" dirty="0">
                <a:latin typeface="Franklin Gothic Book" panose="020B0503020102020204" pitchFamily="34" charset="0"/>
              </a:rPr>
            </a:br>
            <a:r>
              <a:rPr lang="es-ES" sz="2400" b="1" dirty="0">
                <a:latin typeface="Franklin Gothic Book" panose="020B0503020102020204" pitchFamily="34" charset="0"/>
              </a:rPr>
              <a:t>Licenciatura en </a:t>
            </a:r>
            <a:r>
              <a:rPr lang="es-ES" sz="2400" b="1" dirty="0" smtClean="0">
                <a:latin typeface="Franklin Gothic Book" panose="020B0503020102020204" pitchFamily="34" charset="0"/>
              </a:rPr>
              <a:t>Contaduría.</a:t>
            </a:r>
            <a:br>
              <a:rPr lang="es-ES" sz="2400" b="1" dirty="0" smtClean="0">
                <a:latin typeface="Franklin Gothic Book" panose="020B0503020102020204" pitchFamily="34" charset="0"/>
              </a:rPr>
            </a:br>
            <a:r>
              <a:rPr lang="es-ES" sz="2400" b="1" dirty="0">
                <a:latin typeface="Franklin Gothic Book" panose="020B0503020102020204" pitchFamily="34" charset="0"/>
              </a:rPr>
              <a:t/>
            </a:r>
            <a:br>
              <a:rPr lang="es-ES" sz="2400" b="1" dirty="0">
                <a:latin typeface="Franklin Gothic Book" panose="020B0503020102020204" pitchFamily="34" charset="0"/>
              </a:rPr>
            </a:br>
            <a:r>
              <a:rPr lang="es-ES" sz="2400" b="1" dirty="0">
                <a:latin typeface="Franklin Gothic Book" panose="020B0503020102020204" pitchFamily="34" charset="0"/>
              </a:rPr>
              <a:t>Centro Universitario UAEM Valle de Teotihuacán.</a:t>
            </a:r>
            <a:br>
              <a:rPr lang="es-ES" sz="2400" b="1" dirty="0">
                <a:latin typeface="Franklin Gothic Book" panose="020B0503020102020204" pitchFamily="34" charset="0"/>
              </a:rPr>
            </a:br>
            <a:r>
              <a:rPr lang="es-ES" sz="2400" b="1" dirty="0">
                <a:latin typeface="Franklin Gothic Book" panose="020B0503020102020204" pitchFamily="34" charset="0"/>
              </a:rPr>
              <a:t/>
            </a:r>
            <a:br>
              <a:rPr lang="es-ES" sz="2400" b="1" dirty="0">
                <a:latin typeface="Franklin Gothic Book" panose="020B0503020102020204" pitchFamily="34" charset="0"/>
              </a:rPr>
            </a:br>
            <a:r>
              <a:rPr lang="es-ES" sz="2400" b="1" dirty="0">
                <a:latin typeface="Franklin Gothic Book" panose="020B0503020102020204" pitchFamily="34" charset="0"/>
              </a:rPr>
              <a:t/>
            </a:r>
            <a:br>
              <a:rPr lang="es-ES" sz="2400" b="1" dirty="0">
                <a:latin typeface="Franklin Gothic Book" panose="020B0503020102020204" pitchFamily="34" charset="0"/>
              </a:rPr>
            </a:br>
            <a:r>
              <a:rPr lang="es-ES" sz="2400" b="1" dirty="0">
                <a:latin typeface="Franklin Gothic Book" panose="020B0503020102020204" pitchFamily="34" charset="0"/>
              </a:rPr>
              <a:t>L. C. P. Lizbeth Sandoval Juárez</a:t>
            </a:r>
            <a:r>
              <a:rPr lang="es-ES" sz="2400" b="1" dirty="0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</a:rPr>
              <a:t>.</a:t>
            </a:r>
            <a:endParaRPr lang="es-ES" sz="2400" dirty="0">
              <a:latin typeface="Franklin Gothic Book" panose="020B0503020102020204" pitchFamily="34" charset="0"/>
            </a:endParaRPr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05985" y="0"/>
            <a:ext cx="10310649" cy="1166191"/>
          </a:xfrm>
          <a:prstGeom prst="flowChartAlternateProcess">
            <a:avLst/>
          </a:prstGeom>
          <a:noFill/>
        </p:spPr>
      </p:pic>
      <p:sp>
        <p:nvSpPr>
          <p:cNvPr id="6" name="Rectángulo 5"/>
          <p:cNvSpPr/>
          <p:nvPr/>
        </p:nvSpPr>
        <p:spPr>
          <a:xfrm>
            <a:off x="379647" y="6374439"/>
            <a:ext cx="1973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dirty="0"/>
              <a:t>SEPTIEMBRE </a:t>
            </a:r>
            <a:r>
              <a:rPr lang="es-PE" dirty="0" smtClean="0"/>
              <a:t>2016</a:t>
            </a:r>
            <a:endParaRPr lang="es-PE" dirty="0"/>
          </a:p>
        </p:txBody>
      </p:sp>
      <p:sp>
        <p:nvSpPr>
          <p:cNvPr id="7" name="Rectángulo 6"/>
          <p:cNvSpPr/>
          <p:nvPr/>
        </p:nvSpPr>
        <p:spPr>
          <a:xfrm>
            <a:off x="-173289" y="4766718"/>
            <a:ext cx="24256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000"/>
              </a:spcBef>
              <a:buClr>
                <a:schemeClr val="accent1"/>
              </a:buClr>
              <a:buSzPct val="80000"/>
              <a:defRPr/>
            </a:pPr>
            <a:r>
              <a:rPr lang="es-PE" b="1" dirty="0">
                <a:latin typeface="Georgia Ref" pitchFamily="18" charset="0"/>
              </a:rPr>
              <a:t>Créditos Institucionales: </a:t>
            </a:r>
            <a:r>
              <a:rPr lang="es-PE" b="1" dirty="0" smtClean="0">
                <a:latin typeface="Georgia Ref" pitchFamily="18" charset="0"/>
              </a:rPr>
              <a:t>10</a:t>
            </a:r>
            <a:endParaRPr lang="es-PE" b="1" dirty="0">
              <a:latin typeface="Georgia Ref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90591" y="187105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2343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484312" y="335430"/>
            <a:ext cx="10018713" cy="970207"/>
          </a:xfrm>
        </p:spPr>
        <p:txBody>
          <a:bodyPr/>
          <a:lstStyle/>
          <a:p>
            <a:r>
              <a:rPr lang="es-MX" dirty="0" smtClean="0"/>
              <a:t>Diferentes aceptaciones de capital.</a:t>
            </a:r>
            <a:endParaRPr lang="es-MX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922793472"/>
              </p:ext>
            </p:extLst>
          </p:nvPr>
        </p:nvGraphicFramePr>
        <p:xfrm>
          <a:off x="2368518" y="2575775"/>
          <a:ext cx="8128000" cy="2189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ángulo 7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2977698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484312" y="335430"/>
            <a:ext cx="10018713" cy="970207"/>
          </a:xfrm>
        </p:spPr>
        <p:txBody>
          <a:bodyPr/>
          <a:lstStyle/>
          <a:p>
            <a:r>
              <a:rPr lang="es-MX" dirty="0" smtClean="0"/>
              <a:t>Registro de acciones.</a:t>
            </a:r>
            <a:endParaRPr lang="es-MX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4976716"/>
              </p:ext>
            </p:extLst>
          </p:nvPr>
        </p:nvGraphicFramePr>
        <p:xfrm>
          <a:off x="1802296" y="1478502"/>
          <a:ext cx="9260445" cy="491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6815"/>
                <a:gridCol w="3086815"/>
                <a:gridCol w="3086815"/>
              </a:tblGrid>
              <a:tr h="304393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Capital autorizado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$100,000.00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</a:tr>
              <a:tr h="532687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Integrado por 1000 acciones de $100.00.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</a:tr>
              <a:tr h="304393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Emite 500 acciones. 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Capital emitido </a:t>
                      </a:r>
                      <a:endParaRPr lang="es-MX" sz="1400" b="1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$500,000.00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</a:tr>
              <a:tr h="304393"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Capital</a:t>
                      </a:r>
                      <a:r>
                        <a:rPr lang="es-MX" sz="1400" b="1" baseline="0" dirty="0" smtClean="0"/>
                        <a:t> no emitido</a:t>
                      </a:r>
                      <a:endParaRPr lang="es-MX" sz="1400" b="1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$500,000.00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</a:tr>
              <a:tr h="532687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Accionista A suscribe 100 acciones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$100,000.00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</a:tr>
              <a:tr h="346431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Accionista B suscribe</a:t>
                      </a:r>
                      <a:r>
                        <a:rPr lang="es-MX" sz="1400" baseline="0" dirty="0" smtClean="0"/>
                        <a:t> 50 acciones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$50,000.00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</a:tr>
              <a:tr h="309093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Accionista C suscribe 150 acciones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$150,000.00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</a:tr>
              <a:tr h="304393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 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Capital suscrito</a:t>
                      </a:r>
                      <a:endParaRPr lang="es-MX" sz="1400" b="1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$300,000.00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</a:tr>
              <a:tr h="320825"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Capital no suscrito</a:t>
                      </a:r>
                      <a:endParaRPr lang="es-MX" sz="1400" b="1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$200,000.00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</a:tr>
              <a:tr h="317679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Accionista A </a:t>
                      </a:r>
                      <a:r>
                        <a:rPr lang="es-MX" sz="1400" dirty="0" err="1" smtClean="0"/>
                        <a:t>a</a:t>
                      </a:r>
                      <a:r>
                        <a:rPr lang="es-MX" sz="1400" dirty="0" smtClean="0"/>
                        <a:t> pagado 20 acciones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$20,000.00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</a:tr>
              <a:tr h="304393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Accionista B a pagado 100%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$50,000.00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</a:tr>
              <a:tr h="352023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Accionista C a pagado 100 acciones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$100,000.00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</a:tr>
              <a:tr h="321612"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Capital</a:t>
                      </a:r>
                      <a:r>
                        <a:rPr lang="es-MX" sz="1400" b="1" baseline="0" dirty="0" smtClean="0"/>
                        <a:t> exhibido</a:t>
                      </a:r>
                      <a:endParaRPr lang="es-MX" sz="1400" b="1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$170,000.00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</a:tr>
              <a:tr h="355529"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Capital</a:t>
                      </a:r>
                      <a:r>
                        <a:rPr lang="es-MX" sz="1400" b="1" baseline="0" dirty="0" smtClean="0"/>
                        <a:t> no exhibido</a:t>
                      </a:r>
                      <a:endParaRPr lang="es-MX" sz="1400" b="1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$130,000.00</a:t>
                      </a:r>
                      <a:endParaRPr lang="es-MX" sz="1400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ángulo 7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3111309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3161" y="273755"/>
            <a:ext cx="10018713" cy="983086"/>
          </a:xfrm>
        </p:spPr>
        <p:txBody>
          <a:bodyPr/>
          <a:lstStyle/>
          <a:p>
            <a:r>
              <a:rPr lang="es-MX" dirty="0" smtClean="0"/>
              <a:t>Acciones ordinarias.</a:t>
            </a:r>
            <a:endParaRPr lang="es-MX" dirty="0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879" y="4020556"/>
            <a:ext cx="4649273" cy="2457518"/>
          </a:xfrm>
        </p:spPr>
      </p:pic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1423161" y="1076598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MX" sz="2000" dirty="0">
                <a:latin typeface="Franklin Gothic Book" panose="020B0503020102020204" pitchFamily="34" charset="0"/>
              </a:rPr>
              <a:t>Las Acciones Ordinarias, son aquellas que no son preferentes y no tienen ningún dividendo predeterminados. Una acción ordinaria representa la propiedad de capital en una empresa y le permita al propietario un voto en asuntos sometidos a los accionistas en proporción a su porcentaje de participación en la empresa.</a:t>
            </a:r>
          </a:p>
        </p:txBody>
      </p:sp>
    </p:spTree>
    <p:extLst>
      <p:ext uri="{BB962C8B-B14F-4D97-AF65-F5344CB8AC3E}">
        <p14:creationId xmlns:p14="http://schemas.microsoft.com/office/powerpoint/2010/main" val="1242245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3161" y="335430"/>
            <a:ext cx="10018713" cy="880055"/>
          </a:xfrm>
        </p:spPr>
        <p:txBody>
          <a:bodyPr/>
          <a:lstStyle/>
          <a:p>
            <a:r>
              <a:rPr lang="es-MX" dirty="0" smtClean="0"/>
              <a:t>Acciones preferentes.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23161" y="1215485"/>
            <a:ext cx="10018713" cy="312420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>
                <a:latin typeface="Franklin Gothic Book" panose="020B0503020102020204" pitchFamily="34" charset="0"/>
              </a:rPr>
              <a:t>Las acciones preferentes, son también llamadas participaciones preferentes. Por lo general no tienen derechos de voto, pero pueden tener prioridad sobre las acciones ordinarias en cobro de dividendos y en caso de liquidación. Además tener una función de la convertibilidad en acciones comunes.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008" y="4041324"/>
            <a:ext cx="4339018" cy="235683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4225806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3161" y="335430"/>
            <a:ext cx="10018713" cy="880055"/>
          </a:xfrm>
        </p:spPr>
        <p:txBody>
          <a:bodyPr/>
          <a:lstStyle/>
          <a:p>
            <a:r>
              <a:rPr lang="es-MX" dirty="0" smtClean="0"/>
              <a:t>Reglas de valuación.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23161" y="1687132"/>
            <a:ext cx="10018713" cy="4172755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es-MX" dirty="0" smtClean="0">
                <a:latin typeface="Franklin Gothic Book" panose="020B0503020102020204" pitchFamily="34" charset="0"/>
              </a:rPr>
              <a:t>Se expresaran en utilidades de poder adquisitivo a la fecha de balance.</a:t>
            </a:r>
          </a:p>
          <a:p>
            <a:pPr marL="457200" indent="-457200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es-MX" dirty="0" smtClean="0">
                <a:latin typeface="Franklin Gothic Book" panose="020B0503020102020204" pitchFamily="34" charset="0"/>
              </a:rPr>
              <a:t>El capital social representa la suma del valor nominal de las acciones suscritas y pagadas y la actualización que le corresponda.</a:t>
            </a:r>
          </a:p>
          <a:p>
            <a:pPr marL="457200" indent="-457200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es-MX" dirty="0" smtClean="0">
                <a:latin typeface="Franklin Gothic Book" panose="020B0503020102020204" pitchFamily="34" charset="0"/>
              </a:rPr>
              <a:t>La prima en suscripción de acciones representa la diferencia en exceso entre el pago de las acciones suscritas y el valor nominal de las mismas.</a:t>
            </a:r>
          </a:p>
          <a:p>
            <a:pPr marL="457200" indent="-457200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es-MX" dirty="0" smtClean="0">
                <a:latin typeface="Franklin Gothic Book" panose="020B0503020102020204" pitchFamily="34" charset="0"/>
              </a:rPr>
              <a:t>Las donaciones forman parte del capital contribuido y se expresan a su valor de mercado.</a:t>
            </a:r>
            <a:endParaRPr lang="es-MX" dirty="0">
              <a:latin typeface="Franklin Gothic Book" panose="020B05030201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1080615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3161" y="340868"/>
            <a:ext cx="10018713" cy="854298"/>
          </a:xfrm>
        </p:spPr>
        <p:txBody>
          <a:bodyPr/>
          <a:lstStyle/>
          <a:p>
            <a:r>
              <a:rPr lang="es-MX" dirty="0" smtClean="0"/>
              <a:t>Reglas de presentación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1648497"/>
            <a:ext cx="10018713" cy="414270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latin typeface="Franklin Gothic Book" panose="020B0503020102020204" pitchFamily="34" charset="0"/>
              </a:rPr>
              <a:t>Se presenta en el Balance General:  se hace en primer lugar los conceptos que forman parte del capital contribuido seguido de los que integran el capital ganado.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dirty="0" smtClean="0">
              <a:latin typeface="Franklin Gothic Book" panose="020B05030201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dirty="0" smtClean="0">
                <a:latin typeface="Franklin Gothic Book" panose="020B0503020102020204" pitchFamily="34" charset="0"/>
              </a:rPr>
              <a:t>Cuando los accionistas no exhiban totalmente el importe de las acciones suscritas la diferencia entre el importe entregado y el pendiente de pago debe considerase como capital suscrito o no pagado.</a:t>
            </a:r>
            <a:endParaRPr lang="es-MX" dirty="0">
              <a:latin typeface="Franklin Gothic Book" panose="020B05030201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37851115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3161" y="402543"/>
            <a:ext cx="10018713" cy="725509"/>
          </a:xfrm>
        </p:spPr>
        <p:txBody>
          <a:bodyPr/>
          <a:lstStyle/>
          <a:p>
            <a:r>
              <a:rPr lang="es-MX" dirty="0" smtClean="0"/>
              <a:t>Notas a los estados financieros.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1803043"/>
            <a:ext cx="10018713" cy="398815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latin typeface="Franklin Gothic Book" panose="020B0503020102020204" pitchFamily="34" charset="0"/>
              </a:rPr>
              <a:t>Descripción de  los títulos representativos del capital social.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latin typeface="Franklin Gothic Book" panose="020B0503020102020204" pitchFamily="34" charset="0"/>
              </a:rPr>
              <a:t>Clases y series de acciones y partes sociales.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latin typeface="Franklin Gothic Book" panose="020B0503020102020204" pitchFamily="34" charset="0"/>
              </a:rPr>
              <a:t>Capital social mínimo y monto máximo autorizado.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latin typeface="Franklin Gothic Book" panose="020B0503020102020204" pitchFamily="34" charset="0"/>
              </a:rPr>
              <a:t>Número de acciones emitidas y suscritas.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latin typeface="Franklin Gothic Book" panose="020B0503020102020204" pitchFamily="34" charset="0"/>
              </a:rPr>
              <a:t>En el caso de acciones preferentes sus derechos y restricciones como el dividendo mínimo garantizado y los dividendos acumulados.</a:t>
            </a:r>
          </a:p>
          <a:p>
            <a:pPr algn="just">
              <a:lnSpc>
                <a:spcPct val="150000"/>
              </a:lnSpc>
            </a:pPr>
            <a:endParaRPr lang="es-MX" dirty="0">
              <a:latin typeface="Franklin Gothic Book" panose="020B05030201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42911747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0" y="495415"/>
            <a:ext cx="10018713" cy="699751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Medidas de control.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09" y="1635617"/>
            <a:ext cx="10018713" cy="4365938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50000"/>
              </a:lnSpc>
              <a:buSzPct val="90000"/>
              <a:buFont typeface="+mj-lt"/>
              <a:buAutoNum type="arabicPeriod"/>
            </a:pPr>
            <a:r>
              <a:rPr lang="es-MX" dirty="0" smtClean="0">
                <a:latin typeface="Franklin Gothic Book" panose="020B0503020102020204" pitchFamily="34" charset="0"/>
              </a:rPr>
              <a:t>Se ejerce principalmente a través de los actos de constitución del ente económico y sus asambleas de socios.</a:t>
            </a:r>
          </a:p>
          <a:p>
            <a:pPr marL="457200" indent="-457200">
              <a:lnSpc>
                <a:spcPct val="150000"/>
              </a:lnSpc>
              <a:buSzPct val="90000"/>
              <a:buFont typeface="+mj-lt"/>
              <a:buAutoNum type="arabicPeriod"/>
            </a:pPr>
            <a:r>
              <a:rPr lang="es-MX" dirty="0" smtClean="0">
                <a:latin typeface="Franklin Gothic Book" panose="020B0503020102020204" pitchFamily="34" charset="0"/>
              </a:rPr>
              <a:t>La captación de los eventos se ejerce a través de cuentas de cheques.</a:t>
            </a:r>
          </a:p>
          <a:p>
            <a:pPr marL="457200" indent="-457200">
              <a:lnSpc>
                <a:spcPct val="150000"/>
              </a:lnSpc>
              <a:buSzPct val="90000"/>
              <a:buFont typeface="+mj-lt"/>
              <a:buAutoNum type="arabicPeriod"/>
            </a:pPr>
            <a:r>
              <a:rPr lang="es-MX" dirty="0" smtClean="0">
                <a:latin typeface="Franklin Gothic Book" panose="020B0503020102020204" pitchFamily="34" charset="0"/>
              </a:rPr>
              <a:t>El consejo de administración deberá rendir informe a los asamblea de acciones de la marcha de la empresa.</a:t>
            </a:r>
          </a:p>
          <a:p>
            <a:pPr marL="457200" indent="-457200">
              <a:lnSpc>
                <a:spcPct val="150000"/>
              </a:lnSpc>
              <a:buSzPct val="90000"/>
              <a:buFont typeface="+mj-lt"/>
              <a:buAutoNum type="arabicPeriod"/>
            </a:pPr>
            <a:r>
              <a:rPr lang="es-MX" dirty="0" smtClean="0">
                <a:latin typeface="Franklin Gothic Book" panose="020B0503020102020204" pitchFamily="34" charset="0"/>
              </a:rPr>
              <a:t>El consejo de vigilancia informa a la asamblea de accionistas de la actuación del consejo de administración.</a:t>
            </a:r>
            <a:endParaRPr lang="es-MX" dirty="0">
              <a:latin typeface="Franklin Gothic Book" panose="020B05030201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121147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3161" y="443899"/>
            <a:ext cx="10018713" cy="751267"/>
          </a:xfrm>
        </p:spPr>
        <p:txBody>
          <a:bodyPr/>
          <a:lstStyle/>
          <a:p>
            <a:r>
              <a:rPr lang="es-MX" dirty="0" smtClean="0"/>
              <a:t>AGENCIAS Y SUSCURSALES.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00220" y="1184853"/>
            <a:ext cx="9462521" cy="195758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Franklin Gothic Book" panose="020B0503020102020204" pitchFamily="34" charset="0"/>
              </a:rPr>
              <a:t>El objetivo de las agencias y sucursales es acrecentar las ventas y ampliar su mercado a fin de extender sus operaciones a lugares distintos de la casa matriz.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850912532"/>
              </p:ext>
            </p:extLst>
          </p:nvPr>
        </p:nvGraphicFramePr>
        <p:xfrm>
          <a:off x="2032000" y="3029103"/>
          <a:ext cx="8128000" cy="1751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1651736" y="4694247"/>
            <a:ext cx="48251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Es un vendedor con independencia económica que trabaja en una zona señalada de antemano por la casa matriz, para vender generalmente en forma exclusiva las mercancías de la casa principal.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7328079" y="4694247"/>
            <a:ext cx="37346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Se rige estrictamente por las políticas de administración de la casa matriz pues depende económicamente de ella.</a:t>
            </a:r>
            <a:endParaRPr lang="es-MX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ángulo 8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19940848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6" name="Marcador de contenid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8810033"/>
              </p:ext>
            </p:extLst>
          </p:nvPr>
        </p:nvGraphicFramePr>
        <p:xfrm>
          <a:off x="2203428" y="1291793"/>
          <a:ext cx="9091133" cy="5392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ítulo 1"/>
          <p:cNvSpPr txBox="1">
            <a:spLocks/>
          </p:cNvSpPr>
          <p:nvPr/>
        </p:nvSpPr>
        <p:spPr>
          <a:xfrm>
            <a:off x="1484310" y="432057"/>
            <a:ext cx="10018713" cy="66648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>
                <a:latin typeface="Franklin Gothic Book" panose="020B0503020102020204" pitchFamily="34" charset="0"/>
              </a:rPr>
              <a:t>Diferencias.</a:t>
            </a:r>
            <a:endParaRPr lang="es-MX" dirty="0">
              <a:latin typeface="Franklin Gothic Book" panose="020B0503020102020204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ángulo 7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4271009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3161" y="335430"/>
            <a:ext cx="10018713" cy="880055"/>
          </a:xfrm>
        </p:spPr>
        <p:txBody>
          <a:bodyPr/>
          <a:lstStyle/>
          <a:p>
            <a:r>
              <a:rPr lang="es-MX" dirty="0" smtClean="0"/>
              <a:t>Justificación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23161" y="2129306"/>
            <a:ext cx="10018713" cy="312420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Franklin Gothic Book" panose="020B0503020102020204" pitchFamily="34" charset="0"/>
              </a:rPr>
              <a:t>Que sirva de ayuda para que el </a:t>
            </a:r>
            <a:r>
              <a:rPr lang="es-MX" sz="2000" dirty="0">
                <a:latin typeface="Franklin Gothic Book" panose="020B0503020102020204" pitchFamily="34" charset="0"/>
              </a:rPr>
              <a:t>alumno registre contablemente los movimientos en </a:t>
            </a:r>
            <a:r>
              <a:rPr lang="es-MX" sz="2000" dirty="0" smtClean="0">
                <a:latin typeface="Franklin Gothic Book" panose="020B0503020102020204" pitchFamily="34" charset="0"/>
              </a:rPr>
              <a:t>el Capital Contable, Agencias y Sucursales y el Estado de Variaciones en el Capital Contable de una entidad, </a:t>
            </a:r>
            <a:r>
              <a:rPr lang="es-MX" sz="2000" dirty="0">
                <a:latin typeface="Franklin Gothic Book" panose="020B0503020102020204" pitchFamily="34" charset="0"/>
              </a:rPr>
              <a:t>de acuerdo a las Normas de Información Financiera (NIF) aplicables, y su homologación con las Normas Internacionales de Contabilidad (NIC’s), mediante el desarrollo de casos prácticos.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ángulo 4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31453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8746614"/>
              </p:ext>
            </p:extLst>
          </p:nvPr>
        </p:nvGraphicFramePr>
        <p:xfrm>
          <a:off x="1926533" y="1661934"/>
          <a:ext cx="9011969" cy="4116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484310" y="432057"/>
            <a:ext cx="10018713" cy="66648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600" dirty="0" smtClean="0">
                <a:latin typeface="Franklin Gothic Book" panose="020B0503020102020204" pitchFamily="34" charset="0"/>
              </a:rPr>
              <a:t>Movimientos de la sucursal cuenta corriente.</a:t>
            </a:r>
            <a:endParaRPr lang="es-MX" sz="3600" dirty="0">
              <a:latin typeface="Franklin Gothic Book" panose="020B0503020102020204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ángulo 7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11161595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484310" y="432057"/>
            <a:ext cx="10018713" cy="66648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>
                <a:latin typeface="Franklin Gothic Book" panose="020B0503020102020204" pitchFamily="34" charset="0"/>
              </a:rPr>
              <a:t>Movimientos casa matriz cuenta corriente.</a:t>
            </a:r>
            <a:endParaRPr lang="es-MX" dirty="0">
              <a:latin typeface="Franklin Gothic Book" panose="020B0503020102020204" pitchFamily="34" charset="0"/>
            </a:endParaRPr>
          </a:p>
        </p:txBody>
      </p:sp>
      <p:graphicFrame>
        <p:nvGraphicFramePr>
          <p:cNvPr id="6" name="Marcador de contenid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270898"/>
              </p:ext>
            </p:extLst>
          </p:nvPr>
        </p:nvGraphicFramePr>
        <p:xfrm>
          <a:off x="1926533" y="1661934"/>
          <a:ext cx="9011969" cy="4116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ángulo 7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6393483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1906073"/>
            <a:ext cx="10018713" cy="3885128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SzPct val="80000"/>
            </a:pPr>
            <a:r>
              <a:rPr lang="es-MX" dirty="0">
                <a:latin typeface="Franklin Gothic Book" panose="020B0503020102020204" pitchFamily="34" charset="0"/>
              </a:rPr>
              <a:t>Muestra el incremento o decremento en el patrimonio de las sociedades de inversión derivado de tres tipos de movimientos</a:t>
            </a:r>
            <a:r>
              <a:rPr lang="es-MX" dirty="0" smtClean="0">
                <a:latin typeface="Franklin Gothic Book" panose="020B0503020102020204" pitchFamily="34" charset="0"/>
              </a:rPr>
              <a:t>:</a:t>
            </a:r>
          </a:p>
          <a:p>
            <a:pPr>
              <a:lnSpc>
                <a:spcPct val="150000"/>
              </a:lnSpc>
              <a:buSzPct val="80000"/>
            </a:pPr>
            <a:endParaRPr lang="es-MX" dirty="0">
              <a:latin typeface="Franklin Gothic Book" panose="020B0503020102020204" pitchFamily="34" charset="0"/>
            </a:endParaRPr>
          </a:p>
          <a:p>
            <a:pPr marL="457200" indent="-457200">
              <a:lnSpc>
                <a:spcPct val="150000"/>
              </a:lnSpc>
              <a:buSzPct val="80000"/>
              <a:buAutoNum type="arabicPeriod"/>
            </a:pPr>
            <a:r>
              <a:rPr lang="es-MX" dirty="0">
                <a:latin typeface="Franklin Gothic Book" panose="020B0503020102020204" pitchFamily="34" charset="0"/>
              </a:rPr>
              <a:t>Inherentes a las decisiones de los accionistas.</a:t>
            </a:r>
          </a:p>
          <a:p>
            <a:pPr marL="457200" indent="-457200">
              <a:lnSpc>
                <a:spcPct val="150000"/>
              </a:lnSpc>
              <a:buSzPct val="80000"/>
              <a:buAutoNum type="arabicPeriod"/>
            </a:pPr>
            <a:r>
              <a:rPr lang="es-MX" dirty="0">
                <a:latin typeface="Franklin Gothic Book" panose="020B0503020102020204" pitchFamily="34" charset="0"/>
              </a:rPr>
              <a:t>Inherentes a la operación.</a:t>
            </a:r>
          </a:p>
          <a:p>
            <a:pPr marL="457200" indent="-457200">
              <a:lnSpc>
                <a:spcPct val="150000"/>
              </a:lnSpc>
              <a:buSzPct val="80000"/>
              <a:buAutoNum type="arabicPeriod"/>
            </a:pPr>
            <a:r>
              <a:rPr lang="es-MX" dirty="0">
                <a:latin typeface="Franklin Gothic Book" panose="020B0503020102020204" pitchFamily="34" charset="0"/>
              </a:rPr>
              <a:t>Reconocimiento de criterios contables específicos.</a:t>
            </a:r>
          </a:p>
          <a:p>
            <a:pPr>
              <a:lnSpc>
                <a:spcPct val="150000"/>
              </a:lnSpc>
              <a:buSzPct val="80000"/>
            </a:pPr>
            <a:endParaRPr lang="es-MX" dirty="0">
              <a:latin typeface="Franklin Gothic Book" panose="020B05030201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484310" y="432057"/>
            <a:ext cx="10018713" cy="66648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latin typeface="Franklin Gothic Book" panose="020B0503020102020204" pitchFamily="34" charset="0"/>
              </a:rPr>
              <a:t>ESTADO DE VARIACIONES EN EL CAPITAL CONTABLE.</a:t>
            </a:r>
            <a:endParaRPr lang="es-MX" sz="3200" dirty="0">
              <a:latin typeface="Franklin Gothic Book" panose="020B0503020102020204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ángulo 6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41081962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0" y="283986"/>
            <a:ext cx="10018713" cy="911180"/>
          </a:xfrm>
        </p:spPr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1662447"/>
            <a:ext cx="10018713" cy="488002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latin typeface="Franklin Gothic Book" panose="020B0503020102020204" pitchFamily="34" charset="0"/>
              </a:rPr>
              <a:t>El estado de variaciones en el capital tiene por objeto presentar información relevante sobre los movimientos en la inversión de los accionistas de una sociedad de inversión durante un periodo determinado.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dirty="0">
              <a:latin typeface="Franklin Gothic Book" panose="020B05030201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ángulo 6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20285053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5672" y="335430"/>
            <a:ext cx="10018713" cy="957329"/>
          </a:xfrm>
        </p:spPr>
        <p:txBody>
          <a:bodyPr>
            <a:normAutofit/>
          </a:bodyPr>
          <a:lstStyle/>
          <a:p>
            <a:r>
              <a:rPr lang="es-MX" sz="2800" dirty="0" smtClean="0"/>
              <a:t>Conceptos que integran el estado de variaciones en el capital contable.</a:t>
            </a:r>
            <a:endParaRPr lang="es-MX" sz="28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4310955"/>
              </p:ext>
            </p:extLst>
          </p:nvPr>
        </p:nvGraphicFramePr>
        <p:xfrm>
          <a:off x="1445673" y="1907146"/>
          <a:ext cx="10018712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ángulo 7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21972938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2061692"/>
            <a:ext cx="10018713" cy="3124201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latin typeface="Franklin Gothic Book" panose="020B0503020102020204" pitchFamily="34" charset="0"/>
              </a:rPr>
              <a:t>Movimientos inherentes a la operación: Se refiere al reconocimiento del resultado neto del ejercicio, el cual representa el rendimiento de la inversión de los accionistas derivado de las operaciones normales de la sociedad.</a:t>
            </a:r>
            <a:endParaRPr lang="es-MX" dirty="0">
              <a:latin typeface="Franklin Gothic Book" panose="020B0503020102020204" pitchFamily="34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443526" y="218941"/>
            <a:ext cx="10018713" cy="116124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800" dirty="0" smtClean="0"/>
              <a:t>Conceptos que integran el estado de variaciones en el capital contable.</a:t>
            </a:r>
            <a:endParaRPr lang="es-MX" sz="2800" dirty="0"/>
          </a:p>
        </p:txBody>
      </p:sp>
      <p:sp>
        <p:nvSpPr>
          <p:cNvPr id="5" name="Rectángulo 4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ángulo 6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14449418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2164724"/>
            <a:ext cx="10018713" cy="3124201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latin typeface="Franklin Gothic Book" panose="020B0503020102020204" pitchFamily="34" charset="0"/>
              </a:rPr>
              <a:t>Movimientos por el reconocimiento de criterios contables específicos: Son los incrementos o disminuciones durante un periodo, derivado de transacciones, otros eventos o circunstancias, provenientes de fuentes no vinculadas con las decisiones de los accionistas, ni las que se clasifiquen como movimientos inherentes a la operación.</a:t>
            </a:r>
            <a:endParaRPr lang="es-MX" dirty="0">
              <a:latin typeface="Franklin Gothic Book" panose="020B05030201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443526" y="218941"/>
            <a:ext cx="10018713" cy="116124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800" dirty="0" smtClean="0"/>
              <a:t>Conceptos que integran el estado de variaciones en el capital contable.</a:t>
            </a:r>
            <a:endParaRPr lang="es-MX" sz="28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ángulo 7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15048324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71432" y="399245"/>
            <a:ext cx="10018713" cy="764144"/>
          </a:xfrm>
        </p:spPr>
        <p:txBody>
          <a:bodyPr/>
          <a:lstStyle/>
          <a:p>
            <a:r>
              <a:rPr lang="es-MX" dirty="0" smtClean="0"/>
              <a:t>Estructura.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71432" y="1227204"/>
            <a:ext cx="10018713" cy="1196663"/>
          </a:xfrm>
        </p:spPr>
        <p:txBody>
          <a:bodyPr/>
          <a:lstStyle/>
          <a:p>
            <a:r>
              <a:rPr lang="es-MX" dirty="0" smtClean="0">
                <a:latin typeface="Franklin Gothic Book" panose="020B0503020102020204" pitchFamily="34" charset="0"/>
              </a:rPr>
              <a:t>Incluirá la totalidad de los conceptos que integran el capital contable:</a:t>
            </a:r>
            <a:endParaRPr lang="es-MX" dirty="0">
              <a:latin typeface="Franklin Gothic Book" panose="020B050302010202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903029267"/>
              </p:ext>
            </p:extLst>
          </p:nvPr>
        </p:nvGraphicFramePr>
        <p:xfrm>
          <a:off x="2032000" y="2331074"/>
          <a:ext cx="8128000" cy="4211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ángulo 7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12556084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1911" y="1210613"/>
            <a:ext cx="10018713" cy="5022760"/>
          </a:xfrm>
        </p:spPr>
        <p:txBody>
          <a:bodyPr/>
          <a:lstStyle/>
          <a:p>
            <a:pPr algn="just">
              <a:lnSpc>
                <a:spcPct val="150000"/>
              </a:lnSpc>
              <a:buSzPct val="89000"/>
              <a:buFont typeface="Wingdings" panose="05000000000000000000" pitchFamily="2" charset="2"/>
              <a:buChar char="Ø"/>
            </a:pPr>
            <a:r>
              <a:rPr lang="es-MX" dirty="0" smtClean="0">
                <a:latin typeface="Franklin Gothic Book" panose="020B0503020102020204" pitchFamily="34" charset="0"/>
              </a:rPr>
              <a:t>Son conjunto de normas o leyes que establecen la información que debe presentarse en los estados financieros y la forma que deben presentarse.</a:t>
            </a:r>
          </a:p>
          <a:p>
            <a:pPr algn="just">
              <a:lnSpc>
                <a:spcPct val="150000"/>
              </a:lnSpc>
              <a:buSzPct val="89000"/>
              <a:buFont typeface="Wingdings" panose="05000000000000000000" pitchFamily="2" charset="2"/>
              <a:buChar char="Ø"/>
            </a:pPr>
            <a:r>
              <a:rPr lang="es-MX" dirty="0" smtClean="0">
                <a:latin typeface="Franklin Gothic Book" panose="020B0503020102020204" pitchFamily="34" charset="0"/>
              </a:rPr>
              <a:t>Son normas que de acuerdo a la expresión comercial se consideran importantes en la presentación de la información financiera.</a:t>
            </a:r>
          </a:p>
          <a:p>
            <a:pPr algn="just">
              <a:lnSpc>
                <a:spcPct val="150000"/>
              </a:lnSpc>
              <a:buSzPct val="89000"/>
              <a:buFont typeface="Wingdings" panose="05000000000000000000" pitchFamily="2" charset="2"/>
              <a:buChar char="Ø"/>
            </a:pPr>
            <a:r>
              <a:rPr lang="es-MX" dirty="0" smtClean="0">
                <a:latin typeface="Franklin Gothic Book" panose="020B0503020102020204" pitchFamily="34" charset="0"/>
              </a:rPr>
              <a:t>Son normas  de alta calidad orientados a la inversa cuyo objetivo es reflejar la esencia de las operaciones económicas del negocio.</a:t>
            </a:r>
            <a:endParaRPr lang="es-MX" dirty="0">
              <a:latin typeface="Franklin Gothic Book" panose="020B05030201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484310" y="432057"/>
            <a:ext cx="10018713" cy="66648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latin typeface="Franklin Gothic Book" panose="020B0503020102020204" pitchFamily="34" charset="0"/>
              </a:rPr>
              <a:t>NORMAS INTERNACIONALES DE CONTABILIDAD.</a:t>
            </a:r>
            <a:endParaRPr lang="es-MX" sz="3200" dirty="0">
              <a:latin typeface="Franklin Gothic Book" panose="020B0503020102020204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ángulo 6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280146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2190479"/>
            <a:ext cx="10018713" cy="3124201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latin typeface="Franklin Gothic Book" panose="020B0503020102020204" pitchFamily="34" charset="0"/>
              </a:rPr>
              <a:t>Las NIC son emitidas por International </a:t>
            </a:r>
            <a:r>
              <a:rPr lang="es-MX" dirty="0" err="1" smtClean="0">
                <a:latin typeface="Franklin Gothic Book" panose="020B0503020102020204" pitchFamily="34" charset="0"/>
              </a:rPr>
              <a:t>Accounting</a:t>
            </a:r>
            <a:r>
              <a:rPr lang="es-MX" dirty="0" smtClean="0">
                <a:latin typeface="Franklin Gothic Book" panose="020B0503020102020204" pitchFamily="34" charset="0"/>
              </a:rPr>
              <a:t> </a:t>
            </a:r>
            <a:r>
              <a:rPr lang="es-MX" dirty="0" err="1" smtClean="0">
                <a:latin typeface="Franklin Gothic Book" panose="020B0503020102020204" pitchFamily="34" charset="0"/>
              </a:rPr>
              <a:t>Standards</a:t>
            </a:r>
            <a:r>
              <a:rPr lang="es-MX" dirty="0" smtClean="0">
                <a:latin typeface="Franklin Gothic Book" panose="020B0503020102020204" pitchFamily="34" charset="0"/>
              </a:rPr>
              <a:t> </a:t>
            </a:r>
            <a:r>
              <a:rPr lang="es-MX" dirty="0" err="1" smtClean="0">
                <a:latin typeface="Franklin Gothic Book" panose="020B0503020102020204" pitchFamily="34" charset="0"/>
              </a:rPr>
              <a:t>Board</a:t>
            </a:r>
            <a:r>
              <a:rPr lang="es-MX" dirty="0" smtClean="0">
                <a:latin typeface="Franklin Gothic Book" panose="020B05030201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s-MX" dirty="0">
              <a:latin typeface="Franklin Gothic Book" panose="020B05030201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dirty="0" smtClean="0">
                <a:latin typeface="Franklin Gothic Book" panose="020B0503020102020204" pitchFamily="34" charset="0"/>
              </a:rPr>
              <a:t>El principal objetivo de las NIC´s es de uniformidad en la presentación de la información de los estados financieros, para que sin importar la nacionalidad de quien las estuviese leyendo puedan ser interpretados.</a:t>
            </a:r>
          </a:p>
          <a:p>
            <a:pPr algn="just">
              <a:lnSpc>
                <a:spcPct val="150000"/>
              </a:lnSpc>
            </a:pPr>
            <a:endParaRPr lang="es-MX" dirty="0">
              <a:latin typeface="Franklin Gothic Book" panose="020B05030201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484310" y="432057"/>
            <a:ext cx="10018713" cy="66648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>
                <a:latin typeface="Franklin Gothic Book" panose="020B0503020102020204" pitchFamily="34" charset="0"/>
              </a:rPr>
              <a:t>Objetivo.</a:t>
            </a:r>
            <a:endParaRPr lang="es-MX" dirty="0">
              <a:latin typeface="Franklin Gothic Book" panose="020B0503020102020204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ángulo 6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798242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86625" y="315111"/>
            <a:ext cx="10018713" cy="880055"/>
          </a:xfrm>
        </p:spPr>
        <p:txBody>
          <a:bodyPr/>
          <a:lstStyle/>
          <a:p>
            <a:r>
              <a:rPr lang="es-MX" dirty="0" smtClean="0"/>
              <a:t>Objetivos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23161" y="2138964"/>
            <a:ext cx="10018713" cy="312420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000" dirty="0" smtClean="0">
                <a:latin typeface="Franklin Gothic Book" panose="020B0503020102020204" pitchFamily="34" charset="0"/>
              </a:rPr>
              <a:t>Proporcionar de forma clara y comprensible los conocimientos teóricos y prácticos  que permitan el registro contable de  </a:t>
            </a:r>
            <a:r>
              <a:rPr lang="es-MX" sz="2000" dirty="0">
                <a:latin typeface="Franklin Gothic Book" panose="020B0503020102020204" pitchFamily="34" charset="0"/>
              </a:rPr>
              <a:t>los movimientos en </a:t>
            </a:r>
            <a:r>
              <a:rPr lang="es-MX" sz="2000" dirty="0" smtClean="0">
                <a:latin typeface="Franklin Gothic Book" panose="020B0503020102020204" pitchFamily="34" charset="0"/>
              </a:rPr>
              <a:t>el capital contable, de las agencias y sucursales  y en el Estado de variaciones en el capital contable. </a:t>
            </a:r>
            <a:endParaRPr lang="es-MX" sz="2000" dirty="0">
              <a:latin typeface="Franklin Gothic Book" panose="020B0503020102020204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ángulo 4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 </a:t>
            </a:r>
            <a:endParaRPr lang="es-PE" sz="1200" b="1" dirty="0"/>
          </a:p>
        </p:txBody>
      </p:sp>
      <p:sp>
        <p:nvSpPr>
          <p:cNvPr id="6" name="Rectángulo 5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41445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44920" y="1500387"/>
            <a:ext cx="10018713" cy="508715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Franklin Gothic Book" panose="020B0503020102020204" pitchFamily="34" charset="0"/>
              </a:rPr>
              <a:t>Referentes a la presentación de estados financieros.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Franklin Gothic Book" panose="020B0503020102020204" pitchFamily="34" charset="0"/>
              </a:rPr>
              <a:t>Los inventarios.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Franklin Gothic Book" panose="020B0503020102020204" pitchFamily="34" charset="0"/>
              </a:rPr>
              <a:t>Contabilización de la depreciación.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Franklin Gothic Book" panose="020B0503020102020204" pitchFamily="34" charset="0"/>
              </a:rPr>
              <a:t>Amortización.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Franklin Gothic Book" panose="020B0503020102020204" pitchFamily="34" charset="0"/>
              </a:rPr>
              <a:t>Estados de flujo de efectivo.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Franklin Gothic Book" panose="020B0503020102020204" pitchFamily="34" charset="0"/>
              </a:rPr>
              <a:t>Ganancia o pérdida neta del periodo.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Franklin Gothic Book" panose="020B0503020102020204" pitchFamily="34" charset="0"/>
              </a:rPr>
              <a:t>Costo de investigación de desarrollo.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Franklin Gothic Book" panose="020B0503020102020204" pitchFamily="34" charset="0"/>
              </a:rPr>
              <a:t>Contingencia y hechos ocurridos después de la fecha de balance.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Franklin Gothic Book" panose="020B0503020102020204" pitchFamily="34" charset="0"/>
              </a:rPr>
              <a:t>Información para reflejar los efectos de los cambios en los precios.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Franklin Gothic Book" panose="020B0503020102020204" pitchFamily="34" charset="0"/>
              </a:rPr>
              <a:t>Propiedades, planta y equipo.</a:t>
            </a:r>
          </a:p>
          <a:p>
            <a:pPr>
              <a:buFont typeface="Arial" panose="020B0604020202020204" pitchFamily="34" charset="0"/>
              <a:buChar char="•"/>
            </a:pPr>
            <a:endParaRPr lang="es-MX" sz="2000" dirty="0" smtClean="0">
              <a:latin typeface="Franklin Gothic Book" panose="020B05030201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s-MX" sz="2000" dirty="0">
              <a:latin typeface="Franklin Gothic Book" panose="020B05030201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484310" y="432057"/>
            <a:ext cx="10018713" cy="66648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>
                <a:latin typeface="Franklin Gothic Book" panose="020B0503020102020204" pitchFamily="34" charset="0"/>
              </a:rPr>
              <a:t>Principales NIC´s.</a:t>
            </a:r>
            <a:endParaRPr lang="es-MX" dirty="0">
              <a:latin typeface="Franklin Gothic Book" panose="020B0503020102020204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ángulo 6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20241079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32043" y="1468193"/>
            <a:ext cx="10018713" cy="4700787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/>
              <a:t>Arrendamiento.</a:t>
            </a:r>
          </a:p>
          <a:p>
            <a:r>
              <a:rPr lang="es-MX" dirty="0" smtClean="0"/>
              <a:t>Ingresos.</a:t>
            </a:r>
          </a:p>
          <a:p>
            <a:r>
              <a:rPr lang="es-MX" dirty="0" smtClean="0"/>
              <a:t>Beneficios a los empleados.</a:t>
            </a:r>
          </a:p>
          <a:p>
            <a:r>
              <a:rPr lang="es-MX" dirty="0" smtClean="0"/>
              <a:t>Efectos de variaciones de las tasas de la moneda extranjera.</a:t>
            </a:r>
          </a:p>
          <a:p>
            <a:r>
              <a:rPr lang="es-MX" dirty="0" smtClean="0"/>
              <a:t>Fusiones.</a:t>
            </a:r>
          </a:p>
          <a:p>
            <a:r>
              <a:rPr lang="es-MX" dirty="0" smtClean="0"/>
              <a:t>Contabilización de las inversiones.</a:t>
            </a:r>
          </a:p>
          <a:p>
            <a:r>
              <a:rPr lang="es-MX" dirty="0" smtClean="0"/>
              <a:t>Estados financieros consolidados.</a:t>
            </a:r>
          </a:p>
          <a:p>
            <a:r>
              <a:rPr lang="es-MX" dirty="0" smtClean="0"/>
              <a:t>Información financiera en economías hiperinflacionarias.</a:t>
            </a:r>
          </a:p>
          <a:p>
            <a:r>
              <a:rPr lang="es-MX" dirty="0" smtClean="0"/>
              <a:t>Ganancia por acción.</a:t>
            </a:r>
          </a:p>
          <a:p>
            <a:r>
              <a:rPr lang="es-MX" dirty="0" smtClean="0"/>
              <a:t>Provisiones activos contingentes y pasivos contingentes.</a:t>
            </a:r>
          </a:p>
          <a:p>
            <a:r>
              <a:rPr lang="es-MX" dirty="0" smtClean="0"/>
              <a:t>Activos intangibles.</a:t>
            </a:r>
          </a:p>
          <a:p>
            <a:r>
              <a:rPr lang="es-MX" dirty="0" smtClean="0"/>
              <a:t>Instrumentos financieros. 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484310" y="432057"/>
            <a:ext cx="10018713" cy="66648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s-MX" dirty="0">
              <a:latin typeface="Franklin Gothic Book" panose="020B0503020102020204" pitchFamily="34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636710" y="584457"/>
            <a:ext cx="10018713" cy="66648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>
                <a:latin typeface="Franklin Gothic Book" panose="020B0503020102020204" pitchFamily="34" charset="0"/>
              </a:rPr>
              <a:t>Principales NIC´s.</a:t>
            </a:r>
            <a:endParaRPr lang="es-MX" dirty="0">
              <a:latin typeface="Franklin Gothic Book" panose="020B0503020102020204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ángulo 7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12110651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484310" y="432057"/>
            <a:ext cx="10018713" cy="66648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>
                <a:latin typeface="Franklin Gothic Book" panose="020B0503020102020204" pitchFamily="34" charset="0"/>
              </a:rPr>
              <a:t>Bibliografía</a:t>
            </a:r>
            <a:endParaRPr lang="es-MX" dirty="0">
              <a:latin typeface="Franklin Gothic Book" panose="020B0503020102020204" pitchFamily="34" charset="0"/>
            </a:endParaRPr>
          </a:p>
        </p:txBody>
      </p:sp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1819164" y="1661375"/>
            <a:ext cx="10018713" cy="4301543"/>
          </a:xfrm>
        </p:spPr>
        <p:txBody>
          <a:bodyPr>
            <a:normAutofit/>
          </a:bodyPr>
          <a:lstStyle/>
          <a:p>
            <a:pPr marL="457200" indent="-457200">
              <a:buSzPct val="82000"/>
              <a:buFont typeface="+mj-lt"/>
              <a:buAutoNum type="arabicPeriod"/>
            </a:pPr>
            <a:r>
              <a:rPr lang="es-MX" sz="2000" dirty="0">
                <a:latin typeface="Arial Narrow" panose="020B0606020202030204" pitchFamily="34" charset="0"/>
              </a:rPr>
              <a:t>CINIF. (</a:t>
            </a:r>
            <a:r>
              <a:rPr lang="es-MX" sz="2000" dirty="0" smtClean="0">
                <a:latin typeface="Arial Narrow" panose="020B0606020202030204" pitchFamily="34" charset="0"/>
              </a:rPr>
              <a:t>2016). </a:t>
            </a:r>
            <a:r>
              <a:rPr lang="es-MX" sz="2000" dirty="0">
                <a:latin typeface="Arial Narrow" panose="020B0606020202030204" pitchFamily="34" charset="0"/>
              </a:rPr>
              <a:t>Normas de Información Financiera. México: IMCP.  </a:t>
            </a:r>
            <a:endParaRPr lang="es-MX" sz="2000" dirty="0" smtClean="0">
              <a:latin typeface="Arial Narrow" panose="020B0606020202030204" pitchFamily="34" charset="0"/>
            </a:endParaRPr>
          </a:p>
          <a:p>
            <a:pPr marL="457200" indent="-457200">
              <a:buSzPct val="82000"/>
              <a:buFont typeface="+mj-lt"/>
              <a:buAutoNum type="arabicPeriod"/>
            </a:pPr>
            <a:r>
              <a:rPr lang="es-MX" sz="2000" dirty="0">
                <a:latin typeface="Arial Narrow" panose="020B0606020202030204" pitchFamily="34" charset="0"/>
              </a:rPr>
              <a:t>Contabilidad Superior. México: Mc Graw Hill.  Guajardo, G. (2008).</a:t>
            </a:r>
          </a:p>
          <a:p>
            <a:pPr marL="457200" indent="-457200">
              <a:buSzPct val="82000"/>
              <a:buFont typeface="+mj-lt"/>
              <a:buAutoNum type="arabicPeriod"/>
            </a:pPr>
            <a:r>
              <a:rPr lang="es-MX" sz="2000" dirty="0">
                <a:latin typeface="Arial Narrow" panose="020B0606020202030204" pitchFamily="34" charset="0"/>
              </a:rPr>
              <a:t>Contabilidad Financiera. México: Mc Graw Hill. </a:t>
            </a:r>
          </a:p>
          <a:p>
            <a:pPr marL="457200" indent="-457200">
              <a:buSzPct val="82000"/>
              <a:buFont typeface="+mj-lt"/>
              <a:buAutoNum type="arabicPeriod"/>
            </a:pPr>
            <a:r>
              <a:rPr lang="es-MX" sz="2000" dirty="0">
                <a:latin typeface="Arial Narrow" panose="020B0606020202030204" pitchFamily="34" charset="0"/>
              </a:rPr>
              <a:t>Eugene, B. (2002). Fundamentos de Administración Financiera. </a:t>
            </a:r>
            <a:r>
              <a:rPr lang="es-MX" sz="2000">
                <a:latin typeface="Arial Narrow" panose="020B0606020202030204" pitchFamily="34" charset="0"/>
              </a:rPr>
              <a:t>México: Mc Graw Hill. </a:t>
            </a:r>
          </a:p>
          <a:p>
            <a:pPr marL="457200" indent="-457200">
              <a:buSzPct val="82000"/>
              <a:buFont typeface="+mj-lt"/>
              <a:buAutoNum type="arabicPeriod"/>
            </a:pPr>
            <a:r>
              <a:rPr lang="es-MX" sz="2000" smtClean="0">
                <a:latin typeface="Arial Narrow" panose="020B0606020202030204" pitchFamily="34" charset="0"/>
              </a:rPr>
              <a:t>Romero</a:t>
            </a:r>
            <a:r>
              <a:rPr lang="es-MX" sz="2000" dirty="0">
                <a:latin typeface="Arial Narrow" panose="020B0606020202030204" pitchFamily="34" charset="0"/>
              </a:rPr>
              <a:t>, J. (2005</a:t>
            </a:r>
            <a:r>
              <a:rPr lang="es-MX" sz="2000" dirty="0" smtClean="0">
                <a:latin typeface="Arial Narrow" panose="020B0606020202030204" pitchFamily="34" charset="0"/>
              </a:rPr>
              <a:t>). Contabilidad </a:t>
            </a:r>
            <a:r>
              <a:rPr lang="es-MX" sz="2000" dirty="0">
                <a:latin typeface="Arial Narrow" panose="020B0606020202030204" pitchFamily="34" charset="0"/>
              </a:rPr>
              <a:t>Intermedia. México: Mc Graw Hill.  Romero, J. (2009</a:t>
            </a:r>
            <a:r>
              <a:rPr lang="es-MX" sz="2000" dirty="0" smtClean="0">
                <a:latin typeface="Arial Narrow" panose="020B0606020202030204" pitchFamily="34" charset="0"/>
              </a:rPr>
              <a:t>).</a:t>
            </a:r>
          </a:p>
          <a:p>
            <a:pPr marL="457200" indent="-457200">
              <a:buSzPct val="82000"/>
              <a:buFont typeface="+mj-lt"/>
              <a:buAutoNum type="arabicPeriod"/>
            </a:pPr>
            <a:r>
              <a:rPr lang="es-MX" sz="2000" dirty="0" smtClean="0">
                <a:latin typeface="Arial Narrow" panose="020B0606020202030204" pitchFamily="34" charset="0"/>
              </a:rPr>
              <a:t>Moreno</a:t>
            </a:r>
            <a:r>
              <a:rPr lang="es-MX" sz="2000" dirty="0">
                <a:latin typeface="Arial Narrow" panose="020B0606020202030204" pitchFamily="34" charset="0"/>
              </a:rPr>
              <a:t>, J. (2006). Contabilidad Intermedia 2. México: CECSA. </a:t>
            </a:r>
            <a:endParaRPr lang="es-MX" sz="2000" dirty="0" smtClean="0">
              <a:latin typeface="Arial Narrow" panose="020B0606020202030204" pitchFamily="34" charset="0"/>
            </a:endParaRPr>
          </a:p>
          <a:p>
            <a:pPr marL="457200" indent="-457200">
              <a:buSzPct val="82000"/>
              <a:buFont typeface="+mj-lt"/>
              <a:buAutoNum type="arabicPeriod"/>
            </a:pPr>
            <a:r>
              <a:rPr lang="es-MX" sz="2000" dirty="0" smtClean="0">
                <a:latin typeface="Arial Narrow" panose="020B0606020202030204" pitchFamily="34" charset="0"/>
              </a:rPr>
              <a:t>Moreno</a:t>
            </a:r>
            <a:r>
              <a:rPr lang="es-MX" sz="2000" dirty="0">
                <a:latin typeface="Arial Narrow" panose="020B0606020202030204" pitchFamily="34" charset="0"/>
              </a:rPr>
              <a:t>, J. (2008). Contabilidad Superior. México: CECSA.  </a:t>
            </a:r>
            <a:endParaRPr lang="es-MX" sz="2000" dirty="0" smtClean="0">
              <a:latin typeface="Arial Narrow" panose="020B0606020202030204" pitchFamily="34" charset="0"/>
            </a:endParaRPr>
          </a:p>
          <a:p>
            <a:pPr marL="457200" indent="-457200">
              <a:buSzPct val="82000"/>
              <a:buFont typeface="+mj-lt"/>
              <a:buAutoNum type="arabicPeriod"/>
            </a:pPr>
            <a:r>
              <a:rPr lang="es-MX" sz="2000" dirty="0" smtClean="0">
                <a:latin typeface="Arial Narrow" panose="020B0606020202030204" pitchFamily="34" charset="0"/>
              </a:rPr>
              <a:t>Sastrías</a:t>
            </a:r>
            <a:r>
              <a:rPr lang="es-MX" sz="2000" dirty="0">
                <a:latin typeface="Arial Narrow" panose="020B0606020202030204" pitchFamily="34" charset="0"/>
              </a:rPr>
              <a:t>, M. (2001). Contabilidad Tres. México: Esfinge.  </a:t>
            </a:r>
            <a:endParaRPr lang="es-MX" sz="2000" dirty="0" smtClean="0">
              <a:latin typeface="Arial Narrow" panose="020B0606020202030204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ángulo 7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/>
              <a:t>SEPTIEMBRE </a:t>
            </a:r>
            <a:r>
              <a:rPr lang="es-PE" sz="1200" b="1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94369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09" y="335430"/>
            <a:ext cx="10018713" cy="892934"/>
          </a:xfrm>
        </p:spPr>
        <p:txBody>
          <a:bodyPr/>
          <a:lstStyle/>
          <a:p>
            <a:r>
              <a:rPr lang="es-MX" dirty="0"/>
              <a:t>Í</a:t>
            </a:r>
            <a:r>
              <a:rPr lang="es-MX" dirty="0" smtClean="0"/>
              <a:t>ndice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02296" y="1725769"/>
            <a:ext cx="10018713" cy="4816699"/>
          </a:xfrm>
        </p:spPr>
        <p:txBody>
          <a:bodyPr>
            <a:normAutofit/>
          </a:bodyPr>
          <a:lstStyle/>
          <a:p>
            <a:r>
              <a:rPr lang="es-MX" dirty="0" smtClean="0">
                <a:latin typeface="Franklin Gothic Book" panose="020B0503020102020204" pitchFamily="34" charset="0"/>
              </a:rPr>
              <a:t>Capital contable.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Clasificación.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Diferentes aceptaciones de capital.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Registro de acciones.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Acciones ordinarias y acciones preferentes.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Reglas de valuación.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Reglas de presentación.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Notas a los Estados Financieros.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Medidas de control.</a:t>
            </a:r>
          </a:p>
          <a:p>
            <a:endParaRPr lang="es-MX" dirty="0">
              <a:latin typeface="Franklin Gothic Book" panose="020B05030201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53579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484309" y="335430"/>
            <a:ext cx="10018713" cy="892934"/>
          </a:xfrm>
        </p:spPr>
        <p:txBody>
          <a:bodyPr/>
          <a:lstStyle/>
          <a:p>
            <a:r>
              <a:rPr lang="es-MX" dirty="0"/>
              <a:t>Í</a:t>
            </a:r>
            <a:r>
              <a:rPr lang="es-MX" dirty="0" smtClean="0"/>
              <a:t>ndice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06281" y="1331397"/>
            <a:ext cx="10018713" cy="4992132"/>
          </a:xfrm>
        </p:spPr>
        <p:txBody>
          <a:bodyPr>
            <a:normAutofit fontScale="92500" lnSpcReduction="20000"/>
          </a:bodyPr>
          <a:lstStyle/>
          <a:p>
            <a:r>
              <a:rPr lang="es-MX" dirty="0">
                <a:latin typeface="Franklin Gothic Book" panose="020B0503020102020204" pitchFamily="34" charset="0"/>
              </a:rPr>
              <a:t>Agencias, matrices y sucursales.</a:t>
            </a:r>
          </a:p>
          <a:p>
            <a:r>
              <a:rPr lang="es-MX" dirty="0">
                <a:latin typeface="Franklin Gothic Book" panose="020B0503020102020204" pitchFamily="34" charset="0"/>
              </a:rPr>
              <a:t>Diferencias.</a:t>
            </a:r>
          </a:p>
          <a:p>
            <a:r>
              <a:rPr lang="es-MX" dirty="0">
                <a:latin typeface="Franklin Gothic Book" panose="020B0503020102020204" pitchFamily="34" charset="0"/>
              </a:rPr>
              <a:t>Movimientos de la sucursal cuenta corriente.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Movimientos casa matriz cuenta corriente.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Estado de variaciones en el capital contable.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Objetivo.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Conceptos que integran el Estado de Variaciones en el Capital Contable.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Estructura.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Normas Internacionales de Contabilidad NIC´s.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Objetivo.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Principales NIC´s.</a:t>
            </a:r>
          </a:p>
          <a:p>
            <a:r>
              <a:rPr lang="es-MX" dirty="0" smtClean="0">
                <a:latin typeface="Franklin Gothic Book" panose="020B0503020102020204" pitchFamily="34" charset="0"/>
              </a:rPr>
              <a:t>Bibliografía.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ángulo 6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678091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2151840"/>
            <a:ext cx="10018713" cy="3124201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latin typeface="Franklin Gothic Book" panose="020B0503020102020204" pitchFamily="34" charset="0"/>
              </a:rPr>
              <a:t>Es el derecho de los propietarios sobre los activos netos que surgen por las aportaciones de los dueños, por transacciones y otros eventos, se ejerce mediante reembolsos para distribución.</a:t>
            </a:r>
            <a:endParaRPr lang="es-MX" dirty="0">
              <a:latin typeface="Franklin Gothic Book" panose="020B05030201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484310" y="432057"/>
            <a:ext cx="10018713" cy="66648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>
                <a:latin typeface="Franklin Gothic Book" panose="020B0503020102020204" pitchFamily="34" charset="0"/>
              </a:rPr>
              <a:t>CAPITAL CONTABLE</a:t>
            </a:r>
            <a:endParaRPr lang="es-MX" dirty="0">
              <a:latin typeface="Franklin Gothic Book" panose="020B0503020102020204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ángulo 7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3625427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3161" y="392384"/>
            <a:ext cx="10018713" cy="802782"/>
          </a:xfrm>
        </p:spPr>
        <p:txBody>
          <a:bodyPr/>
          <a:lstStyle/>
          <a:p>
            <a:r>
              <a:rPr lang="es-MX" dirty="0" smtClean="0"/>
              <a:t>Clasificación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895645084"/>
              </p:ext>
            </p:extLst>
          </p:nvPr>
        </p:nvGraphicFramePr>
        <p:xfrm>
          <a:off x="2032000" y="1661372"/>
          <a:ext cx="8128000" cy="37048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ángulo 6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3710815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2" y="335430"/>
            <a:ext cx="10018713" cy="970207"/>
          </a:xfrm>
        </p:spPr>
        <p:txBody>
          <a:bodyPr/>
          <a:lstStyle/>
          <a:p>
            <a:r>
              <a:rPr lang="es-MX" dirty="0" smtClean="0"/>
              <a:t>Diferentes aceptaciones de capital.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566883226"/>
              </p:ext>
            </p:extLst>
          </p:nvPr>
        </p:nvGraphicFramePr>
        <p:xfrm>
          <a:off x="2368518" y="1674254"/>
          <a:ext cx="8128000" cy="2189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57514206"/>
              </p:ext>
            </p:extLst>
          </p:nvPr>
        </p:nvGraphicFramePr>
        <p:xfrm>
          <a:off x="2429668" y="3771363"/>
          <a:ext cx="8128000" cy="2189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ángulo 8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1372245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802296" y="335430"/>
            <a:ext cx="9260445" cy="8597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484312" y="335430"/>
            <a:ext cx="10018713" cy="970207"/>
          </a:xfrm>
        </p:spPr>
        <p:txBody>
          <a:bodyPr/>
          <a:lstStyle/>
          <a:p>
            <a:r>
              <a:rPr lang="es-MX" dirty="0" smtClean="0"/>
              <a:t>Diferentes aceptaciones de capital.</a:t>
            </a:r>
            <a:endParaRPr lang="es-MX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535053502"/>
              </p:ext>
            </p:extLst>
          </p:nvPr>
        </p:nvGraphicFramePr>
        <p:xfrm>
          <a:off x="2368518" y="1674254"/>
          <a:ext cx="8128000" cy="2189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718061083"/>
              </p:ext>
            </p:extLst>
          </p:nvPr>
        </p:nvGraphicFramePr>
        <p:xfrm>
          <a:off x="2429668" y="3771363"/>
          <a:ext cx="8128000" cy="2189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7492" y="181744"/>
            <a:ext cx="585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ángulo 10"/>
          <p:cNvSpPr/>
          <p:nvPr/>
        </p:nvSpPr>
        <p:spPr>
          <a:xfrm>
            <a:off x="-97685" y="6581001"/>
            <a:ext cx="1484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b="1" dirty="0"/>
              <a:t>SEPTIEMBRE </a:t>
            </a:r>
            <a:r>
              <a:rPr lang="es-PE" sz="1200" b="1" dirty="0" smtClean="0"/>
              <a:t>2016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6363404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1500</TotalTime>
  <Words>1942</Words>
  <Application>Microsoft Office PowerPoint</Application>
  <PresentationFormat>Personalizado</PresentationFormat>
  <Paragraphs>254</Paragraphs>
  <Slides>32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Parallax</vt:lpstr>
      <vt:lpstr>Diapositivas de:  Registro Contable de Capital, Agencias y Sucursales.    U.A. Boletines de Pasivo y Capital.  Licenciatura en Contaduría.  Centro Universitario UAEM Valle de Teotihuacán.   L. C. P. Lizbeth Sandoval Juárez.</vt:lpstr>
      <vt:lpstr>Justificación</vt:lpstr>
      <vt:lpstr>Objetivos</vt:lpstr>
      <vt:lpstr>Índice</vt:lpstr>
      <vt:lpstr>Índice</vt:lpstr>
      <vt:lpstr>Presentación de PowerPoint</vt:lpstr>
      <vt:lpstr>Clasificación</vt:lpstr>
      <vt:lpstr>Diferentes aceptaciones de capital.</vt:lpstr>
      <vt:lpstr>Diferentes aceptaciones de capital.</vt:lpstr>
      <vt:lpstr>Diferentes aceptaciones de capital.</vt:lpstr>
      <vt:lpstr>Registro de acciones.</vt:lpstr>
      <vt:lpstr>Acciones ordinarias.</vt:lpstr>
      <vt:lpstr>Acciones preferentes.</vt:lpstr>
      <vt:lpstr>Reglas de valuación.</vt:lpstr>
      <vt:lpstr>Reglas de presentación</vt:lpstr>
      <vt:lpstr>Notas a los estados financieros.</vt:lpstr>
      <vt:lpstr>Medidas de control.</vt:lpstr>
      <vt:lpstr>AGENCIAS Y SUSCURSALES.</vt:lpstr>
      <vt:lpstr>Presentación de PowerPoint</vt:lpstr>
      <vt:lpstr>Presentación de PowerPoint</vt:lpstr>
      <vt:lpstr>Presentación de PowerPoint</vt:lpstr>
      <vt:lpstr>Presentación de PowerPoint</vt:lpstr>
      <vt:lpstr>Objetivo</vt:lpstr>
      <vt:lpstr>Conceptos que integran el estado de variaciones en el capital contable.</vt:lpstr>
      <vt:lpstr>Presentación de PowerPoint</vt:lpstr>
      <vt:lpstr>Presentación de PowerPoint</vt:lpstr>
      <vt:lpstr>Estructura.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 HORMIGUITA</dc:creator>
  <cp:lastModifiedBy>LA HORMIGUITA</cp:lastModifiedBy>
  <cp:revision>102</cp:revision>
  <dcterms:created xsi:type="dcterms:W3CDTF">2014-09-12T02:11:33Z</dcterms:created>
  <dcterms:modified xsi:type="dcterms:W3CDTF">2016-10-12T18:55:25Z</dcterms:modified>
</cp:coreProperties>
</file>