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5" r:id="rId2"/>
  </p:sldMasterIdLst>
  <p:notesMasterIdLst>
    <p:notesMasterId r:id="rId36"/>
  </p:notesMasterIdLst>
  <p:handoutMasterIdLst>
    <p:handoutMasterId r:id="rId37"/>
  </p:handoutMasterIdLst>
  <p:sldIdLst>
    <p:sldId id="256" r:id="rId3"/>
    <p:sldId id="335" r:id="rId4"/>
    <p:sldId id="336" r:id="rId5"/>
    <p:sldId id="337" r:id="rId6"/>
    <p:sldId id="343" r:id="rId7"/>
    <p:sldId id="273" r:id="rId8"/>
    <p:sldId id="274" r:id="rId9"/>
    <p:sldId id="341" r:id="rId10"/>
    <p:sldId id="342" r:id="rId11"/>
    <p:sldId id="275" r:id="rId12"/>
    <p:sldId id="309" r:id="rId13"/>
    <p:sldId id="310" r:id="rId14"/>
    <p:sldId id="311" r:id="rId15"/>
    <p:sldId id="312" r:id="rId16"/>
    <p:sldId id="313" r:id="rId17"/>
    <p:sldId id="314" r:id="rId18"/>
    <p:sldId id="315" r:id="rId19"/>
    <p:sldId id="316" r:id="rId20"/>
    <p:sldId id="332" r:id="rId21"/>
    <p:sldId id="317" r:id="rId22"/>
    <p:sldId id="318" r:id="rId23"/>
    <p:sldId id="319" r:id="rId24"/>
    <p:sldId id="321" r:id="rId25"/>
    <p:sldId id="333" r:id="rId26"/>
    <p:sldId id="334" r:id="rId27"/>
    <p:sldId id="338" r:id="rId28"/>
    <p:sldId id="322" r:id="rId29"/>
    <p:sldId id="323" r:id="rId30"/>
    <p:sldId id="325" r:id="rId31"/>
    <p:sldId id="339" r:id="rId32"/>
    <p:sldId id="344" r:id="rId33"/>
    <p:sldId id="327" r:id="rId34"/>
    <p:sldId id="302"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74" d="100"/>
          <a:sy n="74" d="100"/>
        </p:scale>
        <p:origin x="372" y="72"/>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1818"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323B08-68DF-4E5C-9920-0F2DD216C7DA}" type="doc">
      <dgm:prSet loTypeId="urn:microsoft.com/office/officeart/2008/layout/HorizontalMultiLevelHierarchy" loCatId="hierarchy" qsTypeId="urn:microsoft.com/office/officeart/2005/8/quickstyle/3d4" qsCatId="3D" csTypeId="urn:microsoft.com/office/officeart/2005/8/colors/colorful4" csCatId="colorful" phldr="1"/>
      <dgm:spPr/>
      <dgm:t>
        <a:bodyPr/>
        <a:lstStyle/>
        <a:p>
          <a:endParaRPr lang="es-MX"/>
        </a:p>
      </dgm:t>
    </dgm:pt>
    <dgm:pt modelId="{ACFD14F5-1E98-4E60-B7FC-B6C91EE7BA5D}">
      <dgm:prSet phldrT="[Texto]" custT="1"/>
      <dgm:spPr/>
      <dgm:t>
        <a:bodyPr/>
        <a:lstStyle/>
        <a:p>
          <a:r>
            <a:rPr lang="es-MX" sz="2000" dirty="0" smtClean="0">
              <a:latin typeface="Franklin Gothic Book" panose="020B0503020102020204" pitchFamily="34" charset="0"/>
            </a:rPr>
            <a:t>Ingresos</a:t>
          </a:r>
          <a:endParaRPr lang="es-MX" sz="2000" dirty="0">
            <a:latin typeface="Franklin Gothic Book" panose="020B0503020102020204" pitchFamily="34" charset="0"/>
          </a:endParaRPr>
        </a:p>
      </dgm:t>
    </dgm:pt>
    <dgm:pt modelId="{E86BF024-D9FF-42DC-A443-67D7DD49F5D7}" type="parTrans" cxnId="{B208C949-44CD-40E0-8425-2C2B45C4959C}">
      <dgm:prSet/>
      <dgm:spPr/>
      <dgm:t>
        <a:bodyPr/>
        <a:lstStyle/>
        <a:p>
          <a:endParaRPr lang="es-MX" sz="2000">
            <a:latin typeface="Franklin Gothic Book" panose="020B0503020102020204" pitchFamily="34" charset="0"/>
          </a:endParaRPr>
        </a:p>
      </dgm:t>
    </dgm:pt>
    <dgm:pt modelId="{2F5F2143-175B-41B7-B4A7-3CC47B9FEDF9}" type="sibTrans" cxnId="{B208C949-44CD-40E0-8425-2C2B45C4959C}">
      <dgm:prSet/>
      <dgm:spPr/>
      <dgm:t>
        <a:bodyPr/>
        <a:lstStyle/>
        <a:p>
          <a:endParaRPr lang="es-MX" sz="2000">
            <a:latin typeface="Franklin Gothic Book" panose="020B0503020102020204" pitchFamily="34" charset="0"/>
          </a:endParaRPr>
        </a:p>
      </dgm:t>
    </dgm:pt>
    <dgm:pt modelId="{BD36D011-695C-4ECB-9249-C94CB2F996D4}">
      <dgm:prSet phldrT="[Texto]" custT="1"/>
      <dgm:spPr/>
      <dgm:t>
        <a:bodyPr/>
        <a:lstStyle/>
        <a:p>
          <a:r>
            <a:rPr lang="es-MX" sz="2000" dirty="0" smtClean="0">
              <a:latin typeface="Franklin Gothic Book" panose="020B0503020102020204" pitchFamily="34" charset="0"/>
            </a:rPr>
            <a:t>Salarios</a:t>
          </a:r>
          <a:endParaRPr lang="es-MX" sz="2000" dirty="0">
            <a:latin typeface="Franklin Gothic Book" panose="020B0503020102020204" pitchFamily="34" charset="0"/>
          </a:endParaRPr>
        </a:p>
      </dgm:t>
    </dgm:pt>
    <dgm:pt modelId="{F89B4E66-1434-44E0-9206-F6E39DB1DB5C}" type="parTrans" cxnId="{2B2E7D54-267F-42B4-8F72-62E7177B3489}">
      <dgm:prSet custT="1"/>
      <dgm:spPr/>
      <dgm:t>
        <a:bodyPr/>
        <a:lstStyle/>
        <a:p>
          <a:endParaRPr lang="es-MX" sz="2000">
            <a:latin typeface="Franklin Gothic Book" panose="020B0503020102020204" pitchFamily="34" charset="0"/>
          </a:endParaRPr>
        </a:p>
      </dgm:t>
    </dgm:pt>
    <dgm:pt modelId="{77116FA6-7968-4AA4-8575-CB20EDE58F80}" type="sibTrans" cxnId="{2B2E7D54-267F-42B4-8F72-62E7177B3489}">
      <dgm:prSet/>
      <dgm:spPr/>
      <dgm:t>
        <a:bodyPr/>
        <a:lstStyle/>
        <a:p>
          <a:endParaRPr lang="es-MX" sz="2000">
            <a:latin typeface="Franklin Gothic Book" panose="020B0503020102020204" pitchFamily="34" charset="0"/>
          </a:endParaRPr>
        </a:p>
      </dgm:t>
    </dgm:pt>
    <dgm:pt modelId="{08FBBFF1-C479-4C2C-82A7-5C1EC71C13FA}">
      <dgm:prSet phldrT="[Texto]" custT="1"/>
      <dgm:spPr/>
      <dgm:t>
        <a:bodyPr/>
        <a:lstStyle/>
        <a:p>
          <a:r>
            <a:rPr lang="es-MX" sz="2000" dirty="0" smtClean="0">
              <a:latin typeface="Franklin Gothic Book" panose="020B0503020102020204" pitchFamily="34" charset="0"/>
            </a:rPr>
            <a:t>Prestaciones que deriven de una relación laboral.</a:t>
          </a:r>
          <a:endParaRPr lang="es-MX" sz="2000" dirty="0">
            <a:latin typeface="Franklin Gothic Book" panose="020B0503020102020204" pitchFamily="34" charset="0"/>
          </a:endParaRPr>
        </a:p>
      </dgm:t>
    </dgm:pt>
    <dgm:pt modelId="{E39E7E94-7BAC-493C-9AB3-DA436C1987E0}" type="parTrans" cxnId="{AABB96C0-27FE-40BA-8899-6B3610E5F689}">
      <dgm:prSet custT="1"/>
      <dgm:spPr/>
      <dgm:t>
        <a:bodyPr/>
        <a:lstStyle/>
        <a:p>
          <a:endParaRPr lang="es-MX" sz="2000">
            <a:latin typeface="Franklin Gothic Book" panose="020B0503020102020204" pitchFamily="34" charset="0"/>
          </a:endParaRPr>
        </a:p>
      </dgm:t>
    </dgm:pt>
    <dgm:pt modelId="{F937E87C-4F93-400B-AE6C-CE3B3A4458B5}" type="sibTrans" cxnId="{AABB96C0-27FE-40BA-8899-6B3610E5F689}">
      <dgm:prSet/>
      <dgm:spPr/>
      <dgm:t>
        <a:bodyPr/>
        <a:lstStyle/>
        <a:p>
          <a:endParaRPr lang="es-MX" sz="2000">
            <a:latin typeface="Franklin Gothic Book" panose="020B0503020102020204" pitchFamily="34" charset="0"/>
          </a:endParaRPr>
        </a:p>
      </dgm:t>
    </dgm:pt>
    <dgm:pt modelId="{9D6D5CC6-2E1D-4C32-94C9-D0E72434100D}">
      <dgm:prSet phldrT="[Texto]" custT="1"/>
      <dgm:spPr/>
      <dgm:t>
        <a:bodyPr/>
        <a:lstStyle/>
        <a:p>
          <a:r>
            <a:rPr lang="es-MX" sz="2000" dirty="0" smtClean="0">
              <a:latin typeface="Franklin Gothic Book" panose="020B0503020102020204" pitchFamily="34" charset="0"/>
            </a:rPr>
            <a:t>PTU y prestaciones por terminación laboral.</a:t>
          </a:r>
          <a:endParaRPr lang="es-MX" sz="2000" dirty="0">
            <a:latin typeface="Franklin Gothic Book" panose="020B0503020102020204" pitchFamily="34" charset="0"/>
          </a:endParaRPr>
        </a:p>
      </dgm:t>
    </dgm:pt>
    <dgm:pt modelId="{629152EE-B957-4E5B-A692-FD0FA5087E92}" type="parTrans" cxnId="{67C7E512-62F8-4098-90FF-339976222DD4}">
      <dgm:prSet custT="1"/>
      <dgm:spPr/>
      <dgm:t>
        <a:bodyPr/>
        <a:lstStyle/>
        <a:p>
          <a:endParaRPr lang="es-MX" sz="2000">
            <a:latin typeface="Franklin Gothic Book" panose="020B0503020102020204" pitchFamily="34" charset="0"/>
          </a:endParaRPr>
        </a:p>
      </dgm:t>
    </dgm:pt>
    <dgm:pt modelId="{168683A4-3F0F-4843-B92E-06462C83B311}" type="sibTrans" cxnId="{67C7E512-62F8-4098-90FF-339976222DD4}">
      <dgm:prSet/>
      <dgm:spPr/>
      <dgm:t>
        <a:bodyPr/>
        <a:lstStyle/>
        <a:p>
          <a:endParaRPr lang="es-MX" sz="2000">
            <a:latin typeface="Franklin Gothic Book" panose="020B0503020102020204" pitchFamily="34" charset="0"/>
          </a:endParaRPr>
        </a:p>
      </dgm:t>
    </dgm:pt>
    <dgm:pt modelId="{826ED295-D236-4905-89C9-505676EB7CC1}" type="pres">
      <dgm:prSet presAssocID="{09323B08-68DF-4E5C-9920-0F2DD216C7DA}" presName="Name0" presStyleCnt="0">
        <dgm:presLayoutVars>
          <dgm:chPref val="1"/>
          <dgm:dir/>
          <dgm:animOne val="branch"/>
          <dgm:animLvl val="lvl"/>
          <dgm:resizeHandles val="exact"/>
        </dgm:presLayoutVars>
      </dgm:prSet>
      <dgm:spPr/>
      <dgm:t>
        <a:bodyPr/>
        <a:lstStyle/>
        <a:p>
          <a:endParaRPr lang="es-MX"/>
        </a:p>
      </dgm:t>
    </dgm:pt>
    <dgm:pt modelId="{509E7429-AF64-46BA-AA33-527946CA5FF9}" type="pres">
      <dgm:prSet presAssocID="{ACFD14F5-1E98-4E60-B7FC-B6C91EE7BA5D}" presName="root1" presStyleCnt="0"/>
      <dgm:spPr/>
      <dgm:t>
        <a:bodyPr/>
        <a:lstStyle/>
        <a:p>
          <a:endParaRPr lang="es-MX"/>
        </a:p>
      </dgm:t>
    </dgm:pt>
    <dgm:pt modelId="{29441EC8-7D2A-43ED-A7A6-A80782058F95}" type="pres">
      <dgm:prSet presAssocID="{ACFD14F5-1E98-4E60-B7FC-B6C91EE7BA5D}" presName="LevelOneTextNode" presStyleLbl="node0" presStyleIdx="0" presStyleCnt="1">
        <dgm:presLayoutVars>
          <dgm:chPref val="3"/>
        </dgm:presLayoutVars>
      </dgm:prSet>
      <dgm:spPr/>
      <dgm:t>
        <a:bodyPr/>
        <a:lstStyle/>
        <a:p>
          <a:endParaRPr lang="es-MX"/>
        </a:p>
      </dgm:t>
    </dgm:pt>
    <dgm:pt modelId="{26E26EF6-4B41-4B9A-88EE-6B361A476E19}" type="pres">
      <dgm:prSet presAssocID="{ACFD14F5-1E98-4E60-B7FC-B6C91EE7BA5D}" presName="level2hierChild" presStyleCnt="0"/>
      <dgm:spPr/>
      <dgm:t>
        <a:bodyPr/>
        <a:lstStyle/>
        <a:p>
          <a:endParaRPr lang="es-MX"/>
        </a:p>
      </dgm:t>
    </dgm:pt>
    <dgm:pt modelId="{8CCE5DAF-7584-41BA-9CFD-61C5D8A9921C}" type="pres">
      <dgm:prSet presAssocID="{F89B4E66-1434-44E0-9206-F6E39DB1DB5C}" presName="conn2-1" presStyleLbl="parChTrans1D2" presStyleIdx="0" presStyleCnt="3"/>
      <dgm:spPr/>
      <dgm:t>
        <a:bodyPr/>
        <a:lstStyle/>
        <a:p>
          <a:endParaRPr lang="es-MX"/>
        </a:p>
      </dgm:t>
    </dgm:pt>
    <dgm:pt modelId="{3304C682-8BAD-47D0-BC32-9FC076C09F24}" type="pres">
      <dgm:prSet presAssocID="{F89B4E66-1434-44E0-9206-F6E39DB1DB5C}" presName="connTx" presStyleLbl="parChTrans1D2" presStyleIdx="0" presStyleCnt="3"/>
      <dgm:spPr/>
      <dgm:t>
        <a:bodyPr/>
        <a:lstStyle/>
        <a:p>
          <a:endParaRPr lang="es-MX"/>
        </a:p>
      </dgm:t>
    </dgm:pt>
    <dgm:pt modelId="{6393636F-C224-479B-AE4B-AC95B407A261}" type="pres">
      <dgm:prSet presAssocID="{BD36D011-695C-4ECB-9249-C94CB2F996D4}" presName="root2" presStyleCnt="0"/>
      <dgm:spPr/>
      <dgm:t>
        <a:bodyPr/>
        <a:lstStyle/>
        <a:p>
          <a:endParaRPr lang="es-MX"/>
        </a:p>
      </dgm:t>
    </dgm:pt>
    <dgm:pt modelId="{270AC42B-DE80-491B-9018-551F29C07090}" type="pres">
      <dgm:prSet presAssocID="{BD36D011-695C-4ECB-9249-C94CB2F996D4}" presName="LevelTwoTextNode" presStyleLbl="node2" presStyleIdx="0" presStyleCnt="3">
        <dgm:presLayoutVars>
          <dgm:chPref val="3"/>
        </dgm:presLayoutVars>
      </dgm:prSet>
      <dgm:spPr/>
      <dgm:t>
        <a:bodyPr/>
        <a:lstStyle/>
        <a:p>
          <a:endParaRPr lang="es-MX"/>
        </a:p>
      </dgm:t>
    </dgm:pt>
    <dgm:pt modelId="{EA8A003F-21B9-48A1-8A76-8144FBA3D09B}" type="pres">
      <dgm:prSet presAssocID="{BD36D011-695C-4ECB-9249-C94CB2F996D4}" presName="level3hierChild" presStyleCnt="0"/>
      <dgm:spPr/>
      <dgm:t>
        <a:bodyPr/>
        <a:lstStyle/>
        <a:p>
          <a:endParaRPr lang="es-MX"/>
        </a:p>
      </dgm:t>
    </dgm:pt>
    <dgm:pt modelId="{FCDA96CB-5718-484E-A319-D2B8889D9ADF}" type="pres">
      <dgm:prSet presAssocID="{E39E7E94-7BAC-493C-9AB3-DA436C1987E0}" presName="conn2-1" presStyleLbl="parChTrans1D2" presStyleIdx="1" presStyleCnt="3"/>
      <dgm:spPr/>
      <dgm:t>
        <a:bodyPr/>
        <a:lstStyle/>
        <a:p>
          <a:endParaRPr lang="es-MX"/>
        </a:p>
      </dgm:t>
    </dgm:pt>
    <dgm:pt modelId="{81BBD503-AD60-48DF-A753-3066596E9DE9}" type="pres">
      <dgm:prSet presAssocID="{E39E7E94-7BAC-493C-9AB3-DA436C1987E0}" presName="connTx" presStyleLbl="parChTrans1D2" presStyleIdx="1" presStyleCnt="3"/>
      <dgm:spPr/>
      <dgm:t>
        <a:bodyPr/>
        <a:lstStyle/>
        <a:p>
          <a:endParaRPr lang="es-MX"/>
        </a:p>
      </dgm:t>
    </dgm:pt>
    <dgm:pt modelId="{F7719F7A-498E-4D7A-9FE6-E09286D63C93}" type="pres">
      <dgm:prSet presAssocID="{08FBBFF1-C479-4C2C-82A7-5C1EC71C13FA}" presName="root2" presStyleCnt="0"/>
      <dgm:spPr/>
      <dgm:t>
        <a:bodyPr/>
        <a:lstStyle/>
        <a:p>
          <a:endParaRPr lang="es-MX"/>
        </a:p>
      </dgm:t>
    </dgm:pt>
    <dgm:pt modelId="{2E4C9D19-0121-4111-A9A8-AC6CE37CD819}" type="pres">
      <dgm:prSet presAssocID="{08FBBFF1-C479-4C2C-82A7-5C1EC71C13FA}" presName="LevelTwoTextNode" presStyleLbl="node2" presStyleIdx="1" presStyleCnt="3">
        <dgm:presLayoutVars>
          <dgm:chPref val="3"/>
        </dgm:presLayoutVars>
      </dgm:prSet>
      <dgm:spPr/>
      <dgm:t>
        <a:bodyPr/>
        <a:lstStyle/>
        <a:p>
          <a:endParaRPr lang="es-MX"/>
        </a:p>
      </dgm:t>
    </dgm:pt>
    <dgm:pt modelId="{85986855-B628-477E-8441-0D4DF52807B3}" type="pres">
      <dgm:prSet presAssocID="{08FBBFF1-C479-4C2C-82A7-5C1EC71C13FA}" presName="level3hierChild" presStyleCnt="0"/>
      <dgm:spPr/>
      <dgm:t>
        <a:bodyPr/>
        <a:lstStyle/>
        <a:p>
          <a:endParaRPr lang="es-MX"/>
        </a:p>
      </dgm:t>
    </dgm:pt>
    <dgm:pt modelId="{B9034EE9-225F-4F59-8046-B14894D7543A}" type="pres">
      <dgm:prSet presAssocID="{629152EE-B957-4E5B-A692-FD0FA5087E92}" presName="conn2-1" presStyleLbl="parChTrans1D2" presStyleIdx="2" presStyleCnt="3"/>
      <dgm:spPr/>
      <dgm:t>
        <a:bodyPr/>
        <a:lstStyle/>
        <a:p>
          <a:endParaRPr lang="es-MX"/>
        </a:p>
      </dgm:t>
    </dgm:pt>
    <dgm:pt modelId="{A43C4A65-14F6-4AE9-8408-699E65A2AB57}" type="pres">
      <dgm:prSet presAssocID="{629152EE-B957-4E5B-A692-FD0FA5087E92}" presName="connTx" presStyleLbl="parChTrans1D2" presStyleIdx="2" presStyleCnt="3"/>
      <dgm:spPr/>
      <dgm:t>
        <a:bodyPr/>
        <a:lstStyle/>
        <a:p>
          <a:endParaRPr lang="es-MX"/>
        </a:p>
      </dgm:t>
    </dgm:pt>
    <dgm:pt modelId="{A1B35434-F014-4361-816C-6B8B5C01F99C}" type="pres">
      <dgm:prSet presAssocID="{9D6D5CC6-2E1D-4C32-94C9-D0E72434100D}" presName="root2" presStyleCnt="0"/>
      <dgm:spPr/>
      <dgm:t>
        <a:bodyPr/>
        <a:lstStyle/>
        <a:p>
          <a:endParaRPr lang="es-MX"/>
        </a:p>
      </dgm:t>
    </dgm:pt>
    <dgm:pt modelId="{EF8C04F2-7163-4470-B6D1-1EA521353BB7}" type="pres">
      <dgm:prSet presAssocID="{9D6D5CC6-2E1D-4C32-94C9-D0E72434100D}" presName="LevelTwoTextNode" presStyleLbl="node2" presStyleIdx="2" presStyleCnt="3">
        <dgm:presLayoutVars>
          <dgm:chPref val="3"/>
        </dgm:presLayoutVars>
      </dgm:prSet>
      <dgm:spPr/>
      <dgm:t>
        <a:bodyPr/>
        <a:lstStyle/>
        <a:p>
          <a:endParaRPr lang="es-MX"/>
        </a:p>
      </dgm:t>
    </dgm:pt>
    <dgm:pt modelId="{77BF4FA2-0DDD-4E11-B619-7828B2338930}" type="pres">
      <dgm:prSet presAssocID="{9D6D5CC6-2E1D-4C32-94C9-D0E72434100D}" presName="level3hierChild" presStyleCnt="0"/>
      <dgm:spPr/>
      <dgm:t>
        <a:bodyPr/>
        <a:lstStyle/>
        <a:p>
          <a:endParaRPr lang="es-MX"/>
        </a:p>
      </dgm:t>
    </dgm:pt>
  </dgm:ptLst>
  <dgm:cxnLst>
    <dgm:cxn modelId="{67C7E512-62F8-4098-90FF-339976222DD4}" srcId="{ACFD14F5-1E98-4E60-B7FC-B6C91EE7BA5D}" destId="{9D6D5CC6-2E1D-4C32-94C9-D0E72434100D}" srcOrd="2" destOrd="0" parTransId="{629152EE-B957-4E5B-A692-FD0FA5087E92}" sibTransId="{168683A4-3F0F-4843-B92E-06462C83B311}"/>
    <dgm:cxn modelId="{32EC918B-2FC1-4350-8004-CE531B62EE4E}" type="presOf" srcId="{9D6D5CC6-2E1D-4C32-94C9-D0E72434100D}" destId="{EF8C04F2-7163-4470-B6D1-1EA521353BB7}" srcOrd="0" destOrd="0" presId="urn:microsoft.com/office/officeart/2008/layout/HorizontalMultiLevelHierarchy"/>
    <dgm:cxn modelId="{8E32D54F-D937-444D-B6C3-318C02501899}" type="presOf" srcId="{F89B4E66-1434-44E0-9206-F6E39DB1DB5C}" destId="{3304C682-8BAD-47D0-BC32-9FC076C09F24}" srcOrd="1" destOrd="0" presId="urn:microsoft.com/office/officeart/2008/layout/HorizontalMultiLevelHierarchy"/>
    <dgm:cxn modelId="{AABB96C0-27FE-40BA-8899-6B3610E5F689}" srcId="{ACFD14F5-1E98-4E60-B7FC-B6C91EE7BA5D}" destId="{08FBBFF1-C479-4C2C-82A7-5C1EC71C13FA}" srcOrd="1" destOrd="0" parTransId="{E39E7E94-7BAC-493C-9AB3-DA436C1987E0}" sibTransId="{F937E87C-4F93-400B-AE6C-CE3B3A4458B5}"/>
    <dgm:cxn modelId="{4C703D54-45CF-4A7B-9550-B6DBF9EF3E6C}" type="presOf" srcId="{08FBBFF1-C479-4C2C-82A7-5C1EC71C13FA}" destId="{2E4C9D19-0121-4111-A9A8-AC6CE37CD819}" srcOrd="0" destOrd="0" presId="urn:microsoft.com/office/officeart/2008/layout/HorizontalMultiLevelHierarchy"/>
    <dgm:cxn modelId="{2B2E7D54-267F-42B4-8F72-62E7177B3489}" srcId="{ACFD14F5-1E98-4E60-B7FC-B6C91EE7BA5D}" destId="{BD36D011-695C-4ECB-9249-C94CB2F996D4}" srcOrd="0" destOrd="0" parTransId="{F89B4E66-1434-44E0-9206-F6E39DB1DB5C}" sibTransId="{77116FA6-7968-4AA4-8575-CB20EDE58F80}"/>
    <dgm:cxn modelId="{7D09F5E6-CC6E-4145-9151-51042ABE2F9D}" type="presOf" srcId="{BD36D011-695C-4ECB-9249-C94CB2F996D4}" destId="{270AC42B-DE80-491B-9018-551F29C07090}" srcOrd="0" destOrd="0" presId="urn:microsoft.com/office/officeart/2008/layout/HorizontalMultiLevelHierarchy"/>
    <dgm:cxn modelId="{E7D99F77-856E-4416-8332-DE8566E069A5}" type="presOf" srcId="{E39E7E94-7BAC-493C-9AB3-DA436C1987E0}" destId="{FCDA96CB-5718-484E-A319-D2B8889D9ADF}" srcOrd="0" destOrd="0" presId="urn:microsoft.com/office/officeart/2008/layout/HorizontalMultiLevelHierarchy"/>
    <dgm:cxn modelId="{2F275319-6C52-4511-820A-2054B1157856}" type="presOf" srcId="{629152EE-B957-4E5B-A692-FD0FA5087E92}" destId="{B9034EE9-225F-4F59-8046-B14894D7543A}" srcOrd="0" destOrd="0" presId="urn:microsoft.com/office/officeart/2008/layout/HorizontalMultiLevelHierarchy"/>
    <dgm:cxn modelId="{BC53E645-F73F-4D57-8B53-736D4CEC61B8}" type="presOf" srcId="{629152EE-B957-4E5B-A692-FD0FA5087E92}" destId="{A43C4A65-14F6-4AE9-8408-699E65A2AB57}" srcOrd="1" destOrd="0" presId="urn:microsoft.com/office/officeart/2008/layout/HorizontalMultiLevelHierarchy"/>
    <dgm:cxn modelId="{2F905457-6118-4C59-94BE-42C6DB8778FF}" type="presOf" srcId="{E39E7E94-7BAC-493C-9AB3-DA436C1987E0}" destId="{81BBD503-AD60-48DF-A753-3066596E9DE9}" srcOrd="1" destOrd="0" presId="urn:microsoft.com/office/officeart/2008/layout/HorizontalMultiLevelHierarchy"/>
    <dgm:cxn modelId="{CA1B4253-8215-4004-845D-6FA1A762E215}" type="presOf" srcId="{ACFD14F5-1E98-4E60-B7FC-B6C91EE7BA5D}" destId="{29441EC8-7D2A-43ED-A7A6-A80782058F95}" srcOrd="0" destOrd="0" presId="urn:microsoft.com/office/officeart/2008/layout/HorizontalMultiLevelHierarchy"/>
    <dgm:cxn modelId="{EAB4B17B-20FB-4CAB-8B2B-2B73A4AD4694}" type="presOf" srcId="{09323B08-68DF-4E5C-9920-0F2DD216C7DA}" destId="{826ED295-D236-4905-89C9-505676EB7CC1}" srcOrd="0" destOrd="0" presId="urn:microsoft.com/office/officeart/2008/layout/HorizontalMultiLevelHierarchy"/>
    <dgm:cxn modelId="{E61A9056-751C-4325-AF30-E3822C958C31}" type="presOf" srcId="{F89B4E66-1434-44E0-9206-F6E39DB1DB5C}" destId="{8CCE5DAF-7584-41BA-9CFD-61C5D8A9921C}" srcOrd="0" destOrd="0" presId="urn:microsoft.com/office/officeart/2008/layout/HorizontalMultiLevelHierarchy"/>
    <dgm:cxn modelId="{B208C949-44CD-40E0-8425-2C2B45C4959C}" srcId="{09323B08-68DF-4E5C-9920-0F2DD216C7DA}" destId="{ACFD14F5-1E98-4E60-B7FC-B6C91EE7BA5D}" srcOrd="0" destOrd="0" parTransId="{E86BF024-D9FF-42DC-A443-67D7DD49F5D7}" sibTransId="{2F5F2143-175B-41B7-B4A7-3CC47B9FEDF9}"/>
    <dgm:cxn modelId="{DB0B5B0B-3638-4222-939A-FA6852D53241}" type="presParOf" srcId="{826ED295-D236-4905-89C9-505676EB7CC1}" destId="{509E7429-AF64-46BA-AA33-527946CA5FF9}" srcOrd="0" destOrd="0" presId="urn:microsoft.com/office/officeart/2008/layout/HorizontalMultiLevelHierarchy"/>
    <dgm:cxn modelId="{BBBC85F7-3E35-42BF-A91B-D55032B58B75}" type="presParOf" srcId="{509E7429-AF64-46BA-AA33-527946CA5FF9}" destId="{29441EC8-7D2A-43ED-A7A6-A80782058F95}" srcOrd="0" destOrd="0" presId="urn:microsoft.com/office/officeart/2008/layout/HorizontalMultiLevelHierarchy"/>
    <dgm:cxn modelId="{53CE529E-310C-4465-B031-A15594A2BAAA}" type="presParOf" srcId="{509E7429-AF64-46BA-AA33-527946CA5FF9}" destId="{26E26EF6-4B41-4B9A-88EE-6B361A476E19}" srcOrd="1" destOrd="0" presId="urn:microsoft.com/office/officeart/2008/layout/HorizontalMultiLevelHierarchy"/>
    <dgm:cxn modelId="{431ED820-BE98-4DFB-9585-B5A5A18A9D7E}" type="presParOf" srcId="{26E26EF6-4B41-4B9A-88EE-6B361A476E19}" destId="{8CCE5DAF-7584-41BA-9CFD-61C5D8A9921C}" srcOrd="0" destOrd="0" presId="urn:microsoft.com/office/officeart/2008/layout/HorizontalMultiLevelHierarchy"/>
    <dgm:cxn modelId="{F522C9B2-D79F-483A-B254-2A738B545299}" type="presParOf" srcId="{8CCE5DAF-7584-41BA-9CFD-61C5D8A9921C}" destId="{3304C682-8BAD-47D0-BC32-9FC076C09F24}" srcOrd="0" destOrd="0" presId="urn:microsoft.com/office/officeart/2008/layout/HorizontalMultiLevelHierarchy"/>
    <dgm:cxn modelId="{86605584-A9D8-4EF1-A410-EAF922EB33D8}" type="presParOf" srcId="{26E26EF6-4B41-4B9A-88EE-6B361A476E19}" destId="{6393636F-C224-479B-AE4B-AC95B407A261}" srcOrd="1" destOrd="0" presId="urn:microsoft.com/office/officeart/2008/layout/HorizontalMultiLevelHierarchy"/>
    <dgm:cxn modelId="{F7B0EC51-C5E5-4C29-A013-68559C2510ED}" type="presParOf" srcId="{6393636F-C224-479B-AE4B-AC95B407A261}" destId="{270AC42B-DE80-491B-9018-551F29C07090}" srcOrd="0" destOrd="0" presId="urn:microsoft.com/office/officeart/2008/layout/HorizontalMultiLevelHierarchy"/>
    <dgm:cxn modelId="{EA743A6C-DF9C-435E-BF01-2F67734B73DF}" type="presParOf" srcId="{6393636F-C224-479B-AE4B-AC95B407A261}" destId="{EA8A003F-21B9-48A1-8A76-8144FBA3D09B}" srcOrd="1" destOrd="0" presId="urn:microsoft.com/office/officeart/2008/layout/HorizontalMultiLevelHierarchy"/>
    <dgm:cxn modelId="{D0C27731-82C0-4161-B22E-8BD88A845925}" type="presParOf" srcId="{26E26EF6-4B41-4B9A-88EE-6B361A476E19}" destId="{FCDA96CB-5718-484E-A319-D2B8889D9ADF}" srcOrd="2" destOrd="0" presId="urn:microsoft.com/office/officeart/2008/layout/HorizontalMultiLevelHierarchy"/>
    <dgm:cxn modelId="{59C5770E-BADD-4F93-B6DF-3BA31A469A04}" type="presParOf" srcId="{FCDA96CB-5718-484E-A319-D2B8889D9ADF}" destId="{81BBD503-AD60-48DF-A753-3066596E9DE9}" srcOrd="0" destOrd="0" presId="urn:microsoft.com/office/officeart/2008/layout/HorizontalMultiLevelHierarchy"/>
    <dgm:cxn modelId="{A5922F8D-E518-4895-A5B5-3E39DCFA3C4F}" type="presParOf" srcId="{26E26EF6-4B41-4B9A-88EE-6B361A476E19}" destId="{F7719F7A-498E-4D7A-9FE6-E09286D63C93}" srcOrd="3" destOrd="0" presId="urn:microsoft.com/office/officeart/2008/layout/HorizontalMultiLevelHierarchy"/>
    <dgm:cxn modelId="{7A0144E3-5DB4-41B6-AA4F-81F20A488146}" type="presParOf" srcId="{F7719F7A-498E-4D7A-9FE6-E09286D63C93}" destId="{2E4C9D19-0121-4111-A9A8-AC6CE37CD819}" srcOrd="0" destOrd="0" presId="urn:microsoft.com/office/officeart/2008/layout/HorizontalMultiLevelHierarchy"/>
    <dgm:cxn modelId="{E124BA37-7BF0-4DB6-A8A8-A831AC9414CA}" type="presParOf" srcId="{F7719F7A-498E-4D7A-9FE6-E09286D63C93}" destId="{85986855-B628-477E-8441-0D4DF52807B3}" srcOrd="1" destOrd="0" presId="urn:microsoft.com/office/officeart/2008/layout/HorizontalMultiLevelHierarchy"/>
    <dgm:cxn modelId="{527A67E4-78D8-40F7-A348-0F5CEB64DAD0}" type="presParOf" srcId="{26E26EF6-4B41-4B9A-88EE-6B361A476E19}" destId="{B9034EE9-225F-4F59-8046-B14894D7543A}" srcOrd="4" destOrd="0" presId="urn:microsoft.com/office/officeart/2008/layout/HorizontalMultiLevelHierarchy"/>
    <dgm:cxn modelId="{412B21DC-0CF8-43BC-A87D-BBFDFB618400}" type="presParOf" srcId="{B9034EE9-225F-4F59-8046-B14894D7543A}" destId="{A43C4A65-14F6-4AE9-8408-699E65A2AB57}" srcOrd="0" destOrd="0" presId="urn:microsoft.com/office/officeart/2008/layout/HorizontalMultiLevelHierarchy"/>
    <dgm:cxn modelId="{7B89193F-D7AE-4DFB-B577-299015CB7A33}" type="presParOf" srcId="{26E26EF6-4B41-4B9A-88EE-6B361A476E19}" destId="{A1B35434-F014-4361-816C-6B8B5C01F99C}" srcOrd="5" destOrd="0" presId="urn:microsoft.com/office/officeart/2008/layout/HorizontalMultiLevelHierarchy"/>
    <dgm:cxn modelId="{93AD92C6-F2F0-4DA7-9CF6-1B96BA3D480D}" type="presParOf" srcId="{A1B35434-F014-4361-816C-6B8B5C01F99C}" destId="{EF8C04F2-7163-4470-B6D1-1EA521353BB7}" srcOrd="0" destOrd="0" presId="urn:microsoft.com/office/officeart/2008/layout/HorizontalMultiLevelHierarchy"/>
    <dgm:cxn modelId="{24DDE328-3D74-4AFE-932A-58A672C4436D}" type="presParOf" srcId="{A1B35434-F014-4361-816C-6B8B5C01F99C}" destId="{77BF4FA2-0DDD-4E11-B619-7828B2338930}"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2DCA8A1-5081-4C63-9103-1B1E3BB32DA8}"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12C24774-A010-4AF7-993B-BA8355561F82}">
      <dgm:prSet phldrT="[Texto]" custT="1"/>
      <dgm:spPr/>
      <dgm:t>
        <a:bodyPr/>
        <a:lstStyle/>
        <a:p>
          <a:r>
            <a:rPr lang="es-MX" sz="1800" dirty="0" smtClean="0">
              <a:latin typeface="Franklin Gothic Book" panose="020B0503020102020204" pitchFamily="34" charset="0"/>
            </a:rPr>
            <a:t>Deducciones</a:t>
          </a:r>
          <a:endParaRPr lang="es-MX" sz="1800" dirty="0">
            <a:latin typeface="Franklin Gothic Book" panose="020B0503020102020204" pitchFamily="34" charset="0"/>
          </a:endParaRPr>
        </a:p>
      </dgm:t>
    </dgm:pt>
    <dgm:pt modelId="{4FD598A1-FAC2-4948-8A0D-61385B555A90}" type="parTrans" cxnId="{80129BAB-F2B3-4F02-AD27-6CDD663AAD79}">
      <dgm:prSet/>
      <dgm:spPr/>
      <dgm:t>
        <a:bodyPr/>
        <a:lstStyle/>
        <a:p>
          <a:endParaRPr lang="es-MX" sz="1800">
            <a:latin typeface="Franklin Gothic Book" panose="020B0503020102020204" pitchFamily="34" charset="0"/>
          </a:endParaRPr>
        </a:p>
      </dgm:t>
    </dgm:pt>
    <dgm:pt modelId="{B6B3F112-D448-4B96-9D4B-39BE40249403}" type="sibTrans" cxnId="{80129BAB-F2B3-4F02-AD27-6CDD663AAD79}">
      <dgm:prSet/>
      <dgm:spPr/>
      <dgm:t>
        <a:bodyPr/>
        <a:lstStyle/>
        <a:p>
          <a:endParaRPr lang="es-MX" sz="1800">
            <a:latin typeface="Franklin Gothic Book" panose="020B0503020102020204" pitchFamily="34" charset="0"/>
          </a:endParaRPr>
        </a:p>
      </dgm:t>
    </dgm:pt>
    <dgm:pt modelId="{05394686-0204-4753-A11E-BB970BFC5D8F}">
      <dgm:prSet phldrT="[Texto]" custT="1"/>
      <dgm:spPr/>
      <dgm:t>
        <a:bodyPr/>
        <a:lstStyle/>
        <a:p>
          <a:r>
            <a:rPr lang="es-MX" sz="1800" dirty="0" smtClean="0">
              <a:latin typeface="Franklin Gothic Book" panose="020B0503020102020204" pitchFamily="34" charset="0"/>
            </a:rPr>
            <a:t>Los pagos efectuados por el impuesto predial.</a:t>
          </a:r>
          <a:endParaRPr lang="es-MX" sz="1800" dirty="0">
            <a:latin typeface="Franklin Gothic Book" panose="020B0503020102020204" pitchFamily="34" charset="0"/>
          </a:endParaRPr>
        </a:p>
      </dgm:t>
    </dgm:pt>
    <dgm:pt modelId="{22F11376-99ED-493D-A721-597239144052}" type="parTrans" cxnId="{5DD3CC40-CD49-4F03-A806-BC2330B65004}">
      <dgm:prSet/>
      <dgm:spPr/>
      <dgm:t>
        <a:bodyPr/>
        <a:lstStyle/>
        <a:p>
          <a:endParaRPr lang="es-MX" sz="1800">
            <a:latin typeface="Franklin Gothic Book" panose="020B0503020102020204" pitchFamily="34" charset="0"/>
          </a:endParaRPr>
        </a:p>
      </dgm:t>
    </dgm:pt>
    <dgm:pt modelId="{AFC177F8-F323-4E5F-ADBF-723F9BEF3444}" type="sibTrans" cxnId="{5DD3CC40-CD49-4F03-A806-BC2330B65004}">
      <dgm:prSet/>
      <dgm:spPr/>
      <dgm:t>
        <a:bodyPr/>
        <a:lstStyle/>
        <a:p>
          <a:endParaRPr lang="es-MX" sz="1800">
            <a:latin typeface="Franklin Gothic Book" panose="020B0503020102020204" pitchFamily="34" charset="0"/>
          </a:endParaRPr>
        </a:p>
      </dgm:t>
    </dgm:pt>
    <dgm:pt modelId="{E5F2D06F-8A35-4954-8C3B-5214CB77E801}">
      <dgm:prSet phldrT="[Texto]" custT="1"/>
      <dgm:spPr/>
      <dgm:t>
        <a:bodyPr/>
        <a:lstStyle/>
        <a:p>
          <a:r>
            <a:rPr lang="es-MX" sz="1800" dirty="0" smtClean="0">
              <a:latin typeface="Franklin Gothic Book" panose="020B0503020102020204" pitchFamily="34" charset="0"/>
            </a:rPr>
            <a:t>Los gastos de mantenimiento.</a:t>
          </a:r>
          <a:endParaRPr lang="es-MX" sz="1800" dirty="0">
            <a:latin typeface="Franklin Gothic Book" panose="020B0503020102020204" pitchFamily="34" charset="0"/>
          </a:endParaRPr>
        </a:p>
      </dgm:t>
    </dgm:pt>
    <dgm:pt modelId="{99C12206-93CB-4B2D-A3AA-42BAA780612C}" type="parTrans" cxnId="{0BAC67D9-ABFE-4CFC-830E-478CC21DCE00}">
      <dgm:prSet/>
      <dgm:spPr/>
      <dgm:t>
        <a:bodyPr/>
        <a:lstStyle/>
        <a:p>
          <a:endParaRPr lang="es-MX" sz="1800">
            <a:latin typeface="Franklin Gothic Book" panose="020B0503020102020204" pitchFamily="34" charset="0"/>
          </a:endParaRPr>
        </a:p>
      </dgm:t>
    </dgm:pt>
    <dgm:pt modelId="{9521626D-588A-4CC7-9329-E3E9D04C4083}" type="sibTrans" cxnId="{0BAC67D9-ABFE-4CFC-830E-478CC21DCE00}">
      <dgm:prSet/>
      <dgm:spPr/>
      <dgm:t>
        <a:bodyPr/>
        <a:lstStyle/>
        <a:p>
          <a:endParaRPr lang="es-MX" sz="1800">
            <a:latin typeface="Franklin Gothic Book" panose="020B0503020102020204" pitchFamily="34" charset="0"/>
          </a:endParaRPr>
        </a:p>
      </dgm:t>
    </dgm:pt>
    <dgm:pt modelId="{A777023F-EE61-466F-B2CA-CF5EFE45B909}">
      <dgm:prSet phldrT="[Texto]" custT="1"/>
      <dgm:spPr/>
      <dgm:t>
        <a:bodyPr/>
        <a:lstStyle/>
        <a:p>
          <a:r>
            <a:rPr lang="es-MX" sz="1800" dirty="0" smtClean="0">
              <a:latin typeface="Franklin Gothic Book" panose="020B0503020102020204" pitchFamily="34" charset="0"/>
            </a:rPr>
            <a:t>Los intereses reales pagados por préstamos. </a:t>
          </a:r>
          <a:endParaRPr lang="es-MX" sz="1800" dirty="0">
            <a:latin typeface="Franklin Gothic Book" panose="020B0503020102020204" pitchFamily="34" charset="0"/>
          </a:endParaRPr>
        </a:p>
      </dgm:t>
    </dgm:pt>
    <dgm:pt modelId="{828767D7-4F90-4E4C-B6BC-E62D55BBF490}" type="parTrans" cxnId="{B156117E-F470-4111-A7D7-5D0CA4B60280}">
      <dgm:prSet/>
      <dgm:spPr/>
      <dgm:t>
        <a:bodyPr/>
        <a:lstStyle/>
        <a:p>
          <a:endParaRPr lang="es-MX" sz="1800">
            <a:latin typeface="Franklin Gothic Book" panose="020B0503020102020204" pitchFamily="34" charset="0"/>
          </a:endParaRPr>
        </a:p>
      </dgm:t>
    </dgm:pt>
    <dgm:pt modelId="{068E6DE3-7A77-4332-8EA8-F62511AA784C}" type="sibTrans" cxnId="{B156117E-F470-4111-A7D7-5D0CA4B60280}">
      <dgm:prSet/>
      <dgm:spPr/>
      <dgm:t>
        <a:bodyPr/>
        <a:lstStyle/>
        <a:p>
          <a:endParaRPr lang="es-MX" sz="1800">
            <a:latin typeface="Franklin Gothic Book" panose="020B0503020102020204" pitchFamily="34" charset="0"/>
          </a:endParaRPr>
        </a:p>
      </dgm:t>
    </dgm:pt>
    <dgm:pt modelId="{33F65FC3-4CCA-403C-BEF1-94B8973021DC}">
      <dgm:prSet custT="1"/>
      <dgm:spPr/>
      <dgm:t>
        <a:bodyPr/>
        <a:lstStyle/>
        <a:p>
          <a:r>
            <a:rPr lang="es-MX" sz="1800" dirty="0" smtClean="0">
              <a:latin typeface="Franklin Gothic Book" panose="020B0503020102020204" pitchFamily="34" charset="0"/>
            </a:rPr>
            <a:t>Los salarios, comisiones y honorarios pagados.</a:t>
          </a:r>
          <a:endParaRPr lang="es-MX" sz="1800" dirty="0">
            <a:latin typeface="Franklin Gothic Book" panose="020B0503020102020204" pitchFamily="34" charset="0"/>
          </a:endParaRPr>
        </a:p>
      </dgm:t>
    </dgm:pt>
    <dgm:pt modelId="{2D187BCA-60AC-4961-9AB6-FAA8CFFA6389}" type="parTrans" cxnId="{52D006E4-07AA-46B8-AFD4-0578CF7948B8}">
      <dgm:prSet/>
      <dgm:spPr/>
      <dgm:t>
        <a:bodyPr/>
        <a:lstStyle/>
        <a:p>
          <a:endParaRPr lang="es-MX" sz="1800">
            <a:latin typeface="Franklin Gothic Book" panose="020B0503020102020204" pitchFamily="34" charset="0"/>
          </a:endParaRPr>
        </a:p>
      </dgm:t>
    </dgm:pt>
    <dgm:pt modelId="{7BFF5292-92AB-4250-8B95-BB6CDD18B62B}" type="sibTrans" cxnId="{52D006E4-07AA-46B8-AFD4-0578CF7948B8}">
      <dgm:prSet/>
      <dgm:spPr/>
      <dgm:t>
        <a:bodyPr/>
        <a:lstStyle/>
        <a:p>
          <a:endParaRPr lang="es-MX" sz="1800">
            <a:latin typeface="Franklin Gothic Book" panose="020B0503020102020204" pitchFamily="34" charset="0"/>
          </a:endParaRPr>
        </a:p>
      </dgm:t>
    </dgm:pt>
    <dgm:pt modelId="{27998604-9AFA-4668-A154-4F04587CEF60}">
      <dgm:prSet custT="1"/>
      <dgm:spPr/>
      <dgm:t>
        <a:bodyPr/>
        <a:lstStyle/>
        <a:p>
          <a:r>
            <a:rPr lang="es-MX" sz="1800" dirty="0" smtClean="0">
              <a:latin typeface="Franklin Gothic Book" panose="020B0503020102020204" pitchFamily="34" charset="0"/>
            </a:rPr>
            <a:t>El importe de las primas de seguro.</a:t>
          </a:r>
          <a:endParaRPr lang="es-MX" sz="1800" dirty="0">
            <a:latin typeface="Franklin Gothic Book" panose="020B0503020102020204" pitchFamily="34" charset="0"/>
          </a:endParaRPr>
        </a:p>
      </dgm:t>
    </dgm:pt>
    <dgm:pt modelId="{F5A6C21D-88B4-45F4-8B51-3BBEBD4FE363}" type="parTrans" cxnId="{AA1A54AE-06A7-44C6-8D4E-0F6DF82C4040}">
      <dgm:prSet/>
      <dgm:spPr/>
      <dgm:t>
        <a:bodyPr/>
        <a:lstStyle/>
        <a:p>
          <a:endParaRPr lang="es-MX" sz="1800">
            <a:latin typeface="Franklin Gothic Book" panose="020B0503020102020204" pitchFamily="34" charset="0"/>
          </a:endParaRPr>
        </a:p>
      </dgm:t>
    </dgm:pt>
    <dgm:pt modelId="{AD1DF826-5F2D-49C0-BDF5-D38D25EBC6DD}" type="sibTrans" cxnId="{AA1A54AE-06A7-44C6-8D4E-0F6DF82C4040}">
      <dgm:prSet/>
      <dgm:spPr/>
      <dgm:t>
        <a:bodyPr/>
        <a:lstStyle/>
        <a:p>
          <a:endParaRPr lang="es-MX" sz="1800">
            <a:latin typeface="Franklin Gothic Book" panose="020B0503020102020204" pitchFamily="34" charset="0"/>
          </a:endParaRPr>
        </a:p>
      </dgm:t>
    </dgm:pt>
    <dgm:pt modelId="{B3364369-2A78-4EEF-89A2-336B6A9869FD}">
      <dgm:prSet custT="1"/>
      <dgm:spPr/>
      <dgm:t>
        <a:bodyPr/>
        <a:lstStyle/>
        <a:p>
          <a:r>
            <a:rPr lang="es-MX" sz="1800" dirty="0" smtClean="0">
              <a:latin typeface="Franklin Gothic Book" panose="020B0503020102020204" pitchFamily="34" charset="0"/>
            </a:rPr>
            <a:t>Las inversiones en construcciones.</a:t>
          </a:r>
          <a:endParaRPr lang="es-MX" sz="1800" dirty="0">
            <a:latin typeface="Franklin Gothic Book" panose="020B0503020102020204" pitchFamily="34" charset="0"/>
          </a:endParaRPr>
        </a:p>
      </dgm:t>
    </dgm:pt>
    <dgm:pt modelId="{EF930232-19D3-45C6-8446-A0CDEF745534}" type="parTrans" cxnId="{32C1F5B5-93F0-4E67-9559-BD3E43B7A30B}">
      <dgm:prSet/>
      <dgm:spPr/>
      <dgm:t>
        <a:bodyPr/>
        <a:lstStyle/>
        <a:p>
          <a:endParaRPr lang="es-MX" sz="1800">
            <a:latin typeface="Franklin Gothic Book" panose="020B0503020102020204" pitchFamily="34" charset="0"/>
          </a:endParaRPr>
        </a:p>
      </dgm:t>
    </dgm:pt>
    <dgm:pt modelId="{59DCE5E3-4559-4380-BB77-9AB8E45EFE8E}" type="sibTrans" cxnId="{32C1F5B5-93F0-4E67-9559-BD3E43B7A30B}">
      <dgm:prSet/>
      <dgm:spPr/>
      <dgm:t>
        <a:bodyPr/>
        <a:lstStyle/>
        <a:p>
          <a:endParaRPr lang="es-MX" sz="1800">
            <a:latin typeface="Franklin Gothic Book" panose="020B0503020102020204" pitchFamily="34" charset="0"/>
          </a:endParaRPr>
        </a:p>
      </dgm:t>
    </dgm:pt>
    <dgm:pt modelId="{68B78C15-D056-40C0-8B68-A34CAC6D5E64}" type="pres">
      <dgm:prSet presAssocID="{82DCA8A1-5081-4C63-9103-1B1E3BB32DA8}" presName="vert0" presStyleCnt="0">
        <dgm:presLayoutVars>
          <dgm:dir/>
          <dgm:animOne val="branch"/>
          <dgm:animLvl val="lvl"/>
        </dgm:presLayoutVars>
      </dgm:prSet>
      <dgm:spPr/>
      <dgm:t>
        <a:bodyPr/>
        <a:lstStyle/>
        <a:p>
          <a:endParaRPr lang="es-MX"/>
        </a:p>
      </dgm:t>
    </dgm:pt>
    <dgm:pt modelId="{64F5C077-ABA7-4B2D-A671-603FBE547A62}" type="pres">
      <dgm:prSet presAssocID="{12C24774-A010-4AF7-993B-BA8355561F82}" presName="thickLine" presStyleLbl="alignNode1" presStyleIdx="0" presStyleCnt="1"/>
      <dgm:spPr/>
    </dgm:pt>
    <dgm:pt modelId="{8B7D4B76-2950-4D49-8426-0FDF5FCC9173}" type="pres">
      <dgm:prSet presAssocID="{12C24774-A010-4AF7-993B-BA8355561F82}" presName="horz1" presStyleCnt="0"/>
      <dgm:spPr/>
    </dgm:pt>
    <dgm:pt modelId="{CB807108-863F-4506-A5DE-5489C65430EC}" type="pres">
      <dgm:prSet presAssocID="{12C24774-A010-4AF7-993B-BA8355561F82}" presName="tx1" presStyleLbl="revTx" presStyleIdx="0" presStyleCnt="7"/>
      <dgm:spPr/>
      <dgm:t>
        <a:bodyPr/>
        <a:lstStyle/>
        <a:p>
          <a:endParaRPr lang="es-MX"/>
        </a:p>
      </dgm:t>
    </dgm:pt>
    <dgm:pt modelId="{4C6A14FB-A035-4136-B44F-2993E3637FA3}" type="pres">
      <dgm:prSet presAssocID="{12C24774-A010-4AF7-993B-BA8355561F82}" presName="vert1" presStyleCnt="0"/>
      <dgm:spPr/>
    </dgm:pt>
    <dgm:pt modelId="{9C25EC78-1329-4C12-B224-0E42FCF2B2CC}" type="pres">
      <dgm:prSet presAssocID="{05394686-0204-4753-A11E-BB970BFC5D8F}" presName="vertSpace2a" presStyleCnt="0"/>
      <dgm:spPr/>
    </dgm:pt>
    <dgm:pt modelId="{00589853-CB24-4CE6-8B35-8FD806A7C3B7}" type="pres">
      <dgm:prSet presAssocID="{05394686-0204-4753-A11E-BB970BFC5D8F}" presName="horz2" presStyleCnt="0"/>
      <dgm:spPr/>
    </dgm:pt>
    <dgm:pt modelId="{BE7168FB-0F20-4CEB-8235-3B036969D50E}" type="pres">
      <dgm:prSet presAssocID="{05394686-0204-4753-A11E-BB970BFC5D8F}" presName="horzSpace2" presStyleCnt="0"/>
      <dgm:spPr/>
    </dgm:pt>
    <dgm:pt modelId="{EBA7B93F-0EFE-4E28-94C8-5ACBCEA6EF4C}" type="pres">
      <dgm:prSet presAssocID="{05394686-0204-4753-A11E-BB970BFC5D8F}" presName="tx2" presStyleLbl="revTx" presStyleIdx="1" presStyleCnt="7"/>
      <dgm:spPr/>
      <dgm:t>
        <a:bodyPr/>
        <a:lstStyle/>
        <a:p>
          <a:endParaRPr lang="es-MX"/>
        </a:p>
      </dgm:t>
    </dgm:pt>
    <dgm:pt modelId="{86104A0F-3870-45F5-877F-3CC3E8C2B3D8}" type="pres">
      <dgm:prSet presAssocID="{05394686-0204-4753-A11E-BB970BFC5D8F}" presName="vert2" presStyleCnt="0"/>
      <dgm:spPr/>
    </dgm:pt>
    <dgm:pt modelId="{4C0C6B27-A30B-4E4C-B958-3F2EEFF16F64}" type="pres">
      <dgm:prSet presAssocID="{05394686-0204-4753-A11E-BB970BFC5D8F}" presName="thinLine2b" presStyleLbl="callout" presStyleIdx="0" presStyleCnt="6"/>
      <dgm:spPr/>
    </dgm:pt>
    <dgm:pt modelId="{D05179AC-91EA-4574-B480-AFAFB055D120}" type="pres">
      <dgm:prSet presAssocID="{05394686-0204-4753-A11E-BB970BFC5D8F}" presName="vertSpace2b" presStyleCnt="0"/>
      <dgm:spPr/>
    </dgm:pt>
    <dgm:pt modelId="{A44B8734-CB00-407D-8453-F1D2748F352D}" type="pres">
      <dgm:prSet presAssocID="{E5F2D06F-8A35-4954-8C3B-5214CB77E801}" presName="horz2" presStyleCnt="0"/>
      <dgm:spPr/>
    </dgm:pt>
    <dgm:pt modelId="{1BCD04D5-0D08-4A2C-B619-85E9A5ED99ED}" type="pres">
      <dgm:prSet presAssocID="{E5F2D06F-8A35-4954-8C3B-5214CB77E801}" presName="horzSpace2" presStyleCnt="0"/>
      <dgm:spPr/>
    </dgm:pt>
    <dgm:pt modelId="{0A6667C6-B7D5-4443-AE7B-ACBAF370127A}" type="pres">
      <dgm:prSet presAssocID="{E5F2D06F-8A35-4954-8C3B-5214CB77E801}" presName="tx2" presStyleLbl="revTx" presStyleIdx="2" presStyleCnt="7"/>
      <dgm:spPr/>
      <dgm:t>
        <a:bodyPr/>
        <a:lstStyle/>
        <a:p>
          <a:endParaRPr lang="es-MX"/>
        </a:p>
      </dgm:t>
    </dgm:pt>
    <dgm:pt modelId="{791FA4B3-3E79-43D6-9643-91628B1E548F}" type="pres">
      <dgm:prSet presAssocID="{E5F2D06F-8A35-4954-8C3B-5214CB77E801}" presName="vert2" presStyleCnt="0"/>
      <dgm:spPr/>
    </dgm:pt>
    <dgm:pt modelId="{3585607E-58E3-4BAE-920E-2E0B27E90242}" type="pres">
      <dgm:prSet presAssocID="{E5F2D06F-8A35-4954-8C3B-5214CB77E801}" presName="thinLine2b" presStyleLbl="callout" presStyleIdx="1" presStyleCnt="6"/>
      <dgm:spPr/>
    </dgm:pt>
    <dgm:pt modelId="{2A4A4D3B-E4D7-43D5-8B21-B578956719C9}" type="pres">
      <dgm:prSet presAssocID="{E5F2D06F-8A35-4954-8C3B-5214CB77E801}" presName="vertSpace2b" presStyleCnt="0"/>
      <dgm:spPr/>
    </dgm:pt>
    <dgm:pt modelId="{9B91F2AD-459E-46A1-B826-7EA90F148E03}" type="pres">
      <dgm:prSet presAssocID="{A777023F-EE61-466F-B2CA-CF5EFE45B909}" presName="horz2" presStyleCnt="0"/>
      <dgm:spPr/>
    </dgm:pt>
    <dgm:pt modelId="{227096F2-6589-43D2-A2F8-EE11F6518F25}" type="pres">
      <dgm:prSet presAssocID="{A777023F-EE61-466F-B2CA-CF5EFE45B909}" presName="horzSpace2" presStyleCnt="0"/>
      <dgm:spPr/>
    </dgm:pt>
    <dgm:pt modelId="{13F08283-9FD3-486F-85B7-CF9C482BBCAE}" type="pres">
      <dgm:prSet presAssocID="{A777023F-EE61-466F-B2CA-CF5EFE45B909}" presName="tx2" presStyleLbl="revTx" presStyleIdx="3" presStyleCnt="7"/>
      <dgm:spPr/>
      <dgm:t>
        <a:bodyPr/>
        <a:lstStyle/>
        <a:p>
          <a:endParaRPr lang="es-MX"/>
        </a:p>
      </dgm:t>
    </dgm:pt>
    <dgm:pt modelId="{AD4589A4-D574-45E5-B043-DA6B9FAD2C1E}" type="pres">
      <dgm:prSet presAssocID="{A777023F-EE61-466F-B2CA-CF5EFE45B909}" presName="vert2" presStyleCnt="0"/>
      <dgm:spPr/>
    </dgm:pt>
    <dgm:pt modelId="{C90D1A85-22B4-42D1-8B26-3285F7B79B99}" type="pres">
      <dgm:prSet presAssocID="{A777023F-EE61-466F-B2CA-CF5EFE45B909}" presName="thinLine2b" presStyleLbl="callout" presStyleIdx="2" presStyleCnt="6"/>
      <dgm:spPr/>
    </dgm:pt>
    <dgm:pt modelId="{FBB76FDB-45BE-42F7-9A5D-FBBC932B32B1}" type="pres">
      <dgm:prSet presAssocID="{A777023F-EE61-466F-B2CA-CF5EFE45B909}" presName="vertSpace2b" presStyleCnt="0"/>
      <dgm:spPr/>
    </dgm:pt>
    <dgm:pt modelId="{5B880564-77DB-4632-8701-4B1084CF17D2}" type="pres">
      <dgm:prSet presAssocID="{33F65FC3-4CCA-403C-BEF1-94B8973021DC}" presName="horz2" presStyleCnt="0"/>
      <dgm:spPr/>
    </dgm:pt>
    <dgm:pt modelId="{43591539-ACE2-44BF-81F3-4D1B9A8F8EAA}" type="pres">
      <dgm:prSet presAssocID="{33F65FC3-4CCA-403C-BEF1-94B8973021DC}" presName="horzSpace2" presStyleCnt="0"/>
      <dgm:spPr/>
    </dgm:pt>
    <dgm:pt modelId="{55378E19-68CA-4611-8971-98E1C5566E39}" type="pres">
      <dgm:prSet presAssocID="{33F65FC3-4CCA-403C-BEF1-94B8973021DC}" presName="tx2" presStyleLbl="revTx" presStyleIdx="4" presStyleCnt="7"/>
      <dgm:spPr/>
      <dgm:t>
        <a:bodyPr/>
        <a:lstStyle/>
        <a:p>
          <a:endParaRPr lang="es-MX"/>
        </a:p>
      </dgm:t>
    </dgm:pt>
    <dgm:pt modelId="{00521122-3754-49EE-B0EB-360BFEEE31A9}" type="pres">
      <dgm:prSet presAssocID="{33F65FC3-4CCA-403C-BEF1-94B8973021DC}" presName="vert2" presStyleCnt="0"/>
      <dgm:spPr/>
    </dgm:pt>
    <dgm:pt modelId="{FAE8B8B0-6162-4B96-8C96-E5F1E2821E4F}" type="pres">
      <dgm:prSet presAssocID="{33F65FC3-4CCA-403C-BEF1-94B8973021DC}" presName="thinLine2b" presStyleLbl="callout" presStyleIdx="3" presStyleCnt="6"/>
      <dgm:spPr/>
    </dgm:pt>
    <dgm:pt modelId="{70E60E8B-A45B-4BE5-81BD-93DEA17AF8E2}" type="pres">
      <dgm:prSet presAssocID="{33F65FC3-4CCA-403C-BEF1-94B8973021DC}" presName="vertSpace2b" presStyleCnt="0"/>
      <dgm:spPr/>
    </dgm:pt>
    <dgm:pt modelId="{D6BECEA0-AA4F-496E-99A2-CFC04B848CD6}" type="pres">
      <dgm:prSet presAssocID="{27998604-9AFA-4668-A154-4F04587CEF60}" presName="horz2" presStyleCnt="0"/>
      <dgm:spPr/>
    </dgm:pt>
    <dgm:pt modelId="{24C0FCBF-A500-4F8A-889C-EE72BAC5E7E7}" type="pres">
      <dgm:prSet presAssocID="{27998604-9AFA-4668-A154-4F04587CEF60}" presName="horzSpace2" presStyleCnt="0"/>
      <dgm:spPr/>
    </dgm:pt>
    <dgm:pt modelId="{F4414C8F-D388-4B91-AC4E-9896BCC392B0}" type="pres">
      <dgm:prSet presAssocID="{27998604-9AFA-4668-A154-4F04587CEF60}" presName="tx2" presStyleLbl="revTx" presStyleIdx="5" presStyleCnt="7"/>
      <dgm:spPr/>
      <dgm:t>
        <a:bodyPr/>
        <a:lstStyle/>
        <a:p>
          <a:endParaRPr lang="es-MX"/>
        </a:p>
      </dgm:t>
    </dgm:pt>
    <dgm:pt modelId="{EDBFD63A-B9E1-467E-B7F0-676EC555965E}" type="pres">
      <dgm:prSet presAssocID="{27998604-9AFA-4668-A154-4F04587CEF60}" presName="vert2" presStyleCnt="0"/>
      <dgm:spPr/>
    </dgm:pt>
    <dgm:pt modelId="{821BA900-2D43-4EBC-9FF2-FABF11D1C9E3}" type="pres">
      <dgm:prSet presAssocID="{27998604-9AFA-4668-A154-4F04587CEF60}" presName="thinLine2b" presStyleLbl="callout" presStyleIdx="4" presStyleCnt="6"/>
      <dgm:spPr/>
    </dgm:pt>
    <dgm:pt modelId="{1B1D7419-54CF-4018-B6D0-BE285C998621}" type="pres">
      <dgm:prSet presAssocID="{27998604-9AFA-4668-A154-4F04587CEF60}" presName="vertSpace2b" presStyleCnt="0"/>
      <dgm:spPr/>
    </dgm:pt>
    <dgm:pt modelId="{25FB5BD8-F758-4F41-B705-136EDFAF302E}" type="pres">
      <dgm:prSet presAssocID="{B3364369-2A78-4EEF-89A2-336B6A9869FD}" presName="horz2" presStyleCnt="0"/>
      <dgm:spPr/>
    </dgm:pt>
    <dgm:pt modelId="{7B834593-292E-438B-A7D2-D09A943D9708}" type="pres">
      <dgm:prSet presAssocID="{B3364369-2A78-4EEF-89A2-336B6A9869FD}" presName="horzSpace2" presStyleCnt="0"/>
      <dgm:spPr/>
    </dgm:pt>
    <dgm:pt modelId="{EEF68492-0F94-4EA4-ABAF-1E63E6D12782}" type="pres">
      <dgm:prSet presAssocID="{B3364369-2A78-4EEF-89A2-336B6A9869FD}" presName="tx2" presStyleLbl="revTx" presStyleIdx="6" presStyleCnt="7"/>
      <dgm:spPr/>
      <dgm:t>
        <a:bodyPr/>
        <a:lstStyle/>
        <a:p>
          <a:endParaRPr lang="es-MX"/>
        </a:p>
      </dgm:t>
    </dgm:pt>
    <dgm:pt modelId="{9D1AAFF3-055C-456B-9CD2-5970C5B9A6EB}" type="pres">
      <dgm:prSet presAssocID="{B3364369-2A78-4EEF-89A2-336B6A9869FD}" presName="vert2" presStyleCnt="0"/>
      <dgm:spPr/>
    </dgm:pt>
    <dgm:pt modelId="{1E68AB99-402D-48D1-901F-45B8C08DA914}" type="pres">
      <dgm:prSet presAssocID="{B3364369-2A78-4EEF-89A2-336B6A9869FD}" presName="thinLine2b" presStyleLbl="callout" presStyleIdx="5" presStyleCnt="6"/>
      <dgm:spPr/>
    </dgm:pt>
    <dgm:pt modelId="{BEDAE607-43BC-472D-8237-2115B4161972}" type="pres">
      <dgm:prSet presAssocID="{B3364369-2A78-4EEF-89A2-336B6A9869FD}" presName="vertSpace2b" presStyleCnt="0"/>
      <dgm:spPr/>
    </dgm:pt>
  </dgm:ptLst>
  <dgm:cxnLst>
    <dgm:cxn modelId="{1B56AE4A-E829-440C-A2C4-A5D3357EAEE6}" type="presOf" srcId="{12C24774-A010-4AF7-993B-BA8355561F82}" destId="{CB807108-863F-4506-A5DE-5489C65430EC}" srcOrd="0" destOrd="0" presId="urn:microsoft.com/office/officeart/2008/layout/LinedList"/>
    <dgm:cxn modelId="{B156117E-F470-4111-A7D7-5D0CA4B60280}" srcId="{12C24774-A010-4AF7-993B-BA8355561F82}" destId="{A777023F-EE61-466F-B2CA-CF5EFE45B909}" srcOrd="2" destOrd="0" parTransId="{828767D7-4F90-4E4C-B6BC-E62D55BBF490}" sibTransId="{068E6DE3-7A77-4332-8EA8-F62511AA784C}"/>
    <dgm:cxn modelId="{AA1A54AE-06A7-44C6-8D4E-0F6DF82C4040}" srcId="{12C24774-A010-4AF7-993B-BA8355561F82}" destId="{27998604-9AFA-4668-A154-4F04587CEF60}" srcOrd="4" destOrd="0" parTransId="{F5A6C21D-88B4-45F4-8B51-3BBEBD4FE363}" sibTransId="{AD1DF826-5F2D-49C0-BDF5-D38D25EBC6DD}"/>
    <dgm:cxn modelId="{0003B2A8-22FE-46DE-B411-46A08B84C3D8}" type="presOf" srcId="{B3364369-2A78-4EEF-89A2-336B6A9869FD}" destId="{EEF68492-0F94-4EA4-ABAF-1E63E6D12782}" srcOrd="0" destOrd="0" presId="urn:microsoft.com/office/officeart/2008/layout/LinedList"/>
    <dgm:cxn modelId="{5DD3CC40-CD49-4F03-A806-BC2330B65004}" srcId="{12C24774-A010-4AF7-993B-BA8355561F82}" destId="{05394686-0204-4753-A11E-BB970BFC5D8F}" srcOrd="0" destOrd="0" parTransId="{22F11376-99ED-493D-A721-597239144052}" sibTransId="{AFC177F8-F323-4E5F-ADBF-723F9BEF3444}"/>
    <dgm:cxn modelId="{51FCF704-9DD5-4E0B-A857-1450F77967A5}" type="presOf" srcId="{05394686-0204-4753-A11E-BB970BFC5D8F}" destId="{EBA7B93F-0EFE-4E28-94C8-5ACBCEA6EF4C}" srcOrd="0" destOrd="0" presId="urn:microsoft.com/office/officeart/2008/layout/LinedList"/>
    <dgm:cxn modelId="{80129BAB-F2B3-4F02-AD27-6CDD663AAD79}" srcId="{82DCA8A1-5081-4C63-9103-1B1E3BB32DA8}" destId="{12C24774-A010-4AF7-993B-BA8355561F82}" srcOrd="0" destOrd="0" parTransId="{4FD598A1-FAC2-4948-8A0D-61385B555A90}" sibTransId="{B6B3F112-D448-4B96-9D4B-39BE40249403}"/>
    <dgm:cxn modelId="{52D006E4-07AA-46B8-AFD4-0578CF7948B8}" srcId="{12C24774-A010-4AF7-993B-BA8355561F82}" destId="{33F65FC3-4CCA-403C-BEF1-94B8973021DC}" srcOrd="3" destOrd="0" parTransId="{2D187BCA-60AC-4961-9AB6-FAA8CFFA6389}" sibTransId="{7BFF5292-92AB-4250-8B95-BB6CDD18B62B}"/>
    <dgm:cxn modelId="{94F0C324-B12C-4D43-BDBE-2962934D6A36}" type="presOf" srcId="{33F65FC3-4CCA-403C-BEF1-94B8973021DC}" destId="{55378E19-68CA-4611-8971-98E1C5566E39}" srcOrd="0" destOrd="0" presId="urn:microsoft.com/office/officeart/2008/layout/LinedList"/>
    <dgm:cxn modelId="{F34F14C1-6C2F-44AB-A230-A1EDF6197860}" type="presOf" srcId="{27998604-9AFA-4668-A154-4F04587CEF60}" destId="{F4414C8F-D388-4B91-AC4E-9896BCC392B0}" srcOrd="0" destOrd="0" presId="urn:microsoft.com/office/officeart/2008/layout/LinedList"/>
    <dgm:cxn modelId="{0BAC67D9-ABFE-4CFC-830E-478CC21DCE00}" srcId="{12C24774-A010-4AF7-993B-BA8355561F82}" destId="{E5F2D06F-8A35-4954-8C3B-5214CB77E801}" srcOrd="1" destOrd="0" parTransId="{99C12206-93CB-4B2D-A3AA-42BAA780612C}" sibTransId="{9521626D-588A-4CC7-9329-E3E9D04C4083}"/>
    <dgm:cxn modelId="{EFDE680B-B1A0-45DC-92FB-D0745D95E31E}" type="presOf" srcId="{E5F2D06F-8A35-4954-8C3B-5214CB77E801}" destId="{0A6667C6-B7D5-4443-AE7B-ACBAF370127A}" srcOrd="0" destOrd="0" presId="urn:microsoft.com/office/officeart/2008/layout/LinedList"/>
    <dgm:cxn modelId="{438F8E96-CB15-46C5-B53E-2771C79F0A0B}" type="presOf" srcId="{82DCA8A1-5081-4C63-9103-1B1E3BB32DA8}" destId="{68B78C15-D056-40C0-8B68-A34CAC6D5E64}" srcOrd="0" destOrd="0" presId="urn:microsoft.com/office/officeart/2008/layout/LinedList"/>
    <dgm:cxn modelId="{32C1F5B5-93F0-4E67-9559-BD3E43B7A30B}" srcId="{12C24774-A010-4AF7-993B-BA8355561F82}" destId="{B3364369-2A78-4EEF-89A2-336B6A9869FD}" srcOrd="5" destOrd="0" parTransId="{EF930232-19D3-45C6-8446-A0CDEF745534}" sibTransId="{59DCE5E3-4559-4380-BB77-9AB8E45EFE8E}"/>
    <dgm:cxn modelId="{A5D0B919-F60D-4CF5-B639-C6F79E4D2219}" type="presOf" srcId="{A777023F-EE61-466F-B2CA-CF5EFE45B909}" destId="{13F08283-9FD3-486F-85B7-CF9C482BBCAE}" srcOrd="0" destOrd="0" presId="urn:microsoft.com/office/officeart/2008/layout/LinedList"/>
    <dgm:cxn modelId="{FBDA81F3-19AA-4D95-843D-7C908C6B71C4}" type="presParOf" srcId="{68B78C15-D056-40C0-8B68-A34CAC6D5E64}" destId="{64F5C077-ABA7-4B2D-A671-603FBE547A62}" srcOrd="0" destOrd="0" presId="urn:microsoft.com/office/officeart/2008/layout/LinedList"/>
    <dgm:cxn modelId="{3E916A00-469A-4CB3-AFAA-A3865C2EECFB}" type="presParOf" srcId="{68B78C15-D056-40C0-8B68-A34CAC6D5E64}" destId="{8B7D4B76-2950-4D49-8426-0FDF5FCC9173}" srcOrd="1" destOrd="0" presId="urn:microsoft.com/office/officeart/2008/layout/LinedList"/>
    <dgm:cxn modelId="{7A46F0D9-1248-41B6-AAE9-DF19C1699A8E}" type="presParOf" srcId="{8B7D4B76-2950-4D49-8426-0FDF5FCC9173}" destId="{CB807108-863F-4506-A5DE-5489C65430EC}" srcOrd="0" destOrd="0" presId="urn:microsoft.com/office/officeart/2008/layout/LinedList"/>
    <dgm:cxn modelId="{59FC4AE7-46E3-41A8-A9B1-A6075E059662}" type="presParOf" srcId="{8B7D4B76-2950-4D49-8426-0FDF5FCC9173}" destId="{4C6A14FB-A035-4136-B44F-2993E3637FA3}" srcOrd="1" destOrd="0" presId="urn:microsoft.com/office/officeart/2008/layout/LinedList"/>
    <dgm:cxn modelId="{BE44B19C-F97F-40A7-9FD7-924FF8C2B9E1}" type="presParOf" srcId="{4C6A14FB-A035-4136-B44F-2993E3637FA3}" destId="{9C25EC78-1329-4C12-B224-0E42FCF2B2CC}" srcOrd="0" destOrd="0" presId="urn:microsoft.com/office/officeart/2008/layout/LinedList"/>
    <dgm:cxn modelId="{ACF364AA-F054-4077-BE3E-110C060C7999}" type="presParOf" srcId="{4C6A14FB-A035-4136-B44F-2993E3637FA3}" destId="{00589853-CB24-4CE6-8B35-8FD806A7C3B7}" srcOrd="1" destOrd="0" presId="urn:microsoft.com/office/officeart/2008/layout/LinedList"/>
    <dgm:cxn modelId="{D3415840-3C54-4E68-9ACF-A2C56FDD43FD}" type="presParOf" srcId="{00589853-CB24-4CE6-8B35-8FD806A7C3B7}" destId="{BE7168FB-0F20-4CEB-8235-3B036969D50E}" srcOrd="0" destOrd="0" presId="urn:microsoft.com/office/officeart/2008/layout/LinedList"/>
    <dgm:cxn modelId="{23463C07-4CAE-420C-92BD-0C8F2ECACC88}" type="presParOf" srcId="{00589853-CB24-4CE6-8B35-8FD806A7C3B7}" destId="{EBA7B93F-0EFE-4E28-94C8-5ACBCEA6EF4C}" srcOrd="1" destOrd="0" presId="urn:microsoft.com/office/officeart/2008/layout/LinedList"/>
    <dgm:cxn modelId="{0863FDB9-B7A6-45F1-93B0-7FA6BFB096C8}" type="presParOf" srcId="{00589853-CB24-4CE6-8B35-8FD806A7C3B7}" destId="{86104A0F-3870-45F5-877F-3CC3E8C2B3D8}" srcOrd="2" destOrd="0" presId="urn:microsoft.com/office/officeart/2008/layout/LinedList"/>
    <dgm:cxn modelId="{FE359BA9-23CD-4EB3-B131-7DDBD1411B81}" type="presParOf" srcId="{4C6A14FB-A035-4136-B44F-2993E3637FA3}" destId="{4C0C6B27-A30B-4E4C-B958-3F2EEFF16F64}" srcOrd="2" destOrd="0" presId="urn:microsoft.com/office/officeart/2008/layout/LinedList"/>
    <dgm:cxn modelId="{EEF16BDD-B1F0-4253-9CC9-1116D322AB81}" type="presParOf" srcId="{4C6A14FB-A035-4136-B44F-2993E3637FA3}" destId="{D05179AC-91EA-4574-B480-AFAFB055D120}" srcOrd="3" destOrd="0" presId="urn:microsoft.com/office/officeart/2008/layout/LinedList"/>
    <dgm:cxn modelId="{9246F8BE-0CE0-491E-A4E5-D57DC581B0F7}" type="presParOf" srcId="{4C6A14FB-A035-4136-B44F-2993E3637FA3}" destId="{A44B8734-CB00-407D-8453-F1D2748F352D}" srcOrd="4" destOrd="0" presId="urn:microsoft.com/office/officeart/2008/layout/LinedList"/>
    <dgm:cxn modelId="{4CC2C7C4-C416-4EAD-BA0D-3B8A5988D1C4}" type="presParOf" srcId="{A44B8734-CB00-407D-8453-F1D2748F352D}" destId="{1BCD04D5-0D08-4A2C-B619-85E9A5ED99ED}" srcOrd="0" destOrd="0" presId="urn:microsoft.com/office/officeart/2008/layout/LinedList"/>
    <dgm:cxn modelId="{F8DB196F-3C67-429F-8372-BFF20E8AF601}" type="presParOf" srcId="{A44B8734-CB00-407D-8453-F1D2748F352D}" destId="{0A6667C6-B7D5-4443-AE7B-ACBAF370127A}" srcOrd="1" destOrd="0" presId="urn:microsoft.com/office/officeart/2008/layout/LinedList"/>
    <dgm:cxn modelId="{8021DC01-7BA7-4C8B-9813-5AF4AD9AF1E6}" type="presParOf" srcId="{A44B8734-CB00-407D-8453-F1D2748F352D}" destId="{791FA4B3-3E79-43D6-9643-91628B1E548F}" srcOrd="2" destOrd="0" presId="urn:microsoft.com/office/officeart/2008/layout/LinedList"/>
    <dgm:cxn modelId="{EB7F7222-8DA3-4ED8-9C98-7AAA088E6601}" type="presParOf" srcId="{4C6A14FB-A035-4136-B44F-2993E3637FA3}" destId="{3585607E-58E3-4BAE-920E-2E0B27E90242}" srcOrd="5" destOrd="0" presId="urn:microsoft.com/office/officeart/2008/layout/LinedList"/>
    <dgm:cxn modelId="{B33926F6-50F7-4159-8A90-D4AA16D3DA67}" type="presParOf" srcId="{4C6A14FB-A035-4136-B44F-2993E3637FA3}" destId="{2A4A4D3B-E4D7-43D5-8B21-B578956719C9}" srcOrd="6" destOrd="0" presId="urn:microsoft.com/office/officeart/2008/layout/LinedList"/>
    <dgm:cxn modelId="{FB4394B0-86A6-4FEB-82C3-ADA7555BBAD5}" type="presParOf" srcId="{4C6A14FB-A035-4136-B44F-2993E3637FA3}" destId="{9B91F2AD-459E-46A1-B826-7EA90F148E03}" srcOrd="7" destOrd="0" presId="urn:microsoft.com/office/officeart/2008/layout/LinedList"/>
    <dgm:cxn modelId="{A811748B-68B5-40A8-A4CB-D2FCC59490B8}" type="presParOf" srcId="{9B91F2AD-459E-46A1-B826-7EA90F148E03}" destId="{227096F2-6589-43D2-A2F8-EE11F6518F25}" srcOrd="0" destOrd="0" presId="urn:microsoft.com/office/officeart/2008/layout/LinedList"/>
    <dgm:cxn modelId="{DB83FF5B-82C9-40A4-B3FF-C0C20F7AE597}" type="presParOf" srcId="{9B91F2AD-459E-46A1-B826-7EA90F148E03}" destId="{13F08283-9FD3-486F-85B7-CF9C482BBCAE}" srcOrd="1" destOrd="0" presId="urn:microsoft.com/office/officeart/2008/layout/LinedList"/>
    <dgm:cxn modelId="{0BFE7690-9E85-4C69-9D6F-9D30F2878C81}" type="presParOf" srcId="{9B91F2AD-459E-46A1-B826-7EA90F148E03}" destId="{AD4589A4-D574-45E5-B043-DA6B9FAD2C1E}" srcOrd="2" destOrd="0" presId="urn:microsoft.com/office/officeart/2008/layout/LinedList"/>
    <dgm:cxn modelId="{1F8E7478-F748-424D-8693-5E1ABCA98CE4}" type="presParOf" srcId="{4C6A14FB-A035-4136-B44F-2993E3637FA3}" destId="{C90D1A85-22B4-42D1-8B26-3285F7B79B99}" srcOrd="8" destOrd="0" presId="urn:microsoft.com/office/officeart/2008/layout/LinedList"/>
    <dgm:cxn modelId="{B323CB3C-0194-4B4B-A0EA-CD974BB7408F}" type="presParOf" srcId="{4C6A14FB-A035-4136-B44F-2993E3637FA3}" destId="{FBB76FDB-45BE-42F7-9A5D-FBBC932B32B1}" srcOrd="9" destOrd="0" presId="urn:microsoft.com/office/officeart/2008/layout/LinedList"/>
    <dgm:cxn modelId="{E24A76FB-BACF-4D9E-9797-FFBD28867752}" type="presParOf" srcId="{4C6A14FB-A035-4136-B44F-2993E3637FA3}" destId="{5B880564-77DB-4632-8701-4B1084CF17D2}" srcOrd="10" destOrd="0" presId="urn:microsoft.com/office/officeart/2008/layout/LinedList"/>
    <dgm:cxn modelId="{0B878EEF-B79E-480B-AB2F-73C44EB72896}" type="presParOf" srcId="{5B880564-77DB-4632-8701-4B1084CF17D2}" destId="{43591539-ACE2-44BF-81F3-4D1B9A8F8EAA}" srcOrd="0" destOrd="0" presId="urn:microsoft.com/office/officeart/2008/layout/LinedList"/>
    <dgm:cxn modelId="{FC178C53-AD27-4F88-9AB3-358D0FF41F0C}" type="presParOf" srcId="{5B880564-77DB-4632-8701-4B1084CF17D2}" destId="{55378E19-68CA-4611-8971-98E1C5566E39}" srcOrd="1" destOrd="0" presId="urn:microsoft.com/office/officeart/2008/layout/LinedList"/>
    <dgm:cxn modelId="{547093E0-09E6-47E1-BC76-8E63B684E6AB}" type="presParOf" srcId="{5B880564-77DB-4632-8701-4B1084CF17D2}" destId="{00521122-3754-49EE-B0EB-360BFEEE31A9}" srcOrd="2" destOrd="0" presId="urn:microsoft.com/office/officeart/2008/layout/LinedList"/>
    <dgm:cxn modelId="{B571ED7C-A4B0-4464-9946-C468F64D350D}" type="presParOf" srcId="{4C6A14FB-A035-4136-B44F-2993E3637FA3}" destId="{FAE8B8B0-6162-4B96-8C96-E5F1E2821E4F}" srcOrd="11" destOrd="0" presId="urn:microsoft.com/office/officeart/2008/layout/LinedList"/>
    <dgm:cxn modelId="{54B603CB-9DCC-4219-83B5-7BEA86D72079}" type="presParOf" srcId="{4C6A14FB-A035-4136-B44F-2993E3637FA3}" destId="{70E60E8B-A45B-4BE5-81BD-93DEA17AF8E2}" srcOrd="12" destOrd="0" presId="urn:microsoft.com/office/officeart/2008/layout/LinedList"/>
    <dgm:cxn modelId="{D05862AD-F081-4079-8EBE-458FCEAE59BA}" type="presParOf" srcId="{4C6A14FB-A035-4136-B44F-2993E3637FA3}" destId="{D6BECEA0-AA4F-496E-99A2-CFC04B848CD6}" srcOrd="13" destOrd="0" presId="urn:microsoft.com/office/officeart/2008/layout/LinedList"/>
    <dgm:cxn modelId="{032767C7-37E9-4773-A804-410D342B7BF6}" type="presParOf" srcId="{D6BECEA0-AA4F-496E-99A2-CFC04B848CD6}" destId="{24C0FCBF-A500-4F8A-889C-EE72BAC5E7E7}" srcOrd="0" destOrd="0" presId="urn:microsoft.com/office/officeart/2008/layout/LinedList"/>
    <dgm:cxn modelId="{E1F961FF-44B9-4EC0-BEAE-5DB83B24A8AE}" type="presParOf" srcId="{D6BECEA0-AA4F-496E-99A2-CFC04B848CD6}" destId="{F4414C8F-D388-4B91-AC4E-9896BCC392B0}" srcOrd="1" destOrd="0" presId="urn:microsoft.com/office/officeart/2008/layout/LinedList"/>
    <dgm:cxn modelId="{95F2B517-7C65-420D-BD97-A6830CF2354C}" type="presParOf" srcId="{D6BECEA0-AA4F-496E-99A2-CFC04B848CD6}" destId="{EDBFD63A-B9E1-467E-B7F0-676EC555965E}" srcOrd="2" destOrd="0" presId="urn:microsoft.com/office/officeart/2008/layout/LinedList"/>
    <dgm:cxn modelId="{B505CD7E-4D87-43B8-99EA-CE65D7DD240F}" type="presParOf" srcId="{4C6A14FB-A035-4136-B44F-2993E3637FA3}" destId="{821BA900-2D43-4EBC-9FF2-FABF11D1C9E3}" srcOrd="14" destOrd="0" presId="urn:microsoft.com/office/officeart/2008/layout/LinedList"/>
    <dgm:cxn modelId="{E512B1E5-BDE8-47C2-B941-6FF7A7DE3590}" type="presParOf" srcId="{4C6A14FB-A035-4136-B44F-2993E3637FA3}" destId="{1B1D7419-54CF-4018-B6D0-BE285C998621}" srcOrd="15" destOrd="0" presId="urn:microsoft.com/office/officeart/2008/layout/LinedList"/>
    <dgm:cxn modelId="{C3BF614B-5219-4E3D-91CE-B2B113707317}" type="presParOf" srcId="{4C6A14FB-A035-4136-B44F-2993E3637FA3}" destId="{25FB5BD8-F758-4F41-B705-136EDFAF302E}" srcOrd="16" destOrd="0" presId="urn:microsoft.com/office/officeart/2008/layout/LinedList"/>
    <dgm:cxn modelId="{97A2AC9D-AC42-4C84-987C-5A8B01D80A10}" type="presParOf" srcId="{25FB5BD8-F758-4F41-B705-136EDFAF302E}" destId="{7B834593-292E-438B-A7D2-D09A943D9708}" srcOrd="0" destOrd="0" presId="urn:microsoft.com/office/officeart/2008/layout/LinedList"/>
    <dgm:cxn modelId="{678C8502-A91A-4D2E-A39F-5E72F868CCF4}" type="presParOf" srcId="{25FB5BD8-F758-4F41-B705-136EDFAF302E}" destId="{EEF68492-0F94-4EA4-ABAF-1E63E6D12782}" srcOrd="1" destOrd="0" presId="urn:microsoft.com/office/officeart/2008/layout/LinedList"/>
    <dgm:cxn modelId="{4FA4024B-FB4E-401D-9D3B-F43B1A4391B2}" type="presParOf" srcId="{25FB5BD8-F758-4F41-B705-136EDFAF302E}" destId="{9D1AAFF3-055C-456B-9CD2-5970C5B9A6EB}" srcOrd="2" destOrd="0" presId="urn:microsoft.com/office/officeart/2008/layout/LinedList"/>
    <dgm:cxn modelId="{D7163784-C2B7-422E-A592-01834CA446FE}" type="presParOf" srcId="{4C6A14FB-A035-4136-B44F-2993E3637FA3}" destId="{1E68AB99-402D-48D1-901F-45B8C08DA914}" srcOrd="17" destOrd="0" presId="urn:microsoft.com/office/officeart/2008/layout/LinedList"/>
    <dgm:cxn modelId="{1FD275D9-5D46-45FD-9DE2-436282E4AE34}" type="presParOf" srcId="{4C6A14FB-A035-4136-B44F-2993E3637FA3}" destId="{BEDAE607-43BC-472D-8237-2115B4161972}" srcOrd="18"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326820E-3D3C-4E6A-AE58-7959880E7673}" type="doc">
      <dgm:prSet loTypeId="urn:microsoft.com/office/officeart/2005/8/layout/chevron1" loCatId="process" qsTypeId="urn:microsoft.com/office/officeart/2005/8/quickstyle/3d4" qsCatId="3D" csTypeId="urn:microsoft.com/office/officeart/2005/8/colors/colorful5" csCatId="colorful" phldr="1"/>
      <dgm:spPr/>
    </dgm:pt>
    <dgm:pt modelId="{4E49CF02-597B-4CD7-9DEC-6A5A8869B72F}">
      <dgm:prSet phldrT="[Texto]"/>
      <dgm:spPr/>
      <dgm:t>
        <a:bodyPr/>
        <a:lstStyle/>
        <a:p>
          <a:r>
            <a:rPr lang="es-MX" dirty="0" smtClean="0"/>
            <a:t>Inscripción en el RFC.</a:t>
          </a:r>
          <a:endParaRPr lang="es-MX" dirty="0"/>
        </a:p>
      </dgm:t>
    </dgm:pt>
    <dgm:pt modelId="{FBED986D-CA55-4F9B-947F-0A48EF975B0E}" type="parTrans" cxnId="{5E683C87-25FC-4047-86F1-E527E1EEC4F6}">
      <dgm:prSet/>
      <dgm:spPr/>
      <dgm:t>
        <a:bodyPr/>
        <a:lstStyle/>
        <a:p>
          <a:endParaRPr lang="es-MX"/>
        </a:p>
      </dgm:t>
    </dgm:pt>
    <dgm:pt modelId="{4BCDA943-0DA2-41C8-987D-5B310FE223ED}" type="sibTrans" cxnId="{5E683C87-25FC-4047-86F1-E527E1EEC4F6}">
      <dgm:prSet/>
      <dgm:spPr/>
      <dgm:t>
        <a:bodyPr/>
        <a:lstStyle/>
        <a:p>
          <a:endParaRPr lang="es-MX"/>
        </a:p>
      </dgm:t>
    </dgm:pt>
    <dgm:pt modelId="{BBC176E4-C03B-48D4-B146-7CEB458859A2}">
      <dgm:prSet phldrT="[Texto]"/>
      <dgm:spPr/>
      <dgm:t>
        <a:bodyPr/>
        <a:lstStyle/>
        <a:p>
          <a:r>
            <a:rPr lang="es-MX" dirty="0" smtClean="0"/>
            <a:t>Llevar contabilidad.</a:t>
          </a:r>
          <a:endParaRPr lang="es-MX" dirty="0"/>
        </a:p>
      </dgm:t>
    </dgm:pt>
    <dgm:pt modelId="{8C37D22D-F1B1-4DB7-B887-14059C2A077E}" type="parTrans" cxnId="{F3573377-35FD-453B-BF74-2FE5057D80AA}">
      <dgm:prSet/>
      <dgm:spPr/>
      <dgm:t>
        <a:bodyPr/>
        <a:lstStyle/>
        <a:p>
          <a:endParaRPr lang="es-MX"/>
        </a:p>
      </dgm:t>
    </dgm:pt>
    <dgm:pt modelId="{67B08CE4-BA0D-4A0D-8681-6BC24AB4B222}" type="sibTrans" cxnId="{F3573377-35FD-453B-BF74-2FE5057D80AA}">
      <dgm:prSet/>
      <dgm:spPr/>
      <dgm:t>
        <a:bodyPr/>
        <a:lstStyle/>
        <a:p>
          <a:endParaRPr lang="es-MX"/>
        </a:p>
      </dgm:t>
    </dgm:pt>
    <dgm:pt modelId="{75A42B15-161F-45CB-9001-B51EF66F0F05}">
      <dgm:prSet phldrT="[Texto]"/>
      <dgm:spPr/>
      <dgm:t>
        <a:bodyPr/>
        <a:lstStyle/>
        <a:p>
          <a:r>
            <a:rPr lang="es-MX" dirty="0" smtClean="0"/>
            <a:t>Expedir comprobantes fiscales.</a:t>
          </a:r>
          <a:endParaRPr lang="es-MX" dirty="0"/>
        </a:p>
      </dgm:t>
    </dgm:pt>
    <dgm:pt modelId="{D5A4AB0C-6EC3-4E87-BB3C-0CF42943F3ED}" type="parTrans" cxnId="{A7861FCF-A44B-4005-AF17-29140ACC58C2}">
      <dgm:prSet/>
      <dgm:spPr/>
      <dgm:t>
        <a:bodyPr/>
        <a:lstStyle/>
        <a:p>
          <a:endParaRPr lang="es-MX"/>
        </a:p>
      </dgm:t>
    </dgm:pt>
    <dgm:pt modelId="{72F8A45B-8117-4376-AFE4-A82353115C5D}" type="sibTrans" cxnId="{A7861FCF-A44B-4005-AF17-29140ACC58C2}">
      <dgm:prSet/>
      <dgm:spPr/>
      <dgm:t>
        <a:bodyPr/>
        <a:lstStyle/>
        <a:p>
          <a:endParaRPr lang="es-MX"/>
        </a:p>
      </dgm:t>
    </dgm:pt>
    <dgm:pt modelId="{0A0A9E3C-072A-4102-AA34-AA2B97C5D6FB}">
      <dgm:prSet/>
      <dgm:spPr/>
      <dgm:t>
        <a:bodyPr/>
        <a:lstStyle/>
        <a:p>
          <a:r>
            <a:rPr lang="es-MX" dirty="0" smtClean="0"/>
            <a:t>Presentar declaraciones.</a:t>
          </a:r>
          <a:endParaRPr lang="es-MX" dirty="0"/>
        </a:p>
      </dgm:t>
    </dgm:pt>
    <dgm:pt modelId="{FB7D0301-3430-4FA2-8060-4AAFDC04461B}" type="parTrans" cxnId="{BB726C9E-9D51-4D9C-AC8D-B56CBA78CEB7}">
      <dgm:prSet/>
      <dgm:spPr/>
      <dgm:t>
        <a:bodyPr/>
        <a:lstStyle/>
        <a:p>
          <a:endParaRPr lang="es-MX"/>
        </a:p>
      </dgm:t>
    </dgm:pt>
    <dgm:pt modelId="{BAB25516-62E9-4277-9160-A9D8D30EE17C}" type="sibTrans" cxnId="{BB726C9E-9D51-4D9C-AC8D-B56CBA78CEB7}">
      <dgm:prSet/>
      <dgm:spPr/>
      <dgm:t>
        <a:bodyPr/>
        <a:lstStyle/>
        <a:p>
          <a:endParaRPr lang="es-MX"/>
        </a:p>
      </dgm:t>
    </dgm:pt>
    <dgm:pt modelId="{EE3F5DB1-48B9-4167-A007-0289FD6743C4}">
      <dgm:prSet/>
      <dgm:spPr/>
      <dgm:t>
        <a:bodyPr/>
        <a:lstStyle/>
        <a:p>
          <a:r>
            <a:rPr lang="es-MX" dirty="0" smtClean="0"/>
            <a:t>Informar a través de medios electrónicos.</a:t>
          </a:r>
          <a:endParaRPr lang="es-MX" dirty="0"/>
        </a:p>
      </dgm:t>
    </dgm:pt>
    <dgm:pt modelId="{8CD6EF91-533B-4AEF-8D8A-FA7D361D1CC9}" type="parTrans" cxnId="{6D1F8A29-F693-4BAD-808F-A389B3628314}">
      <dgm:prSet/>
      <dgm:spPr/>
      <dgm:t>
        <a:bodyPr/>
        <a:lstStyle/>
        <a:p>
          <a:endParaRPr lang="es-MX"/>
        </a:p>
      </dgm:t>
    </dgm:pt>
    <dgm:pt modelId="{3960670F-B3AC-4272-8383-EE6EBEE87F02}" type="sibTrans" cxnId="{6D1F8A29-F693-4BAD-808F-A389B3628314}">
      <dgm:prSet/>
      <dgm:spPr/>
      <dgm:t>
        <a:bodyPr/>
        <a:lstStyle/>
        <a:p>
          <a:endParaRPr lang="es-MX"/>
        </a:p>
      </dgm:t>
    </dgm:pt>
    <dgm:pt modelId="{228F18EE-A71C-42B1-91B6-B63D50AC4BD9}" type="pres">
      <dgm:prSet presAssocID="{1326820E-3D3C-4E6A-AE58-7959880E7673}" presName="Name0" presStyleCnt="0">
        <dgm:presLayoutVars>
          <dgm:dir/>
          <dgm:animLvl val="lvl"/>
          <dgm:resizeHandles val="exact"/>
        </dgm:presLayoutVars>
      </dgm:prSet>
      <dgm:spPr/>
    </dgm:pt>
    <dgm:pt modelId="{3F821A6C-427E-42A3-ADEC-603A9DD530D4}" type="pres">
      <dgm:prSet presAssocID="{4E49CF02-597B-4CD7-9DEC-6A5A8869B72F}" presName="parTxOnly" presStyleLbl="node1" presStyleIdx="0" presStyleCnt="5">
        <dgm:presLayoutVars>
          <dgm:chMax val="0"/>
          <dgm:chPref val="0"/>
          <dgm:bulletEnabled val="1"/>
        </dgm:presLayoutVars>
      </dgm:prSet>
      <dgm:spPr/>
      <dgm:t>
        <a:bodyPr/>
        <a:lstStyle/>
        <a:p>
          <a:endParaRPr lang="es-MX"/>
        </a:p>
      </dgm:t>
    </dgm:pt>
    <dgm:pt modelId="{CDF2B5A1-2293-4005-9B98-42761C987C4A}" type="pres">
      <dgm:prSet presAssocID="{4BCDA943-0DA2-41C8-987D-5B310FE223ED}" presName="parTxOnlySpace" presStyleCnt="0"/>
      <dgm:spPr/>
    </dgm:pt>
    <dgm:pt modelId="{C30AB0AE-E964-4153-9920-901E46896E09}" type="pres">
      <dgm:prSet presAssocID="{BBC176E4-C03B-48D4-B146-7CEB458859A2}" presName="parTxOnly" presStyleLbl="node1" presStyleIdx="1" presStyleCnt="5">
        <dgm:presLayoutVars>
          <dgm:chMax val="0"/>
          <dgm:chPref val="0"/>
          <dgm:bulletEnabled val="1"/>
        </dgm:presLayoutVars>
      </dgm:prSet>
      <dgm:spPr/>
      <dgm:t>
        <a:bodyPr/>
        <a:lstStyle/>
        <a:p>
          <a:endParaRPr lang="es-MX"/>
        </a:p>
      </dgm:t>
    </dgm:pt>
    <dgm:pt modelId="{C245C26E-A115-4E30-9CE0-0E1991AEC5F0}" type="pres">
      <dgm:prSet presAssocID="{67B08CE4-BA0D-4A0D-8681-6BC24AB4B222}" presName="parTxOnlySpace" presStyleCnt="0"/>
      <dgm:spPr/>
    </dgm:pt>
    <dgm:pt modelId="{63976016-627E-4359-B9CE-579B9ACA1DA0}" type="pres">
      <dgm:prSet presAssocID="{75A42B15-161F-45CB-9001-B51EF66F0F05}" presName="parTxOnly" presStyleLbl="node1" presStyleIdx="2" presStyleCnt="5">
        <dgm:presLayoutVars>
          <dgm:chMax val="0"/>
          <dgm:chPref val="0"/>
          <dgm:bulletEnabled val="1"/>
        </dgm:presLayoutVars>
      </dgm:prSet>
      <dgm:spPr/>
      <dgm:t>
        <a:bodyPr/>
        <a:lstStyle/>
        <a:p>
          <a:endParaRPr lang="es-MX"/>
        </a:p>
      </dgm:t>
    </dgm:pt>
    <dgm:pt modelId="{CAF3C5C2-1E3C-4FE7-83BB-AB26BC557030}" type="pres">
      <dgm:prSet presAssocID="{72F8A45B-8117-4376-AFE4-A82353115C5D}" presName="parTxOnlySpace" presStyleCnt="0"/>
      <dgm:spPr/>
    </dgm:pt>
    <dgm:pt modelId="{7FC16077-5D27-4A99-80F5-BCF8FC0E1754}" type="pres">
      <dgm:prSet presAssocID="{0A0A9E3C-072A-4102-AA34-AA2B97C5D6FB}" presName="parTxOnly" presStyleLbl="node1" presStyleIdx="3" presStyleCnt="5">
        <dgm:presLayoutVars>
          <dgm:chMax val="0"/>
          <dgm:chPref val="0"/>
          <dgm:bulletEnabled val="1"/>
        </dgm:presLayoutVars>
      </dgm:prSet>
      <dgm:spPr/>
      <dgm:t>
        <a:bodyPr/>
        <a:lstStyle/>
        <a:p>
          <a:endParaRPr lang="es-MX"/>
        </a:p>
      </dgm:t>
    </dgm:pt>
    <dgm:pt modelId="{E7D39184-EC95-4B37-BB75-C1F55783E164}" type="pres">
      <dgm:prSet presAssocID="{BAB25516-62E9-4277-9160-A9D8D30EE17C}" presName="parTxOnlySpace" presStyleCnt="0"/>
      <dgm:spPr/>
    </dgm:pt>
    <dgm:pt modelId="{3D1E1587-35C1-4946-9C49-7B48C80634D5}" type="pres">
      <dgm:prSet presAssocID="{EE3F5DB1-48B9-4167-A007-0289FD6743C4}" presName="parTxOnly" presStyleLbl="node1" presStyleIdx="4" presStyleCnt="5">
        <dgm:presLayoutVars>
          <dgm:chMax val="0"/>
          <dgm:chPref val="0"/>
          <dgm:bulletEnabled val="1"/>
        </dgm:presLayoutVars>
      </dgm:prSet>
      <dgm:spPr/>
      <dgm:t>
        <a:bodyPr/>
        <a:lstStyle/>
        <a:p>
          <a:endParaRPr lang="es-MX"/>
        </a:p>
      </dgm:t>
    </dgm:pt>
  </dgm:ptLst>
  <dgm:cxnLst>
    <dgm:cxn modelId="{4A6DBF39-580D-45EE-B6C5-90B7593D9E72}" type="presOf" srcId="{75A42B15-161F-45CB-9001-B51EF66F0F05}" destId="{63976016-627E-4359-B9CE-579B9ACA1DA0}" srcOrd="0" destOrd="0" presId="urn:microsoft.com/office/officeart/2005/8/layout/chevron1"/>
    <dgm:cxn modelId="{BB726C9E-9D51-4D9C-AC8D-B56CBA78CEB7}" srcId="{1326820E-3D3C-4E6A-AE58-7959880E7673}" destId="{0A0A9E3C-072A-4102-AA34-AA2B97C5D6FB}" srcOrd="3" destOrd="0" parTransId="{FB7D0301-3430-4FA2-8060-4AAFDC04461B}" sibTransId="{BAB25516-62E9-4277-9160-A9D8D30EE17C}"/>
    <dgm:cxn modelId="{9B93F1AE-A0C6-4E16-8BC9-ECEC0CFA237B}" type="presOf" srcId="{4E49CF02-597B-4CD7-9DEC-6A5A8869B72F}" destId="{3F821A6C-427E-42A3-ADEC-603A9DD530D4}" srcOrd="0" destOrd="0" presId="urn:microsoft.com/office/officeart/2005/8/layout/chevron1"/>
    <dgm:cxn modelId="{6E1BA546-F993-4B46-B701-107E02DE1CC0}" type="presOf" srcId="{EE3F5DB1-48B9-4167-A007-0289FD6743C4}" destId="{3D1E1587-35C1-4946-9C49-7B48C80634D5}" srcOrd="0" destOrd="0" presId="urn:microsoft.com/office/officeart/2005/8/layout/chevron1"/>
    <dgm:cxn modelId="{A7861FCF-A44B-4005-AF17-29140ACC58C2}" srcId="{1326820E-3D3C-4E6A-AE58-7959880E7673}" destId="{75A42B15-161F-45CB-9001-B51EF66F0F05}" srcOrd="2" destOrd="0" parTransId="{D5A4AB0C-6EC3-4E87-BB3C-0CF42943F3ED}" sibTransId="{72F8A45B-8117-4376-AFE4-A82353115C5D}"/>
    <dgm:cxn modelId="{6D1F8A29-F693-4BAD-808F-A389B3628314}" srcId="{1326820E-3D3C-4E6A-AE58-7959880E7673}" destId="{EE3F5DB1-48B9-4167-A007-0289FD6743C4}" srcOrd="4" destOrd="0" parTransId="{8CD6EF91-533B-4AEF-8D8A-FA7D361D1CC9}" sibTransId="{3960670F-B3AC-4272-8383-EE6EBEE87F02}"/>
    <dgm:cxn modelId="{D6E60202-1353-4086-AEF1-F5A2F7507955}" type="presOf" srcId="{BBC176E4-C03B-48D4-B146-7CEB458859A2}" destId="{C30AB0AE-E964-4153-9920-901E46896E09}" srcOrd="0" destOrd="0" presId="urn:microsoft.com/office/officeart/2005/8/layout/chevron1"/>
    <dgm:cxn modelId="{146A27B2-45D7-430A-BE34-1D48027EBDBA}" type="presOf" srcId="{0A0A9E3C-072A-4102-AA34-AA2B97C5D6FB}" destId="{7FC16077-5D27-4A99-80F5-BCF8FC0E1754}" srcOrd="0" destOrd="0" presId="urn:microsoft.com/office/officeart/2005/8/layout/chevron1"/>
    <dgm:cxn modelId="{5E683C87-25FC-4047-86F1-E527E1EEC4F6}" srcId="{1326820E-3D3C-4E6A-AE58-7959880E7673}" destId="{4E49CF02-597B-4CD7-9DEC-6A5A8869B72F}" srcOrd="0" destOrd="0" parTransId="{FBED986D-CA55-4F9B-947F-0A48EF975B0E}" sibTransId="{4BCDA943-0DA2-41C8-987D-5B310FE223ED}"/>
    <dgm:cxn modelId="{0CB38A03-3C37-483E-A4FD-BD278E8FE7FB}" type="presOf" srcId="{1326820E-3D3C-4E6A-AE58-7959880E7673}" destId="{228F18EE-A71C-42B1-91B6-B63D50AC4BD9}" srcOrd="0" destOrd="0" presId="urn:microsoft.com/office/officeart/2005/8/layout/chevron1"/>
    <dgm:cxn modelId="{F3573377-35FD-453B-BF74-2FE5057D80AA}" srcId="{1326820E-3D3C-4E6A-AE58-7959880E7673}" destId="{BBC176E4-C03B-48D4-B146-7CEB458859A2}" srcOrd="1" destOrd="0" parTransId="{8C37D22D-F1B1-4DB7-B887-14059C2A077E}" sibTransId="{67B08CE4-BA0D-4A0D-8681-6BC24AB4B222}"/>
    <dgm:cxn modelId="{25DDE9E8-E2FD-432D-8F59-7498FD32666F}" type="presParOf" srcId="{228F18EE-A71C-42B1-91B6-B63D50AC4BD9}" destId="{3F821A6C-427E-42A3-ADEC-603A9DD530D4}" srcOrd="0" destOrd="0" presId="urn:microsoft.com/office/officeart/2005/8/layout/chevron1"/>
    <dgm:cxn modelId="{889817F7-37F3-4957-8BCB-8D798F7AC2A1}" type="presParOf" srcId="{228F18EE-A71C-42B1-91B6-B63D50AC4BD9}" destId="{CDF2B5A1-2293-4005-9B98-42761C987C4A}" srcOrd="1" destOrd="0" presId="urn:microsoft.com/office/officeart/2005/8/layout/chevron1"/>
    <dgm:cxn modelId="{1A6DE414-0C59-4178-9607-91C8D917DC76}" type="presParOf" srcId="{228F18EE-A71C-42B1-91B6-B63D50AC4BD9}" destId="{C30AB0AE-E964-4153-9920-901E46896E09}" srcOrd="2" destOrd="0" presId="urn:microsoft.com/office/officeart/2005/8/layout/chevron1"/>
    <dgm:cxn modelId="{38C5D5D0-217D-4871-AB31-54C94C655EC6}" type="presParOf" srcId="{228F18EE-A71C-42B1-91B6-B63D50AC4BD9}" destId="{C245C26E-A115-4E30-9CE0-0E1991AEC5F0}" srcOrd="3" destOrd="0" presId="urn:microsoft.com/office/officeart/2005/8/layout/chevron1"/>
    <dgm:cxn modelId="{A40FE930-3E82-4B75-A4A2-9068C293FEF5}" type="presParOf" srcId="{228F18EE-A71C-42B1-91B6-B63D50AC4BD9}" destId="{63976016-627E-4359-B9CE-579B9ACA1DA0}" srcOrd="4" destOrd="0" presId="urn:microsoft.com/office/officeart/2005/8/layout/chevron1"/>
    <dgm:cxn modelId="{BCB990EF-CB5F-421A-9E5A-6FC0F093B535}" type="presParOf" srcId="{228F18EE-A71C-42B1-91B6-B63D50AC4BD9}" destId="{CAF3C5C2-1E3C-4FE7-83BB-AB26BC557030}" srcOrd="5" destOrd="0" presId="urn:microsoft.com/office/officeart/2005/8/layout/chevron1"/>
    <dgm:cxn modelId="{CF9B42BF-BDF9-46B1-93F4-3A28E9B3AACD}" type="presParOf" srcId="{228F18EE-A71C-42B1-91B6-B63D50AC4BD9}" destId="{7FC16077-5D27-4A99-80F5-BCF8FC0E1754}" srcOrd="6" destOrd="0" presId="urn:microsoft.com/office/officeart/2005/8/layout/chevron1"/>
    <dgm:cxn modelId="{3CCB4149-2058-4CFE-ACB7-D049C0C93B7F}" type="presParOf" srcId="{228F18EE-A71C-42B1-91B6-B63D50AC4BD9}" destId="{E7D39184-EC95-4B37-BB75-C1F55783E164}" srcOrd="7" destOrd="0" presId="urn:microsoft.com/office/officeart/2005/8/layout/chevron1"/>
    <dgm:cxn modelId="{8D3F0FEC-B937-4EAF-8F39-AEB1C3A9DDD0}" type="presParOf" srcId="{228F18EE-A71C-42B1-91B6-B63D50AC4BD9}" destId="{3D1E1587-35C1-4946-9C49-7B48C80634D5}"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343B82-2210-4926-B8A5-647F5AC9DA53}" type="doc">
      <dgm:prSet loTypeId="urn:microsoft.com/office/officeart/2008/layout/LinedList" loCatId="list" qsTypeId="urn:microsoft.com/office/officeart/2005/8/quickstyle/3d1" qsCatId="3D" csTypeId="urn:microsoft.com/office/officeart/2005/8/colors/colorful5" csCatId="colorful" phldr="1"/>
      <dgm:spPr/>
      <dgm:t>
        <a:bodyPr/>
        <a:lstStyle/>
        <a:p>
          <a:endParaRPr lang="es-MX"/>
        </a:p>
      </dgm:t>
    </dgm:pt>
    <dgm:pt modelId="{29A9C167-5AB7-4520-9EC8-28BAA8D2DCE7}">
      <dgm:prSet phldrT="[Texto]"/>
      <dgm:spPr/>
      <dgm:t>
        <a:bodyPr/>
        <a:lstStyle/>
        <a:p>
          <a:r>
            <a:rPr lang="es-MX" dirty="0" smtClean="0"/>
            <a:t>Asimilados</a:t>
          </a:r>
          <a:endParaRPr lang="es-MX" dirty="0"/>
        </a:p>
      </dgm:t>
    </dgm:pt>
    <dgm:pt modelId="{4E7D80C1-77F2-432A-B50E-CC2DF7A6D67A}" type="parTrans" cxnId="{3C084C64-BCF8-4184-8D4A-55302B660F2C}">
      <dgm:prSet/>
      <dgm:spPr/>
      <dgm:t>
        <a:bodyPr/>
        <a:lstStyle/>
        <a:p>
          <a:endParaRPr lang="es-MX"/>
        </a:p>
      </dgm:t>
    </dgm:pt>
    <dgm:pt modelId="{D449C6A7-87DB-4FE0-B8DD-C71CF3676147}" type="sibTrans" cxnId="{3C084C64-BCF8-4184-8D4A-55302B660F2C}">
      <dgm:prSet/>
      <dgm:spPr/>
      <dgm:t>
        <a:bodyPr/>
        <a:lstStyle/>
        <a:p>
          <a:endParaRPr lang="es-MX"/>
        </a:p>
      </dgm:t>
    </dgm:pt>
    <dgm:pt modelId="{00656B4A-03D9-429A-A241-8AECF006B3F5}">
      <dgm:prSet phldrT="[Texto]"/>
      <dgm:spPr/>
      <dgm:t>
        <a:bodyPr/>
        <a:lstStyle/>
        <a:p>
          <a:r>
            <a:rPr lang="es-MX" dirty="0" smtClean="0"/>
            <a:t>I. Remuneraciones y prestaciones a empleados públicos.</a:t>
          </a:r>
          <a:endParaRPr lang="es-MX" dirty="0"/>
        </a:p>
      </dgm:t>
    </dgm:pt>
    <dgm:pt modelId="{2453C758-2147-4984-93E2-67DAF13A0883}" type="parTrans" cxnId="{C6453514-DA61-4F60-943B-DA12D6825FD8}">
      <dgm:prSet/>
      <dgm:spPr/>
      <dgm:t>
        <a:bodyPr/>
        <a:lstStyle/>
        <a:p>
          <a:endParaRPr lang="es-MX"/>
        </a:p>
      </dgm:t>
    </dgm:pt>
    <dgm:pt modelId="{427D05DD-6C3D-4324-B008-FE85147E2F4B}" type="sibTrans" cxnId="{C6453514-DA61-4F60-943B-DA12D6825FD8}">
      <dgm:prSet/>
      <dgm:spPr/>
      <dgm:t>
        <a:bodyPr/>
        <a:lstStyle/>
        <a:p>
          <a:endParaRPr lang="es-MX"/>
        </a:p>
      </dgm:t>
    </dgm:pt>
    <dgm:pt modelId="{01138C72-D753-4FED-8146-7A24F62ABB04}">
      <dgm:prSet phldrT="[Texto]"/>
      <dgm:spPr/>
      <dgm:t>
        <a:bodyPr/>
        <a:lstStyle/>
        <a:p>
          <a:r>
            <a:rPr lang="es-MX" dirty="0" smtClean="0"/>
            <a:t>II. Rendimientos y anticipos.</a:t>
          </a:r>
          <a:endParaRPr lang="es-MX" dirty="0"/>
        </a:p>
      </dgm:t>
    </dgm:pt>
    <dgm:pt modelId="{5FDB21CE-90DF-4FF0-B562-FC6BED18D5FB}" type="parTrans" cxnId="{07A05B99-5F1E-4648-86AB-2D253A1E4F92}">
      <dgm:prSet/>
      <dgm:spPr/>
      <dgm:t>
        <a:bodyPr/>
        <a:lstStyle/>
        <a:p>
          <a:endParaRPr lang="es-MX"/>
        </a:p>
      </dgm:t>
    </dgm:pt>
    <dgm:pt modelId="{D0DEBBFE-0D18-402D-AC8C-8764060EE9D0}" type="sibTrans" cxnId="{07A05B99-5F1E-4648-86AB-2D253A1E4F92}">
      <dgm:prSet/>
      <dgm:spPr/>
      <dgm:t>
        <a:bodyPr/>
        <a:lstStyle/>
        <a:p>
          <a:endParaRPr lang="es-MX"/>
        </a:p>
      </dgm:t>
    </dgm:pt>
    <dgm:pt modelId="{4CFF543D-0995-4A57-AE38-440384C49528}">
      <dgm:prSet phldrT="[Texto]"/>
      <dgm:spPr/>
      <dgm:t>
        <a:bodyPr/>
        <a:lstStyle/>
        <a:p>
          <a:r>
            <a:rPr lang="es-MX" dirty="0" smtClean="0"/>
            <a:t>III. Honorarios a consejeros, comisarios.</a:t>
          </a:r>
          <a:endParaRPr lang="es-MX" dirty="0"/>
        </a:p>
      </dgm:t>
    </dgm:pt>
    <dgm:pt modelId="{B67E1C36-1687-4BF2-82FA-1FF21FAEB488}" type="parTrans" cxnId="{CC0B8FB1-D5F0-4672-8A25-31E737CAC65E}">
      <dgm:prSet/>
      <dgm:spPr/>
      <dgm:t>
        <a:bodyPr/>
        <a:lstStyle/>
        <a:p>
          <a:endParaRPr lang="es-MX"/>
        </a:p>
      </dgm:t>
    </dgm:pt>
    <dgm:pt modelId="{D7A1BA74-CB2D-4F79-A36A-981ACFFEF190}" type="sibTrans" cxnId="{CC0B8FB1-D5F0-4672-8A25-31E737CAC65E}">
      <dgm:prSet/>
      <dgm:spPr/>
      <dgm:t>
        <a:bodyPr/>
        <a:lstStyle/>
        <a:p>
          <a:endParaRPr lang="es-MX"/>
        </a:p>
      </dgm:t>
    </dgm:pt>
    <dgm:pt modelId="{CEE6A5CF-40B7-4812-BB46-822397EE0568}">
      <dgm:prSet/>
      <dgm:spPr/>
      <dgm:t>
        <a:bodyPr/>
        <a:lstStyle/>
        <a:p>
          <a:r>
            <a:rPr lang="es-MX" dirty="0" smtClean="0"/>
            <a:t>IV. Honorarios por servicios prestados preponderadamente.</a:t>
          </a:r>
          <a:endParaRPr lang="es-MX" dirty="0"/>
        </a:p>
      </dgm:t>
    </dgm:pt>
    <dgm:pt modelId="{53C5E09C-0ED8-481C-9EA3-10DA96129CF0}" type="parTrans" cxnId="{4AC513A1-F8E0-408F-9FE0-D6CF41941E44}">
      <dgm:prSet/>
      <dgm:spPr/>
      <dgm:t>
        <a:bodyPr/>
        <a:lstStyle/>
        <a:p>
          <a:endParaRPr lang="es-MX"/>
        </a:p>
      </dgm:t>
    </dgm:pt>
    <dgm:pt modelId="{2B98F45A-72E2-4841-95E3-16FCFE49BF82}" type="sibTrans" cxnId="{4AC513A1-F8E0-408F-9FE0-D6CF41941E44}">
      <dgm:prSet/>
      <dgm:spPr/>
      <dgm:t>
        <a:bodyPr/>
        <a:lstStyle/>
        <a:p>
          <a:endParaRPr lang="es-MX"/>
        </a:p>
      </dgm:t>
    </dgm:pt>
    <dgm:pt modelId="{C7D73E75-D175-469F-9809-9E83933AF66D}">
      <dgm:prSet/>
      <dgm:spPr/>
      <dgm:t>
        <a:bodyPr/>
        <a:lstStyle/>
        <a:p>
          <a:r>
            <a:rPr lang="es-MX" dirty="0" smtClean="0"/>
            <a:t>V. Honorarios que perciban P.F. de P.M.  o P.F.  Con actividades empresariales.</a:t>
          </a:r>
          <a:endParaRPr lang="es-MX" dirty="0"/>
        </a:p>
      </dgm:t>
    </dgm:pt>
    <dgm:pt modelId="{ADEAA88C-0B38-44C9-8E64-5ED0E44C99A1}" type="parTrans" cxnId="{DA4003AF-7C08-49BF-AABE-4B77FE859314}">
      <dgm:prSet/>
      <dgm:spPr/>
      <dgm:t>
        <a:bodyPr/>
        <a:lstStyle/>
        <a:p>
          <a:endParaRPr lang="es-MX"/>
        </a:p>
      </dgm:t>
    </dgm:pt>
    <dgm:pt modelId="{CCE0AE68-53FE-4FE9-9F1F-DAF9A9F5B439}" type="sibTrans" cxnId="{DA4003AF-7C08-49BF-AABE-4B77FE859314}">
      <dgm:prSet/>
      <dgm:spPr/>
      <dgm:t>
        <a:bodyPr/>
        <a:lstStyle/>
        <a:p>
          <a:endParaRPr lang="es-MX"/>
        </a:p>
      </dgm:t>
    </dgm:pt>
    <dgm:pt modelId="{7B6C7F32-2765-4BA2-B9B6-9F73548778DF}">
      <dgm:prSet/>
      <dgm:spPr/>
      <dgm:t>
        <a:bodyPr/>
        <a:lstStyle/>
        <a:p>
          <a:r>
            <a:rPr lang="es-MX" dirty="0" smtClean="0"/>
            <a:t>VI. Ingresos de P.F. que optan por pagar conforme a este capitulo.</a:t>
          </a:r>
          <a:endParaRPr lang="es-MX" dirty="0"/>
        </a:p>
      </dgm:t>
    </dgm:pt>
    <dgm:pt modelId="{71898E5F-6582-4CC8-AFF2-F83309404977}" type="parTrans" cxnId="{425650C2-A59F-446D-9C9E-48DD3DF511A8}">
      <dgm:prSet/>
      <dgm:spPr/>
      <dgm:t>
        <a:bodyPr/>
        <a:lstStyle/>
        <a:p>
          <a:endParaRPr lang="es-MX"/>
        </a:p>
      </dgm:t>
    </dgm:pt>
    <dgm:pt modelId="{F87E505A-8D98-4AF2-A27E-70DB63469F46}" type="sibTrans" cxnId="{425650C2-A59F-446D-9C9E-48DD3DF511A8}">
      <dgm:prSet/>
      <dgm:spPr/>
      <dgm:t>
        <a:bodyPr/>
        <a:lstStyle/>
        <a:p>
          <a:endParaRPr lang="es-MX"/>
        </a:p>
      </dgm:t>
    </dgm:pt>
    <dgm:pt modelId="{A0077071-7E64-4729-BCE2-B06E78F25E35}">
      <dgm:prSet/>
      <dgm:spPr/>
      <dgm:t>
        <a:bodyPr/>
        <a:lstStyle/>
        <a:p>
          <a:r>
            <a:rPr lang="es-MX" dirty="0" smtClean="0"/>
            <a:t>VII. Ingresos por ejercer la opción otorgada por el empleador.</a:t>
          </a:r>
          <a:endParaRPr lang="es-MX" dirty="0"/>
        </a:p>
      </dgm:t>
    </dgm:pt>
    <dgm:pt modelId="{194218DE-E239-49D5-B507-67E16243116D}" type="parTrans" cxnId="{559CF36B-173A-4207-A011-1E7F42B69BBA}">
      <dgm:prSet/>
      <dgm:spPr/>
      <dgm:t>
        <a:bodyPr/>
        <a:lstStyle/>
        <a:p>
          <a:endParaRPr lang="es-MX"/>
        </a:p>
      </dgm:t>
    </dgm:pt>
    <dgm:pt modelId="{50586578-918E-4B5A-BC0F-638799488866}" type="sibTrans" cxnId="{559CF36B-173A-4207-A011-1E7F42B69BBA}">
      <dgm:prSet/>
      <dgm:spPr/>
      <dgm:t>
        <a:bodyPr/>
        <a:lstStyle/>
        <a:p>
          <a:endParaRPr lang="es-MX"/>
        </a:p>
      </dgm:t>
    </dgm:pt>
    <dgm:pt modelId="{709200F8-B70C-4CC1-AEA8-DC79CD1C420F}" type="pres">
      <dgm:prSet presAssocID="{A4343B82-2210-4926-B8A5-647F5AC9DA53}" presName="vert0" presStyleCnt="0">
        <dgm:presLayoutVars>
          <dgm:dir/>
          <dgm:animOne val="branch"/>
          <dgm:animLvl val="lvl"/>
        </dgm:presLayoutVars>
      </dgm:prSet>
      <dgm:spPr/>
      <dgm:t>
        <a:bodyPr/>
        <a:lstStyle/>
        <a:p>
          <a:endParaRPr lang="es-MX"/>
        </a:p>
      </dgm:t>
    </dgm:pt>
    <dgm:pt modelId="{C9DDD32A-D29A-41C6-8C11-ABEB05A4FA7A}" type="pres">
      <dgm:prSet presAssocID="{29A9C167-5AB7-4520-9EC8-28BAA8D2DCE7}" presName="thickLine" presStyleLbl="alignNode1" presStyleIdx="0" presStyleCnt="1"/>
      <dgm:spPr/>
    </dgm:pt>
    <dgm:pt modelId="{43326ADC-8FB6-4FA7-AB12-37C3D3D53304}" type="pres">
      <dgm:prSet presAssocID="{29A9C167-5AB7-4520-9EC8-28BAA8D2DCE7}" presName="horz1" presStyleCnt="0"/>
      <dgm:spPr/>
    </dgm:pt>
    <dgm:pt modelId="{6A1F80B4-062B-4C88-8ED5-BB13D9F3091C}" type="pres">
      <dgm:prSet presAssocID="{29A9C167-5AB7-4520-9EC8-28BAA8D2DCE7}" presName="tx1" presStyleLbl="revTx" presStyleIdx="0" presStyleCnt="8"/>
      <dgm:spPr/>
      <dgm:t>
        <a:bodyPr/>
        <a:lstStyle/>
        <a:p>
          <a:endParaRPr lang="es-MX"/>
        </a:p>
      </dgm:t>
    </dgm:pt>
    <dgm:pt modelId="{E92C24A9-0C0C-4348-99FE-802EA92B3D80}" type="pres">
      <dgm:prSet presAssocID="{29A9C167-5AB7-4520-9EC8-28BAA8D2DCE7}" presName="vert1" presStyleCnt="0"/>
      <dgm:spPr/>
    </dgm:pt>
    <dgm:pt modelId="{CB8A4CCD-65D8-461E-B358-13DC2E00FF45}" type="pres">
      <dgm:prSet presAssocID="{00656B4A-03D9-429A-A241-8AECF006B3F5}" presName="vertSpace2a" presStyleCnt="0"/>
      <dgm:spPr/>
    </dgm:pt>
    <dgm:pt modelId="{F2D6FBD9-499C-4478-A291-06C8693004E2}" type="pres">
      <dgm:prSet presAssocID="{00656B4A-03D9-429A-A241-8AECF006B3F5}" presName="horz2" presStyleCnt="0"/>
      <dgm:spPr/>
    </dgm:pt>
    <dgm:pt modelId="{98E8C955-0D0D-4B22-8C3B-0F23C7B07389}" type="pres">
      <dgm:prSet presAssocID="{00656B4A-03D9-429A-A241-8AECF006B3F5}" presName="horzSpace2" presStyleCnt="0"/>
      <dgm:spPr/>
    </dgm:pt>
    <dgm:pt modelId="{53747DC6-2FF9-4EB6-AC31-E46B7C583903}" type="pres">
      <dgm:prSet presAssocID="{00656B4A-03D9-429A-A241-8AECF006B3F5}" presName="tx2" presStyleLbl="revTx" presStyleIdx="1" presStyleCnt="8"/>
      <dgm:spPr/>
      <dgm:t>
        <a:bodyPr/>
        <a:lstStyle/>
        <a:p>
          <a:endParaRPr lang="es-MX"/>
        </a:p>
      </dgm:t>
    </dgm:pt>
    <dgm:pt modelId="{421B5E0D-B71B-41F8-A174-CC56B51AC804}" type="pres">
      <dgm:prSet presAssocID="{00656B4A-03D9-429A-A241-8AECF006B3F5}" presName="vert2" presStyleCnt="0"/>
      <dgm:spPr/>
    </dgm:pt>
    <dgm:pt modelId="{666C3DE6-3E2D-4CC0-B4A8-A03856E71FED}" type="pres">
      <dgm:prSet presAssocID="{00656B4A-03D9-429A-A241-8AECF006B3F5}" presName="thinLine2b" presStyleLbl="callout" presStyleIdx="0" presStyleCnt="7"/>
      <dgm:spPr/>
    </dgm:pt>
    <dgm:pt modelId="{48952FDE-7501-4467-B860-4F85FF0D83F0}" type="pres">
      <dgm:prSet presAssocID="{00656B4A-03D9-429A-A241-8AECF006B3F5}" presName="vertSpace2b" presStyleCnt="0"/>
      <dgm:spPr/>
    </dgm:pt>
    <dgm:pt modelId="{E4F1169D-86BA-4165-922B-1E0405C4AE9F}" type="pres">
      <dgm:prSet presAssocID="{01138C72-D753-4FED-8146-7A24F62ABB04}" presName="horz2" presStyleCnt="0"/>
      <dgm:spPr/>
    </dgm:pt>
    <dgm:pt modelId="{2C2200B4-4DBF-4F96-A42B-0D890D662C85}" type="pres">
      <dgm:prSet presAssocID="{01138C72-D753-4FED-8146-7A24F62ABB04}" presName="horzSpace2" presStyleCnt="0"/>
      <dgm:spPr/>
    </dgm:pt>
    <dgm:pt modelId="{9192E13C-F627-4B15-AA90-07A16852D130}" type="pres">
      <dgm:prSet presAssocID="{01138C72-D753-4FED-8146-7A24F62ABB04}" presName="tx2" presStyleLbl="revTx" presStyleIdx="2" presStyleCnt="8"/>
      <dgm:spPr/>
      <dgm:t>
        <a:bodyPr/>
        <a:lstStyle/>
        <a:p>
          <a:endParaRPr lang="es-MX"/>
        </a:p>
      </dgm:t>
    </dgm:pt>
    <dgm:pt modelId="{BD19E5EE-1C94-4B9E-A2CC-D24525ECD564}" type="pres">
      <dgm:prSet presAssocID="{01138C72-D753-4FED-8146-7A24F62ABB04}" presName="vert2" presStyleCnt="0"/>
      <dgm:spPr/>
    </dgm:pt>
    <dgm:pt modelId="{DB2E857E-8BCC-4685-87DF-1E0EED955CA0}" type="pres">
      <dgm:prSet presAssocID="{01138C72-D753-4FED-8146-7A24F62ABB04}" presName="thinLine2b" presStyleLbl="callout" presStyleIdx="1" presStyleCnt="7"/>
      <dgm:spPr/>
    </dgm:pt>
    <dgm:pt modelId="{AB7DB802-3229-4F85-8D85-CC8B9434041A}" type="pres">
      <dgm:prSet presAssocID="{01138C72-D753-4FED-8146-7A24F62ABB04}" presName="vertSpace2b" presStyleCnt="0"/>
      <dgm:spPr/>
    </dgm:pt>
    <dgm:pt modelId="{60DAC7AD-7958-4849-8358-A9BE8F9D413B}" type="pres">
      <dgm:prSet presAssocID="{4CFF543D-0995-4A57-AE38-440384C49528}" presName="horz2" presStyleCnt="0"/>
      <dgm:spPr/>
    </dgm:pt>
    <dgm:pt modelId="{813594E6-D77F-40FC-A89D-8DD0FB36348E}" type="pres">
      <dgm:prSet presAssocID="{4CFF543D-0995-4A57-AE38-440384C49528}" presName="horzSpace2" presStyleCnt="0"/>
      <dgm:spPr/>
    </dgm:pt>
    <dgm:pt modelId="{4FE95116-138F-4C4E-8D06-736E61B0A74C}" type="pres">
      <dgm:prSet presAssocID="{4CFF543D-0995-4A57-AE38-440384C49528}" presName="tx2" presStyleLbl="revTx" presStyleIdx="3" presStyleCnt="8"/>
      <dgm:spPr/>
      <dgm:t>
        <a:bodyPr/>
        <a:lstStyle/>
        <a:p>
          <a:endParaRPr lang="es-MX"/>
        </a:p>
      </dgm:t>
    </dgm:pt>
    <dgm:pt modelId="{78F01229-92BC-4928-B370-09FD0DC2946E}" type="pres">
      <dgm:prSet presAssocID="{4CFF543D-0995-4A57-AE38-440384C49528}" presName="vert2" presStyleCnt="0"/>
      <dgm:spPr/>
    </dgm:pt>
    <dgm:pt modelId="{4E5CC136-A5D9-4A02-8B26-7CBC0C743BB1}" type="pres">
      <dgm:prSet presAssocID="{4CFF543D-0995-4A57-AE38-440384C49528}" presName="thinLine2b" presStyleLbl="callout" presStyleIdx="2" presStyleCnt="7"/>
      <dgm:spPr/>
    </dgm:pt>
    <dgm:pt modelId="{DB1EC22E-3067-4889-9228-434E00D833DF}" type="pres">
      <dgm:prSet presAssocID="{4CFF543D-0995-4A57-AE38-440384C49528}" presName="vertSpace2b" presStyleCnt="0"/>
      <dgm:spPr/>
    </dgm:pt>
    <dgm:pt modelId="{87D1CC36-A9FD-493E-B7D2-36A6CC7FA82B}" type="pres">
      <dgm:prSet presAssocID="{CEE6A5CF-40B7-4812-BB46-822397EE0568}" presName="horz2" presStyleCnt="0"/>
      <dgm:spPr/>
    </dgm:pt>
    <dgm:pt modelId="{5A4FCD08-0441-4F1C-ADBC-25F76D0FAF3C}" type="pres">
      <dgm:prSet presAssocID="{CEE6A5CF-40B7-4812-BB46-822397EE0568}" presName="horzSpace2" presStyleCnt="0"/>
      <dgm:spPr/>
    </dgm:pt>
    <dgm:pt modelId="{6C3A7F7E-B08C-4091-BA6F-596BB64E7428}" type="pres">
      <dgm:prSet presAssocID="{CEE6A5CF-40B7-4812-BB46-822397EE0568}" presName="tx2" presStyleLbl="revTx" presStyleIdx="4" presStyleCnt="8"/>
      <dgm:spPr/>
      <dgm:t>
        <a:bodyPr/>
        <a:lstStyle/>
        <a:p>
          <a:endParaRPr lang="es-MX"/>
        </a:p>
      </dgm:t>
    </dgm:pt>
    <dgm:pt modelId="{3235F791-4F25-4DA6-A83F-0F5FA8E587F9}" type="pres">
      <dgm:prSet presAssocID="{CEE6A5CF-40B7-4812-BB46-822397EE0568}" presName="vert2" presStyleCnt="0"/>
      <dgm:spPr/>
    </dgm:pt>
    <dgm:pt modelId="{527E89A3-70AB-492B-AAE0-F7A04EF8A762}" type="pres">
      <dgm:prSet presAssocID="{CEE6A5CF-40B7-4812-BB46-822397EE0568}" presName="thinLine2b" presStyleLbl="callout" presStyleIdx="3" presStyleCnt="7"/>
      <dgm:spPr/>
    </dgm:pt>
    <dgm:pt modelId="{D792DDFB-C9FE-4D98-958D-2074F3B3C692}" type="pres">
      <dgm:prSet presAssocID="{CEE6A5CF-40B7-4812-BB46-822397EE0568}" presName="vertSpace2b" presStyleCnt="0"/>
      <dgm:spPr/>
    </dgm:pt>
    <dgm:pt modelId="{A417C13F-0DAA-48E3-943B-6A9007E69B1D}" type="pres">
      <dgm:prSet presAssocID="{C7D73E75-D175-469F-9809-9E83933AF66D}" presName="horz2" presStyleCnt="0"/>
      <dgm:spPr/>
    </dgm:pt>
    <dgm:pt modelId="{79F54613-1376-4640-8422-8BE7B54DF349}" type="pres">
      <dgm:prSet presAssocID="{C7D73E75-D175-469F-9809-9E83933AF66D}" presName="horzSpace2" presStyleCnt="0"/>
      <dgm:spPr/>
    </dgm:pt>
    <dgm:pt modelId="{714705AF-0703-4D7B-AC25-0644A2EA1956}" type="pres">
      <dgm:prSet presAssocID="{C7D73E75-D175-469F-9809-9E83933AF66D}" presName="tx2" presStyleLbl="revTx" presStyleIdx="5" presStyleCnt="8"/>
      <dgm:spPr/>
      <dgm:t>
        <a:bodyPr/>
        <a:lstStyle/>
        <a:p>
          <a:endParaRPr lang="es-MX"/>
        </a:p>
      </dgm:t>
    </dgm:pt>
    <dgm:pt modelId="{A2DCEBF3-CCFC-450B-8065-55ECCAA3C2B4}" type="pres">
      <dgm:prSet presAssocID="{C7D73E75-D175-469F-9809-9E83933AF66D}" presName="vert2" presStyleCnt="0"/>
      <dgm:spPr/>
    </dgm:pt>
    <dgm:pt modelId="{0066E5D3-1CBA-4421-B5F7-76794ADD6675}" type="pres">
      <dgm:prSet presAssocID="{C7D73E75-D175-469F-9809-9E83933AF66D}" presName="thinLine2b" presStyleLbl="callout" presStyleIdx="4" presStyleCnt="7"/>
      <dgm:spPr/>
    </dgm:pt>
    <dgm:pt modelId="{8D88EFAE-C28C-48FD-995F-75B85009967F}" type="pres">
      <dgm:prSet presAssocID="{C7D73E75-D175-469F-9809-9E83933AF66D}" presName="vertSpace2b" presStyleCnt="0"/>
      <dgm:spPr/>
    </dgm:pt>
    <dgm:pt modelId="{42409C65-0085-472E-A0C1-7BA00DF85CC4}" type="pres">
      <dgm:prSet presAssocID="{7B6C7F32-2765-4BA2-B9B6-9F73548778DF}" presName="horz2" presStyleCnt="0"/>
      <dgm:spPr/>
    </dgm:pt>
    <dgm:pt modelId="{192F4F66-20D6-4314-B452-26D6A578CFE3}" type="pres">
      <dgm:prSet presAssocID="{7B6C7F32-2765-4BA2-B9B6-9F73548778DF}" presName="horzSpace2" presStyleCnt="0"/>
      <dgm:spPr/>
    </dgm:pt>
    <dgm:pt modelId="{D2E61EE5-832F-43FF-8194-F083CFD638B4}" type="pres">
      <dgm:prSet presAssocID="{7B6C7F32-2765-4BA2-B9B6-9F73548778DF}" presName="tx2" presStyleLbl="revTx" presStyleIdx="6" presStyleCnt="8"/>
      <dgm:spPr/>
      <dgm:t>
        <a:bodyPr/>
        <a:lstStyle/>
        <a:p>
          <a:endParaRPr lang="es-MX"/>
        </a:p>
      </dgm:t>
    </dgm:pt>
    <dgm:pt modelId="{C5D075F6-2DF6-4622-BEEF-F4E3BE53B8A0}" type="pres">
      <dgm:prSet presAssocID="{7B6C7F32-2765-4BA2-B9B6-9F73548778DF}" presName="vert2" presStyleCnt="0"/>
      <dgm:spPr/>
    </dgm:pt>
    <dgm:pt modelId="{CB8B0354-84A0-47E1-8C4D-EF8517000768}" type="pres">
      <dgm:prSet presAssocID="{7B6C7F32-2765-4BA2-B9B6-9F73548778DF}" presName="thinLine2b" presStyleLbl="callout" presStyleIdx="5" presStyleCnt="7"/>
      <dgm:spPr/>
    </dgm:pt>
    <dgm:pt modelId="{E0499F46-FA42-4623-83D9-F7E7E0417E0B}" type="pres">
      <dgm:prSet presAssocID="{7B6C7F32-2765-4BA2-B9B6-9F73548778DF}" presName="vertSpace2b" presStyleCnt="0"/>
      <dgm:spPr/>
    </dgm:pt>
    <dgm:pt modelId="{2F733D73-9F5A-4F09-BA1A-607FD3D23FF9}" type="pres">
      <dgm:prSet presAssocID="{A0077071-7E64-4729-BCE2-B06E78F25E35}" presName="horz2" presStyleCnt="0"/>
      <dgm:spPr/>
    </dgm:pt>
    <dgm:pt modelId="{03C24E21-72A7-49F7-AA33-3934246A4C90}" type="pres">
      <dgm:prSet presAssocID="{A0077071-7E64-4729-BCE2-B06E78F25E35}" presName="horzSpace2" presStyleCnt="0"/>
      <dgm:spPr/>
    </dgm:pt>
    <dgm:pt modelId="{F7B200A8-24DC-4F3D-AE1D-A00C9EA56AD2}" type="pres">
      <dgm:prSet presAssocID="{A0077071-7E64-4729-BCE2-B06E78F25E35}" presName="tx2" presStyleLbl="revTx" presStyleIdx="7" presStyleCnt="8"/>
      <dgm:spPr/>
      <dgm:t>
        <a:bodyPr/>
        <a:lstStyle/>
        <a:p>
          <a:endParaRPr lang="es-MX"/>
        </a:p>
      </dgm:t>
    </dgm:pt>
    <dgm:pt modelId="{0480E46B-A546-47A0-B3A0-372802E6C44B}" type="pres">
      <dgm:prSet presAssocID="{A0077071-7E64-4729-BCE2-B06E78F25E35}" presName="vert2" presStyleCnt="0"/>
      <dgm:spPr/>
    </dgm:pt>
    <dgm:pt modelId="{EEB37BB5-75BA-4DDB-B51A-D784EEDA49A6}" type="pres">
      <dgm:prSet presAssocID="{A0077071-7E64-4729-BCE2-B06E78F25E35}" presName="thinLine2b" presStyleLbl="callout" presStyleIdx="6" presStyleCnt="7"/>
      <dgm:spPr/>
    </dgm:pt>
    <dgm:pt modelId="{B6BDEA11-915D-4F9D-8F59-8CF7E69121C3}" type="pres">
      <dgm:prSet presAssocID="{A0077071-7E64-4729-BCE2-B06E78F25E35}" presName="vertSpace2b" presStyleCnt="0"/>
      <dgm:spPr/>
    </dgm:pt>
  </dgm:ptLst>
  <dgm:cxnLst>
    <dgm:cxn modelId="{CC0B8FB1-D5F0-4672-8A25-31E737CAC65E}" srcId="{29A9C167-5AB7-4520-9EC8-28BAA8D2DCE7}" destId="{4CFF543D-0995-4A57-AE38-440384C49528}" srcOrd="2" destOrd="0" parTransId="{B67E1C36-1687-4BF2-82FA-1FF21FAEB488}" sibTransId="{D7A1BA74-CB2D-4F79-A36A-981ACFFEF190}"/>
    <dgm:cxn modelId="{172E5FCE-D2F7-4562-9118-4E893FB636A9}" type="presOf" srcId="{CEE6A5CF-40B7-4812-BB46-822397EE0568}" destId="{6C3A7F7E-B08C-4091-BA6F-596BB64E7428}" srcOrd="0" destOrd="0" presId="urn:microsoft.com/office/officeart/2008/layout/LinedList"/>
    <dgm:cxn modelId="{66DC8C1B-2C4E-4262-821E-C039ACBB4948}" type="presOf" srcId="{A0077071-7E64-4729-BCE2-B06E78F25E35}" destId="{F7B200A8-24DC-4F3D-AE1D-A00C9EA56AD2}" srcOrd="0" destOrd="0" presId="urn:microsoft.com/office/officeart/2008/layout/LinedList"/>
    <dgm:cxn modelId="{4AC513A1-F8E0-408F-9FE0-D6CF41941E44}" srcId="{29A9C167-5AB7-4520-9EC8-28BAA8D2DCE7}" destId="{CEE6A5CF-40B7-4812-BB46-822397EE0568}" srcOrd="3" destOrd="0" parTransId="{53C5E09C-0ED8-481C-9EA3-10DA96129CF0}" sibTransId="{2B98F45A-72E2-4841-95E3-16FCFE49BF82}"/>
    <dgm:cxn modelId="{559CF36B-173A-4207-A011-1E7F42B69BBA}" srcId="{29A9C167-5AB7-4520-9EC8-28BAA8D2DCE7}" destId="{A0077071-7E64-4729-BCE2-B06E78F25E35}" srcOrd="6" destOrd="0" parTransId="{194218DE-E239-49D5-B507-67E16243116D}" sibTransId="{50586578-918E-4B5A-BC0F-638799488866}"/>
    <dgm:cxn modelId="{425650C2-A59F-446D-9C9E-48DD3DF511A8}" srcId="{29A9C167-5AB7-4520-9EC8-28BAA8D2DCE7}" destId="{7B6C7F32-2765-4BA2-B9B6-9F73548778DF}" srcOrd="5" destOrd="0" parTransId="{71898E5F-6582-4CC8-AFF2-F83309404977}" sibTransId="{F87E505A-8D98-4AF2-A27E-70DB63469F46}"/>
    <dgm:cxn modelId="{8DB61821-B3C7-447E-8B28-FC22C94E0E7C}" type="presOf" srcId="{7B6C7F32-2765-4BA2-B9B6-9F73548778DF}" destId="{D2E61EE5-832F-43FF-8194-F083CFD638B4}" srcOrd="0" destOrd="0" presId="urn:microsoft.com/office/officeart/2008/layout/LinedList"/>
    <dgm:cxn modelId="{B34B1CF3-4FF1-4EF1-BE86-F01CCAEB9731}" type="presOf" srcId="{00656B4A-03D9-429A-A241-8AECF006B3F5}" destId="{53747DC6-2FF9-4EB6-AC31-E46B7C583903}" srcOrd="0" destOrd="0" presId="urn:microsoft.com/office/officeart/2008/layout/LinedList"/>
    <dgm:cxn modelId="{3C084C64-BCF8-4184-8D4A-55302B660F2C}" srcId="{A4343B82-2210-4926-B8A5-647F5AC9DA53}" destId="{29A9C167-5AB7-4520-9EC8-28BAA8D2DCE7}" srcOrd="0" destOrd="0" parTransId="{4E7D80C1-77F2-432A-B50E-CC2DF7A6D67A}" sibTransId="{D449C6A7-87DB-4FE0-B8DD-C71CF3676147}"/>
    <dgm:cxn modelId="{A6109487-5939-4BFD-A304-2FDF03E821D1}" type="presOf" srcId="{01138C72-D753-4FED-8146-7A24F62ABB04}" destId="{9192E13C-F627-4B15-AA90-07A16852D130}" srcOrd="0" destOrd="0" presId="urn:microsoft.com/office/officeart/2008/layout/LinedList"/>
    <dgm:cxn modelId="{4B4E523A-3963-4C25-8818-E6486183B5D5}" type="presOf" srcId="{29A9C167-5AB7-4520-9EC8-28BAA8D2DCE7}" destId="{6A1F80B4-062B-4C88-8ED5-BB13D9F3091C}" srcOrd="0" destOrd="0" presId="urn:microsoft.com/office/officeart/2008/layout/LinedList"/>
    <dgm:cxn modelId="{DA4003AF-7C08-49BF-AABE-4B77FE859314}" srcId="{29A9C167-5AB7-4520-9EC8-28BAA8D2DCE7}" destId="{C7D73E75-D175-469F-9809-9E83933AF66D}" srcOrd="4" destOrd="0" parTransId="{ADEAA88C-0B38-44C9-8E64-5ED0E44C99A1}" sibTransId="{CCE0AE68-53FE-4FE9-9F1F-DAF9A9F5B439}"/>
    <dgm:cxn modelId="{B513FA64-B460-40B2-B154-20F289A731D2}" type="presOf" srcId="{A4343B82-2210-4926-B8A5-647F5AC9DA53}" destId="{709200F8-B70C-4CC1-AEA8-DC79CD1C420F}" srcOrd="0" destOrd="0" presId="urn:microsoft.com/office/officeart/2008/layout/LinedList"/>
    <dgm:cxn modelId="{A986E51A-227E-4D01-B863-56CF9DF080CA}" type="presOf" srcId="{C7D73E75-D175-469F-9809-9E83933AF66D}" destId="{714705AF-0703-4D7B-AC25-0644A2EA1956}" srcOrd="0" destOrd="0" presId="urn:microsoft.com/office/officeart/2008/layout/LinedList"/>
    <dgm:cxn modelId="{07A05B99-5F1E-4648-86AB-2D253A1E4F92}" srcId="{29A9C167-5AB7-4520-9EC8-28BAA8D2DCE7}" destId="{01138C72-D753-4FED-8146-7A24F62ABB04}" srcOrd="1" destOrd="0" parTransId="{5FDB21CE-90DF-4FF0-B562-FC6BED18D5FB}" sibTransId="{D0DEBBFE-0D18-402D-AC8C-8764060EE9D0}"/>
    <dgm:cxn modelId="{F5CACD96-E269-460A-AEE2-343F6971FDD2}" type="presOf" srcId="{4CFF543D-0995-4A57-AE38-440384C49528}" destId="{4FE95116-138F-4C4E-8D06-736E61B0A74C}" srcOrd="0" destOrd="0" presId="urn:microsoft.com/office/officeart/2008/layout/LinedList"/>
    <dgm:cxn modelId="{C6453514-DA61-4F60-943B-DA12D6825FD8}" srcId="{29A9C167-5AB7-4520-9EC8-28BAA8D2DCE7}" destId="{00656B4A-03D9-429A-A241-8AECF006B3F5}" srcOrd="0" destOrd="0" parTransId="{2453C758-2147-4984-93E2-67DAF13A0883}" sibTransId="{427D05DD-6C3D-4324-B008-FE85147E2F4B}"/>
    <dgm:cxn modelId="{F2ED776E-A8F5-4E5F-8AA4-633999C22CAE}" type="presParOf" srcId="{709200F8-B70C-4CC1-AEA8-DC79CD1C420F}" destId="{C9DDD32A-D29A-41C6-8C11-ABEB05A4FA7A}" srcOrd="0" destOrd="0" presId="urn:microsoft.com/office/officeart/2008/layout/LinedList"/>
    <dgm:cxn modelId="{EDD71A04-E765-47A3-BB78-CBD1C47C75D5}" type="presParOf" srcId="{709200F8-B70C-4CC1-AEA8-DC79CD1C420F}" destId="{43326ADC-8FB6-4FA7-AB12-37C3D3D53304}" srcOrd="1" destOrd="0" presId="urn:microsoft.com/office/officeart/2008/layout/LinedList"/>
    <dgm:cxn modelId="{4958900A-2BA9-421C-8371-EA4FBB62DB8B}" type="presParOf" srcId="{43326ADC-8FB6-4FA7-AB12-37C3D3D53304}" destId="{6A1F80B4-062B-4C88-8ED5-BB13D9F3091C}" srcOrd="0" destOrd="0" presId="urn:microsoft.com/office/officeart/2008/layout/LinedList"/>
    <dgm:cxn modelId="{E2C15DA9-6A06-4D18-A9BC-8C951A07F9FF}" type="presParOf" srcId="{43326ADC-8FB6-4FA7-AB12-37C3D3D53304}" destId="{E92C24A9-0C0C-4348-99FE-802EA92B3D80}" srcOrd="1" destOrd="0" presId="urn:microsoft.com/office/officeart/2008/layout/LinedList"/>
    <dgm:cxn modelId="{E296196C-0FB5-4BC0-AC29-A619FD915B7F}" type="presParOf" srcId="{E92C24A9-0C0C-4348-99FE-802EA92B3D80}" destId="{CB8A4CCD-65D8-461E-B358-13DC2E00FF45}" srcOrd="0" destOrd="0" presId="urn:microsoft.com/office/officeart/2008/layout/LinedList"/>
    <dgm:cxn modelId="{232402CF-4CDC-4D96-85E9-863A6A72B33C}" type="presParOf" srcId="{E92C24A9-0C0C-4348-99FE-802EA92B3D80}" destId="{F2D6FBD9-499C-4478-A291-06C8693004E2}" srcOrd="1" destOrd="0" presId="urn:microsoft.com/office/officeart/2008/layout/LinedList"/>
    <dgm:cxn modelId="{3ECB0BF0-294C-429F-BF71-F25738A5978F}" type="presParOf" srcId="{F2D6FBD9-499C-4478-A291-06C8693004E2}" destId="{98E8C955-0D0D-4B22-8C3B-0F23C7B07389}" srcOrd="0" destOrd="0" presId="urn:microsoft.com/office/officeart/2008/layout/LinedList"/>
    <dgm:cxn modelId="{7DC1A546-953F-459C-A598-68973D3E3CF0}" type="presParOf" srcId="{F2D6FBD9-499C-4478-A291-06C8693004E2}" destId="{53747DC6-2FF9-4EB6-AC31-E46B7C583903}" srcOrd="1" destOrd="0" presId="urn:microsoft.com/office/officeart/2008/layout/LinedList"/>
    <dgm:cxn modelId="{1B60D2C3-9BC6-4BC1-AE52-D16A83D04BEC}" type="presParOf" srcId="{F2D6FBD9-499C-4478-A291-06C8693004E2}" destId="{421B5E0D-B71B-41F8-A174-CC56B51AC804}" srcOrd="2" destOrd="0" presId="urn:microsoft.com/office/officeart/2008/layout/LinedList"/>
    <dgm:cxn modelId="{844EC4B6-4019-4E73-8DEF-82FFCAE43591}" type="presParOf" srcId="{E92C24A9-0C0C-4348-99FE-802EA92B3D80}" destId="{666C3DE6-3E2D-4CC0-B4A8-A03856E71FED}" srcOrd="2" destOrd="0" presId="urn:microsoft.com/office/officeart/2008/layout/LinedList"/>
    <dgm:cxn modelId="{0F496633-D885-42BC-B4DB-2A0ACA180A39}" type="presParOf" srcId="{E92C24A9-0C0C-4348-99FE-802EA92B3D80}" destId="{48952FDE-7501-4467-B860-4F85FF0D83F0}" srcOrd="3" destOrd="0" presId="urn:microsoft.com/office/officeart/2008/layout/LinedList"/>
    <dgm:cxn modelId="{5E26B2E8-07CB-46E1-857A-1ED4F5F3D422}" type="presParOf" srcId="{E92C24A9-0C0C-4348-99FE-802EA92B3D80}" destId="{E4F1169D-86BA-4165-922B-1E0405C4AE9F}" srcOrd="4" destOrd="0" presId="urn:microsoft.com/office/officeart/2008/layout/LinedList"/>
    <dgm:cxn modelId="{32B2B995-AA7F-4F86-8B04-F8400F7187A1}" type="presParOf" srcId="{E4F1169D-86BA-4165-922B-1E0405C4AE9F}" destId="{2C2200B4-4DBF-4F96-A42B-0D890D662C85}" srcOrd="0" destOrd="0" presId="urn:microsoft.com/office/officeart/2008/layout/LinedList"/>
    <dgm:cxn modelId="{B38EF4FC-5A91-4821-8F29-A2A7DB0DEBBF}" type="presParOf" srcId="{E4F1169D-86BA-4165-922B-1E0405C4AE9F}" destId="{9192E13C-F627-4B15-AA90-07A16852D130}" srcOrd="1" destOrd="0" presId="urn:microsoft.com/office/officeart/2008/layout/LinedList"/>
    <dgm:cxn modelId="{5F11139F-4080-4C14-9B11-25F8B1D6718C}" type="presParOf" srcId="{E4F1169D-86BA-4165-922B-1E0405C4AE9F}" destId="{BD19E5EE-1C94-4B9E-A2CC-D24525ECD564}" srcOrd="2" destOrd="0" presId="urn:microsoft.com/office/officeart/2008/layout/LinedList"/>
    <dgm:cxn modelId="{FB41A279-4D41-4429-BB4A-F3695FEEF402}" type="presParOf" srcId="{E92C24A9-0C0C-4348-99FE-802EA92B3D80}" destId="{DB2E857E-8BCC-4685-87DF-1E0EED955CA0}" srcOrd="5" destOrd="0" presId="urn:microsoft.com/office/officeart/2008/layout/LinedList"/>
    <dgm:cxn modelId="{E841F02A-A9C5-41B9-807D-FCA9C87B9A6F}" type="presParOf" srcId="{E92C24A9-0C0C-4348-99FE-802EA92B3D80}" destId="{AB7DB802-3229-4F85-8D85-CC8B9434041A}" srcOrd="6" destOrd="0" presId="urn:microsoft.com/office/officeart/2008/layout/LinedList"/>
    <dgm:cxn modelId="{20CE566E-0E28-482B-9E8D-617DAEB2F5A2}" type="presParOf" srcId="{E92C24A9-0C0C-4348-99FE-802EA92B3D80}" destId="{60DAC7AD-7958-4849-8358-A9BE8F9D413B}" srcOrd="7" destOrd="0" presId="urn:microsoft.com/office/officeart/2008/layout/LinedList"/>
    <dgm:cxn modelId="{9A3F463E-83C1-48BF-BFF8-1BC7C358951D}" type="presParOf" srcId="{60DAC7AD-7958-4849-8358-A9BE8F9D413B}" destId="{813594E6-D77F-40FC-A89D-8DD0FB36348E}" srcOrd="0" destOrd="0" presId="urn:microsoft.com/office/officeart/2008/layout/LinedList"/>
    <dgm:cxn modelId="{EA63E4D9-7894-4FDF-A85B-F0DE06ADBBE9}" type="presParOf" srcId="{60DAC7AD-7958-4849-8358-A9BE8F9D413B}" destId="{4FE95116-138F-4C4E-8D06-736E61B0A74C}" srcOrd="1" destOrd="0" presId="urn:microsoft.com/office/officeart/2008/layout/LinedList"/>
    <dgm:cxn modelId="{AF894700-244E-4DC9-BD73-CE9A96600368}" type="presParOf" srcId="{60DAC7AD-7958-4849-8358-A9BE8F9D413B}" destId="{78F01229-92BC-4928-B370-09FD0DC2946E}" srcOrd="2" destOrd="0" presId="urn:microsoft.com/office/officeart/2008/layout/LinedList"/>
    <dgm:cxn modelId="{723C561C-5903-4743-B7D5-84678F2294E6}" type="presParOf" srcId="{E92C24A9-0C0C-4348-99FE-802EA92B3D80}" destId="{4E5CC136-A5D9-4A02-8B26-7CBC0C743BB1}" srcOrd="8" destOrd="0" presId="urn:microsoft.com/office/officeart/2008/layout/LinedList"/>
    <dgm:cxn modelId="{13709251-AA31-43B3-ABB5-2481AE1D908E}" type="presParOf" srcId="{E92C24A9-0C0C-4348-99FE-802EA92B3D80}" destId="{DB1EC22E-3067-4889-9228-434E00D833DF}" srcOrd="9" destOrd="0" presId="urn:microsoft.com/office/officeart/2008/layout/LinedList"/>
    <dgm:cxn modelId="{CDAF8FE5-905E-4B76-B766-EC768E3ED6F6}" type="presParOf" srcId="{E92C24A9-0C0C-4348-99FE-802EA92B3D80}" destId="{87D1CC36-A9FD-493E-B7D2-36A6CC7FA82B}" srcOrd="10" destOrd="0" presId="urn:microsoft.com/office/officeart/2008/layout/LinedList"/>
    <dgm:cxn modelId="{17667709-BDEC-4777-977F-D7DD2AB51525}" type="presParOf" srcId="{87D1CC36-A9FD-493E-B7D2-36A6CC7FA82B}" destId="{5A4FCD08-0441-4F1C-ADBC-25F76D0FAF3C}" srcOrd="0" destOrd="0" presId="urn:microsoft.com/office/officeart/2008/layout/LinedList"/>
    <dgm:cxn modelId="{34B6D2E6-B13B-4A61-801C-DC0693555F40}" type="presParOf" srcId="{87D1CC36-A9FD-493E-B7D2-36A6CC7FA82B}" destId="{6C3A7F7E-B08C-4091-BA6F-596BB64E7428}" srcOrd="1" destOrd="0" presId="urn:microsoft.com/office/officeart/2008/layout/LinedList"/>
    <dgm:cxn modelId="{8C767B95-BFA8-4875-B45C-A43639C9BC85}" type="presParOf" srcId="{87D1CC36-A9FD-493E-B7D2-36A6CC7FA82B}" destId="{3235F791-4F25-4DA6-A83F-0F5FA8E587F9}" srcOrd="2" destOrd="0" presId="urn:microsoft.com/office/officeart/2008/layout/LinedList"/>
    <dgm:cxn modelId="{AEE7E182-C578-4F3C-B455-A922424F2372}" type="presParOf" srcId="{E92C24A9-0C0C-4348-99FE-802EA92B3D80}" destId="{527E89A3-70AB-492B-AAE0-F7A04EF8A762}" srcOrd="11" destOrd="0" presId="urn:microsoft.com/office/officeart/2008/layout/LinedList"/>
    <dgm:cxn modelId="{034126B0-684A-4684-83FA-7BD51444554E}" type="presParOf" srcId="{E92C24A9-0C0C-4348-99FE-802EA92B3D80}" destId="{D792DDFB-C9FE-4D98-958D-2074F3B3C692}" srcOrd="12" destOrd="0" presId="urn:microsoft.com/office/officeart/2008/layout/LinedList"/>
    <dgm:cxn modelId="{BEAE2202-2AA2-41E0-8C0B-8807831C01C7}" type="presParOf" srcId="{E92C24A9-0C0C-4348-99FE-802EA92B3D80}" destId="{A417C13F-0DAA-48E3-943B-6A9007E69B1D}" srcOrd="13" destOrd="0" presId="urn:microsoft.com/office/officeart/2008/layout/LinedList"/>
    <dgm:cxn modelId="{5E8FF9EE-6D37-461C-95D6-59ED6D89CFB7}" type="presParOf" srcId="{A417C13F-0DAA-48E3-943B-6A9007E69B1D}" destId="{79F54613-1376-4640-8422-8BE7B54DF349}" srcOrd="0" destOrd="0" presId="urn:microsoft.com/office/officeart/2008/layout/LinedList"/>
    <dgm:cxn modelId="{AC6376BF-96A2-4450-A02E-9FB45A0B2F52}" type="presParOf" srcId="{A417C13F-0DAA-48E3-943B-6A9007E69B1D}" destId="{714705AF-0703-4D7B-AC25-0644A2EA1956}" srcOrd="1" destOrd="0" presId="urn:microsoft.com/office/officeart/2008/layout/LinedList"/>
    <dgm:cxn modelId="{5912597D-EAFA-460F-97C9-C1A5B5993784}" type="presParOf" srcId="{A417C13F-0DAA-48E3-943B-6A9007E69B1D}" destId="{A2DCEBF3-CCFC-450B-8065-55ECCAA3C2B4}" srcOrd="2" destOrd="0" presId="urn:microsoft.com/office/officeart/2008/layout/LinedList"/>
    <dgm:cxn modelId="{86A7367A-1DB5-4564-899C-958C492F4639}" type="presParOf" srcId="{E92C24A9-0C0C-4348-99FE-802EA92B3D80}" destId="{0066E5D3-1CBA-4421-B5F7-76794ADD6675}" srcOrd="14" destOrd="0" presId="urn:microsoft.com/office/officeart/2008/layout/LinedList"/>
    <dgm:cxn modelId="{2066C11E-A8E2-4243-91A3-2346340B3757}" type="presParOf" srcId="{E92C24A9-0C0C-4348-99FE-802EA92B3D80}" destId="{8D88EFAE-C28C-48FD-995F-75B85009967F}" srcOrd="15" destOrd="0" presId="urn:microsoft.com/office/officeart/2008/layout/LinedList"/>
    <dgm:cxn modelId="{E6E23A4E-F506-4EB5-8F51-AE36B19AE902}" type="presParOf" srcId="{E92C24A9-0C0C-4348-99FE-802EA92B3D80}" destId="{42409C65-0085-472E-A0C1-7BA00DF85CC4}" srcOrd="16" destOrd="0" presId="urn:microsoft.com/office/officeart/2008/layout/LinedList"/>
    <dgm:cxn modelId="{155F3A8A-FEB7-43E1-9D84-E57CEC67024D}" type="presParOf" srcId="{42409C65-0085-472E-A0C1-7BA00DF85CC4}" destId="{192F4F66-20D6-4314-B452-26D6A578CFE3}" srcOrd="0" destOrd="0" presId="urn:microsoft.com/office/officeart/2008/layout/LinedList"/>
    <dgm:cxn modelId="{C5E6BA9F-F9B6-40B0-918E-B5B18BD9476B}" type="presParOf" srcId="{42409C65-0085-472E-A0C1-7BA00DF85CC4}" destId="{D2E61EE5-832F-43FF-8194-F083CFD638B4}" srcOrd="1" destOrd="0" presId="urn:microsoft.com/office/officeart/2008/layout/LinedList"/>
    <dgm:cxn modelId="{4D222F15-6548-4E0D-904B-A09704512E36}" type="presParOf" srcId="{42409C65-0085-472E-A0C1-7BA00DF85CC4}" destId="{C5D075F6-2DF6-4622-BEEF-F4E3BE53B8A0}" srcOrd="2" destOrd="0" presId="urn:microsoft.com/office/officeart/2008/layout/LinedList"/>
    <dgm:cxn modelId="{FBFC0E0A-4A5C-4D22-B018-5A6C512BDDFA}" type="presParOf" srcId="{E92C24A9-0C0C-4348-99FE-802EA92B3D80}" destId="{CB8B0354-84A0-47E1-8C4D-EF8517000768}" srcOrd="17" destOrd="0" presId="urn:microsoft.com/office/officeart/2008/layout/LinedList"/>
    <dgm:cxn modelId="{C761B84C-A3ED-4EB2-B912-3E9CE5491B95}" type="presParOf" srcId="{E92C24A9-0C0C-4348-99FE-802EA92B3D80}" destId="{E0499F46-FA42-4623-83D9-F7E7E0417E0B}" srcOrd="18" destOrd="0" presId="urn:microsoft.com/office/officeart/2008/layout/LinedList"/>
    <dgm:cxn modelId="{23B1BE1A-CC80-429C-87E9-590544B65B2D}" type="presParOf" srcId="{E92C24A9-0C0C-4348-99FE-802EA92B3D80}" destId="{2F733D73-9F5A-4F09-BA1A-607FD3D23FF9}" srcOrd="19" destOrd="0" presId="urn:microsoft.com/office/officeart/2008/layout/LinedList"/>
    <dgm:cxn modelId="{5F311CEB-ADB1-438B-9CC8-AD0BD1BFFDBD}" type="presParOf" srcId="{2F733D73-9F5A-4F09-BA1A-607FD3D23FF9}" destId="{03C24E21-72A7-49F7-AA33-3934246A4C90}" srcOrd="0" destOrd="0" presId="urn:microsoft.com/office/officeart/2008/layout/LinedList"/>
    <dgm:cxn modelId="{EED289E3-A8D0-4060-89F0-559DDE43D7F8}" type="presParOf" srcId="{2F733D73-9F5A-4F09-BA1A-607FD3D23FF9}" destId="{F7B200A8-24DC-4F3D-AE1D-A00C9EA56AD2}" srcOrd="1" destOrd="0" presId="urn:microsoft.com/office/officeart/2008/layout/LinedList"/>
    <dgm:cxn modelId="{27C9DFC1-C3E8-4080-B7B7-5D1CFEF190A6}" type="presParOf" srcId="{2F733D73-9F5A-4F09-BA1A-607FD3D23FF9}" destId="{0480E46B-A546-47A0-B3A0-372802E6C44B}" srcOrd="2" destOrd="0" presId="urn:microsoft.com/office/officeart/2008/layout/LinedList"/>
    <dgm:cxn modelId="{8D54AD5B-EFB6-4B72-AB9F-0864B1E2388E}" type="presParOf" srcId="{E92C24A9-0C0C-4348-99FE-802EA92B3D80}" destId="{EEB37BB5-75BA-4DDB-B51A-D784EEDA49A6}" srcOrd="20" destOrd="0" presId="urn:microsoft.com/office/officeart/2008/layout/LinedList"/>
    <dgm:cxn modelId="{E72F23CB-A922-4FE7-AC01-577ADC4DDA93}" type="presParOf" srcId="{E92C24A9-0C0C-4348-99FE-802EA92B3D80}" destId="{B6BDEA11-915D-4F9D-8F59-8CF7E69121C3}" srcOrd="2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642F17-55C9-4D7D-A197-DB175A17014A}" type="doc">
      <dgm:prSet loTypeId="urn:microsoft.com/office/officeart/2005/8/layout/process1" loCatId="process" qsTypeId="urn:microsoft.com/office/officeart/2005/8/quickstyle/3d4" qsCatId="3D" csTypeId="urn:microsoft.com/office/officeart/2005/8/colors/colorful1" csCatId="colorful" phldr="1"/>
      <dgm:spPr/>
    </dgm:pt>
    <dgm:pt modelId="{35B80A37-12FA-4B36-90D9-D943FC02093E}">
      <dgm:prSet phldrT="[Texto]" custT="1"/>
      <dgm:spPr/>
      <dgm:t>
        <a:bodyPr/>
        <a:lstStyle/>
        <a:p>
          <a:r>
            <a:rPr lang="es-MX" sz="2400" dirty="0" smtClean="0">
              <a:latin typeface="Franklin Gothic Book" panose="020B0503020102020204" pitchFamily="34" charset="0"/>
            </a:rPr>
            <a:t>Persona Moral</a:t>
          </a:r>
          <a:endParaRPr lang="es-MX" sz="2400" dirty="0">
            <a:latin typeface="Franklin Gothic Book" panose="020B0503020102020204" pitchFamily="34" charset="0"/>
          </a:endParaRPr>
        </a:p>
      </dgm:t>
    </dgm:pt>
    <dgm:pt modelId="{F3C27EF9-2CD5-43D5-ADDA-13AA36931F96}" type="parTrans" cxnId="{DB124F7D-E84C-4FBA-BA49-69FA4128B009}">
      <dgm:prSet/>
      <dgm:spPr/>
      <dgm:t>
        <a:bodyPr/>
        <a:lstStyle/>
        <a:p>
          <a:endParaRPr lang="es-MX" sz="2400">
            <a:latin typeface="Franklin Gothic Book" panose="020B0503020102020204" pitchFamily="34" charset="0"/>
          </a:endParaRPr>
        </a:p>
      </dgm:t>
    </dgm:pt>
    <dgm:pt modelId="{228A686D-5BD4-45AF-9DA2-FCAD26FFF272}" type="sibTrans" cxnId="{DB124F7D-E84C-4FBA-BA49-69FA4128B009}">
      <dgm:prSet custT="1"/>
      <dgm:spPr/>
      <dgm:t>
        <a:bodyPr/>
        <a:lstStyle/>
        <a:p>
          <a:endParaRPr lang="es-MX" sz="2400">
            <a:latin typeface="Franklin Gothic Book" panose="020B0503020102020204" pitchFamily="34" charset="0"/>
          </a:endParaRPr>
        </a:p>
      </dgm:t>
    </dgm:pt>
    <dgm:pt modelId="{B90D1815-2C34-4581-A809-CF2B2227D9FF}">
      <dgm:prSet phldrT="[Texto]" custT="1"/>
      <dgm:spPr/>
      <dgm:t>
        <a:bodyPr/>
        <a:lstStyle/>
        <a:p>
          <a:r>
            <a:rPr lang="es-MX" sz="2400" dirty="0" smtClean="0">
              <a:latin typeface="Franklin Gothic Book" panose="020B0503020102020204" pitchFamily="34" charset="0"/>
            </a:rPr>
            <a:t>Personas Físicas</a:t>
          </a:r>
          <a:endParaRPr lang="es-MX" sz="2400" dirty="0">
            <a:latin typeface="Franklin Gothic Book" panose="020B0503020102020204" pitchFamily="34" charset="0"/>
          </a:endParaRPr>
        </a:p>
      </dgm:t>
    </dgm:pt>
    <dgm:pt modelId="{CBA1F166-4430-4EDA-A21A-C73006A17F80}" type="parTrans" cxnId="{C2C04FA3-24AA-41EA-A75E-846CF7011D96}">
      <dgm:prSet/>
      <dgm:spPr/>
      <dgm:t>
        <a:bodyPr/>
        <a:lstStyle/>
        <a:p>
          <a:endParaRPr lang="es-MX" sz="2400">
            <a:latin typeface="Franklin Gothic Book" panose="020B0503020102020204" pitchFamily="34" charset="0"/>
          </a:endParaRPr>
        </a:p>
      </dgm:t>
    </dgm:pt>
    <dgm:pt modelId="{BC473960-C205-40BF-910F-1FB5646BCF68}" type="sibTrans" cxnId="{C2C04FA3-24AA-41EA-A75E-846CF7011D96}">
      <dgm:prSet custT="1"/>
      <dgm:spPr/>
      <dgm:t>
        <a:bodyPr/>
        <a:lstStyle/>
        <a:p>
          <a:endParaRPr lang="es-MX" sz="2400">
            <a:latin typeface="Franklin Gothic Book" panose="020B0503020102020204" pitchFamily="34" charset="0"/>
          </a:endParaRPr>
        </a:p>
      </dgm:t>
    </dgm:pt>
    <dgm:pt modelId="{BDBCA6B6-CFDD-4A82-9A4D-BFB14A1C108D}">
      <dgm:prSet phldrT="[Texto]" custT="1"/>
      <dgm:spPr/>
      <dgm:t>
        <a:bodyPr/>
        <a:lstStyle/>
        <a:p>
          <a:r>
            <a:rPr lang="es-MX" sz="2400" dirty="0" smtClean="0">
              <a:latin typeface="Franklin Gothic Book" panose="020B0503020102020204" pitchFamily="34" charset="0"/>
            </a:rPr>
            <a:t>Retenciones</a:t>
          </a:r>
          <a:endParaRPr lang="es-MX" sz="2400" dirty="0">
            <a:latin typeface="Franklin Gothic Book" panose="020B0503020102020204" pitchFamily="34" charset="0"/>
          </a:endParaRPr>
        </a:p>
      </dgm:t>
    </dgm:pt>
    <dgm:pt modelId="{2CEADAF3-F62F-4F4F-B6D0-13E34BAD78F3}" type="parTrans" cxnId="{773330C3-6712-40D0-BFEA-B1BB234BD70A}">
      <dgm:prSet/>
      <dgm:spPr/>
      <dgm:t>
        <a:bodyPr/>
        <a:lstStyle/>
        <a:p>
          <a:endParaRPr lang="es-MX" sz="2400">
            <a:latin typeface="Franklin Gothic Book" panose="020B0503020102020204" pitchFamily="34" charset="0"/>
          </a:endParaRPr>
        </a:p>
      </dgm:t>
    </dgm:pt>
    <dgm:pt modelId="{B75F1AC0-E31A-4A9F-8DE8-06EE4778F3D3}" type="sibTrans" cxnId="{773330C3-6712-40D0-BFEA-B1BB234BD70A}">
      <dgm:prSet/>
      <dgm:spPr/>
      <dgm:t>
        <a:bodyPr/>
        <a:lstStyle/>
        <a:p>
          <a:endParaRPr lang="es-MX" sz="2400">
            <a:latin typeface="Franklin Gothic Book" panose="020B0503020102020204" pitchFamily="34" charset="0"/>
          </a:endParaRPr>
        </a:p>
      </dgm:t>
    </dgm:pt>
    <dgm:pt modelId="{42D66689-EF30-433F-BE7C-83FE47695A06}" type="pres">
      <dgm:prSet presAssocID="{A9642F17-55C9-4D7D-A197-DB175A17014A}" presName="Name0" presStyleCnt="0">
        <dgm:presLayoutVars>
          <dgm:dir/>
          <dgm:resizeHandles val="exact"/>
        </dgm:presLayoutVars>
      </dgm:prSet>
      <dgm:spPr/>
    </dgm:pt>
    <dgm:pt modelId="{9BE5726E-E829-4468-9401-D6D17BB8E4F7}" type="pres">
      <dgm:prSet presAssocID="{35B80A37-12FA-4B36-90D9-D943FC02093E}" presName="node" presStyleLbl="node1" presStyleIdx="0" presStyleCnt="3">
        <dgm:presLayoutVars>
          <dgm:bulletEnabled val="1"/>
        </dgm:presLayoutVars>
      </dgm:prSet>
      <dgm:spPr/>
      <dgm:t>
        <a:bodyPr/>
        <a:lstStyle/>
        <a:p>
          <a:endParaRPr lang="es-MX"/>
        </a:p>
      </dgm:t>
    </dgm:pt>
    <dgm:pt modelId="{8F86EBCB-82B1-46F0-A87E-970B91580126}" type="pres">
      <dgm:prSet presAssocID="{228A686D-5BD4-45AF-9DA2-FCAD26FFF272}" presName="sibTrans" presStyleLbl="sibTrans2D1" presStyleIdx="0" presStyleCnt="2"/>
      <dgm:spPr/>
      <dgm:t>
        <a:bodyPr/>
        <a:lstStyle/>
        <a:p>
          <a:endParaRPr lang="es-MX"/>
        </a:p>
      </dgm:t>
    </dgm:pt>
    <dgm:pt modelId="{8A707AD5-4C11-484A-92E1-A85860FB5C3D}" type="pres">
      <dgm:prSet presAssocID="{228A686D-5BD4-45AF-9DA2-FCAD26FFF272}" presName="connectorText" presStyleLbl="sibTrans2D1" presStyleIdx="0" presStyleCnt="2"/>
      <dgm:spPr/>
      <dgm:t>
        <a:bodyPr/>
        <a:lstStyle/>
        <a:p>
          <a:endParaRPr lang="es-MX"/>
        </a:p>
      </dgm:t>
    </dgm:pt>
    <dgm:pt modelId="{3BB42866-F57E-4F0E-855E-414C9F53FE86}" type="pres">
      <dgm:prSet presAssocID="{B90D1815-2C34-4581-A809-CF2B2227D9FF}" presName="node" presStyleLbl="node1" presStyleIdx="1" presStyleCnt="3" custLinFactNeighborX="0" custLinFactNeighborY="876">
        <dgm:presLayoutVars>
          <dgm:bulletEnabled val="1"/>
        </dgm:presLayoutVars>
      </dgm:prSet>
      <dgm:spPr/>
      <dgm:t>
        <a:bodyPr/>
        <a:lstStyle/>
        <a:p>
          <a:endParaRPr lang="es-MX"/>
        </a:p>
      </dgm:t>
    </dgm:pt>
    <dgm:pt modelId="{A1E8F8B5-00EE-4B53-959A-8BE1DC5817E4}" type="pres">
      <dgm:prSet presAssocID="{BC473960-C205-40BF-910F-1FB5646BCF68}" presName="sibTrans" presStyleLbl="sibTrans2D1" presStyleIdx="1" presStyleCnt="2"/>
      <dgm:spPr/>
      <dgm:t>
        <a:bodyPr/>
        <a:lstStyle/>
        <a:p>
          <a:endParaRPr lang="es-MX"/>
        </a:p>
      </dgm:t>
    </dgm:pt>
    <dgm:pt modelId="{B8018577-BB4A-482A-910A-C49D8666147A}" type="pres">
      <dgm:prSet presAssocID="{BC473960-C205-40BF-910F-1FB5646BCF68}" presName="connectorText" presStyleLbl="sibTrans2D1" presStyleIdx="1" presStyleCnt="2"/>
      <dgm:spPr/>
      <dgm:t>
        <a:bodyPr/>
        <a:lstStyle/>
        <a:p>
          <a:endParaRPr lang="es-MX"/>
        </a:p>
      </dgm:t>
    </dgm:pt>
    <dgm:pt modelId="{11E875C4-D010-4EA6-AD38-1261DF870196}" type="pres">
      <dgm:prSet presAssocID="{BDBCA6B6-CFDD-4A82-9A4D-BFB14A1C108D}" presName="node" presStyleLbl="node1" presStyleIdx="2" presStyleCnt="3">
        <dgm:presLayoutVars>
          <dgm:bulletEnabled val="1"/>
        </dgm:presLayoutVars>
      </dgm:prSet>
      <dgm:spPr/>
      <dgm:t>
        <a:bodyPr/>
        <a:lstStyle/>
        <a:p>
          <a:endParaRPr lang="es-MX"/>
        </a:p>
      </dgm:t>
    </dgm:pt>
  </dgm:ptLst>
  <dgm:cxnLst>
    <dgm:cxn modelId="{CEAB97EB-8171-439D-A4A6-A32F299463F5}" type="presOf" srcId="{A9642F17-55C9-4D7D-A197-DB175A17014A}" destId="{42D66689-EF30-433F-BE7C-83FE47695A06}" srcOrd="0" destOrd="0" presId="urn:microsoft.com/office/officeart/2005/8/layout/process1"/>
    <dgm:cxn modelId="{2CBF4299-574F-49A8-8B73-AC800E5CB8E5}" type="presOf" srcId="{35B80A37-12FA-4B36-90D9-D943FC02093E}" destId="{9BE5726E-E829-4468-9401-D6D17BB8E4F7}" srcOrd="0" destOrd="0" presId="urn:microsoft.com/office/officeart/2005/8/layout/process1"/>
    <dgm:cxn modelId="{1664A3C3-E847-446B-A2CC-78725E34036E}" type="presOf" srcId="{B90D1815-2C34-4581-A809-CF2B2227D9FF}" destId="{3BB42866-F57E-4F0E-855E-414C9F53FE86}" srcOrd="0" destOrd="0" presId="urn:microsoft.com/office/officeart/2005/8/layout/process1"/>
    <dgm:cxn modelId="{DB124F7D-E84C-4FBA-BA49-69FA4128B009}" srcId="{A9642F17-55C9-4D7D-A197-DB175A17014A}" destId="{35B80A37-12FA-4B36-90D9-D943FC02093E}" srcOrd="0" destOrd="0" parTransId="{F3C27EF9-2CD5-43D5-ADDA-13AA36931F96}" sibTransId="{228A686D-5BD4-45AF-9DA2-FCAD26FFF272}"/>
    <dgm:cxn modelId="{070CF6A5-0F32-4F55-8D32-30E55E69B054}" type="presOf" srcId="{BDBCA6B6-CFDD-4A82-9A4D-BFB14A1C108D}" destId="{11E875C4-D010-4EA6-AD38-1261DF870196}" srcOrd="0" destOrd="0" presId="urn:microsoft.com/office/officeart/2005/8/layout/process1"/>
    <dgm:cxn modelId="{C21700DF-4A54-4C1E-8564-502FA7B8F327}" type="presOf" srcId="{BC473960-C205-40BF-910F-1FB5646BCF68}" destId="{A1E8F8B5-00EE-4B53-959A-8BE1DC5817E4}" srcOrd="0" destOrd="0" presId="urn:microsoft.com/office/officeart/2005/8/layout/process1"/>
    <dgm:cxn modelId="{98192B9D-6E73-4758-9908-1BC8B4D28077}" type="presOf" srcId="{228A686D-5BD4-45AF-9DA2-FCAD26FFF272}" destId="{8A707AD5-4C11-484A-92E1-A85860FB5C3D}" srcOrd="1" destOrd="0" presId="urn:microsoft.com/office/officeart/2005/8/layout/process1"/>
    <dgm:cxn modelId="{7687E1C4-107E-4E32-9A11-8849E86830E7}" type="presOf" srcId="{BC473960-C205-40BF-910F-1FB5646BCF68}" destId="{B8018577-BB4A-482A-910A-C49D8666147A}" srcOrd="1" destOrd="0" presId="urn:microsoft.com/office/officeart/2005/8/layout/process1"/>
    <dgm:cxn modelId="{AA00EB3B-89F2-458A-8DC8-2BDA2CFE123C}" type="presOf" srcId="{228A686D-5BD4-45AF-9DA2-FCAD26FFF272}" destId="{8F86EBCB-82B1-46F0-A87E-970B91580126}" srcOrd="0" destOrd="0" presId="urn:microsoft.com/office/officeart/2005/8/layout/process1"/>
    <dgm:cxn modelId="{C2C04FA3-24AA-41EA-A75E-846CF7011D96}" srcId="{A9642F17-55C9-4D7D-A197-DB175A17014A}" destId="{B90D1815-2C34-4581-A809-CF2B2227D9FF}" srcOrd="1" destOrd="0" parTransId="{CBA1F166-4430-4EDA-A21A-C73006A17F80}" sibTransId="{BC473960-C205-40BF-910F-1FB5646BCF68}"/>
    <dgm:cxn modelId="{773330C3-6712-40D0-BFEA-B1BB234BD70A}" srcId="{A9642F17-55C9-4D7D-A197-DB175A17014A}" destId="{BDBCA6B6-CFDD-4A82-9A4D-BFB14A1C108D}" srcOrd="2" destOrd="0" parTransId="{2CEADAF3-F62F-4F4F-B6D0-13E34BAD78F3}" sibTransId="{B75F1AC0-E31A-4A9F-8DE8-06EE4778F3D3}"/>
    <dgm:cxn modelId="{D04DE97C-904A-42D2-85DD-1FF35683BEDE}" type="presParOf" srcId="{42D66689-EF30-433F-BE7C-83FE47695A06}" destId="{9BE5726E-E829-4468-9401-D6D17BB8E4F7}" srcOrd="0" destOrd="0" presId="urn:microsoft.com/office/officeart/2005/8/layout/process1"/>
    <dgm:cxn modelId="{64D203C9-7E49-4698-8444-626ED60FE20A}" type="presParOf" srcId="{42D66689-EF30-433F-BE7C-83FE47695A06}" destId="{8F86EBCB-82B1-46F0-A87E-970B91580126}" srcOrd="1" destOrd="0" presId="urn:microsoft.com/office/officeart/2005/8/layout/process1"/>
    <dgm:cxn modelId="{2450CE03-77C5-441D-B6DA-4728ECE1916E}" type="presParOf" srcId="{8F86EBCB-82B1-46F0-A87E-970B91580126}" destId="{8A707AD5-4C11-484A-92E1-A85860FB5C3D}" srcOrd="0" destOrd="0" presId="urn:microsoft.com/office/officeart/2005/8/layout/process1"/>
    <dgm:cxn modelId="{1FC6F6B2-E588-4730-BC45-C74E09FBB683}" type="presParOf" srcId="{42D66689-EF30-433F-BE7C-83FE47695A06}" destId="{3BB42866-F57E-4F0E-855E-414C9F53FE86}" srcOrd="2" destOrd="0" presId="urn:microsoft.com/office/officeart/2005/8/layout/process1"/>
    <dgm:cxn modelId="{F87EF93C-F477-418D-83B0-727707C08430}" type="presParOf" srcId="{42D66689-EF30-433F-BE7C-83FE47695A06}" destId="{A1E8F8B5-00EE-4B53-959A-8BE1DC5817E4}" srcOrd="3" destOrd="0" presId="urn:microsoft.com/office/officeart/2005/8/layout/process1"/>
    <dgm:cxn modelId="{6CB8BAE4-3B01-47B2-BC45-3F04DBFD8A40}" type="presParOf" srcId="{A1E8F8B5-00EE-4B53-959A-8BE1DC5817E4}" destId="{B8018577-BB4A-482A-910A-C49D8666147A}" srcOrd="0" destOrd="0" presId="urn:microsoft.com/office/officeart/2005/8/layout/process1"/>
    <dgm:cxn modelId="{718A2999-05CA-4CAE-876B-3BCC6368E842}" type="presParOf" srcId="{42D66689-EF30-433F-BE7C-83FE47695A06}" destId="{11E875C4-D010-4EA6-AD38-1261DF870196}"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09D2E7-D13F-410F-A973-A946485293CB}" type="doc">
      <dgm:prSet loTypeId="urn:microsoft.com/office/officeart/2005/8/layout/process2" loCatId="process" qsTypeId="urn:microsoft.com/office/officeart/2005/8/quickstyle/3d4" qsCatId="3D" csTypeId="urn:microsoft.com/office/officeart/2005/8/colors/colorful1" csCatId="colorful" phldr="1"/>
      <dgm:spPr/>
    </dgm:pt>
    <dgm:pt modelId="{2891E6B3-96B3-455F-B6ED-2F85DB8BCA00}">
      <dgm:prSet phldrT="[Texto]" custT="1"/>
      <dgm:spPr/>
      <dgm:t>
        <a:bodyPr/>
        <a:lstStyle/>
        <a:p>
          <a:r>
            <a:rPr lang="es-MX" sz="1600" dirty="0" smtClean="0">
              <a:latin typeface="Franklin Gothic Book" panose="020B0503020102020204" pitchFamily="34" charset="0"/>
            </a:rPr>
            <a:t>Proporcionar los datos necesarios para su inscripción en el Registro Federal de Contribuyentes.</a:t>
          </a:r>
          <a:endParaRPr lang="es-MX" sz="1600" dirty="0">
            <a:latin typeface="Franklin Gothic Book" panose="020B0503020102020204" pitchFamily="34" charset="0"/>
          </a:endParaRPr>
        </a:p>
      </dgm:t>
    </dgm:pt>
    <dgm:pt modelId="{A86EEBB0-73AC-4E58-8D83-3CC363DA7C9F}" type="parTrans" cxnId="{7C18CB50-5DB7-4336-83D8-E06DEA202DB6}">
      <dgm:prSet/>
      <dgm:spPr/>
      <dgm:t>
        <a:bodyPr/>
        <a:lstStyle/>
        <a:p>
          <a:endParaRPr lang="es-MX" sz="1600">
            <a:latin typeface="Franklin Gothic Book" panose="020B0503020102020204" pitchFamily="34" charset="0"/>
          </a:endParaRPr>
        </a:p>
      </dgm:t>
    </dgm:pt>
    <dgm:pt modelId="{349925FE-D192-4BAF-8BB9-34316ED94FA9}" type="sibTrans" cxnId="{7C18CB50-5DB7-4336-83D8-E06DEA202DB6}">
      <dgm:prSet custT="1"/>
      <dgm:spPr/>
      <dgm:t>
        <a:bodyPr/>
        <a:lstStyle/>
        <a:p>
          <a:endParaRPr lang="es-MX" sz="1600">
            <a:latin typeface="Franklin Gothic Book" panose="020B0503020102020204" pitchFamily="34" charset="0"/>
          </a:endParaRPr>
        </a:p>
      </dgm:t>
    </dgm:pt>
    <dgm:pt modelId="{02DBDC48-DBCB-45AF-B3B3-FB85A82DE340}">
      <dgm:prSet phldrT="[Texto]" custT="1"/>
      <dgm:spPr/>
      <dgm:t>
        <a:bodyPr/>
        <a:lstStyle/>
        <a:p>
          <a:r>
            <a:rPr lang="es-MX" sz="1600" dirty="0" smtClean="0">
              <a:latin typeface="Franklin Gothic Book" panose="020B0503020102020204" pitchFamily="34" charset="0"/>
            </a:rPr>
            <a:t>Solicitar la constancia de retención de impuestos.</a:t>
          </a:r>
          <a:endParaRPr lang="es-MX" sz="1600" dirty="0">
            <a:latin typeface="Franklin Gothic Book" panose="020B0503020102020204" pitchFamily="34" charset="0"/>
          </a:endParaRPr>
        </a:p>
      </dgm:t>
    </dgm:pt>
    <dgm:pt modelId="{AD89ED80-186C-448B-AADF-790E958AC0C5}" type="parTrans" cxnId="{AE7FD44D-9255-481D-A80C-7CB01096965C}">
      <dgm:prSet/>
      <dgm:spPr/>
      <dgm:t>
        <a:bodyPr/>
        <a:lstStyle/>
        <a:p>
          <a:endParaRPr lang="es-MX" sz="1600">
            <a:latin typeface="Franklin Gothic Book" panose="020B0503020102020204" pitchFamily="34" charset="0"/>
          </a:endParaRPr>
        </a:p>
      </dgm:t>
    </dgm:pt>
    <dgm:pt modelId="{72BCE7D7-A891-4622-9454-B7A05D093E67}" type="sibTrans" cxnId="{AE7FD44D-9255-481D-A80C-7CB01096965C}">
      <dgm:prSet custT="1"/>
      <dgm:spPr/>
      <dgm:t>
        <a:bodyPr/>
        <a:lstStyle/>
        <a:p>
          <a:endParaRPr lang="es-MX" sz="1600">
            <a:latin typeface="Franklin Gothic Book" panose="020B0503020102020204" pitchFamily="34" charset="0"/>
          </a:endParaRPr>
        </a:p>
      </dgm:t>
    </dgm:pt>
    <dgm:pt modelId="{D2D7D83A-C198-4038-8B41-3EBFA7457D8B}">
      <dgm:prSet phldrT="[Texto]" custT="1"/>
      <dgm:spPr/>
      <dgm:t>
        <a:bodyPr/>
        <a:lstStyle/>
        <a:p>
          <a:r>
            <a:rPr lang="es-MX" sz="1600" dirty="0" smtClean="0">
              <a:latin typeface="Franklin Gothic Book" panose="020B0503020102020204" pitchFamily="34" charset="0"/>
            </a:rPr>
            <a:t>Presentación de la declaración anual.</a:t>
          </a:r>
          <a:endParaRPr lang="es-MX" sz="1600" dirty="0">
            <a:latin typeface="Franklin Gothic Book" panose="020B0503020102020204" pitchFamily="34" charset="0"/>
          </a:endParaRPr>
        </a:p>
      </dgm:t>
    </dgm:pt>
    <dgm:pt modelId="{77A17EAD-1016-4299-8E65-BBEAC62ECA29}" type="parTrans" cxnId="{FC95DB8B-106F-4D65-BA07-DF34E68D657B}">
      <dgm:prSet/>
      <dgm:spPr/>
      <dgm:t>
        <a:bodyPr/>
        <a:lstStyle/>
        <a:p>
          <a:endParaRPr lang="es-MX" sz="1600">
            <a:latin typeface="Franklin Gothic Book" panose="020B0503020102020204" pitchFamily="34" charset="0"/>
          </a:endParaRPr>
        </a:p>
      </dgm:t>
    </dgm:pt>
    <dgm:pt modelId="{C6226661-D7D6-4DB0-A171-0901718AFF27}" type="sibTrans" cxnId="{FC95DB8B-106F-4D65-BA07-DF34E68D657B}">
      <dgm:prSet custT="1"/>
      <dgm:spPr/>
      <dgm:t>
        <a:bodyPr/>
        <a:lstStyle/>
        <a:p>
          <a:endParaRPr lang="es-MX" sz="1600">
            <a:latin typeface="Franklin Gothic Book" panose="020B0503020102020204" pitchFamily="34" charset="0"/>
          </a:endParaRPr>
        </a:p>
      </dgm:t>
    </dgm:pt>
    <dgm:pt modelId="{19C23CB8-BA69-499A-AFD4-9948EFCD5190}">
      <dgm:prSet custT="1"/>
      <dgm:spPr/>
      <dgm:t>
        <a:bodyPr/>
        <a:lstStyle/>
        <a:p>
          <a:r>
            <a:rPr lang="es-MX" sz="1600" dirty="0" smtClean="0">
              <a:latin typeface="Franklin Gothic Book" panose="020B0503020102020204" pitchFamily="34" charset="0"/>
            </a:rPr>
            <a:t>Comunicar por escrito en caso de laborar con dos o más patrones.</a:t>
          </a:r>
          <a:endParaRPr lang="es-MX" sz="1600" dirty="0">
            <a:latin typeface="Franklin Gothic Book" panose="020B0503020102020204" pitchFamily="34" charset="0"/>
          </a:endParaRPr>
        </a:p>
      </dgm:t>
    </dgm:pt>
    <dgm:pt modelId="{A4AB0BBB-F371-417A-A926-B6D9111A78C2}" type="parTrans" cxnId="{F7FFCE6A-9DA4-4581-85BA-3686356B5E5B}">
      <dgm:prSet/>
      <dgm:spPr/>
      <dgm:t>
        <a:bodyPr/>
        <a:lstStyle/>
        <a:p>
          <a:endParaRPr lang="es-MX" sz="1600">
            <a:latin typeface="Franklin Gothic Book" panose="020B0503020102020204" pitchFamily="34" charset="0"/>
          </a:endParaRPr>
        </a:p>
      </dgm:t>
    </dgm:pt>
    <dgm:pt modelId="{D162972B-0907-4F56-8F95-81802DD110C1}" type="sibTrans" cxnId="{F7FFCE6A-9DA4-4581-85BA-3686356B5E5B}">
      <dgm:prSet/>
      <dgm:spPr/>
      <dgm:t>
        <a:bodyPr/>
        <a:lstStyle/>
        <a:p>
          <a:endParaRPr lang="es-MX" sz="1600">
            <a:latin typeface="Franklin Gothic Book" panose="020B0503020102020204" pitchFamily="34" charset="0"/>
          </a:endParaRPr>
        </a:p>
      </dgm:t>
    </dgm:pt>
    <dgm:pt modelId="{9BD49B36-D956-481B-B31C-8B8AA059153D}" type="pres">
      <dgm:prSet presAssocID="{9109D2E7-D13F-410F-A973-A946485293CB}" presName="linearFlow" presStyleCnt="0">
        <dgm:presLayoutVars>
          <dgm:resizeHandles val="exact"/>
        </dgm:presLayoutVars>
      </dgm:prSet>
      <dgm:spPr/>
    </dgm:pt>
    <dgm:pt modelId="{012652AA-6EDF-4F20-894C-1797691DFFD5}" type="pres">
      <dgm:prSet presAssocID="{2891E6B3-96B3-455F-B6ED-2F85DB8BCA00}" presName="node" presStyleLbl="node1" presStyleIdx="0" presStyleCnt="4">
        <dgm:presLayoutVars>
          <dgm:bulletEnabled val="1"/>
        </dgm:presLayoutVars>
      </dgm:prSet>
      <dgm:spPr/>
      <dgm:t>
        <a:bodyPr/>
        <a:lstStyle/>
        <a:p>
          <a:endParaRPr lang="es-MX"/>
        </a:p>
      </dgm:t>
    </dgm:pt>
    <dgm:pt modelId="{D9F8FA2F-BFEF-4D08-9B7F-D033BE46DA7B}" type="pres">
      <dgm:prSet presAssocID="{349925FE-D192-4BAF-8BB9-34316ED94FA9}" presName="sibTrans" presStyleLbl="sibTrans2D1" presStyleIdx="0" presStyleCnt="3"/>
      <dgm:spPr/>
      <dgm:t>
        <a:bodyPr/>
        <a:lstStyle/>
        <a:p>
          <a:endParaRPr lang="es-MX"/>
        </a:p>
      </dgm:t>
    </dgm:pt>
    <dgm:pt modelId="{73E16600-6374-40A5-A28A-FC583598A9E2}" type="pres">
      <dgm:prSet presAssocID="{349925FE-D192-4BAF-8BB9-34316ED94FA9}" presName="connectorText" presStyleLbl="sibTrans2D1" presStyleIdx="0" presStyleCnt="3"/>
      <dgm:spPr/>
      <dgm:t>
        <a:bodyPr/>
        <a:lstStyle/>
        <a:p>
          <a:endParaRPr lang="es-MX"/>
        </a:p>
      </dgm:t>
    </dgm:pt>
    <dgm:pt modelId="{F28734F8-BA91-4924-94BC-7F6669AC1B81}" type="pres">
      <dgm:prSet presAssocID="{02DBDC48-DBCB-45AF-B3B3-FB85A82DE340}" presName="node" presStyleLbl="node1" presStyleIdx="1" presStyleCnt="4">
        <dgm:presLayoutVars>
          <dgm:bulletEnabled val="1"/>
        </dgm:presLayoutVars>
      </dgm:prSet>
      <dgm:spPr/>
      <dgm:t>
        <a:bodyPr/>
        <a:lstStyle/>
        <a:p>
          <a:endParaRPr lang="es-MX"/>
        </a:p>
      </dgm:t>
    </dgm:pt>
    <dgm:pt modelId="{579B5F76-7C32-4F32-8879-60BB8AA11EB0}" type="pres">
      <dgm:prSet presAssocID="{72BCE7D7-A891-4622-9454-B7A05D093E67}" presName="sibTrans" presStyleLbl="sibTrans2D1" presStyleIdx="1" presStyleCnt="3"/>
      <dgm:spPr/>
      <dgm:t>
        <a:bodyPr/>
        <a:lstStyle/>
        <a:p>
          <a:endParaRPr lang="es-MX"/>
        </a:p>
      </dgm:t>
    </dgm:pt>
    <dgm:pt modelId="{2151CFA1-5FD9-48AB-99E8-35084475B8F9}" type="pres">
      <dgm:prSet presAssocID="{72BCE7D7-A891-4622-9454-B7A05D093E67}" presName="connectorText" presStyleLbl="sibTrans2D1" presStyleIdx="1" presStyleCnt="3"/>
      <dgm:spPr/>
      <dgm:t>
        <a:bodyPr/>
        <a:lstStyle/>
        <a:p>
          <a:endParaRPr lang="es-MX"/>
        </a:p>
      </dgm:t>
    </dgm:pt>
    <dgm:pt modelId="{3AEE0F38-B69A-4CC9-B718-F8715CFFFEF3}" type="pres">
      <dgm:prSet presAssocID="{D2D7D83A-C198-4038-8B41-3EBFA7457D8B}" presName="node" presStyleLbl="node1" presStyleIdx="2" presStyleCnt="4">
        <dgm:presLayoutVars>
          <dgm:bulletEnabled val="1"/>
        </dgm:presLayoutVars>
      </dgm:prSet>
      <dgm:spPr/>
      <dgm:t>
        <a:bodyPr/>
        <a:lstStyle/>
        <a:p>
          <a:endParaRPr lang="es-MX"/>
        </a:p>
      </dgm:t>
    </dgm:pt>
    <dgm:pt modelId="{5918E6AD-B867-4722-A237-AA68E6004180}" type="pres">
      <dgm:prSet presAssocID="{C6226661-D7D6-4DB0-A171-0901718AFF27}" presName="sibTrans" presStyleLbl="sibTrans2D1" presStyleIdx="2" presStyleCnt="3"/>
      <dgm:spPr/>
      <dgm:t>
        <a:bodyPr/>
        <a:lstStyle/>
        <a:p>
          <a:endParaRPr lang="es-MX"/>
        </a:p>
      </dgm:t>
    </dgm:pt>
    <dgm:pt modelId="{37D8C696-6C06-416A-8302-DFDD6C5F3038}" type="pres">
      <dgm:prSet presAssocID="{C6226661-D7D6-4DB0-A171-0901718AFF27}" presName="connectorText" presStyleLbl="sibTrans2D1" presStyleIdx="2" presStyleCnt="3"/>
      <dgm:spPr/>
      <dgm:t>
        <a:bodyPr/>
        <a:lstStyle/>
        <a:p>
          <a:endParaRPr lang="es-MX"/>
        </a:p>
      </dgm:t>
    </dgm:pt>
    <dgm:pt modelId="{43E17404-6607-45FA-AD5A-576949036B7C}" type="pres">
      <dgm:prSet presAssocID="{19C23CB8-BA69-499A-AFD4-9948EFCD5190}" presName="node" presStyleLbl="node1" presStyleIdx="3" presStyleCnt="4">
        <dgm:presLayoutVars>
          <dgm:bulletEnabled val="1"/>
        </dgm:presLayoutVars>
      </dgm:prSet>
      <dgm:spPr/>
      <dgm:t>
        <a:bodyPr/>
        <a:lstStyle/>
        <a:p>
          <a:endParaRPr lang="es-MX"/>
        </a:p>
      </dgm:t>
    </dgm:pt>
  </dgm:ptLst>
  <dgm:cxnLst>
    <dgm:cxn modelId="{FC95DB8B-106F-4D65-BA07-DF34E68D657B}" srcId="{9109D2E7-D13F-410F-A973-A946485293CB}" destId="{D2D7D83A-C198-4038-8B41-3EBFA7457D8B}" srcOrd="2" destOrd="0" parTransId="{77A17EAD-1016-4299-8E65-BBEAC62ECA29}" sibTransId="{C6226661-D7D6-4DB0-A171-0901718AFF27}"/>
    <dgm:cxn modelId="{4F71FCA9-3535-4C38-BFBF-E8D5FDEF5597}" type="presOf" srcId="{72BCE7D7-A891-4622-9454-B7A05D093E67}" destId="{2151CFA1-5FD9-48AB-99E8-35084475B8F9}" srcOrd="1" destOrd="0" presId="urn:microsoft.com/office/officeart/2005/8/layout/process2"/>
    <dgm:cxn modelId="{BB4A0F49-1B28-49AA-9592-270F887CE0E9}" type="presOf" srcId="{C6226661-D7D6-4DB0-A171-0901718AFF27}" destId="{37D8C696-6C06-416A-8302-DFDD6C5F3038}" srcOrd="1" destOrd="0" presId="urn:microsoft.com/office/officeart/2005/8/layout/process2"/>
    <dgm:cxn modelId="{98EEF77D-EA60-4A5A-BAD2-5AA8CEB2BAA2}" type="presOf" srcId="{349925FE-D192-4BAF-8BB9-34316ED94FA9}" destId="{73E16600-6374-40A5-A28A-FC583598A9E2}" srcOrd="1" destOrd="0" presId="urn:microsoft.com/office/officeart/2005/8/layout/process2"/>
    <dgm:cxn modelId="{96C4992F-DB34-4533-9EB5-900BFFB30E2C}" type="presOf" srcId="{D2D7D83A-C198-4038-8B41-3EBFA7457D8B}" destId="{3AEE0F38-B69A-4CC9-B718-F8715CFFFEF3}" srcOrd="0" destOrd="0" presId="urn:microsoft.com/office/officeart/2005/8/layout/process2"/>
    <dgm:cxn modelId="{AE7FD44D-9255-481D-A80C-7CB01096965C}" srcId="{9109D2E7-D13F-410F-A973-A946485293CB}" destId="{02DBDC48-DBCB-45AF-B3B3-FB85A82DE340}" srcOrd="1" destOrd="0" parTransId="{AD89ED80-186C-448B-AADF-790E958AC0C5}" sibTransId="{72BCE7D7-A891-4622-9454-B7A05D093E67}"/>
    <dgm:cxn modelId="{0B2A3D0F-B32B-41B4-8781-370774ABD88E}" type="presOf" srcId="{19C23CB8-BA69-499A-AFD4-9948EFCD5190}" destId="{43E17404-6607-45FA-AD5A-576949036B7C}" srcOrd="0" destOrd="0" presId="urn:microsoft.com/office/officeart/2005/8/layout/process2"/>
    <dgm:cxn modelId="{CD76A307-588E-4017-ACB6-874531BAFC20}" type="presOf" srcId="{9109D2E7-D13F-410F-A973-A946485293CB}" destId="{9BD49B36-D956-481B-B31C-8B8AA059153D}" srcOrd="0" destOrd="0" presId="urn:microsoft.com/office/officeart/2005/8/layout/process2"/>
    <dgm:cxn modelId="{3E0E4454-5540-4BDB-8AA0-439E2E234667}" type="presOf" srcId="{72BCE7D7-A891-4622-9454-B7A05D093E67}" destId="{579B5F76-7C32-4F32-8879-60BB8AA11EB0}" srcOrd="0" destOrd="0" presId="urn:microsoft.com/office/officeart/2005/8/layout/process2"/>
    <dgm:cxn modelId="{7C18CB50-5DB7-4336-83D8-E06DEA202DB6}" srcId="{9109D2E7-D13F-410F-A973-A946485293CB}" destId="{2891E6B3-96B3-455F-B6ED-2F85DB8BCA00}" srcOrd="0" destOrd="0" parTransId="{A86EEBB0-73AC-4E58-8D83-3CC363DA7C9F}" sibTransId="{349925FE-D192-4BAF-8BB9-34316ED94FA9}"/>
    <dgm:cxn modelId="{F7FFCE6A-9DA4-4581-85BA-3686356B5E5B}" srcId="{9109D2E7-D13F-410F-A973-A946485293CB}" destId="{19C23CB8-BA69-499A-AFD4-9948EFCD5190}" srcOrd="3" destOrd="0" parTransId="{A4AB0BBB-F371-417A-A926-B6D9111A78C2}" sibTransId="{D162972B-0907-4F56-8F95-81802DD110C1}"/>
    <dgm:cxn modelId="{D24E110F-FC3C-41B6-A342-E4A5A01F61F6}" type="presOf" srcId="{C6226661-D7D6-4DB0-A171-0901718AFF27}" destId="{5918E6AD-B867-4722-A237-AA68E6004180}" srcOrd="0" destOrd="0" presId="urn:microsoft.com/office/officeart/2005/8/layout/process2"/>
    <dgm:cxn modelId="{C16128C5-0C76-4144-8BD1-23B346D4576B}" type="presOf" srcId="{349925FE-D192-4BAF-8BB9-34316ED94FA9}" destId="{D9F8FA2F-BFEF-4D08-9B7F-D033BE46DA7B}" srcOrd="0" destOrd="0" presId="urn:microsoft.com/office/officeart/2005/8/layout/process2"/>
    <dgm:cxn modelId="{F0AA2B20-6F39-4DF2-81EE-715097436280}" type="presOf" srcId="{02DBDC48-DBCB-45AF-B3B3-FB85A82DE340}" destId="{F28734F8-BA91-4924-94BC-7F6669AC1B81}" srcOrd="0" destOrd="0" presId="urn:microsoft.com/office/officeart/2005/8/layout/process2"/>
    <dgm:cxn modelId="{E11BBA55-9FCD-4FC7-A47B-F5C2B550302F}" type="presOf" srcId="{2891E6B3-96B3-455F-B6ED-2F85DB8BCA00}" destId="{012652AA-6EDF-4F20-894C-1797691DFFD5}" srcOrd="0" destOrd="0" presId="urn:microsoft.com/office/officeart/2005/8/layout/process2"/>
    <dgm:cxn modelId="{F4B9880D-7BA6-4A49-BBAA-898E0A912275}" type="presParOf" srcId="{9BD49B36-D956-481B-B31C-8B8AA059153D}" destId="{012652AA-6EDF-4F20-894C-1797691DFFD5}" srcOrd="0" destOrd="0" presId="urn:microsoft.com/office/officeart/2005/8/layout/process2"/>
    <dgm:cxn modelId="{F5A52BBB-C267-445F-864D-01043A64855A}" type="presParOf" srcId="{9BD49B36-D956-481B-B31C-8B8AA059153D}" destId="{D9F8FA2F-BFEF-4D08-9B7F-D033BE46DA7B}" srcOrd="1" destOrd="0" presId="urn:microsoft.com/office/officeart/2005/8/layout/process2"/>
    <dgm:cxn modelId="{BC45CDE9-0D57-4FF1-8DC8-BC06DFD93E86}" type="presParOf" srcId="{D9F8FA2F-BFEF-4D08-9B7F-D033BE46DA7B}" destId="{73E16600-6374-40A5-A28A-FC583598A9E2}" srcOrd="0" destOrd="0" presId="urn:microsoft.com/office/officeart/2005/8/layout/process2"/>
    <dgm:cxn modelId="{7F8CABCA-4802-4474-8FAB-E9478B62059E}" type="presParOf" srcId="{9BD49B36-D956-481B-B31C-8B8AA059153D}" destId="{F28734F8-BA91-4924-94BC-7F6669AC1B81}" srcOrd="2" destOrd="0" presId="urn:microsoft.com/office/officeart/2005/8/layout/process2"/>
    <dgm:cxn modelId="{1042233C-3AFE-4B73-9A4D-25B706D33CF0}" type="presParOf" srcId="{9BD49B36-D956-481B-B31C-8B8AA059153D}" destId="{579B5F76-7C32-4F32-8879-60BB8AA11EB0}" srcOrd="3" destOrd="0" presId="urn:microsoft.com/office/officeart/2005/8/layout/process2"/>
    <dgm:cxn modelId="{6CA3F84F-E16E-4F55-B0C0-6E737384EA64}" type="presParOf" srcId="{579B5F76-7C32-4F32-8879-60BB8AA11EB0}" destId="{2151CFA1-5FD9-48AB-99E8-35084475B8F9}" srcOrd="0" destOrd="0" presId="urn:microsoft.com/office/officeart/2005/8/layout/process2"/>
    <dgm:cxn modelId="{53DB462E-31F2-4FF0-A18E-18F54E4BADEF}" type="presParOf" srcId="{9BD49B36-D956-481B-B31C-8B8AA059153D}" destId="{3AEE0F38-B69A-4CC9-B718-F8715CFFFEF3}" srcOrd="4" destOrd="0" presId="urn:microsoft.com/office/officeart/2005/8/layout/process2"/>
    <dgm:cxn modelId="{C88FDDE3-6163-45DC-9048-A1A65C3190EC}" type="presParOf" srcId="{9BD49B36-D956-481B-B31C-8B8AA059153D}" destId="{5918E6AD-B867-4722-A237-AA68E6004180}" srcOrd="5" destOrd="0" presId="urn:microsoft.com/office/officeart/2005/8/layout/process2"/>
    <dgm:cxn modelId="{21ED52FA-1616-46DD-A40A-5F21B0240E51}" type="presParOf" srcId="{5918E6AD-B867-4722-A237-AA68E6004180}" destId="{37D8C696-6C06-416A-8302-DFDD6C5F3038}" srcOrd="0" destOrd="0" presId="urn:microsoft.com/office/officeart/2005/8/layout/process2"/>
    <dgm:cxn modelId="{5296688A-7E5A-477B-8E23-86907C4C13A2}" type="presParOf" srcId="{9BD49B36-D956-481B-B31C-8B8AA059153D}" destId="{43E17404-6607-45FA-AD5A-576949036B7C}"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04F2D8-623B-4F46-B435-75023F3D18E5}" type="doc">
      <dgm:prSet loTypeId="urn:microsoft.com/office/officeart/2005/8/layout/bProcess3" loCatId="process" qsTypeId="urn:microsoft.com/office/officeart/2005/8/quickstyle/3d4" qsCatId="3D" csTypeId="urn:microsoft.com/office/officeart/2005/8/colors/colorful1" csCatId="colorful" phldr="1"/>
      <dgm:spPr/>
      <dgm:t>
        <a:bodyPr/>
        <a:lstStyle/>
        <a:p>
          <a:endParaRPr lang="es-MX"/>
        </a:p>
      </dgm:t>
    </dgm:pt>
    <dgm:pt modelId="{15A1440B-1F3E-4BEA-A8D6-B2928EA9627E}">
      <dgm:prSet phldrT="[Texto]"/>
      <dgm:spPr/>
      <dgm:t>
        <a:bodyPr/>
        <a:lstStyle/>
        <a:p>
          <a:r>
            <a:rPr lang="es-MX" dirty="0" smtClean="0"/>
            <a:t>I. Efectuar retenciones</a:t>
          </a:r>
          <a:endParaRPr lang="es-MX" dirty="0"/>
        </a:p>
      </dgm:t>
    </dgm:pt>
    <dgm:pt modelId="{6299F238-4A5D-4C61-8AF9-EE53B1201146}" type="parTrans" cxnId="{38B5939C-767C-4061-B399-A03D8338B6BA}">
      <dgm:prSet/>
      <dgm:spPr/>
      <dgm:t>
        <a:bodyPr/>
        <a:lstStyle/>
        <a:p>
          <a:endParaRPr lang="es-MX"/>
        </a:p>
      </dgm:t>
    </dgm:pt>
    <dgm:pt modelId="{261F6780-7051-455F-B861-00E6941741AC}" type="sibTrans" cxnId="{38B5939C-767C-4061-B399-A03D8338B6BA}">
      <dgm:prSet/>
      <dgm:spPr/>
      <dgm:t>
        <a:bodyPr/>
        <a:lstStyle/>
        <a:p>
          <a:endParaRPr lang="es-MX"/>
        </a:p>
      </dgm:t>
    </dgm:pt>
    <dgm:pt modelId="{8B7AE8F0-1760-41BB-9186-3FB18A5EA06C}">
      <dgm:prSet phldrT="[Texto]"/>
      <dgm:spPr/>
      <dgm:t>
        <a:bodyPr/>
        <a:lstStyle/>
        <a:p>
          <a:r>
            <a:rPr lang="es-MX" dirty="0" smtClean="0"/>
            <a:t>II. Calcular el impuesto anual</a:t>
          </a:r>
          <a:endParaRPr lang="es-MX" dirty="0"/>
        </a:p>
      </dgm:t>
    </dgm:pt>
    <dgm:pt modelId="{1BE9E504-9BA1-4D21-85E0-C377F34FE361}" type="parTrans" cxnId="{15A2F5A9-5B9B-492F-BA04-D1B544CE30DA}">
      <dgm:prSet/>
      <dgm:spPr/>
      <dgm:t>
        <a:bodyPr/>
        <a:lstStyle/>
        <a:p>
          <a:endParaRPr lang="es-MX"/>
        </a:p>
      </dgm:t>
    </dgm:pt>
    <dgm:pt modelId="{EA7D64C2-8482-49F1-A6FB-201925E537D5}" type="sibTrans" cxnId="{15A2F5A9-5B9B-492F-BA04-D1B544CE30DA}">
      <dgm:prSet/>
      <dgm:spPr/>
      <dgm:t>
        <a:bodyPr/>
        <a:lstStyle/>
        <a:p>
          <a:endParaRPr lang="es-MX"/>
        </a:p>
      </dgm:t>
    </dgm:pt>
    <dgm:pt modelId="{CAA6FFE9-6E6E-48C0-BE02-9FEDD564491E}">
      <dgm:prSet phldrT="[Texto]"/>
      <dgm:spPr/>
      <dgm:t>
        <a:bodyPr/>
        <a:lstStyle/>
        <a:p>
          <a:r>
            <a:rPr lang="es-MX" dirty="0" smtClean="0"/>
            <a:t>III. Expedir y entregar comprobantes fiscales.</a:t>
          </a:r>
          <a:endParaRPr lang="es-MX" dirty="0"/>
        </a:p>
      </dgm:t>
    </dgm:pt>
    <dgm:pt modelId="{8BD9ABFF-01B7-4D11-BFE2-DBFF449C662B}" type="parTrans" cxnId="{2DE60C74-8DDB-456C-837A-ADD500A77759}">
      <dgm:prSet/>
      <dgm:spPr/>
      <dgm:t>
        <a:bodyPr/>
        <a:lstStyle/>
        <a:p>
          <a:endParaRPr lang="es-MX"/>
        </a:p>
      </dgm:t>
    </dgm:pt>
    <dgm:pt modelId="{4B5A5655-9CC9-4E21-9E08-3A20153901E6}" type="sibTrans" cxnId="{2DE60C74-8DDB-456C-837A-ADD500A77759}">
      <dgm:prSet/>
      <dgm:spPr/>
      <dgm:t>
        <a:bodyPr/>
        <a:lstStyle/>
        <a:p>
          <a:endParaRPr lang="es-MX"/>
        </a:p>
      </dgm:t>
    </dgm:pt>
    <dgm:pt modelId="{AE7D6105-57B5-4EB3-B1FD-FAC2AECFF3A3}">
      <dgm:prSet phldrT="[Texto]"/>
      <dgm:spPr/>
      <dgm:t>
        <a:bodyPr/>
        <a:lstStyle/>
        <a:p>
          <a:r>
            <a:rPr lang="es-MX" dirty="0" smtClean="0"/>
            <a:t>IV. Solicitud de constancias y comprobantes cuando el trabajador labore para otros patrones.</a:t>
          </a:r>
          <a:endParaRPr lang="es-MX" dirty="0"/>
        </a:p>
      </dgm:t>
    </dgm:pt>
    <dgm:pt modelId="{C8284A2C-0DC0-4513-83AC-7A16EDF07D5B}" type="parTrans" cxnId="{D65BA231-8866-4AC3-825D-0CEEA3CB18A2}">
      <dgm:prSet/>
      <dgm:spPr/>
      <dgm:t>
        <a:bodyPr/>
        <a:lstStyle/>
        <a:p>
          <a:endParaRPr lang="es-MX"/>
        </a:p>
      </dgm:t>
    </dgm:pt>
    <dgm:pt modelId="{A6129272-3914-4941-8EC0-68CBB35F01D8}" type="sibTrans" cxnId="{D65BA231-8866-4AC3-825D-0CEEA3CB18A2}">
      <dgm:prSet/>
      <dgm:spPr/>
      <dgm:t>
        <a:bodyPr/>
        <a:lstStyle/>
        <a:p>
          <a:endParaRPr lang="es-MX"/>
        </a:p>
      </dgm:t>
    </dgm:pt>
    <dgm:pt modelId="{ABA09459-9ADF-4F7A-85FC-EE12A726B463}">
      <dgm:prSet phldrT="[Texto]"/>
      <dgm:spPr/>
      <dgm:t>
        <a:bodyPr/>
        <a:lstStyle/>
        <a:p>
          <a:r>
            <a:rPr lang="es-MX" dirty="0" smtClean="0"/>
            <a:t>V. Solicitud de datos para efectos de Registro Federal de Contribuyentes.</a:t>
          </a:r>
          <a:endParaRPr lang="es-MX" dirty="0"/>
        </a:p>
      </dgm:t>
    </dgm:pt>
    <dgm:pt modelId="{02522E66-30C3-430B-87E3-5958161A315A}" type="parTrans" cxnId="{FCB07452-1164-42E3-B177-8669C74DBD00}">
      <dgm:prSet/>
      <dgm:spPr/>
      <dgm:t>
        <a:bodyPr/>
        <a:lstStyle/>
        <a:p>
          <a:endParaRPr lang="es-MX"/>
        </a:p>
      </dgm:t>
    </dgm:pt>
    <dgm:pt modelId="{45E7ED7E-AFA6-4A43-B156-05EE0CF01DEA}" type="sibTrans" cxnId="{FCB07452-1164-42E3-B177-8669C74DBD00}">
      <dgm:prSet/>
      <dgm:spPr/>
      <dgm:t>
        <a:bodyPr/>
        <a:lstStyle/>
        <a:p>
          <a:endParaRPr lang="es-MX"/>
        </a:p>
      </dgm:t>
    </dgm:pt>
    <dgm:pt modelId="{8826CF95-E9DB-452C-89E8-36D1A0721B50}">
      <dgm:prSet/>
      <dgm:spPr/>
      <dgm:t>
        <a:bodyPr/>
        <a:lstStyle/>
        <a:p>
          <a:r>
            <a:rPr lang="es-MX" dirty="0" smtClean="0"/>
            <a:t>VI. Presentación de constancia de viáticos.</a:t>
          </a:r>
          <a:endParaRPr lang="es-MX" dirty="0"/>
        </a:p>
      </dgm:t>
    </dgm:pt>
    <dgm:pt modelId="{544A489C-9B04-4EC7-807E-C2D575CDDD61}" type="parTrans" cxnId="{8D7E316E-FD71-47E0-951A-62BFD2DA6AAC}">
      <dgm:prSet/>
      <dgm:spPr/>
      <dgm:t>
        <a:bodyPr/>
        <a:lstStyle/>
        <a:p>
          <a:endParaRPr lang="es-MX"/>
        </a:p>
      </dgm:t>
    </dgm:pt>
    <dgm:pt modelId="{07F13B4A-D911-4D6F-8074-C23990957DC6}" type="sibTrans" cxnId="{8D7E316E-FD71-47E0-951A-62BFD2DA6AAC}">
      <dgm:prSet/>
      <dgm:spPr/>
      <dgm:t>
        <a:bodyPr/>
        <a:lstStyle/>
        <a:p>
          <a:endParaRPr lang="es-MX"/>
        </a:p>
      </dgm:t>
    </dgm:pt>
    <dgm:pt modelId="{3049C24F-1AFD-44B4-A0FA-62A4B35913AE}">
      <dgm:prSet/>
      <dgm:spPr/>
      <dgm:t>
        <a:bodyPr/>
        <a:lstStyle/>
        <a:p>
          <a:r>
            <a:rPr lang="es-MX" dirty="0" smtClean="0"/>
            <a:t>VII. Presentar a mas tardar el 15 de febrero declaración .</a:t>
          </a:r>
          <a:endParaRPr lang="es-MX" dirty="0"/>
        </a:p>
      </dgm:t>
    </dgm:pt>
    <dgm:pt modelId="{56E33E0F-988A-4AB7-A33C-771ABAB67A8E}" type="parTrans" cxnId="{2AEDE468-965B-4886-9B16-20DE53CB7CCE}">
      <dgm:prSet/>
      <dgm:spPr/>
      <dgm:t>
        <a:bodyPr/>
        <a:lstStyle/>
        <a:p>
          <a:endParaRPr lang="es-MX"/>
        </a:p>
      </dgm:t>
    </dgm:pt>
    <dgm:pt modelId="{F98B6A12-2C81-4C8F-A175-ACD724FB94CD}" type="sibTrans" cxnId="{2AEDE468-965B-4886-9B16-20DE53CB7CCE}">
      <dgm:prSet/>
      <dgm:spPr/>
      <dgm:t>
        <a:bodyPr/>
        <a:lstStyle/>
        <a:p>
          <a:endParaRPr lang="es-MX"/>
        </a:p>
      </dgm:t>
    </dgm:pt>
    <dgm:pt modelId="{51A3D80D-9C83-4C73-862B-B6CA7997B234}" type="pres">
      <dgm:prSet presAssocID="{AB04F2D8-623B-4F46-B435-75023F3D18E5}" presName="Name0" presStyleCnt="0">
        <dgm:presLayoutVars>
          <dgm:dir/>
          <dgm:resizeHandles val="exact"/>
        </dgm:presLayoutVars>
      </dgm:prSet>
      <dgm:spPr/>
      <dgm:t>
        <a:bodyPr/>
        <a:lstStyle/>
        <a:p>
          <a:endParaRPr lang="es-MX"/>
        </a:p>
      </dgm:t>
    </dgm:pt>
    <dgm:pt modelId="{5C1E237F-7EC2-4404-9661-8F1D40B0C53C}" type="pres">
      <dgm:prSet presAssocID="{15A1440B-1F3E-4BEA-A8D6-B2928EA9627E}" presName="node" presStyleLbl="node1" presStyleIdx="0" presStyleCnt="7">
        <dgm:presLayoutVars>
          <dgm:bulletEnabled val="1"/>
        </dgm:presLayoutVars>
      </dgm:prSet>
      <dgm:spPr/>
      <dgm:t>
        <a:bodyPr/>
        <a:lstStyle/>
        <a:p>
          <a:endParaRPr lang="es-MX"/>
        </a:p>
      </dgm:t>
    </dgm:pt>
    <dgm:pt modelId="{BE975331-05B9-40DC-9C1B-BBB62DECC56E}" type="pres">
      <dgm:prSet presAssocID="{261F6780-7051-455F-B861-00E6941741AC}" presName="sibTrans" presStyleLbl="sibTrans1D1" presStyleIdx="0" presStyleCnt="6"/>
      <dgm:spPr/>
      <dgm:t>
        <a:bodyPr/>
        <a:lstStyle/>
        <a:p>
          <a:endParaRPr lang="es-MX"/>
        </a:p>
      </dgm:t>
    </dgm:pt>
    <dgm:pt modelId="{342B9C31-26AA-4E80-AFAF-2C6E8535E7C8}" type="pres">
      <dgm:prSet presAssocID="{261F6780-7051-455F-B861-00E6941741AC}" presName="connectorText" presStyleLbl="sibTrans1D1" presStyleIdx="0" presStyleCnt="6"/>
      <dgm:spPr/>
      <dgm:t>
        <a:bodyPr/>
        <a:lstStyle/>
        <a:p>
          <a:endParaRPr lang="es-MX"/>
        </a:p>
      </dgm:t>
    </dgm:pt>
    <dgm:pt modelId="{8793586F-0A98-47FB-BA17-A36E7CE0C26D}" type="pres">
      <dgm:prSet presAssocID="{8B7AE8F0-1760-41BB-9186-3FB18A5EA06C}" presName="node" presStyleLbl="node1" presStyleIdx="1" presStyleCnt="7">
        <dgm:presLayoutVars>
          <dgm:bulletEnabled val="1"/>
        </dgm:presLayoutVars>
      </dgm:prSet>
      <dgm:spPr/>
      <dgm:t>
        <a:bodyPr/>
        <a:lstStyle/>
        <a:p>
          <a:endParaRPr lang="es-MX"/>
        </a:p>
      </dgm:t>
    </dgm:pt>
    <dgm:pt modelId="{E0BBD77E-08A8-428D-9922-0219F2D43451}" type="pres">
      <dgm:prSet presAssocID="{EA7D64C2-8482-49F1-A6FB-201925E537D5}" presName="sibTrans" presStyleLbl="sibTrans1D1" presStyleIdx="1" presStyleCnt="6"/>
      <dgm:spPr/>
      <dgm:t>
        <a:bodyPr/>
        <a:lstStyle/>
        <a:p>
          <a:endParaRPr lang="es-MX"/>
        </a:p>
      </dgm:t>
    </dgm:pt>
    <dgm:pt modelId="{5E7E26C0-5377-430F-8B49-505A0C7B4437}" type="pres">
      <dgm:prSet presAssocID="{EA7D64C2-8482-49F1-A6FB-201925E537D5}" presName="connectorText" presStyleLbl="sibTrans1D1" presStyleIdx="1" presStyleCnt="6"/>
      <dgm:spPr/>
      <dgm:t>
        <a:bodyPr/>
        <a:lstStyle/>
        <a:p>
          <a:endParaRPr lang="es-MX"/>
        </a:p>
      </dgm:t>
    </dgm:pt>
    <dgm:pt modelId="{261CAE40-2466-4101-A7BF-55852D0270F2}" type="pres">
      <dgm:prSet presAssocID="{CAA6FFE9-6E6E-48C0-BE02-9FEDD564491E}" presName="node" presStyleLbl="node1" presStyleIdx="2" presStyleCnt="7">
        <dgm:presLayoutVars>
          <dgm:bulletEnabled val="1"/>
        </dgm:presLayoutVars>
      </dgm:prSet>
      <dgm:spPr/>
      <dgm:t>
        <a:bodyPr/>
        <a:lstStyle/>
        <a:p>
          <a:endParaRPr lang="es-MX"/>
        </a:p>
      </dgm:t>
    </dgm:pt>
    <dgm:pt modelId="{A47E4942-CDC6-4DBA-B7A8-61A48883111C}" type="pres">
      <dgm:prSet presAssocID="{4B5A5655-9CC9-4E21-9E08-3A20153901E6}" presName="sibTrans" presStyleLbl="sibTrans1D1" presStyleIdx="2" presStyleCnt="6"/>
      <dgm:spPr/>
      <dgm:t>
        <a:bodyPr/>
        <a:lstStyle/>
        <a:p>
          <a:endParaRPr lang="es-MX"/>
        </a:p>
      </dgm:t>
    </dgm:pt>
    <dgm:pt modelId="{F77ABB78-DAB5-44FC-97C1-2C8246E906B3}" type="pres">
      <dgm:prSet presAssocID="{4B5A5655-9CC9-4E21-9E08-3A20153901E6}" presName="connectorText" presStyleLbl="sibTrans1D1" presStyleIdx="2" presStyleCnt="6"/>
      <dgm:spPr/>
      <dgm:t>
        <a:bodyPr/>
        <a:lstStyle/>
        <a:p>
          <a:endParaRPr lang="es-MX"/>
        </a:p>
      </dgm:t>
    </dgm:pt>
    <dgm:pt modelId="{B572F962-9F8E-4C4D-BB58-CF0D1773580D}" type="pres">
      <dgm:prSet presAssocID="{AE7D6105-57B5-4EB3-B1FD-FAC2AECFF3A3}" presName="node" presStyleLbl="node1" presStyleIdx="3" presStyleCnt="7">
        <dgm:presLayoutVars>
          <dgm:bulletEnabled val="1"/>
        </dgm:presLayoutVars>
      </dgm:prSet>
      <dgm:spPr/>
      <dgm:t>
        <a:bodyPr/>
        <a:lstStyle/>
        <a:p>
          <a:endParaRPr lang="es-MX"/>
        </a:p>
      </dgm:t>
    </dgm:pt>
    <dgm:pt modelId="{1C65D603-721D-4BAA-B412-08E526A0B14D}" type="pres">
      <dgm:prSet presAssocID="{A6129272-3914-4941-8EC0-68CBB35F01D8}" presName="sibTrans" presStyleLbl="sibTrans1D1" presStyleIdx="3" presStyleCnt="6"/>
      <dgm:spPr/>
      <dgm:t>
        <a:bodyPr/>
        <a:lstStyle/>
        <a:p>
          <a:endParaRPr lang="es-MX"/>
        </a:p>
      </dgm:t>
    </dgm:pt>
    <dgm:pt modelId="{9A775AC7-0829-4505-87C5-7DD5FF5564D2}" type="pres">
      <dgm:prSet presAssocID="{A6129272-3914-4941-8EC0-68CBB35F01D8}" presName="connectorText" presStyleLbl="sibTrans1D1" presStyleIdx="3" presStyleCnt="6"/>
      <dgm:spPr/>
      <dgm:t>
        <a:bodyPr/>
        <a:lstStyle/>
        <a:p>
          <a:endParaRPr lang="es-MX"/>
        </a:p>
      </dgm:t>
    </dgm:pt>
    <dgm:pt modelId="{D9AD5DEE-B4B2-462F-8AEC-37812A95A9E7}" type="pres">
      <dgm:prSet presAssocID="{ABA09459-9ADF-4F7A-85FC-EE12A726B463}" presName="node" presStyleLbl="node1" presStyleIdx="4" presStyleCnt="7">
        <dgm:presLayoutVars>
          <dgm:bulletEnabled val="1"/>
        </dgm:presLayoutVars>
      </dgm:prSet>
      <dgm:spPr/>
      <dgm:t>
        <a:bodyPr/>
        <a:lstStyle/>
        <a:p>
          <a:endParaRPr lang="es-MX"/>
        </a:p>
      </dgm:t>
    </dgm:pt>
    <dgm:pt modelId="{2253A423-D768-4655-A549-590D61BACF60}" type="pres">
      <dgm:prSet presAssocID="{45E7ED7E-AFA6-4A43-B156-05EE0CF01DEA}" presName="sibTrans" presStyleLbl="sibTrans1D1" presStyleIdx="4" presStyleCnt="6"/>
      <dgm:spPr/>
      <dgm:t>
        <a:bodyPr/>
        <a:lstStyle/>
        <a:p>
          <a:endParaRPr lang="es-MX"/>
        </a:p>
      </dgm:t>
    </dgm:pt>
    <dgm:pt modelId="{50CD0AF6-171F-4C03-AC0E-8476CE1AC036}" type="pres">
      <dgm:prSet presAssocID="{45E7ED7E-AFA6-4A43-B156-05EE0CF01DEA}" presName="connectorText" presStyleLbl="sibTrans1D1" presStyleIdx="4" presStyleCnt="6"/>
      <dgm:spPr/>
      <dgm:t>
        <a:bodyPr/>
        <a:lstStyle/>
        <a:p>
          <a:endParaRPr lang="es-MX"/>
        </a:p>
      </dgm:t>
    </dgm:pt>
    <dgm:pt modelId="{585AAC82-16CB-4191-9B8B-898F663FDD13}" type="pres">
      <dgm:prSet presAssocID="{8826CF95-E9DB-452C-89E8-36D1A0721B50}" presName="node" presStyleLbl="node1" presStyleIdx="5" presStyleCnt="7" custLinFactNeighborX="1145">
        <dgm:presLayoutVars>
          <dgm:bulletEnabled val="1"/>
        </dgm:presLayoutVars>
      </dgm:prSet>
      <dgm:spPr/>
      <dgm:t>
        <a:bodyPr/>
        <a:lstStyle/>
        <a:p>
          <a:endParaRPr lang="es-MX"/>
        </a:p>
      </dgm:t>
    </dgm:pt>
    <dgm:pt modelId="{0BA0D7E2-5B2F-454B-9BAC-F7821325C257}" type="pres">
      <dgm:prSet presAssocID="{07F13B4A-D911-4D6F-8074-C23990957DC6}" presName="sibTrans" presStyleLbl="sibTrans1D1" presStyleIdx="5" presStyleCnt="6"/>
      <dgm:spPr/>
      <dgm:t>
        <a:bodyPr/>
        <a:lstStyle/>
        <a:p>
          <a:endParaRPr lang="es-MX"/>
        </a:p>
      </dgm:t>
    </dgm:pt>
    <dgm:pt modelId="{D9248CF7-95A4-4D04-B5DF-6387389899D6}" type="pres">
      <dgm:prSet presAssocID="{07F13B4A-D911-4D6F-8074-C23990957DC6}" presName="connectorText" presStyleLbl="sibTrans1D1" presStyleIdx="5" presStyleCnt="6"/>
      <dgm:spPr/>
      <dgm:t>
        <a:bodyPr/>
        <a:lstStyle/>
        <a:p>
          <a:endParaRPr lang="es-MX"/>
        </a:p>
      </dgm:t>
    </dgm:pt>
    <dgm:pt modelId="{02085BEF-CDF1-415B-97C3-0F2F5B6E68B1}" type="pres">
      <dgm:prSet presAssocID="{3049C24F-1AFD-44B4-A0FA-62A4B35913AE}" presName="node" presStyleLbl="node1" presStyleIdx="6" presStyleCnt="7">
        <dgm:presLayoutVars>
          <dgm:bulletEnabled val="1"/>
        </dgm:presLayoutVars>
      </dgm:prSet>
      <dgm:spPr/>
      <dgm:t>
        <a:bodyPr/>
        <a:lstStyle/>
        <a:p>
          <a:endParaRPr lang="es-MX"/>
        </a:p>
      </dgm:t>
    </dgm:pt>
  </dgm:ptLst>
  <dgm:cxnLst>
    <dgm:cxn modelId="{470087EC-B602-42E9-82BB-808F8083349F}" type="presOf" srcId="{07F13B4A-D911-4D6F-8074-C23990957DC6}" destId="{D9248CF7-95A4-4D04-B5DF-6387389899D6}" srcOrd="1" destOrd="0" presId="urn:microsoft.com/office/officeart/2005/8/layout/bProcess3"/>
    <dgm:cxn modelId="{31D35BDC-EF31-434C-A034-2B4EE69A0906}" type="presOf" srcId="{8B7AE8F0-1760-41BB-9186-3FB18A5EA06C}" destId="{8793586F-0A98-47FB-BA17-A36E7CE0C26D}" srcOrd="0" destOrd="0" presId="urn:microsoft.com/office/officeart/2005/8/layout/bProcess3"/>
    <dgm:cxn modelId="{0DF14E51-341F-4423-88D9-3D6D18F68D3C}" type="presOf" srcId="{3049C24F-1AFD-44B4-A0FA-62A4B35913AE}" destId="{02085BEF-CDF1-415B-97C3-0F2F5B6E68B1}" srcOrd="0" destOrd="0" presId="urn:microsoft.com/office/officeart/2005/8/layout/bProcess3"/>
    <dgm:cxn modelId="{56E17FB3-15BC-4E70-9AA1-CA0EF82FC253}" type="presOf" srcId="{4B5A5655-9CC9-4E21-9E08-3A20153901E6}" destId="{A47E4942-CDC6-4DBA-B7A8-61A48883111C}" srcOrd="0" destOrd="0" presId="urn:microsoft.com/office/officeart/2005/8/layout/bProcess3"/>
    <dgm:cxn modelId="{8420CB96-F28E-4C82-9993-6614D0965C5E}" type="presOf" srcId="{261F6780-7051-455F-B861-00E6941741AC}" destId="{BE975331-05B9-40DC-9C1B-BBB62DECC56E}" srcOrd="0" destOrd="0" presId="urn:microsoft.com/office/officeart/2005/8/layout/bProcess3"/>
    <dgm:cxn modelId="{3E98EFAC-651D-4CC6-B416-8B196372EB20}" type="presOf" srcId="{A6129272-3914-4941-8EC0-68CBB35F01D8}" destId="{9A775AC7-0829-4505-87C5-7DD5FF5564D2}" srcOrd="1" destOrd="0" presId="urn:microsoft.com/office/officeart/2005/8/layout/bProcess3"/>
    <dgm:cxn modelId="{58AC6D09-6914-443A-B539-6EB5D88B46EE}" type="presOf" srcId="{45E7ED7E-AFA6-4A43-B156-05EE0CF01DEA}" destId="{2253A423-D768-4655-A549-590D61BACF60}" srcOrd="0" destOrd="0" presId="urn:microsoft.com/office/officeart/2005/8/layout/bProcess3"/>
    <dgm:cxn modelId="{FFB53867-1B73-49A4-AEE0-F3BA5F533759}" type="presOf" srcId="{AE7D6105-57B5-4EB3-B1FD-FAC2AECFF3A3}" destId="{B572F962-9F8E-4C4D-BB58-CF0D1773580D}" srcOrd="0" destOrd="0" presId="urn:microsoft.com/office/officeart/2005/8/layout/bProcess3"/>
    <dgm:cxn modelId="{77B22748-B696-44A9-B473-B5FA00058A05}" type="presOf" srcId="{15A1440B-1F3E-4BEA-A8D6-B2928EA9627E}" destId="{5C1E237F-7EC2-4404-9661-8F1D40B0C53C}" srcOrd="0" destOrd="0" presId="urn:microsoft.com/office/officeart/2005/8/layout/bProcess3"/>
    <dgm:cxn modelId="{2DE60C74-8DDB-456C-837A-ADD500A77759}" srcId="{AB04F2D8-623B-4F46-B435-75023F3D18E5}" destId="{CAA6FFE9-6E6E-48C0-BE02-9FEDD564491E}" srcOrd="2" destOrd="0" parTransId="{8BD9ABFF-01B7-4D11-BFE2-DBFF449C662B}" sibTransId="{4B5A5655-9CC9-4E21-9E08-3A20153901E6}"/>
    <dgm:cxn modelId="{3F33F98B-7C95-4664-ACB8-4485B0FBD028}" type="presOf" srcId="{07F13B4A-D911-4D6F-8074-C23990957DC6}" destId="{0BA0D7E2-5B2F-454B-9BAC-F7821325C257}" srcOrd="0" destOrd="0" presId="urn:microsoft.com/office/officeart/2005/8/layout/bProcess3"/>
    <dgm:cxn modelId="{3CDB840C-BD5C-47CF-A8D1-84D7054658CC}" type="presOf" srcId="{AB04F2D8-623B-4F46-B435-75023F3D18E5}" destId="{51A3D80D-9C83-4C73-862B-B6CA7997B234}" srcOrd="0" destOrd="0" presId="urn:microsoft.com/office/officeart/2005/8/layout/bProcess3"/>
    <dgm:cxn modelId="{62AEE709-CADB-4592-A7E2-7853B8426D11}" type="presOf" srcId="{A6129272-3914-4941-8EC0-68CBB35F01D8}" destId="{1C65D603-721D-4BAA-B412-08E526A0B14D}" srcOrd="0" destOrd="0" presId="urn:microsoft.com/office/officeart/2005/8/layout/bProcess3"/>
    <dgm:cxn modelId="{D65BA231-8866-4AC3-825D-0CEEA3CB18A2}" srcId="{AB04F2D8-623B-4F46-B435-75023F3D18E5}" destId="{AE7D6105-57B5-4EB3-B1FD-FAC2AECFF3A3}" srcOrd="3" destOrd="0" parTransId="{C8284A2C-0DC0-4513-83AC-7A16EDF07D5B}" sibTransId="{A6129272-3914-4941-8EC0-68CBB35F01D8}"/>
    <dgm:cxn modelId="{F97D0A7A-2BD4-4D68-86BC-493E31AFD655}" type="presOf" srcId="{8826CF95-E9DB-452C-89E8-36D1A0721B50}" destId="{585AAC82-16CB-4191-9B8B-898F663FDD13}" srcOrd="0" destOrd="0" presId="urn:microsoft.com/office/officeart/2005/8/layout/bProcess3"/>
    <dgm:cxn modelId="{04AC6B0B-524D-4B07-BC92-FC485187FB32}" type="presOf" srcId="{45E7ED7E-AFA6-4A43-B156-05EE0CF01DEA}" destId="{50CD0AF6-171F-4C03-AC0E-8476CE1AC036}" srcOrd="1" destOrd="0" presId="urn:microsoft.com/office/officeart/2005/8/layout/bProcess3"/>
    <dgm:cxn modelId="{A48CCB7A-BA07-4BE4-B42A-3F40F809E87E}" type="presOf" srcId="{CAA6FFE9-6E6E-48C0-BE02-9FEDD564491E}" destId="{261CAE40-2466-4101-A7BF-55852D0270F2}" srcOrd="0" destOrd="0" presId="urn:microsoft.com/office/officeart/2005/8/layout/bProcess3"/>
    <dgm:cxn modelId="{154EF2B5-6E29-4715-9802-E23959B44D22}" type="presOf" srcId="{EA7D64C2-8482-49F1-A6FB-201925E537D5}" destId="{E0BBD77E-08A8-428D-9922-0219F2D43451}" srcOrd="0" destOrd="0" presId="urn:microsoft.com/office/officeart/2005/8/layout/bProcess3"/>
    <dgm:cxn modelId="{BAE9A15D-AD9F-4607-B88C-543F2F0D2056}" type="presOf" srcId="{EA7D64C2-8482-49F1-A6FB-201925E537D5}" destId="{5E7E26C0-5377-430F-8B49-505A0C7B4437}" srcOrd="1" destOrd="0" presId="urn:microsoft.com/office/officeart/2005/8/layout/bProcess3"/>
    <dgm:cxn modelId="{38B5939C-767C-4061-B399-A03D8338B6BA}" srcId="{AB04F2D8-623B-4F46-B435-75023F3D18E5}" destId="{15A1440B-1F3E-4BEA-A8D6-B2928EA9627E}" srcOrd="0" destOrd="0" parTransId="{6299F238-4A5D-4C61-8AF9-EE53B1201146}" sibTransId="{261F6780-7051-455F-B861-00E6941741AC}"/>
    <dgm:cxn modelId="{ABAFCB2E-3394-4A73-8BB2-2533AC8054E8}" type="presOf" srcId="{261F6780-7051-455F-B861-00E6941741AC}" destId="{342B9C31-26AA-4E80-AFAF-2C6E8535E7C8}" srcOrd="1" destOrd="0" presId="urn:microsoft.com/office/officeart/2005/8/layout/bProcess3"/>
    <dgm:cxn modelId="{4A86F172-57E2-4EED-8C44-233837AE6E81}" type="presOf" srcId="{4B5A5655-9CC9-4E21-9E08-3A20153901E6}" destId="{F77ABB78-DAB5-44FC-97C1-2C8246E906B3}" srcOrd="1" destOrd="0" presId="urn:microsoft.com/office/officeart/2005/8/layout/bProcess3"/>
    <dgm:cxn modelId="{FCB07452-1164-42E3-B177-8669C74DBD00}" srcId="{AB04F2D8-623B-4F46-B435-75023F3D18E5}" destId="{ABA09459-9ADF-4F7A-85FC-EE12A726B463}" srcOrd="4" destOrd="0" parTransId="{02522E66-30C3-430B-87E3-5958161A315A}" sibTransId="{45E7ED7E-AFA6-4A43-B156-05EE0CF01DEA}"/>
    <dgm:cxn modelId="{8D7E316E-FD71-47E0-951A-62BFD2DA6AAC}" srcId="{AB04F2D8-623B-4F46-B435-75023F3D18E5}" destId="{8826CF95-E9DB-452C-89E8-36D1A0721B50}" srcOrd="5" destOrd="0" parTransId="{544A489C-9B04-4EC7-807E-C2D575CDDD61}" sibTransId="{07F13B4A-D911-4D6F-8074-C23990957DC6}"/>
    <dgm:cxn modelId="{15A2F5A9-5B9B-492F-BA04-D1B544CE30DA}" srcId="{AB04F2D8-623B-4F46-B435-75023F3D18E5}" destId="{8B7AE8F0-1760-41BB-9186-3FB18A5EA06C}" srcOrd="1" destOrd="0" parTransId="{1BE9E504-9BA1-4D21-85E0-C377F34FE361}" sibTransId="{EA7D64C2-8482-49F1-A6FB-201925E537D5}"/>
    <dgm:cxn modelId="{48B2BA81-8713-4F7F-8406-1D5941E68C65}" type="presOf" srcId="{ABA09459-9ADF-4F7A-85FC-EE12A726B463}" destId="{D9AD5DEE-B4B2-462F-8AEC-37812A95A9E7}" srcOrd="0" destOrd="0" presId="urn:microsoft.com/office/officeart/2005/8/layout/bProcess3"/>
    <dgm:cxn modelId="{2AEDE468-965B-4886-9B16-20DE53CB7CCE}" srcId="{AB04F2D8-623B-4F46-B435-75023F3D18E5}" destId="{3049C24F-1AFD-44B4-A0FA-62A4B35913AE}" srcOrd="6" destOrd="0" parTransId="{56E33E0F-988A-4AB7-A33C-771ABAB67A8E}" sibTransId="{F98B6A12-2C81-4C8F-A175-ACD724FB94CD}"/>
    <dgm:cxn modelId="{A4089F91-A65C-478B-A141-C6BDCC42F059}" type="presParOf" srcId="{51A3D80D-9C83-4C73-862B-B6CA7997B234}" destId="{5C1E237F-7EC2-4404-9661-8F1D40B0C53C}" srcOrd="0" destOrd="0" presId="urn:microsoft.com/office/officeart/2005/8/layout/bProcess3"/>
    <dgm:cxn modelId="{BD793BFA-4132-4E3D-88F9-2B976FDB404E}" type="presParOf" srcId="{51A3D80D-9C83-4C73-862B-B6CA7997B234}" destId="{BE975331-05B9-40DC-9C1B-BBB62DECC56E}" srcOrd="1" destOrd="0" presId="urn:microsoft.com/office/officeart/2005/8/layout/bProcess3"/>
    <dgm:cxn modelId="{B16F10B0-505F-47A3-AB2B-843EE1CE67A4}" type="presParOf" srcId="{BE975331-05B9-40DC-9C1B-BBB62DECC56E}" destId="{342B9C31-26AA-4E80-AFAF-2C6E8535E7C8}" srcOrd="0" destOrd="0" presId="urn:microsoft.com/office/officeart/2005/8/layout/bProcess3"/>
    <dgm:cxn modelId="{C0380C47-1258-4896-A78B-FA25553E728A}" type="presParOf" srcId="{51A3D80D-9C83-4C73-862B-B6CA7997B234}" destId="{8793586F-0A98-47FB-BA17-A36E7CE0C26D}" srcOrd="2" destOrd="0" presId="urn:microsoft.com/office/officeart/2005/8/layout/bProcess3"/>
    <dgm:cxn modelId="{3F8DC582-1D13-434A-B504-E8782B54B4A3}" type="presParOf" srcId="{51A3D80D-9C83-4C73-862B-B6CA7997B234}" destId="{E0BBD77E-08A8-428D-9922-0219F2D43451}" srcOrd="3" destOrd="0" presId="urn:microsoft.com/office/officeart/2005/8/layout/bProcess3"/>
    <dgm:cxn modelId="{37B1306A-C7BE-4DFF-99AD-F0AC7B8EB021}" type="presParOf" srcId="{E0BBD77E-08A8-428D-9922-0219F2D43451}" destId="{5E7E26C0-5377-430F-8B49-505A0C7B4437}" srcOrd="0" destOrd="0" presId="urn:microsoft.com/office/officeart/2005/8/layout/bProcess3"/>
    <dgm:cxn modelId="{2F04B9EA-E594-4634-91DD-A4EE3BE80B21}" type="presParOf" srcId="{51A3D80D-9C83-4C73-862B-B6CA7997B234}" destId="{261CAE40-2466-4101-A7BF-55852D0270F2}" srcOrd="4" destOrd="0" presId="urn:microsoft.com/office/officeart/2005/8/layout/bProcess3"/>
    <dgm:cxn modelId="{70034AE3-ACDE-485E-8703-6B66D6D49F6B}" type="presParOf" srcId="{51A3D80D-9C83-4C73-862B-B6CA7997B234}" destId="{A47E4942-CDC6-4DBA-B7A8-61A48883111C}" srcOrd="5" destOrd="0" presId="urn:microsoft.com/office/officeart/2005/8/layout/bProcess3"/>
    <dgm:cxn modelId="{1E9F5BD2-7B62-40E3-97BA-BCE4D9E11F00}" type="presParOf" srcId="{A47E4942-CDC6-4DBA-B7A8-61A48883111C}" destId="{F77ABB78-DAB5-44FC-97C1-2C8246E906B3}" srcOrd="0" destOrd="0" presId="urn:microsoft.com/office/officeart/2005/8/layout/bProcess3"/>
    <dgm:cxn modelId="{6F0B905C-9B67-45B8-9D92-BEB8A258F5F7}" type="presParOf" srcId="{51A3D80D-9C83-4C73-862B-B6CA7997B234}" destId="{B572F962-9F8E-4C4D-BB58-CF0D1773580D}" srcOrd="6" destOrd="0" presId="urn:microsoft.com/office/officeart/2005/8/layout/bProcess3"/>
    <dgm:cxn modelId="{5EF2ABC9-6AC4-47C8-9D78-72C7EA1B9736}" type="presParOf" srcId="{51A3D80D-9C83-4C73-862B-B6CA7997B234}" destId="{1C65D603-721D-4BAA-B412-08E526A0B14D}" srcOrd="7" destOrd="0" presId="urn:microsoft.com/office/officeart/2005/8/layout/bProcess3"/>
    <dgm:cxn modelId="{CD3FBC1F-982B-42F6-A508-AA35015EC9E0}" type="presParOf" srcId="{1C65D603-721D-4BAA-B412-08E526A0B14D}" destId="{9A775AC7-0829-4505-87C5-7DD5FF5564D2}" srcOrd="0" destOrd="0" presId="urn:microsoft.com/office/officeart/2005/8/layout/bProcess3"/>
    <dgm:cxn modelId="{80C8EAE6-7AAB-433B-A847-C69A4BB3B727}" type="presParOf" srcId="{51A3D80D-9C83-4C73-862B-B6CA7997B234}" destId="{D9AD5DEE-B4B2-462F-8AEC-37812A95A9E7}" srcOrd="8" destOrd="0" presId="urn:microsoft.com/office/officeart/2005/8/layout/bProcess3"/>
    <dgm:cxn modelId="{25AB9299-100D-435E-884D-38AA5DDF3200}" type="presParOf" srcId="{51A3D80D-9C83-4C73-862B-B6CA7997B234}" destId="{2253A423-D768-4655-A549-590D61BACF60}" srcOrd="9" destOrd="0" presId="urn:microsoft.com/office/officeart/2005/8/layout/bProcess3"/>
    <dgm:cxn modelId="{994495BA-F702-4513-B6E0-3EE8ACCBB51C}" type="presParOf" srcId="{2253A423-D768-4655-A549-590D61BACF60}" destId="{50CD0AF6-171F-4C03-AC0E-8476CE1AC036}" srcOrd="0" destOrd="0" presId="urn:microsoft.com/office/officeart/2005/8/layout/bProcess3"/>
    <dgm:cxn modelId="{81360FCF-7280-4AF4-B905-58798DE0DB3F}" type="presParOf" srcId="{51A3D80D-9C83-4C73-862B-B6CA7997B234}" destId="{585AAC82-16CB-4191-9B8B-898F663FDD13}" srcOrd="10" destOrd="0" presId="urn:microsoft.com/office/officeart/2005/8/layout/bProcess3"/>
    <dgm:cxn modelId="{2EFC962D-7A67-48EB-8FCF-B7204B721A8C}" type="presParOf" srcId="{51A3D80D-9C83-4C73-862B-B6CA7997B234}" destId="{0BA0D7E2-5B2F-454B-9BAC-F7821325C257}" srcOrd="11" destOrd="0" presId="urn:microsoft.com/office/officeart/2005/8/layout/bProcess3"/>
    <dgm:cxn modelId="{AB38B2DE-E0CE-48DD-892D-96449A2D273E}" type="presParOf" srcId="{0BA0D7E2-5B2F-454B-9BAC-F7821325C257}" destId="{D9248CF7-95A4-4D04-B5DF-6387389899D6}" srcOrd="0" destOrd="0" presId="urn:microsoft.com/office/officeart/2005/8/layout/bProcess3"/>
    <dgm:cxn modelId="{887A2431-92D7-470C-A61A-51FBB5770622}" type="presParOf" srcId="{51A3D80D-9C83-4C73-862B-B6CA7997B234}" destId="{02085BEF-CDF1-415B-97C3-0F2F5B6E68B1}" srcOrd="1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2A55215-5B5C-4B38-98C8-3690127555BD}" type="doc">
      <dgm:prSet loTypeId="urn:microsoft.com/office/officeart/2008/layout/LinedList" loCatId="list" qsTypeId="urn:microsoft.com/office/officeart/2005/8/quickstyle/simple1" qsCatId="simple" csTypeId="urn:microsoft.com/office/officeart/2005/8/colors/colorful4" csCatId="colorful" phldr="1"/>
      <dgm:spPr/>
      <dgm:t>
        <a:bodyPr/>
        <a:lstStyle/>
        <a:p>
          <a:endParaRPr lang="es-MX"/>
        </a:p>
      </dgm:t>
    </dgm:pt>
    <dgm:pt modelId="{98510EF2-7F2E-47C8-8C0E-B724F6102419}">
      <dgm:prSet phldrT="[Texto]"/>
      <dgm:spPr/>
      <dgm:t>
        <a:bodyPr/>
        <a:lstStyle/>
        <a:p>
          <a:endParaRPr lang="es-MX" dirty="0" smtClean="0"/>
        </a:p>
        <a:p>
          <a:endParaRPr lang="es-MX" dirty="0" smtClean="0"/>
        </a:p>
        <a:p>
          <a:r>
            <a:rPr lang="es-MX" dirty="0" smtClean="0"/>
            <a:t>Ingresos</a:t>
          </a:r>
          <a:endParaRPr lang="es-MX" dirty="0"/>
        </a:p>
      </dgm:t>
    </dgm:pt>
    <dgm:pt modelId="{7517D9E6-6E5D-4BC3-AE55-1C80F6A18305}" type="parTrans" cxnId="{F4116807-C045-44D8-8A87-8BE6985B563B}">
      <dgm:prSet/>
      <dgm:spPr/>
      <dgm:t>
        <a:bodyPr/>
        <a:lstStyle/>
        <a:p>
          <a:endParaRPr lang="es-MX"/>
        </a:p>
      </dgm:t>
    </dgm:pt>
    <dgm:pt modelId="{284DE16C-0484-4BA5-889B-1E13B66CBD43}" type="sibTrans" cxnId="{F4116807-C045-44D8-8A87-8BE6985B563B}">
      <dgm:prSet/>
      <dgm:spPr/>
      <dgm:t>
        <a:bodyPr/>
        <a:lstStyle/>
        <a:p>
          <a:endParaRPr lang="es-MX"/>
        </a:p>
      </dgm:t>
    </dgm:pt>
    <dgm:pt modelId="{89551E06-8D03-440E-BF83-2AD2A250BB21}">
      <dgm:prSet phldrT="[Texto]"/>
      <dgm:spPr/>
      <dgm:t>
        <a:bodyPr/>
        <a:lstStyle/>
        <a:p>
          <a:r>
            <a:rPr lang="es-MX" dirty="0" smtClean="0"/>
            <a:t>I. Condonaciones, quitas o remisiones.</a:t>
          </a:r>
          <a:endParaRPr lang="es-MX" dirty="0"/>
        </a:p>
      </dgm:t>
    </dgm:pt>
    <dgm:pt modelId="{86CA7234-5790-4DA6-876A-744770BE5694}" type="parTrans" cxnId="{389029A9-8341-4FC8-8B40-FCA1D8DC3A7A}">
      <dgm:prSet/>
      <dgm:spPr/>
      <dgm:t>
        <a:bodyPr/>
        <a:lstStyle/>
        <a:p>
          <a:endParaRPr lang="es-MX"/>
        </a:p>
      </dgm:t>
    </dgm:pt>
    <dgm:pt modelId="{47CD1914-3D93-45C0-982A-15936E172C1B}" type="sibTrans" cxnId="{389029A9-8341-4FC8-8B40-FCA1D8DC3A7A}">
      <dgm:prSet/>
      <dgm:spPr/>
      <dgm:t>
        <a:bodyPr/>
        <a:lstStyle/>
        <a:p>
          <a:endParaRPr lang="es-MX"/>
        </a:p>
      </dgm:t>
    </dgm:pt>
    <dgm:pt modelId="{9A30D7A1-C7F3-4888-BDC5-EC96D023555C}">
      <dgm:prSet phldrT="[Texto]"/>
      <dgm:spPr/>
      <dgm:t>
        <a:bodyPr/>
        <a:lstStyle/>
        <a:p>
          <a:r>
            <a:rPr lang="es-MX" dirty="0" smtClean="0"/>
            <a:t>II. Enajenación de cuentas y documentos por cobrar.</a:t>
          </a:r>
          <a:endParaRPr lang="es-MX" dirty="0"/>
        </a:p>
      </dgm:t>
    </dgm:pt>
    <dgm:pt modelId="{D5A4FE00-74E5-4954-96E1-02867C9E625F}" type="parTrans" cxnId="{62F7ADF3-F423-44B2-B804-B20429B4C0AA}">
      <dgm:prSet/>
      <dgm:spPr/>
      <dgm:t>
        <a:bodyPr/>
        <a:lstStyle/>
        <a:p>
          <a:endParaRPr lang="es-MX"/>
        </a:p>
      </dgm:t>
    </dgm:pt>
    <dgm:pt modelId="{8F46A4F0-C666-4DCF-B56A-89FA492A55FE}" type="sibTrans" cxnId="{62F7ADF3-F423-44B2-B804-B20429B4C0AA}">
      <dgm:prSet/>
      <dgm:spPr/>
      <dgm:t>
        <a:bodyPr/>
        <a:lstStyle/>
        <a:p>
          <a:endParaRPr lang="es-MX"/>
        </a:p>
      </dgm:t>
    </dgm:pt>
    <dgm:pt modelId="{53D6F5D4-A4D6-429D-9897-BD2A1786DD69}">
      <dgm:prSet phldrT="[Texto]"/>
      <dgm:spPr/>
      <dgm:t>
        <a:bodyPr/>
        <a:lstStyle/>
        <a:p>
          <a:r>
            <a:rPr lang="es-MX" dirty="0" smtClean="0"/>
            <a:t>III. Cantidades recuperadas por seguros, fianzas y responsabilidades a cargo de terceros.</a:t>
          </a:r>
          <a:endParaRPr lang="es-MX" dirty="0"/>
        </a:p>
      </dgm:t>
    </dgm:pt>
    <dgm:pt modelId="{7474ED23-2F05-48CF-9225-E4E8BD4ED892}" type="parTrans" cxnId="{152B20D1-A3A8-4384-AF4F-24D674C9C7EE}">
      <dgm:prSet/>
      <dgm:spPr/>
      <dgm:t>
        <a:bodyPr/>
        <a:lstStyle/>
        <a:p>
          <a:endParaRPr lang="es-MX"/>
        </a:p>
      </dgm:t>
    </dgm:pt>
    <dgm:pt modelId="{BB24AFEE-6320-4494-ACBC-C9E77C33A298}" type="sibTrans" cxnId="{152B20D1-A3A8-4384-AF4F-24D674C9C7EE}">
      <dgm:prSet/>
      <dgm:spPr/>
      <dgm:t>
        <a:bodyPr/>
        <a:lstStyle/>
        <a:p>
          <a:endParaRPr lang="es-MX"/>
        </a:p>
      </dgm:t>
    </dgm:pt>
    <dgm:pt modelId="{DE0B51C1-0DC1-4962-B511-53FA614E2D08}">
      <dgm:prSet/>
      <dgm:spPr/>
      <dgm:t>
        <a:bodyPr/>
        <a:lstStyle/>
        <a:p>
          <a:r>
            <a:rPr lang="es-MX" dirty="0" smtClean="0"/>
            <a:t>IV. Cantidades que se perciban para efectuar gastos por cuenta de terceros.</a:t>
          </a:r>
          <a:endParaRPr lang="es-MX" dirty="0"/>
        </a:p>
      </dgm:t>
    </dgm:pt>
    <dgm:pt modelId="{B47C7E22-F97A-43E0-BBF8-6AD3F0315C30}" type="parTrans" cxnId="{52844ECE-C9AC-48CD-BB7F-5C5139545703}">
      <dgm:prSet/>
      <dgm:spPr/>
      <dgm:t>
        <a:bodyPr/>
        <a:lstStyle/>
        <a:p>
          <a:endParaRPr lang="es-MX"/>
        </a:p>
      </dgm:t>
    </dgm:pt>
    <dgm:pt modelId="{994D26A8-688B-4E10-9AFE-B91944701281}" type="sibTrans" cxnId="{52844ECE-C9AC-48CD-BB7F-5C5139545703}">
      <dgm:prSet/>
      <dgm:spPr/>
      <dgm:t>
        <a:bodyPr/>
        <a:lstStyle/>
        <a:p>
          <a:endParaRPr lang="es-MX"/>
        </a:p>
      </dgm:t>
    </dgm:pt>
    <dgm:pt modelId="{70E09D35-5383-43A6-A292-99DC00478C4C}">
      <dgm:prSet/>
      <dgm:spPr/>
      <dgm:t>
        <a:bodyPr/>
        <a:lstStyle/>
        <a:p>
          <a:r>
            <a:rPr lang="es-MX" dirty="0" smtClean="0"/>
            <a:t>V. Enajenación de obras de arte.</a:t>
          </a:r>
          <a:endParaRPr lang="es-MX" dirty="0"/>
        </a:p>
      </dgm:t>
    </dgm:pt>
    <dgm:pt modelId="{53DD31E6-8A24-4337-AB15-88E4E3EAC4AF}" type="parTrans" cxnId="{58A46B4C-157F-4DE2-8823-ECC7D047CB49}">
      <dgm:prSet/>
      <dgm:spPr/>
      <dgm:t>
        <a:bodyPr/>
        <a:lstStyle/>
        <a:p>
          <a:endParaRPr lang="es-MX"/>
        </a:p>
      </dgm:t>
    </dgm:pt>
    <dgm:pt modelId="{713565B0-C1BF-4816-A1FF-12FE92956BEC}" type="sibTrans" cxnId="{58A46B4C-157F-4DE2-8823-ECC7D047CB49}">
      <dgm:prSet/>
      <dgm:spPr/>
      <dgm:t>
        <a:bodyPr/>
        <a:lstStyle/>
        <a:p>
          <a:endParaRPr lang="es-MX"/>
        </a:p>
      </dgm:t>
    </dgm:pt>
    <dgm:pt modelId="{1C6C593B-B7EA-44BD-A002-367877E98CC5}">
      <dgm:prSet/>
      <dgm:spPr/>
      <dgm:t>
        <a:bodyPr/>
        <a:lstStyle/>
        <a:p>
          <a:r>
            <a:rPr lang="es-MX" dirty="0" smtClean="0"/>
            <a:t>VI. Agentes de instituciones d crédito , seguros fianzas o valores.</a:t>
          </a:r>
          <a:endParaRPr lang="es-MX" dirty="0"/>
        </a:p>
      </dgm:t>
    </dgm:pt>
    <dgm:pt modelId="{F2CDA8B8-0877-4990-8A54-B5BD5FB45078}" type="parTrans" cxnId="{AE60EE8F-0577-4E4B-A974-344E22191FD8}">
      <dgm:prSet/>
      <dgm:spPr/>
      <dgm:t>
        <a:bodyPr/>
        <a:lstStyle/>
        <a:p>
          <a:endParaRPr lang="es-MX"/>
        </a:p>
      </dgm:t>
    </dgm:pt>
    <dgm:pt modelId="{B9D9FF75-36A3-4190-B368-FFFDBB49B637}" type="sibTrans" cxnId="{AE60EE8F-0577-4E4B-A974-344E22191FD8}">
      <dgm:prSet/>
      <dgm:spPr/>
      <dgm:t>
        <a:bodyPr/>
        <a:lstStyle/>
        <a:p>
          <a:endParaRPr lang="es-MX"/>
        </a:p>
      </dgm:t>
    </dgm:pt>
    <dgm:pt modelId="{08E05224-1AC7-4A2C-8FE2-BD95FAAD448F}">
      <dgm:prSet/>
      <dgm:spPr/>
      <dgm:t>
        <a:bodyPr/>
        <a:lstStyle/>
        <a:p>
          <a:r>
            <a:rPr lang="es-MX" dirty="0" smtClean="0"/>
            <a:t>VII. Explotación de una patente aduanal.</a:t>
          </a:r>
          <a:endParaRPr lang="es-MX" dirty="0"/>
        </a:p>
      </dgm:t>
    </dgm:pt>
    <dgm:pt modelId="{4796F7C2-B148-4D28-952D-F8D811DE424A}" type="parTrans" cxnId="{D1DD54DA-EE8C-446E-9DD5-237BC69F292C}">
      <dgm:prSet/>
      <dgm:spPr/>
      <dgm:t>
        <a:bodyPr/>
        <a:lstStyle/>
        <a:p>
          <a:endParaRPr lang="es-MX"/>
        </a:p>
      </dgm:t>
    </dgm:pt>
    <dgm:pt modelId="{7DE905CD-D45E-40DF-815E-84D6BF518ACC}" type="sibTrans" cxnId="{D1DD54DA-EE8C-446E-9DD5-237BC69F292C}">
      <dgm:prSet/>
      <dgm:spPr/>
      <dgm:t>
        <a:bodyPr/>
        <a:lstStyle/>
        <a:p>
          <a:endParaRPr lang="es-MX"/>
        </a:p>
      </dgm:t>
    </dgm:pt>
    <dgm:pt modelId="{0C37CBFA-9872-493D-B61E-A0BAA6BE7FC5}">
      <dgm:prSet/>
      <dgm:spPr/>
      <dgm:t>
        <a:bodyPr/>
        <a:lstStyle/>
        <a:p>
          <a:r>
            <a:rPr lang="es-MX" dirty="0" smtClean="0"/>
            <a:t>VIII. Explotación de derechos de autor.</a:t>
          </a:r>
          <a:endParaRPr lang="es-MX" dirty="0"/>
        </a:p>
      </dgm:t>
    </dgm:pt>
    <dgm:pt modelId="{9B661A88-57C0-4034-B62C-CA98E835AF01}" type="parTrans" cxnId="{B83A761D-594B-408F-850D-9F3018710D0A}">
      <dgm:prSet/>
      <dgm:spPr/>
      <dgm:t>
        <a:bodyPr/>
        <a:lstStyle/>
        <a:p>
          <a:endParaRPr lang="es-MX"/>
        </a:p>
      </dgm:t>
    </dgm:pt>
    <dgm:pt modelId="{2FECD69A-57C0-4983-A610-85E382D2FE08}" type="sibTrans" cxnId="{B83A761D-594B-408F-850D-9F3018710D0A}">
      <dgm:prSet/>
      <dgm:spPr/>
      <dgm:t>
        <a:bodyPr/>
        <a:lstStyle/>
        <a:p>
          <a:endParaRPr lang="es-MX"/>
        </a:p>
      </dgm:t>
    </dgm:pt>
    <dgm:pt modelId="{5007EB13-7CC5-43AE-86BF-113C96004D4C}">
      <dgm:prSet/>
      <dgm:spPr/>
      <dgm:t>
        <a:bodyPr/>
        <a:lstStyle/>
        <a:p>
          <a:r>
            <a:rPr lang="es-MX" dirty="0" smtClean="0"/>
            <a:t>IX. Intereses cobrados.</a:t>
          </a:r>
          <a:endParaRPr lang="es-MX" dirty="0"/>
        </a:p>
      </dgm:t>
    </dgm:pt>
    <dgm:pt modelId="{A0C59D58-6BB6-41B9-9735-902140A4A6F8}" type="parTrans" cxnId="{AF88FD4A-24DD-4383-9612-4C88D94FFE9F}">
      <dgm:prSet/>
      <dgm:spPr/>
      <dgm:t>
        <a:bodyPr/>
        <a:lstStyle/>
        <a:p>
          <a:endParaRPr lang="es-MX"/>
        </a:p>
      </dgm:t>
    </dgm:pt>
    <dgm:pt modelId="{992C4A69-7BCE-4477-963E-292FFB16D3C1}" type="sibTrans" cxnId="{AF88FD4A-24DD-4383-9612-4C88D94FFE9F}">
      <dgm:prSet/>
      <dgm:spPr/>
      <dgm:t>
        <a:bodyPr/>
        <a:lstStyle/>
        <a:p>
          <a:endParaRPr lang="es-MX"/>
        </a:p>
      </dgm:t>
    </dgm:pt>
    <dgm:pt modelId="{9C26C7AF-A889-4CC4-87D5-E83781746C14}">
      <dgm:prSet/>
      <dgm:spPr/>
      <dgm:t>
        <a:bodyPr/>
        <a:lstStyle/>
        <a:p>
          <a:r>
            <a:rPr lang="es-MX" dirty="0" smtClean="0"/>
            <a:t>X. Devoluciones.</a:t>
          </a:r>
          <a:endParaRPr lang="es-MX" dirty="0"/>
        </a:p>
      </dgm:t>
    </dgm:pt>
    <dgm:pt modelId="{B1FA783F-8F73-4405-9466-6331BACB035C}" type="parTrans" cxnId="{3EC2CF26-FE46-464C-BC94-22941FF21038}">
      <dgm:prSet/>
      <dgm:spPr/>
      <dgm:t>
        <a:bodyPr/>
        <a:lstStyle/>
        <a:p>
          <a:endParaRPr lang="es-MX"/>
        </a:p>
      </dgm:t>
    </dgm:pt>
    <dgm:pt modelId="{0D1BDEF6-319E-473C-A3D5-968CBC62D6EC}" type="sibTrans" cxnId="{3EC2CF26-FE46-464C-BC94-22941FF21038}">
      <dgm:prSet/>
      <dgm:spPr/>
      <dgm:t>
        <a:bodyPr/>
        <a:lstStyle/>
        <a:p>
          <a:endParaRPr lang="es-MX"/>
        </a:p>
      </dgm:t>
    </dgm:pt>
    <dgm:pt modelId="{4A43D2BB-6F7D-42C6-93AE-5B26C5FF7577}">
      <dgm:prSet/>
      <dgm:spPr/>
      <dgm:t>
        <a:bodyPr/>
        <a:lstStyle/>
        <a:p>
          <a:r>
            <a:rPr lang="es-MX" dirty="0" smtClean="0"/>
            <a:t>XI. Ganancia derivada de la enajenación de activos.</a:t>
          </a:r>
          <a:endParaRPr lang="es-MX" dirty="0"/>
        </a:p>
      </dgm:t>
    </dgm:pt>
    <dgm:pt modelId="{12365097-6994-401C-B93E-937FC210199B}" type="parTrans" cxnId="{4796C347-46C5-40E2-907E-53FD167C001B}">
      <dgm:prSet/>
      <dgm:spPr/>
      <dgm:t>
        <a:bodyPr/>
        <a:lstStyle/>
        <a:p>
          <a:endParaRPr lang="es-MX"/>
        </a:p>
      </dgm:t>
    </dgm:pt>
    <dgm:pt modelId="{D7887ABF-2800-480B-8938-8D5F307E4A78}" type="sibTrans" cxnId="{4796C347-46C5-40E2-907E-53FD167C001B}">
      <dgm:prSet/>
      <dgm:spPr/>
      <dgm:t>
        <a:bodyPr/>
        <a:lstStyle/>
        <a:p>
          <a:endParaRPr lang="es-MX"/>
        </a:p>
      </dgm:t>
    </dgm:pt>
    <dgm:pt modelId="{251FAECC-A226-48A0-879D-16EAF961153C}" type="pres">
      <dgm:prSet presAssocID="{82A55215-5B5C-4B38-98C8-3690127555BD}" presName="vert0" presStyleCnt="0">
        <dgm:presLayoutVars>
          <dgm:dir/>
          <dgm:animOne val="branch"/>
          <dgm:animLvl val="lvl"/>
        </dgm:presLayoutVars>
      </dgm:prSet>
      <dgm:spPr/>
      <dgm:t>
        <a:bodyPr/>
        <a:lstStyle/>
        <a:p>
          <a:endParaRPr lang="es-MX"/>
        </a:p>
      </dgm:t>
    </dgm:pt>
    <dgm:pt modelId="{C0DD9D16-90FC-4586-A95D-51AC86610170}" type="pres">
      <dgm:prSet presAssocID="{98510EF2-7F2E-47C8-8C0E-B724F6102419}" presName="thickLine" presStyleLbl="alignNode1" presStyleIdx="0" presStyleCnt="1"/>
      <dgm:spPr/>
    </dgm:pt>
    <dgm:pt modelId="{4EF3BF8C-2847-4CBB-94C7-1DC93897EB9F}" type="pres">
      <dgm:prSet presAssocID="{98510EF2-7F2E-47C8-8C0E-B724F6102419}" presName="horz1" presStyleCnt="0"/>
      <dgm:spPr/>
    </dgm:pt>
    <dgm:pt modelId="{2DC094CC-8D45-4418-86D0-9CC5F53FFC25}" type="pres">
      <dgm:prSet presAssocID="{98510EF2-7F2E-47C8-8C0E-B724F6102419}" presName="tx1" presStyleLbl="revTx" presStyleIdx="0" presStyleCnt="12"/>
      <dgm:spPr/>
      <dgm:t>
        <a:bodyPr/>
        <a:lstStyle/>
        <a:p>
          <a:endParaRPr lang="es-MX"/>
        </a:p>
      </dgm:t>
    </dgm:pt>
    <dgm:pt modelId="{142503ED-4611-4779-AC75-BB9B2FA784AD}" type="pres">
      <dgm:prSet presAssocID="{98510EF2-7F2E-47C8-8C0E-B724F6102419}" presName="vert1" presStyleCnt="0"/>
      <dgm:spPr/>
    </dgm:pt>
    <dgm:pt modelId="{D6BED60F-887B-436F-A50F-D739EF8D0C7A}" type="pres">
      <dgm:prSet presAssocID="{89551E06-8D03-440E-BF83-2AD2A250BB21}" presName="vertSpace2a" presStyleCnt="0"/>
      <dgm:spPr/>
    </dgm:pt>
    <dgm:pt modelId="{6F07ABC6-7F63-4671-B99B-72284BBE7EC8}" type="pres">
      <dgm:prSet presAssocID="{89551E06-8D03-440E-BF83-2AD2A250BB21}" presName="horz2" presStyleCnt="0"/>
      <dgm:spPr/>
    </dgm:pt>
    <dgm:pt modelId="{26442D73-E042-45F7-9E9A-D9E6A9E7A59A}" type="pres">
      <dgm:prSet presAssocID="{89551E06-8D03-440E-BF83-2AD2A250BB21}" presName="horzSpace2" presStyleCnt="0"/>
      <dgm:spPr/>
    </dgm:pt>
    <dgm:pt modelId="{8F241627-05C0-47B9-8B1C-6679896010BD}" type="pres">
      <dgm:prSet presAssocID="{89551E06-8D03-440E-BF83-2AD2A250BB21}" presName="tx2" presStyleLbl="revTx" presStyleIdx="1" presStyleCnt="12"/>
      <dgm:spPr/>
      <dgm:t>
        <a:bodyPr/>
        <a:lstStyle/>
        <a:p>
          <a:endParaRPr lang="es-MX"/>
        </a:p>
      </dgm:t>
    </dgm:pt>
    <dgm:pt modelId="{22E6C999-313B-42D7-9381-EAE509309C7A}" type="pres">
      <dgm:prSet presAssocID="{89551E06-8D03-440E-BF83-2AD2A250BB21}" presName="vert2" presStyleCnt="0"/>
      <dgm:spPr/>
    </dgm:pt>
    <dgm:pt modelId="{3CE75DFC-D73B-4556-9623-550A455166BE}" type="pres">
      <dgm:prSet presAssocID="{89551E06-8D03-440E-BF83-2AD2A250BB21}" presName="thinLine2b" presStyleLbl="callout" presStyleIdx="0" presStyleCnt="11"/>
      <dgm:spPr/>
    </dgm:pt>
    <dgm:pt modelId="{A4352FC9-6638-4A60-8445-5E775FC4D688}" type="pres">
      <dgm:prSet presAssocID="{89551E06-8D03-440E-BF83-2AD2A250BB21}" presName="vertSpace2b" presStyleCnt="0"/>
      <dgm:spPr/>
    </dgm:pt>
    <dgm:pt modelId="{A60B86FB-ECAD-457D-899E-17DA47A60FC3}" type="pres">
      <dgm:prSet presAssocID="{9A30D7A1-C7F3-4888-BDC5-EC96D023555C}" presName="horz2" presStyleCnt="0"/>
      <dgm:spPr/>
    </dgm:pt>
    <dgm:pt modelId="{54436CB6-CAFE-4C5B-8CA9-B2720F25E4C1}" type="pres">
      <dgm:prSet presAssocID="{9A30D7A1-C7F3-4888-BDC5-EC96D023555C}" presName="horzSpace2" presStyleCnt="0"/>
      <dgm:spPr/>
    </dgm:pt>
    <dgm:pt modelId="{A26A7F38-2CB8-4690-824B-D62B6623312C}" type="pres">
      <dgm:prSet presAssocID="{9A30D7A1-C7F3-4888-BDC5-EC96D023555C}" presName="tx2" presStyleLbl="revTx" presStyleIdx="2" presStyleCnt="12"/>
      <dgm:spPr/>
      <dgm:t>
        <a:bodyPr/>
        <a:lstStyle/>
        <a:p>
          <a:endParaRPr lang="es-MX"/>
        </a:p>
      </dgm:t>
    </dgm:pt>
    <dgm:pt modelId="{609F4698-9162-4B54-B3A0-6F315571FF60}" type="pres">
      <dgm:prSet presAssocID="{9A30D7A1-C7F3-4888-BDC5-EC96D023555C}" presName="vert2" presStyleCnt="0"/>
      <dgm:spPr/>
    </dgm:pt>
    <dgm:pt modelId="{0E5D5F7A-ACA3-4E08-94D2-D9B59779BAA5}" type="pres">
      <dgm:prSet presAssocID="{9A30D7A1-C7F3-4888-BDC5-EC96D023555C}" presName="thinLine2b" presStyleLbl="callout" presStyleIdx="1" presStyleCnt="11"/>
      <dgm:spPr/>
    </dgm:pt>
    <dgm:pt modelId="{2FD26D3A-DE27-41F3-84B5-AD086E014895}" type="pres">
      <dgm:prSet presAssocID="{9A30D7A1-C7F3-4888-BDC5-EC96D023555C}" presName="vertSpace2b" presStyleCnt="0"/>
      <dgm:spPr/>
    </dgm:pt>
    <dgm:pt modelId="{A2308EA0-DE28-456E-AF73-5F8DBAC7D237}" type="pres">
      <dgm:prSet presAssocID="{53D6F5D4-A4D6-429D-9897-BD2A1786DD69}" presName="horz2" presStyleCnt="0"/>
      <dgm:spPr/>
    </dgm:pt>
    <dgm:pt modelId="{9F87DEA7-DBEB-4DDE-9CA6-D1ED8DF01462}" type="pres">
      <dgm:prSet presAssocID="{53D6F5D4-A4D6-429D-9897-BD2A1786DD69}" presName="horzSpace2" presStyleCnt="0"/>
      <dgm:spPr/>
    </dgm:pt>
    <dgm:pt modelId="{8BFB24C0-3792-4DFC-AC2D-93A67FB4B7A8}" type="pres">
      <dgm:prSet presAssocID="{53D6F5D4-A4D6-429D-9897-BD2A1786DD69}" presName="tx2" presStyleLbl="revTx" presStyleIdx="3" presStyleCnt="12"/>
      <dgm:spPr/>
      <dgm:t>
        <a:bodyPr/>
        <a:lstStyle/>
        <a:p>
          <a:endParaRPr lang="es-MX"/>
        </a:p>
      </dgm:t>
    </dgm:pt>
    <dgm:pt modelId="{30E2D178-97D8-4067-ADD7-8DB1D11632E2}" type="pres">
      <dgm:prSet presAssocID="{53D6F5D4-A4D6-429D-9897-BD2A1786DD69}" presName="vert2" presStyleCnt="0"/>
      <dgm:spPr/>
    </dgm:pt>
    <dgm:pt modelId="{2DCB90B8-A160-4262-9839-C617D4EF4105}" type="pres">
      <dgm:prSet presAssocID="{53D6F5D4-A4D6-429D-9897-BD2A1786DD69}" presName="thinLine2b" presStyleLbl="callout" presStyleIdx="2" presStyleCnt="11"/>
      <dgm:spPr/>
    </dgm:pt>
    <dgm:pt modelId="{B9671235-0CD9-4A59-965B-6CC533E6A3EB}" type="pres">
      <dgm:prSet presAssocID="{53D6F5D4-A4D6-429D-9897-BD2A1786DD69}" presName="vertSpace2b" presStyleCnt="0"/>
      <dgm:spPr/>
    </dgm:pt>
    <dgm:pt modelId="{60BF45E5-2B0C-4A94-8239-4E797EE4A1BC}" type="pres">
      <dgm:prSet presAssocID="{DE0B51C1-0DC1-4962-B511-53FA614E2D08}" presName="horz2" presStyleCnt="0"/>
      <dgm:spPr/>
    </dgm:pt>
    <dgm:pt modelId="{51A127FC-8CCF-4B59-897E-5021E0D18E4D}" type="pres">
      <dgm:prSet presAssocID="{DE0B51C1-0DC1-4962-B511-53FA614E2D08}" presName="horzSpace2" presStyleCnt="0"/>
      <dgm:spPr/>
    </dgm:pt>
    <dgm:pt modelId="{EF8BF188-8DAE-4748-B9EE-486C2EE7F548}" type="pres">
      <dgm:prSet presAssocID="{DE0B51C1-0DC1-4962-B511-53FA614E2D08}" presName="tx2" presStyleLbl="revTx" presStyleIdx="4" presStyleCnt="12"/>
      <dgm:spPr/>
      <dgm:t>
        <a:bodyPr/>
        <a:lstStyle/>
        <a:p>
          <a:endParaRPr lang="es-MX"/>
        </a:p>
      </dgm:t>
    </dgm:pt>
    <dgm:pt modelId="{A4E89B42-0019-4182-A566-5AC7FEA56DD5}" type="pres">
      <dgm:prSet presAssocID="{DE0B51C1-0DC1-4962-B511-53FA614E2D08}" presName="vert2" presStyleCnt="0"/>
      <dgm:spPr/>
    </dgm:pt>
    <dgm:pt modelId="{340D31AF-C215-488D-AFD3-A8A51EF642AE}" type="pres">
      <dgm:prSet presAssocID="{DE0B51C1-0DC1-4962-B511-53FA614E2D08}" presName="thinLine2b" presStyleLbl="callout" presStyleIdx="3" presStyleCnt="11"/>
      <dgm:spPr/>
    </dgm:pt>
    <dgm:pt modelId="{1C366AA1-45FC-40C7-B40D-2BCA750DD401}" type="pres">
      <dgm:prSet presAssocID="{DE0B51C1-0DC1-4962-B511-53FA614E2D08}" presName="vertSpace2b" presStyleCnt="0"/>
      <dgm:spPr/>
    </dgm:pt>
    <dgm:pt modelId="{52E74256-B33A-4AD3-9879-85C3E94E658C}" type="pres">
      <dgm:prSet presAssocID="{70E09D35-5383-43A6-A292-99DC00478C4C}" presName="horz2" presStyleCnt="0"/>
      <dgm:spPr/>
    </dgm:pt>
    <dgm:pt modelId="{F0B2EFA5-B133-4EE2-BA59-9D91B2E2EC7C}" type="pres">
      <dgm:prSet presAssocID="{70E09D35-5383-43A6-A292-99DC00478C4C}" presName="horzSpace2" presStyleCnt="0"/>
      <dgm:spPr/>
    </dgm:pt>
    <dgm:pt modelId="{11F5C846-F339-47BF-9721-9C071D4B9F77}" type="pres">
      <dgm:prSet presAssocID="{70E09D35-5383-43A6-A292-99DC00478C4C}" presName="tx2" presStyleLbl="revTx" presStyleIdx="5" presStyleCnt="12"/>
      <dgm:spPr/>
      <dgm:t>
        <a:bodyPr/>
        <a:lstStyle/>
        <a:p>
          <a:endParaRPr lang="es-MX"/>
        </a:p>
      </dgm:t>
    </dgm:pt>
    <dgm:pt modelId="{517D4C45-37B3-47B3-A0A8-7B25E312A34F}" type="pres">
      <dgm:prSet presAssocID="{70E09D35-5383-43A6-A292-99DC00478C4C}" presName="vert2" presStyleCnt="0"/>
      <dgm:spPr/>
    </dgm:pt>
    <dgm:pt modelId="{645577CE-7576-4779-AC72-4B09EBBA9053}" type="pres">
      <dgm:prSet presAssocID="{70E09D35-5383-43A6-A292-99DC00478C4C}" presName="thinLine2b" presStyleLbl="callout" presStyleIdx="4" presStyleCnt="11"/>
      <dgm:spPr/>
    </dgm:pt>
    <dgm:pt modelId="{E8A4242E-4DBF-49AB-B3F5-BA8C2CCB7D9A}" type="pres">
      <dgm:prSet presAssocID="{70E09D35-5383-43A6-A292-99DC00478C4C}" presName="vertSpace2b" presStyleCnt="0"/>
      <dgm:spPr/>
    </dgm:pt>
    <dgm:pt modelId="{D3834187-9FEB-4319-96DB-5C14161384C7}" type="pres">
      <dgm:prSet presAssocID="{1C6C593B-B7EA-44BD-A002-367877E98CC5}" presName="horz2" presStyleCnt="0"/>
      <dgm:spPr/>
    </dgm:pt>
    <dgm:pt modelId="{477C780D-06BA-40F4-8660-5DC48ABA2E9A}" type="pres">
      <dgm:prSet presAssocID="{1C6C593B-B7EA-44BD-A002-367877E98CC5}" presName="horzSpace2" presStyleCnt="0"/>
      <dgm:spPr/>
    </dgm:pt>
    <dgm:pt modelId="{D625E0F1-2DEF-42CB-AEF0-D20D9D4941EB}" type="pres">
      <dgm:prSet presAssocID="{1C6C593B-B7EA-44BD-A002-367877E98CC5}" presName="tx2" presStyleLbl="revTx" presStyleIdx="6" presStyleCnt="12"/>
      <dgm:spPr/>
      <dgm:t>
        <a:bodyPr/>
        <a:lstStyle/>
        <a:p>
          <a:endParaRPr lang="es-MX"/>
        </a:p>
      </dgm:t>
    </dgm:pt>
    <dgm:pt modelId="{9FD13CB1-8C04-4F37-9946-8A57719D4D31}" type="pres">
      <dgm:prSet presAssocID="{1C6C593B-B7EA-44BD-A002-367877E98CC5}" presName="vert2" presStyleCnt="0"/>
      <dgm:spPr/>
    </dgm:pt>
    <dgm:pt modelId="{D942973D-D046-4DF6-B9F2-3C7E3A1CD68D}" type="pres">
      <dgm:prSet presAssocID="{1C6C593B-B7EA-44BD-A002-367877E98CC5}" presName="thinLine2b" presStyleLbl="callout" presStyleIdx="5" presStyleCnt="11"/>
      <dgm:spPr/>
    </dgm:pt>
    <dgm:pt modelId="{8D424BF3-D86D-4B91-87C8-7E4E23DB2FEF}" type="pres">
      <dgm:prSet presAssocID="{1C6C593B-B7EA-44BD-A002-367877E98CC5}" presName="vertSpace2b" presStyleCnt="0"/>
      <dgm:spPr/>
    </dgm:pt>
    <dgm:pt modelId="{37057EC6-A525-432A-946F-EFD2DDB87DF1}" type="pres">
      <dgm:prSet presAssocID="{08E05224-1AC7-4A2C-8FE2-BD95FAAD448F}" presName="horz2" presStyleCnt="0"/>
      <dgm:spPr/>
    </dgm:pt>
    <dgm:pt modelId="{C2BE2DB3-5F3B-41F2-A890-7D9F8FA6CB32}" type="pres">
      <dgm:prSet presAssocID="{08E05224-1AC7-4A2C-8FE2-BD95FAAD448F}" presName="horzSpace2" presStyleCnt="0"/>
      <dgm:spPr/>
    </dgm:pt>
    <dgm:pt modelId="{34DC6D59-EC54-4E08-934B-DCEA2E6471A5}" type="pres">
      <dgm:prSet presAssocID="{08E05224-1AC7-4A2C-8FE2-BD95FAAD448F}" presName="tx2" presStyleLbl="revTx" presStyleIdx="7" presStyleCnt="12"/>
      <dgm:spPr/>
      <dgm:t>
        <a:bodyPr/>
        <a:lstStyle/>
        <a:p>
          <a:endParaRPr lang="es-MX"/>
        </a:p>
      </dgm:t>
    </dgm:pt>
    <dgm:pt modelId="{342F1454-FBC2-4D12-B235-12571C916CFE}" type="pres">
      <dgm:prSet presAssocID="{08E05224-1AC7-4A2C-8FE2-BD95FAAD448F}" presName="vert2" presStyleCnt="0"/>
      <dgm:spPr/>
    </dgm:pt>
    <dgm:pt modelId="{939B6D28-4201-49FD-8668-BAA692F3ED6A}" type="pres">
      <dgm:prSet presAssocID="{08E05224-1AC7-4A2C-8FE2-BD95FAAD448F}" presName="thinLine2b" presStyleLbl="callout" presStyleIdx="6" presStyleCnt="11"/>
      <dgm:spPr/>
    </dgm:pt>
    <dgm:pt modelId="{B37AF04B-B40E-4C49-8ACA-5F880E0D7801}" type="pres">
      <dgm:prSet presAssocID="{08E05224-1AC7-4A2C-8FE2-BD95FAAD448F}" presName="vertSpace2b" presStyleCnt="0"/>
      <dgm:spPr/>
    </dgm:pt>
    <dgm:pt modelId="{5403B714-05E5-4E6D-BE4D-CE0BCF5D0A86}" type="pres">
      <dgm:prSet presAssocID="{0C37CBFA-9872-493D-B61E-A0BAA6BE7FC5}" presName="horz2" presStyleCnt="0"/>
      <dgm:spPr/>
    </dgm:pt>
    <dgm:pt modelId="{F23DA2E5-F261-4A70-BE3E-40E0F78CD388}" type="pres">
      <dgm:prSet presAssocID="{0C37CBFA-9872-493D-B61E-A0BAA6BE7FC5}" presName="horzSpace2" presStyleCnt="0"/>
      <dgm:spPr/>
    </dgm:pt>
    <dgm:pt modelId="{4553D357-6BEC-4409-867C-823246634A92}" type="pres">
      <dgm:prSet presAssocID="{0C37CBFA-9872-493D-B61E-A0BAA6BE7FC5}" presName="tx2" presStyleLbl="revTx" presStyleIdx="8" presStyleCnt="12"/>
      <dgm:spPr/>
      <dgm:t>
        <a:bodyPr/>
        <a:lstStyle/>
        <a:p>
          <a:endParaRPr lang="es-MX"/>
        </a:p>
      </dgm:t>
    </dgm:pt>
    <dgm:pt modelId="{BA488EA5-E298-4EC4-BCEF-B72EE013DCAE}" type="pres">
      <dgm:prSet presAssocID="{0C37CBFA-9872-493D-B61E-A0BAA6BE7FC5}" presName="vert2" presStyleCnt="0"/>
      <dgm:spPr/>
    </dgm:pt>
    <dgm:pt modelId="{4702205E-939A-4C55-B71F-4D0833956D25}" type="pres">
      <dgm:prSet presAssocID="{0C37CBFA-9872-493D-B61E-A0BAA6BE7FC5}" presName="thinLine2b" presStyleLbl="callout" presStyleIdx="7" presStyleCnt="11"/>
      <dgm:spPr/>
    </dgm:pt>
    <dgm:pt modelId="{BD04478C-B29F-49AA-A540-79E9F4436665}" type="pres">
      <dgm:prSet presAssocID="{0C37CBFA-9872-493D-B61E-A0BAA6BE7FC5}" presName="vertSpace2b" presStyleCnt="0"/>
      <dgm:spPr/>
    </dgm:pt>
    <dgm:pt modelId="{987843CE-4E03-4865-81C9-3E28D149EE9D}" type="pres">
      <dgm:prSet presAssocID="{5007EB13-7CC5-43AE-86BF-113C96004D4C}" presName="horz2" presStyleCnt="0"/>
      <dgm:spPr/>
    </dgm:pt>
    <dgm:pt modelId="{A9CF58EC-CA55-4355-8995-A9967E4067AC}" type="pres">
      <dgm:prSet presAssocID="{5007EB13-7CC5-43AE-86BF-113C96004D4C}" presName="horzSpace2" presStyleCnt="0"/>
      <dgm:spPr/>
    </dgm:pt>
    <dgm:pt modelId="{37CAF66C-FA38-430A-ACDC-4A268E4B9574}" type="pres">
      <dgm:prSet presAssocID="{5007EB13-7CC5-43AE-86BF-113C96004D4C}" presName="tx2" presStyleLbl="revTx" presStyleIdx="9" presStyleCnt="12"/>
      <dgm:spPr/>
      <dgm:t>
        <a:bodyPr/>
        <a:lstStyle/>
        <a:p>
          <a:endParaRPr lang="es-MX"/>
        </a:p>
      </dgm:t>
    </dgm:pt>
    <dgm:pt modelId="{A7F93FD7-A5D1-4D56-8D85-8DB60ED2509A}" type="pres">
      <dgm:prSet presAssocID="{5007EB13-7CC5-43AE-86BF-113C96004D4C}" presName="vert2" presStyleCnt="0"/>
      <dgm:spPr/>
    </dgm:pt>
    <dgm:pt modelId="{89D7DC79-BA1C-4C4A-8ECB-E5FF5F606891}" type="pres">
      <dgm:prSet presAssocID="{5007EB13-7CC5-43AE-86BF-113C96004D4C}" presName="thinLine2b" presStyleLbl="callout" presStyleIdx="8" presStyleCnt="11"/>
      <dgm:spPr/>
    </dgm:pt>
    <dgm:pt modelId="{26CC1933-A66B-47C8-953C-216A65F5EC1C}" type="pres">
      <dgm:prSet presAssocID="{5007EB13-7CC5-43AE-86BF-113C96004D4C}" presName="vertSpace2b" presStyleCnt="0"/>
      <dgm:spPr/>
    </dgm:pt>
    <dgm:pt modelId="{D3DA5CDA-5B26-42FA-ADED-1CC2A674C51F}" type="pres">
      <dgm:prSet presAssocID="{9C26C7AF-A889-4CC4-87D5-E83781746C14}" presName="horz2" presStyleCnt="0"/>
      <dgm:spPr/>
    </dgm:pt>
    <dgm:pt modelId="{06A61B1D-900D-46EE-B119-C38866E65D03}" type="pres">
      <dgm:prSet presAssocID="{9C26C7AF-A889-4CC4-87D5-E83781746C14}" presName="horzSpace2" presStyleCnt="0"/>
      <dgm:spPr/>
    </dgm:pt>
    <dgm:pt modelId="{57E20841-E5B0-4BC0-8987-19D1B007943C}" type="pres">
      <dgm:prSet presAssocID="{9C26C7AF-A889-4CC4-87D5-E83781746C14}" presName="tx2" presStyleLbl="revTx" presStyleIdx="10" presStyleCnt="12"/>
      <dgm:spPr/>
      <dgm:t>
        <a:bodyPr/>
        <a:lstStyle/>
        <a:p>
          <a:endParaRPr lang="es-MX"/>
        </a:p>
      </dgm:t>
    </dgm:pt>
    <dgm:pt modelId="{17615CD5-603E-45FD-8778-14AB42D41815}" type="pres">
      <dgm:prSet presAssocID="{9C26C7AF-A889-4CC4-87D5-E83781746C14}" presName="vert2" presStyleCnt="0"/>
      <dgm:spPr/>
    </dgm:pt>
    <dgm:pt modelId="{043F9355-E4B8-4063-AC89-5E7F07A7B0DE}" type="pres">
      <dgm:prSet presAssocID="{9C26C7AF-A889-4CC4-87D5-E83781746C14}" presName="thinLine2b" presStyleLbl="callout" presStyleIdx="9" presStyleCnt="11"/>
      <dgm:spPr/>
    </dgm:pt>
    <dgm:pt modelId="{0081631F-DBAB-426B-B85F-C65321AAF9E9}" type="pres">
      <dgm:prSet presAssocID="{9C26C7AF-A889-4CC4-87D5-E83781746C14}" presName="vertSpace2b" presStyleCnt="0"/>
      <dgm:spPr/>
    </dgm:pt>
    <dgm:pt modelId="{D641CAAF-D119-4722-BAEB-086505756A74}" type="pres">
      <dgm:prSet presAssocID="{4A43D2BB-6F7D-42C6-93AE-5B26C5FF7577}" presName="horz2" presStyleCnt="0"/>
      <dgm:spPr/>
    </dgm:pt>
    <dgm:pt modelId="{6BBC0EDD-10DF-46A5-A084-D1375F20B4A9}" type="pres">
      <dgm:prSet presAssocID="{4A43D2BB-6F7D-42C6-93AE-5B26C5FF7577}" presName="horzSpace2" presStyleCnt="0"/>
      <dgm:spPr/>
    </dgm:pt>
    <dgm:pt modelId="{21355686-C2EF-4D49-BD09-AD660E59566F}" type="pres">
      <dgm:prSet presAssocID="{4A43D2BB-6F7D-42C6-93AE-5B26C5FF7577}" presName="tx2" presStyleLbl="revTx" presStyleIdx="11" presStyleCnt="12"/>
      <dgm:spPr/>
      <dgm:t>
        <a:bodyPr/>
        <a:lstStyle/>
        <a:p>
          <a:endParaRPr lang="es-MX"/>
        </a:p>
      </dgm:t>
    </dgm:pt>
    <dgm:pt modelId="{69747E02-908E-4C6B-BA1B-BAF504C0EC6E}" type="pres">
      <dgm:prSet presAssocID="{4A43D2BB-6F7D-42C6-93AE-5B26C5FF7577}" presName="vert2" presStyleCnt="0"/>
      <dgm:spPr/>
    </dgm:pt>
    <dgm:pt modelId="{7C68B81C-3FD9-41A5-8A88-A7E7A478A247}" type="pres">
      <dgm:prSet presAssocID="{4A43D2BB-6F7D-42C6-93AE-5B26C5FF7577}" presName="thinLine2b" presStyleLbl="callout" presStyleIdx="10" presStyleCnt="11"/>
      <dgm:spPr/>
    </dgm:pt>
    <dgm:pt modelId="{F317D405-5715-4898-95EA-DD11DD59FE94}" type="pres">
      <dgm:prSet presAssocID="{4A43D2BB-6F7D-42C6-93AE-5B26C5FF7577}" presName="vertSpace2b" presStyleCnt="0"/>
      <dgm:spPr/>
    </dgm:pt>
  </dgm:ptLst>
  <dgm:cxnLst>
    <dgm:cxn modelId="{744AECF0-1A91-40E7-9219-606B080D3AB5}" type="presOf" srcId="{89551E06-8D03-440E-BF83-2AD2A250BB21}" destId="{8F241627-05C0-47B9-8B1C-6679896010BD}" srcOrd="0" destOrd="0" presId="urn:microsoft.com/office/officeart/2008/layout/LinedList"/>
    <dgm:cxn modelId="{28BFDF76-52CF-4DB6-9B3D-B3F02C0A4753}" type="presOf" srcId="{9A30D7A1-C7F3-4888-BDC5-EC96D023555C}" destId="{A26A7F38-2CB8-4690-824B-D62B6623312C}" srcOrd="0" destOrd="0" presId="urn:microsoft.com/office/officeart/2008/layout/LinedList"/>
    <dgm:cxn modelId="{D18B2DC4-381C-45F3-86BE-E7537773F310}" type="presOf" srcId="{70E09D35-5383-43A6-A292-99DC00478C4C}" destId="{11F5C846-F339-47BF-9721-9C071D4B9F77}" srcOrd="0" destOrd="0" presId="urn:microsoft.com/office/officeart/2008/layout/LinedList"/>
    <dgm:cxn modelId="{3DC71A54-AFBC-4AD2-B2B8-4D7BABC7F893}" type="presOf" srcId="{4A43D2BB-6F7D-42C6-93AE-5B26C5FF7577}" destId="{21355686-C2EF-4D49-BD09-AD660E59566F}" srcOrd="0" destOrd="0" presId="urn:microsoft.com/office/officeart/2008/layout/LinedList"/>
    <dgm:cxn modelId="{07EE955C-8D64-4FFA-814C-913CDD6994E0}" type="presOf" srcId="{9C26C7AF-A889-4CC4-87D5-E83781746C14}" destId="{57E20841-E5B0-4BC0-8987-19D1B007943C}" srcOrd="0" destOrd="0" presId="urn:microsoft.com/office/officeart/2008/layout/LinedList"/>
    <dgm:cxn modelId="{5282FD51-9D8B-4F42-8610-2CA8E08F84B0}" type="presOf" srcId="{5007EB13-7CC5-43AE-86BF-113C96004D4C}" destId="{37CAF66C-FA38-430A-ACDC-4A268E4B9574}" srcOrd="0" destOrd="0" presId="urn:microsoft.com/office/officeart/2008/layout/LinedList"/>
    <dgm:cxn modelId="{52EA6173-5B5B-451A-B7D3-E60C5A36C13A}" type="presOf" srcId="{1C6C593B-B7EA-44BD-A002-367877E98CC5}" destId="{D625E0F1-2DEF-42CB-AEF0-D20D9D4941EB}" srcOrd="0" destOrd="0" presId="urn:microsoft.com/office/officeart/2008/layout/LinedList"/>
    <dgm:cxn modelId="{52844ECE-C9AC-48CD-BB7F-5C5139545703}" srcId="{98510EF2-7F2E-47C8-8C0E-B724F6102419}" destId="{DE0B51C1-0DC1-4962-B511-53FA614E2D08}" srcOrd="3" destOrd="0" parTransId="{B47C7E22-F97A-43E0-BBF8-6AD3F0315C30}" sibTransId="{994D26A8-688B-4E10-9AFE-B91944701281}"/>
    <dgm:cxn modelId="{152B20D1-A3A8-4384-AF4F-24D674C9C7EE}" srcId="{98510EF2-7F2E-47C8-8C0E-B724F6102419}" destId="{53D6F5D4-A4D6-429D-9897-BD2A1786DD69}" srcOrd="2" destOrd="0" parTransId="{7474ED23-2F05-48CF-9225-E4E8BD4ED892}" sibTransId="{BB24AFEE-6320-4494-ACBC-C9E77C33A298}"/>
    <dgm:cxn modelId="{389029A9-8341-4FC8-8B40-FCA1D8DC3A7A}" srcId="{98510EF2-7F2E-47C8-8C0E-B724F6102419}" destId="{89551E06-8D03-440E-BF83-2AD2A250BB21}" srcOrd="0" destOrd="0" parTransId="{86CA7234-5790-4DA6-876A-744770BE5694}" sibTransId="{47CD1914-3D93-45C0-982A-15936E172C1B}"/>
    <dgm:cxn modelId="{F4A95445-F2DB-4537-B2BF-4ED30CB1C072}" type="presOf" srcId="{08E05224-1AC7-4A2C-8FE2-BD95FAAD448F}" destId="{34DC6D59-EC54-4E08-934B-DCEA2E6471A5}" srcOrd="0" destOrd="0" presId="urn:microsoft.com/office/officeart/2008/layout/LinedList"/>
    <dgm:cxn modelId="{D1DD54DA-EE8C-446E-9DD5-237BC69F292C}" srcId="{98510EF2-7F2E-47C8-8C0E-B724F6102419}" destId="{08E05224-1AC7-4A2C-8FE2-BD95FAAD448F}" srcOrd="6" destOrd="0" parTransId="{4796F7C2-B148-4D28-952D-F8D811DE424A}" sibTransId="{7DE905CD-D45E-40DF-815E-84D6BF518ACC}"/>
    <dgm:cxn modelId="{58A46B4C-157F-4DE2-8823-ECC7D047CB49}" srcId="{98510EF2-7F2E-47C8-8C0E-B724F6102419}" destId="{70E09D35-5383-43A6-A292-99DC00478C4C}" srcOrd="4" destOrd="0" parTransId="{53DD31E6-8A24-4337-AB15-88E4E3EAC4AF}" sibTransId="{713565B0-C1BF-4816-A1FF-12FE92956BEC}"/>
    <dgm:cxn modelId="{62F7ADF3-F423-44B2-B804-B20429B4C0AA}" srcId="{98510EF2-7F2E-47C8-8C0E-B724F6102419}" destId="{9A30D7A1-C7F3-4888-BDC5-EC96D023555C}" srcOrd="1" destOrd="0" parTransId="{D5A4FE00-74E5-4954-96E1-02867C9E625F}" sibTransId="{8F46A4F0-C666-4DCF-B56A-89FA492A55FE}"/>
    <dgm:cxn modelId="{73CCB20D-A6F0-407F-AF24-2B440457BDE1}" type="presOf" srcId="{DE0B51C1-0DC1-4962-B511-53FA614E2D08}" destId="{EF8BF188-8DAE-4748-B9EE-486C2EE7F548}" srcOrd="0" destOrd="0" presId="urn:microsoft.com/office/officeart/2008/layout/LinedList"/>
    <dgm:cxn modelId="{69AAA71C-F404-43DA-9D1F-51F944F947AC}" type="presOf" srcId="{53D6F5D4-A4D6-429D-9897-BD2A1786DD69}" destId="{8BFB24C0-3792-4DFC-AC2D-93A67FB4B7A8}" srcOrd="0" destOrd="0" presId="urn:microsoft.com/office/officeart/2008/layout/LinedList"/>
    <dgm:cxn modelId="{AF88FD4A-24DD-4383-9612-4C88D94FFE9F}" srcId="{98510EF2-7F2E-47C8-8C0E-B724F6102419}" destId="{5007EB13-7CC5-43AE-86BF-113C96004D4C}" srcOrd="8" destOrd="0" parTransId="{A0C59D58-6BB6-41B9-9735-902140A4A6F8}" sibTransId="{992C4A69-7BCE-4477-963E-292FFB16D3C1}"/>
    <dgm:cxn modelId="{AE60EE8F-0577-4E4B-A974-344E22191FD8}" srcId="{98510EF2-7F2E-47C8-8C0E-B724F6102419}" destId="{1C6C593B-B7EA-44BD-A002-367877E98CC5}" srcOrd="5" destOrd="0" parTransId="{F2CDA8B8-0877-4990-8A54-B5BD5FB45078}" sibTransId="{B9D9FF75-36A3-4190-B368-FFFDBB49B637}"/>
    <dgm:cxn modelId="{4796C347-46C5-40E2-907E-53FD167C001B}" srcId="{98510EF2-7F2E-47C8-8C0E-B724F6102419}" destId="{4A43D2BB-6F7D-42C6-93AE-5B26C5FF7577}" srcOrd="10" destOrd="0" parTransId="{12365097-6994-401C-B93E-937FC210199B}" sibTransId="{D7887ABF-2800-480B-8938-8D5F307E4A78}"/>
    <dgm:cxn modelId="{0B16ABD3-E077-413C-A798-2B154EE2AEEA}" type="presOf" srcId="{82A55215-5B5C-4B38-98C8-3690127555BD}" destId="{251FAECC-A226-48A0-879D-16EAF961153C}" srcOrd="0" destOrd="0" presId="urn:microsoft.com/office/officeart/2008/layout/LinedList"/>
    <dgm:cxn modelId="{D09D1204-28F1-4B57-95E5-0409AF310B5F}" type="presOf" srcId="{0C37CBFA-9872-493D-B61E-A0BAA6BE7FC5}" destId="{4553D357-6BEC-4409-867C-823246634A92}" srcOrd="0" destOrd="0" presId="urn:microsoft.com/office/officeart/2008/layout/LinedList"/>
    <dgm:cxn modelId="{E36C1DF4-5ACF-4F3C-AD33-5AA4094D9E15}" type="presOf" srcId="{98510EF2-7F2E-47C8-8C0E-B724F6102419}" destId="{2DC094CC-8D45-4418-86D0-9CC5F53FFC25}" srcOrd="0" destOrd="0" presId="urn:microsoft.com/office/officeart/2008/layout/LinedList"/>
    <dgm:cxn modelId="{B83A761D-594B-408F-850D-9F3018710D0A}" srcId="{98510EF2-7F2E-47C8-8C0E-B724F6102419}" destId="{0C37CBFA-9872-493D-B61E-A0BAA6BE7FC5}" srcOrd="7" destOrd="0" parTransId="{9B661A88-57C0-4034-B62C-CA98E835AF01}" sibTransId="{2FECD69A-57C0-4983-A610-85E382D2FE08}"/>
    <dgm:cxn modelId="{F4116807-C045-44D8-8A87-8BE6985B563B}" srcId="{82A55215-5B5C-4B38-98C8-3690127555BD}" destId="{98510EF2-7F2E-47C8-8C0E-B724F6102419}" srcOrd="0" destOrd="0" parTransId="{7517D9E6-6E5D-4BC3-AE55-1C80F6A18305}" sibTransId="{284DE16C-0484-4BA5-889B-1E13B66CBD43}"/>
    <dgm:cxn modelId="{3EC2CF26-FE46-464C-BC94-22941FF21038}" srcId="{98510EF2-7F2E-47C8-8C0E-B724F6102419}" destId="{9C26C7AF-A889-4CC4-87D5-E83781746C14}" srcOrd="9" destOrd="0" parTransId="{B1FA783F-8F73-4405-9466-6331BACB035C}" sibTransId="{0D1BDEF6-319E-473C-A3D5-968CBC62D6EC}"/>
    <dgm:cxn modelId="{7C1D8C50-A80C-4657-B9C1-9BB798929889}" type="presParOf" srcId="{251FAECC-A226-48A0-879D-16EAF961153C}" destId="{C0DD9D16-90FC-4586-A95D-51AC86610170}" srcOrd="0" destOrd="0" presId="urn:microsoft.com/office/officeart/2008/layout/LinedList"/>
    <dgm:cxn modelId="{BC47AEB3-7D10-4C34-91BE-DB938EEFE7F9}" type="presParOf" srcId="{251FAECC-A226-48A0-879D-16EAF961153C}" destId="{4EF3BF8C-2847-4CBB-94C7-1DC93897EB9F}" srcOrd="1" destOrd="0" presId="urn:microsoft.com/office/officeart/2008/layout/LinedList"/>
    <dgm:cxn modelId="{DB6CE894-4222-4399-932A-4F7481F6FF82}" type="presParOf" srcId="{4EF3BF8C-2847-4CBB-94C7-1DC93897EB9F}" destId="{2DC094CC-8D45-4418-86D0-9CC5F53FFC25}" srcOrd="0" destOrd="0" presId="urn:microsoft.com/office/officeart/2008/layout/LinedList"/>
    <dgm:cxn modelId="{7C984EA2-A1C4-43F8-9271-116BBA74BB35}" type="presParOf" srcId="{4EF3BF8C-2847-4CBB-94C7-1DC93897EB9F}" destId="{142503ED-4611-4779-AC75-BB9B2FA784AD}" srcOrd="1" destOrd="0" presId="urn:microsoft.com/office/officeart/2008/layout/LinedList"/>
    <dgm:cxn modelId="{64C5C748-1A1F-4B33-BBAC-F23221263DFC}" type="presParOf" srcId="{142503ED-4611-4779-AC75-BB9B2FA784AD}" destId="{D6BED60F-887B-436F-A50F-D739EF8D0C7A}" srcOrd="0" destOrd="0" presId="urn:microsoft.com/office/officeart/2008/layout/LinedList"/>
    <dgm:cxn modelId="{6D0861A0-FEA6-4A6F-880E-C64753812AAA}" type="presParOf" srcId="{142503ED-4611-4779-AC75-BB9B2FA784AD}" destId="{6F07ABC6-7F63-4671-B99B-72284BBE7EC8}" srcOrd="1" destOrd="0" presId="urn:microsoft.com/office/officeart/2008/layout/LinedList"/>
    <dgm:cxn modelId="{CB832E2D-82A1-4086-92DC-21D8B717D5AB}" type="presParOf" srcId="{6F07ABC6-7F63-4671-B99B-72284BBE7EC8}" destId="{26442D73-E042-45F7-9E9A-D9E6A9E7A59A}" srcOrd="0" destOrd="0" presId="urn:microsoft.com/office/officeart/2008/layout/LinedList"/>
    <dgm:cxn modelId="{BB6E3EBE-4F24-4F5D-975A-E43F2A86A763}" type="presParOf" srcId="{6F07ABC6-7F63-4671-B99B-72284BBE7EC8}" destId="{8F241627-05C0-47B9-8B1C-6679896010BD}" srcOrd="1" destOrd="0" presId="urn:microsoft.com/office/officeart/2008/layout/LinedList"/>
    <dgm:cxn modelId="{AB98858E-BFA7-49E9-9E29-8D2C2C6FB496}" type="presParOf" srcId="{6F07ABC6-7F63-4671-B99B-72284BBE7EC8}" destId="{22E6C999-313B-42D7-9381-EAE509309C7A}" srcOrd="2" destOrd="0" presId="urn:microsoft.com/office/officeart/2008/layout/LinedList"/>
    <dgm:cxn modelId="{55B13B78-8FB5-45B5-87B2-42E83C0DB7BB}" type="presParOf" srcId="{142503ED-4611-4779-AC75-BB9B2FA784AD}" destId="{3CE75DFC-D73B-4556-9623-550A455166BE}" srcOrd="2" destOrd="0" presId="urn:microsoft.com/office/officeart/2008/layout/LinedList"/>
    <dgm:cxn modelId="{5021911C-59AF-4F62-81FA-45FD4A15E21F}" type="presParOf" srcId="{142503ED-4611-4779-AC75-BB9B2FA784AD}" destId="{A4352FC9-6638-4A60-8445-5E775FC4D688}" srcOrd="3" destOrd="0" presId="urn:microsoft.com/office/officeart/2008/layout/LinedList"/>
    <dgm:cxn modelId="{B22CD0E5-3848-4055-851D-45C135FAA508}" type="presParOf" srcId="{142503ED-4611-4779-AC75-BB9B2FA784AD}" destId="{A60B86FB-ECAD-457D-899E-17DA47A60FC3}" srcOrd="4" destOrd="0" presId="urn:microsoft.com/office/officeart/2008/layout/LinedList"/>
    <dgm:cxn modelId="{F18322BA-1EC2-4FCA-986B-A09E417B8576}" type="presParOf" srcId="{A60B86FB-ECAD-457D-899E-17DA47A60FC3}" destId="{54436CB6-CAFE-4C5B-8CA9-B2720F25E4C1}" srcOrd="0" destOrd="0" presId="urn:microsoft.com/office/officeart/2008/layout/LinedList"/>
    <dgm:cxn modelId="{61FAF7FD-6AA9-4970-A7E3-EC7D48442A87}" type="presParOf" srcId="{A60B86FB-ECAD-457D-899E-17DA47A60FC3}" destId="{A26A7F38-2CB8-4690-824B-D62B6623312C}" srcOrd="1" destOrd="0" presId="urn:microsoft.com/office/officeart/2008/layout/LinedList"/>
    <dgm:cxn modelId="{8B6A3459-9E07-44C9-B6AF-3DC723282007}" type="presParOf" srcId="{A60B86FB-ECAD-457D-899E-17DA47A60FC3}" destId="{609F4698-9162-4B54-B3A0-6F315571FF60}" srcOrd="2" destOrd="0" presId="urn:microsoft.com/office/officeart/2008/layout/LinedList"/>
    <dgm:cxn modelId="{511E23AA-9A8D-448B-95A2-7A36BCB87CDD}" type="presParOf" srcId="{142503ED-4611-4779-AC75-BB9B2FA784AD}" destId="{0E5D5F7A-ACA3-4E08-94D2-D9B59779BAA5}" srcOrd="5" destOrd="0" presId="urn:microsoft.com/office/officeart/2008/layout/LinedList"/>
    <dgm:cxn modelId="{1F11089C-B95D-4BA3-AA44-46F6D8C49C9F}" type="presParOf" srcId="{142503ED-4611-4779-AC75-BB9B2FA784AD}" destId="{2FD26D3A-DE27-41F3-84B5-AD086E014895}" srcOrd="6" destOrd="0" presId="urn:microsoft.com/office/officeart/2008/layout/LinedList"/>
    <dgm:cxn modelId="{3BCD65D5-4A82-46D9-8F24-05AFAEB7A483}" type="presParOf" srcId="{142503ED-4611-4779-AC75-BB9B2FA784AD}" destId="{A2308EA0-DE28-456E-AF73-5F8DBAC7D237}" srcOrd="7" destOrd="0" presId="urn:microsoft.com/office/officeart/2008/layout/LinedList"/>
    <dgm:cxn modelId="{D6C71A8F-8DF9-4920-9181-0829B280C4F0}" type="presParOf" srcId="{A2308EA0-DE28-456E-AF73-5F8DBAC7D237}" destId="{9F87DEA7-DBEB-4DDE-9CA6-D1ED8DF01462}" srcOrd="0" destOrd="0" presId="urn:microsoft.com/office/officeart/2008/layout/LinedList"/>
    <dgm:cxn modelId="{43CFF03D-BBE1-496F-B3DA-32D2ED1D965C}" type="presParOf" srcId="{A2308EA0-DE28-456E-AF73-5F8DBAC7D237}" destId="{8BFB24C0-3792-4DFC-AC2D-93A67FB4B7A8}" srcOrd="1" destOrd="0" presId="urn:microsoft.com/office/officeart/2008/layout/LinedList"/>
    <dgm:cxn modelId="{AEC6DCF6-CD77-4D35-8E0F-2B6B8638E5C1}" type="presParOf" srcId="{A2308EA0-DE28-456E-AF73-5F8DBAC7D237}" destId="{30E2D178-97D8-4067-ADD7-8DB1D11632E2}" srcOrd="2" destOrd="0" presId="urn:microsoft.com/office/officeart/2008/layout/LinedList"/>
    <dgm:cxn modelId="{8F85BD82-E9C5-4574-8A9B-987E41E63BE6}" type="presParOf" srcId="{142503ED-4611-4779-AC75-BB9B2FA784AD}" destId="{2DCB90B8-A160-4262-9839-C617D4EF4105}" srcOrd="8" destOrd="0" presId="urn:microsoft.com/office/officeart/2008/layout/LinedList"/>
    <dgm:cxn modelId="{AE5F63B6-ED69-4A47-8530-867188B122F2}" type="presParOf" srcId="{142503ED-4611-4779-AC75-BB9B2FA784AD}" destId="{B9671235-0CD9-4A59-965B-6CC533E6A3EB}" srcOrd="9" destOrd="0" presId="urn:microsoft.com/office/officeart/2008/layout/LinedList"/>
    <dgm:cxn modelId="{E571B1CA-E0E0-4198-AE92-F90CE5ABF05E}" type="presParOf" srcId="{142503ED-4611-4779-AC75-BB9B2FA784AD}" destId="{60BF45E5-2B0C-4A94-8239-4E797EE4A1BC}" srcOrd="10" destOrd="0" presId="urn:microsoft.com/office/officeart/2008/layout/LinedList"/>
    <dgm:cxn modelId="{AEBB4BD5-C91A-4FDE-87C8-A2A58D355CF5}" type="presParOf" srcId="{60BF45E5-2B0C-4A94-8239-4E797EE4A1BC}" destId="{51A127FC-8CCF-4B59-897E-5021E0D18E4D}" srcOrd="0" destOrd="0" presId="urn:microsoft.com/office/officeart/2008/layout/LinedList"/>
    <dgm:cxn modelId="{76072119-3D36-4BF3-9CED-7B55AAD1BB2A}" type="presParOf" srcId="{60BF45E5-2B0C-4A94-8239-4E797EE4A1BC}" destId="{EF8BF188-8DAE-4748-B9EE-486C2EE7F548}" srcOrd="1" destOrd="0" presId="urn:microsoft.com/office/officeart/2008/layout/LinedList"/>
    <dgm:cxn modelId="{AFE0BFA6-E75A-4657-AE10-35A363160EB8}" type="presParOf" srcId="{60BF45E5-2B0C-4A94-8239-4E797EE4A1BC}" destId="{A4E89B42-0019-4182-A566-5AC7FEA56DD5}" srcOrd="2" destOrd="0" presId="urn:microsoft.com/office/officeart/2008/layout/LinedList"/>
    <dgm:cxn modelId="{1CFF1513-34F4-4B35-81EF-9152749D67C2}" type="presParOf" srcId="{142503ED-4611-4779-AC75-BB9B2FA784AD}" destId="{340D31AF-C215-488D-AFD3-A8A51EF642AE}" srcOrd="11" destOrd="0" presId="urn:microsoft.com/office/officeart/2008/layout/LinedList"/>
    <dgm:cxn modelId="{568BC56F-916F-4F04-A7D7-F608A77E84EB}" type="presParOf" srcId="{142503ED-4611-4779-AC75-BB9B2FA784AD}" destId="{1C366AA1-45FC-40C7-B40D-2BCA750DD401}" srcOrd="12" destOrd="0" presId="urn:microsoft.com/office/officeart/2008/layout/LinedList"/>
    <dgm:cxn modelId="{A5AC00ED-E216-4F2A-AE39-679861C98EA2}" type="presParOf" srcId="{142503ED-4611-4779-AC75-BB9B2FA784AD}" destId="{52E74256-B33A-4AD3-9879-85C3E94E658C}" srcOrd="13" destOrd="0" presId="urn:microsoft.com/office/officeart/2008/layout/LinedList"/>
    <dgm:cxn modelId="{AC9BEEBF-FEE7-4105-A77E-842B67C2104E}" type="presParOf" srcId="{52E74256-B33A-4AD3-9879-85C3E94E658C}" destId="{F0B2EFA5-B133-4EE2-BA59-9D91B2E2EC7C}" srcOrd="0" destOrd="0" presId="urn:microsoft.com/office/officeart/2008/layout/LinedList"/>
    <dgm:cxn modelId="{24A9A5C3-0C14-4695-B49F-8B90FD0968AA}" type="presParOf" srcId="{52E74256-B33A-4AD3-9879-85C3E94E658C}" destId="{11F5C846-F339-47BF-9721-9C071D4B9F77}" srcOrd="1" destOrd="0" presId="urn:microsoft.com/office/officeart/2008/layout/LinedList"/>
    <dgm:cxn modelId="{5A27D30A-3892-4F85-8BEA-7ED2B89A6688}" type="presParOf" srcId="{52E74256-B33A-4AD3-9879-85C3E94E658C}" destId="{517D4C45-37B3-47B3-A0A8-7B25E312A34F}" srcOrd="2" destOrd="0" presId="urn:microsoft.com/office/officeart/2008/layout/LinedList"/>
    <dgm:cxn modelId="{9473525B-593A-4C0B-AB28-B3223F5B8531}" type="presParOf" srcId="{142503ED-4611-4779-AC75-BB9B2FA784AD}" destId="{645577CE-7576-4779-AC72-4B09EBBA9053}" srcOrd="14" destOrd="0" presId="urn:microsoft.com/office/officeart/2008/layout/LinedList"/>
    <dgm:cxn modelId="{42510D77-9030-4657-89BE-E5A6F8F0904C}" type="presParOf" srcId="{142503ED-4611-4779-AC75-BB9B2FA784AD}" destId="{E8A4242E-4DBF-49AB-B3F5-BA8C2CCB7D9A}" srcOrd="15" destOrd="0" presId="urn:microsoft.com/office/officeart/2008/layout/LinedList"/>
    <dgm:cxn modelId="{A0EA4A80-8739-44DB-97F1-B1F67BEDD2EC}" type="presParOf" srcId="{142503ED-4611-4779-AC75-BB9B2FA784AD}" destId="{D3834187-9FEB-4319-96DB-5C14161384C7}" srcOrd="16" destOrd="0" presId="urn:microsoft.com/office/officeart/2008/layout/LinedList"/>
    <dgm:cxn modelId="{0CB1B2E4-6A53-4550-83B2-3E9612D5CFC1}" type="presParOf" srcId="{D3834187-9FEB-4319-96DB-5C14161384C7}" destId="{477C780D-06BA-40F4-8660-5DC48ABA2E9A}" srcOrd="0" destOrd="0" presId="urn:microsoft.com/office/officeart/2008/layout/LinedList"/>
    <dgm:cxn modelId="{AF6F3812-2C9E-4730-9A37-5AF063D0ACBD}" type="presParOf" srcId="{D3834187-9FEB-4319-96DB-5C14161384C7}" destId="{D625E0F1-2DEF-42CB-AEF0-D20D9D4941EB}" srcOrd="1" destOrd="0" presId="urn:microsoft.com/office/officeart/2008/layout/LinedList"/>
    <dgm:cxn modelId="{291C3D60-EA6F-4E9C-B825-73838D4290A2}" type="presParOf" srcId="{D3834187-9FEB-4319-96DB-5C14161384C7}" destId="{9FD13CB1-8C04-4F37-9946-8A57719D4D31}" srcOrd="2" destOrd="0" presId="urn:microsoft.com/office/officeart/2008/layout/LinedList"/>
    <dgm:cxn modelId="{A3F9B141-0830-4591-8C4A-D765C77C2BFC}" type="presParOf" srcId="{142503ED-4611-4779-AC75-BB9B2FA784AD}" destId="{D942973D-D046-4DF6-B9F2-3C7E3A1CD68D}" srcOrd="17" destOrd="0" presId="urn:microsoft.com/office/officeart/2008/layout/LinedList"/>
    <dgm:cxn modelId="{B354A583-AD48-469C-9916-59D5CA9F6EAA}" type="presParOf" srcId="{142503ED-4611-4779-AC75-BB9B2FA784AD}" destId="{8D424BF3-D86D-4B91-87C8-7E4E23DB2FEF}" srcOrd="18" destOrd="0" presId="urn:microsoft.com/office/officeart/2008/layout/LinedList"/>
    <dgm:cxn modelId="{9974C568-AE5B-4FBE-B1E8-548F545A030D}" type="presParOf" srcId="{142503ED-4611-4779-AC75-BB9B2FA784AD}" destId="{37057EC6-A525-432A-946F-EFD2DDB87DF1}" srcOrd="19" destOrd="0" presId="urn:microsoft.com/office/officeart/2008/layout/LinedList"/>
    <dgm:cxn modelId="{A14D6ABB-FA9E-416B-9408-077E7A9EE650}" type="presParOf" srcId="{37057EC6-A525-432A-946F-EFD2DDB87DF1}" destId="{C2BE2DB3-5F3B-41F2-A890-7D9F8FA6CB32}" srcOrd="0" destOrd="0" presId="urn:microsoft.com/office/officeart/2008/layout/LinedList"/>
    <dgm:cxn modelId="{A971823A-771E-4B99-8F40-ED9608FA9B17}" type="presParOf" srcId="{37057EC6-A525-432A-946F-EFD2DDB87DF1}" destId="{34DC6D59-EC54-4E08-934B-DCEA2E6471A5}" srcOrd="1" destOrd="0" presId="urn:microsoft.com/office/officeart/2008/layout/LinedList"/>
    <dgm:cxn modelId="{132CAC47-3682-4D7E-81F4-4441A1323A8F}" type="presParOf" srcId="{37057EC6-A525-432A-946F-EFD2DDB87DF1}" destId="{342F1454-FBC2-4D12-B235-12571C916CFE}" srcOrd="2" destOrd="0" presId="urn:microsoft.com/office/officeart/2008/layout/LinedList"/>
    <dgm:cxn modelId="{BA9D1C64-B737-4D6F-916D-7776735AD211}" type="presParOf" srcId="{142503ED-4611-4779-AC75-BB9B2FA784AD}" destId="{939B6D28-4201-49FD-8668-BAA692F3ED6A}" srcOrd="20" destOrd="0" presId="urn:microsoft.com/office/officeart/2008/layout/LinedList"/>
    <dgm:cxn modelId="{F8D6D20A-9E81-4B24-910D-F80D833D3728}" type="presParOf" srcId="{142503ED-4611-4779-AC75-BB9B2FA784AD}" destId="{B37AF04B-B40E-4C49-8ACA-5F880E0D7801}" srcOrd="21" destOrd="0" presId="urn:microsoft.com/office/officeart/2008/layout/LinedList"/>
    <dgm:cxn modelId="{F455C20F-43FC-4D5B-82FB-FB954B1CC0B7}" type="presParOf" srcId="{142503ED-4611-4779-AC75-BB9B2FA784AD}" destId="{5403B714-05E5-4E6D-BE4D-CE0BCF5D0A86}" srcOrd="22" destOrd="0" presId="urn:microsoft.com/office/officeart/2008/layout/LinedList"/>
    <dgm:cxn modelId="{795C4C0F-09E0-47B6-A5B4-32A4203272A2}" type="presParOf" srcId="{5403B714-05E5-4E6D-BE4D-CE0BCF5D0A86}" destId="{F23DA2E5-F261-4A70-BE3E-40E0F78CD388}" srcOrd="0" destOrd="0" presId="urn:microsoft.com/office/officeart/2008/layout/LinedList"/>
    <dgm:cxn modelId="{6E2E0B82-DF36-45D8-89DE-AE775B77BC20}" type="presParOf" srcId="{5403B714-05E5-4E6D-BE4D-CE0BCF5D0A86}" destId="{4553D357-6BEC-4409-867C-823246634A92}" srcOrd="1" destOrd="0" presId="urn:microsoft.com/office/officeart/2008/layout/LinedList"/>
    <dgm:cxn modelId="{66F84B56-A170-4229-B5A2-D15703485A3B}" type="presParOf" srcId="{5403B714-05E5-4E6D-BE4D-CE0BCF5D0A86}" destId="{BA488EA5-E298-4EC4-BCEF-B72EE013DCAE}" srcOrd="2" destOrd="0" presId="urn:microsoft.com/office/officeart/2008/layout/LinedList"/>
    <dgm:cxn modelId="{B2DE2988-7F01-4B13-AA1B-B4525A0F617E}" type="presParOf" srcId="{142503ED-4611-4779-AC75-BB9B2FA784AD}" destId="{4702205E-939A-4C55-B71F-4D0833956D25}" srcOrd="23" destOrd="0" presId="urn:microsoft.com/office/officeart/2008/layout/LinedList"/>
    <dgm:cxn modelId="{F1483487-EDF7-46CA-B1FB-D44ABA4230F1}" type="presParOf" srcId="{142503ED-4611-4779-AC75-BB9B2FA784AD}" destId="{BD04478C-B29F-49AA-A540-79E9F4436665}" srcOrd="24" destOrd="0" presId="urn:microsoft.com/office/officeart/2008/layout/LinedList"/>
    <dgm:cxn modelId="{14160783-4F39-4A4E-8EB6-7658E3E1A500}" type="presParOf" srcId="{142503ED-4611-4779-AC75-BB9B2FA784AD}" destId="{987843CE-4E03-4865-81C9-3E28D149EE9D}" srcOrd="25" destOrd="0" presId="urn:microsoft.com/office/officeart/2008/layout/LinedList"/>
    <dgm:cxn modelId="{511D6396-6D40-4C09-898F-3B49FF59CAF4}" type="presParOf" srcId="{987843CE-4E03-4865-81C9-3E28D149EE9D}" destId="{A9CF58EC-CA55-4355-8995-A9967E4067AC}" srcOrd="0" destOrd="0" presId="urn:microsoft.com/office/officeart/2008/layout/LinedList"/>
    <dgm:cxn modelId="{096D74E7-84B9-4833-AEF0-0890A9A8BE7F}" type="presParOf" srcId="{987843CE-4E03-4865-81C9-3E28D149EE9D}" destId="{37CAF66C-FA38-430A-ACDC-4A268E4B9574}" srcOrd="1" destOrd="0" presId="urn:microsoft.com/office/officeart/2008/layout/LinedList"/>
    <dgm:cxn modelId="{4A99864F-46E4-46C8-99D6-8541025BA1BB}" type="presParOf" srcId="{987843CE-4E03-4865-81C9-3E28D149EE9D}" destId="{A7F93FD7-A5D1-4D56-8D85-8DB60ED2509A}" srcOrd="2" destOrd="0" presId="urn:microsoft.com/office/officeart/2008/layout/LinedList"/>
    <dgm:cxn modelId="{4605845D-1097-4191-BC77-412940B585C3}" type="presParOf" srcId="{142503ED-4611-4779-AC75-BB9B2FA784AD}" destId="{89D7DC79-BA1C-4C4A-8ECB-E5FF5F606891}" srcOrd="26" destOrd="0" presId="urn:microsoft.com/office/officeart/2008/layout/LinedList"/>
    <dgm:cxn modelId="{167EBF88-3EF1-4C99-A506-60AAB3778CE8}" type="presParOf" srcId="{142503ED-4611-4779-AC75-BB9B2FA784AD}" destId="{26CC1933-A66B-47C8-953C-216A65F5EC1C}" srcOrd="27" destOrd="0" presId="urn:microsoft.com/office/officeart/2008/layout/LinedList"/>
    <dgm:cxn modelId="{3514AF00-65F9-4C81-9AEE-F40908095693}" type="presParOf" srcId="{142503ED-4611-4779-AC75-BB9B2FA784AD}" destId="{D3DA5CDA-5B26-42FA-ADED-1CC2A674C51F}" srcOrd="28" destOrd="0" presId="urn:microsoft.com/office/officeart/2008/layout/LinedList"/>
    <dgm:cxn modelId="{ABCB332A-55F0-4409-91A9-13B7C5E9053E}" type="presParOf" srcId="{D3DA5CDA-5B26-42FA-ADED-1CC2A674C51F}" destId="{06A61B1D-900D-46EE-B119-C38866E65D03}" srcOrd="0" destOrd="0" presId="urn:microsoft.com/office/officeart/2008/layout/LinedList"/>
    <dgm:cxn modelId="{A4D2F62E-0DB4-497D-B7BF-7E697AD4D7C7}" type="presParOf" srcId="{D3DA5CDA-5B26-42FA-ADED-1CC2A674C51F}" destId="{57E20841-E5B0-4BC0-8987-19D1B007943C}" srcOrd="1" destOrd="0" presId="urn:microsoft.com/office/officeart/2008/layout/LinedList"/>
    <dgm:cxn modelId="{32EF4A01-0E4F-4336-A5D4-0EBD55F25C4E}" type="presParOf" srcId="{D3DA5CDA-5B26-42FA-ADED-1CC2A674C51F}" destId="{17615CD5-603E-45FD-8778-14AB42D41815}" srcOrd="2" destOrd="0" presId="urn:microsoft.com/office/officeart/2008/layout/LinedList"/>
    <dgm:cxn modelId="{BF8144A7-3CFB-4E2F-A12A-8CB452F3812A}" type="presParOf" srcId="{142503ED-4611-4779-AC75-BB9B2FA784AD}" destId="{043F9355-E4B8-4063-AC89-5E7F07A7B0DE}" srcOrd="29" destOrd="0" presId="urn:microsoft.com/office/officeart/2008/layout/LinedList"/>
    <dgm:cxn modelId="{F2117915-074F-4435-BBA2-AB3477A8CB11}" type="presParOf" srcId="{142503ED-4611-4779-AC75-BB9B2FA784AD}" destId="{0081631F-DBAB-426B-B85F-C65321AAF9E9}" srcOrd="30" destOrd="0" presId="urn:microsoft.com/office/officeart/2008/layout/LinedList"/>
    <dgm:cxn modelId="{60E871CC-2B47-4405-B02E-CE9A6D3B151A}" type="presParOf" srcId="{142503ED-4611-4779-AC75-BB9B2FA784AD}" destId="{D641CAAF-D119-4722-BAEB-086505756A74}" srcOrd="31" destOrd="0" presId="urn:microsoft.com/office/officeart/2008/layout/LinedList"/>
    <dgm:cxn modelId="{69509E76-6DAB-4410-8A38-163C12313C61}" type="presParOf" srcId="{D641CAAF-D119-4722-BAEB-086505756A74}" destId="{6BBC0EDD-10DF-46A5-A084-D1375F20B4A9}" srcOrd="0" destOrd="0" presId="urn:microsoft.com/office/officeart/2008/layout/LinedList"/>
    <dgm:cxn modelId="{BAE6549B-7761-4275-8A5F-CB1FEA8C394F}" type="presParOf" srcId="{D641CAAF-D119-4722-BAEB-086505756A74}" destId="{21355686-C2EF-4D49-BD09-AD660E59566F}" srcOrd="1" destOrd="0" presId="urn:microsoft.com/office/officeart/2008/layout/LinedList"/>
    <dgm:cxn modelId="{29056BF1-11AB-4A9C-9E0A-A57D65FE2428}" type="presParOf" srcId="{D641CAAF-D119-4722-BAEB-086505756A74}" destId="{69747E02-908E-4C6B-BA1B-BAF504C0EC6E}" srcOrd="2" destOrd="0" presId="urn:microsoft.com/office/officeart/2008/layout/LinedList"/>
    <dgm:cxn modelId="{054BC960-9FFA-46AF-B18C-DEF89A69C1BA}" type="presParOf" srcId="{142503ED-4611-4779-AC75-BB9B2FA784AD}" destId="{7C68B81C-3FD9-41A5-8A88-A7E7A478A247}" srcOrd="32" destOrd="0" presId="urn:microsoft.com/office/officeart/2008/layout/LinedList"/>
    <dgm:cxn modelId="{E31548D0-96A1-4D70-A98E-E45DF32F894C}" type="presParOf" srcId="{142503ED-4611-4779-AC75-BB9B2FA784AD}" destId="{F317D405-5715-4898-95EA-DD11DD59FE94}" srcOrd="3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21DB97A-7743-4E90-A145-85C991028F8F}" type="doc">
      <dgm:prSet loTypeId="urn:microsoft.com/office/officeart/2009/3/layout/HorizontalOrganizationChart" loCatId="hierarchy" qsTypeId="urn:microsoft.com/office/officeart/2005/8/quickstyle/3d4" qsCatId="3D" csTypeId="urn:microsoft.com/office/officeart/2005/8/colors/colorful3" csCatId="colorful" phldr="1"/>
      <dgm:spPr/>
      <dgm:t>
        <a:bodyPr/>
        <a:lstStyle/>
        <a:p>
          <a:endParaRPr lang="es-MX"/>
        </a:p>
      </dgm:t>
    </dgm:pt>
    <dgm:pt modelId="{B51F3C62-C9A5-45B8-B633-530935823BFE}">
      <dgm:prSet phldrT="[Texto]" custT="1"/>
      <dgm:spPr/>
      <dgm:t>
        <a:bodyPr/>
        <a:lstStyle/>
        <a:p>
          <a:r>
            <a:rPr lang="es-MX" sz="1800" dirty="0" smtClean="0">
              <a:latin typeface="Franklin Gothic Book" panose="020B0503020102020204" pitchFamily="34" charset="0"/>
            </a:rPr>
            <a:t>Ingresos acumulables</a:t>
          </a:r>
          <a:endParaRPr lang="es-MX" sz="1800" dirty="0">
            <a:latin typeface="Franklin Gothic Book" panose="020B0503020102020204" pitchFamily="34" charset="0"/>
          </a:endParaRPr>
        </a:p>
      </dgm:t>
    </dgm:pt>
    <dgm:pt modelId="{2813AA39-9942-468E-9E08-5B487F8EFCAE}" type="parTrans" cxnId="{906E8FC6-0F06-40F6-BA5C-6D7FB64CA17F}">
      <dgm:prSet/>
      <dgm:spPr/>
      <dgm:t>
        <a:bodyPr/>
        <a:lstStyle/>
        <a:p>
          <a:endParaRPr lang="es-MX" sz="1800">
            <a:latin typeface="Franklin Gothic Book" panose="020B0503020102020204" pitchFamily="34" charset="0"/>
          </a:endParaRPr>
        </a:p>
      </dgm:t>
    </dgm:pt>
    <dgm:pt modelId="{6FC9D63E-FE57-4B63-AAF0-9B2B38B1AA29}" type="sibTrans" cxnId="{906E8FC6-0F06-40F6-BA5C-6D7FB64CA17F}">
      <dgm:prSet/>
      <dgm:spPr/>
      <dgm:t>
        <a:bodyPr/>
        <a:lstStyle/>
        <a:p>
          <a:endParaRPr lang="es-MX" sz="1800">
            <a:latin typeface="Franklin Gothic Book" panose="020B0503020102020204" pitchFamily="34" charset="0"/>
          </a:endParaRPr>
        </a:p>
      </dgm:t>
    </dgm:pt>
    <dgm:pt modelId="{1E5DA8FA-3D1D-4EDD-BFC7-5A18B852F96B}" type="asst">
      <dgm:prSet phldrT="[Texto]" custT="1"/>
      <dgm:spPr/>
      <dgm:t>
        <a:bodyPr/>
        <a:lstStyle/>
        <a:p>
          <a:r>
            <a:rPr lang="es-MX" sz="1800" dirty="0" smtClean="0">
              <a:latin typeface="Franklin Gothic Book" panose="020B0503020102020204" pitchFamily="34" charset="0"/>
            </a:rPr>
            <a:t>Efectivamente percibidos</a:t>
          </a:r>
          <a:endParaRPr lang="es-MX" sz="1800" dirty="0">
            <a:latin typeface="Franklin Gothic Book" panose="020B0503020102020204" pitchFamily="34" charset="0"/>
          </a:endParaRPr>
        </a:p>
      </dgm:t>
    </dgm:pt>
    <dgm:pt modelId="{17A4DCF9-C120-4F4F-8279-125EA8C73213}" type="parTrans" cxnId="{5EFEFAA2-C924-45BF-94AB-BC50501DDF9E}">
      <dgm:prSet/>
      <dgm:spPr/>
      <dgm:t>
        <a:bodyPr/>
        <a:lstStyle/>
        <a:p>
          <a:endParaRPr lang="es-MX" sz="1800">
            <a:latin typeface="Franklin Gothic Book" panose="020B0503020102020204" pitchFamily="34" charset="0"/>
          </a:endParaRPr>
        </a:p>
      </dgm:t>
    </dgm:pt>
    <dgm:pt modelId="{870E1F48-D674-488B-8803-D4B4937ECB76}" type="sibTrans" cxnId="{5EFEFAA2-C924-45BF-94AB-BC50501DDF9E}">
      <dgm:prSet/>
      <dgm:spPr/>
      <dgm:t>
        <a:bodyPr/>
        <a:lstStyle/>
        <a:p>
          <a:endParaRPr lang="es-MX" sz="1800">
            <a:latin typeface="Franklin Gothic Book" panose="020B0503020102020204" pitchFamily="34" charset="0"/>
          </a:endParaRPr>
        </a:p>
      </dgm:t>
    </dgm:pt>
    <dgm:pt modelId="{55E3F9B9-2FBD-4748-A6B5-CDA9BE95B633}">
      <dgm:prSet phldrT="[Texto]" custT="1"/>
      <dgm:spPr/>
      <dgm:t>
        <a:bodyPr/>
        <a:lstStyle/>
        <a:p>
          <a:r>
            <a:rPr lang="es-MX" sz="1800" dirty="0" smtClean="0">
              <a:latin typeface="Franklin Gothic Book" panose="020B0503020102020204" pitchFamily="34" charset="0"/>
            </a:rPr>
            <a:t>Efectivo</a:t>
          </a:r>
          <a:endParaRPr lang="es-MX" sz="1800" dirty="0">
            <a:latin typeface="Franklin Gothic Book" panose="020B0503020102020204" pitchFamily="34" charset="0"/>
          </a:endParaRPr>
        </a:p>
      </dgm:t>
    </dgm:pt>
    <dgm:pt modelId="{E7FC7F21-6293-453D-B5B9-F235F67F8B6B}" type="parTrans" cxnId="{DE985FE6-8375-4EA9-8E3B-5F6F06907294}">
      <dgm:prSet/>
      <dgm:spPr/>
      <dgm:t>
        <a:bodyPr/>
        <a:lstStyle/>
        <a:p>
          <a:endParaRPr lang="es-MX" sz="1800">
            <a:latin typeface="Franklin Gothic Book" panose="020B0503020102020204" pitchFamily="34" charset="0"/>
          </a:endParaRPr>
        </a:p>
      </dgm:t>
    </dgm:pt>
    <dgm:pt modelId="{E6EA95DC-1A74-48B1-8564-EB06EC84AABE}" type="sibTrans" cxnId="{DE985FE6-8375-4EA9-8E3B-5F6F06907294}">
      <dgm:prSet/>
      <dgm:spPr/>
      <dgm:t>
        <a:bodyPr/>
        <a:lstStyle/>
        <a:p>
          <a:endParaRPr lang="es-MX" sz="1800">
            <a:latin typeface="Franklin Gothic Book" panose="020B0503020102020204" pitchFamily="34" charset="0"/>
          </a:endParaRPr>
        </a:p>
      </dgm:t>
    </dgm:pt>
    <dgm:pt modelId="{A1CDA477-35C3-4250-B058-7527DBDC6DBE}">
      <dgm:prSet phldrT="[Texto]" custT="1"/>
      <dgm:spPr/>
      <dgm:t>
        <a:bodyPr/>
        <a:lstStyle/>
        <a:p>
          <a:r>
            <a:rPr lang="es-MX" sz="1800" dirty="0" smtClean="0">
              <a:latin typeface="Franklin Gothic Book" panose="020B0503020102020204" pitchFamily="34" charset="0"/>
            </a:rPr>
            <a:t>Bienes </a:t>
          </a:r>
          <a:endParaRPr lang="es-MX" sz="1800" dirty="0">
            <a:latin typeface="Franklin Gothic Book" panose="020B0503020102020204" pitchFamily="34" charset="0"/>
          </a:endParaRPr>
        </a:p>
      </dgm:t>
    </dgm:pt>
    <dgm:pt modelId="{34B08258-9C97-44D8-8A97-9ADE7266814E}" type="parTrans" cxnId="{99EA2440-B7D1-4E2D-BED9-09B35CB71566}">
      <dgm:prSet/>
      <dgm:spPr/>
      <dgm:t>
        <a:bodyPr/>
        <a:lstStyle/>
        <a:p>
          <a:endParaRPr lang="es-MX" sz="1800">
            <a:latin typeface="Franklin Gothic Book" panose="020B0503020102020204" pitchFamily="34" charset="0"/>
          </a:endParaRPr>
        </a:p>
      </dgm:t>
    </dgm:pt>
    <dgm:pt modelId="{DB01E108-36F3-41C3-A611-E63F1EAC31AE}" type="sibTrans" cxnId="{99EA2440-B7D1-4E2D-BED9-09B35CB71566}">
      <dgm:prSet/>
      <dgm:spPr/>
      <dgm:t>
        <a:bodyPr/>
        <a:lstStyle/>
        <a:p>
          <a:endParaRPr lang="es-MX" sz="1800">
            <a:latin typeface="Franklin Gothic Book" panose="020B0503020102020204" pitchFamily="34" charset="0"/>
          </a:endParaRPr>
        </a:p>
      </dgm:t>
    </dgm:pt>
    <dgm:pt modelId="{BB8D6DD6-4026-4B87-97EB-2C0CCDA6581F}">
      <dgm:prSet phldrT="[Texto]" custT="1"/>
      <dgm:spPr/>
      <dgm:t>
        <a:bodyPr/>
        <a:lstStyle/>
        <a:p>
          <a:r>
            <a:rPr lang="es-MX" sz="1800" dirty="0" smtClean="0">
              <a:latin typeface="Franklin Gothic Book" panose="020B0503020102020204" pitchFamily="34" charset="0"/>
            </a:rPr>
            <a:t>Servicios</a:t>
          </a:r>
          <a:endParaRPr lang="es-MX" sz="1800" dirty="0">
            <a:latin typeface="Franklin Gothic Book" panose="020B0503020102020204" pitchFamily="34" charset="0"/>
          </a:endParaRPr>
        </a:p>
      </dgm:t>
    </dgm:pt>
    <dgm:pt modelId="{A01A705D-91B2-4B72-BA33-77DA7378DFDE}" type="parTrans" cxnId="{1A0C8079-7561-4927-8447-5F9CB5EB13E6}">
      <dgm:prSet/>
      <dgm:spPr/>
      <dgm:t>
        <a:bodyPr/>
        <a:lstStyle/>
        <a:p>
          <a:endParaRPr lang="es-MX" sz="1800">
            <a:latin typeface="Franklin Gothic Book" panose="020B0503020102020204" pitchFamily="34" charset="0"/>
          </a:endParaRPr>
        </a:p>
      </dgm:t>
    </dgm:pt>
    <dgm:pt modelId="{3D777C08-6C14-4C7B-9B0E-8477FD241E4A}" type="sibTrans" cxnId="{1A0C8079-7561-4927-8447-5F9CB5EB13E6}">
      <dgm:prSet/>
      <dgm:spPr/>
      <dgm:t>
        <a:bodyPr/>
        <a:lstStyle/>
        <a:p>
          <a:endParaRPr lang="es-MX" sz="1800">
            <a:latin typeface="Franklin Gothic Book" panose="020B0503020102020204" pitchFamily="34" charset="0"/>
          </a:endParaRPr>
        </a:p>
      </dgm:t>
    </dgm:pt>
    <dgm:pt modelId="{DA5D73A0-B81C-40E9-95FD-A8EFF8AA8367}" type="pres">
      <dgm:prSet presAssocID="{621DB97A-7743-4E90-A145-85C991028F8F}" presName="hierChild1" presStyleCnt="0">
        <dgm:presLayoutVars>
          <dgm:orgChart val="1"/>
          <dgm:chPref val="1"/>
          <dgm:dir/>
          <dgm:animOne val="branch"/>
          <dgm:animLvl val="lvl"/>
          <dgm:resizeHandles/>
        </dgm:presLayoutVars>
      </dgm:prSet>
      <dgm:spPr/>
      <dgm:t>
        <a:bodyPr/>
        <a:lstStyle/>
        <a:p>
          <a:endParaRPr lang="es-MX"/>
        </a:p>
      </dgm:t>
    </dgm:pt>
    <dgm:pt modelId="{AB3ECC07-7EE2-4880-AA66-ED8B0CCF5A2E}" type="pres">
      <dgm:prSet presAssocID="{B51F3C62-C9A5-45B8-B633-530935823BFE}" presName="hierRoot1" presStyleCnt="0">
        <dgm:presLayoutVars>
          <dgm:hierBranch val="init"/>
        </dgm:presLayoutVars>
      </dgm:prSet>
      <dgm:spPr/>
    </dgm:pt>
    <dgm:pt modelId="{FF03DDE1-81AE-48D7-8ED8-6B64EC27DCE8}" type="pres">
      <dgm:prSet presAssocID="{B51F3C62-C9A5-45B8-B633-530935823BFE}" presName="rootComposite1" presStyleCnt="0"/>
      <dgm:spPr/>
    </dgm:pt>
    <dgm:pt modelId="{7DD4B8E9-8D0A-4930-8C66-056C0D471145}" type="pres">
      <dgm:prSet presAssocID="{B51F3C62-C9A5-45B8-B633-530935823BFE}" presName="rootText1" presStyleLbl="node0" presStyleIdx="0" presStyleCnt="1">
        <dgm:presLayoutVars>
          <dgm:chPref val="3"/>
        </dgm:presLayoutVars>
      </dgm:prSet>
      <dgm:spPr/>
      <dgm:t>
        <a:bodyPr/>
        <a:lstStyle/>
        <a:p>
          <a:endParaRPr lang="es-MX"/>
        </a:p>
      </dgm:t>
    </dgm:pt>
    <dgm:pt modelId="{A105C1C9-A66E-4F3B-BD28-25F3B6514266}" type="pres">
      <dgm:prSet presAssocID="{B51F3C62-C9A5-45B8-B633-530935823BFE}" presName="rootConnector1" presStyleLbl="node1" presStyleIdx="0" presStyleCnt="0"/>
      <dgm:spPr/>
      <dgm:t>
        <a:bodyPr/>
        <a:lstStyle/>
        <a:p>
          <a:endParaRPr lang="es-MX"/>
        </a:p>
      </dgm:t>
    </dgm:pt>
    <dgm:pt modelId="{A250E2CD-6EFC-4FD7-81E8-AB5693CEFFBE}" type="pres">
      <dgm:prSet presAssocID="{B51F3C62-C9A5-45B8-B633-530935823BFE}" presName="hierChild2" presStyleCnt="0"/>
      <dgm:spPr/>
    </dgm:pt>
    <dgm:pt modelId="{A91601D0-D011-4564-83BC-6C37D0026322}" type="pres">
      <dgm:prSet presAssocID="{E7FC7F21-6293-453D-B5B9-F235F67F8B6B}" presName="Name64" presStyleLbl="parChTrans1D2" presStyleIdx="0" presStyleCnt="4"/>
      <dgm:spPr/>
      <dgm:t>
        <a:bodyPr/>
        <a:lstStyle/>
        <a:p>
          <a:endParaRPr lang="es-MX"/>
        </a:p>
      </dgm:t>
    </dgm:pt>
    <dgm:pt modelId="{19A5F3EC-9007-4FCF-8AAC-0C21774D3A24}" type="pres">
      <dgm:prSet presAssocID="{55E3F9B9-2FBD-4748-A6B5-CDA9BE95B633}" presName="hierRoot2" presStyleCnt="0">
        <dgm:presLayoutVars>
          <dgm:hierBranch val="init"/>
        </dgm:presLayoutVars>
      </dgm:prSet>
      <dgm:spPr/>
    </dgm:pt>
    <dgm:pt modelId="{D61F3CC6-ACB2-4984-97DA-6C73A015B25E}" type="pres">
      <dgm:prSet presAssocID="{55E3F9B9-2FBD-4748-A6B5-CDA9BE95B633}" presName="rootComposite" presStyleCnt="0"/>
      <dgm:spPr/>
    </dgm:pt>
    <dgm:pt modelId="{4267412A-2A8F-4BC9-ACEF-9ADB75FBAC3B}" type="pres">
      <dgm:prSet presAssocID="{55E3F9B9-2FBD-4748-A6B5-CDA9BE95B633}" presName="rootText" presStyleLbl="node2" presStyleIdx="0" presStyleCnt="3">
        <dgm:presLayoutVars>
          <dgm:chPref val="3"/>
        </dgm:presLayoutVars>
      </dgm:prSet>
      <dgm:spPr/>
      <dgm:t>
        <a:bodyPr/>
        <a:lstStyle/>
        <a:p>
          <a:endParaRPr lang="es-MX"/>
        </a:p>
      </dgm:t>
    </dgm:pt>
    <dgm:pt modelId="{2C5B00B4-A340-4D32-9AE4-236934BB9C60}" type="pres">
      <dgm:prSet presAssocID="{55E3F9B9-2FBD-4748-A6B5-CDA9BE95B633}" presName="rootConnector" presStyleLbl="node2" presStyleIdx="0" presStyleCnt="3"/>
      <dgm:spPr/>
      <dgm:t>
        <a:bodyPr/>
        <a:lstStyle/>
        <a:p>
          <a:endParaRPr lang="es-MX"/>
        </a:p>
      </dgm:t>
    </dgm:pt>
    <dgm:pt modelId="{12D495B5-3254-4612-A219-9958CB4994D0}" type="pres">
      <dgm:prSet presAssocID="{55E3F9B9-2FBD-4748-A6B5-CDA9BE95B633}" presName="hierChild4" presStyleCnt="0"/>
      <dgm:spPr/>
    </dgm:pt>
    <dgm:pt modelId="{8A16BB3D-DFC3-404F-AE2E-7070B8F12515}" type="pres">
      <dgm:prSet presAssocID="{55E3F9B9-2FBD-4748-A6B5-CDA9BE95B633}" presName="hierChild5" presStyleCnt="0"/>
      <dgm:spPr/>
    </dgm:pt>
    <dgm:pt modelId="{EBD15B55-919D-4BE9-AB70-9A0221948240}" type="pres">
      <dgm:prSet presAssocID="{34B08258-9C97-44D8-8A97-9ADE7266814E}" presName="Name64" presStyleLbl="parChTrans1D2" presStyleIdx="1" presStyleCnt="4"/>
      <dgm:spPr/>
      <dgm:t>
        <a:bodyPr/>
        <a:lstStyle/>
        <a:p>
          <a:endParaRPr lang="es-MX"/>
        </a:p>
      </dgm:t>
    </dgm:pt>
    <dgm:pt modelId="{02B125C0-EA8D-4D90-8064-CC23171ABDF3}" type="pres">
      <dgm:prSet presAssocID="{A1CDA477-35C3-4250-B058-7527DBDC6DBE}" presName="hierRoot2" presStyleCnt="0">
        <dgm:presLayoutVars>
          <dgm:hierBranch val="init"/>
        </dgm:presLayoutVars>
      </dgm:prSet>
      <dgm:spPr/>
    </dgm:pt>
    <dgm:pt modelId="{F83ACCED-6CDF-410A-95D8-43D366B40C9E}" type="pres">
      <dgm:prSet presAssocID="{A1CDA477-35C3-4250-B058-7527DBDC6DBE}" presName="rootComposite" presStyleCnt="0"/>
      <dgm:spPr/>
    </dgm:pt>
    <dgm:pt modelId="{79996FC6-E5BD-47D4-BAD3-9070A6E86585}" type="pres">
      <dgm:prSet presAssocID="{A1CDA477-35C3-4250-B058-7527DBDC6DBE}" presName="rootText" presStyleLbl="node2" presStyleIdx="1" presStyleCnt="3">
        <dgm:presLayoutVars>
          <dgm:chPref val="3"/>
        </dgm:presLayoutVars>
      </dgm:prSet>
      <dgm:spPr/>
      <dgm:t>
        <a:bodyPr/>
        <a:lstStyle/>
        <a:p>
          <a:endParaRPr lang="es-MX"/>
        </a:p>
      </dgm:t>
    </dgm:pt>
    <dgm:pt modelId="{EDA3219B-6841-40D0-AB29-B29BED38EEAF}" type="pres">
      <dgm:prSet presAssocID="{A1CDA477-35C3-4250-B058-7527DBDC6DBE}" presName="rootConnector" presStyleLbl="node2" presStyleIdx="1" presStyleCnt="3"/>
      <dgm:spPr/>
      <dgm:t>
        <a:bodyPr/>
        <a:lstStyle/>
        <a:p>
          <a:endParaRPr lang="es-MX"/>
        </a:p>
      </dgm:t>
    </dgm:pt>
    <dgm:pt modelId="{BFE0B336-369D-480B-8AE6-950F6EF54F77}" type="pres">
      <dgm:prSet presAssocID="{A1CDA477-35C3-4250-B058-7527DBDC6DBE}" presName="hierChild4" presStyleCnt="0"/>
      <dgm:spPr/>
    </dgm:pt>
    <dgm:pt modelId="{75117B44-A2BA-4ED1-8959-CA79E2B77753}" type="pres">
      <dgm:prSet presAssocID="{A1CDA477-35C3-4250-B058-7527DBDC6DBE}" presName="hierChild5" presStyleCnt="0"/>
      <dgm:spPr/>
    </dgm:pt>
    <dgm:pt modelId="{AAF851EB-E336-4356-A48F-85A1EF1F5D27}" type="pres">
      <dgm:prSet presAssocID="{A01A705D-91B2-4B72-BA33-77DA7378DFDE}" presName="Name64" presStyleLbl="parChTrans1D2" presStyleIdx="2" presStyleCnt="4"/>
      <dgm:spPr/>
      <dgm:t>
        <a:bodyPr/>
        <a:lstStyle/>
        <a:p>
          <a:endParaRPr lang="es-MX"/>
        </a:p>
      </dgm:t>
    </dgm:pt>
    <dgm:pt modelId="{CFE06A22-E761-4FBF-852D-4B671C1C44E5}" type="pres">
      <dgm:prSet presAssocID="{BB8D6DD6-4026-4B87-97EB-2C0CCDA6581F}" presName="hierRoot2" presStyleCnt="0">
        <dgm:presLayoutVars>
          <dgm:hierBranch val="init"/>
        </dgm:presLayoutVars>
      </dgm:prSet>
      <dgm:spPr/>
    </dgm:pt>
    <dgm:pt modelId="{46F89605-2945-48BF-AA5B-F1EC7D5DDCFE}" type="pres">
      <dgm:prSet presAssocID="{BB8D6DD6-4026-4B87-97EB-2C0CCDA6581F}" presName="rootComposite" presStyleCnt="0"/>
      <dgm:spPr/>
    </dgm:pt>
    <dgm:pt modelId="{8AB4814A-D2E3-4B61-BCA0-8BD6B66892D7}" type="pres">
      <dgm:prSet presAssocID="{BB8D6DD6-4026-4B87-97EB-2C0CCDA6581F}" presName="rootText" presStyleLbl="node2" presStyleIdx="2" presStyleCnt="3">
        <dgm:presLayoutVars>
          <dgm:chPref val="3"/>
        </dgm:presLayoutVars>
      </dgm:prSet>
      <dgm:spPr/>
      <dgm:t>
        <a:bodyPr/>
        <a:lstStyle/>
        <a:p>
          <a:endParaRPr lang="es-MX"/>
        </a:p>
      </dgm:t>
    </dgm:pt>
    <dgm:pt modelId="{7E6EA8D8-60CD-4CA9-BE37-F1BA3815A311}" type="pres">
      <dgm:prSet presAssocID="{BB8D6DD6-4026-4B87-97EB-2C0CCDA6581F}" presName="rootConnector" presStyleLbl="node2" presStyleIdx="2" presStyleCnt="3"/>
      <dgm:spPr/>
      <dgm:t>
        <a:bodyPr/>
        <a:lstStyle/>
        <a:p>
          <a:endParaRPr lang="es-MX"/>
        </a:p>
      </dgm:t>
    </dgm:pt>
    <dgm:pt modelId="{3F2B23DB-877A-442D-A640-2DDBAF733F56}" type="pres">
      <dgm:prSet presAssocID="{BB8D6DD6-4026-4B87-97EB-2C0CCDA6581F}" presName="hierChild4" presStyleCnt="0"/>
      <dgm:spPr/>
    </dgm:pt>
    <dgm:pt modelId="{DEB4CFB5-FB3B-46C8-8459-428D685807B6}" type="pres">
      <dgm:prSet presAssocID="{BB8D6DD6-4026-4B87-97EB-2C0CCDA6581F}" presName="hierChild5" presStyleCnt="0"/>
      <dgm:spPr/>
    </dgm:pt>
    <dgm:pt modelId="{1372B87F-6D11-40B6-AEF5-5AA272AFE00F}" type="pres">
      <dgm:prSet presAssocID="{B51F3C62-C9A5-45B8-B633-530935823BFE}" presName="hierChild3" presStyleCnt="0"/>
      <dgm:spPr/>
    </dgm:pt>
    <dgm:pt modelId="{93529465-23F9-4489-8CAE-AAF375D8221D}" type="pres">
      <dgm:prSet presAssocID="{17A4DCF9-C120-4F4F-8279-125EA8C73213}" presName="Name115" presStyleLbl="parChTrans1D2" presStyleIdx="3" presStyleCnt="4"/>
      <dgm:spPr/>
      <dgm:t>
        <a:bodyPr/>
        <a:lstStyle/>
        <a:p>
          <a:endParaRPr lang="es-MX"/>
        </a:p>
      </dgm:t>
    </dgm:pt>
    <dgm:pt modelId="{2D468139-BD45-469D-B7BF-7525DB2A7EB9}" type="pres">
      <dgm:prSet presAssocID="{1E5DA8FA-3D1D-4EDD-BFC7-5A18B852F96B}" presName="hierRoot3" presStyleCnt="0">
        <dgm:presLayoutVars>
          <dgm:hierBranch val="init"/>
        </dgm:presLayoutVars>
      </dgm:prSet>
      <dgm:spPr/>
    </dgm:pt>
    <dgm:pt modelId="{4C5EE8F7-F61E-4D55-B2F8-528A76FF653F}" type="pres">
      <dgm:prSet presAssocID="{1E5DA8FA-3D1D-4EDD-BFC7-5A18B852F96B}" presName="rootComposite3" presStyleCnt="0"/>
      <dgm:spPr/>
    </dgm:pt>
    <dgm:pt modelId="{EA9915B4-CAB3-41B4-8AD4-28897366A757}" type="pres">
      <dgm:prSet presAssocID="{1E5DA8FA-3D1D-4EDD-BFC7-5A18B852F96B}" presName="rootText3" presStyleLbl="asst1" presStyleIdx="0" presStyleCnt="1">
        <dgm:presLayoutVars>
          <dgm:chPref val="3"/>
        </dgm:presLayoutVars>
      </dgm:prSet>
      <dgm:spPr/>
      <dgm:t>
        <a:bodyPr/>
        <a:lstStyle/>
        <a:p>
          <a:endParaRPr lang="es-MX"/>
        </a:p>
      </dgm:t>
    </dgm:pt>
    <dgm:pt modelId="{6B86EDA1-B985-4AB1-AE05-21C639547899}" type="pres">
      <dgm:prSet presAssocID="{1E5DA8FA-3D1D-4EDD-BFC7-5A18B852F96B}" presName="rootConnector3" presStyleLbl="asst1" presStyleIdx="0" presStyleCnt="1"/>
      <dgm:spPr/>
      <dgm:t>
        <a:bodyPr/>
        <a:lstStyle/>
        <a:p>
          <a:endParaRPr lang="es-MX"/>
        </a:p>
      </dgm:t>
    </dgm:pt>
    <dgm:pt modelId="{6BD9ABCB-FF5B-4E08-82E8-28CC840CE90D}" type="pres">
      <dgm:prSet presAssocID="{1E5DA8FA-3D1D-4EDD-BFC7-5A18B852F96B}" presName="hierChild6" presStyleCnt="0"/>
      <dgm:spPr/>
    </dgm:pt>
    <dgm:pt modelId="{03BD6F2A-180D-4D43-B1F4-89AA3407E50D}" type="pres">
      <dgm:prSet presAssocID="{1E5DA8FA-3D1D-4EDD-BFC7-5A18B852F96B}" presName="hierChild7" presStyleCnt="0"/>
      <dgm:spPr/>
    </dgm:pt>
  </dgm:ptLst>
  <dgm:cxnLst>
    <dgm:cxn modelId="{5EFEFAA2-C924-45BF-94AB-BC50501DDF9E}" srcId="{B51F3C62-C9A5-45B8-B633-530935823BFE}" destId="{1E5DA8FA-3D1D-4EDD-BFC7-5A18B852F96B}" srcOrd="0" destOrd="0" parTransId="{17A4DCF9-C120-4F4F-8279-125EA8C73213}" sibTransId="{870E1F48-D674-488B-8803-D4B4937ECB76}"/>
    <dgm:cxn modelId="{986B3947-9A62-413F-91F7-8DD21D01E72B}" type="presOf" srcId="{BB8D6DD6-4026-4B87-97EB-2C0CCDA6581F}" destId="{8AB4814A-D2E3-4B61-BCA0-8BD6B66892D7}" srcOrd="0" destOrd="0" presId="urn:microsoft.com/office/officeart/2009/3/layout/HorizontalOrganizationChart"/>
    <dgm:cxn modelId="{0B66B36B-124A-4ABA-8655-DDF476B5245D}" type="presOf" srcId="{B51F3C62-C9A5-45B8-B633-530935823BFE}" destId="{7DD4B8E9-8D0A-4930-8C66-056C0D471145}" srcOrd="0" destOrd="0" presId="urn:microsoft.com/office/officeart/2009/3/layout/HorizontalOrganizationChart"/>
    <dgm:cxn modelId="{33B97ACB-CA12-4771-8B9F-B09FCA2D438F}" type="presOf" srcId="{55E3F9B9-2FBD-4748-A6B5-CDA9BE95B633}" destId="{2C5B00B4-A340-4D32-9AE4-236934BB9C60}" srcOrd="1" destOrd="0" presId="urn:microsoft.com/office/officeart/2009/3/layout/HorizontalOrganizationChart"/>
    <dgm:cxn modelId="{775553A1-C876-4D5E-A858-97B5C1859E66}" type="presOf" srcId="{55E3F9B9-2FBD-4748-A6B5-CDA9BE95B633}" destId="{4267412A-2A8F-4BC9-ACEF-9ADB75FBAC3B}" srcOrd="0" destOrd="0" presId="urn:microsoft.com/office/officeart/2009/3/layout/HorizontalOrganizationChart"/>
    <dgm:cxn modelId="{08CC1A67-972C-47F7-8F90-47A3D67D2E4C}" type="presOf" srcId="{A01A705D-91B2-4B72-BA33-77DA7378DFDE}" destId="{AAF851EB-E336-4356-A48F-85A1EF1F5D27}" srcOrd="0" destOrd="0" presId="urn:microsoft.com/office/officeart/2009/3/layout/HorizontalOrganizationChart"/>
    <dgm:cxn modelId="{DF5C8D45-40AD-4525-84D7-150894F40838}" type="presOf" srcId="{E7FC7F21-6293-453D-B5B9-F235F67F8B6B}" destId="{A91601D0-D011-4564-83BC-6C37D0026322}" srcOrd="0" destOrd="0" presId="urn:microsoft.com/office/officeart/2009/3/layout/HorizontalOrganizationChart"/>
    <dgm:cxn modelId="{DE985FE6-8375-4EA9-8E3B-5F6F06907294}" srcId="{B51F3C62-C9A5-45B8-B633-530935823BFE}" destId="{55E3F9B9-2FBD-4748-A6B5-CDA9BE95B633}" srcOrd="1" destOrd="0" parTransId="{E7FC7F21-6293-453D-B5B9-F235F67F8B6B}" sibTransId="{E6EA95DC-1A74-48B1-8564-EB06EC84AABE}"/>
    <dgm:cxn modelId="{99EA2440-B7D1-4E2D-BED9-09B35CB71566}" srcId="{B51F3C62-C9A5-45B8-B633-530935823BFE}" destId="{A1CDA477-35C3-4250-B058-7527DBDC6DBE}" srcOrd="2" destOrd="0" parTransId="{34B08258-9C97-44D8-8A97-9ADE7266814E}" sibTransId="{DB01E108-36F3-41C3-A611-E63F1EAC31AE}"/>
    <dgm:cxn modelId="{DE4DB67D-52BE-4389-80FA-55A757D87811}" type="presOf" srcId="{621DB97A-7743-4E90-A145-85C991028F8F}" destId="{DA5D73A0-B81C-40E9-95FD-A8EFF8AA8367}" srcOrd="0" destOrd="0" presId="urn:microsoft.com/office/officeart/2009/3/layout/HorizontalOrganizationChart"/>
    <dgm:cxn modelId="{FDA2B2A4-A68F-4F15-B757-9B0796153EC1}" type="presOf" srcId="{A1CDA477-35C3-4250-B058-7527DBDC6DBE}" destId="{EDA3219B-6841-40D0-AB29-B29BED38EEAF}" srcOrd="1" destOrd="0" presId="urn:microsoft.com/office/officeart/2009/3/layout/HorizontalOrganizationChart"/>
    <dgm:cxn modelId="{906E8FC6-0F06-40F6-BA5C-6D7FB64CA17F}" srcId="{621DB97A-7743-4E90-A145-85C991028F8F}" destId="{B51F3C62-C9A5-45B8-B633-530935823BFE}" srcOrd="0" destOrd="0" parTransId="{2813AA39-9942-468E-9E08-5B487F8EFCAE}" sibTransId="{6FC9D63E-FE57-4B63-AAF0-9B2B38B1AA29}"/>
    <dgm:cxn modelId="{8C97330C-AF4E-4103-94DE-5A4EF55BFE97}" type="presOf" srcId="{1E5DA8FA-3D1D-4EDD-BFC7-5A18B852F96B}" destId="{6B86EDA1-B985-4AB1-AE05-21C639547899}" srcOrd="1" destOrd="0" presId="urn:microsoft.com/office/officeart/2009/3/layout/HorizontalOrganizationChart"/>
    <dgm:cxn modelId="{BCBC2806-63D3-4AFC-B311-E6A621DAEF6B}" type="presOf" srcId="{17A4DCF9-C120-4F4F-8279-125EA8C73213}" destId="{93529465-23F9-4489-8CAE-AAF375D8221D}" srcOrd="0" destOrd="0" presId="urn:microsoft.com/office/officeart/2009/3/layout/HorizontalOrganizationChart"/>
    <dgm:cxn modelId="{36D0DBA8-E0FD-472D-A1F7-3DDAB80C9A67}" type="presOf" srcId="{A1CDA477-35C3-4250-B058-7527DBDC6DBE}" destId="{79996FC6-E5BD-47D4-BAD3-9070A6E86585}" srcOrd="0" destOrd="0" presId="urn:microsoft.com/office/officeart/2009/3/layout/HorizontalOrganizationChart"/>
    <dgm:cxn modelId="{5574892C-72F9-4E4B-AD32-633B493223FC}" type="presOf" srcId="{34B08258-9C97-44D8-8A97-9ADE7266814E}" destId="{EBD15B55-919D-4BE9-AB70-9A0221948240}" srcOrd="0" destOrd="0" presId="urn:microsoft.com/office/officeart/2009/3/layout/HorizontalOrganizationChart"/>
    <dgm:cxn modelId="{F4173A6D-99BF-41FC-913E-20C731828B25}" type="presOf" srcId="{BB8D6DD6-4026-4B87-97EB-2C0CCDA6581F}" destId="{7E6EA8D8-60CD-4CA9-BE37-F1BA3815A311}" srcOrd="1" destOrd="0" presId="urn:microsoft.com/office/officeart/2009/3/layout/HorizontalOrganizationChart"/>
    <dgm:cxn modelId="{1A0C8079-7561-4927-8447-5F9CB5EB13E6}" srcId="{B51F3C62-C9A5-45B8-B633-530935823BFE}" destId="{BB8D6DD6-4026-4B87-97EB-2C0CCDA6581F}" srcOrd="3" destOrd="0" parTransId="{A01A705D-91B2-4B72-BA33-77DA7378DFDE}" sibTransId="{3D777C08-6C14-4C7B-9B0E-8477FD241E4A}"/>
    <dgm:cxn modelId="{21BA18BB-5FA2-4B37-84A9-D74D0A923CC2}" type="presOf" srcId="{1E5DA8FA-3D1D-4EDD-BFC7-5A18B852F96B}" destId="{EA9915B4-CAB3-41B4-8AD4-28897366A757}" srcOrd="0" destOrd="0" presId="urn:microsoft.com/office/officeart/2009/3/layout/HorizontalOrganizationChart"/>
    <dgm:cxn modelId="{E3EAF677-4768-46B8-B10C-5C766DD02301}" type="presOf" srcId="{B51F3C62-C9A5-45B8-B633-530935823BFE}" destId="{A105C1C9-A66E-4F3B-BD28-25F3B6514266}" srcOrd="1" destOrd="0" presId="urn:microsoft.com/office/officeart/2009/3/layout/HorizontalOrganizationChart"/>
    <dgm:cxn modelId="{01CA4E46-BDA6-4892-8D83-87EC9B3CFE43}" type="presParOf" srcId="{DA5D73A0-B81C-40E9-95FD-A8EFF8AA8367}" destId="{AB3ECC07-7EE2-4880-AA66-ED8B0CCF5A2E}" srcOrd="0" destOrd="0" presId="urn:microsoft.com/office/officeart/2009/3/layout/HorizontalOrganizationChart"/>
    <dgm:cxn modelId="{8AD56E04-F23E-48DE-8959-36153A899F49}" type="presParOf" srcId="{AB3ECC07-7EE2-4880-AA66-ED8B0CCF5A2E}" destId="{FF03DDE1-81AE-48D7-8ED8-6B64EC27DCE8}" srcOrd="0" destOrd="0" presId="urn:microsoft.com/office/officeart/2009/3/layout/HorizontalOrganizationChart"/>
    <dgm:cxn modelId="{2A13230F-F265-4546-A6C8-813313D80B29}" type="presParOf" srcId="{FF03DDE1-81AE-48D7-8ED8-6B64EC27DCE8}" destId="{7DD4B8E9-8D0A-4930-8C66-056C0D471145}" srcOrd="0" destOrd="0" presId="urn:microsoft.com/office/officeart/2009/3/layout/HorizontalOrganizationChart"/>
    <dgm:cxn modelId="{D9F89B67-5479-4325-BA79-B8868C5E57DD}" type="presParOf" srcId="{FF03DDE1-81AE-48D7-8ED8-6B64EC27DCE8}" destId="{A105C1C9-A66E-4F3B-BD28-25F3B6514266}" srcOrd="1" destOrd="0" presId="urn:microsoft.com/office/officeart/2009/3/layout/HorizontalOrganizationChart"/>
    <dgm:cxn modelId="{66E56D93-5EA8-4257-BE71-8C2FE5158F77}" type="presParOf" srcId="{AB3ECC07-7EE2-4880-AA66-ED8B0CCF5A2E}" destId="{A250E2CD-6EFC-4FD7-81E8-AB5693CEFFBE}" srcOrd="1" destOrd="0" presId="urn:microsoft.com/office/officeart/2009/3/layout/HorizontalOrganizationChart"/>
    <dgm:cxn modelId="{C86AC191-5FA2-4098-86E8-FE8B983F6F53}" type="presParOf" srcId="{A250E2CD-6EFC-4FD7-81E8-AB5693CEFFBE}" destId="{A91601D0-D011-4564-83BC-6C37D0026322}" srcOrd="0" destOrd="0" presId="urn:microsoft.com/office/officeart/2009/3/layout/HorizontalOrganizationChart"/>
    <dgm:cxn modelId="{2E7EE145-97BB-4E9F-AD7D-368E4A44794A}" type="presParOf" srcId="{A250E2CD-6EFC-4FD7-81E8-AB5693CEFFBE}" destId="{19A5F3EC-9007-4FCF-8AAC-0C21774D3A24}" srcOrd="1" destOrd="0" presId="urn:microsoft.com/office/officeart/2009/3/layout/HorizontalOrganizationChart"/>
    <dgm:cxn modelId="{196B25B1-8531-4E2B-8B25-2C946FF115DA}" type="presParOf" srcId="{19A5F3EC-9007-4FCF-8AAC-0C21774D3A24}" destId="{D61F3CC6-ACB2-4984-97DA-6C73A015B25E}" srcOrd="0" destOrd="0" presId="urn:microsoft.com/office/officeart/2009/3/layout/HorizontalOrganizationChart"/>
    <dgm:cxn modelId="{DFB06C93-AA66-4518-A0E9-03CA5D082E09}" type="presParOf" srcId="{D61F3CC6-ACB2-4984-97DA-6C73A015B25E}" destId="{4267412A-2A8F-4BC9-ACEF-9ADB75FBAC3B}" srcOrd="0" destOrd="0" presId="urn:microsoft.com/office/officeart/2009/3/layout/HorizontalOrganizationChart"/>
    <dgm:cxn modelId="{850312CC-82FB-4AC2-9402-2F6D0E7AC800}" type="presParOf" srcId="{D61F3CC6-ACB2-4984-97DA-6C73A015B25E}" destId="{2C5B00B4-A340-4D32-9AE4-236934BB9C60}" srcOrd="1" destOrd="0" presId="urn:microsoft.com/office/officeart/2009/3/layout/HorizontalOrganizationChart"/>
    <dgm:cxn modelId="{7683B9DF-07DB-4154-8537-70A50BB76087}" type="presParOf" srcId="{19A5F3EC-9007-4FCF-8AAC-0C21774D3A24}" destId="{12D495B5-3254-4612-A219-9958CB4994D0}" srcOrd="1" destOrd="0" presId="urn:microsoft.com/office/officeart/2009/3/layout/HorizontalOrganizationChart"/>
    <dgm:cxn modelId="{D04BC8FC-09B1-44A2-B001-D366299DECAF}" type="presParOf" srcId="{19A5F3EC-9007-4FCF-8AAC-0C21774D3A24}" destId="{8A16BB3D-DFC3-404F-AE2E-7070B8F12515}" srcOrd="2" destOrd="0" presId="urn:microsoft.com/office/officeart/2009/3/layout/HorizontalOrganizationChart"/>
    <dgm:cxn modelId="{41E2BD1B-D73B-4FEC-AE91-13A4FB7F894B}" type="presParOf" srcId="{A250E2CD-6EFC-4FD7-81E8-AB5693CEFFBE}" destId="{EBD15B55-919D-4BE9-AB70-9A0221948240}" srcOrd="2" destOrd="0" presId="urn:microsoft.com/office/officeart/2009/3/layout/HorizontalOrganizationChart"/>
    <dgm:cxn modelId="{F368FED5-2B6D-4570-80A1-B6AA8BB1B612}" type="presParOf" srcId="{A250E2CD-6EFC-4FD7-81E8-AB5693CEFFBE}" destId="{02B125C0-EA8D-4D90-8064-CC23171ABDF3}" srcOrd="3" destOrd="0" presId="urn:microsoft.com/office/officeart/2009/3/layout/HorizontalOrganizationChart"/>
    <dgm:cxn modelId="{C1A38FC1-59D9-4076-834C-1CA36AE1BEE7}" type="presParOf" srcId="{02B125C0-EA8D-4D90-8064-CC23171ABDF3}" destId="{F83ACCED-6CDF-410A-95D8-43D366B40C9E}" srcOrd="0" destOrd="0" presId="urn:microsoft.com/office/officeart/2009/3/layout/HorizontalOrganizationChart"/>
    <dgm:cxn modelId="{BF815152-49DD-4E10-9F50-761CDCE44370}" type="presParOf" srcId="{F83ACCED-6CDF-410A-95D8-43D366B40C9E}" destId="{79996FC6-E5BD-47D4-BAD3-9070A6E86585}" srcOrd="0" destOrd="0" presId="urn:microsoft.com/office/officeart/2009/3/layout/HorizontalOrganizationChart"/>
    <dgm:cxn modelId="{8A543D87-8134-4C20-9D8F-6DE9D7F3A368}" type="presParOf" srcId="{F83ACCED-6CDF-410A-95D8-43D366B40C9E}" destId="{EDA3219B-6841-40D0-AB29-B29BED38EEAF}" srcOrd="1" destOrd="0" presId="urn:microsoft.com/office/officeart/2009/3/layout/HorizontalOrganizationChart"/>
    <dgm:cxn modelId="{58E7DB8D-8AFB-4A1E-9001-88923086E9E8}" type="presParOf" srcId="{02B125C0-EA8D-4D90-8064-CC23171ABDF3}" destId="{BFE0B336-369D-480B-8AE6-950F6EF54F77}" srcOrd="1" destOrd="0" presId="urn:microsoft.com/office/officeart/2009/3/layout/HorizontalOrganizationChart"/>
    <dgm:cxn modelId="{1E068F27-A55F-4D10-9828-4A41250BE72E}" type="presParOf" srcId="{02B125C0-EA8D-4D90-8064-CC23171ABDF3}" destId="{75117B44-A2BA-4ED1-8959-CA79E2B77753}" srcOrd="2" destOrd="0" presId="urn:microsoft.com/office/officeart/2009/3/layout/HorizontalOrganizationChart"/>
    <dgm:cxn modelId="{339F83C7-F35D-4ED4-8635-7FAB88AFDC98}" type="presParOf" srcId="{A250E2CD-6EFC-4FD7-81E8-AB5693CEFFBE}" destId="{AAF851EB-E336-4356-A48F-85A1EF1F5D27}" srcOrd="4" destOrd="0" presId="urn:microsoft.com/office/officeart/2009/3/layout/HorizontalOrganizationChart"/>
    <dgm:cxn modelId="{7128B527-B5B4-4E69-B4F7-49B19606C41C}" type="presParOf" srcId="{A250E2CD-6EFC-4FD7-81E8-AB5693CEFFBE}" destId="{CFE06A22-E761-4FBF-852D-4B671C1C44E5}" srcOrd="5" destOrd="0" presId="urn:microsoft.com/office/officeart/2009/3/layout/HorizontalOrganizationChart"/>
    <dgm:cxn modelId="{F2B66FE4-DD8B-4BCE-8251-E751B144A831}" type="presParOf" srcId="{CFE06A22-E761-4FBF-852D-4B671C1C44E5}" destId="{46F89605-2945-48BF-AA5B-F1EC7D5DDCFE}" srcOrd="0" destOrd="0" presId="urn:microsoft.com/office/officeart/2009/3/layout/HorizontalOrganizationChart"/>
    <dgm:cxn modelId="{87279CB2-09CF-4ADD-A230-D5DD99844202}" type="presParOf" srcId="{46F89605-2945-48BF-AA5B-F1EC7D5DDCFE}" destId="{8AB4814A-D2E3-4B61-BCA0-8BD6B66892D7}" srcOrd="0" destOrd="0" presId="urn:microsoft.com/office/officeart/2009/3/layout/HorizontalOrganizationChart"/>
    <dgm:cxn modelId="{72EAC055-1885-4F4D-BCBD-200A7DD873A1}" type="presParOf" srcId="{46F89605-2945-48BF-AA5B-F1EC7D5DDCFE}" destId="{7E6EA8D8-60CD-4CA9-BE37-F1BA3815A311}" srcOrd="1" destOrd="0" presId="urn:microsoft.com/office/officeart/2009/3/layout/HorizontalOrganizationChart"/>
    <dgm:cxn modelId="{2C5AE0CE-160D-4739-9D18-2F6DF5FC35E3}" type="presParOf" srcId="{CFE06A22-E761-4FBF-852D-4B671C1C44E5}" destId="{3F2B23DB-877A-442D-A640-2DDBAF733F56}" srcOrd="1" destOrd="0" presId="urn:microsoft.com/office/officeart/2009/3/layout/HorizontalOrganizationChart"/>
    <dgm:cxn modelId="{72478F16-7870-4FF4-9158-EA582818DB64}" type="presParOf" srcId="{CFE06A22-E761-4FBF-852D-4B671C1C44E5}" destId="{DEB4CFB5-FB3B-46C8-8459-428D685807B6}" srcOrd="2" destOrd="0" presId="urn:microsoft.com/office/officeart/2009/3/layout/HorizontalOrganizationChart"/>
    <dgm:cxn modelId="{37B12575-CFA4-490A-9486-71DE910F67D2}" type="presParOf" srcId="{AB3ECC07-7EE2-4880-AA66-ED8B0CCF5A2E}" destId="{1372B87F-6D11-40B6-AEF5-5AA272AFE00F}" srcOrd="2" destOrd="0" presId="urn:microsoft.com/office/officeart/2009/3/layout/HorizontalOrganizationChart"/>
    <dgm:cxn modelId="{19828649-9003-44AA-A4AA-4753B03B6539}" type="presParOf" srcId="{1372B87F-6D11-40B6-AEF5-5AA272AFE00F}" destId="{93529465-23F9-4489-8CAE-AAF375D8221D}" srcOrd="0" destOrd="0" presId="urn:microsoft.com/office/officeart/2009/3/layout/HorizontalOrganizationChart"/>
    <dgm:cxn modelId="{5E3C0EB7-0BBB-4B42-BBF9-D7F5FB97C0A3}" type="presParOf" srcId="{1372B87F-6D11-40B6-AEF5-5AA272AFE00F}" destId="{2D468139-BD45-469D-B7BF-7525DB2A7EB9}" srcOrd="1" destOrd="0" presId="urn:microsoft.com/office/officeart/2009/3/layout/HorizontalOrganizationChart"/>
    <dgm:cxn modelId="{A04E69B0-FC5E-4F88-B6A6-0C880E61EC0F}" type="presParOf" srcId="{2D468139-BD45-469D-B7BF-7525DB2A7EB9}" destId="{4C5EE8F7-F61E-4D55-B2F8-528A76FF653F}" srcOrd="0" destOrd="0" presId="urn:microsoft.com/office/officeart/2009/3/layout/HorizontalOrganizationChart"/>
    <dgm:cxn modelId="{1E980EFA-96E1-4806-A105-A2B3ED3E1A71}" type="presParOf" srcId="{4C5EE8F7-F61E-4D55-B2F8-528A76FF653F}" destId="{EA9915B4-CAB3-41B4-8AD4-28897366A757}" srcOrd="0" destOrd="0" presId="urn:microsoft.com/office/officeart/2009/3/layout/HorizontalOrganizationChart"/>
    <dgm:cxn modelId="{07DCBF09-87A9-45EC-9A00-7183E685F46E}" type="presParOf" srcId="{4C5EE8F7-F61E-4D55-B2F8-528A76FF653F}" destId="{6B86EDA1-B985-4AB1-AE05-21C639547899}" srcOrd="1" destOrd="0" presId="urn:microsoft.com/office/officeart/2009/3/layout/HorizontalOrganizationChart"/>
    <dgm:cxn modelId="{00A4CDB7-6CC5-4CB4-B1AA-34C55B62D364}" type="presParOf" srcId="{2D468139-BD45-469D-B7BF-7525DB2A7EB9}" destId="{6BD9ABCB-FF5B-4E08-82E8-28CC840CE90D}" srcOrd="1" destOrd="0" presId="urn:microsoft.com/office/officeart/2009/3/layout/HorizontalOrganizationChart"/>
    <dgm:cxn modelId="{D54D7955-8FD3-412E-B2F1-E6B9D91FFB30}" type="presParOf" srcId="{2D468139-BD45-469D-B7BF-7525DB2A7EB9}" destId="{03BD6F2A-180D-4D43-B1F4-89AA3407E50D}"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7480DBB-4381-4DA2-B7DE-78D56BE7D540}" type="doc">
      <dgm:prSet loTypeId="urn:microsoft.com/office/officeart/2005/8/layout/default" loCatId="list" qsTypeId="urn:microsoft.com/office/officeart/2005/8/quickstyle/3d4" qsCatId="3D" csTypeId="urn:microsoft.com/office/officeart/2005/8/colors/colorful1" csCatId="colorful" phldr="1"/>
      <dgm:spPr/>
      <dgm:t>
        <a:bodyPr/>
        <a:lstStyle/>
        <a:p>
          <a:endParaRPr lang="es-MX"/>
        </a:p>
      </dgm:t>
    </dgm:pt>
    <dgm:pt modelId="{13F8F9EB-337A-4CFD-AF28-8E418C8C2745}">
      <dgm:prSet phldrT="[Texto]" custT="1"/>
      <dgm:spPr/>
      <dgm:t>
        <a:bodyPr/>
        <a:lstStyle/>
        <a:p>
          <a:r>
            <a:rPr lang="es-MX" sz="2000" dirty="0" smtClean="0">
              <a:latin typeface="Franklin Gothic Book" panose="020B0503020102020204" pitchFamily="34" charset="0"/>
            </a:rPr>
            <a:t>10% del ISR</a:t>
          </a:r>
          <a:endParaRPr lang="es-MX" sz="2000" dirty="0">
            <a:latin typeface="Franklin Gothic Book" panose="020B0503020102020204" pitchFamily="34" charset="0"/>
          </a:endParaRPr>
        </a:p>
      </dgm:t>
    </dgm:pt>
    <dgm:pt modelId="{B69D75DF-6EEE-4CE4-AE07-5E2CBF581F33}" type="parTrans" cxnId="{319546A3-5921-4469-8673-62105D9498B3}">
      <dgm:prSet/>
      <dgm:spPr/>
      <dgm:t>
        <a:bodyPr/>
        <a:lstStyle/>
        <a:p>
          <a:endParaRPr lang="es-MX" sz="2000">
            <a:latin typeface="Franklin Gothic Book" panose="020B0503020102020204" pitchFamily="34" charset="0"/>
          </a:endParaRPr>
        </a:p>
      </dgm:t>
    </dgm:pt>
    <dgm:pt modelId="{2DC67DE8-C14E-423D-8C35-6780CB58F88B}" type="sibTrans" cxnId="{319546A3-5921-4469-8673-62105D9498B3}">
      <dgm:prSet/>
      <dgm:spPr/>
      <dgm:t>
        <a:bodyPr/>
        <a:lstStyle/>
        <a:p>
          <a:endParaRPr lang="es-MX" sz="2000">
            <a:latin typeface="Franklin Gothic Book" panose="020B0503020102020204" pitchFamily="34" charset="0"/>
          </a:endParaRPr>
        </a:p>
      </dgm:t>
    </dgm:pt>
    <dgm:pt modelId="{CDEB62E0-4B29-43B8-8078-E587417FA3B7}">
      <dgm:prSet phldrT="[Texto]" custT="1"/>
      <dgm:spPr/>
      <dgm:t>
        <a:bodyPr/>
        <a:lstStyle/>
        <a:p>
          <a:r>
            <a:rPr lang="es-MX" sz="2000" dirty="0" smtClean="0">
              <a:latin typeface="Franklin Gothic Book" panose="020B0503020102020204" pitchFamily="34" charset="0"/>
            </a:rPr>
            <a:t>2/3 de IVA</a:t>
          </a:r>
          <a:endParaRPr lang="es-MX" sz="2000" dirty="0">
            <a:latin typeface="Franklin Gothic Book" panose="020B0503020102020204" pitchFamily="34" charset="0"/>
          </a:endParaRPr>
        </a:p>
      </dgm:t>
    </dgm:pt>
    <dgm:pt modelId="{60652A26-8757-409D-88C1-3FC89FB0B262}" type="parTrans" cxnId="{CEE720F9-B64B-43D7-B950-ED107C2401B8}">
      <dgm:prSet/>
      <dgm:spPr/>
      <dgm:t>
        <a:bodyPr/>
        <a:lstStyle/>
        <a:p>
          <a:endParaRPr lang="es-MX" sz="2000">
            <a:latin typeface="Franklin Gothic Book" panose="020B0503020102020204" pitchFamily="34" charset="0"/>
          </a:endParaRPr>
        </a:p>
      </dgm:t>
    </dgm:pt>
    <dgm:pt modelId="{09DEAF5F-5C8B-4E0F-9DC9-AC41917D1CC8}" type="sibTrans" cxnId="{CEE720F9-B64B-43D7-B950-ED107C2401B8}">
      <dgm:prSet/>
      <dgm:spPr/>
      <dgm:t>
        <a:bodyPr/>
        <a:lstStyle/>
        <a:p>
          <a:endParaRPr lang="es-MX" sz="2000">
            <a:latin typeface="Franklin Gothic Book" panose="020B0503020102020204" pitchFamily="34" charset="0"/>
          </a:endParaRPr>
        </a:p>
      </dgm:t>
    </dgm:pt>
    <dgm:pt modelId="{E0AF8375-539B-49C2-BD26-F8D3B3377A4C}" type="pres">
      <dgm:prSet presAssocID="{F7480DBB-4381-4DA2-B7DE-78D56BE7D540}" presName="diagram" presStyleCnt="0">
        <dgm:presLayoutVars>
          <dgm:dir/>
          <dgm:resizeHandles val="exact"/>
        </dgm:presLayoutVars>
      </dgm:prSet>
      <dgm:spPr/>
      <dgm:t>
        <a:bodyPr/>
        <a:lstStyle/>
        <a:p>
          <a:endParaRPr lang="es-MX"/>
        </a:p>
      </dgm:t>
    </dgm:pt>
    <dgm:pt modelId="{BB443507-2690-4FED-B880-35066211657A}" type="pres">
      <dgm:prSet presAssocID="{13F8F9EB-337A-4CFD-AF28-8E418C8C2745}" presName="node" presStyleLbl="node1" presStyleIdx="0" presStyleCnt="2">
        <dgm:presLayoutVars>
          <dgm:bulletEnabled val="1"/>
        </dgm:presLayoutVars>
      </dgm:prSet>
      <dgm:spPr/>
      <dgm:t>
        <a:bodyPr/>
        <a:lstStyle/>
        <a:p>
          <a:endParaRPr lang="es-MX"/>
        </a:p>
      </dgm:t>
    </dgm:pt>
    <dgm:pt modelId="{1C0F5734-809B-40AF-B354-EB7F95DD15E9}" type="pres">
      <dgm:prSet presAssocID="{2DC67DE8-C14E-423D-8C35-6780CB58F88B}" presName="sibTrans" presStyleCnt="0"/>
      <dgm:spPr/>
    </dgm:pt>
    <dgm:pt modelId="{B0918D58-CE4B-461A-8020-902ADDC7478F}" type="pres">
      <dgm:prSet presAssocID="{CDEB62E0-4B29-43B8-8078-E587417FA3B7}" presName="node" presStyleLbl="node1" presStyleIdx="1" presStyleCnt="2" custLinFactNeighborX="1310" custLinFactNeighborY="-1092">
        <dgm:presLayoutVars>
          <dgm:bulletEnabled val="1"/>
        </dgm:presLayoutVars>
      </dgm:prSet>
      <dgm:spPr/>
      <dgm:t>
        <a:bodyPr/>
        <a:lstStyle/>
        <a:p>
          <a:endParaRPr lang="es-MX"/>
        </a:p>
      </dgm:t>
    </dgm:pt>
  </dgm:ptLst>
  <dgm:cxnLst>
    <dgm:cxn modelId="{3E952C4A-0747-4331-A10B-8846A038B505}" type="presOf" srcId="{13F8F9EB-337A-4CFD-AF28-8E418C8C2745}" destId="{BB443507-2690-4FED-B880-35066211657A}" srcOrd="0" destOrd="0" presId="urn:microsoft.com/office/officeart/2005/8/layout/default"/>
    <dgm:cxn modelId="{CEE720F9-B64B-43D7-B950-ED107C2401B8}" srcId="{F7480DBB-4381-4DA2-B7DE-78D56BE7D540}" destId="{CDEB62E0-4B29-43B8-8078-E587417FA3B7}" srcOrd="1" destOrd="0" parTransId="{60652A26-8757-409D-88C1-3FC89FB0B262}" sibTransId="{09DEAF5F-5C8B-4E0F-9DC9-AC41917D1CC8}"/>
    <dgm:cxn modelId="{0F20B847-2FE2-476A-8ADD-FEEA6E1FC564}" type="presOf" srcId="{F7480DBB-4381-4DA2-B7DE-78D56BE7D540}" destId="{E0AF8375-539B-49C2-BD26-F8D3B3377A4C}" srcOrd="0" destOrd="0" presId="urn:microsoft.com/office/officeart/2005/8/layout/default"/>
    <dgm:cxn modelId="{F417928B-587C-40D6-B4D6-6078E628FF84}" type="presOf" srcId="{CDEB62E0-4B29-43B8-8078-E587417FA3B7}" destId="{B0918D58-CE4B-461A-8020-902ADDC7478F}" srcOrd="0" destOrd="0" presId="urn:microsoft.com/office/officeart/2005/8/layout/default"/>
    <dgm:cxn modelId="{319546A3-5921-4469-8673-62105D9498B3}" srcId="{F7480DBB-4381-4DA2-B7DE-78D56BE7D540}" destId="{13F8F9EB-337A-4CFD-AF28-8E418C8C2745}" srcOrd="0" destOrd="0" parTransId="{B69D75DF-6EEE-4CE4-AE07-5E2CBF581F33}" sibTransId="{2DC67DE8-C14E-423D-8C35-6780CB58F88B}"/>
    <dgm:cxn modelId="{8CB66AFA-95CA-42A2-AFEE-85739ECDDBF8}" type="presParOf" srcId="{E0AF8375-539B-49C2-BD26-F8D3B3377A4C}" destId="{BB443507-2690-4FED-B880-35066211657A}" srcOrd="0" destOrd="0" presId="urn:microsoft.com/office/officeart/2005/8/layout/default"/>
    <dgm:cxn modelId="{2CE87FF4-4426-41B0-ADC9-0D65F2B20D4D}" type="presParOf" srcId="{E0AF8375-539B-49C2-BD26-F8D3B3377A4C}" destId="{1C0F5734-809B-40AF-B354-EB7F95DD15E9}" srcOrd="1" destOrd="0" presId="urn:microsoft.com/office/officeart/2005/8/layout/default"/>
    <dgm:cxn modelId="{FA5FF78C-C436-470C-8015-611D4FD47201}" type="presParOf" srcId="{E0AF8375-539B-49C2-BD26-F8D3B3377A4C}" destId="{B0918D58-CE4B-461A-8020-902ADDC7478F}"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D3A976E-CCDA-4F71-81B1-D0F2097F67B9}" type="doc">
      <dgm:prSet loTypeId="urn:microsoft.com/office/officeart/2005/8/layout/cycle5" loCatId="cycle" qsTypeId="urn:microsoft.com/office/officeart/2005/8/quickstyle/3d4" qsCatId="3D" csTypeId="urn:microsoft.com/office/officeart/2005/8/colors/colorful5" csCatId="colorful" phldr="1"/>
      <dgm:spPr/>
      <dgm:t>
        <a:bodyPr/>
        <a:lstStyle/>
        <a:p>
          <a:endParaRPr lang="es-MX"/>
        </a:p>
      </dgm:t>
    </dgm:pt>
    <dgm:pt modelId="{5D738E85-109C-4D3F-A0DB-AB9A8A1BD7A0}">
      <dgm:prSet phldrT="[Texto]" custT="1"/>
      <dgm:spPr/>
      <dgm:t>
        <a:bodyPr/>
        <a:lstStyle/>
        <a:p>
          <a:r>
            <a:rPr lang="es-MX" sz="1200" dirty="0" smtClean="0">
              <a:latin typeface="Franklin Gothic Book" panose="020B0503020102020204" pitchFamily="34" charset="0"/>
            </a:rPr>
            <a:t>Inscripción en el RFC.</a:t>
          </a:r>
          <a:endParaRPr lang="es-MX" sz="1200" dirty="0">
            <a:latin typeface="Franklin Gothic Book" panose="020B0503020102020204" pitchFamily="34" charset="0"/>
          </a:endParaRPr>
        </a:p>
      </dgm:t>
    </dgm:pt>
    <dgm:pt modelId="{77D01B53-712F-4908-B9A5-6A8F027D7F64}" type="parTrans" cxnId="{7003003E-5326-4032-8488-9AE0CA2C827A}">
      <dgm:prSet/>
      <dgm:spPr/>
      <dgm:t>
        <a:bodyPr/>
        <a:lstStyle/>
        <a:p>
          <a:endParaRPr lang="es-MX" sz="1200">
            <a:latin typeface="Franklin Gothic Book" panose="020B0503020102020204" pitchFamily="34" charset="0"/>
          </a:endParaRPr>
        </a:p>
      </dgm:t>
    </dgm:pt>
    <dgm:pt modelId="{30CD58D9-9094-4AA7-8ADC-2699D78294BA}" type="sibTrans" cxnId="{7003003E-5326-4032-8488-9AE0CA2C827A}">
      <dgm:prSet/>
      <dgm:spPr/>
      <dgm:t>
        <a:bodyPr/>
        <a:lstStyle/>
        <a:p>
          <a:endParaRPr lang="es-MX" sz="1200">
            <a:latin typeface="Franklin Gothic Book" panose="020B0503020102020204" pitchFamily="34" charset="0"/>
          </a:endParaRPr>
        </a:p>
      </dgm:t>
    </dgm:pt>
    <dgm:pt modelId="{755B62CD-A4CB-42B1-9CC8-AAB28743F5E9}">
      <dgm:prSet phldrT="[Texto]" custT="1"/>
      <dgm:spPr/>
      <dgm:t>
        <a:bodyPr/>
        <a:lstStyle/>
        <a:p>
          <a:r>
            <a:rPr lang="es-MX" sz="1200" dirty="0" smtClean="0">
              <a:latin typeface="Franklin Gothic Book" panose="020B0503020102020204" pitchFamily="34" charset="0"/>
            </a:rPr>
            <a:t>Llevar contabilidad.</a:t>
          </a:r>
          <a:endParaRPr lang="es-MX" sz="1200" dirty="0">
            <a:latin typeface="Franklin Gothic Book" panose="020B0503020102020204" pitchFamily="34" charset="0"/>
          </a:endParaRPr>
        </a:p>
      </dgm:t>
    </dgm:pt>
    <dgm:pt modelId="{D90F400A-3ECC-42D3-9959-F12B5B1920D7}" type="sibTrans" cxnId="{0F524045-F2EA-4847-82D6-A786629D1806}">
      <dgm:prSet/>
      <dgm:spPr/>
      <dgm:t>
        <a:bodyPr/>
        <a:lstStyle/>
        <a:p>
          <a:endParaRPr lang="es-MX" sz="1200">
            <a:latin typeface="Franklin Gothic Book" panose="020B0503020102020204" pitchFamily="34" charset="0"/>
          </a:endParaRPr>
        </a:p>
      </dgm:t>
    </dgm:pt>
    <dgm:pt modelId="{9907B762-7B53-4C53-BC97-AFC4974AED0E}" type="parTrans" cxnId="{0F524045-F2EA-4847-82D6-A786629D1806}">
      <dgm:prSet/>
      <dgm:spPr/>
      <dgm:t>
        <a:bodyPr/>
        <a:lstStyle/>
        <a:p>
          <a:endParaRPr lang="es-MX" sz="1200">
            <a:latin typeface="Franklin Gothic Book" panose="020B0503020102020204" pitchFamily="34" charset="0"/>
          </a:endParaRPr>
        </a:p>
      </dgm:t>
    </dgm:pt>
    <dgm:pt modelId="{3EDC5AB8-5F65-44E9-A5FA-249770381BB7}">
      <dgm:prSet phldrT="[Texto]" custT="1"/>
      <dgm:spPr/>
      <dgm:t>
        <a:bodyPr/>
        <a:lstStyle/>
        <a:p>
          <a:r>
            <a:rPr lang="es-MX" sz="1200" dirty="0" smtClean="0">
              <a:latin typeface="Franklin Gothic Book" panose="020B0503020102020204" pitchFamily="34" charset="0"/>
            </a:rPr>
            <a:t>Expedir comprobantes fiscales.</a:t>
          </a:r>
          <a:endParaRPr lang="es-MX" sz="1200" dirty="0">
            <a:latin typeface="Franklin Gothic Book" panose="020B0503020102020204" pitchFamily="34" charset="0"/>
          </a:endParaRPr>
        </a:p>
      </dgm:t>
    </dgm:pt>
    <dgm:pt modelId="{645A3946-3EA9-4F55-9F56-D73DE71D9ADC}" type="sibTrans" cxnId="{85237A51-B84C-4BA9-9700-6C5C945DD02D}">
      <dgm:prSet/>
      <dgm:spPr/>
      <dgm:t>
        <a:bodyPr/>
        <a:lstStyle/>
        <a:p>
          <a:endParaRPr lang="es-MX" sz="1200">
            <a:latin typeface="Franklin Gothic Book" panose="020B0503020102020204" pitchFamily="34" charset="0"/>
          </a:endParaRPr>
        </a:p>
      </dgm:t>
    </dgm:pt>
    <dgm:pt modelId="{037CC0E8-3FFD-4152-ACC7-CDB1C436B878}" type="parTrans" cxnId="{85237A51-B84C-4BA9-9700-6C5C945DD02D}">
      <dgm:prSet/>
      <dgm:spPr/>
      <dgm:t>
        <a:bodyPr/>
        <a:lstStyle/>
        <a:p>
          <a:endParaRPr lang="es-MX" sz="1200">
            <a:latin typeface="Franklin Gothic Book" panose="020B0503020102020204" pitchFamily="34" charset="0"/>
          </a:endParaRPr>
        </a:p>
      </dgm:t>
    </dgm:pt>
    <dgm:pt modelId="{5CB4387D-B01F-4ED7-809C-2A9FC4CD4C36}">
      <dgm:prSet phldrT="[Texto]" custT="1"/>
      <dgm:spPr/>
      <dgm:t>
        <a:bodyPr/>
        <a:lstStyle/>
        <a:p>
          <a:r>
            <a:rPr lang="es-MX" sz="1200" dirty="0" smtClean="0">
              <a:latin typeface="Franklin Gothic Book" panose="020B0503020102020204" pitchFamily="34" charset="0"/>
            </a:rPr>
            <a:t>Formular Estado de Posición Financiera y levantar inventario de existencias.</a:t>
          </a:r>
          <a:endParaRPr lang="es-MX" sz="1200" dirty="0">
            <a:latin typeface="Franklin Gothic Book" panose="020B0503020102020204" pitchFamily="34" charset="0"/>
          </a:endParaRPr>
        </a:p>
      </dgm:t>
    </dgm:pt>
    <dgm:pt modelId="{5F7A5674-0344-46A3-BE27-B82EC669E5EA}" type="sibTrans" cxnId="{2E460B2B-4172-4BB2-9BCA-72ECCF497CD2}">
      <dgm:prSet/>
      <dgm:spPr/>
      <dgm:t>
        <a:bodyPr/>
        <a:lstStyle/>
        <a:p>
          <a:endParaRPr lang="es-MX" sz="1200">
            <a:latin typeface="Franklin Gothic Book" panose="020B0503020102020204" pitchFamily="34" charset="0"/>
          </a:endParaRPr>
        </a:p>
      </dgm:t>
    </dgm:pt>
    <dgm:pt modelId="{0C461D8B-2464-4B5E-9B5E-39CEEA163021}" type="parTrans" cxnId="{2E460B2B-4172-4BB2-9BCA-72ECCF497CD2}">
      <dgm:prSet/>
      <dgm:spPr/>
      <dgm:t>
        <a:bodyPr/>
        <a:lstStyle/>
        <a:p>
          <a:endParaRPr lang="es-MX" sz="1200">
            <a:latin typeface="Franklin Gothic Book" panose="020B0503020102020204" pitchFamily="34" charset="0"/>
          </a:endParaRPr>
        </a:p>
      </dgm:t>
    </dgm:pt>
    <dgm:pt modelId="{E761E681-C2DB-4767-948E-4EB9309ADCF1}">
      <dgm:prSet phldrT="[Texto]" custT="1"/>
      <dgm:spPr/>
      <dgm:t>
        <a:bodyPr/>
        <a:lstStyle/>
        <a:p>
          <a:r>
            <a:rPr lang="es-MX" sz="1200" dirty="0" smtClean="0">
              <a:latin typeface="Franklin Gothic Book" panose="020B0503020102020204" pitchFamily="34" charset="0"/>
            </a:rPr>
            <a:t>Conservar la contabilidad.</a:t>
          </a:r>
          <a:endParaRPr lang="es-MX" sz="1200" dirty="0">
            <a:latin typeface="Franklin Gothic Book" panose="020B0503020102020204" pitchFamily="34" charset="0"/>
          </a:endParaRPr>
        </a:p>
      </dgm:t>
    </dgm:pt>
    <dgm:pt modelId="{8B0CB825-6D3E-4945-A285-6A0D73B6ECA8}" type="sibTrans" cxnId="{0DDCC01F-6BF5-4B71-82B9-58027083D71F}">
      <dgm:prSet/>
      <dgm:spPr/>
      <dgm:t>
        <a:bodyPr/>
        <a:lstStyle/>
        <a:p>
          <a:endParaRPr lang="es-MX" sz="1200">
            <a:latin typeface="Franklin Gothic Book" panose="020B0503020102020204" pitchFamily="34" charset="0"/>
          </a:endParaRPr>
        </a:p>
      </dgm:t>
    </dgm:pt>
    <dgm:pt modelId="{C91001FA-1C99-4F6D-98C4-DBF2B4710472}" type="parTrans" cxnId="{0DDCC01F-6BF5-4B71-82B9-58027083D71F}">
      <dgm:prSet/>
      <dgm:spPr/>
      <dgm:t>
        <a:bodyPr/>
        <a:lstStyle/>
        <a:p>
          <a:endParaRPr lang="es-MX" sz="1200">
            <a:latin typeface="Franklin Gothic Book" panose="020B0503020102020204" pitchFamily="34" charset="0"/>
          </a:endParaRPr>
        </a:p>
      </dgm:t>
    </dgm:pt>
    <dgm:pt modelId="{114D6AFF-D868-4B64-83B6-20BCC4261001}" type="pres">
      <dgm:prSet presAssocID="{1D3A976E-CCDA-4F71-81B1-D0F2097F67B9}" presName="cycle" presStyleCnt="0">
        <dgm:presLayoutVars>
          <dgm:dir/>
          <dgm:resizeHandles val="exact"/>
        </dgm:presLayoutVars>
      </dgm:prSet>
      <dgm:spPr/>
      <dgm:t>
        <a:bodyPr/>
        <a:lstStyle/>
        <a:p>
          <a:endParaRPr lang="es-MX"/>
        </a:p>
      </dgm:t>
    </dgm:pt>
    <dgm:pt modelId="{3A92C2EA-6A80-4FCC-B598-692E6F37B359}" type="pres">
      <dgm:prSet presAssocID="{5D738E85-109C-4D3F-A0DB-AB9A8A1BD7A0}" presName="node" presStyleLbl="node1" presStyleIdx="0" presStyleCnt="5">
        <dgm:presLayoutVars>
          <dgm:bulletEnabled val="1"/>
        </dgm:presLayoutVars>
      </dgm:prSet>
      <dgm:spPr/>
      <dgm:t>
        <a:bodyPr/>
        <a:lstStyle/>
        <a:p>
          <a:endParaRPr lang="es-MX"/>
        </a:p>
      </dgm:t>
    </dgm:pt>
    <dgm:pt modelId="{C6A4A8F9-55E4-44CE-BC61-F87920AE5314}" type="pres">
      <dgm:prSet presAssocID="{5D738E85-109C-4D3F-A0DB-AB9A8A1BD7A0}" presName="spNode" presStyleCnt="0"/>
      <dgm:spPr/>
    </dgm:pt>
    <dgm:pt modelId="{FBCB5FE5-0B38-44CA-93A2-D7656C1E3803}" type="pres">
      <dgm:prSet presAssocID="{30CD58D9-9094-4AA7-8ADC-2699D78294BA}" presName="sibTrans" presStyleLbl="sibTrans1D1" presStyleIdx="0" presStyleCnt="5"/>
      <dgm:spPr/>
      <dgm:t>
        <a:bodyPr/>
        <a:lstStyle/>
        <a:p>
          <a:endParaRPr lang="es-MX"/>
        </a:p>
      </dgm:t>
    </dgm:pt>
    <dgm:pt modelId="{2EE05D7A-55DA-45F4-99B4-693A08160927}" type="pres">
      <dgm:prSet presAssocID="{755B62CD-A4CB-42B1-9CC8-AAB28743F5E9}" presName="node" presStyleLbl="node1" presStyleIdx="1" presStyleCnt="5">
        <dgm:presLayoutVars>
          <dgm:bulletEnabled val="1"/>
        </dgm:presLayoutVars>
      </dgm:prSet>
      <dgm:spPr/>
      <dgm:t>
        <a:bodyPr/>
        <a:lstStyle/>
        <a:p>
          <a:endParaRPr lang="es-MX"/>
        </a:p>
      </dgm:t>
    </dgm:pt>
    <dgm:pt modelId="{06B86F44-F50B-4507-95A0-904E1F498E3D}" type="pres">
      <dgm:prSet presAssocID="{755B62CD-A4CB-42B1-9CC8-AAB28743F5E9}" presName="spNode" presStyleCnt="0"/>
      <dgm:spPr/>
    </dgm:pt>
    <dgm:pt modelId="{BD461514-E6EB-4ABC-88BD-CBB201A6F1D2}" type="pres">
      <dgm:prSet presAssocID="{D90F400A-3ECC-42D3-9959-F12B5B1920D7}" presName="sibTrans" presStyleLbl="sibTrans1D1" presStyleIdx="1" presStyleCnt="5"/>
      <dgm:spPr/>
      <dgm:t>
        <a:bodyPr/>
        <a:lstStyle/>
        <a:p>
          <a:endParaRPr lang="es-MX"/>
        </a:p>
      </dgm:t>
    </dgm:pt>
    <dgm:pt modelId="{0FA24215-31B2-4DBC-ACC1-E550465DC6F2}" type="pres">
      <dgm:prSet presAssocID="{3EDC5AB8-5F65-44E9-A5FA-249770381BB7}" presName="node" presStyleLbl="node1" presStyleIdx="2" presStyleCnt="5">
        <dgm:presLayoutVars>
          <dgm:bulletEnabled val="1"/>
        </dgm:presLayoutVars>
      </dgm:prSet>
      <dgm:spPr/>
      <dgm:t>
        <a:bodyPr/>
        <a:lstStyle/>
        <a:p>
          <a:endParaRPr lang="es-MX"/>
        </a:p>
      </dgm:t>
    </dgm:pt>
    <dgm:pt modelId="{BF68997B-DB17-411C-9F90-51880949E487}" type="pres">
      <dgm:prSet presAssocID="{3EDC5AB8-5F65-44E9-A5FA-249770381BB7}" presName="spNode" presStyleCnt="0"/>
      <dgm:spPr/>
    </dgm:pt>
    <dgm:pt modelId="{54446EC0-0DF8-470E-B701-1CA678E053C4}" type="pres">
      <dgm:prSet presAssocID="{645A3946-3EA9-4F55-9F56-D73DE71D9ADC}" presName="sibTrans" presStyleLbl="sibTrans1D1" presStyleIdx="2" presStyleCnt="5"/>
      <dgm:spPr/>
      <dgm:t>
        <a:bodyPr/>
        <a:lstStyle/>
        <a:p>
          <a:endParaRPr lang="es-MX"/>
        </a:p>
      </dgm:t>
    </dgm:pt>
    <dgm:pt modelId="{CAA79A76-9038-4D44-8340-C8E80B1FDF65}" type="pres">
      <dgm:prSet presAssocID="{E761E681-C2DB-4767-948E-4EB9309ADCF1}" presName="node" presStyleLbl="node1" presStyleIdx="3" presStyleCnt="5">
        <dgm:presLayoutVars>
          <dgm:bulletEnabled val="1"/>
        </dgm:presLayoutVars>
      </dgm:prSet>
      <dgm:spPr/>
      <dgm:t>
        <a:bodyPr/>
        <a:lstStyle/>
        <a:p>
          <a:endParaRPr lang="es-MX"/>
        </a:p>
      </dgm:t>
    </dgm:pt>
    <dgm:pt modelId="{727F3929-24F5-4297-BE77-1E0C790F6478}" type="pres">
      <dgm:prSet presAssocID="{E761E681-C2DB-4767-948E-4EB9309ADCF1}" presName="spNode" presStyleCnt="0"/>
      <dgm:spPr/>
    </dgm:pt>
    <dgm:pt modelId="{F3782703-0371-43BC-B14E-F8947A8FC178}" type="pres">
      <dgm:prSet presAssocID="{8B0CB825-6D3E-4945-A285-6A0D73B6ECA8}" presName="sibTrans" presStyleLbl="sibTrans1D1" presStyleIdx="3" presStyleCnt="5"/>
      <dgm:spPr/>
      <dgm:t>
        <a:bodyPr/>
        <a:lstStyle/>
        <a:p>
          <a:endParaRPr lang="es-MX"/>
        </a:p>
      </dgm:t>
    </dgm:pt>
    <dgm:pt modelId="{DA600E6E-8D80-4E8A-8791-2E1BA3534682}" type="pres">
      <dgm:prSet presAssocID="{5CB4387D-B01F-4ED7-809C-2A9FC4CD4C36}" presName="node" presStyleLbl="node1" presStyleIdx="4" presStyleCnt="5" custRadScaleRad="102607" custRadScaleInc="-1968">
        <dgm:presLayoutVars>
          <dgm:bulletEnabled val="1"/>
        </dgm:presLayoutVars>
      </dgm:prSet>
      <dgm:spPr/>
      <dgm:t>
        <a:bodyPr/>
        <a:lstStyle/>
        <a:p>
          <a:endParaRPr lang="es-MX"/>
        </a:p>
      </dgm:t>
    </dgm:pt>
    <dgm:pt modelId="{77AE2D4B-5169-4ADC-9A05-AC75CB12593B}" type="pres">
      <dgm:prSet presAssocID="{5CB4387D-B01F-4ED7-809C-2A9FC4CD4C36}" presName="spNode" presStyleCnt="0"/>
      <dgm:spPr/>
    </dgm:pt>
    <dgm:pt modelId="{4C4B1E90-17C4-4793-9842-5CD4A0F16A42}" type="pres">
      <dgm:prSet presAssocID="{5F7A5674-0344-46A3-BE27-B82EC669E5EA}" presName="sibTrans" presStyleLbl="sibTrans1D1" presStyleIdx="4" presStyleCnt="5"/>
      <dgm:spPr/>
      <dgm:t>
        <a:bodyPr/>
        <a:lstStyle/>
        <a:p>
          <a:endParaRPr lang="es-MX"/>
        </a:p>
      </dgm:t>
    </dgm:pt>
  </dgm:ptLst>
  <dgm:cxnLst>
    <dgm:cxn modelId="{C3CAB278-A26A-4499-A0BF-FDBBAB797D1E}" type="presOf" srcId="{5F7A5674-0344-46A3-BE27-B82EC669E5EA}" destId="{4C4B1E90-17C4-4793-9842-5CD4A0F16A42}" srcOrd="0" destOrd="0" presId="urn:microsoft.com/office/officeart/2005/8/layout/cycle5"/>
    <dgm:cxn modelId="{FDC6C34F-FDDB-4E29-8F33-B6E3A7DF4D33}" type="presOf" srcId="{645A3946-3EA9-4F55-9F56-D73DE71D9ADC}" destId="{54446EC0-0DF8-470E-B701-1CA678E053C4}" srcOrd="0" destOrd="0" presId="urn:microsoft.com/office/officeart/2005/8/layout/cycle5"/>
    <dgm:cxn modelId="{3CEBF0F2-5E13-41C2-A52F-7BECA84E8836}" type="presOf" srcId="{5CB4387D-B01F-4ED7-809C-2A9FC4CD4C36}" destId="{DA600E6E-8D80-4E8A-8791-2E1BA3534682}" srcOrd="0" destOrd="0" presId="urn:microsoft.com/office/officeart/2005/8/layout/cycle5"/>
    <dgm:cxn modelId="{FE789710-FF99-464F-A141-B0ED10CCFD89}" type="presOf" srcId="{8B0CB825-6D3E-4945-A285-6A0D73B6ECA8}" destId="{F3782703-0371-43BC-B14E-F8947A8FC178}" srcOrd="0" destOrd="0" presId="urn:microsoft.com/office/officeart/2005/8/layout/cycle5"/>
    <dgm:cxn modelId="{7E7ACD2A-1568-404A-A37B-92472FD263F6}" type="presOf" srcId="{30CD58D9-9094-4AA7-8ADC-2699D78294BA}" destId="{FBCB5FE5-0B38-44CA-93A2-D7656C1E3803}" srcOrd="0" destOrd="0" presId="urn:microsoft.com/office/officeart/2005/8/layout/cycle5"/>
    <dgm:cxn modelId="{2E460B2B-4172-4BB2-9BCA-72ECCF497CD2}" srcId="{1D3A976E-CCDA-4F71-81B1-D0F2097F67B9}" destId="{5CB4387D-B01F-4ED7-809C-2A9FC4CD4C36}" srcOrd="4" destOrd="0" parTransId="{0C461D8B-2464-4B5E-9B5E-39CEEA163021}" sibTransId="{5F7A5674-0344-46A3-BE27-B82EC669E5EA}"/>
    <dgm:cxn modelId="{F1B7A3D1-8C2D-40E7-AEF8-4C918331E627}" type="presOf" srcId="{D90F400A-3ECC-42D3-9959-F12B5B1920D7}" destId="{BD461514-E6EB-4ABC-88BD-CBB201A6F1D2}" srcOrd="0" destOrd="0" presId="urn:microsoft.com/office/officeart/2005/8/layout/cycle5"/>
    <dgm:cxn modelId="{0F524045-F2EA-4847-82D6-A786629D1806}" srcId="{1D3A976E-CCDA-4F71-81B1-D0F2097F67B9}" destId="{755B62CD-A4CB-42B1-9CC8-AAB28743F5E9}" srcOrd="1" destOrd="0" parTransId="{9907B762-7B53-4C53-BC97-AFC4974AED0E}" sibTransId="{D90F400A-3ECC-42D3-9959-F12B5B1920D7}"/>
    <dgm:cxn modelId="{160FAB07-2570-483C-B082-87B078F7E4C7}" type="presOf" srcId="{5D738E85-109C-4D3F-A0DB-AB9A8A1BD7A0}" destId="{3A92C2EA-6A80-4FCC-B598-692E6F37B359}" srcOrd="0" destOrd="0" presId="urn:microsoft.com/office/officeart/2005/8/layout/cycle5"/>
    <dgm:cxn modelId="{0ACE36A6-4A45-45B5-8867-47A05C164EF5}" type="presOf" srcId="{3EDC5AB8-5F65-44E9-A5FA-249770381BB7}" destId="{0FA24215-31B2-4DBC-ACC1-E550465DC6F2}" srcOrd="0" destOrd="0" presId="urn:microsoft.com/office/officeart/2005/8/layout/cycle5"/>
    <dgm:cxn modelId="{85237A51-B84C-4BA9-9700-6C5C945DD02D}" srcId="{1D3A976E-CCDA-4F71-81B1-D0F2097F67B9}" destId="{3EDC5AB8-5F65-44E9-A5FA-249770381BB7}" srcOrd="2" destOrd="0" parTransId="{037CC0E8-3FFD-4152-ACC7-CDB1C436B878}" sibTransId="{645A3946-3EA9-4F55-9F56-D73DE71D9ADC}"/>
    <dgm:cxn modelId="{C1AC936A-9192-46AF-A6F9-677ADADD6076}" type="presOf" srcId="{E761E681-C2DB-4767-948E-4EB9309ADCF1}" destId="{CAA79A76-9038-4D44-8340-C8E80B1FDF65}" srcOrd="0" destOrd="0" presId="urn:microsoft.com/office/officeart/2005/8/layout/cycle5"/>
    <dgm:cxn modelId="{0DDCC01F-6BF5-4B71-82B9-58027083D71F}" srcId="{1D3A976E-CCDA-4F71-81B1-D0F2097F67B9}" destId="{E761E681-C2DB-4767-948E-4EB9309ADCF1}" srcOrd="3" destOrd="0" parTransId="{C91001FA-1C99-4F6D-98C4-DBF2B4710472}" sibTransId="{8B0CB825-6D3E-4945-A285-6A0D73B6ECA8}"/>
    <dgm:cxn modelId="{7003003E-5326-4032-8488-9AE0CA2C827A}" srcId="{1D3A976E-CCDA-4F71-81B1-D0F2097F67B9}" destId="{5D738E85-109C-4D3F-A0DB-AB9A8A1BD7A0}" srcOrd="0" destOrd="0" parTransId="{77D01B53-712F-4908-B9A5-6A8F027D7F64}" sibTransId="{30CD58D9-9094-4AA7-8ADC-2699D78294BA}"/>
    <dgm:cxn modelId="{87AA3245-5039-430F-9CD7-6591911B220C}" type="presOf" srcId="{1D3A976E-CCDA-4F71-81B1-D0F2097F67B9}" destId="{114D6AFF-D868-4B64-83B6-20BCC4261001}" srcOrd="0" destOrd="0" presId="urn:microsoft.com/office/officeart/2005/8/layout/cycle5"/>
    <dgm:cxn modelId="{2483BC0A-E4D9-40E1-BFC8-0E66E6B1AD42}" type="presOf" srcId="{755B62CD-A4CB-42B1-9CC8-AAB28743F5E9}" destId="{2EE05D7A-55DA-45F4-99B4-693A08160927}" srcOrd="0" destOrd="0" presId="urn:microsoft.com/office/officeart/2005/8/layout/cycle5"/>
    <dgm:cxn modelId="{30963049-1646-42B6-840B-7FBB21148F5F}" type="presParOf" srcId="{114D6AFF-D868-4B64-83B6-20BCC4261001}" destId="{3A92C2EA-6A80-4FCC-B598-692E6F37B359}" srcOrd="0" destOrd="0" presId="urn:microsoft.com/office/officeart/2005/8/layout/cycle5"/>
    <dgm:cxn modelId="{EABC514F-A8A1-41D5-BEDF-8814A9F487A7}" type="presParOf" srcId="{114D6AFF-D868-4B64-83B6-20BCC4261001}" destId="{C6A4A8F9-55E4-44CE-BC61-F87920AE5314}" srcOrd="1" destOrd="0" presId="urn:microsoft.com/office/officeart/2005/8/layout/cycle5"/>
    <dgm:cxn modelId="{FA1E62B5-677E-4108-82A8-A18B594E6605}" type="presParOf" srcId="{114D6AFF-D868-4B64-83B6-20BCC4261001}" destId="{FBCB5FE5-0B38-44CA-93A2-D7656C1E3803}" srcOrd="2" destOrd="0" presId="urn:microsoft.com/office/officeart/2005/8/layout/cycle5"/>
    <dgm:cxn modelId="{9E61C659-261F-40C6-927A-7EE48E4AB3FF}" type="presParOf" srcId="{114D6AFF-D868-4B64-83B6-20BCC4261001}" destId="{2EE05D7A-55DA-45F4-99B4-693A08160927}" srcOrd="3" destOrd="0" presId="urn:microsoft.com/office/officeart/2005/8/layout/cycle5"/>
    <dgm:cxn modelId="{3D720821-CD01-493F-BEED-049D2FE97371}" type="presParOf" srcId="{114D6AFF-D868-4B64-83B6-20BCC4261001}" destId="{06B86F44-F50B-4507-95A0-904E1F498E3D}" srcOrd="4" destOrd="0" presId="urn:microsoft.com/office/officeart/2005/8/layout/cycle5"/>
    <dgm:cxn modelId="{CE9C7B0C-38BB-4DBA-AAB3-74CEE4A48CDF}" type="presParOf" srcId="{114D6AFF-D868-4B64-83B6-20BCC4261001}" destId="{BD461514-E6EB-4ABC-88BD-CBB201A6F1D2}" srcOrd="5" destOrd="0" presId="urn:microsoft.com/office/officeart/2005/8/layout/cycle5"/>
    <dgm:cxn modelId="{9DAA2DEF-66DC-4FA3-8EF8-B684235C654A}" type="presParOf" srcId="{114D6AFF-D868-4B64-83B6-20BCC4261001}" destId="{0FA24215-31B2-4DBC-ACC1-E550465DC6F2}" srcOrd="6" destOrd="0" presId="urn:microsoft.com/office/officeart/2005/8/layout/cycle5"/>
    <dgm:cxn modelId="{0BE0C38F-B390-48CC-95F3-08A8F4E4368B}" type="presParOf" srcId="{114D6AFF-D868-4B64-83B6-20BCC4261001}" destId="{BF68997B-DB17-411C-9F90-51880949E487}" srcOrd="7" destOrd="0" presId="urn:microsoft.com/office/officeart/2005/8/layout/cycle5"/>
    <dgm:cxn modelId="{5234C05E-5CE9-4A53-A13A-8DCBEA8F5A92}" type="presParOf" srcId="{114D6AFF-D868-4B64-83B6-20BCC4261001}" destId="{54446EC0-0DF8-470E-B701-1CA678E053C4}" srcOrd="8" destOrd="0" presId="urn:microsoft.com/office/officeart/2005/8/layout/cycle5"/>
    <dgm:cxn modelId="{1050EA16-80C5-4D2E-9441-95F894A8F6D1}" type="presParOf" srcId="{114D6AFF-D868-4B64-83B6-20BCC4261001}" destId="{CAA79A76-9038-4D44-8340-C8E80B1FDF65}" srcOrd="9" destOrd="0" presId="urn:microsoft.com/office/officeart/2005/8/layout/cycle5"/>
    <dgm:cxn modelId="{CDCD6081-B1FD-4407-95F8-893025F9EA6A}" type="presParOf" srcId="{114D6AFF-D868-4B64-83B6-20BCC4261001}" destId="{727F3929-24F5-4297-BE77-1E0C790F6478}" srcOrd="10" destOrd="0" presId="urn:microsoft.com/office/officeart/2005/8/layout/cycle5"/>
    <dgm:cxn modelId="{AAD61C6C-FDA6-482F-BADB-C067CC910617}" type="presParOf" srcId="{114D6AFF-D868-4B64-83B6-20BCC4261001}" destId="{F3782703-0371-43BC-B14E-F8947A8FC178}" srcOrd="11" destOrd="0" presId="urn:microsoft.com/office/officeart/2005/8/layout/cycle5"/>
    <dgm:cxn modelId="{12BB5434-46A3-4A40-BE4B-C9E00FB63BC0}" type="presParOf" srcId="{114D6AFF-D868-4B64-83B6-20BCC4261001}" destId="{DA600E6E-8D80-4E8A-8791-2E1BA3534682}" srcOrd="12" destOrd="0" presId="urn:microsoft.com/office/officeart/2005/8/layout/cycle5"/>
    <dgm:cxn modelId="{E19CE1A4-ECBA-40C4-BEBF-5D4DD8034DEA}" type="presParOf" srcId="{114D6AFF-D868-4B64-83B6-20BCC4261001}" destId="{77AE2D4B-5169-4ADC-9A05-AC75CB12593B}" srcOrd="13" destOrd="0" presId="urn:microsoft.com/office/officeart/2005/8/layout/cycle5"/>
    <dgm:cxn modelId="{69C21365-E469-46BA-9AB8-DCFDE20EDC12}" type="presParOf" srcId="{114D6AFF-D868-4B64-83B6-20BCC4261001}" destId="{4C4B1E90-17C4-4793-9842-5CD4A0F16A42}"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pPr/>
              <a:t>10/12/2016</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p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pPr/>
              <a:t>10/12/2016</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p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72539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409888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03624092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ES" smtClean="0"/>
              <a:t>Haga clic para modificar el estilo de título del patrón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ES" smtClean="0"/>
              <a:t>Haga clic para modificar el estilo de texto del patrón</a:t>
            </a:r>
          </a:p>
        </p:txBody>
      </p:sp>
      <p:sp>
        <p:nvSpPr>
          <p:cNvPr id="2" name="Date Placeholder 1"/>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81152519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09923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4171418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462353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702383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A879FD0-C37A-4F50-8F3B-5FA0D9D0B42F}" type="datetimeFigureOut">
              <a:rPr lang="en-US" smtClean="0"/>
              <a:pPr/>
              <a:t>10/12/2016</a:t>
            </a:fld>
            <a:endParaRPr lang="en-US"/>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6EF73-9DB8-4763-865F-2F88181A4732}" type="slidenum">
              <a:rPr lang="es-MX" smtClean="0"/>
              <a:pPr/>
              <a:t>‹Nº›</a:t>
            </a:fld>
            <a:endParaRPr lang="es-MX"/>
          </a:p>
        </p:txBody>
      </p:sp>
    </p:spTree>
    <p:extLst>
      <p:ext uri="{BB962C8B-B14F-4D97-AF65-F5344CB8AC3E}">
        <p14:creationId xmlns:p14="http://schemas.microsoft.com/office/powerpoint/2010/main" val="365255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2734626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233931833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278134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smtClean="0"/>
              <a:pPr/>
              <a:t>10/12/2016</a:t>
            </a:fld>
            <a:endParaRPr lang="en-US"/>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2710770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s-ES" smtClean="0"/>
              <a:t>Haga clic para modificar el estilo de título del patrón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885810" y="6041362"/>
            <a:ext cx="976879" cy="365125"/>
          </a:xfrm>
        </p:spPr>
        <p:txBody>
          <a:bodyPr/>
          <a:lstStyle/>
          <a:p>
            <a:fld id="{9E583DDF-CA54-461A-A486-592D2374C532}" type="datetimeFigureOut">
              <a:rPr lang="en-US" smtClean="0"/>
              <a:pPr/>
              <a:t>10/12/2016</a:t>
            </a:fld>
            <a:endParaRPr lang="en-US"/>
          </a:p>
        </p:txBody>
      </p:sp>
      <p:sp>
        <p:nvSpPr>
          <p:cNvPr id="6" name="Footer Placeholder 5"/>
          <p:cNvSpPr>
            <a:spLocks noGrp="1"/>
          </p:cNvSpPr>
          <p:nvPr>
            <p:ph type="ftr" sz="quarter" idx="11"/>
          </p:nvPr>
        </p:nvSpPr>
        <p:spPr>
          <a:xfrm>
            <a:off x="590396" y="6041362"/>
            <a:ext cx="3295413" cy="365125"/>
          </a:xfrm>
        </p:spPr>
        <p:txBody>
          <a:bodyPr/>
          <a:lstStyle/>
          <a:p>
            <a:endParaRPr lang="es-MX"/>
          </a:p>
        </p:txBody>
      </p:sp>
      <p:sp>
        <p:nvSpPr>
          <p:cNvPr id="7" name="Slide Number Placeholder 6"/>
          <p:cNvSpPr>
            <a:spLocks noGrp="1"/>
          </p:cNvSpPr>
          <p:nvPr>
            <p:ph type="sldNum" sz="quarter" idx="12"/>
          </p:nvPr>
        </p:nvSpPr>
        <p:spPr>
          <a:xfrm>
            <a:off x="4862689" y="5915888"/>
            <a:ext cx="1062155" cy="490599"/>
          </a:xfrm>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092312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s-MX"/>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9E583DDF-CA54-461A-A486-592D2374C532}" type="datetimeFigureOut">
              <a:rPr lang="en-US" smtClean="0"/>
              <a:pPr/>
              <a:t>10/12/2016</a:t>
            </a:fld>
            <a:endParaRPr lang="en-US"/>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CA8D9AD5-F248-4919-864A-CFD76CC027D6}" type="slidenum">
              <a:rPr lang="es-MX" smtClean="0"/>
              <a:pPr/>
              <a:t>‹Nº›</a:t>
            </a:fld>
            <a:endParaRPr lang="es-MX"/>
          </a:p>
        </p:txBody>
      </p:sp>
    </p:spTree>
    <p:extLst>
      <p:ext uri="{BB962C8B-B14F-4D97-AF65-F5344CB8AC3E}">
        <p14:creationId xmlns:p14="http://schemas.microsoft.com/office/powerpoint/2010/main" val="3449142135"/>
      </p:ext>
    </p:extLst>
  </p:cSld>
  <p:clrMap bg1="dk1" tx1="lt1" bg2="dk2" tx2="lt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 id="2147483933" r:id="rId8"/>
    <p:sldLayoutId id="2147483934" r:id="rId9"/>
    <p:sldLayoutId id="2147483935" r:id="rId10"/>
    <p:sldLayoutId id="2147483936" r:id="rId11"/>
    <p:sldLayoutId id="2147483937" r:id="rId12"/>
    <p:sldLayoutId id="2147483938" r:id="rId13"/>
    <p:sldLayoutId id="214748393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5.xml"/><Relationship Id="rId7" Type="http://schemas.openxmlformats.org/officeDocument/2006/relationships/image" Target="../media/image2.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9.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g"/><Relationship Id="rId4" Type="http://schemas.openxmlformats.org/officeDocument/2006/relationships/image" Target="../media/image6.jpg"/></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2.gif"/><Relationship Id="rId5" Type="http://schemas.openxmlformats.org/officeDocument/2006/relationships/image" Target="../media/image11.jpg"/><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6.xml"/><Relationship Id="rId7" Type="http://schemas.openxmlformats.org/officeDocument/2006/relationships/image" Target="../media/image3.em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7.xml"/><Relationship Id="rId7" Type="http://schemas.openxmlformats.org/officeDocument/2006/relationships/image" Target="../media/image2.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8.xml"/><Relationship Id="rId7" Type="http://schemas.openxmlformats.org/officeDocument/2006/relationships/image" Target="../media/image2.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9.xml"/><Relationship Id="rId7" Type="http://schemas.openxmlformats.org/officeDocument/2006/relationships/image" Target="../media/image2.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29.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10.xml"/><Relationship Id="rId7" Type="http://schemas.openxmlformats.org/officeDocument/2006/relationships/image" Target="../media/image2.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11.xml"/><Relationship Id="rId7" Type="http://schemas.openxmlformats.org/officeDocument/2006/relationships/image" Target="../media/image2.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sat.gob.mx/" TargetMode="Externa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62879" y="3259912"/>
            <a:ext cx="10999317" cy="3314753"/>
          </a:xfrm>
        </p:spPr>
        <p:txBody>
          <a:bodyPr>
            <a:normAutofit fontScale="90000"/>
          </a:bodyPr>
          <a:lstStyle/>
          <a:p>
            <a:pPr lvl="0" algn="ctr">
              <a:spcBef>
                <a:spcPts val="0"/>
              </a:spcBef>
              <a:defRPr/>
            </a:pPr>
            <a:r>
              <a:rPr lang="es-ES" sz="2700" b="1" dirty="0" smtClean="0">
                <a:latin typeface="Georgia" pitchFamily="18" charset="0"/>
              </a:rPr>
              <a:t>Diapositivas </a:t>
            </a:r>
            <a:r>
              <a:rPr lang="es-ES" sz="2700" b="1" smtClean="0">
                <a:latin typeface="Georgia" pitchFamily="18" charset="0"/>
              </a:rPr>
              <a:t>de</a:t>
            </a:r>
            <a:r>
              <a:rPr lang="es-ES" sz="2700" b="1" smtClean="0">
                <a:latin typeface="Georgia" pitchFamily="18" charset="0"/>
              </a:rPr>
              <a:t>:</a:t>
            </a:r>
            <a:br>
              <a:rPr lang="es-ES" sz="2700" b="1" smtClean="0">
                <a:latin typeface="Georgia" pitchFamily="18" charset="0"/>
              </a:rPr>
            </a:br>
            <a:r>
              <a:rPr lang="es-ES" sz="2700" b="1" smtClean="0">
                <a:latin typeface="Georgia" pitchFamily="18" charset="0"/>
              </a:rPr>
              <a:t/>
            </a:r>
            <a:br>
              <a:rPr lang="es-ES" sz="2700" b="1" smtClean="0">
                <a:latin typeface="Georgia" pitchFamily="18" charset="0"/>
              </a:rPr>
            </a:br>
            <a:r>
              <a:rPr lang="es-ES" sz="2700" smtClean="0">
                <a:latin typeface="Georgia" pitchFamily="18" charset="0"/>
              </a:rPr>
              <a:t>PERSONAS FÍSICAS</a:t>
            </a:r>
            <a:r>
              <a:rPr lang="es-ES" sz="2700" b="1" dirty="0" smtClean="0">
                <a:latin typeface="Georgia" pitchFamily="18" charset="0"/>
              </a:rPr>
              <a:t/>
            </a:r>
            <a:br>
              <a:rPr lang="es-ES" sz="2700" b="1" dirty="0" smtClean="0">
                <a:latin typeface="Georgia" pitchFamily="18" charset="0"/>
              </a:rPr>
            </a:br>
            <a:r>
              <a:rPr lang="es-ES" sz="2700" dirty="0" smtClean="0">
                <a:latin typeface="Georgia" pitchFamily="18" charset="0"/>
              </a:rPr>
              <a:t>IMPUESTO SOBRE LA </a:t>
            </a:r>
            <a:r>
              <a:rPr lang="es-ES" sz="2700" smtClean="0">
                <a:latin typeface="Georgia" pitchFamily="18" charset="0"/>
              </a:rPr>
              <a:t>RENTA </a:t>
            </a:r>
            <a:r>
              <a:rPr lang="es-ES" sz="2700" smtClean="0">
                <a:latin typeface="Georgia" pitchFamily="18" charset="0"/>
              </a:rPr>
              <a:t/>
            </a:r>
            <a:br>
              <a:rPr lang="es-ES" sz="270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Licenciatura </a:t>
            </a:r>
            <a:r>
              <a:rPr lang="es-ES" sz="2700" b="1" dirty="0" smtClean="0">
                <a:latin typeface="Georgia" pitchFamily="18" charset="0"/>
              </a:rPr>
              <a:t>en </a:t>
            </a:r>
            <a:r>
              <a:rPr lang="es-ES" sz="2700" dirty="0" smtClean="0">
                <a:latin typeface="Georgia" pitchFamily="18" charset="0"/>
              </a:rPr>
              <a:t>Contaduría</a:t>
            </a:r>
            <a:br>
              <a:rPr lang="es-ES" sz="2700" dirty="0" smtClean="0">
                <a:latin typeface="Georgia" pitchFamily="18" charset="0"/>
              </a:rPr>
            </a:br>
            <a:r>
              <a:rPr lang="es-ES" sz="2700" dirty="0">
                <a:latin typeface="Georgia" pitchFamily="18" charset="0"/>
              </a:rPr>
              <a:t/>
            </a:r>
            <a:br>
              <a:rPr lang="es-ES" sz="2700" dirty="0">
                <a:latin typeface="Georgia" pitchFamily="18" charset="0"/>
              </a:rPr>
            </a:br>
            <a:r>
              <a:rPr lang="es-ES" sz="2700" dirty="0" smtClean="0">
                <a:latin typeface="Georgia" pitchFamily="18" charset="0"/>
              </a:rPr>
              <a:t>U.A. Contribución </a:t>
            </a:r>
            <a:r>
              <a:rPr lang="es-ES" sz="2700" dirty="0">
                <a:latin typeface="Georgia" pitchFamily="18" charset="0"/>
              </a:rPr>
              <a:t>de las personas físicas.</a:t>
            </a:r>
            <a:br>
              <a:rPr lang="es-ES" sz="2700" dirty="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Centro Universitario UAEM Valle de Teotihuacán</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solidFill>
                  <a:schemeClr val="tx1"/>
                </a:solidFill>
                <a:latin typeface="Georgia" pitchFamily="18" charset="0"/>
              </a:rPr>
              <a:t>L. C. P. Lizbeth Sandoval Juárez</a:t>
            </a:r>
            <a:br>
              <a:rPr lang="es-ES" sz="2700" b="1" dirty="0" smtClean="0">
                <a:solidFill>
                  <a:schemeClr val="tx1"/>
                </a:solidFill>
                <a:latin typeface="Georgia" pitchFamily="18" charset="0"/>
              </a:rPr>
            </a:br>
            <a:r>
              <a:rPr lang="es-ES" sz="2700" b="1" dirty="0" smtClean="0">
                <a:solidFill>
                  <a:schemeClr val="tx1"/>
                </a:solidFill>
                <a:latin typeface="Georgia" pitchFamily="18" charset="0"/>
              </a:rPr>
              <a:t/>
            </a:r>
            <a:br>
              <a:rPr lang="es-ES" sz="2700" b="1" dirty="0" smtClean="0">
                <a:solidFill>
                  <a:schemeClr val="tx1"/>
                </a:solidFill>
                <a:latin typeface="Georgia" pitchFamily="18" charset="0"/>
              </a:rPr>
            </a:br>
            <a:r>
              <a:rPr lang="es-ES" sz="1600" dirty="0">
                <a:solidFill>
                  <a:schemeClr val="tx1"/>
                </a:solidFill>
                <a:latin typeface="Georgia" pitchFamily="18" charset="0"/>
              </a:rPr>
              <a:t>Créditos institucionales  7.</a:t>
            </a:r>
            <a:br>
              <a:rPr lang="es-ES" sz="1600" dirty="0">
                <a:solidFill>
                  <a:schemeClr val="tx1"/>
                </a:solidFill>
                <a:latin typeface="Georgia" pitchFamily="18" charset="0"/>
              </a:rPr>
            </a:br>
            <a:r>
              <a:rPr lang="es-ES" sz="1600" dirty="0">
                <a:solidFill>
                  <a:schemeClr val="tx1"/>
                </a:solidFill>
                <a:latin typeface="Georgia" pitchFamily="18" charset="0"/>
              </a:rPr>
              <a:t> </a:t>
            </a:r>
            <a:br>
              <a:rPr lang="es-ES" sz="1600" dirty="0">
                <a:solidFill>
                  <a:schemeClr val="tx1"/>
                </a:solidFill>
                <a:latin typeface="Georgia" pitchFamily="18" charset="0"/>
              </a:rPr>
            </a:br>
            <a:r>
              <a:rPr lang="es-ES" sz="1600" dirty="0">
                <a:solidFill>
                  <a:schemeClr val="tx1"/>
                </a:solidFill>
                <a:latin typeface="Georgia" pitchFamily="18" charset="0"/>
              </a:rPr>
              <a:t>Fecha de elaboración: Septiembre </a:t>
            </a:r>
            <a:r>
              <a:rPr lang="es-ES" sz="1600" dirty="0" smtClean="0">
                <a:solidFill>
                  <a:schemeClr val="tx1"/>
                </a:solidFill>
                <a:latin typeface="Georgia" pitchFamily="18" charset="0"/>
              </a:rPr>
              <a:t>2016</a:t>
            </a:r>
            <a:endParaRPr lang="es-ES" sz="1600" b="0" i="0" dirty="0">
              <a:solidFill>
                <a:schemeClr val="tx1"/>
              </a:solidFill>
              <a:latin typeface="Calibri"/>
            </a:endParaRPr>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2879" y="-1"/>
            <a:ext cx="7987437" cy="1718441"/>
          </a:xfrm>
          <a:prstGeom prst="flowChartAlternateProcess">
            <a:avLst/>
          </a:prstGeom>
          <a:noFill/>
        </p:spPr>
      </p:pic>
      <p:pic>
        <p:nvPicPr>
          <p:cNvPr id="5" name="Picture 4"/>
          <p:cNvPicPr>
            <a:picLocks noChangeAspect="1" noChangeArrowheads="1"/>
          </p:cNvPicPr>
          <p:nvPr/>
        </p:nvPicPr>
        <p:blipFill>
          <a:blip r:embed="rId3" cstate="print"/>
          <a:srcRect/>
          <a:stretch>
            <a:fillRect/>
          </a:stretch>
        </p:blipFill>
        <p:spPr bwMode="auto">
          <a:xfrm>
            <a:off x="9475076" y="260131"/>
            <a:ext cx="1308538" cy="1158766"/>
          </a:xfrm>
          <a:prstGeom prst="rect">
            <a:avLst/>
          </a:prstGeom>
          <a:noFill/>
          <a:ln w="9525">
            <a:noFill/>
            <a:miter lim="800000"/>
            <a:headEnd/>
            <a:tailEnd/>
          </a:ln>
        </p:spPr>
      </p:pic>
    </p:spTree>
    <p:extLst>
      <p:ext uri="{BB962C8B-B14F-4D97-AF65-F5344CB8AC3E}">
        <p14:creationId xmlns:p14="http://schemas.microsoft.com/office/powerpoint/2010/main" val="3250670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810000" y="884742"/>
            <a:ext cx="10571998" cy="970450"/>
          </a:xfrm>
        </p:spPr>
        <p:txBody>
          <a:bodyPr>
            <a:normAutofit fontScale="90000"/>
          </a:bodyPr>
          <a:lstStyle/>
          <a:p>
            <a:pPr algn="ctr"/>
            <a:r>
              <a:rPr lang="es-PE" sz="3600" dirty="0" smtClean="0">
                <a:latin typeface="Franklin Gothic Book" panose="020B0503020102020204" pitchFamily="34" charset="0"/>
              </a:rPr>
              <a:t>I. Ingresos por salarios y en general por la prestación de un servicio personal subordinado.</a:t>
            </a:r>
            <a:endParaRPr lang="es-PE" sz="3600" dirty="0">
              <a:latin typeface="Franklin Gothic Book" panose="020B0503020102020204" pitchFamily="34" charset="0"/>
            </a:endParaRPr>
          </a:p>
        </p:txBody>
      </p:sp>
      <p:sp>
        <p:nvSpPr>
          <p:cNvPr id="3" name="2 Marcador de contenido"/>
          <p:cNvSpPr>
            <a:spLocks noGrp="1"/>
          </p:cNvSpPr>
          <p:nvPr>
            <p:ph idx="1"/>
          </p:nvPr>
        </p:nvSpPr>
        <p:spPr/>
        <p:txBody>
          <a:bodyPr>
            <a:normAutofit/>
          </a:bodyPr>
          <a:lstStyle/>
          <a:p>
            <a:pPr algn="just">
              <a:lnSpc>
                <a:spcPct val="150000"/>
              </a:lnSpc>
              <a:spcBef>
                <a:spcPts val="0"/>
              </a:spcBef>
              <a:buNone/>
            </a:pPr>
            <a:r>
              <a:rPr lang="es-PE" sz="2400" dirty="0" smtClean="0"/>
              <a:t/>
            </a:r>
            <a:br>
              <a:rPr lang="es-PE" sz="2400" dirty="0" smtClean="0"/>
            </a:br>
            <a:endParaRPr lang="es-PE" sz="2400" dirty="0"/>
          </a:p>
        </p:txBody>
      </p:sp>
      <p:graphicFrame>
        <p:nvGraphicFramePr>
          <p:cNvPr id="2" name="Diagrama 1"/>
          <p:cNvGraphicFramePr/>
          <p:nvPr>
            <p:extLst>
              <p:ext uri="{D42A27DB-BD31-4B8C-83A1-F6EECF244321}">
                <p14:modId xmlns:p14="http://schemas.microsoft.com/office/powerpoint/2010/main" val="1142270278"/>
              </p:ext>
            </p:extLst>
          </p:nvPr>
        </p:nvGraphicFramePr>
        <p:xfrm>
          <a:off x="2031999" y="2369713"/>
          <a:ext cx="8128000" cy="4237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8" name="Picture 4"/>
          <p:cNvPicPr>
            <a:picLocks noChangeAspect="1" noChangeArrowheads="1"/>
          </p:cNvPicPr>
          <p:nvPr/>
        </p:nvPicPr>
        <p:blipFill>
          <a:blip r:embed="rId8"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53252"/>
            <a:ext cx="10571998" cy="970450"/>
          </a:xfrm>
        </p:spPr>
        <p:txBody>
          <a:bodyPr/>
          <a:lstStyle/>
          <a:p>
            <a:pPr algn="ctr"/>
            <a:r>
              <a:rPr lang="es-PE" sz="3600" dirty="0">
                <a:latin typeface="Franklin Gothic Book" panose="020B0503020102020204" pitchFamily="34" charset="0"/>
              </a:rPr>
              <a:t>Ingresos </a:t>
            </a:r>
            <a:r>
              <a:rPr lang="es-PE" sz="3600" dirty="0" smtClean="0">
                <a:latin typeface="Franklin Gothic Book" panose="020B0503020102020204" pitchFamily="34" charset="0"/>
              </a:rPr>
              <a:t>asimilables.</a:t>
            </a:r>
            <a:endParaRPr lang="es-MX" sz="3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37241129"/>
              </p:ext>
            </p:extLst>
          </p:nvPr>
        </p:nvGraphicFramePr>
        <p:xfrm>
          <a:off x="819150" y="2421228"/>
          <a:ext cx="10553700" cy="4018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6" name="Picture 4"/>
          <p:cNvPicPr>
            <a:picLocks noChangeAspect="1" noChangeArrowheads="1"/>
          </p:cNvPicPr>
          <p:nvPr/>
        </p:nvPicPr>
        <p:blipFill>
          <a:blip r:embed="rId8"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208770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79003"/>
            <a:ext cx="10571998" cy="970450"/>
          </a:xfrm>
        </p:spPr>
        <p:txBody>
          <a:bodyPr/>
          <a:lstStyle/>
          <a:p>
            <a:pPr algn="ctr"/>
            <a:r>
              <a:rPr lang="es-PE" sz="3600" dirty="0" smtClean="0">
                <a:latin typeface="Franklin Gothic Book" panose="020B0503020102020204" pitchFamily="34" charset="0"/>
              </a:rPr>
              <a:t>Calculo de Retenciones.</a:t>
            </a:r>
            <a:endParaRPr lang="es-MX" sz="36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365711505"/>
              </p:ext>
            </p:extLst>
          </p:nvPr>
        </p:nvGraphicFramePr>
        <p:xfrm>
          <a:off x="819149" y="3011454"/>
          <a:ext cx="10553700" cy="11097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5" name="Picture 4"/>
          <p:cNvPicPr>
            <a:picLocks noChangeAspect="1" noChangeArrowheads="1"/>
          </p:cNvPicPr>
          <p:nvPr/>
        </p:nvPicPr>
        <p:blipFill>
          <a:blip r:embed="rId8" cstate="print"/>
          <a:srcRect/>
          <a:stretch>
            <a:fillRect/>
          </a:stretch>
        </p:blipFill>
        <p:spPr bwMode="auto">
          <a:xfrm>
            <a:off x="11381998" y="86128"/>
            <a:ext cx="596592" cy="599648"/>
          </a:xfrm>
          <a:prstGeom prst="rect">
            <a:avLst/>
          </a:prstGeom>
          <a:noFill/>
          <a:ln w="9525">
            <a:noFill/>
            <a:miter lim="800000"/>
            <a:headEnd/>
            <a:tailEnd/>
          </a:ln>
        </p:spPr>
      </p:pic>
      <p:sp>
        <p:nvSpPr>
          <p:cNvPr id="7" name="Flecha curvada hacia arriba 6"/>
          <p:cNvSpPr/>
          <p:nvPr/>
        </p:nvSpPr>
        <p:spPr>
          <a:xfrm>
            <a:off x="1983346" y="4172756"/>
            <a:ext cx="4327302" cy="631061"/>
          </a:xfrm>
          <a:prstGeom prst="curved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8" name="Flecha curvada hacia abajo 7"/>
          <p:cNvSpPr/>
          <p:nvPr/>
        </p:nvSpPr>
        <p:spPr>
          <a:xfrm>
            <a:off x="2498501" y="2034860"/>
            <a:ext cx="7611414" cy="927279"/>
          </a:xfrm>
          <a:prstGeom prst="curvedDown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1" name="Rectángulo 10"/>
          <p:cNvSpPr/>
          <p:nvPr/>
        </p:nvSpPr>
        <p:spPr>
          <a:xfrm>
            <a:off x="810000" y="5241017"/>
            <a:ext cx="10562849" cy="800219"/>
          </a:xfrm>
          <a:prstGeom prst="rect">
            <a:avLst/>
          </a:prstGeom>
        </p:spPr>
        <p:txBody>
          <a:bodyPr wrap="square">
            <a:spAutoFit/>
          </a:bodyPr>
          <a:lstStyle/>
          <a:p>
            <a:pPr algn="just">
              <a:lnSpc>
                <a:spcPct val="115000"/>
              </a:lnSpc>
              <a:spcAft>
                <a:spcPts val="1000"/>
              </a:spcAft>
            </a:pPr>
            <a:r>
              <a:rPr lang="es-MX" sz="2000" dirty="0" smtClean="0">
                <a:latin typeface="Franklin Gothic Book" panose="020B0503020102020204" pitchFamily="34" charset="0"/>
                <a:ea typeface="Times New Roman" panose="02020603050405020304" pitchFamily="18" charset="0"/>
                <a:cs typeface="Times New Roman" panose="02020603050405020304" pitchFamily="18" charset="0"/>
              </a:rPr>
              <a:t>Están obligados a efectuar retenciones y enteros mensuales que tendrán carácter de pagos provisionales  a cuenta del impuesto anual.</a:t>
            </a:r>
            <a:endParaRPr lang="es-MX" sz="2000" dirty="0">
              <a:effectLst/>
              <a:latin typeface="Franklin Gothic Book" panose="020B0503020102020204" pitchFamily="34" charset="0"/>
              <a:ea typeface="Calibri" panose="020F0502020204030204" pitchFamily="34" charset="0"/>
              <a:cs typeface="Times New Roman" panose="02020603050405020304" pitchFamily="18" charset="0"/>
            </a:endParaRPr>
          </a:p>
        </p:txBody>
      </p:sp>
      <p:sp>
        <p:nvSpPr>
          <p:cNvPr id="9" name="CuadroTexto 8"/>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399266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53252"/>
            <a:ext cx="10571998" cy="970450"/>
          </a:xfrm>
        </p:spPr>
        <p:txBody>
          <a:bodyPr/>
          <a:lstStyle/>
          <a:p>
            <a:pPr algn="ctr"/>
            <a:r>
              <a:rPr lang="es-PE" sz="3600" dirty="0">
                <a:latin typeface="Franklin Gothic Book" panose="020B0503020102020204" pitchFamily="34" charset="0"/>
              </a:rPr>
              <a:t>Calculo de Retenciones.</a:t>
            </a:r>
            <a:endParaRPr lang="es-MX" sz="3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616735344"/>
              </p:ext>
            </p:extLst>
          </p:nvPr>
        </p:nvGraphicFramePr>
        <p:xfrm>
          <a:off x="810000" y="2343953"/>
          <a:ext cx="10553700" cy="4277935"/>
        </p:xfrm>
        <a:graphic>
          <a:graphicData uri="http://schemas.openxmlformats.org/drawingml/2006/table">
            <a:tbl>
              <a:tblPr firstRow="1" bandRow="1">
                <a:tableStyleId>{00A15C55-8517-42AA-B614-E9B94910E393}</a:tableStyleId>
              </a:tblPr>
              <a:tblGrid>
                <a:gridCol w="3517900"/>
                <a:gridCol w="3517900"/>
                <a:gridCol w="3517900"/>
              </a:tblGrid>
              <a:tr h="437735">
                <a:tc>
                  <a:txBody>
                    <a:bodyPr/>
                    <a:lstStyle/>
                    <a:p>
                      <a:endParaRPr lang="es-MX" dirty="0"/>
                    </a:p>
                  </a:txBody>
                  <a:tcPr>
                    <a:cell3D prstMaterial="dkEdge">
                      <a:bevel/>
                      <a:lightRig rig="flood" dir="t"/>
                    </a:cell3D>
                  </a:tcPr>
                </a:tc>
                <a:tc>
                  <a:txBody>
                    <a:bodyPr/>
                    <a:lstStyle/>
                    <a:p>
                      <a:r>
                        <a:rPr lang="es-MX" dirty="0" smtClean="0"/>
                        <a:t>Ingresos totales</a:t>
                      </a:r>
                      <a:endParaRPr lang="es-MX" dirty="0"/>
                    </a:p>
                  </a:txBody>
                  <a:tcPr>
                    <a:cell3D prstMaterial="dkEdge">
                      <a:bevel/>
                      <a:lightRig rig="flood" dir="t"/>
                    </a:cell3D>
                  </a:tcPr>
                </a:tc>
                <a:tc>
                  <a:txBody>
                    <a:bodyPr/>
                    <a:lstStyle/>
                    <a:p>
                      <a:r>
                        <a:rPr lang="es-MX" dirty="0" smtClean="0"/>
                        <a:t>$2,600.00</a:t>
                      </a:r>
                      <a:endParaRPr lang="es-MX" dirty="0"/>
                    </a:p>
                  </a:txBody>
                  <a:tcPr>
                    <a:cell3D prstMaterial="dkEdge">
                      <a:bevel/>
                      <a:lightRig rig="flood" dir="t"/>
                    </a:cell3D>
                  </a:tcPr>
                </a:tc>
              </a:tr>
              <a:tr h="414200">
                <a:tc>
                  <a:txBody>
                    <a:bodyPr/>
                    <a:lstStyle/>
                    <a:p>
                      <a:r>
                        <a:rPr lang="es-MX" dirty="0" smtClean="0"/>
                        <a:t>Tarifa</a:t>
                      </a:r>
                      <a:r>
                        <a:rPr lang="es-MX" baseline="0" dirty="0" smtClean="0"/>
                        <a:t> mensual art. 96 ISR</a:t>
                      </a:r>
                      <a:endParaRPr lang="es-MX" dirty="0"/>
                    </a:p>
                  </a:txBody>
                  <a:tcPr>
                    <a:cell3D prstMaterial="dkEdge">
                      <a:bevel/>
                      <a:lightRig rig="flood" dir="t"/>
                    </a:cell3D>
                  </a:tcPr>
                </a:tc>
                <a:tc>
                  <a:txBody>
                    <a:bodyPr/>
                    <a:lstStyle/>
                    <a:p>
                      <a:r>
                        <a:rPr lang="es-MX" dirty="0" smtClean="0"/>
                        <a:t>Limite inferior.</a:t>
                      </a:r>
                      <a:endParaRPr lang="es-MX" dirty="0"/>
                    </a:p>
                  </a:txBody>
                  <a:tcPr>
                    <a:cell3D prstMaterial="dkEdge">
                      <a:bevel/>
                      <a:lightRig rig="flood" dir="t"/>
                    </a:cell3D>
                  </a:tcPr>
                </a:tc>
                <a:tc>
                  <a:txBody>
                    <a:bodyPr/>
                    <a:lstStyle/>
                    <a:p>
                      <a:r>
                        <a:rPr lang="es-MX" dirty="0" smtClean="0"/>
                        <a:t>$496.08</a:t>
                      </a:r>
                      <a:endParaRPr lang="es-MX" dirty="0"/>
                    </a:p>
                  </a:txBody>
                  <a:tcPr>
                    <a:cell3D prstMaterial="dkEdge">
                      <a:bevel/>
                      <a:lightRig rig="flood" dir="t"/>
                    </a:cell3D>
                  </a:tcPr>
                </a:tc>
              </a:tr>
              <a:tr h="414200">
                <a:tc>
                  <a:txBody>
                    <a:bodyPr/>
                    <a:lstStyle/>
                    <a:p>
                      <a:endParaRPr lang="es-MX" dirty="0"/>
                    </a:p>
                  </a:txBody>
                  <a:tcPr>
                    <a:cell3D prstMaterial="dkEdge">
                      <a:bevel/>
                      <a:lightRig rig="flood" dir="t"/>
                    </a:cell3D>
                  </a:tcPr>
                </a:tc>
                <a:tc>
                  <a:txBody>
                    <a:bodyPr/>
                    <a:lstStyle/>
                    <a:p>
                      <a:r>
                        <a:rPr lang="es-MX" dirty="0" smtClean="0"/>
                        <a:t>Excedente del limite inferior.</a:t>
                      </a:r>
                      <a:endParaRPr lang="es-MX" dirty="0"/>
                    </a:p>
                  </a:txBody>
                  <a:tcPr>
                    <a:cell3D prstMaterial="dkEdge">
                      <a:bevel/>
                      <a:lightRig rig="flood" dir="t"/>
                    </a:cell3D>
                  </a:tcPr>
                </a:tc>
                <a:tc>
                  <a:txBody>
                    <a:bodyPr/>
                    <a:lstStyle/>
                    <a:p>
                      <a:r>
                        <a:rPr lang="es-MX" dirty="0" smtClean="0"/>
                        <a:t>$2,103.92</a:t>
                      </a:r>
                      <a:endParaRPr lang="es-MX" dirty="0"/>
                    </a:p>
                  </a:txBody>
                  <a:tcPr>
                    <a:cell3D prstMaterial="dkEdge">
                      <a:bevel/>
                      <a:lightRig rig="flood" dir="t"/>
                    </a:cell3D>
                  </a:tcPr>
                </a:tc>
              </a:tr>
              <a:tr h="71492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Tarifa</a:t>
                      </a:r>
                      <a:r>
                        <a:rPr lang="es-MX" baseline="0" dirty="0" smtClean="0"/>
                        <a:t> mensual art. 96 ISR</a:t>
                      </a:r>
                      <a:endParaRPr lang="es-MX" dirty="0" smtClean="0"/>
                    </a:p>
                    <a:p>
                      <a:endParaRPr lang="es-MX" dirty="0"/>
                    </a:p>
                  </a:txBody>
                  <a:tcPr>
                    <a:cell3D prstMaterial="dkEdge">
                      <a:bevel/>
                      <a:lightRig rig="flood" dir="t"/>
                    </a:cell3D>
                  </a:tcPr>
                </a:tc>
                <a:tc>
                  <a:txBody>
                    <a:bodyPr/>
                    <a:lstStyle/>
                    <a:p>
                      <a:r>
                        <a:rPr lang="es-MX" dirty="0" smtClean="0"/>
                        <a:t>% para aplicarse sobre el</a:t>
                      </a:r>
                      <a:r>
                        <a:rPr lang="es-MX" baseline="0" dirty="0" smtClean="0"/>
                        <a:t> excedente del limite inferior.</a:t>
                      </a:r>
                      <a:endParaRPr lang="es-MX" dirty="0"/>
                    </a:p>
                  </a:txBody>
                  <a:tcPr>
                    <a:cell3D prstMaterial="dkEdge">
                      <a:bevel/>
                      <a:lightRig rig="flood" dir="t"/>
                    </a:cell3D>
                  </a:tcPr>
                </a:tc>
                <a:tc>
                  <a:txBody>
                    <a:bodyPr/>
                    <a:lstStyle/>
                    <a:p>
                      <a:r>
                        <a:rPr lang="es-MX" dirty="0" smtClean="0"/>
                        <a:t>6.40%</a:t>
                      </a:r>
                      <a:endParaRPr lang="es-MX" dirty="0"/>
                    </a:p>
                  </a:txBody>
                  <a:tcPr>
                    <a:cell3D prstMaterial="dkEdge">
                      <a:bevel/>
                      <a:lightRig rig="flood" dir="t"/>
                    </a:cell3D>
                  </a:tcPr>
                </a:tc>
              </a:tr>
              <a:tr h="414200">
                <a:tc>
                  <a:txBody>
                    <a:bodyPr/>
                    <a:lstStyle/>
                    <a:p>
                      <a:endParaRPr lang="es-MX" dirty="0"/>
                    </a:p>
                  </a:txBody>
                  <a:tcPr>
                    <a:cell3D prstMaterial="dkEdge">
                      <a:bevel/>
                      <a:lightRig rig="flood" dir="t"/>
                    </a:cell3D>
                  </a:tcPr>
                </a:tc>
                <a:tc>
                  <a:txBody>
                    <a:bodyPr/>
                    <a:lstStyle/>
                    <a:p>
                      <a:r>
                        <a:rPr lang="es-MX" dirty="0" smtClean="0"/>
                        <a:t>Impuesto marginal.</a:t>
                      </a:r>
                      <a:endParaRPr lang="es-MX" dirty="0"/>
                    </a:p>
                  </a:txBody>
                  <a:tcPr>
                    <a:cell3D prstMaterial="dkEdge">
                      <a:bevel/>
                      <a:lightRig rig="flood" dir="t"/>
                    </a:cell3D>
                  </a:tcPr>
                </a:tc>
                <a:tc>
                  <a:txBody>
                    <a:bodyPr/>
                    <a:lstStyle/>
                    <a:p>
                      <a:r>
                        <a:rPr lang="es-MX" dirty="0" smtClean="0"/>
                        <a:t>$134.65</a:t>
                      </a:r>
                      <a:endParaRPr lang="es-MX" dirty="0"/>
                    </a:p>
                  </a:txBody>
                  <a:tcPr>
                    <a:cell3D prstMaterial="dkEdge">
                      <a:bevel/>
                      <a:lightRig rig="flood" dir="t"/>
                    </a:cell3D>
                  </a:tcPr>
                </a:tc>
              </a:tr>
              <a:tr h="4142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Tarifa</a:t>
                      </a:r>
                      <a:r>
                        <a:rPr lang="es-MX" baseline="0" dirty="0" smtClean="0"/>
                        <a:t> mensual art. 96 ISR</a:t>
                      </a:r>
                      <a:endParaRPr lang="es-MX" dirty="0" smtClean="0"/>
                    </a:p>
                    <a:p>
                      <a:endParaRPr lang="es-MX" dirty="0"/>
                    </a:p>
                  </a:txBody>
                  <a:tcPr>
                    <a:cell3D prstMaterial="dkEdge">
                      <a:bevel/>
                      <a:lightRig rig="flood" dir="t"/>
                    </a:cell3D>
                  </a:tcPr>
                </a:tc>
                <a:tc>
                  <a:txBody>
                    <a:bodyPr/>
                    <a:lstStyle/>
                    <a:p>
                      <a:r>
                        <a:rPr lang="es-MX" dirty="0" smtClean="0"/>
                        <a:t>Cuota fija.</a:t>
                      </a:r>
                      <a:endParaRPr lang="es-MX" dirty="0"/>
                    </a:p>
                  </a:txBody>
                  <a:tcPr>
                    <a:cell3D prstMaterial="dkEdge">
                      <a:bevel/>
                      <a:lightRig rig="flood" dir="t"/>
                    </a:cell3D>
                  </a:tcPr>
                </a:tc>
                <a:tc>
                  <a:txBody>
                    <a:bodyPr/>
                    <a:lstStyle/>
                    <a:p>
                      <a:r>
                        <a:rPr lang="es-MX" dirty="0" smtClean="0"/>
                        <a:t>$9.52</a:t>
                      </a:r>
                      <a:endParaRPr lang="es-MX" dirty="0"/>
                    </a:p>
                  </a:txBody>
                  <a:tcPr>
                    <a:cell3D prstMaterial="dkEdge">
                      <a:bevel/>
                      <a:lightRig rig="flood" dir="t"/>
                    </a:cell3D>
                  </a:tcPr>
                </a:tc>
              </a:tr>
              <a:tr h="414200">
                <a:tc>
                  <a:txBody>
                    <a:bodyPr/>
                    <a:lstStyle/>
                    <a:p>
                      <a:endParaRPr lang="es-MX" dirty="0"/>
                    </a:p>
                  </a:txBody>
                  <a:tcPr>
                    <a:cell3D prstMaterial="dkEdge">
                      <a:bevel/>
                      <a:lightRig rig="flood" dir="t"/>
                    </a:cell3D>
                  </a:tcPr>
                </a:tc>
                <a:tc>
                  <a:txBody>
                    <a:bodyPr/>
                    <a:lstStyle/>
                    <a:p>
                      <a:r>
                        <a:rPr lang="es-MX" dirty="0" smtClean="0"/>
                        <a:t>ISR</a:t>
                      </a:r>
                      <a:r>
                        <a:rPr lang="es-MX" baseline="0" dirty="0" smtClean="0"/>
                        <a:t> del mes.</a:t>
                      </a:r>
                      <a:endParaRPr lang="es-MX" dirty="0"/>
                    </a:p>
                  </a:txBody>
                  <a:tcPr>
                    <a:cell3D prstMaterial="dkEdge">
                      <a:bevel/>
                      <a:lightRig rig="flood" dir="t"/>
                    </a:cell3D>
                  </a:tcPr>
                </a:tc>
                <a:tc>
                  <a:txBody>
                    <a:bodyPr/>
                    <a:lstStyle/>
                    <a:p>
                      <a:r>
                        <a:rPr lang="es-MX" dirty="0" smtClean="0"/>
                        <a:t>$144.17</a:t>
                      </a:r>
                      <a:endParaRPr lang="es-MX" dirty="0"/>
                    </a:p>
                  </a:txBody>
                  <a:tcPr>
                    <a:cell3D prstMaterial="dkEdge">
                      <a:bevel/>
                      <a:lightRig rig="flood" dir="t"/>
                    </a:cell3D>
                  </a:tcPr>
                </a:tc>
              </a:tr>
              <a:tr h="414200">
                <a:tc>
                  <a:txBody>
                    <a:bodyPr/>
                    <a:lstStyle/>
                    <a:p>
                      <a:endParaRPr lang="es-MX" dirty="0"/>
                    </a:p>
                  </a:txBody>
                  <a:tcPr>
                    <a:cell3D prstMaterial="dkEdge">
                      <a:bevel/>
                      <a:lightRig rig="flood" dir="t"/>
                    </a:cell3D>
                  </a:tcPr>
                </a:tc>
                <a:tc>
                  <a:txBody>
                    <a:bodyPr/>
                    <a:lstStyle/>
                    <a:p>
                      <a:r>
                        <a:rPr lang="es-MX" dirty="0" smtClean="0"/>
                        <a:t>Subsidio al empleo</a:t>
                      </a:r>
                      <a:endParaRPr lang="es-MX" dirty="0"/>
                    </a:p>
                  </a:txBody>
                  <a:tcPr>
                    <a:cell3D prstMaterial="dkEdge">
                      <a:bevel/>
                      <a:lightRig rig="flood" dir="t"/>
                    </a:cell3D>
                  </a:tcPr>
                </a:tc>
                <a:tc>
                  <a:txBody>
                    <a:bodyPr/>
                    <a:lstStyle/>
                    <a:p>
                      <a:r>
                        <a:rPr lang="es-MX" dirty="0" smtClean="0"/>
                        <a:t>$407.02</a:t>
                      </a:r>
                      <a:endParaRPr lang="es-MX" dirty="0"/>
                    </a:p>
                  </a:txBody>
                  <a:tcPr>
                    <a:cell3D prstMaterial="dkEdge">
                      <a:bevel/>
                      <a:lightRig rig="flood" dir="t"/>
                    </a:cell3D>
                  </a:tcPr>
                </a:tc>
              </a:tr>
              <a:tr h="414200">
                <a:tc>
                  <a:txBody>
                    <a:bodyPr/>
                    <a:lstStyle/>
                    <a:p>
                      <a:endParaRPr lang="es-MX" dirty="0"/>
                    </a:p>
                  </a:txBody>
                  <a:tcPr>
                    <a:cell3D prstMaterial="dkEdge">
                      <a:bevel/>
                      <a:lightRig rig="flood" dir="t"/>
                    </a:cell3D>
                  </a:tcPr>
                </a:tc>
                <a:tc>
                  <a:txBody>
                    <a:bodyPr/>
                    <a:lstStyle/>
                    <a:p>
                      <a:r>
                        <a:rPr lang="es-MX" dirty="0" smtClean="0"/>
                        <a:t>Retención</a:t>
                      </a:r>
                      <a:r>
                        <a:rPr lang="es-MX" baseline="0" dirty="0" smtClean="0"/>
                        <a:t> o (Excedente)</a:t>
                      </a:r>
                      <a:endParaRPr lang="es-MX" dirty="0"/>
                    </a:p>
                  </a:txBody>
                  <a:tcPr>
                    <a:cell3D prstMaterial="dkEdge">
                      <a:bevel/>
                      <a:lightRig rig="flood" dir="t"/>
                    </a:cell3D>
                  </a:tcPr>
                </a:tc>
                <a:tc>
                  <a:txBody>
                    <a:bodyPr/>
                    <a:lstStyle/>
                    <a:p>
                      <a:r>
                        <a:rPr lang="es-MX" dirty="0" smtClean="0"/>
                        <a:t>($262.84)</a:t>
                      </a:r>
                      <a:endParaRPr lang="es-MX" dirty="0"/>
                    </a:p>
                  </a:txBody>
                  <a:tcPr>
                    <a:cell3D prstMaterial="dkEdge">
                      <a:bevel/>
                      <a:lightRig rig="flood" dir="t"/>
                    </a:cell3D>
                  </a:tcPr>
                </a:tc>
              </a:tr>
            </a:tbl>
          </a:graphicData>
        </a:graphic>
      </p:graphicFrame>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6"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753862" y="6606865"/>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3236674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53252"/>
            <a:ext cx="10571998" cy="970450"/>
          </a:xfrm>
        </p:spPr>
        <p:txBody>
          <a:bodyPr/>
          <a:lstStyle/>
          <a:p>
            <a:pPr algn="ctr"/>
            <a:r>
              <a:rPr lang="es-PE" sz="3600" dirty="0" smtClean="0">
                <a:latin typeface="Franklin Gothic Book" panose="020B0503020102020204" pitchFamily="34" charset="0"/>
              </a:rPr>
              <a:t>Subsidio al empleo.</a:t>
            </a:r>
            <a:endParaRPr lang="es-MX" sz="3600" dirty="0"/>
          </a:p>
        </p:txBody>
      </p:sp>
      <p:pic>
        <p:nvPicPr>
          <p:cNvPr id="4" name="Marcador de contenido 3"/>
          <p:cNvPicPr>
            <a:picLocks noGrp="1" noChangeAspect="1"/>
          </p:cNvPicPr>
          <p:nvPr>
            <p:ph idx="1"/>
          </p:nvPr>
        </p:nvPicPr>
        <p:blipFill>
          <a:blip r:embed="rId2"/>
          <a:stretch>
            <a:fillRect/>
          </a:stretch>
        </p:blipFill>
        <p:spPr>
          <a:xfrm>
            <a:off x="695459" y="2222500"/>
            <a:ext cx="10686539" cy="4448756"/>
          </a:xfrm>
          <a:prstGeom prst="rect">
            <a:avLst/>
          </a:prstGeom>
        </p:spPr>
      </p:pic>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6" name="Picture 4"/>
          <p:cNvPicPr>
            <a:picLocks noChangeAspect="1" noChangeArrowheads="1"/>
          </p:cNvPicPr>
          <p:nvPr/>
        </p:nvPicPr>
        <p:blipFill>
          <a:blip r:embed="rId4"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753862" y="6606865"/>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3527430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53252"/>
            <a:ext cx="10571998" cy="970450"/>
          </a:xfrm>
        </p:spPr>
        <p:txBody>
          <a:bodyPr/>
          <a:lstStyle/>
          <a:p>
            <a:pPr algn="ctr"/>
            <a:r>
              <a:rPr lang="es-PE" sz="3600" dirty="0" smtClean="0">
                <a:latin typeface="Franklin Gothic Book" panose="020B0503020102020204" pitchFamily="34" charset="0"/>
              </a:rPr>
              <a:t>Obligaciones de los sujetos.</a:t>
            </a:r>
            <a:endParaRPr lang="es-MX" sz="36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999760463"/>
              </p:ext>
            </p:extLst>
          </p:nvPr>
        </p:nvGraphicFramePr>
        <p:xfrm>
          <a:off x="-880861" y="2119469"/>
          <a:ext cx="10553700" cy="43972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Abrir llave 6"/>
          <p:cNvSpPr/>
          <p:nvPr/>
        </p:nvSpPr>
        <p:spPr>
          <a:xfrm>
            <a:off x="7379592" y="3128392"/>
            <a:ext cx="605309" cy="3293208"/>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CuadroTexto 7"/>
          <p:cNvSpPr txBox="1"/>
          <p:nvPr/>
        </p:nvSpPr>
        <p:spPr>
          <a:xfrm>
            <a:off x="8229601" y="3128391"/>
            <a:ext cx="3152397" cy="3293209"/>
          </a:xfrm>
          <a:prstGeom prst="rect">
            <a:avLst/>
          </a:prstGeom>
          <a:noFill/>
        </p:spPr>
        <p:txBody>
          <a:bodyPr wrap="square" rtlCol="0">
            <a:spAutoFit/>
          </a:bodyPr>
          <a:lstStyle/>
          <a:p>
            <a:pPr marL="342900" indent="-342900" algn="just">
              <a:buAutoNum type="arabicPeriod"/>
            </a:pPr>
            <a:r>
              <a:rPr lang="es-MX" sz="1600" dirty="0" smtClean="0">
                <a:latin typeface="Franklin Gothic Book" panose="020B0503020102020204" pitchFamily="34" charset="0"/>
              </a:rPr>
              <a:t>Cuando obtengan ingresos distintos de los señalados.</a:t>
            </a:r>
          </a:p>
          <a:p>
            <a:pPr marL="342900" indent="-342900" algn="just">
              <a:buAutoNum type="arabicPeriod"/>
            </a:pPr>
            <a:r>
              <a:rPr lang="es-MX" sz="1600" dirty="0" smtClean="0">
                <a:latin typeface="Franklin Gothic Book" panose="020B0503020102020204" pitchFamily="34" charset="0"/>
              </a:rPr>
              <a:t>Cuando comuniquen al retenedor por escrito que presentaran declaración anual.</a:t>
            </a:r>
          </a:p>
          <a:p>
            <a:pPr marL="342900" indent="-342900" algn="just">
              <a:buAutoNum type="arabicPeriod"/>
            </a:pPr>
            <a:r>
              <a:rPr lang="es-MX" sz="1600" dirty="0" smtClean="0">
                <a:latin typeface="Franklin Gothic Book" panose="020B0503020102020204" pitchFamily="34" charset="0"/>
              </a:rPr>
              <a:t>Cuando dejen de prestar servicios antes del 31 de diciembre.</a:t>
            </a:r>
          </a:p>
          <a:p>
            <a:pPr marL="342900" indent="-342900" algn="just">
              <a:buAutoNum type="arabicPeriod"/>
            </a:pPr>
            <a:r>
              <a:rPr lang="es-MX" sz="1600" dirty="0" smtClean="0">
                <a:latin typeface="Franklin Gothic Book" panose="020B0503020102020204" pitchFamily="34" charset="0"/>
              </a:rPr>
              <a:t>Cuando obtengan ingresos en el extranjero.</a:t>
            </a:r>
          </a:p>
          <a:p>
            <a:pPr marL="342900" indent="-342900" algn="just">
              <a:buAutoNum type="arabicPeriod"/>
            </a:pPr>
            <a:r>
              <a:rPr lang="es-MX" sz="1600" dirty="0" smtClean="0">
                <a:latin typeface="Franklin Gothic Book" panose="020B0503020102020204" pitchFamily="34" charset="0"/>
              </a:rPr>
              <a:t>Cuando sus ingresos anuales excedan de $400,000.00</a:t>
            </a:r>
            <a:endParaRPr lang="es-MX" sz="1600" dirty="0">
              <a:latin typeface="Franklin Gothic Book" panose="020B0503020102020204" pitchFamily="34" charset="0"/>
            </a:endParaRPr>
          </a:p>
        </p:txBody>
      </p:sp>
      <p:cxnSp>
        <p:nvCxnSpPr>
          <p:cNvPr id="10" name="Conector recto de flecha 9"/>
          <p:cNvCxnSpPr/>
          <p:nvPr/>
        </p:nvCxnSpPr>
        <p:spPr>
          <a:xfrm flipV="1">
            <a:off x="6027313" y="4765183"/>
            <a:ext cx="1146219" cy="1287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11"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12" name="Picture 4"/>
          <p:cNvPicPr>
            <a:picLocks noChangeAspect="1" noChangeArrowheads="1"/>
          </p:cNvPicPr>
          <p:nvPr/>
        </p:nvPicPr>
        <p:blipFill>
          <a:blip r:embed="rId8" cstate="print"/>
          <a:srcRect/>
          <a:stretch>
            <a:fillRect/>
          </a:stretch>
        </p:blipFill>
        <p:spPr bwMode="auto">
          <a:xfrm>
            <a:off x="11381998" y="86128"/>
            <a:ext cx="596592" cy="599648"/>
          </a:xfrm>
          <a:prstGeom prst="rect">
            <a:avLst/>
          </a:prstGeom>
          <a:noFill/>
          <a:ln w="9525">
            <a:noFill/>
            <a:miter lim="800000"/>
            <a:headEnd/>
            <a:tailEnd/>
          </a:ln>
        </p:spPr>
      </p:pic>
      <p:sp>
        <p:nvSpPr>
          <p:cNvPr id="9" name="CuadroTexto 8"/>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1496972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53252"/>
            <a:ext cx="10571998" cy="970450"/>
          </a:xfrm>
        </p:spPr>
        <p:txBody>
          <a:bodyPr/>
          <a:lstStyle/>
          <a:p>
            <a:pPr algn="ctr"/>
            <a:r>
              <a:rPr lang="es-MX" sz="3600" dirty="0" smtClean="0">
                <a:latin typeface="Franklin Gothic Book" panose="020B0503020102020204" pitchFamily="34" charset="0"/>
              </a:rPr>
              <a:t>Obligaciones de los patrones.</a:t>
            </a:r>
            <a:endParaRPr lang="es-MX" sz="3600" dirty="0">
              <a:latin typeface="Franklin Gothic Book" panose="020B050302010202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48363713"/>
              </p:ext>
            </p:extLst>
          </p:nvPr>
        </p:nvGraphicFramePr>
        <p:xfrm>
          <a:off x="819150" y="2222500"/>
          <a:ext cx="10553700" cy="4242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6" name="Picture 4"/>
          <p:cNvPicPr>
            <a:picLocks noChangeAspect="1" noChangeArrowheads="1"/>
          </p:cNvPicPr>
          <p:nvPr/>
        </p:nvPicPr>
        <p:blipFill>
          <a:blip r:embed="rId8"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1519107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820679"/>
            <a:ext cx="10571998" cy="970450"/>
          </a:xfrm>
        </p:spPr>
        <p:txBody>
          <a:bodyPr>
            <a:normAutofit fontScale="90000"/>
          </a:bodyPr>
          <a:lstStyle/>
          <a:p>
            <a:pPr algn="ctr"/>
            <a:r>
              <a:rPr lang="es-MX" sz="3600" dirty="0" smtClean="0">
                <a:latin typeface="Franklin Gothic Book" panose="020B0503020102020204" pitchFamily="34" charset="0"/>
              </a:rPr>
              <a:t>II. Ingresos por actividades empresariales y profesionales.</a:t>
            </a:r>
            <a:endParaRPr lang="es-MX" sz="3600" dirty="0">
              <a:latin typeface="Franklin Gothic Book" panose="020B0503020102020204" pitchFamily="34" charset="0"/>
            </a:endParaRPr>
          </a:p>
        </p:txBody>
      </p:sp>
      <p:sp>
        <p:nvSpPr>
          <p:cNvPr id="3" name="Marcador de contenido 2"/>
          <p:cNvSpPr>
            <a:spLocks noGrp="1"/>
          </p:cNvSpPr>
          <p:nvPr>
            <p:ph idx="1"/>
          </p:nvPr>
        </p:nvSpPr>
        <p:spPr>
          <a:xfrm>
            <a:off x="818712" y="1900312"/>
            <a:ext cx="10554574" cy="4423212"/>
          </a:xfrm>
        </p:spPr>
        <p:txBody>
          <a:bodyPr/>
          <a:lstStyle/>
          <a:p>
            <a:pPr algn="just">
              <a:lnSpc>
                <a:spcPct val="150000"/>
              </a:lnSpc>
            </a:pPr>
            <a:r>
              <a:rPr lang="es-MX" dirty="0" smtClean="0">
                <a:latin typeface="Franklin Gothic Book" panose="020B0503020102020204" pitchFamily="34" charset="0"/>
              </a:rPr>
              <a:t>Están obligados al pago del Impuesto Sobre la Renta las personas físicas que perciban ingresos derivados de la realización de actividades empresariales o de la prestación de servicios profesionales.</a:t>
            </a:r>
            <a:endParaRPr lang="es-MX" dirty="0">
              <a:latin typeface="Franklin Gothic Book" panose="020B0503020102020204" pitchFamily="34" charset="0"/>
            </a:endParaRPr>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5"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sp>
        <p:nvSpPr>
          <p:cNvPr id="6" name="CuadroTexto 5"/>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2393462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79010"/>
            <a:ext cx="10571998" cy="970450"/>
          </a:xfrm>
        </p:spPr>
        <p:txBody>
          <a:bodyPr/>
          <a:lstStyle/>
          <a:p>
            <a:pPr algn="ctr"/>
            <a:r>
              <a:rPr lang="es-MX" sz="3600" dirty="0" smtClean="0">
                <a:latin typeface="Franklin Gothic Book" panose="020B0503020102020204" pitchFamily="34" charset="0"/>
              </a:rPr>
              <a:t>Actividades empresariales.</a:t>
            </a:r>
            <a:endParaRPr lang="es-MX" sz="3600" dirty="0">
              <a:latin typeface="Franklin Gothic Book" panose="020B0503020102020204" pitchFamily="34" charset="0"/>
            </a:endParaRPr>
          </a:p>
        </p:txBody>
      </p:sp>
      <p:sp>
        <p:nvSpPr>
          <p:cNvPr id="3" name="Marcador de contenido 2"/>
          <p:cNvSpPr>
            <a:spLocks noGrp="1"/>
          </p:cNvSpPr>
          <p:nvPr>
            <p:ph idx="1"/>
          </p:nvPr>
        </p:nvSpPr>
        <p:spPr>
          <a:xfrm>
            <a:off x="818712" y="1223141"/>
            <a:ext cx="10554574" cy="3636511"/>
          </a:xfrm>
        </p:spPr>
        <p:txBody>
          <a:bodyPr/>
          <a:lstStyle/>
          <a:p>
            <a:r>
              <a:rPr lang="es-MX" dirty="0" smtClean="0"/>
              <a:t>Comerciales, industriales, agricultura, silvicultura, pesca o silvícolas.</a:t>
            </a:r>
            <a:endParaRPr lang="es-MX" dirty="0"/>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12879"/>
            <a:ext cx="5821372" cy="685800"/>
          </a:xfrm>
          <a:prstGeom prst="flowChartAlternateProcess">
            <a:avLst/>
          </a:prstGeom>
          <a:noFill/>
        </p:spPr>
      </p:pic>
      <p:pic>
        <p:nvPicPr>
          <p:cNvPr id="5"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8712" y="3535585"/>
            <a:ext cx="1730045" cy="1177747"/>
          </a:xfrm>
          <a:prstGeom prst="rect">
            <a:avLst/>
          </a:prstGeom>
        </p:spPr>
      </p:pic>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8000" y="3535585"/>
            <a:ext cx="1768699" cy="1177748"/>
          </a:xfrm>
          <a:prstGeom prst="rect">
            <a:avLst/>
          </a:prstGeom>
        </p:spPr>
      </p:pic>
      <p:pic>
        <p:nvPicPr>
          <p:cNvPr id="10" name="Imagen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15942" y="3535585"/>
            <a:ext cx="1844712" cy="1177747"/>
          </a:xfrm>
          <a:prstGeom prst="rect">
            <a:avLst/>
          </a:prstGeom>
        </p:spPr>
      </p:pic>
      <p:pic>
        <p:nvPicPr>
          <p:cNvPr id="12" name="Imagen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59897" y="3535585"/>
            <a:ext cx="2063652" cy="1177747"/>
          </a:xfrm>
          <a:prstGeom prst="rect">
            <a:avLst/>
          </a:prstGeom>
        </p:spPr>
      </p:pic>
      <p:sp>
        <p:nvSpPr>
          <p:cNvPr id="11" name="CuadroTexto 10"/>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248684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53252"/>
            <a:ext cx="10571998" cy="970450"/>
          </a:xfrm>
        </p:spPr>
        <p:txBody>
          <a:bodyPr/>
          <a:lstStyle/>
          <a:p>
            <a:pPr algn="ctr"/>
            <a:r>
              <a:rPr lang="es-MX" sz="3600" dirty="0" smtClean="0">
                <a:latin typeface="Franklin Gothic Book" panose="020B0503020102020204" pitchFamily="34" charset="0"/>
              </a:rPr>
              <a:t>Servicios </a:t>
            </a:r>
            <a:r>
              <a:rPr lang="es-MX" sz="3600" b="0" dirty="0" smtClean="0">
                <a:latin typeface="Franklin Gothic Book" panose="020B0503020102020204" pitchFamily="34" charset="0"/>
              </a:rPr>
              <a:t>Profesionales</a:t>
            </a:r>
            <a:r>
              <a:rPr lang="es-MX" sz="3600" dirty="0" smtClean="0">
                <a:latin typeface="Franklin Gothic Book" panose="020B0503020102020204" pitchFamily="34" charset="0"/>
              </a:rPr>
              <a:t>.</a:t>
            </a:r>
            <a:endParaRPr lang="es-MX" sz="3600" dirty="0">
              <a:latin typeface="Franklin Gothic Book" panose="020B0503020102020204" pitchFamily="34" charset="0"/>
            </a:endParaRPr>
          </a:p>
        </p:txBody>
      </p:sp>
      <p:sp>
        <p:nvSpPr>
          <p:cNvPr id="3" name="Marcador de contenido 2"/>
          <p:cNvSpPr>
            <a:spLocks noGrp="1"/>
          </p:cNvSpPr>
          <p:nvPr>
            <p:ph idx="1"/>
          </p:nvPr>
        </p:nvSpPr>
        <p:spPr>
          <a:xfrm>
            <a:off x="810000" y="1959004"/>
            <a:ext cx="10554574" cy="2304229"/>
          </a:xfrm>
        </p:spPr>
        <p:txBody>
          <a:bodyPr/>
          <a:lstStyle/>
          <a:p>
            <a:r>
              <a:rPr lang="es-MX" dirty="0" smtClean="0"/>
              <a:t>Servicio personal independiente.</a:t>
            </a:r>
            <a:endParaRPr lang="es-MX" dirty="0"/>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5"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0001" y="4082603"/>
            <a:ext cx="2229414" cy="1640916"/>
          </a:xfrm>
          <a:prstGeom prst="rect">
            <a:avLst/>
          </a:prstGeom>
        </p:spPr>
      </p:pic>
      <p:pic>
        <p:nvPicPr>
          <p:cNvPr id="8" name="Imagen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30332" y="4082602"/>
            <a:ext cx="2356834" cy="1640917"/>
          </a:xfrm>
          <a:prstGeom prst="rect">
            <a:avLst/>
          </a:prstGeom>
        </p:spPr>
      </p:pic>
      <p:pic>
        <p:nvPicPr>
          <p:cNvPr id="9" name="Imagen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73007" y="4082601"/>
            <a:ext cx="2413427" cy="1640917"/>
          </a:xfrm>
          <a:prstGeom prst="rect">
            <a:avLst/>
          </a:prstGeom>
        </p:spPr>
      </p:pic>
      <p:sp>
        <p:nvSpPr>
          <p:cNvPr id="10" name="CuadroTexto 9"/>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1462362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53252"/>
            <a:ext cx="10571998" cy="970450"/>
          </a:xfrm>
        </p:spPr>
        <p:txBody>
          <a:bodyPr/>
          <a:lstStyle/>
          <a:p>
            <a:pPr algn="ctr"/>
            <a:r>
              <a:rPr lang="es-MX" sz="3600" dirty="0" smtClean="0">
                <a:latin typeface="Franklin Gothic Book" panose="020B0503020102020204" pitchFamily="34" charset="0"/>
              </a:rPr>
              <a:t>Justificación</a:t>
            </a:r>
            <a:endParaRPr lang="es-MX" sz="3600" dirty="0">
              <a:latin typeface="Franklin Gothic Book" panose="020B0503020102020204" pitchFamily="34" charset="0"/>
            </a:endParaRPr>
          </a:p>
        </p:txBody>
      </p:sp>
      <p:sp>
        <p:nvSpPr>
          <p:cNvPr id="3" name="Marcador de contenido 2"/>
          <p:cNvSpPr>
            <a:spLocks noGrp="1"/>
          </p:cNvSpPr>
          <p:nvPr>
            <p:ph idx="1"/>
          </p:nvPr>
        </p:nvSpPr>
        <p:spPr/>
        <p:txBody>
          <a:bodyPr/>
          <a:lstStyle/>
          <a:p>
            <a:pPr>
              <a:lnSpc>
                <a:spcPct val="150000"/>
              </a:lnSpc>
            </a:pPr>
            <a:r>
              <a:rPr lang="es-PE" dirty="0">
                <a:latin typeface="Franklin Gothic Book" panose="020B0503020102020204" pitchFamily="34" charset="0"/>
              </a:rPr>
              <a:t>Que sirva de ayuda para que el alumno identifique las principales características </a:t>
            </a:r>
            <a:r>
              <a:rPr lang="es-PE" dirty="0" smtClean="0">
                <a:latin typeface="Franklin Gothic Book" panose="020B0503020102020204" pitchFamily="34" charset="0"/>
              </a:rPr>
              <a:t>de las Personas Físicas en los Regímenes de las Actividades Empresariales, </a:t>
            </a:r>
            <a:r>
              <a:rPr lang="es-PE" dirty="0">
                <a:latin typeface="Franklin Gothic Book" panose="020B0503020102020204" pitchFamily="34" charset="0"/>
              </a:rPr>
              <a:t>así como el calculo de los impuestos de ISR e IVA.</a:t>
            </a:r>
          </a:p>
          <a:p>
            <a:endParaRPr lang="es-MX" dirty="0"/>
          </a:p>
        </p:txBody>
      </p:sp>
      <p:pic>
        <p:nvPicPr>
          <p:cNvPr id="4" name="Picture 4"/>
          <p:cNvPicPr>
            <a:picLocks noChangeAspect="1" noChangeArrowheads="1"/>
          </p:cNvPicPr>
          <p:nvPr/>
        </p:nvPicPr>
        <p:blipFill>
          <a:blip r:embed="rId2" cstate="print"/>
          <a:srcRect/>
          <a:stretch>
            <a:fillRect/>
          </a:stretch>
        </p:blipFill>
        <p:spPr bwMode="auto">
          <a:xfrm>
            <a:off x="11381998" y="47491"/>
            <a:ext cx="596592" cy="599648"/>
          </a:xfrm>
          <a:prstGeom prst="rect">
            <a:avLst/>
          </a:prstGeom>
          <a:noFill/>
          <a:ln w="9525">
            <a:noFill/>
            <a:miter lim="800000"/>
            <a:headEnd/>
            <a:tailEnd/>
          </a:ln>
        </p:spPr>
      </p:pic>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029" y="0"/>
            <a:ext cx="5821372" cy="685800"/>
          </a:xfrm>
          <a:prstGeom prst="flowChartAlternateProcess">
            <a:avLst/>
          </a:prstGeom>
          <a:noFill/>
        </p:spPr>
      </p:pic>
      <p:sp>
        <p:nvSpPr>
          <p:cNvPr id="6" name="CuadroTexto 5"/>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4051575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79010"/>
            <a:ext cx="10571998" cy="970450"/>
          </a:xfrm>
        </p:spPr>
        <p:txBody>
          <a:bodyPr/>
          <a:lstStyle/>
          <a:p>
            <a:pPr algn="ctr"/>
            <a:r>
              <a:rPr lang="es-MX" sz="3600" dirty="0" smtClean="0">
                <a:latin typeface="Franklin Gothic Book" panose="020B0503020102020204" pitchFamily="34" charset="0"/>
              </a:rPr>
              <a:t>Ingresos acumulables.</a:t>
            </a:r>
            <a:endParaRPr lang="es-MX" sz="3600" dirty="0">
              <a:latin typeface="Franklin Gothic Book" panose="020B0503020102020204" pitchFamily="34" charset="0"/>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730436217"/>
              </p:ext>
            </p:extLst>
          </p:nvPr>
        </p:nvGraphicFramePr>
        <p:xfrm>
          <a:off x="819150" y="2036278"/>
          <a:ext cx="10655926" cy="4712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4"/>
          <p:cNvPicPr>
            <a:picLocks noChangeAspect="1" noChangeArrowheads="1"/>
          </p:cNvPicPr>
          <p:nvPr/>
        </p:nvPicPr>
        <p:blipFill>
          <a:blip r:embed="rId7" cstate="print"/>
          <a:srcRect/>
          <a:stretch>
            <a:fillRect/>
          </a:stretch>
        </p:blipFill>
        <p:spPr bwMode="auto">
          <a:xfrm>
            <a:off x="11381998" y="86128"/>
            <a:ext cx="596592" cy="599648"/>
          </a:xfrm>
          <a:prstGeom prst="rect">
            <a:avLst/>
          </a:prstGeom>
          <a:noFill/>
          <a:ln w="9525">
            <a:noFill/>
            <a:miter lim="800000"/>
            <a:headEnd/>
            <a:tailEnd/>
          </a:ln>
        </p:spPr>
      </p:pic>
      <p:pic>
        <p:nvPicPr>
          <p:cNvPr id="5" name="Picture 1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sp>
        <p:nvSpPr>
          <p:cNvPr id="7" name="CuadroTexto 6"/>
          <p:cNvSpPr txBox="1"/>
          <p:nvPr/>
        </p:nvSpPr>
        <p:spPr>
          <a:xfrm>
            <a:off x="270458" y="647153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1548841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40373"/>
            <a:ext cx="10571998" cy="970450"/>
          </a:xfrm>
        </p:spPr>
        <p:txBody>
          <a:bodyPr/>
          <a:lstStyle/>
          <a:p>
            <a:pPr algn="ctr"/>
            <a:r>
              <a:rPr lang="es-MX" sz="3600" dirty="0" smtClean="0">
                <a:latin typeface="Franklin Gothic Book" panose="020B0503020102020204" pitchFamily="34" charset="0"/>
              </a:rPr>
              <a:t>Momento de acumulación de los ingresos</a:t>
            </a:r>
            <a:endParaRPr lang="es-MX" sz="3600" dirty="0">
              <a:latin typeface="Franklin Gothic Book" panose="020B0503020102020204" pitchFamily="34" charset="0"/>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668012698"/>
              </p:ext>
            </p:extLst>
          </p:nvPr>
        </p:nvGraphicFramePr>
        <p:xfrm>
          <a:off x="819150" y="2588655"/>
          <a:ext cx="10553700" cy="27560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5" name="Picture 4"/>
          <p:cNvPicPr>
            <a:picLocks noChangeAspect="1" noChangeArrowheads="1"/>
          </p:cNvPicPr>
          <p:nvPr/>
        </p:nvPicPr>
        <p:blipFill>
          <a:blip r:embed="rId8"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2550017" y="4636394"/>
            <a:ext cx="1236372" cy="369332"/>
          </a:xfrm>
          <a:prstGeom prst="rect">
            <a:avLst/>
          </a:prstGeom>
          <a:noFill/>
        </p:spPr>
        <p:txBody>
          <a:bodyPr wrap="square" rtlCol="0">
            <a:spAutoFit/>
          </a:bodyPr>
          <a:lstStyle/>
          <a:p>
            <a:r>
              <a:rPr lang="es-MX" dirty="0" smtClean="0"/>
              <a:t>Cheque.        </a:t>
            </a:r>
            <a:endParaRPr lang="es-MX" dirty="0"/>
          </a:p>
        </p:txBody>
      </p:sp>
      <p:sp>
        <p:nvSpPr>
          <p:cNvPr id="8" name="CuadroTexto 7"/>
          <p:cNvSpPr txBox="1"/>
          <p:nvPr/>
        </p:nvSpPr>
        <p:spPr>
          <a:xfrm>
            <a:off x="1854557" y="5278055"/>
            <a:ext cx="2614410" cy="369332"/>
          </a:xfrm>
          <a:prstGeom prst="rect">
            <a:avLst/>
          </a:prstGeom>
          <a:noFill/>
        </p:spPr>
        <p:txBody>
          <a:bodyPr wrap="square" rtlCol="0">
            <a:spAutoFit/>
          </a:bodyPr>
          <a:lstStyle/>
          <a:p>
            <a:r>
              <a:rPr lang="es-MX" dirty="0" smtClean="0"/>
              <a:t>En la fecha de cobro        </a:t>
            </a:r>
            <a:endParaRPr lang="es-MX" dirty="0"/>
          </a:p>
        </p:txBody>
      </p:sp>
      <p:cxnSp>
        <p:nvCxnSpPr>
          <p:cNvPr id="10" name="Conector recto de flecha 9"/>
          <p:cNvCxnSpPr>
            <a:endCxn id="7" idx="0"/>
          </p:cNvCxnSpPr>
          <p:nvPr/>
        </p:nvCxnSpPr>
        <p:spPr>
          <a:xfrm>
            <a:off x="3168203" y="4301544"/>
            <a:ext cx="0" cy="334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a:stCxn id="7" idx="2"/>
            <a:endCxn id="8" idx="0"/>
          </p:cNvCxnSpPr>
          <p:nvPr/>
        </p:nvCxnSpPr>
        <p:spPr>
          <a:xfrm flipH="1">
            <a:off x="3161762" y="5005726"/>
            <a:ext cx="6441" cy="2723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CuadroTexto 10"/>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2027525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846434"/>
            <a:ext cx="10571998" cy="970450"/>
          </a:xfrm>
        </p:spPr>
        <p:txBody>
          <a:bodyPr>
            <a:normAutofit fontScale="90000"/>
          </a:bodyPr>
          <a:lstStyle/>
          <a:p>
            <a:pPr algn="ctr"/>
            <a:r>
              <a:rPr lang="es-MX" sz="3600" dirty="0" smtClean="0">
                <a:latin typeface="Franklin Gothic Book" panose="020B0503020102020204" pitchFamily="34" charset="0"/>
              </a:rPr>
              <a:t>Deducciones autorizadas y requisitos para su deducción.</a:t>
            </a:r>
            <a:endParaRPr lang="es-MX" sz="3600" dirty="0">
              <a:latin typeface="Franklin Gothic Book" panose="020B0503020102020204" pitchFamily="34" charset="0"/>
            </a:endParaRPr>
          </a:p>
        </p:txBody>
      </p:sp>
      <p:sp>
        <p:nvSpPr>
          <p:cNvPr id="12" name="Marcador de contenido 11"/>
          <p:cNvSpPr>
            <a:spLocks noGrp="1"/>
          </p:cNvSpPr>
          <p:nvPr>
            <p:ph idx="1"/>
          </p:nvPr>
        </p:nvSpPr>
        <p:spPr/>
        <p:txBody>
          <a:bodyPr>
            <a:normAutofit/>
          </a:bodyPr>
          <a:lstStyle/>
          <a:p>
            <a:pPr>
              <a:buAutoNum type="arabicPeriod"/>
            </a:pPr>
            <a:r>
              <a:rPr lang="es-MX" dirty="0" smtClean="0"/>
              <a:t>Devoluciones.</a:t>
            </a:r>
          </a:p>
          <a:p>
            <a:pPr>
              <a:buAutoNum type="arabicPeriod"/>
            </a:pPr>
            <a:r>
              <a:rPr lang="es-MX" dirty="0" smtClean="0"/>
              <a:t>Adquisición de mercancías.</a:t>
            </a:r>
          </a:p>
          <a:p>
            <a:pPr>
              <a:buAutoNum type="arabicPeriod"/>
            </a:pPr>
            <a:r>
              <a:rPr lang="es-MX" dirty="0" smtClean="0"/>
              <a:t>Gastos.</a:t>
            </a:r>
          </a:p>
          <a:p>
            <a:pPr>
              <a:buAutoNum type="arabicPeriod"/>
            </a:pPr>
            <a:r>
              <a:rPr lang="es-MX" dirty="0" smtClean="0"/>
              <a:t>Inversiones.</a:t>
            </a:r>
          </a:p>
          <a:p>
            <a:pPr>
              <a:buAutoNum type="arabicPeriod"/>
            </a:pPr>
            <a:r>
              <a:rPr lang="es-MX" dirty="0" smtClean="0"/>
              <a:t>Intereses pagados.</a:t>
            </a:r>
          </a:p>
          <a:p>
            <a:pPr>
              <a:buAutoNum type="arabicPeriod"/>
            </a:pPr>
            <a:r>
              <a:rPr lang="es-MX" dirty="0" smtClean="0"/>
              <a:t>Cuotas pagadas al IMSS.</a:t>
            </a:r>
          </a:p>
          <a:p>
            <a:pPr>
              <a:buAutoNum type="arabicPeriod"/>
            </a:pPr>
            <a:r>
              <a:rPr lang="es-MX" dirty="0" smtClean="0"/>
              <a:t>Pagos por impuesto local.</a:t>
            </a:r>
            <a:endParaRPr lang="es-MX" dirty="0"/>
          </a:p>
        </p:txBody>
      </p:sp>
      <p:sp>
        <p:nvSpPr>
          <p:cNvPr id="16" name="Cerrar llave 15"/>
          <p:cNvSpPr/>
          <p:nvPr/>
        </p:nvSpPr>
        <p:spPr>
          <a:xfrm>
            <a:off x="4172753" y="2338198"/>
            <a:ext cx="1249250" cy="3606084"/>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7" name="CuadroTexto 16"/>
          <p:cNvSpPr txBox="1"/>
          <p:nvPr/>
        </p:nvSpPr>
        <p:spPr>
          <a:xfrm>
            <a:off x="5878301" y="2222287"/>
            <a:ext cx="3245476" cy="3416320"/>
          </a:xfrm>
          <a:prstGeom prst="rect">
            <a:avLst/>
          </a:prstGeom>
          <a:noFill/>
        </p:spPr>
        <p:txBody>
          <a:bodyPr wrap="square" rtlCol="0">
            <a:spAutoFit/>
          </a:bodyPr>
          <a:lstStyle/>
          <a:p>
            <a:pPr marL="342900" indent="-342900">
              <a:buAutoNum type="alphaLcParenR"/>
            </a:pPr>
            <a:r>
              <a:rPr lang="es-MX" dirty="0" smtClean="0"/>
              <a:t>Efectivamente erogadas.</a:t>
            </a:r>
          </a:p>
          <a:p>
            <a:pPr marL="342900" indent="-342900">
              <a:buAutoNum type="alphaLcParenR"/>
            </a:pPr>
            <a:r>
              <a:rPr lang="es-MX" dirty="0" smtClean="0"/>
              <a:t>Estrictamente indispensables.</a:t>
            </a:r>
          </a:p>
          <a:p>
            <a:pPr marL="342900" indent="-342900">
              <a:buAutoNum type="alphaLcParenR"/>
            </a:pPr>
            <a:r>
              <a:rPr lang="es-MX" dirty="0" smtClean="0"/>
              <a:t>Deducción de inversiones (Arrendamiento financiero).</a:t>
            </a:r>
          </a:p>
          <a:p>
            <a:pPr marL="342900" indent="-342900">
              <a:buAutoNum type="alphaLcParenR"/>
            </a:pPr>
            <a:r>
              <a:rPr lang="es-MX" dirty="0" smtClean="0"/>
              <a:t>Diversos ingresos.</a:t>
            </a:r>
          </a:p>
          <a:p>
            <a:pPr marL="342900" indent="-342900">
              <a:buAutoNum type="alphaLcParenR"/>
            </a:pPr>
            <a:r>
              <a:rPr lang="es-MX" dirty="0" smtClean="0"/>
              <a:t>Pagos de primas.</a:t>
            </a:r>
          </a:p>
          <a:p>
            <a:pPr marL="342900" indent="-342900">
              <a:buAutoNum type="alphaLcParenR"/>
            </a:pPr>
            <a:r>
              <a:rPr lang="es-MX" dirty="0" smtClean="0"/>
              <a:t>Pago a plazos.</a:t>
            </a:r>
          </a:p>
          <a:p>
            <a:pPr marL="342900" indent="-342900">
              <a:buAutoNum type="alphaLcParenR"/>
            </a:pPr>
            <a:r>
              <a:rPr lang="es-MX" dirty="0" smtClean="0"/>
              <a:t>Inversiones.</a:t>
            </a:r>
            <a:endParaRPr lang="es-MX" dirty="0"/>
          </a:p>
        </p:txBody>
      </p:sp>
      <p:sp>
        <p:nvSpPr>
          <p:cNvPr id="18" name="Cerrar llave 17"/>
          <p:cNvSpPr/>
          <p:nvPr/>
        </p:nvSpPr>
        <p:spPr>
          <a:xfrm>
            <a:off x="8266429" y="2099937"/>
            <a:ext cx="798491" cy="3902299"/>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9" name="Rectángulo 18"/>
          <p:cNvSpPr/>
          <p:nvPr/>
        </p:nvSpPr>
        <p:spPr>
          <a:xfrm>
            <a:off x="9398526" y="2719832"/>
            <a:ext cx="1841679" cy="2421229"/>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CuadroTexto 19"/>
          <p:cNvSpPr txBox="1"/>
          <p:nvPr/>
        </p:nvSpPr>
        <p:spPr>
          <a:xfrm>
            <a:off x="9398525" y="3191782"/>
            <a:ext cx="1841679" cy="1477328"/>
          </a:xfrm>
          <a:prstGeom prst="rect">
            <a:avLst/>
          </a:prstGeom>
          <a:noFill/>
        </p:spPr>
        <p:txBody>
          <a:bodyPr wrap="square" rtlCol="0">
            <a:spAutoFit/>
          </a:bodyPr>
          <a:lstStyle/>
          <a:p>
            <a:pPr algn="ctr"/>
            <a:r>
              <a:rPr lang="es-MX" dirty="0" smtClean="0"/>
              <a:t>Plazo para reunir los requisito.</a:t>
            </a:r>
          </a:p>
          <a:p>
            <a:pPr algn="ctr"/>
            <a:r>
              <a:rPr lang="es-MX" u="sng" dirty="0" smtClean="0"/>
              <a:t>El Ultimo día del ejercicio.</a:t>
            </a:r>
            <a:endParaRPr lang="es-MX" u="sng" dirty="0"/>
          </a:p>
        </p:txBody>
      </p:sp>
      <p:pic>
        <p:nvPicPr>
          <p:cNvPr id="21"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22"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sp>
        <p:nvSpPr>
          <p:cNvPr id="11" name="CuadroTexto 10"/>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719874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8712" y="666130"/>
            <a:ext cx="10571998" cy="970450"/>
          </a:xfrm>
        </p:spPr>
        <p:txBody>
          <a:bodyPr/>
          <a:lstStyle/>
          <a:p>
            <a:pPr algn="ctr"/>
            <a:r>
              <a:rPr lang="es-MX" sz="3600" dirty="0" smtClean="0">
                <a:latin typeface="Franklin Gothic Book" panose="020B0503020102020204" pitchFamily="34" charset="0"/>
              </a:rPr>
              <a:t>Pagos provisionales de IRS</a:t>
            </a:r>
            <a:endParaRPr lang="es-MX" sz="3600" dirty="0">
              <a:latin typeface="Franklin Gothic Book" panose="020B050302010202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2649966"/>
              </p:ext>
            </p:extLst>
          </p:nvPr>
        </p:nvGraphicFramePr>
        <p:xfrm>
          <a:off x="837010" y="3497508"/>
          <a:ext cx="10553700" cy="2763520"/>
        </p:xfrm>
        <a:graphic>
          <a:graphicData uri="http://schemas.openxmlformats.org/drawingml/2006/table">
            <a:tbl>
              <a:tblPr firstRow="1" bandRow="1">
                <a:tableStyleId>{46F890A9-2807-4EBB-B81D-B2AA78EC7F39}</a:tableStyleId>
              </a:tblPr>
              <a:tblGrid>
                <a:gridCol w="1249367"/>
                <a:gridCol w="4027483"/>
                <a:gridCol w="2638425"/>
                <a:gridCol w="2638425"/>
              </a:tblGrid>
              <a:tr h="370840">
                <a:tc>
                  <a:txBody>
                    <a:bodyPr/>
                    <a:lstStyle/>
                    <a:p>
                      <a:endParaRPr lang="es-MX" dirty="0"/>
                    </a:p>
                  </a:txBody>
                  <a:tcPr>
                    <a:cell3D prstMaterial="dkEdge">
                      <a:bevel h="50800" prst="divot"/>
                      <a:lightRig rig="flood" dir="t"/>
                    </a:cell3D>
                  </a:tcPr>
                </a:tc>
                <a:tc>
                  <a:txBody>
                    <a:bodyPr/>
                    <a:lstStyle/>
                    <a:p>
                      <a:pPr algn="ctr"/>
                      <a:r>
                        <a:rPr lang="es-MX" dirty="0" smtClean="0"/>
                        <a:t>Concepto</a:t>
                      </a:r>
                      <a:endParaRPr lang="es-MX" dirty="0"/>
                    </a:p>
                  </a:txBody>
                  <a:tcPr>
                    <a:cell3D prstMaterial="dkEdge">
                      <a:bevel h="50800" prst="divot"/>
                      <a:lightRig rig="flood" dir="t"/>
                    </a:cell3D>
                  </a:tcPr>
                </a:tc>
                <a:tc>
                  <a:txBody>
                    <a:bodyPr/>
                    <a:lstStyle/>
                    <a:p>
                      <a:pPr algn="ctr"/>
                      <a:r>
                        <a:rPr lang="es-MX" dirty="0" smtClean="0"/>
                        <a:t>Enero</a:t>
                      </a:r>
                      <a:endParaRPr lang="es-MX" dirty="0"/>
                    </a:p>
                  </a:txBody>
                  <a:tcPr>
                    <a:cell3D prstMaterial="dkEdge">
                      <a:bevel h="50800" prst="divot"/>
                      <a:lightRig rig="flood" dir="t"/>
                    </a:cell3D>
                  </a:tcPr>
                </a:tc>
                <a:tc>
                  <a:txBody>
                    <a:bodyPr/>
                    <a:lstStyle/>
                    <a:p>
                      <a:pPr algn="ctr"/>
                      <a:r>
                        <a:rPr lang="es-MX" dirty="0" smtClean="0"/>
                        <a:t>Febrero</a:t>
                      </a:r>
                      <a:endParaRPr lang="es-MX" dirty="0"/>
                    </a:p>
                  </a:txBody>
                  <a:tcPr>
                    <a:cell3D prstMaterial="dkEdge">
                      <a:bevel h="50800" prst="divot"/>
                      <a:lightRig rig="flood" dir="t"/>
                    </a:cell3D>
                  </a:tcPr>
                </a:tc>
              </a:tr>
              <a:tr h="370840">
                <a:tc>
                  <a:txBody>
                    <a:bodyPr/>
                    <a:lstStyle/>
                    <a:p>
                      <a:endParaRPr lang="es-MX" dirty="0"/>
                    </a:p>
                  </a:txBody>
                  <a:tcPr>
                    <a:cell3D prstMaterial="dkEdge">
                      <a:bevel h="50800" prst="divot"/>
                      <a:lightRig rig="flood" dir="t"/>
                    </a:cell3D>
                  </a:tcPr>
                </a:tc>
                <a:tc>
                  <a:txBody>
                    <a:bodyPr/>
                    <a:lstStyle/>
                    <a:p>
                      <a:r>
                        <a:rPr lang="es-MX" dirty="0" smtClean="0"/>
                        <a:t>Ingresos del</a:t>
                      </a:r>
                      <a:r>
                        <a:rPr lang="es-MX" baseline="0" dirty="0" smtClean="0"/>
                        <a:t> mes</a:t>
                      </a:r>
                      <a:endParaRPr lang="es-MX" dirty="0"/>
                    </a:p>
                  </a:txBody>
                  <a:tcPr>
                    <a:cell3D prstMaterial="dkEdge">
                      <a:bevel h="50800" prst="divot"/>
                      <a:lightRig rig="flood" dir="t"/>
                    </a:cell3D>
                  </a:tcPr>
                </a:tc>
                <a:tc>
                  <a:txBody>
                    <a:bodyPr/>
                    <a:lstStyle/>
                    <a:p>
                      <a:r>
                        <a:rPr lang="es-MX" dirty="0" smtClean="0"/>
                        <a:t>$1,000.00</a:t>
                      </a:r>
                      <a:endParaRPr lang="es-MX" dirty="0"/>
                    </a:p>
                  </a:txBody>
                  <a:tcPr>
                    <a:cell3D prstMaterial="dkEdge">
                      <a:bevel h="50800" prst="divot"/>
                      <a:lightRig rig="flood" dir="t"/>
                    </a:cell3D>
                  </a:tcPr>
                </a:tc>
                <a:tc>
                  <a:txBody>
                    <a:bodyPr/>
                    <a:lstStyle/>
                    <a:p>
                      <a:r>
                        <a:rPr lang="es-MX" dirty="0" smtClean="0"/>
                        <a:t>$600.00</a:t>
                      </a:r>
                      <a:endParaRPr lang="es-MX" dirty="0"/>
                    </a:p>
                  </a:txBody>
                  <a:tcPr>
                    <a:cell3D prstMaterial="dkEdge">
                      <a:bevel h="50800" prst="divot"/>
                      <a:lightRig rig="flood" dir="t"/>
                    </a:cell3D>
                  </a:tcPr>
                </a:tc>
              </a:tr>
              <a:tr h="370840">
                <a:tc>
                  <a:txBody>
                    <a:bodyPr/>
                    <a:lstStyle/>
                    <a:p>
                      <a:endParaRPr lang="es-MX" dirty="0"/>
                    </a:p>
                  </a:txBody>
                  <a:tcPr>
                    <a:cell3D prstMaterial="dkEdge">
                      <a:bevel h="50800" prst="divot"/>
                      <a:lightRig rig="flood" dir="t"/>
                    </a:cell3D>
                  </a:tcPr>
                </a:tc>
                <a:tc>
                  <a:txBody>
                    <a:bodyPr/>
                    <a:lstStyle/>
                    <a:p>
                      <a:r>
                        <a:rPr lang="es-MX" dirty="0" smtClean="0"/>
                        <a:t>Ingresos</a:t>
                      </a:r>
                      <a:r>
                        <a:rPr lang="es-MX" baseline="0" dirty="0" smtClean="0"/>
                        <a:t> acumulables del periodo</a:t>
                      </a:r>
                      <a:endParaRPr lang="es-MX" dirty="0"/>
                    </a:p>
                  </a:txBody>
                  <a:tcPr>
                    <a:cell3D prstMaterial="dkEdge">
                      <a:bevel h="50800" prst="divot"/>
                      <a:lightRig rig="flood" dir="t"/>
                    </a:cell3D>
                  </a:tcPr>
                </a:tc>
                <a:tc>
                  <a:txBody>
                    <a:bodyPr/>
                    <a:lstStyle/>
                    <a:p>
                      <a:endParaRPr lang="es-MX" dirty="0"/>
                    </a:p>
                  </a:txBody>
                  <a:tcPr>
                    <a:cell3D prstMaterial="dkEdge">
                      <a:bevel h="50800" prst="divot"/>
                      <a:lightRig rig="flood" dir="t"/>
                    </a:cell3D>
                  </a:tcPr>
                </a:tc>
                <a:tc>
                  <a:txBody>
                    <a:bodyPr/>
                    <a:lstStyle/>
                    <a:p>
                      <a:r>
                        <a:rPr lang="es-MX" dirty="0" smtClean="0"/>
                        <a:t>$1,600.00</a:t>
                      </a:r>
                      <a:endParaRPr lang="es-MX" dirty="0"/>
                    </a:p>
                  </a:txBody>
                  <a:tcPr>
                    <a:cell3D prstMaterial="dkEdge">
                      <a:bevel h="50800" prst="divot"/>
                      <a:lightRig rig="flood" dir="t"/>
                    </a:cell3D>
                  </a:tcPr>
                </a:tc>
              </a:tr>
              <a:tr h="370840">
                <a:tc>
                  <a:txBody>
                    <a:bodyPr/>
                    <a:lstStyle/>
                    <a:p>
                      <a:endParaRPr lang="es-MX" dirty="0"/>
                    </a:p>
                  </a:txBody>
                  <a:tcPr>
                    <a:cell3D prstMaterial="dkEdge">
                      <a:bevel h="50800" prst="divot"/>
                      <a:lightRig rig="flood" dir="t"/>
                    </a:cell3D>
                  </a:tcPr>
                </a:tc>
                <a:tc>
                  <a:txBody>
                    <a:bodyPr/>
                    <a:lstStyle/>
                    <a:p>
                      <a:r>
                        <a:rPr lang="es-MX" dirty="0" smtClean="0"/>
                        <a:t>Deducciones del mes</a:t>
                      </a:r>
                      <a:endParaRPr lang="es-MX" dirty="0"/>
                    </a:p>
                  </a:txBody>
                  <a:tcPr>
                    <a:cell3D prstMaterial="dkEdge">
                      <a:bevel h="50800" prst="divot"/>
                      <a:lightRig rig="flood" dir="t"/>
                    </a:cell3D>
                  </a:tcPr>
                </a:tc>
                <a:tc>
                  <a:txBody>
                    <a:bodyPr/>
                    <a:lstStyle/>
                    <a:p>
                      <a:r>
                        <a:rPr lang="es-MX" dirty="0" smtClean="0"/>
                        <a:t>$600.00</a:t>
                      </a:r>
                      <a:endParaRPr lang="es-MX" dirty="0"/>
                    </a:p>
                  </a:txBody>
                  <a:tcPr>
                    <a:cell3D prstMaterial="dkEdge">
                      <a:bevel h="50800" prst="divot"/>
                      <a:lightRig rig="flood" dir="t"/>
                    </a:cell3D>
                  </a:tcPr>
                </a:tc>
                <a:tc>
                  <a:txBody>
                    <a:bodyPr/>
                    <a:lstStyle/>
                    <a:p>
                      <a:r>
                        <a:rPr lang="es-MX" dirty="0" smtClean="0"/>
                        <a:t>$500.00</a:t>
                      </a:r>
                      <a:endParaRPr lang="es-MX" dirty="0"/>
                    </a:p>
                  </a:txBody>
                  <a:tcPr>
                    <a:cell3D prstMaterial="dkEdge">
                      <a:bevel h="50800" prst="divot"/>
                      <a:lightRig rig="flood" dir="t"/>
                    </a:cell3D>
                  </a:tcPr>
                </a:tc>
              </a:tr>
              <a:tr h="370840">
                <a:tc>
                  <a:txBody>
                    <a:bodyPr/>
                    <a:lstStyle/>
                    <a:p>
                      <a:endParaRPr lang="es-MX" dirty="0"/>
                    </a:p>
                  </a:txBody>
                  <a:tcPr>
                    <a:cell3D prstMaterial="dkEdge">
                      <a:bevel h="50800" prst="divot"/>
                      <a:lightRig rig="flood" dir="t"/>
                    </a:cell3D>
                  </a:tcPr>
                </a:tc>
                <a:tc>
                  <a:txBody>
                    <a:bodyPr/>
                    <a:lstStyle/>
                    <a:p>
                      <a:r>
                        <a:rPr lang="es-MX" dirty="0" smtClean="0"/>
                        <a:t>Deducciones acumulables del periodo</a:t>
                      </a:r>
                      <a:endParaRPr lang="es-MX" dirty="0"/>
                    </a:p>
                  </a:txBody>
                  <a:tcPr>
                    <a:cell3D prstMaterial="dkEdge">
                      <a:bevel h="50800" prst="divot"/>
                      <a:lightRig rig="flood" dir="t"/>
                    </a:cell3D>
                  </a:tcPr>
                </a:tc>
                <a:tc>
                  <a:txBody>
                    <a:bodyPr/>
                    <a:lstStyle/>
                    <a:p>
                      <a:endParaRPr lang="es-MX" dirty="0"/>
                    </a:p>
                  </a:txBody>
                  <a:tcPr>
                    <a:cell3D prstMaterial="dkEdge">
                      <a:bevel h="50800" prst="divot"/>
                      <a:lightRig rig="flood" dir="t"/>
                    </a:cell3D>
                  </a:tcPr>
                </a:tc>
                <a:tc>
                  <a:txBody>
                    <a:bodyPr/>
                    <a:lstStyle/>
                    <a:p>
                      <a:r>
                        <a:rPr lang="es-MX" dirty="0" smtClean="0"/>
                        <a:t>$1,100.00</a:t>
                      </a:r>
                      <a:endParaRPr lang="es-MX" dirty="0"/>
                    </a:p>
                  </a:txBody>
                  <a:tcPr>
                    <a:cell3D prstMaterial="dkEdge">
                      <a:bevel h="50800" prst="divot"/>
                      <a:lightRig rig="flood" dir="t"/>
                    </a:cell3D>
                  </a:tcPr>
                </a:tc>
              </a:tr>
              <a:tr h="370840">
                <a:tc>
                  <a:txBody>
                    <a:bodyPr/>
                    <a:lstStyle/>
                    <a:p>
                      <a:pPr algn="ctr"/>
                      <a:r>
                        <a:rPr lang="es-MX" sz="1200" dirty="0" smtClean="0"/>
                        <a:t>Ingresos menos deducciones</a:t>
                      </a:r>
                      <a:endParaRPr lang="es-MX" sz="1200" dirty="0"/>
                    </a:p>
                  </a:txBody>
                  <a:tcPr>
                    <a:cell3D prstMaterial="dkEdge">
                      <a:bevel h="50800" prst="divot"/>
                      <a:lightRig rig="flood" dir="t"/>
                    </a:cell3D>
                  </a:tcPr>
                </a:tc>
                <a:tc>
                  <a:txBody>
                    <a:bodyPr/>
                    <a:lstStyle/>
                    <a:p>
                      <a:r>
                        <a:rPr lang="es-MX" dirty="0" smtClean="0"/>
                        <a:t>Base grabable</a:t>
                      </a:r>
                      <a:endParaRPr lang="es-MX" dirty="0"/>
                    </a:p>
                  </a:txBody>
                  <a:tcPr>
                    <a:cell3D prstMaterial="dkEdge">
                      <a:bevel h="50800" prst="divot"/>
                      <a:lightRig rig="flood" dir="t"/>
                    </a:cell3D>
                  </a:tcPr>
                </a:tc>
                <a:tc>
                  <a:txBody>
                    <a:bodyPr/>
                    <a:lstStyle/>
                    <a:p>
                      <a:r>
                        <a:rPr lang="es-MX" dirty="0" smtClean="0"/>
                        <a:t>$400.00</a:t>
                      </a:r>
                      <a:endParaRPr lang="es-MX" dirty="0"/>
                    </a:p>
                  </a:txBody>
                  <a:tcPr>
                    <a:cell3D prstMaterial="dkEdge">
                      <a:bevel h="50800" prst="divot"/>
                      <a:lightRig rig="flood" dir="t"/>
                    </a:cell3D>
                  </a:tcPr>
                </a:tc>
                <a:tc>
                  <a:txBody>
                    <a:bodyPr/>
                    <a:lstStyle/>
                    <a:p>
                      <a:r>
                        <a:rPr lang="es-MX" dirty="0" smtClean="0"/>
                        <a:t>$500.00</a:t>
                      </a:r>
                      <a:endParaRPr lang="es-MX" dirty="0"/>
                    </a:p>
                  </a:txBody>
                  <a:tcPr>
                    <a:cell3D prstMaterial="dkEdge">
                      <a:bevel h="50800" prst="divot"/>
                      <a:lightRig rig="flood" dir="t"/>
                    </a:cell3D>
                  </a:tcPr>
                </a:tc>
              </a:tr>
            </a:tbl>
          </a:graphicData>
        </a:graphic>
      </p:graphicFrame>
      <p:sp>
        <p:nvSpPr>
          <p:cNvPr id="5" name="CuadroTexto 4"/>
          <p:cNvSpPr txBox="1"/>
          <p:nvPr/>
        </p:nvSpPr>
        <p:spPr>
          <a:xfrm>
            <a:off x="818712" y="2550017"/>
            <a:ext cx="10437423" cy="400110"/>
          </a:xfrm>
          <a:prstGeom prst="rect">
            <a:avLst/>
          </a:prstGeom>
          <a:noFill/>
        </p:spPr>
        <p:txBody>
          <a:bodyPr wrap="square" rtlCol="0">
            <a:spAutoFit/>
          </a:bodyPr>
          <a:lstStyle/>
          <a:p>
            <a:r>
              <a:rPr lang="es-MX" sz="2000" dirty="0" smtClean="0">
                <a:latin typeface="Franklin Gothic Book" panose="020B0503020102020204" pitchFamily="34" charset="0"/>
              </a:rPr>
              <a:t>El primer paso para determinar el pago provisional de ISR es determinar la base grabable.</a:t>
            </a:r>
            <a:endParaRPr lang="es-MX" sz="2000" dirty="0">
              <a:latin typeface="Franklin Gothic Book" panose="020B0503020102020204" pitchFamily="34" charset="0"/>
            </a:endParaRPr>
          </a:p>
        </p:txBody>
      </p:sp>
      <p:pic>
        <p:nvPicPr>
          <p:cNvPr id="6"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7"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sp>
        <p:nvSpPr>
          <p:cNvPr id="8" name="CuadroTexto 7"/>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95058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1004552"/>
            <a:ext cx="10571998" cy="593390"/>
          </a:xfrm>
        </p:spPr>
        <p:txBody>
          <a:bodyPr>
            <a:normAutofit fontScale="90000"/>
          </a:bodyPr>
          <a:lstStyle/>
          <a:p>
            <a:pPr algn="ctr"/>
            <a:r>
              <a:rPr lang="es-MX" sz="3600" dirty="0">
                <a:latin typeface="Franklin Gothic Book" panose="020B0503020102020204" pitchFamily="34" charset="0"/>
              </a:rPr>
              <a:t>Pagos </a:t>
            </a:r>
            <a:r>
              <a:rPr lang="es-MX" sz="3600" dirty="0" smtClean="0">
                <a:latin typeface="Franklin Gothic Book" panose="020B0503020102020204" pitchFamily="34" charset="0"/>
              </a:rPr>
              <a:t>provisionales de ISR</a:t>
            </a:r>
            <a:endParaRPr lang="es-MX" sz="3600"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282841090"/>
              </p:ext>
            </p:extLst>
          </p:nvPr>
        </p:nvGraphicFramePr>
        <p:xfrm>
          <a:off x="828298" y="3374264"/>
          <a:ext cx="10553700" cy="2961640"/>
        </p:xfrm>
        <a:graphic>
          <a:graphicData uri="http://schemas.openxmlformats.org/drawingml/2006/table">
            <a:tbl>
              <a:tblPr firstRow="1" bandRow="1">
                <a:tableStyleId>{B301B821-A1FF-4177-AEE7-76D212191A09}</a:tableStyleId>
              </a:tblPr>
              <a:tblGrid>
                <a:gridCol w="1280106"/>
                <a:gridCol w="3996744"/>
                <a:gridCol w="2588091"/>
                <a:gridCol w="2688759"/>
              </a:tblGrid>
              <a:tr h="300901">
                <a:tc>
                  <a:txBody>
                    <a:bodyPr/>
                    <a:lstStyle/>
                    <a:p>
                      <a:endParaRPr lang="es-MX" dirty="0"/>
                    </a:p>
                  </a:txBody>
                  <a:tcPr>
                    <a:cell3D prstMaterial="dkEdge">
                      <a:bevel h="50800" prst="divot"/>
                      <a:lightRig rig="flood" dir="t"/>
                    </a:cell3D>
                  </a:tcPr>
                </a:tc>
                <a:tc>
                  <a:txBody>
                    <a:bodyPr/>
                    <a:lstStyle/>
                    <a:p>
                      <a:r>
                        <a:rPr lang="es-MX" dirty="0" smtClean="0"/>
                        <a:t>Concepto</a:t>
                      </a:r>
                      <a:endParaRPr lang="es-MX" dirty="0"/>
                    </a:p>
                  </a:txBody>
                  <a:tcPr>
                    <a:cell3D prstMaterial="dkEdge">
                      <a:bevel h="50800" prst="divot"/>
                      <a:lightRig rig="flood" dir="t"/>
                    </a:cell3D>
                  </a:tcPr>
                </a:tc>
                <a:tc>
                  <a:txBody>
                    <a:bodyPr/>
                    <a:lstStyle/>
                    <a:p>
                      <a:r>
                        <a:rPr lang="es-MX" dirty="0" smtClean="0"/>
                        <a:t>Enero</a:t>
                      </a:r>
                      <a:endParaRPr lang="es-MX" dirty="0"/>
                    </a:p>
                  </a:txBody>
                  <a:tcPr>
                    <a:cell3D prstMaterial="dkEdge">
                      <a:bevel h="50800" prst="divot"/>
                      <a:lightRig rig="flood" dir="t"/>
                    </a:cell3D>
                  </a:tcPr>
                </a:tc>
                <a:tc>
                  <a:txBody>
                    <a:bodyPr/>
                    <a:lstStyle/>
                    <a:p>
                      <a:r>
                        <a:rPr lang="es-MX" dirty="0" smtClean="0"/>
                        <a:t>Febrero</a:t>
                      </a:r>
                      <a:endParaRPr lang="es-MX" dirty="0"/>
                    </a:p>
                  </a:txBody>
                  <a:tcPr>
                    <a:cell3D prstMaterial="dkEdge">
                      <a:bevel h="50800" prst="divot"/>
                      <a:lightRig rig="flood" dir="t"/>
                    </a:cell3D>
                  </a:tcPr>
                </a:tc>
              </a:tr>
              <a:tr h="370840">
                <a:tc>
                  <a:txBody>
                    <a:bodyPr/>
                    <a:lstStyle/>
                    <a:p>
                      <a:endParaRPr lang="es-MX"/>
                    </a:p>
                  </a:txBody>
                  <a:tcPr>
                    <a:cell3D prstMaterial="dkEdge">
                      <a:bevel h="50800" prst="divot"/>
                      <a:lightRig rig="flood" dir="t"/>
                    </a:cell3D>
                  </a:tcPr>
                </a:tc>
                <a:tc>
                  <a:txBody>
                    <a:bodyPr/>
                    <a:lstStyle/>
                    <a:p>
                      <a:r>
                        <a:rPr lang="es-MX" dirty="0" smtClean="0"/>
                        <a:t>Base</a:t>
                      </a:r>
                      <a:r>
                        <a:rPr lang="es-MX" baseline="0" dirty="0" smtClean="0"/>
                        <a:t> gravable</a:t>
                      </a:r>
                      <a:endParaRPr lang="es-MX" dirty="0"/>
                    </a:p>
                  </a:txBody>
                  <a:tcPr>
                    <a:cell3D prstMaterial="dkEdge">
                      <a:bevel h="50800" prst="divot"/>
                      <a:lightRig rig="flood" dir="t"/>
                    </a:cell3D>
                  </a:tcPr>
                </a:tc>
                <a:tc>
                  <a:txBody>
                    <a:bodyPr/>
                    <a:lstStyle/>
                    <a:p>
                      <a:r>
                        <a:rPr lang="es-MX" dirty="0" smtClean="0"/>
                        <a:t>$400.00</a:t>
                      </a:r>
                      <a:endParaRPr lang="es-MX" dirty="0"/>
                    </a:p>
                  </a:txBody>
                  <a:tcPr>
                    <a:cell3D prstMaterial="dkEdge">
                      <a:bevel h="50800" prst="divot"/>
                      <a:lightRig rig="flood" dir="t"/>
                    </a:cell3D>
                  </a:tcPr>
                </a:tc>
                <a:tc>
                  <a:txBody>
                    <a:bodyPr/>
                    <a:lstStyle/>
                    <a:p>
                      <a:r>
                        <a:rPr lang="es-MX" dirty="0" smtClean="0"/>
                        <a:t>$500.00</a:t>
                      </a:r>
                      <a:endParaRPr lang="es-MX" dirty="0"/>
                    </a:p>
                  </a:txBody>
                  <a:tcPr>
                    <a:cell3D prstMaterial="dkEdge">
                      <a:bevel h="50800" prst="divot"/>
                      <a:lightRig rig="flood" dir="t"/>
                    </a:cell3D>
                  </a:tcPr>
                </a:tc>
              </a:tr>
              <a:tr h="370840">
                <a:tc>
                  <a:txBody>
                    <a:bodyPr/>
                    <a:lstStyle/>
                    <a:p>
                      <a:r>
                        <a:rPr lang="es-MX" dirty="0" smtClean="0"/>
                        <a:t>Menos</a:t>
                      </a:r>
                      <a:endParaRPr lang="es-MX" dirty="0"/>
                    </a:p>
                  </a:txBody>
                  <a:tcPr>
                    <a:cell3D prstMaterial="dkEdge">
                      <a:bevel h="50800" prst="divot"/>
                      <a:lightRig rig="flood" dir="t"/>
                    </a:cell3D>
                  </a:tcPr>
                </a:tc>
                <a:tc>
                  <a:txBody>
                    <a:bodyPr/>
                    <a:lstStyle/>
                    <a:p>
                      <a:r>
                        <a:rPr lang="es-MX" dirty="0" smtClean="0"/>
                        <a:t>Limite inferior</a:t>
                      </a:r>
                      <a:endParaRPr lang="es-MX" dirty="0"/>
                    </a:p>
                  </a:txBody>
                  <a:tcPr>
                    <a:cell3D prstMaterial="dkEdge">
                      <a:bevel h="50800" prst="divot"/>
                      <a:lightRig rig="flood" dir="t"/>
                    </a:cell3D>
                  </a:tcPr>
                </a:tc>
                <a:tc>
                  <a:txBody>
                    <a:bodyPr/>
                    <a:lstStyle/>
                    <a:p>
                      <a:r>
                        <a:rPr lang="es-MX" dirty="0" smtClean="0"/>
                        <a:t>0.01</a:t>
                      </a:r>
                      <a:endParaRPr lang="es-MX" dirty="0"/>
                    </a:p>
                  </a:txBody>
                  <a:tcPr>
                    <a:cell3D prstMaterial="dkEdge">
                      <a:bevel h="50800" prst="divot"/>
                      <a:lightRig rig="flood" dir="t"/>
                    </a:cell3D>
                  </a:tcPr>
                </a:tc>
                <a:tc>
                  <a:txBody>
                    <a:bodyPr/>
                    <a:lstStyle/>
                    <a:p>
                      <a:r>
                        <a:rPr lang="es-MX" dirty="0" smtClean="0"/>
                        <a:t>496.08</a:t>
                      </a:r>
                      <a:endParaRPr lang="es-MX" dirty="0"/>
                    </a:p>
                  </a:txBody>
                  <a:tcPr>
                    <a:cell3D prstMaterial="dkEdge">
                      <a:bevel h="50800" prst="divot"/>
                      <a:lightRig rig="flood" dir="t"/>
                    </a:cell3D>
                  </a:tcPr>
                </a:tc>
              </a:tr>
              <a:tr h="370840">
                <a:tc>
                  <a:txBody>
                    <a:bodyPr/>
                    <a:lstStyle/>
                    <a:p>
                      <a:endParaRPr lang="es-MX" dirty="0"/>
                    </a:p>
                  </a:txBody>
                  <a:tcPr>
                    <a:cell3D prstMaterial="dkEdge">
                      <a:bevel h="50800" prst="divot"/>
                      <a:lightRig rig="flood" dir="t"/>
                    </a:cell3D>
                  </a:tcPr>
                </a:tc>
                <a:tc>
                  <a:txBody>
                    <a:bodyPr/>
                    <a:lstStyle/>
                    <a:p>
                      <a:r>
                        <a:rPr lang="es-MX" dirty="0" smtClean="0"/>
                        <a:t>Excedente</a:t>
                      </a:r>
                      <a:endParaRPr lang="es-MX" dirty="0"/>
                    </a:p>
                  </a:txBody>
                  <a:tcPr>
                    <a:cell3D prstMaterial="dkEdge">
                      <a:bevel h="50800" prst="divot"/>
                      <a:lightRig rig="flood" dir="t"/>
                    </a:cell3D>
                  </a:tcPr>
                </a:tc>
                <a:tc>
                  <a:txBody>
                    <a:bodyPr/>
                    <a:lstStyle/>
                    <a:p>
                      <a:r>
                        <a:rPr lang="es-MX" dirty="0" smtClean="0"/>
                        <a:t>399.99</a:t>
                      </a:r>
                      <a:endParaRPr lang="es-MX" dirty="0"/>
                    </a:p>
                  </a:txBody>
                  <a:tcPr>
                    <a:cell3D prstMaterial="dkEdge">
                      <a:bevel h="50800" prst="divot"/>
                      <a:lightRig rig="flood" dir="t"/>
                    </a:cell3D>
                  </a:tcPr>
                </a:tc>
                <a:tc>
                  <a:txBody>
                    <a:bodyPr/>
                    <a:lstStyle/>
                    <a:p>
                      <a:r>
                        <a:rPr lang="es-MX" dirty="0" smtClean="0"/>
                        <a:t>3.92</a:t>
                      </a:r>
                      <a:endParaRPr lang="es-MX" dirty="0"/>
                    </a:p>
                  </a:txBody>
                  <a:tcPr>
                    <a:cell3D prstMaterial="dkEdge">
                      <a:bevel h="50800" prst="divot"/>
                      <a:lightRig rig="flood" dir="t"/>
                    </a:cell3D>
                  </a:tcPr>
                </a:tc>
              </a:tr>
              <a:tr h="370840">
                <a:tc>
                  <a:txBody>
                    <a:bodyPr/>
                    <a:lstStyle/>
                    <a:p>
                      <a:r>
                        <a:rPr lang="es-MX" dirty="0" smtClean="0"/>
                        <a:t>Por</a:t>
                      </a:r>
                      <a:endParaRPr lang="es-MX" dirty="0"/>
                    </a:p>
                  </a:txBody>
                  <a:tcPr>
                    <a:cell3D prstMaterial="dkEdge">
                      <a:bevel h="50800" prst="divot"/>
                      <a:lightRig rig="flood" dir="t"/>
                    </a:cell3D>
                  </a:tcPr>
                </a:tc>
                <a:tc>
                  <a:txBody>
                    <a:bodyPr/>
                    <a:lstStyle/>
                    <a:p>
                      <a:r>
                        <a:rPr lang="es-MX" dirty="0" smtClean="0"/>
                        <a:t>% aplicable</a:t>
                      </a:r>
                      <a:r>
                        <a:rPr lang="es-MX" baseline="0" dirty="0" smtClean="0"/>
                        <a:t> s/limite inferior</a:t>
                      </a:r>
                      <a:endParaRPr lang="es-MX" dirty="0"/>
                    </a:p>
                  </a:txBody>
                  <a:tcPr>
                    <a:cell3D prstMaterial="dkEdge">
                      <a:bevel h="50800" prst="divot"/>
                      <a:lightRig rig="flood" dir="t"/>
                    </a:cell3D>
                  </a:tcPr>
                </a:tc>
                <a:tc>
                  <a:txBody>
                    <a:bodyPr/>
                    <a:lstStyle/>
                    <a:p>
                      <a:r>
                        <a:rPr lang="es-MX" dirty="0" smtClean="0"/>
                        <a:t>1.92%</a:t>
                      </a:r>
                      <a:endParaRPr lang="es-MX" dirty="0"/>
                    </a:p>
                  </a:txBody>
                  <a:tcPr>
                    <a:cell3D prstMaterial="dkEdge">
                      <a:bevel h="50800" prst="divot"/>
                      <a:lightRig rig="flood" dir="t"/>
                    </a:cell3D>
                  </a:tcPr>
                </a:tc>
                <a:tc>
                  <a:txBody>
                    <a:bodyPr/>
                    <a:lstStyle/>
                    <a:p>
                      <a:r>
                        <a:rPr lang="es-MX" dirty="0" smtClean="0"/>
                        <a:t>6.40%</a:t>
                      </a:r>
                      <a:endParaRPr lang="es-MX" dirty="0"/>
                    </a:p>
                  </a:txBody>
                  <a:tcPr>
                    <a:cell3D prstMaterial="dkEdge">
                      <a:bevel h="50800" prst="divot"/>
                      <a:lightRig rig="flood" dir="t"/>
                    </a:cell3D>
                  </a:tcPr>
                </a:tc>
              </a:tr>
              <a:tr h="370840">
                <a:tc>
                  <a:txBody>
                    <a:bodyPr/>
                    <a:lstStyle/>
                    <a:p>
                      <a:endParaRPr lang="es-MX" dirty="0"/>
                    </a:p>
                  </a:txBody>
                  <a:tcPr>
                    <a:cell3D prstMaterial="dkEdge">
                      <a:bevel h="50800" prst="divot"/>
                      <a:lightRig rig="flood" dir="t"/>
                    </a:cell3D>
                  </a:tcPr>
                </a:tc>
                <a:tc>
                  <a:txBody>
                    <a:bodyPr/>
                    <a:lstStyle/>
                    <a:p>
                      <a:r>
                        <a:rPr lang="es-MX" dirty="0" smtClean="0"/>
                        <a:t>Impuesto sobre el excedente</a:t>
                      </a:r>
                      <a:endParaRPr lang="es-MX" dirty="0"/>
                    </a:p>
                  </a:txBody>
                  <a:tcPr>
                    <a:cell3D prstMaterial="dkEdge">
                      <a:bevel h="50800" prst="divot"/>
                      <a:lightRig rig="flood" dir="t"/>
                    </a:cell3D>
                  </a:tcPr>
                </a:tc>
                <a:tc>
                  <a:txBody>
                    <a:bodyPr/>
                    <a:lstStyle/>
                    <a:p>
                      <a:r>
                        <a:rPr lang="es-MX" dirty="0" smtClean="0"/>
                        <a:t>7.68</a:t>
                      </a:r>
                      <a:endParaRPr lang="es-MX" dirty="0"/>
                    </a:p>
                  </a:txBody>
                  <a:tcPr>
                    <a:cell3D prstMaterial="dkEdge">
                      <a:bevel h="50800" prst="divot"/>
                      <a:lightRig rig="flood" dir="t"/>
                    </a:cell3D>
                  </a:tcPr>
                </a:tc>
                <a:tc>
                  <a:txBody>
                    <a:bodyPr/>
                    <a:lstStyle/>
                    <a:p>
                      <a:r>
                        <a:rPr lang="es-MX" dirty="0" smtClean="0"/>
                        <a:t>0.25</a:t>
                      </a:r>
                    </a:p>
                  </a:txBody>
                  <a:tcPr>
                    <a:cell3D prstMaterial="dkEdge">
                      <a:bevel h="50800" prst="divot"/>
                      <a:lightRig rig="flood" dir="t"/>
                    </a:cell3D>
                  </a:tcPr>
                </a:tc>
              </a:tr>
              <a:tr h="370840">
                <a:tc>
                  <a:txBody>
                    <a:bodyPr/>
                    <a:lstStyle/>
                    <a:p>
                      <a:r>
                        <a:rPr lang="es-MX" dirty="0" smtClean="0"/>
                        <a:t>Más</a:t>
                      </a:r>
                      <a:endParaRPr lang="es-MX" dirty="0"/>
                    </a:p>
                  </a:txBody>
                  <a:tcPr>
                    <a:cell3D prstMaterial="dkEdge">
                      <a:bevel h="50800" prst="divot"/>
                      <a:lightRig rig="flood" dir="t"/>
                    </a:cell3D>
                  </a:tcPr>
                </a:tc>
                <a:tc>
                  <a:txBody>
                    <a:bodyPr/>
                    <a:lstStyle/>
                    <a:p>
                      <a:r>
                        <a:rPr lang="es-MX" dirty="0" smtClean="0"/>
                        <a:t>Cuota fija</a:t>
                      </a:r>
                      <a:endParaRPr lang="es-MX" dirty="0"/>
                    </a:p>
                  </a:txBody>
                  <a:tcPr>
                    <a:cell3D prstMaterial="dkEdge">
                      <a:bevel h="50800" prst="divot"/>
                      <a:lightRig rig="flood" dir="t"/>
                    </a:cell3D>
                  </a:tcPr>
                </a:tc>
                <a:tc>
                  <a:txBody>
                    <a:bodyPr/>
                    <a:lstStyle/>
                    <a:p>
                      <a:r>
                        <a:rPr lang="es-MX" dirty="0" smtClean="0"/>
                        <a:t>0</a:t>
                      </a:r>
                      <a:endParaRPr lang="es-MX" dirty="0"/>
                    </a:p>
                  </a:txBody>
                  <a:tcPr>
                    <a:cell3D prstMaterial="dkEdge">
                      <a:bevel h="50800" prst="divot"/>
                      <a:lightRig rig="flood" dir="t"/>
                    </a:cell3D>
                  </a:tcPr>
                </a:tc>
                <a:tc>
                  <a:txBody>
                    <a:bodyPr/>
                    <a:lstStyle/>
                    <a:p>
                      <a:r>
                        <a:rPr lang="es-MX" dirty="0" smtClean="0"/>
                        <a:t>9.52</a:t>
                      </a:r>
                      <a:endParaRPr lang="es-MX" dirty="0"/>
                    </a:p>
                  </a:txBody>
                  <a:tcPr>
                    <a:cell3D prstMaterial="dkEdge">
                      <a:bevel h="50800" prst="divot"/>
                      <a:lightRig rig="flood" dir="t"/>
                    </a:cell3D>
                  </a:tcPr>
                </a:tc>
              </a:tr>
              <a:tr h="370840">
                <a:tc>
                  <a:txBody>
                    <a:bodyPr/>
                    <a:lstStyle/>
                    <a:p>
                      <a:r>
                        <a:rPr lang="es-MX" dirty="0" smtClean="0"/>
                        <a:t>Igual</a:t>
                      </a:r>
                      <a:endParaRPr lang="es-MX" dirty="0"/>
                    </a:p>
                  </a:txBody>
                  <a:tcPr>
                    <a:cell3D prstMaterial="dkEdge">
                      <a:bevel h="50800" prst="divot"/>
                      <a:lightRig rig="flood" dir="t"/>
                    </a:cell3D>
                  </a:tcPr>
                </a:tc>
                <a:tc>
                  <a:txBody>
                    <a:bodyPr/>
                    <a:lstStyle/>
                    <a:p>
                      <a:r>
                        <a:rPr lang="es-MX" dirty="0" smtClean="0"/>
                        <a:t>ISR según</a:t>
                      </a:r>
                      <a:r>
                        <a:rPr lang="es-MX" baseline="0" dirty="0" smtClean="0"/>
                        <a:t> tarifa</a:t>
                      </a:r>
                      <a:endParaRPr lang="es-MX" dirty="0"/>
                    </a:p>
                  </a:txBody>
                  <a:tcPr>
                    <a:cell3D prstMaterial="dkEdge">
                      <a:bevel h="50800" prst="divot"/>
                      <a:lightRig rig="flood" dir="t"/>
                    </a:cell3D>
                  </a:tcPr>
                </a:tc>
                <a:tc>
                  <a:txBody>
                    <a:bodyPr/>
                    <a:lstStyle/>
                    <a:p>
                      <a:r>
                        <a:rPr lang="es-MX" dirty="0" smtClean="0"/>
                        <a:t>7.68</a:t>
                      </a:r>
                      <a:endParaRPr lang="es-MX" dirty="0"/>
                    </a:p>
                  </a:txBody>
                  <a:tcPr>
                    <a:cell3D prstMaterial="dkEdge">
                      <a:bevel h="50800" prst="divot"/>
                      <a:lightRig rig="flood" dir="t"/>
                    </a:cell3D>
                  </a:tcPr>
                </a:tc>
                <a:tc>
                  <a:txBody>
                    <a:bodyPr/>
                    <a:lstStyle/>
                    <a:p>
                      <a:r>
                        <a:rPr lang="es-MX" dirty="0" smtClean="0"/>
                        <a:t>9.77</a:t>
                      </a:r>
                      <a:endParaRPr lang="es-MX" dirty="0"/>
                    </a:p>
                  </a:txBody>
                  <a:tcPr>
                    <a:cell3D prstMaterial="dkEdge">
                      <a:bevel h="50800" prst="divot"/>
                      <a:lightRig rig="flood" dir="t"/>
                    </a:cell3D>
                  </a:tcPr>
                </a:tc>
              </a:tr>
            </a:tbl>
          </a:graphicData>
        </a:graphic>
      </p:graphicFrame>
      <p:sp>
        <p:nvSpPr>
          <p:cNvPr id="8" name="CuadroTexto 7"/>
          <p:cNvSpPr txBox="1"/>
          <p:nvPr/>
        </p:nvSpPr>
        <p:spPr>
          <a:xfrm>
            <a:off x="1043189" y="2395470"/>
            <a:ext cx="9234152" cy="400110"/>
          </a:xfrm>
          <a:prstGeom prst="rect">
            <a:avLst/>
          </a:prstGeom>
          <a:noFill/>
        </p:spPr>
        <p:txBody>
          <a:bodyPr wrap="square" rtlCol="0">
            <a:spAutoFit/>
          </a:bodyPr>
          <a:lstStyle/>
          <a:p>
            <a:r>
              <a:rPr lang="es-MX" sz="2000" dirty="0" smtClean="0">
                <a:latin typeface="Franklin Gothic Book" panose="020B0503020102020204" pitchFamily="34" charset="0"/>
              </a:rPr>
              <a:t>El siguiente paso es determinar el ISR según tarifa del art. 96 LISR.</a:t>
            </a:r>
            <a:endParaRPr lang="es-MX" sz="2000" dirty="0">
              <a:latin typeface="Franklin Gothic Book" panose="020B0503020102020204" pitchFamily="34" charset="0"/>
            </a:endParaRPr>
          </a:p>
        </p:txBody>
      </p:sp>
      <p:pic>
        <p:nvPicPr>
          <p:cNvPr id="9"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10"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sp>
        <p:nvSpPr>
          <p:cNvPr id="11" name="CuadroTexto 10"/>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2040900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743403"/>
            <a:ext cx="10571998" cy="970450"/>
          </a:xfrm>
        </p:spPr>
        <p:txBody>
          <a:bodyPr/>
          <a:lstStyle/>
          <a:p>
            <a:pPr algn="ctr"/>
            <a:r>
              <a:rPr lang="es-MX" sz="3600" dirty="0">
                <a:latin typeface="Franklin Gothic Book" panose="020B0503020102020204" pitchFamily="34" charset="0"/>
              </a:rPr>
              <a:t>Pagos </a:t>
            </a:r>
            <a:r>
              <a:rPr lang="es-MX" sz="3600" dirty="0" smtClean="0">
                <a:latin typeface="Franklin Gothic Book" panose="020B0503020102020204" pitchFamily="34" charset="0"/>
              </a:rPr>
              <a:t>provisionales de ISR</a:t>
            </a:r>
            <a:endParaRPr lang="es-MX" sz="3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39555602"/>
              </p:ext>
            </p:extLst>
          </p:nvPr>
        </p:nvGraphicFramePr>
        <p:xfrm>
          <a:off x="828298" y="3239931"/>
          <a:ext cx="10553700" cy="3337560"/>
        </p:xfrm>
        <a:graphic>
          <a:graphicData uri="http://schemas.openxmlformats.org/drawingml/2006/table">
            <a:tbl>
              <a:tblPr firstRow="1" bandRow="1">
                <a:tableStyleId>{B301B821-A1FF-4177-AEE7-76D212191A09}</a:tableStyleId>
              </a:tblPr>
              <a:tblGrid>
                <a:gridCol w="1344501"/>
                <a:gridCol w="3932349"/>
                <a:gridCol w="2638425"/>
                <a:gridCol w="2638425"/>
              </a:tblGrid>
              <a:tr h="370840">
                <a:tc>
                  <a:txBody>
                    <a:bodyPr/>
                    <a:lstStyle/>
                    <a:p>
                      <a:endParaRPr lang="es-MX" dirty="0"/>
                    </a:p>
                  </a:txBody>
                  <a:tcPr>
                    <a:cell3D prstMaterial="dkEdge">
                      <a:bevel h="50800" prst="divot"/>
                      <a:lightRig rig="flood" dir="t"/>
                    </a:cell3D>
                  </a:tcPr>
                </a:tc>
                <a:tc>
                  <a:txBody>
                    <a:bodyPr/>
                    <a:lstStyle/>
                    <a:p>
                      <a:pPr algn="ctr"/>
                      <a:r>
                        <a:rPr lang="es-MX" dirty="0" smtClean="0"/>
                        <a:t>Concepto</a:t>
                      </a:r>
                      <a:endParaRPr lang="es-MX" dirty="0"/>
                    </a:p>
                  </a:txBody>
                  <a:tcPr>
                    <a:cell3D prstMaterial="dkEdge">
                      <a:bevel h="50800" prst="divot"/>
                      <a:lightRig rig="flood" dir="t"/>
                    </a:cell3D>
                  </a:tcPr>
                </a:tc>
                <a:tc>
                  <a:txBody>
                    <a:bodyPr/>
                    <a:lstStyle/>
                    <a:p>
                      <a:pPr algn="ctr"/>
                      <a:r>
                        <a:rPr lang="es-MX" dirty="0" smtClean="0"/>
                        <a:t>Enero </a:t>
                      </a:r>
                      <a:endParaRPr lang="es-MX" dirty="0"/>
                    </a:p>
                  </a:txBody>
                  <a:tcPr>
                    <a:cell3D prstMaterial="dkEdge">
                      <a:bevel h="50800" prst="divot"/>
                      <a:lightRig rig="flood" dir="t"/>
                    </a:cell3D>
                  </a:tcPr>
                </a:tc>
                <a:tc>
                  <a:txBody>
                    <a:bodyPr/>
                    <a:lstStyle/>
                    <a:p>
                      <a:pPr algn="ctr"/>
                      <a:r>
                        <a:rPr lang="es-MX" dirty="0" smtClean="0"/>
                        <a:t>Febrero</a:t>
                      </a:r>
                      <a:endParaRPr lang="es-MX" dirty="0"/>
                    </a:p>
                  </a:txBody>
                  <a:tcPr>
                    <a:cell3D prstMaterial="dkEdge">
                      <a:bevel h="50800" prst="divot"/>
                      <a:lightRig rig="flood" dir="t"/>
                    </a:cell3D>
                  </a:tcPr>
                </a:tc>
              </a:tr>
              <a:tr h="370840">
                <a:tc>
                  <a:txBody>
                    <a:bodyPr/>
                    <a:lstStyle/>
                    <a:p>
                      <a:endParaRPr lang="es-MX"/>
                    </a:p>
                  </a:txBody>
                  <a:tcPr>
                    <a:cell3D prstMaterial="dkEdge">
                      <a:bevel h="50800" prst="divot"/>
                      <a:lightRig rig="flood" dir="t"/>
                    </a:cell3D>
                  </a:tcPr>
                </a:tc>
                <a:tc>
                  <a:txBody>
                    <a:bodyPr/>
                    <a:lstStyle/>
                    <a:p>
                      <a:r>
                        <a:rPr lang="es-MX" dirty="0" smtClean="0"/>
                        <a:t>ISR</a:t>
                      </a:r>
                      <a:endParaRPr lang="es-MX" dirty="0"/>
                    </a:p>
                  </a:txBody>
                  <a:tcPr>
                    <a:cell3D prstMaterial="dkEdge">
                      <a:bevel h="50800" prst="divot"/>
                      <a:lightRig rig="flood" dir="t"/>
                    </a:cell3D>
                  </a:tcPr>
                </a:tc>
                <a:tc>
                  <a:txBody>
                    <a:bodyPr/>
                    <a:lstStyle/>
                    <a:p>
                      <a:r>
                        <a:rPr lang="es-MX" dirty="0" smtClean="0"/>
                        <a:t>7.68</a:t>
                      </a:r>
                      <a:endParaRPr lang="es-MX" dirty="0"/>
                    </a:p>
                  </a:txBody>
                  <a:tcPr>
                    <a:cell3D prstMaterial="dkEdge">
                      <a:bevel h="50800" prst="divot"/>
                      <a:lightRig rig="flood" dir="t"/>
                    </a:cell3D>
                  </a:tcPr>
                </a:tc>
                <a:tc>
                  <a:txBody>
                    <a:bodyPr/>
                    <a:lstStyle/>
                    <a:p>
                      <a:r>
                        <a:rPr lang="es-MX" dirty="0" smtClean="0"/>
                        <a:t>9.77</a:t>
                      </a:r>
                      <a:endParaRPr lang="es-MX" dirty="0"/>
                    </a:p>
                  </a:txBody>
                  <a:tcPr>
                    <a:cell3D prstMaterial="dkEdge">
                      <a:bevel h="50800" prst="divot"/>
                      <a:lightRig rig="flood" dir="t"/>
                    </a:cell3D>
                  </a:tcPr>
                </a:tc>
              </a:tr>
              <a:tr h="370840">
                <a:tc>
                  <a:txBody>
                    <a:bodyPr/>
                    <a:lstStyle/>
                    <a:p>
                      <a:r>
                        <a:rPr lang="es-MX" dirty="0" smtClean="0"/>
                        <a:t>Menos</a:t>
                      </a:r>
                      <a:endParaRPr lang="es-MX" dirty="0"/>
                    </a:p>
                  </a:txBody>
                  <a:tcPr>
                    <a:cell3D prstMaterial="dkEdge">
                      <a:bevel h="50800" prst="divot"/>
                      <a:lightRig rig="flood" dir="t"/>
                    </a:cell3D>
                  </a:tcPr>
                </a:tc>
                <a:tc>
                  <a:txBody>
                    <a:bodyPr/>
                    <a:lstStyle/>
                    <a:p>
                      <a:r>
                        <a:rPr lang="es-MX" dirty="0" smtClean="0"/>
                        <a:t>Retenciones</a:t>
                      </a:r>
                      <a:endParaRPr lang="es-MX" dirty="0"/>
                    </a:p>
                  </a:txBody>
                  <a:tcPr>
                    <a:cell3D prstMaterial="dkEdge">
                      <a:bevel h="50800" prst="divot"/>
                      <a:lightRig rig="flood" dir="t"/>
                    </a:cell3D>
                  </a:tcPr>
                </a:tc>
                <a:tc>
                  <a:txBody>
                    <a:bodyPr/>
                    <a:lstStyle/>
                    <a:p>
                      <a:r>
                        <a:rPr lang="es-MX" dirty="0" smtClean="0"/>
                        <a:t>0</a:t>
                      </a:r>
                      <a:endParaRPr lang="es-MX" dirty="0"/>
                    </a:p>
                  </a:txBody>
                  <a:tcPr>
                    <a:cell3D prstMaterial="dkEdge">
                      <a:bevel h="50800" prst="divot"/>
                      <a:lightRig rig="flood" dir="t"/>
                    </a:cell3D>
                  </a:tcPr>
                </a:tc>
                <a:tc>
                  <a:txBody>
                    <a:bodyPr/>
                    <a:lstStyle/>
                    <a:p>
                      <a:r>
                        <a:rPr lang="es-MX" dirty="0" smtClean="0"/>
                        <a:t>0</a:t>
                      </a:r>
                      <a:endParaRPr lang="es-MX" dirty="0"/>
                    </a:p>
                  </a:txBody>
                  <a:tcPr>
                    <a:cell3D prstMaterial="dkEdge">
                      <a:bevel h="50800" prst="divot"/>
                      <a:lightRig rig="flood" dir="t"/>
                    </a:cell3D>
                  </a:tcPr>
                </a:tc>
              </a:tr>
              <a:tr h="370840">
                <a:tc>
                  <a:txBody>
                    <a:bodyPr/>
                    <a:lstStyle/>
                    <a:p>
                      <a:endParaRPr lang="es-MX" dirty="0"/>
                    </a:p>
                  </a:txBody>
                  <a:tcPr>
                    <a:cell3D prstMaterial="dkEdge">
                      <a:bevel h="50800" prst="divot"/>
                      <a:lightRig rig="flood" dir="t"/>
                    </a:cell3D>
                  </a:tcPr>
                </a:tc>
                <a:tc>
                  <a:txBody>
                    <a:bodyPr/>
                    <a:lstStyle/>
                    <a:p>
                      <a:r>
                        <a:rPr lang="es-MX" dirty="0" smtClean="0"/>
                        <a:t>Retenciones</a:t>
                      </a:r>
                      <a:r>
                        <a:rPr lang="es-MX" baseline="0" dirty="0" smtClean="0"/>
                        <a:t> acumuladas</a:t>
                      </a:r>
                      <a:endParaRPr lang="es-MX" dirty="0"/>
                    </a:p>
                  </a:txBody>
                  <a:tcPr>
                    <a:cell3D prstMaterial="dkEdge">
                      <a:bevel h="50800" prst="divot"/>
                      <a:lightRig rig="flood" dir="t"/>
                    </a:cell3D>
                  </a:tcPr>
                </a:tc>
                <a:tc>
                  <a:txBody>
                    <a:bodyPr/>
                    <a:lstStyle/>
                    <a:p>
                      <a:r>
                        <a:rPr lang="es-MX" dirty="0" smtClean="0"/>
                        <a:t>0</a:t>
                      </a:r>
                      <a:endParaRPr lang="es-MX" dirty="0"/>
                    </a:p>
                  </a:txBody>
                  <a:tcPr>
                    <a:cell3D prstMaterial="dkEdge">
                      <a:bevel h="50800" prst="divot"/>
                      <a:lightRig rig="flood" dir="t"/>
                    </a:cell3D>
                  </a:tcPr>
                </a:tc>
                <a:tc>
                  <a:txBody>
                    <a:bodyPr/>
                    <a:lstStyle/>
                    <a:p>
                      <a:r>
                        <a:rPr lang="es-MX" dirty="0" smtClean="0"/>
                        <a:t>0</a:t>
                      </a:r>
                      <a:endParaRPr lang="es-MX" dirty="0"/>
                    </a:p>
                  </a:txBody>
                  <a:tcPr>
                    <a:cell3D prstMaterial="dkEdge">
                      <a:bevel h="50800" prst="divot"/>
                      <a:lightRig rig="flood" dir="t"/>
                    </a:cell3D>
                  </a:tcPr>
                </a:tc>
              </a:tr>
              <a:tr h="370840">
                <a:tc>
                  <a:txBody>
                    <a:bodyPr/>
                    <a:lstStyle/>
                    <a:p>
                      <a:endParaRPr lang="es-MX" dirty="0"/>
                    </a:p>
                  </a:txBody>
                  <a:tcPr>
                    <a:cell3D prstMaterial="dkEdge">
                      <a:bevel h="50800" prst="divot"/>
                      <a:lightRig rig="flood" dir="t"/>
                    </a:cell3D>
                  </a:tcPr>
                </a:tc>
                <a:tc>
                  <a:txBody>
                    <a:bodyPr/>
                    <a:lstStyle/>
                    <a:p>
                      <a:r>
                        <a:rPr lang="es-MX" dirty="0" smtClean="0"/>
                        <a:t>Diferencia a cargo</a:t>
                      </a:r>
                      <a:endParaRPr lang="es-MX" dirty="0"/>
                    </a:p>
                  </a:txBody>
                  <a:tcPr>
                    <a:cell3D prstMaterial="dkEdge">
                      <a:bevel h="50800" prst="divot"/>
                      <a:lightRig rig="flood" dir="t"/>
                    </a:cell3D>
                  </a:tcPr>
                </a:tc>
                <a:tc>
                  <a:txBody>
                    <a:bodyPr/>
                    <a:lstStyle/>
                    <a:p>
                      <a:r>
                        <a:rPr lang="es-MX" dirty="0" smtClean="0"/>
                        <a:t>7.68</a:t>
                      </a:r>
                      <a:endParaRPr lang="es-MX" dirty="0"/>
                    </a:p>
                  </a:txBody>
                  <a:tcPr>
                    <a:cell3D prstMaterial="dkEdge">
                      <a:bevel h="50800" prst="divot"/>
                      <a:lightRig rig="flood" dir="t"/>
                    </a:cell3D>
                  </a:tcPr>
                </a:tc>
                <a:tc>
                  <a:txBody>
                    <a:bodyPr/>
                    <a:lstStyle/>
                    <a:p>
                      <a:r>
                        <a:rPr lang="es-MX" dirty="0" smtClean="0"/>
                        <a:t>9.77</a:t>
                      </a:r>
                      <a:endParaRPr lang="es-MX" dirty="0"/>
                    </a:p>
                  </a:txBody>
                  <a:tcPr>
                    <a:cell3D prstMaterial="dkEdge">
                      <a:bevel h="50800" prst="divot"/>
                      <a:lightRig rig="flood" dir="t"/>
                    </a:cell3D>
                  </a:tcPr>
                </a:tc>
              </a:tr>
              <a:tr h="370840">
                <a:tc>
                  <a:txBody>
                    <a:bodyPr/>
                    <a:lstStyle/>
                    <a:p>
                      <a:r>
                        <a:rPr lang="es-MX" dirty="0" smtClean="0"/>
                        <a:t>Menos</a:t>
                      </a:r>
                      <a:endParaRPr lang="es-MX" dirty="0"/>
                    </a:p>
                  </a:txBody>
                  <a:tcPr>
                    <a:cell3D prstMaterial="dkEdge">
                      <a:bevel h="50800" prst="divot"/>
                      <a:lightRig rig="flood" dir="t"/>
                    </a:cell3D>
                  </a:tcPr>
                </a:tc>
                <a:tc>
                  <a:txBody>
                    <a:bodyPr/>
                    <a:lstStyle/>
                    <a:p>
                      <a:r>
                        <a:rPr lang="es-MX" dirty="0" smtClean="0"/>
                        <a:t>Pago provisional anterior </a:t>
                      </a:r>
                      <a:endParaRPr lang="es-MX" dirty="0"/>
                    </a:p>
                  </a:txBody>
                  <a:tcPr>
                    <a:cell3D prstMaterial="dkEdge">
                      <a:bevel h="50800" prst="divot"/>
                      <a:lightRig rig="flood" dir="t"/>
                    </a:cell3D>
                  </a:tcPr>
                </a:tc>
                <a:tc>
                  <a:txBody>
                    <a:bodyPr/>
                    <a:lstStyle/>
                    <a:p>
                      <a:r>
                        <a:rPr lang="es-MX" dirty="0" smtClean="0"/>
                        <a:t>0</a:t>
                      </a:r>
                      <a:endParaRPr lang="es-MX" dirty="0"/>
                    </a:p>
                  </a:txBody>
                  <a:tcPr>
                    <a:cell3D prstMaterial="dkEdge">
                      <a:bevel h="50800" prst="divot"/>
                      <a:lightRig rig="flood" dir="t"/>
                    </a:cell3D>
                  </a:tcPr>
                </a:tc>
                <a:tc>
                  <a:txBody>
                    <a:bodyPr/>
                    <a:lstStyle/>
                    <a:p>
                      <a:r>
                        <a:rPr lang="es-MX" dirty="0" smtClean="0"/>
                        <a:t>7.68</a:t>
                      </a:r>
                      <a:endParaRPr lang="es-MX" dirty="0"/>
                    </a:p>
                  </a:txBody>
                  <a:tcPr>
                    <a:cell3D prstMaterial="dkEdge">
                      <a:bevel h="50800" prst="divot"/>
                      <a:lightRig rig="flood" dir="t"/>
                    </a:cell3D>
                  </a:tcPr>
                </a:tc>
              </a:tr>
              <a:tr h="370840">
                <a:tc>
                  <a:txBody>
                    <a:bodyPr/>
                    <a:lstStyle/>
                    <a:p>
                      <a:endParaRPr lang="es-MX" dirty="0"/>
                    </a:p>
                  </a:txBody>
                  <a:tcPr>
                    <a:cell3D prstMaterial="dkEdge">
                      <a:bevel h="50800" prst="divot"/>
                      <a:lightRig rig="flood" dir="t"/>
                    </a:cell3D>
                  </a:tcPr>
                </a:tc>
                <a:tc>
                  <a:txBody>
                    <a:bodyPr/>
                    <a:lstStyle/>
                    <a:p>
                      <a:r>
                        <a:rPr lang="es-MX" dirty="0" smtClean="0"/>
                        <a:t>Diferencia a cargo</a:t>
                      </a:r>
                      <a:endParaRPr lang="es-MX" dirty="0"/>
                    </a:p>
                  </a:txBody>
                  <a:tcPr>
                    <a:cell3D prstMaterial="dkEdge">
                      <a:bevel h="50800" prst="divot"/>
                      <a:lightRig rig="flood" dir="t"/>
                    </a:cell3D>
                  </a:tcPr>
                </a:tc>
                <a:tc>
                  <a:txBody>
                    <a:bodyPr/>
                    <a:lstStyle/>
                    <a:p>
                      <a:r>
                        <a:rPr lang="es-MX" dirty="0" smtClean="0"/>
                        <a:t>7.68</a:t>
                      </a:r>
                      <a:endParaRPr lang="es-MX" dirty="0"/>
                    </a:p>
                  </a:txBody>
                  <a:tcPr>
                    <a:cell3D prstMaterial="dkEdge">
                      <a:bevel h="50800" prst="divot"/>
                      <a:lightRig rig="flood" dir="t"/>
                    </a:cell3D>
                  </a:tcPr>
                </a:tc>
                <a:tc>
                  <a:txBody>
                    <a:bodyPr/>
                    <a:lstStyle/>
                    <a:p>
                      <a:r>
                        <a:rPr lang="es-MX" dirty="0" smtClean="0"/>
                        <a:t>2.09</a:t>
                      </a:r>
                      <a:endParaRPr lang="es-MX" dirty="0"/>
                    </a:p>
                  </a:txBody>
                  <a:tcPr>
                    <a:cell3D prstMaterial="dkEdge">
                      <a:bevel h="50800" prst="divot"/>
                      <a:lightRig rig="flood" dir="t"/>
                    </a:cell3D>
                  </a:tcPr>
                </a:tc>
              </a:tr>
              <a:tr h="370840">
                <a:tc>
                  <a:txBody>
                    <a:bodyPr/>
                    <a:lstStyle/>
                    <a:p>
                      <a:endParaRPr lang="es-MX" dirty="0"/>
                    </a:p>
                  </a:txBody>
                  <a:tcPr>
                    <a:cell3D prstMaterial="dkEdge">
                      <a:bevel h="50800" prst="divot"/>
                      <a:lightRig rig="flood" dir="t"/>
                    </a:cell3D>
                  </a:tcPr>
                </a:tc>
                <a:tc>
                  <a:txBody>
                    <a:bodyPr/>
                    <a:lstStyle/>
                    <a:p>
                      <a:endParaRPr lang="es-MX" dirty="0"/>
                    </a:p>
                  </a:txBody>
                  <a:tcPr>
                    <a:cell3D prstMaterial="dkEdge">
                      <a:bevel h="50800" prst="divot"/>
                      <a:lightRig rig="flood" dir="t"/>
                    </a:cell3D>
                  </a:tcPr>
                </a:tc>
                <a:tc>
                  <a:txBody>
                    <a:bodyPr/>
                    <a:lstStyle/>
                    <a:p>
                      <a:endParaRPr lang="es-MX" dirty="0"/>
                    </a:p>
                  </a:txBody>
                  <a:tcPr>
                    <a:cell3D prstMaterial="dkEdge">
                      <a:bevel h="50800" prst="divot"/>
                      <a:lightRig rig="flood" dir="t"/>
                    </a:cell3D>
                  </a:tcPr>
                </a:tc>
                <a:tc>
                  <a:txBody>
                    <a:bodyPr/>
                    <a:lstStyle/>
                    <a:p>
                      <a:endParaRPr lang="es-MX" dirty="0"/>
                    </a:p>
                  </a:txBody>
                  <a:tcPr>
                    <a:cell3D prstMaterial="dkEdge">
                      <a:bevel h="50800" prst="divot"/>
                      <a:lightRig rig="flood" dir="t"/>
                    </a:cell3D>
                  </a:tcPr>
                </a:tc>
              </a:tr>
              <a:tr h="370840">
                <a:tc>
                  <a:txBody>
                    <a:bodyPr/>
                    <a:lstStyle/>
                    <a:p>
                      <a:r>
                        <a:rPr lang="es-MX" dirty="0" smtClean="0"/>
                        <a:t>Igual</a:t>
                      </a:r>
                      <a:endParaRPr lang="es-MX" dirty="0"/>
                    </a:p>
                  </a:txBody>
                  <a:tcPr>
                    <a:cell3D prstMaterial="dkEdge">
                      <a:bevel h="50800" prst="divot"/>
                      <a:lightRig rig="flood" dir="t"/>
                    </a:cell3D>
                  </a:tcPr>
                </a:tc>
                <a:tc>
                  <a:txBody>
                    <a:bodyPr/>
                    <a:lstStyle/>
                    <a:p>
                      <a:r>
                        <a:rPr lang="es-MX" dirty="0" smtClean="0"/>
                        <a:t>ISR a cargo/ISR</a:t>
                      </a:r>
                      <a:r>
                        <a:rPr lang="es-MX" baseline="0" dirty="0" smtClean="0"/>
                        <a:t> a favor</a:t>
                      </a:r>
                      <a:endParaRPr lang="es-MX" dirty="0"/>
                    </a:p>
                  </a:txBody>
                  <a:tcPr>
                    <a:cell3D prstMaterial="dkEdge">
                      <a:bevel h="50800" prst="divot"/>
                      <a:lightRig rig="flood" dir="t"/>
                    </a:cell3D>
                  </a:tcPr>
                </a:tc>
                <a:tc>
                  <a:txBody>
                    <a:bodyPr/>
                    <a:lstStyle/>
                    <a:p>
                      <a:r>
                        <a:rPr lang="es-MX" dirty="0" smtClean="0"/>
                        <a:t>7.68</a:t>
                      </a:r>
                      <a:endParaRPr lang="es-MX" dirty="0"/>
                    </a:p>
                  </a:txBody>
                  <a:tcPr>
                    <a:cell3D prstMaterial="dkEdge">
                      <a:bevel h="50800" prst="divot"/>
                      <a:lightRig rig="flood" dir="t"/>
                    </a:cell3D>
                  </a:tcPr>
                </a:tc>
                <a:tc>
                  <a:txBody>
                    <a:bodyPr/>
                    <a:lstStyle/>
                    <a:p>
                      <a:r>
                        <a:rPr lang="es-MX" dirty="0" smtClean="0"/>
                        <a:t>2.09</a:t>
                      </a:r>
                      <a:endParaRPr lang="es-MX" dirty="0"/>
                    </a:p>
                  </a:txBody>
                  <a:tcPr>
                    <a:cell3D prstMaterial="dkEdge">
                      <a:bevel h="50800" prst="divot"/>
                      <a:lightRig rig="flood" dir="t"/>
                    </a:cell3D>
                  </a:tcPr>
                </a:tc>
              </a:tr>
            </a:tbl>
          </a:graphicData>
        </a:graphic>
      </p:graphicFrame>
      <p:sp>
        <p:nvSpPr>
          <p:cNvPr id="5" name="CuadroTexto 4"/>
          <p:cNvSpPr txBox="1"/>
          <p:nvPr/>
        </p:nvSpPr>
        <p:spPr>
          <a:xfrm>
            <a:off x="1017431" y="2498501"/>
            <a:ext cx="10019763" cy="400110"/>
          </a:xfrm>
          <a:prstGeom prst="rect">
            <a:avLst/>
          </a:prstGeom>
          <a:noFill/>
        </p:spPr>
        <p:txBody>
          <a:bodyPr wrap="square" rtlCol="0">
            <a:spAutoFit/>
          </a:bodyPr>
          <a:lstStyle/>
          <a:p>
            <a:r>
              <a:rPr lang="es-MX" sz="2000" dirty="0" smtClean="0">
                <a:latin typeface="Franklin Gothic Book" panose="020B0503020102020204" pitchFamily="34" charset="0"/>
              </a:rPr>
              <a:t>Por ultimo se determina el ISR a cargo o a favor.</a:t>
            </a:r>
            <a:endParaRPr lang="es-MX" sz="2000" dirty="0">
              <a:latin typeface="Franklin Gothic Book" panose="020B0503020102020204" pitchFamily="34" charset="0"/>
            </a:endParaRPr>
          </a:p>
        </p:txBody>
      </p:sp>
      <p:pic>
        <p:nvPicPr>
          <p:cNvPr id="6"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7"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sp>
        <p:nvSpPr>
          <p:cNvPr id="8" name="CuadroTexto 7"/>
          <p:cNvSpPr txBox="1"/>
          <p:nvPr/>
        </p:nvSpPr>
        <p:spPr>
          <a:xfrm>
            <a:off x="10728104" y="6593986"/>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2741063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79010"/>
            <a:ext cx="10571998" cy="970450"/>
          </a:xfrm>
        </p:spPr>
        <p:txBody>
          <a:bodyPr/>
          <a:lstStyle/>
          <a:p>
            <a:pPr algn="ctr"/>
            <a:r>
              <a:rPr lang="es-MX" sz="3600" dirty="0" smtClean="0">
                <a:latin typeface="Franklin Gothic Book" panose="020B0503020102020204" pitchFamily="34" charset="0"/>
              </a:rPr>
              <a:t>Retenciones</a:t>
            </a:r>
            <a:endParaRPr lang="es-MX" sz="3600" dirty="0">
              <a:latin typeface="Franklin Gothic Book" panose="020B0503020102020204" pitchFamily="34" charset="0"/>
            </a:endParaRPr>
          </a:p>
        </p:txBody>
      </p:sp>
      <p:sp>
        <p:nvSpPr>
          <p:cNvPr id="3" name="Marcador de contenido 2"/>
          <p:cNvSpPr>
            <a:spLocks noGrp="1"/>
          </p:cNvSpPr>
          <p:nvPr>
            <p:ph idx="1"/>
          </p:nvPr>
        </p:nvSpPr>
        <p:spPr>
          <a:xfrm>
            <a:off x="818712" y="1861678"/>
            <a:ext cx="10554574" cy="4178513"/>
          </a:xfrm>
        </p:spPr>
        <p:txBody>
          <a:bodyPr>
            <a:normAutofit/>
          </a:bodyPr>
          <a:lstStyle/>
          <a:p>
            <a:pPr algn="just">
              <a:lnSpc>
                <a:spcPct val="150000"/>
              </a:lnSpc>
            </a:pPr>
            <a:r>
              <a:rPr lang="es-MX" sz="2000" dirty="0">
                <a:latin typeface="Franklin Gothic Book" panose="020B0503020102020204" pitchFamily="34" charset="0"/>
              </a:rPr>
              <a:t>Cuando una persona física del régimen de actividad profesional y </a:t>
            </a:r>
            <a:r>
              <a:rPr lang="es-MX" sz="2000" dirty="0" smtClean="0">
                <a:latin typeface="Franklin Gothic Book" panose="020B0503020102020204" pitchFamily="34" charset="0"/>
              </a:rPr>
              <a:t>empresarial, que </a:t>
            </a:r>
            <a:r>
              <a:rPr lang="es-MX" sz="2000" dirty="0">
                <a:latin typeface="Franklin Gothic Book" panose="020B0503020102020204" pitchFamily="34" charset="0"/>
              </a:rPr>
              <a:t>se dedica a prestar un servicio profesional </a:t>
            </a:r>
            <a:r>
              <a:rPr lang="es-MX" sz="2000" dirty="0" smtClean="0">
                <a:latin typeface="Franklin Gothic Book" panose="020B0503020102020204" pitchFamily="34" charset="0"/>
              </a:rPr>
              <a:t>independiente, </a:t>
            </a:r>
            <a:r>
              <a:rPr lang="es-MX" sz="2000" dirty="0">
                <a:latin typeface="Franklin Gothic Book" panose="020B0503020102020204" pitchFamily="34" charset="0"/>
              </a:rPr>
              <a:t>es decir, personas cuyas actividades requieren de un título profesional para llevarla a cabo, realizan operaciones con personas morales estas están obligadas a retenerles impuestos.</a:t>
            </a:r>
          </a:p>
          <a:p>
            <a:pPr marL="0" indent="0" algn="just">
              <a:lnSpc>
                <a:spcPct val="150000"/>
              </a:lnSpc>
              <a:buNone/>
            </a:pPr>
            <a:endParaRPr lang="es-MX" sz="2000" dirty="0">
              <a:latin typeface="Franklin Gothic Book" panose="020B0503020102020204" pitchFamily="34" charset="0"/>
            </a:endParaRPr>
          </a:p>
        </p:txBody>
      </p:sp>
      <p:graphicFrame>
        <p:nvGraphicFramePr>
          <p:cNvPr id="4" name="Diagrama 3"/>
          <p:cNvGraphicFramePr/>
          <p:nvPr>
            <p:extLst>
              <p:ext uri="{D42A27DB-BD31-4B8C-83A1-F6EECF244321}">
                <p14:modId xmlns:p14="http://schemas.microsoft.com/office/powerpoint/2010/main" val="1945082443"/>
              </p:ext>
            </p:extLst>
          </p:nvPr>
        </p:nvGraphicFramePr>
        <p:xfrm>
          <a:off x="2031999" y="4976134"/>
          <a:ext cx="8128000" cy="11799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6" name="Picture 4"/>
          <p:cNvPicPr>
            <a:picLocks noChangeAspect="1" noChangeArrowheads="1"/>
          </p:cNvPicPr>
          <p:nvPr/>
        </p:nvPicPr>
        <p:blipFill>
          <a:blip r:embed="rId8"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279237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79010"/>
            <a:ext cx="10571998" cy="970450"/>
          </a:xfrm>
        </p:spPr>
        <p:txBody>
          <a:bodyPr/>
          <a:lstStyle/>
          <a:p>
            <a:pPr algn="ctr"/>
            <a:r>
              <a:rPr lang="es-MX" sz="3600" dirty="0" smtClean="0">
                <a:latin typeface="Franklin Gothic Book" panose="020B0503020102020204" pitchFamily="34" charset="0"/>
              </a:rPr>
              <a:t>Obligaciones de los contribuyentes</a:t>
            </a:r>
            <a:endParaRPr lang="es-MX" sz="3600" dirty="0">
              <a:latin typeface="Franklin Gothic Book" panose="020B050302010202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77851949"/>
              </p:ext>
            </p:extLst>
          </p:nvPr>
        </p:nvGraphicFramePr>
        <p:xfrm>
          <a:off x="819150" y="2222500"/>
          <a:ext cx="10553700" cy="4410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6" name="Picture 4"/>
          <p:cNvPicPr>
            <a:picLocks noChangeAspect="1" noChangeArrowheads="1"/>
          </p:cNvPicPr>
          <p:nvPr/>
        </p:nvPicPr>
        <p:blipFill>
          <a:blip r:embed="rId8"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1585712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53252"/>
            <a:ext cx="10571998" cy="970450"/>
          </a:xfrm>
        </p:spPr>
        <p:txBody>
          <a:bodyPr/>
          <a:lstStyle/>
          <a:p>
            <a:pPr algn="ctr"/>
            <a:r>
              <a:rPr lang="es-MX" sz="3600" dirty="0" smtClean="0">
                <a:latin typeface="Franklin Gothic Book" panose="020B0503020102020204" pitchFamily="34" charset="0"/>
              </a:rPr>
              <a:t>III. De los ingresos por arrendamiento.</a:t>
            </a:r>
            <a:endParaRPr lang="es-MX" sz="3600" dirty="0">
              <a:latin typeface="Franklin Gothic Book" panose="020B0503020102020204" pitchFamily="34" charset="0"/>
            </a:endParaRPr>
          </a:p>
        </p:txBody>
      </p:sp>
      <p:sp>
        <p:nvSpPr>
          <p:cNvPr id="3" name="Marcador de contenido 2"/>
          <p:cNvSpPr>
            <a:spLocks noGrp="1"/>
          </p:cNvSpPr>
          <p:nvPr>
            <p:ph idx="1"/>
          </p:nvPr>
        </p:nvSpPr>
        <p:spPr>
          <a:xfrm>
            <a:off x="818712" y="1900312"/>
            <a:ext cx="10554574" cy="3315628"/>
          </a:xfrm>
        </p:spPr>
        <p:txBody>
          <a:bodyPr>
            <a:noAutofit/>
          </a:bodyPr>
          <a:lstStyle/>
          <a:p>
            <a:pPr>
              <a:lnSpc>
                <a:spcPct val="150000"/>
              </a:lnSpc>
              <a:buFont typeface="Wingdings" panose="05000000000000000000" pitchFamily="2" charset="2"/>
              <a:buChar char="ü"/>
            </a:pPr>
            <a:r>
              <a:rPr lang="es-MX" sz="2000" dirty="0" smtClean="0">
                <a:latin typeface="Franklin Gothic Book" panose="020B0503020102020204" pitchFamily="34" charset="0"/>
              </a:rPr>
              <a:t>Los provenientes de arrendamiento o subarrendamiento y en general por otorgar el uso o goce temporal de bienes inmuebles.</a:t>
            </a:r>
          </a:p>
          <a:p>
            <a:pPr>
              <a:lnSpc>
                <a:spcPct val="150000"/>
              </a:lnSpc>
              <a:buFont typeface="Wingdings" panose="05000000000000000000" pitchFamily="2" charset="2"/>
              <a:buChar char="ü"/>
            </a:pPr>
            <a:endParaRPr lang="es-MX" sz="2000" dirty="0">
              <a:latin typeface="Franklin Gothic Book" panose="020B0503020102020204" pitchFamily="34" charset="0"/>
            </a:endParaRPr>
          </a:p>
          <a:p>
            <a:pPr>
              <a:lnSpc>
                <a:spcPct val="150000"/>
              </a:lnSpc>
              <a:buFont typeface="Wingdings" panose="05000000000000000000" pitchFamily="2" charset="2"/>
              <a:buChar char="ü"/>
            </a:pPr>
            <a:r>
              <a:rPr lang="es-MX" sz="2000" dirty="0" smtClean="0">
                <a:latin typeface="Franklin Gothic Book" panose="020B0503020102020204" pitchFamily="34" charset="0"/>
              </a:rPr>
              <a:t>Los rendimientos de certificados de participación inmobiliaria no amortizables.</a:t>
            </a:r>
            <a:endParaRPr lang="es-MX" sz="2000" dirty="0">
              <a:latin typeface="Franklin Gothic Book" panose="020B0503020102020204" pitchFamily="34" charset="0"/>
            </a:endParaRPr>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5"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8881" y="4833602"/>
            <a:ext cx="3674235" cy="1657350"/>
          </a:xfrm>
          <a:prstGeom prst="rect">
            <a:avLst/>
          </a:prstGeom>
        </p:spPr>
      </p:pic>
      <p:sp>
        <p:nvSpPr>
          <p:cNvPr id="7" name="CuadroTexto 6"/>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121013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40373"/>
            <a:ext cx="10571998" cy="970450"/>
          </a:xfrm>
        </p:spPr>
        <p:txBody>
          <a:bodyPr/>
          <a:lstStyle/>
          <a:p>
            <a:pPr algn="ctr"/>
            <a:r>
              <a:rPr lang="es-MX" sz="3600" dirty="0" smtClean="0">
                <a:latin typeface="Franklin Gothic Book" panose="020B0503020102020204" pitchFamily="34" charset="0"/>
              </a:rPr>
              <a:t>Deducciones autorizadas</a:t>
            </a:r>
            <a:endParaRPr lang="es-MX" sz="3600" dirty="0">
              <a:latin typeface="Franklin Gothic Book" panose="020B050302010202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12281150"/>
              </p:ext>
            </p:extLst>
          </p:nvPr>
        </p:nvGraphicFramePr>
        <p:xfrm>
          <a:off x="828298" y="2750534"/>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6" name="Picture 4"/>
          <p:cNvPicPr>
            <a:picLocks noChangeAspect="1" noChangeArrowheads="1"/>
          </p:cNvPicPr>
          <p:nvPr/>
        </p:nvPicPr>
        <p:blipFill>
          <a:blip r:embed="rId8"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3264538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91889"/>
            <a:ext cx="10571998" cy="970450"/>
          </a:xfrm>
        </p:spPr>
        <p:txBody>
          <a:bodyPr/>
          <a:lstStyle/>
          <a:p>
            <a:pPr algn="ctr"/>
            <a:r>
              <a:rPr lang="es-MX" sz="3600" dirty="0" smtClean="0">
                <a:latin typeface="Franklin Gothic Book" panose="020B0503020102020204" pitchFamily="34" charset="0"/>
              </a:rPr>
              <a:t>Objetivo</a:t>
            </a:r>
            <a:endParaRPr lang="es-MX" sz="3600" dirty="0">
              <a:latin typeface="Franklin Gothic Book" panose="020B0503020102020204" pitchFamily="34" charset="0"/>
            </a:endParaRPr>
          </a:p>
        </p:txBody>
      </p:sp>
      <p:sp>
        <p:nvSpPr>
          <p:cNvPr id="3" name="Marcador de contenido 2"/>
          <p:cNvSpPr>
            <a:spLocks noGrp="1"/>
          </p:cNvSpPr>
          <p:nvPr>
            <p:ph idx="1"/>
          </p:nvPr>
        </p:nvSpPr>
        <p:spPr/>
        <p:txBody>
          <a:bodyPr/>
          <a:lstStyle/>
          <a:p>
            <a:pPr>
              <a:lnSpc>
                <a:spcPct val="150000"/>
              </a:lnSpc>
            </a:pPr>
            <a:r>
              <a:rPr lang="es-MX" dirty="0">
                <a:latin typeface="Franklin Gothic Book" panose="020B0503020102020204" pitchFamily="34" charset="0"/>
              </a:rPr>
              <a:t>Proporcionar de forma clara y precisa los contenidos teóricos y prácticos de los cálculos de impuestos de ISR e IVA del las Personas </a:t>
            </a:r>
            <a:r>
              <a:rPr lang="es-MX" dirty="0" smtClean="0">
                <a:latin typeface="Franklin Gothic Book" panose="020B0503020102020204" pitchFamily="34" charset="0"/>
              </a:rPr>
              <a:t>Físicas.</a:t>
            </a:r>
            <a:endParaRPr lang="es-PE" dirty="0"/>
          </a:p>
          <a:p>
            <a:endParaRPr lang="es-MX" dirty="0"/>
          </a:p>
        </p:txBody>
      </p:sp>
      <p:pic>
        <p:nvPicPr>
          <p:cNvPr id="4" name="Picture 4"/>
          <p:cNvPicPr>
            <a:picLocks noChangeAspect="1" noChangeArrowheads="1"/>
          </p:cNvPicPr>
          <p:nvPr/>
        </p:nvPicPr>
        <p:blipFill>
          <a:blip r:embed="rId2" cstate="print"/>
          <a:srcRect/>
          <a:stretch>
            <a:fillRect/>
          </a:stretch>
        </p:blipFill>
        <p:spPr bwMode="auto">
          <a:xfrm>
            <a:off x="11381998" y="47491"/>
            <a:ext cx="596592" cy="599648"/>
          </a:xfrm>
          <a:prstGeom prst="rect">
            <a:avLst/>
          </a:prstGeom>
          <a:noFill/>
          <a:ln w="9525">
            <a:noFill/>
            <a:miter lim="800000"/>
            <a:headEnd/>
            <a:tailEnd/>
          </a:ln>
        </p:spPr>
      </p:pic>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029" y="0"/>
            <a:ext cx="5821372" cy="685800"/>
          </a:xfrm>
          <a:prstGeom prst="flowChartAlternateProcess">
            <a:avLst/>
          </a:prstGeom>
          <a:noFill/>
        </p:spPr>
      </p:pic>
      <p:sp>
        <p:nvSpPr>
          <p:cNvPr id="6" name="CuadroTexto 5"/>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3133205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27494"/>
            <a:ext cx="10571998" cy="970450"/>
          </a:xfrm>
        </p:spPr>
        <p:txBody>
          <a:bodyPr/>
          <a:lstStyle/>
          <a:p>
            <a:pPr algn="ctr"/>
            <a:r>
              <a:rPr lang="es-MX" sz="3600" dirty="0" smtClean="0">
                <a:latin typeface="Franklin Gothic Book" panose="020B0503020102020204" pitchFamily="34" charset="0"/>
              </a:rPr>
              <a:t>Deducción opcional del 35%</a:t>
            </a:r>
            <a:endParaRPr lang="es-MX" sz="3600" dirty="0">
              <a:latin typeface="Franklin Gothic Book" panose="020B0503020102020204" pitchFamily="34" charset="0"/>
            </a:endParaRPr>
          </a:p>
        </p:txBody>
      </p:sp>
      <p:sp>
        <p:nvSpPr>
          <p:cNvPr id="3" name="Marcador de contenido 2"/>
          <p:cNvSpPr>
            <a:spLocks noGrp="1"/>
          </p:cNvSpPr>
          <p:nvPr>
            <p:ph idx="1"/>
          </p:nvPr>
        </p:nvSpPr>
        <p:spPr/>
        <p:txBody>
          <a:bodyPr>
            <a:normAutofit/>
          </a:bodyPr>
          <a:lstStyle/>
          <a:p>
            <a:pPr>
              <a:lnSpc>
                <a:spcPct val="150000"/>
              </a:lnSpc>
            </a:pPr>
            <a:r>
              <a:rPr lang="es-MX" sz="2000" dirty="0" smtClean="0">
                <a:latin typeface="Franklin Gothic Book" panose="020B0503020102020204" pitchFamily="34" charset="0"/>
              </a:rPr>
              <a:t>Los contribuyentes que otorguen el uso o goce temporal de bienes inmuebles podrán optar por deducir el </a:t>
            </a:r>
            <a:r>
              <a:rPr lang="es-MX" sz="2000" u="sng" dirty="0" smtClean="0">
                <a:latin typeface="Franklin Gothic Book" panose="020B0503020102020204" pitchFamily="34" charset="0"/>
              </a:rPr>
              <a:t>35% de los ingresos</a:t>
            </a:r>
            <a:r>
              <a:rPr lang="es-MX" sz="2000" dirty="0" smtClean="0">
                <a:latin typeface="Franklin Gothic Book" panose="020B0503020102020204" pitchFamily="34" charset="0"/>
              </a:rPr>
              <a:t>, en substitución de las deducciones.</a:t>
            </a:r>
          </a:p>
          <a:p>
            <a:pPr>
              <a:lnSpc>
                <a:spcPct val="150000"/>
              </a:lnSpc>
            </a:pPr>
            <a:endParaRPr lang="es-MX" sz="2000" dirty="0">
              <a:latin typeface="Franklin Gothic Book" panose="020B0503020102020204" pitchFamily="34" charset="0"/>
            </a:endParaRPr>
          </a:p>
          <a:p>
            <a:pPr>
              <a:lnSpc>
                <a:spcPct val="150000"/>
              </a:lnSpc>
            </a:pPr>
            <a:r>
              <a:rPr lang="es-MX" sz="2000" dirty="0" smtClean="0">
                <a:latin typeface="Franklin Gothic Book" panose="020B0503020102020204" pitchFamily="34" charset="0"/>
              </a:rPr>
              <a:t>Además podrán deducir el impuesto predial.</a:t>
            </a:r>
            <a:endParaRPr lang="es-MX" sz="2000" dirty="0">
              <a:latin typeface="Franklin Gothic Book" panose="020B0503020102020204" pitchFamily="34" charset="0"/>
            </a:endParaRPr>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5"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sp>
        <p:nvSpPr>
          <p:cNvPr id="6" name="CuadroTexto 5"/>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1264674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27494"/>
            <a:ext cx="10571998" cy="970450"/>
          </a:xfrm>
        </p:spPr>
        <p:txBody>
          <a:bodyPr/>
          <a:lstStyle/>
          <a:p>
            <a:pPr algn="ctr"/>
            <a:r>
              <a:rPr lang="es-MX" sz="3600" dirty="0" smtClean="0">
                <a:latin typeface="Franklin Gothic Book" panose="020B0503020102020204" pitchFamily="34" charset="0"/>
              </a:rPr>
              <a:t>Calculo del Impuesto Sobre la Renta.</a:t>
            </a:r>
            <a:endParaRPr lang="es-MX" sz="3600" dirty="0">
              <a:latin typeface="Franklin Gothic Book" panose="020B050302010202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63292671"/>
              </p:ext>
            </p:extLst>
          </p:nvPr>
        </p:nvGraphicFramePr>
        <p:xfrm>
          <a:off x="1205516" y="2331079"/>
          <a:ext cx="9831678" cy="4260406"/>
        </p:xfrm>
        <a:graphic>
          <a:graphicData uri="http://schemas.openxmlformats.org/drawingml/2006/table">
            <a:tbl>
              <a:tblPr firstRow="1" bandRow="1">
                <a:tableStyleId>{9DCAF9ED-07DC-4A11-8D7F-57B35C25682E}</a:tableStyleId>
              </a:tblPr>
              <a:tblGrid>
                <a:gridCol w="2428300"/>
                <a:gridCol w="3239400"/>
                <a:gridCol w="4163978"/>
              </a:tblGrid>
              <a:tr h="263934">
                <a:tc>
                  <a:txBody>
                    <a:bodyPr/>
                    <a:lstStyle/>
                    <a:p>
                      <a:r>
                        <a:rPr lang="es-MX" sz="1200" dirty="0" smtClean="0"/>
                        <a:t>Concepto</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Deducciones</a:t>
                      </a:r>
                      <a:r>
                        <a:rPr lang="es-MX" sz="1200" baseline="0" dirty="0" smtClean="0"/>
                        <a:t> Normales</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Deducción</a:t>
                      </a:r>
                      <a:r>
                        <a:rPr lang="es-MX" sz="1200" baseline="0" dirty="0" smtClean="0"/>
                        <a:t> 35%</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Ingresos acumulables</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$120,000.00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$120,000.00</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Deducciones autorizadas</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28,800.00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52,800.00</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Predial</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10,800.00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10,800.00</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Gastos de mantenimiento</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8,400.00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Adicciones y mejores</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9,600.00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endParaRPr lang="es-MX" sz="120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Deducción ciega 35%</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42,000.00</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Base gravable</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92,200.00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67,200.00</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Limite inferior</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88,793.00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50,525.00</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Excedente del limite inferior</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2,407.00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16,675.00</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Porcentaje</a:t>
                      </a:r>
                      <a:r>
                        <a:rPr lang="es-MX" sz="1200" baseline="0" dirty="0" smtClean="0"/>
                        <a:t> a aplicar</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16%</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10.88%</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Impuesto marginal</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385.00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1,814.00</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Cuota fija</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7,131.00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2,967.00</a:t>
                      </a:r>
                      <a:endParaRPr lang="es-MX" sz="1200" dirty="0">
                        <a:latin typeface="Franklin Gothic Book" panose="020B0503020102020204" pitchFamily="34" charset="0"/>
                      </a:endParaRPr>
                    </a:p>
                  </a:txBody>
                  <a:tcPr>
                    <a:cell3D prstMaterial="dkEdge">
                      <a:bevel prst="riblet"/>
                      <a:lightRig rig="flood" dir="t"/>
                    </a:cell3D>
                  </a:tcPr>
                </a:tc>
              </a:tr>
              <a:tr h="306622">
                <a:tc>
                  <a:txBody>
                    <a:bodyPr/>
                    <a:lstStyle/>
                    <a:p>
                      <a:r>
                        <a:rPr lang="es-MX" sz="1200" dirty="0" smtClean="0"/>
                        <a:t>ISR</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7,516.00</a:t>
                      </a:r>
                      <a:endParaRPr lang="es-MX" sz="1200" dirty="0">
                        <a:latin typeface="Franklin Gothic Book" panose="020B0503020102020204" pitchFamily="34" charset="0"/>
                      </a:endParaRPr>
                    </a:p>
                  </a:txBody>
                  <a:tcPr>
                    <a:cell3D prstMaterial="dkEdge">
                      <a:bevel prst="riblet"/>
                      <a:lightRig rig="flood" dir="t"/>
                    </a:cell3D>
                  </a:tcPr>
                </a:tc>
                <a:tc>
                  <a:txBody>
                    <a:bodyPr/>
                    <a:lstStyle/>
                    <a:p>
                      <a:pPr algn="ctr"/>
                      <a:r>
                        <a:rPr lang="es-MX" sz="1200" dirty="0" smtClean="0"/>
                        <a:t>4,781.00</a:t>
                      </a:r>
                      <a:endParaRPr lang="es-MX" sz="1200" dirty="0">
                        <a:latin typeface="Franklin Gothic Book" panose="020B0503020102020204" pitchFamily="34" charset="0"/>
                      </a:endParaRPr>
                    </a:p>
                  </a:txBody>
                  <a:tcPr>
                    <a:cell3D prstMaterial="dkEdge">
                      <a:bevel prst="riblet"/>
                      <a:lightRig rig="flood" dir="t"/>
                    </a:cell3D>
                  </a:tcPr>
                </a:tc>
              </a:tr>
            </a:tbl>
          </a:graphicData>
        </a:graphic>
      </p:graphicFrame>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6" name="Picture 4"/>
          <p:cNvPicPr>
            <a:picLocks noChangeAspect="1" noChangeArrowheads="1"/>
          </p:cNvPicPr>
          <p:nvPr/>
        </p:nvPicPr>
        <p:blipFill>
          <a:blip r:embed="rId3"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722571" y="658100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1839076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40373"/>
            <a:ext cx="10571998" cy="970450"/>
          </a:xfrm>
        </p:spPr>
        <p:txBody>
          <a:bodyPr/>
          <a:lstStyle/>
          <a:p>
            <a:pPr algn="ctr"/>
            <a:r>
              <a:rPr lang="es-MX" sz="3600" dirty="0" smtClean="0">
                <a:latin typeface="Franklin Gothic Book" panose="020B0503020102020204" pitchFamily="34" charset="0"/>
              </a:rPr>
              <a:t>Obligaciones de los sujetos</a:t>
            </a:r>
            <a:endParaRPr lang="es-MX" sz="3600" dirty="0">
              <a:latin typeface="Franklin Gothic Book" panose="020B050302010202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13052112"/>
              </p:ext>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6" name="Picture 4"/>
          <p:cNvPicPr>
            <a:picLocks noChangeAspect="1" noChangeArrowheads="1"/>
          </p:cNvPicPr>
          <p:nvPr/>
        </p:nvPicPr>
        <p:blipFill>
          <a:blip r:embed="rId8"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3928129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0000" y="640373"/>
            <a:ext cx="10571998" cy="970450"/>
          </a:xfrm>
        </p:spPr>
        <p:txBody>
          <a:bodyPr/>
          <a:lstStyle/>
          <a:p>
            <a:pPr algn="ctr"/>
            <a:r>
              <a:rPr lang="es-PE" sz="3600" dirty="0" smtClean="0">
                <a:latin typeface="Franklin Gothic Book" panose="020B0503020102020204" pitchFamily="34" charset="0"/>
              </a:rPr>
              <a:t>Bibliografía</a:t>
            </a:r>
            <a:endParaRPr lang="es-PE" sz="3600" dirty="0">
              <a:latin typeface="Franklin Gothic Book" panose="020B0503020102020204" pitchFamily="34" charset="0"/>
            </a:endParaRPr>
          </a:p>
        </p:txBody>
      </p:sp>
      <p:sp>
        <p:nvSpPr>
          <p:cNvPr id="3" name="2 Marcador de contenido"/>
          <p:cNvSpPr>
            <a:spLocks noGrp="1"/>
          </p:cNvSpPr>
          <p:nvPr>
            <p:ph idx="1"/>
          </p:nvPr>
        </p:nvSpPr>
        <p:spPr/>
        <p:txBody>
          <a:bodyPr/>
          <a:lstStyle/>
          <a:p>
            <a:r>
              <a:rPr lang="es-MX" dirty="0">
                <a:latin typeface="Franklin Gothic Book" panose="020B0503020102020204" pitchFamily="34" charset="0"/>
              </a:rPr>
              <a:t>Código Fiscal de la Federación, vigente 2016. </a:t>
            </a:r>
          </a:p>
          <a:p>
            <a:r>
              <a:rPr lang="es-MX" dirty="0" smtClean="0">
                <a:latin typeface="Franklin Gothic Book" panose="020B0503020102020204" pitchFamily="34" charset="0"/>
              </a:rPr>
              <a:t>Ley </a:t>
            </a:r>
            <a:r>
              <a:rPr lang="es-MX" dirty="0">
                <a:latin typeface="Franklin Gothic Book" panose="020B0503020102020204" pitchFamily="34" charset="0"/>
              </a:rPr>
              <a:t>del Impuesto sobre la renta y su reglamento, vigente 2016. </a:t>
            </a:r>
          </a:p>
          <a:p>
            <a:r>
              <a:rPr lang="es-MX" dirty="0">
                <a:latin typeface="Franklin Gothic Book" panose="020B0503020102020204" pitchFamily="34" charset="0"/>
              </a:rPr>
              <a:t>Ley del Impuesto al Valor Agregado y su reglamento, vigente 2016. </a:t>
            </a:r>
          </a:p>
          <a:p>
            <a:r>
              <a:rPr lang="es-MX" dirty="0" smtClean="0">
                <a:latin typeface="Franklin Gothic Book" panose="020B0503020102020204" pitchFamily="34" charset="0"/>
              </a:rPr>
              <a:t>Corral</a:t>
            </a:r>
            <a:r>
              <a:rPr lang="es-MX" dirty="0">
                <a:latin typeface="Franklin Gothic Book" panose="020B0503020102020204" pitchFamily="34" charset="0"/>
              </a:rPr>
              <a:t>, M. (2007). Estudio práctico del ISR para personas físicas. México: Ediciones ISEF.</a:t>
            </a:r>
          </a:p>
          <a:p>
            <a:r>
              <a:rPr lang="es-MX" dirty="0">
                <a:latin typeface="Franklin Gothic Book" panose="020B0503020102020204" pitchFamily="34" charset="0"/>
              </a:rPr>
              <a:t>López, A. (2006). Exposición práctica y comentada a la ley del ISR. México: </a:t>
            </a:r>
            <a:r>
              <a:rPr lang="es-MX" dirty="0" err="1">
                <a:latin typeface="Franklin Gothic Book" panose="020B0503020102020204" pitchFamily="34" charset="0"/>
              </a:rPr>
              <a:t>Dofiscal</a:t>
            </a:r>
            <a:r>
              <a:rPr lang="es-MX" dirty="0">
                <a:latin typeface="Franklin Gothic Book" panose="020B0503020102020204" pitchFamily="34" charset="0"/>
              </a:rPr>
              <a:t>. </a:t>
            </a:r>
          </a:p>
          <a:p>
            <a:r>
              <a:rPr lang="es-MX" dirty="0" smtClean="0">
                <a:solidFill>
                  <a:schemeClr val="tx1">
                    <a:lumMod val="95000"/>
                    <a:lumOff val="5000"/>
                  </a:schemeClr>
                </a:solidFill>
                <a:latin typeface="Franklin Gothic Book" panose="020B0503020102020204" pitchFamily="34" charset="0"/>
              </a:rPr>
              <a:t>Resolución  miscelánea para 2016.</a:t>
            </a:r>
          </a:p>
          <a:p>
            <a:r>
              <a:rPr lang="es-MX">
                <a:solidFill>
                  <a:schemeClr val="tx1">
                    <a:lumMod val="95000"/>
                    <a:lumOff val="5000"/>
                  </a:schemeClr>
                </a:solidFill>
                <a:latin typeface="Franklin Gothic Book" panose="020B0503020102020204" pitchFamily="34" charset="0"/>
                <a:hlinkClick r:id="rId2"/>
              </a:rPr>
              <a:t>www.sat.gob.mx</a:t>
            </a:r>
            <a:endParaRPr lang="es-MX">
              <a:solidFill>
                <a:schemeClr val="tx1">
                  <a:lumMod val="95000"/>
                  <a:lumOff val="5000"/>
                </a:schemeClr>
              </a:solidFill>
              <a:latin typeface="Franklin Gothic Book" panose="020B0503020102020204" pitchFamily="34" charset="0"/>
            </a:endParaRPr>
          </a:p>
          <a:p>
            <a:pPr marL="0" indent="0">
              <a:buNone/>
            </a:pPr>
            <a:endParaRPr lang="es-MX" dirty="0">
              <a:solidFill>
                <a:schemeClr val="tx1">
                  <a:lumMod val="95000"/>
                  <a:lumOff val="5000"/>
                </a:schemeClr>
              </a:solidFill>
              <a:latin typeface="Franklin Gothic Book" panose="020B0503020102020204" pitchFamily="34" charset="0"/>
            </a:endParaRPr>
          </a:p>
          <a:p>
            <a:pPr marL="0" indent="0">
              <a:buNone/>
            </a:pPr>
            <a:endParaRPr lang="es-PE" dirty="0"/>
          </a:p>
        </p:txBody>
      </p:sp>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6359" y="0"/>
            <a:ext cx="5821372" cy="685800"/>
          </a:xfrm>
          <a:prstGeom prst="flowChartAlternateProcess">
            <a:avLst/>
          </a:prstGeom>
          <a:noFill/>
        </p:spPr>
      </p:pic>
      <p:pic>
        <p:nvPicPr>
          <p:cNvPr id="6" name="Picture 4"/>
          <p:cNvPicPr>
            <a:picLocks noChangeAspect="1" noChangeArrowheads="1"/>
          </p:cNvPicPr>
          <p:nvPr/>
        </p:nvPicPr>
        <p:blipFill>
          <a:blip r:embed="rId4" cstate="print"/>
          <a:srcRect/>
          <a:stretch>
            <a:fillRect/>
          </a:stretch>
        </p:blipFill>
        <p:spPr bwMode="auto">
          <a:xfrm>
            <a:off x="11381998" y="86128"/>
            <a:ext cx="596592" cy="599648"/>
          </a:xfrm>
          <a:prstGeom prst="rect">
            <a:avLst/>
          </a:prstGeom>
          <a:noFill/>
          <a:ln w="9525">
            <a:noFill/>
            <a:miter lim="800000"/>
            <a:headEnd/>
            <a:tailEnd/>
          </a:ln>
        </p:spPr>
      </p:pic>
      <p:sp>
        <p:nvSpPr>
          <p:cNvPr id="7" name="CuadroTexto 6"/>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1288" y="627492"/>
            <a:ext cx="10571998" cy="970450"/>
          </a:xfrm>
        </p:spPr>
        <p:txBody>
          <a:bodyPr/>
          <a:lstStyle/>
          <a:p>
            <a:pPr algn="ctr"/>
            <a:r>
              <a:rPr lang="es-MX" sz="3600" dirty="0" smtClean="0">
                <a:latin typeface="Franklin Gothic Book" panose="020B0503020102020204" pitchFamily="34" charset="0"/>
              </a:rPr>
              <a:t>Índice</a:t>
            </a:r>
            <a:endParaRPr lang="es-MX" sz="3600" dirty="0">
              <a:latin typeface="Franklin Gothic Book" panose="020B0503020102020204" pitchFamily="34" charset="0"/>
            </a:endParaRPr>
          </a:p>
        </p:txBody>
      </p:sp>
      <p:sp>
        <p:nvSpPr>
          <p:cNvPr id="3" name="Marcador de contenido 2"/>
          <p:cNvSpPr>
            <a:spLocks noGrp="1"/>
          </p:cNvSpPr>
          <p:nvPr>
            <p:ph idx="1"/>
          </p:nvPr>
        </p:nvSpPr>
        <p:spPr>
          <a:xfrm>
            <a:off x="818712" y="2428349"/>
            <a:ext cx="10554574" cy="4152755"/>
          </a:xfrm>
        </p:spPr>
        <p:txBody>
          <a:bodyPr>
            <a:normAutofit fontScale="92500" lnSpcReduction="10000"/>
          </a:bodyPr>
          <a:lstStyle/>
          <a:p>
            <a:r>
              <a:rPr lang="es-MX" dirty="0" smtClean="0"/>
              <a:t>Disposiciones generales.</a:t>
            </a:r>
          </a:p>
          <a:p>
            <a:r>
              <a:rPr lang="es-MX" dirty="0" smtClean="0"/>
              <a:t>Ingresos exentos.</a:t>
            </a:r>
          </a:p>
          <a:p>
            <a:r>
              <a:rPr lang="es-MX" dirty="0" smtClean="0"/>
              <a:t>Ingresos por salarios y en general por la prestación de un servicio personal subordinado.</a:t>
            </a:r>
          </a:p>
          <a:p>
            <a:r>
              <a:rPr lang="es-MX" dirty="0" smtClean="0"/>
              <a:t>Ingresos asimilables.</a:t>
            </a:r>
          </a:p>
          <a:p>
            <a:r>
              <a:rPr lang="es-MX" dirty="0" smtClean="0"/>
              <a:t>Calculo de retenciones.</a:t>
            </a:r>
          </a:p>
          <a:p>
            <a:r>
              <a:rPr lang="es-MX" dirty="0" smtClean="0"/>
              <a:t>Subsidio al empleo.</a:t>
            </a:r>
          </a:p>
          <a:p>
            <a:r>
              <a:rPr lang="es-MX" dirty="0" smtClean="0"/>
              <a:t>Obligaciones de los sujetos.</a:t>
            </a:r>
          </a:p>
          <a:p>
            <a:r>
              <a:rPr lang="es-MX" dirty="0" smtClean="0"/>
              <a:t>Obligaciones de los patrones.</a:t>
            </a:r>
          </a:p>
          <a:p>
            <a:r>
              <a:rPr lang="es-MX" dirty="0" smtClean="0"/>
              <a:t>Ingresos por actividades empresariales y profesionales.</a:t>
            </a:r>
          </a:p>
          <a:p>
            <a:r>
              <a:rPr lang="es-MX" dirty="0" smtClean="0"/>
              <a:t>Actividades empresariales.</a:t>
            </a:r>
          </a:p>
          <a:p>
            <a:r>
              <a:rPr lang="es-MX" dirty="0" smtClean="0"/>
              <a:t>Servicios profesionales.</a:t>
            </a:r>
          </a:p>
          <a:p>
            <a:endParaRPr lang="es-MX" dirty="0"/>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029" y="0"/>
            <a:ext cx="5821372" cy="685800"/>
          </a:xfrm>
          <a:prstGeom prst="flowChartAlternateProcess">
            <a:avLst/>
          </a:prstGeom>
          <a:noFill/>
        </p:spPr>
      </p:pic>
      <p:pic>
        <p:nvPicPr>
          <p:cNvPr id="5" name="Picture 4"/>
          <p:cNvPicPr>
            <a:picLocks noChangeAspect="1" noChangeArrowheads="1"/>
          </p:cNvPicPr>
          <p:nvPr/>
        </p:nvPicPr>
        <p:blipFill>
          <a:blip r:embed="rId3" cstate="print"/>
          <a:srcRect/>
          <a:stretch>
            <a:fillRect/>
          </a:stretch>
        </p:blipFill>
        <p:spPr bwMode="auto">
          <a:xfrm>
            <a:off x="11381998" y="47491"/>
            <a:ext cx="596592" cy="599648"/>
          </a:xfrm>
          <a:prstGeom prst="rect">
            <a:avLst/>
          </a:prstGeom>
          <a:noFill/>
          <a:ln w="9525">
            <a:noFill/>
            <a:miter lim="800000"/>
            <a:headEnd/>
            <a:tailEnd/>
          </a:ln>
        </p:spPr>
      </p:pic>
      <p:sp>
        <p:nvSpPr>
          <p:cNvPr id="6" name="CuadroTexto 5"/>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2635464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627492"/>
            <a:ext cx="10571998" cy="970450"/>
          </a:xfrm>
        </p:spPr>
        <p:txBody>
          <a:bodyPr/>
          <a:lstStyle/>
          <a:p>
            <a:pPr algn="ctr"/>
            <a:r>
              <a:rPr lang="es-MX" sz="3600" dirty="0">
                <a:latin typeface="Franklin Gothic Book" panose="020B0503020102020204" pitchFamily="34" charset="0"/>
              </a:rPr>
              <a:t>Índice</a:t>
            </a:r>
          </a:p>
        </p:txBody>
      </p:sp>
      <p:sp>
        <p:nvSpPr>
          <p:cNvPr id="3" name="Marcador de contenido 2"/>
          <p:cNvSpPr>
            <a:spLocks noGrp="1"/>
          </p:cNvSpPr>
          <p:nvPr>
            <p:ph idx="1"/>
          </p:nvPr>
        </p:nvSpPr>
        <p:spPr>
          <a:xfrm>
            <a:off x="818712" y="2086377"/>
            <a:ext cx="10554574" cy="4623516"/>
          </a:xfrm>
        </p:spPr>
        <p:txBody>
          <a:bodyPr>
            <a:normAutofit lnSpcReduction="10000"/>
          </a:bodyPr>
          <a:lstStyle/>
          <a:p>
            <a:r>
              <a:rPr lang="es-MX" dirty="0" smtClean="0"/>
              <a:t>Ingresos acumulables.</a:t>
            </a:r>
          </a:p>
          <a:p>
            <a:r>
              <a:rPr lang="es-MX" dirty="0" smtClean="0"/>
              <a:t>Momento de acumulación de los ingresos.</a:t>
            </a:r>
          </a:p>
          <a:p>
            <a:r>
              <a:rPr lang="es-MX" dirty="0" smtClean="0"/>
              <a:t>Deducciones autorizadas y requisitos para su deducción.</a:t>
            </a:r>
          </a:p>
          <a:p>
            <a:r>
              <a:rPr lang="es-MX" dirty="0" smtClean="0"/>
              <a:t>Pagos provisionales de I.S.R.</a:t>
            </a:r>
          </a:p>
          <a:p>
            <a:r>
              <a:rPr lang="es-MX" dirty="0" smtClean="0"/>
              <a:t>Retenciones.</a:t>
            </a:r>
          </a:p>
          <a:p>
            <a:r>
              <a:rPr lang="es-MX" dirty="0" smtClean="0"/>
              <a:t>Obligaciones de los contribuyentes.</a:t>
            </a:r>
          </a:p>
          <a:p>
            <a:r>
              <a:rPr lang="es-MX" dirty="0" smtClean="0"/>
              <a:t>De los ingresos por arrendamiento.</a:t>
            </a:r>
          </a:p>
          <a:p>
            <a:r>
              <a:rPr lang="es-MX" dirty="0" smtClean="0"/>
              <a:t>Deducciones autorizadas.</a:t>
            </a:r>
          </a:p>
          <a:p>
            <a:r>
              <a:rPr lang="es-MX" dirty="0" smtClean="0"/>
              <a:t>Deducción opcional del 35%.</a:t>
            </a:r>
          </a:p>
          <a:p>
            <a:r>
              <a:rPr lang="es-MX" dirty="0" smtClean="0"/>
              <a:t>Obligaciones de los sujetos.</a:t>
            </a:r>
          </a:p>
          <a:p>
            <a:r>
              <a:rPr lang="es-MX" dirty="0" smtClean="0"/>
              <a:t>Calculo del Impuesto Sobre la Renta.</a:t>
            </a:r>
          </a:p>
          <a:p>
            <a:r>
              <a:rPr lang="es-MX" dirty="0" smtClean="0"/>
              <a:t>Bibliografía.</a:t>
            </a:r>
            <a:endParaRPr lang="es-MX" dirty="0"/>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029" y="0"/>
            <a:ext cx="5821372" cy="685800"/>
          </a:xfrm>
          <a:prstGeom prst="flowChartAlternateProcess">
            <a:avLst/>
          </a:prstGeom>
          <a:noFill/>
        </p:spPr>
      </p:pic>
      <p:pic>
        <p:nvPicPr>
          <p:cNvPr id="5" name="Picture 4"/>
          <p:cNvPicPr>
            <a:picLocks noChangeAspect="1" noChangeArrowheads="1"/>
          </p:cNvPicPr>
          <p:nvPr/>
        </p:nvPicPr>
        <p:blipFill>
          <a:blip r:embed="rId3" cstate="print"/>
          <a:srcRect/>
          <a:stretch>
            <a:fillRect/>
          </a:stretch>
        </p:blipFill>
        <p:spPr bwMode="auto">
          <a:xfrm>
            <a:off x="11381998" y="47491"/>
            <a:ext cx="596592" cy="599648"/>
          </a:xfrm>
          <a:prstGeom prst="rect">
            <a:avLst/>
          </a:prstGeom>
          <a:noFill/>
          <a:ln w="9525">
            <a:noFill/>
            <a:miter lim="800000"/>
            <a:headEnd/>
            <a:tailEnd/>
          </a:ln>
        </p:spPr>
      </p:pic>
      <p:sp>
        <p:nvSpPr>
          <p:cNvPr id="6" name="CuadroTexto 5"/>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412874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0000" y="601736"/>
            <a:ext cx="10571998" cy="970450"/>
          </a:xfrm>
        </p:spPr>
        <p:txBody>
          <a:bodyPr>
            <a:normAutofit/>
          </a:bodyPr>
          <a:lstStyle/>
          <a:p>
            <a:pPr algn="ctr"/>
            <a:r>
              <a:rPr lang="es-PE" sz="3600" dirty="0" smtClean="0">
                <a:latin typeface="Franklin Gothic Book" panose="020B0503020102020204" pitchFamily="34" charset="0"/>
              </a:rPr>
              <a:t>Disposiciones generales.</a:t>
            </a:r>
            <a:endParaRPr lang="es-PE" sz="3600" dirty="0">
              <a:latin typeface="Franklin Gothic Book" panose="020B0503020102020204" pitchFamily="34" charset="0"/>
            </a:endParaRPr>
          </a:p>
        </p:txBody>
      </p:sp>
      <p:cxnSp>
        <p:nvCxnSpPr>
          <p:cNvPr id="6" name="5 Conector recto"/>
          <p:cNvCxnSpPr/>
          <p:nvPr/>
        </p:nvCxnSpPr>
        <p:spPr>
          <a:xfrm>
            <a:off x="1387366" y="1734207"/>
            <a:ext cx="9475075" cy="1588"/>
          </a:xfrm>
          <a:prstGeom prst="line">
            <a:avLst/>
          </a:prstGeom>
          <a:ln w="28575">
            <a:solidFill>
              <a:schemeClr val="accent1"/>
            </a:solidFill>
          </a:ln>
        </p:spPr>
        <p:style>
          <a:lnRef idx="3">
            <a:schemeClr val="dk1"/>
          </a:lnRef>
          <a:fillRef idx="0">
            <a:schemeClr val="dk1"/>
          </a:fillRef>
          <a:effectRef idx="2">
            <a:schemeClr val="dk1"/>
          </a:effectRef>
          <a:fontRef idx="minor">
            <a:schemeClr val="tx1"/>
          </a:fontRef>
        </p:style>
      </p:cxnSp>
      <p:sp>
        <p:nvSpPr>
          <p:cNvPr id="3" name="Rectángulo redondeado 2"/>
          <p:cNvSpPr/>
          <p:nvPr/>
        </p:nvSpPr>
        <p:spPr>
          <a:xfrm>
            <a:off x="4814552" y="1991399"/>
            <a:ext cx="2562896" cy="631065"/>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5135449" y="2091859"/>
            <a:ext cx="1893195" cy="369332"/>
          </a:xfrm>
          <a:prstGeom prst="rect">
            <a:avLst/>
          </a:prstGeom>
          <a:noFill/>
        </p:spPr>
        <p:txBody>
          <a:bodyPr wrap="square" rtlCol="0">
            <a:spAutoFit/>
          </a:bodyPr>
          <a:lstStyle/>
          <a:p>
            <a:pPr algn="ctr"/>
            <a:r>
              <a:rPr lang="es-MX" dirty="0" smtClean="0"/>
              <a:t>Obligados.</a:t>
            </a:r>
            <a:endParaRPr lang="es-MX" dirty="0"/>
          </a:p>
        </p:txBody>
      </p:sp>
      <p:sp>
        <p:nvSpPr>
          <p:cNvPr id="10" name="Rectángulo redondeado 9"/>
          <p:cNvSpPr/>
          <p:nvPr/>
        </p:nvSpPr>
        <p:spPr>
          <a:xfrm>
            <a:off x="4814552" y="2835972"/>
            <a:ext cx="2562896" cy="576929"/>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redondeado 10"/>
          <p:cNvSpPr/>
          <p:nvPr/>
        </p:nvSpPr>
        <p:spPr>
          <a:xfrm>
            <a:off x="3015346" y="3714966"/>
            <a:ext cx="1532585" cy="42786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redondeado 11"/>
          <p:cNvSpPr/>
          <p:nvPr/>
        </p:nvSpPr>
        <p:spPr>
          <a:xfrm>
            <a:off x="1482761" y="3165108"/>
            <a:ext cx="1532585" cy="42786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redondeado 12"/>
          <p:cNvSpPr/>
          <p:nvPr/>
        </p:nvSpPr>
        <p:spPr>
          <a:xfrm>
            <a:off x="1503769" y="4370502"/>
            <a:ext cx="1532585" cy="42786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redondeado 13"/>
          <p:cNvSpPr/>
          <p:nvPr/>
        </p:nvSpPr>
        <p:spPr>
          <a:xfrm>
            <a:off x="1524777" y="5400223"/>
            <a:ext cx="1532585" cy="42786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CuadroTexto 14"/>
          <p:cNvSpPr txBox="1"/>
          <p:nvPr/>
        </p:nvSpPr>
        <p:spPr>
          <a:xfrm>
            <a:off x="4735025" y="2905571"/>
            <a:ext cx="2721949" cy="338554"/>
          </a:xfrm>
          <a:prstGeom prst="rect">
            <a:avLst/>
          </a:prstGeom>
          <a:noFill/>
        </p:spPr>
        <p:txBody>
          <a:bodyPr wrap="square" rtlCol="0">
            <a:spAutoFit/>
          </a:bodyPr>
          <a:lstStyle/>
          <a:p>
            <a:pPr algn="ctr"/>
            <a:r>
              <a:rPr lang="es-MX" sz="1600" dirty="0" smtClean="0"/>
              <a:t>Impuesto Sobre la Renta</a:t>
            </a:r>
            <a:endParaRPr lang="es-MX" sz="1600" dirty="0"/>
          </a:p>
        </p:txBody>
      </p:sp>
      <p:sp>
        <p:nvSpPr>
          <p:cNvPr id="16" name="Rectángulo redondeado 15"/>
          <p:cNvSpPr/>
          <p:nvPr/>
        </p:nvSpPr>
        <p:spPr>
          <a:xfrm>
            <a:off x="4843658" y="3714966"/>
            <a:ext cx="2562896" cy="576929"/>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CuadroTexto 16"/>
          <p:cNvSpPr txBox="1"/>
          <p:nvPr/>
        </p:nvSpPr>
        <p:spPr>
          <a:xfrm>
            <a:off x="5151262" y="3821617"/>
            <a:ext cx="2151846" cy="338554"/>
          </a:xfrm>
          <a:prstGeom prst="rect">
            <a:avLst/>
          </a:prstGeom>
          <a:noFill/>
        </p:spPr>
        <p:txBody>
          <a:bodyPr wrap="square" rtlCol="0">
            <a:spAutoFit/>
          </a:bodyPr>
          <a:lstStyle/>
          <a:p>
            <a:r>
              <a:rPr lang="es-MX" sz="1600" dirty="0" smtClean="0"/>
              <a:t>Personas Físicas</a:t>
            </a:r>
            <a:endParaRPr lang="es-MX" sz="1600" dirty="0"/>
          </a:p>
        </p:txBody>
      </p:sp>
      <p:sp>
        <p:nvSpPr>
          <p:cNvPr id="19" name="CuadroTexto 18"/>
          <p:cNvSpPr txBox="1"/>
          <p:nvPr/>
        </p:nvSpPr>
        <p:spPr>
          <a:xfrm>
            <a:off x="3306288" y="3757460"/>
            <a:ext cx="1383263" cy="338554"/>
          </a:xfrm>
          <a:prstGeom prst="rect">
            <a:avLst/>
          </a:prstGeom>
          <a:noFill/>
        </p:spPr>
        <p:txBody>
          <a:bodyPr wrap="square" rtlCol="0">
            <a:spAutoFit/>
          </a:bodyPr>
          <a:lstStyle/>
          <a:p>
            <a:r>
              <a:rPr lang="es-MX" sz="1600" dirty="0" smtClean="0"/>
              <a:t>México</a:t>
            </a:r>
            <a:endParaRPr lang="es-MX" sz="1600" dirty="0"/>
          </a:p>
        </p:txBody>
      </p:sp>
      <p:sp>
        <p:nvSpPr>
          <p:cNvPr id="20" name="CuadroTexto 19"/>
          <p:cNvSpPr txBox="1"/>
          <p:nvPr/>
        </p:nvSpPr>
        <p:spPr>
          <a:xfrm>
            <a:off x="1843269" y="3223642"/>
            <a:ext cx="1105847" cy="338554"/>
          </a:xfrm>
          <a:prstGeom prst="rect">
            <a:avLst/>
          </a:prstGeom>
          <a:noFill/>
        </p:spPr>
        <p:txBody>
          <a:bodyPr wrap="square" rtlCol="0">
            <a:spAutoFit/>
          </a:bodyPr>
          <a:lstStyle/>
          <a:p>
            <a:r>
              <a:rPr lang="es-MX" sz="1600" dirty="0" smtClean="0"/>
              <a:t>Efectivo</a:t>
            </a:r>
          </a:p>
        </p:txBody>
      </p:sp>
      <p:sp>
        <p:nvSpPr>
          <p:cNvPr id="21" name="CuadroTexto 20"/>
          <p:cNvSpPr txBox="1"/>
          <p:nvPr/>
        </p:nvSpPr>
        <p:spPr>
          <a:xfrm>
            <a:off x="1738147" y="4429036"/>
            <a:ext cx="1319215" cy="338554"/>
          </a:xfrm>
          <a:prstGeom prst="rect">
            <a:avLst/>
          </a:prstGeom>
          <a:noFill/>
        </p:spPr>
        <p:txBody>
          <a:bodyPr wrap="square" rtlCol="0">
            <a:spAutoFit/>
          </a:bodyPr>
          <a:lstStyle/>
          <a:p>
            <a:r>
              <a:rPr lang="es-MX" sz="1600" dirty="0" smtClean="0"/>
              <a:t>Bienes</a:t>
            </a:r>
            <a:endParaRPr lang="es-MX" sz="1600" dirty="0"/>
          </a:p>
        </p:txBody>
      </p:sp>
      <p:sp>
        <p:nvSpPr>
          <p:cNvPr id="22" name="CuadroTexto 21"/>
          <p:cNvSpPr txBox="1"/>
          <p:nvPr/>
        </p:nvSpPr>
        <p:spPr>
          <a:xfrm>
            <a:off x="1612121" y="5457724"/>
            <a:ext cx="1568141" cy="369332"/>
          </a:xfrm>
          <a:prstGeom prst="rect">
            <a:avLst/>
          </a:prstGeom>
          <a:noFill/>
        </p:spPr>
        <p:txBody>
          <a:bodyPr wrap="square" rtlCol="0">
            <a:spAutoFit/>
          </a:bodyPr>
          <a:lstStyle/>
          <a:p>
            <a:r>
              <a:rPr lang="es-MX" sz="1600" dirty="0" smtClean="0"/>
              <a:t>Devengado</a:t>
            </a:r>
            <a:r>
              <a:rPr lang="es-MX" dirty="0" smtClean="0"/>
              <a:t>s</a:t>
            </a:r>
            <a:endParaRPr lang="es-MX" dirty="0"/>
          </a:p>
        </p:txBody>
      </p:sp>
      <p:sp>
        <p:nvSpPr>
          <p:cNvPr id="23" name="Rectángulo redondeado 22"/>
          <p:cNvSpPr/>
          <p:nvPr/>
        </p:nvSpPr>
        <p:spPr>
          <a:xfrm>
            <a:off x="3231626" y="5093030"/>
            <a:ext cx="1532585" cy="42786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24" name="Rectángulo redondeado 23"/>
          <p:cNvSpPr/>
          <p:nvPr/>
        </p:nvSpPr>
        <p:spPr>
          <a:xfrm>
            <a:off x="3231626" y="5757186"/>
            <a:ext cx="1532585" cy="42786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5" name="CuadroTexto 24"/>
          <p:cNvSpPr txBox="1"/>
          <p:nvPr/>
        </p:nvSpPr>
        <p:spPr>
          <a:xfrm>
            <a:off x="3499536" y="5135695"/>
            <a:ext cx="996764" cy="338554"/>
          </a:xfrm>
          <a:prstGeom prst="rect">
            <a:avLst/>
          </a:prstGeom>
          <a:noFill/>
        </p:spPr>
        <p:txBody>
          <a:bodyPr wrap="square" rtlCol="0">
            <a:spAutoFit/>
          </a:bodyPr>
          <a:lstStyle/>
          <a:p>
            <a:r>
              <a:rPr lang="es-MX" sz="1600" dirty="0" smtClean="0"/>
              <a:t>Crédito</a:t>
            </a:r>
            <a:endParaRPr lang="es-MX" sz="1600" dirty="0"/>
          </a:p>
        </p:txBody>
      </p:sp>
      <p:sp>
        <p:nvSpPr>
          <p:cNvPr id="26" name="CuadroTexto 25"/>
          <p:cNvSpPr txBox="1"/>
          <p:nvPr/>
        </p:nvSpPr>
        <p:spPr>
          <a:xfrm>
            <a:off x="3459326" y="5779125"/>
            <a:ext cx="1275699" cy="338554"/>
          </a:xfrm>
          <a:prstGeom prst="rect">
            <a:avLst/>
          </a:prstGeom>
          <a:noFill/>
        </p:spPr>
        <p:txBody>
          <a:bodyPr wrap="square" rtlCol="0">
            <a:spAutoFit/>
          </a:bodyPr>
          <a:lstStyle/>
          <a:p>
            <a:r>
              <a:rPr lang="es-MX" sz="1600" dirty="0" smtClean="0"/>
              <a:t>Servicios</a:t>
            </a:r>
            <a:endParaRPr lang="es-MX" sz="1600" dirty="0"/>
          </a:p>
        </p:txBody>
      </p:sp>
      <p:sp>
        <p:nvSpPr>
          <p:cNvPr id="27" name="Rectángulo redondeado 26"/>
          <p:cNvSpPr/>
          <p:nvPr/>
        </p:nvSpPr>
        <p:spPr>
          <a:xfrm>
            <a:off x="8010238" y="3700672"/>
            <a:ext cx="1532585" cy="42786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8" name="CuadroTexto 27"/>
          <p:cNvSpPr txBox="1"/>
          <p:nvPr/>
        </p:nvSpPr>
        <p:spPr>
          <a:xfrm>
            <a:off x="8171223" y="3757460"/>
            <a:ext cx="1210614" cy="338554"/>
          </a:xfrm>
          <a:prstGeom prst="rect">
            <a:avLst/>
          </a:prstGeom>
          <a:noFill/>
        </p:spPr>
        <p:txBody>
          <a:bodyPr wrap="square" rtlCol="0">
            <a:spAutoFit/>
          </a:bodyPr>
          <a:lstStyle/>
          <a:p>
            <a:r>
              <a:rPr lang="es-MX" sz="1600" dirty="0" smtClean="0"/>
              <a:t>Extranjero</a:t>
            </a:r>
            <a:endParaRPr lang="es-MX" sz="1600" dirty="0"/>
          </a:p>
        </p:txBody>
      </p:sp>
      <p:sp>
        <p:nvSpPr>
          <p:cNvPr id="29" name="Rectángulo redondeado 28"/>
          <p:cNvSpPr/>
          <p:nvPr/>
        </p:nvSpPr>
        <p:spPr>
          <a:xfrm>
            <a:off x="9703809" y="2983785"/>
            <a:ext cx="1613007" cy="681342"/>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0" name="Rectángulo redondeado 29"/>
          <p:cNvSpPr/>
          <p:nvPr/>
        </p:nvSpPr>
        <p:spPr>
          <a:xfrm>
            <a:off x="9813104" y="4148732"/>
            <a:ext cx="1700609" cy="1005155"/>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1" name="CuadroTexto 30"/>
          <p:cNvSpPr txBox="1"/>
          <p:nvPr/>
        </p:nvSpPr>
        <p:spPr>
          <a:xfrm>
            <a:off x="9703809" y="3018796"/>
            <a:ext cx="1609608" cy="584775"/>
          </a:xfrm>
          <a:prstGeom prst="rect">
            <a:avLst/>
          </a:prstGeom>
          <a:noFill/>
        </p:spPr>
        <p:txBody>
          <a:bodyPr wrap="square" rtlCol="0">
            <a:spAutoFit/>
          </a:bodyPr>
          <a:lstStyle/>
          <a:p>
            <a:pPr algn="ctr"/>
            <a:r>
              <a:rPr lang="es-MX" sz="1600" dirty="0" smtClean="0"/>
              <a:t>Actividades empresariales</a:t>
            </a:r>
            <a:endParaRPr lang="es-MX" sz="1600" dirty="0"/>
          </a:p>
        </p:txBody>
      </p:sp>
      <p:sp>
        <p:nvSpPr>
          <p:cNvPr id="32" name="CuadroTexto 31"/>
          <p:cNvSpPr txBox="1"/>
          <p:nvPr/>
        </p:nvSpPr>
        <p:spPr>
          <a:xfrm>
            <a:off x="9690508" y="4152037"/>
            <a:ext cx="1924604" cy="830997"/>
          </a:xfrm>
          <a:prstGeom prst="rect">
            <a:avLst/>
          </a:prstGeom>
          <a:noFill/>
        </p:spPr>
        <p:txBody>
          <a:bodyPr wrap="square" rtlCol="0">
            <a:spAutoFit/>
          </a:bodyPr>
          <a:lstStyle/>
          <a:p>
            <a:pPr algn="ctr"/>
            <a:r>
              <a:rPr lang="es-MX" sz="1600" dirty="0" smtClean="0"/>
              <a:t>Servicios personales independientes</a:t>
            </a:r>
            <a:endParaRPr lang="es-MX" sz="1600" dirty="0"/>
          </a:p>
        </p:txBody>
      </p:sp>
      <p:cxnSp>
        <p:nvCxnSpPr>
          <p:cNvPr id="34" name="Conector recto de flecha 33"/>
          <p:cNvCxnSpPr>
            <a:stCxn id="3" idx="2"/>
            <a:endCxn id="10" idx="0"/>
          </p:cNvCxnSpPr>
          <p:nvPr/>
        </p:nvCxnSpPr>
        <p:spPr>
          <a:xfrm>
            <a:off x="6096000" y="2622464"/>
            <a:ext cx="0" cy="2135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ector recto de flecha 39"/>
          <p:cNvCxnSpPr>
            <a:stCxn id="10" idx="2"/>
          </p:cNvCxnSpPr>
          <p:nvPr/>
        </p:nvCxnSpPr>
        <p:spPr>
          <a:xfrm>
            <a:off x="6096000" y="3412901"/>
            <a:ext cx="3348" cy="3020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p:cNvCxnSpPr>
            <a:stCxn id="16" idx="1"/>
          </p:cNvCxnSpPr>
          <p:nvPr/>
        </p:nvCxnSpPr>
        <p:spPr>
          <a:xfrm flipH="1" flipV="1">
            <a:off x="4548134" y="4003430"/>
            <a:ext cx="29552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Conector recto de flecha 44"/>
          <p:cNvCxnSpPr>
            <a:endCxn id="27" idx="1"/>
          </p:cNvCxnSpPr>
          <p:nvPr/>
        </p:nvCxnSpPr>
        <p:spPr>
          <a:xfrm>
            <a:off x="7406554" y="3914605"/>
            <a:ext cx="6036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ector angular 47"/>
          <p:cNvCxnSpPr>
            <a:stCxn id="11" idx="0"/>
            <a:endCxn id="12" idx="3"/>
          </p:cNvCxnSpPr>
          <p:nvPr/>
        </p:nvCxnSpPr>
        <p:spPr>
          <a:xfrm rot="16200000" flipV="1">
            <a:off x="3230531" y="3163857"/>
            <a:ext cx="335925" cy="76629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ector angular 49"/>
          <p:cNvCxnSpPr>
            <a:stCxn id="11" idx="2"/>
            <a:endCxn id="21" idx="3"/>
          </p:cNvCxnSpPr>
          <p:nvPr/>
        </p:nvCxnSpPr>
        <p:spPr>
          <a:xfrm rot="5400000">
            <a:off x="3191761" y="4008434"/>
            <a:ext cx="455481" cy="72427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angular 51"/>
          <p:cNvCxnSpPr>
            <a:stCxn id="27" idx="0"/>
            <a:endCxn id="29" idx="1"/>
          </p:cNvCxnSpPr>
          <p:nvPr/>
        </p:nvCxnSpPr>
        <p:spPr>
          <a:xfrm rot="5400000" flipH="1" flipV="1">
            <a:off x="9052062" y="3048925"/>
            <a:ext cx="376216" cy="92727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ector angular 53"/>
          <p:cNvCxnSpPr>
            <a:stCxn id="27" idx="2"/>
          </p:cNvCxnSpPr>
          <p:nvPr/>
        </p:nvCxnSpPr>
        <p:spPr>
          <a:xfrm rot="16200000" flipH="1">
            <a:off x="9054445" y="3850623"/>
            <a:ext cx="480745" cy="103657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ector recto 57"/>
          <p:cNvCxnSpPr>
            <a:stCxn id="12" idx="1"/>
          </p:cNvCxnSpPr>
          <p:nvPr/>
        </p:nvCxnSpPr>
        <p:spPr>
          <a:xfrm flipH="1" flipV="1">
            <a:off x="1030310" y="3379040"/>
            <a:ext cx="45245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Conector recto 59"/>
          <p:cNvCxnSpPr/>
          <p:nvPr/>
        </p:nvCxnSpPr>
        <p:spPr>
          <a:xfrm>
            <a:off x="989611" y="3379040"/>
            <a:ext cx="0" cy="223511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Conector recto 61"/>
          <p:cNvCxnSpPr>
            <a:stCxn id="13" idx="1"/>
          </p:cNvCxnSpPr>
          <p:nvPr/>
        </p:nvCxnSpPr>
        <p:spPr>
          <a:xfrm flipH="1">
            <a:off x="1030310" y="4584435"/>
            <a:ext cx="4734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Conector recto de flecha 63"/>
          <p:cNvCxnSpPr>
            <a:endCxn id="14" idx="1"/>
          </p:cNvCxnSpPr>
          <p:nvPr/>
        </p:nvCxnSpPr>
        <p:spPr>
          <a:xfrm>
            <a:off x="989611" y="5614156"/>
            <a:ext cx="5351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Conector angular 69"/>
          <p:cNvCxnSpPr>
            <a:stCxn id="14" idx="0"/>
            <a:endCxn id="23" idx="1"/>
          </p:cNvCxnSpPr>
          <p:nvPr/>
        </p:nvCxnSpPr>
        <p:spPr>
          <a:xfrm rot="5400000" flipH="1" flipV="1">
            <a:off x="2714718" y="4883315"/>
            <a:ext cx="93260" cy="9405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Conector angular 71"/>
          <p:cNvCxnSpPr>
            <a:stCxn id="14" idx="2"/>
            <a:endCxn id="24" idx="1"/>
          </p:cNvCxnSpPr>
          <p:nvPr/>
        </p:nvCxnSpPr>
        <p:spPr>
          <a:xfrm rot="16200000" flipH="1">
            <a:off x="2689833" y="5429326"/>
            <a:ext cx="143030" cy="9405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46"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029" y="0"/>
            <a:ext cx="5821372" cy="685800"/>
          </a:xfrm>
          <a:prstGeom prst="flowChartAlternateProcess">
            <a:avLst/>
          </a:prstGeom>
          <a:noFill/>
        </p:spPr>
      </p:pic>
      <p:pic>
        <p:nvPicPr>
          <p:cNvPr id="47" name="Picture 4"/>
          <p:cNvPicPr>
            <a:picLocks noChangeAspect="1" noChangeArrowheads="1"/>
          </p:cNvPicPr>
          <p:nvPr/>
        </p:nvPicPr>
        <p:blipFill>
          <a:blip r:embed="rId3" cstate="print"/>
          <a:srcRect/>
          <a:stretch>
            <a:fillRect/>
          </a:stretch>
        </p:blipFill>
        <p:spPr bwMode="auto">
          <a:xfrm>
            <a:off x="11381998" y="47491"/>
            <a:ext cx="596592" cy="599648"/>
          </a:xfrm>
          <a:prstGeom prst="rect">
            <a:avLst/>
          </a:prstGeom>
          <a:noFill/>
          <a:ln w="9525">
            <a:noFill/>
            <a:miter lim="800000"/>
            <a:headEnd/>
            <a:tailEnd/>
          </a:ln>
        </p:spPr>
      </p:pic>
      <p:sp>
        <p:nvSpPr>
          <p:cNvPr id="44" name="CuadroTexto 43"/>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p:txBody>
          <a:bodyPr/>
          <a:lstStyle/>
          <a:p>
            <a:pPr algn="ctr"/>
            <a:r>
              <a:rPr lang="es-PE" sz="3600" dirty="0" smtClean="0">
                <a:latin typeface="Franklin Gothic Book" panose="020B0503020102020204" pitchFamily="34" charset="0"/>
              </a:rPr>
              <a:t>Ingresos exentos.</a:t>
            </a:r>
            <a:endParaRPr lang="es-PE" sz="3600" dirty="0">
              <a:latin typeface="Franklin Gothic Book" panose="020B0503020102020204" pitchFamily="34" charset="0"/>
            </a:endParaRPr>
          </a:p>
        </p:txBody>
      </p:sp>
      <p:sp>
        <p:nvSpPr>
          <p:cNvPr id="3" name="2 Marcador de contenido"/>
          <p:cNvSpPr>
            <a:spLocks noGrp="1"/>
          </p:cNvSpPr>
          <p:nvPr>
            <p:ph idx="1"/>
          </p:nvPr>
        </p:nvSpPr>
        <p:spPr>
          <a:xfrm>
            <a:off x="847616" y="2052364"/>
            <a:ext cx="10554574" cy="1531497"/>
          </a:xfrm>
        </p:spPr>
        <p:txBody>
          <a:bodyPr>
            <a:normAutofit/>
          </a:bodyPr>
          <a:lstStyle/>
          <a:p>
            <a:pPr marL="0" indent="0" algn="just">
              <a:lnSpc>
                <a:spcPct val="150000"/>
              </a:lnSpc>
              <a:spcBef>
                <a:spcPts val="0"/>
              </a:spcBef>
              <a:buNone/>
            </a:pPr>
            <a:r>
              <a:rPr lang="es-PE" sz="2400" dirty="0" smtClean="0"/>
              <a:t>No se paga el ISR por la obtención de los siguientes ingresos:</a:t>
            </a:r>
          </a:p>
          <a:p>
            <a:pPr algn="just">
              <a:lnSpc>
                <a:spcPct val="150000"/>
              </a:lnSpc>
              <a:spcBef>
                <a:spcPts val="0"/>
              </a:spcBef>
              <a:buBlip>
                <a:blip r:embed="rId2"/>
              </a:buBlip>
            </a:pPr>
            <a:endParaRPr lang="es-PE" sz="2400" dirty="0"/>
          </a:p>
        </p:txBody>
      </p:sp>
      <p:pic>
        <p:nvPicPr>
          <p:cNvPr id="4" name="Picture 4"/>
          <p:cNvPicPr>
            <a:picLocks noChangeAspect="1" noChangeArrowheads="1"/>
          </p:cNvPicPr>
          <p:nvPr/>
        </p:nvPicPr>
        <p:blipFill>
          <a:blip r:embed="rId3" cstate="print"/>
          <a:srcRect/>
          <a:stretch>
            <a:fillRect/>
          </a:stretch>
        </p:blipFill>
        <p:spPr bwMode="auto">
          <a:xfrm>
            <a:off x="11381998" y="47491"/>
            <a:ext cx="596592" cy="599648"/>
          </a:xfrm>
          <a:prstGeom prst="rect">
            <a:avLst/>
          </a:prstGeom>
          <a:noFill/>
          <a:ln w="9525">
            <a:noFill/>
            <a:miter lim="800000"/>
            <a:headEnd/>
            <a:tailEnd/>
          </a:ln>
        </p:spPr>
      </p:pic>
      <p:pic>
        <p:nvPicPr>
          <p:cNvPr id="6"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8029" y="0"/>
            <a:ext cx="5821372" cy="685800"/>
          </a:xfrm>
          <a:prstGeom prst="flowChartAlternateProcess">
            <a:avLst/>
          </a:prstGeom>
          <a:noFill/>
        </p:spPr>
      </p:pic>
      <p:cxnSp>
        <p:nvCxnSpPr>
          <p:cNvPr id="7" name="6 Conector recto"/>
          <p:cNvCxnSpPr/>
          <p:nvPr/>
        </p:nvCxnSpPr>
        <p:spPr>
          <a:xfrm>
            <a:off x="1387366" y="1734207"/>
            <a:ext cx="9475075" cy="1588"/>
          </a:xfrm>
          <a:prstGeom prst="line">
            <a:avLst/>
          </a:prstGeom>
          <a:ln w="28575">
            <a:solidFill>
              <a:schemeClr val="accent1"/>
            </a:solidFill>
          </a:ln>
        </p:spPr>
        <p:style>
          <a:lnRef idx="3">
            <a:schemeClr val="dk1"/>
          </a:lnRef>
          <a:fillRef idx="0">
            <a:schemeClr val="dk1"/>
          </a:fillRef>
          <a:effectRef idx="2">
            <a:schemeClr val="dk1"/>
          </a:effectRef>
          <a:fontRef idx="minor">
            <a:schemeClr val="tx1"/>
          </a:fontRef>
        </p:style>
      </p:cxnSp>
      <p:graphicFrame>
        <p:nvGraphicFramePr>
          <p:cNvPr id="5" name="Tabla 4"/>
          <p:cNvGraphicFramePr>
            <a:graphicFrameLocks noGrp="1"/>
          </p:cNvGraphicFramePr>
          <p:nvPr>
            <p:extLst>
              <p:ext uri="{D42A27DB-BD31-4B8C-83A1-F6EECF244321}">
                <p14:modId xmlns:p14="http://schemas.microsoft.com/office/powerpoint/2010/main" val="496351337"/>
              </p:ext>
            </p:extLst>
          </p:nvPr>
        </p:nvGraphicFramePr>
        <p:xfrm>
          <a:off x="847615" y="2897747"/>
          <a:ext cx="10014826" cy="3503052"/>
        </p:xfrm>
        <a:graphic>
          <a:graphicData uri="http://schemas.openxmlformats.org/drawingml/2006/table">
            <a:tbl>
              <a:tblPr firstRow="1" bandRow="1">
                <a:tableStyleId>{B301B821-A1FF-4177-AEE7-76D212191A09}</a:tableStyleId>
              </a:tblPr>
              <a:tblGrid>
                <a:gridCol w="2320588"/>
                <a:gridCol w="7694238"/>
              </a:tblGrid>
              <a:tr h="429786">
                <a:tc>
                  <a:txBody>
                    <a:bodyPr/>
                    <a:lstStyle/>
                    <a:p>
                      <a:pPr algn="ctr"/>
                      <a:r>
                        <a:rPr lang="es-MX" sz="1100" dirty="0" smtClean="0"/>
                        <a:t>Concepto</a:t>
                      </a:r>
                      <a:endParaRPr lang="es-MX" sz="1100" dirty="0"/>
                    </a:p>
                  </a:txBody>
                  <a:tcPr>
                    <a:cell3D prstMaterial="dkEdge">
                      <a:bevel h="50800" prst="divot"/>
                      <a:lightRig rig="flood" dir="t"/>
                    </a:cell3D>
                  </a:tcPr>
                </a:tc>
                <a:tc>
                  <a:txBody>
                    <a:bodyPr/>
                    <a:lstStyle/>
                    <a:p>
                      <a:pPr algn="ctr"/>
                      <a:r>
                        <a:rPr lang="es-MX" sz="1100" dirty="0" smtClean="0"/>
                        <a:t>Monto exento</a:t>
                      </a:r>
                      <a:endParaRPr lang="es-MX" sz="1100" dirty="0"/>
                    </a:p>
                  </a:txBody>
                  <a:tcPr>
                    <a:cell3D prstMaterial="dkEdge">
                      <a:bevel h="50800" prst="divot"/>
                      <a:lightRig rig="flood" dir="t"/>
                    </a:cell3D>
                  </a:tcPr>
                </a:tc>
              </a:tr>
              <a:tr h="635848">
                <a:tc>
                  <a:txBody>
                    <a:bodyPr/>
                    <a:lstStyle/>
                    <a:p>
                      <a:r>
                        <a:rPr lang="es-MX" sz="1100" dirty="0" smtClean="0"/>
                        <a:t>Gratificación </a:t>
                      </a:r>
                      <a:r>
                        <a:rPr lang="es-MX" sz="1100" dirty="0" smtClean="0">
                          <a:latin typeface="Arial Narrow" panose="020B0606020202030204" pitchFamily="34" charset="0"/>
                        </a:rPr>
                        <a:t>Anual</a:t>
                      </a:r>
                      <a:r>
                        <a:rPr lang="es-MX" sz="1100" dirty="0" smtClean="0"/>
                        <a:t>.</a:t>
                      </a:r>
                      <a:endParaRPr lang="es-MX" sz="1100" dirty="0"/>
                    </a:p>
                  </a:txBody>
                  <a:tcPr>
                    <a:cell3D prstMaterial="dkEdge">
                      <a:bevel h="50800" prst="divot"/>
                      <a:lightRig rig="flood" dir="t"/>
                    </a:cell3D>
                  </a:tcPr>
                </a:tc>
                <a:tc>
                  <a:txBody>
                    <a:bodyPr/>
                    <a:lstStyle/>
                    <a:p>
                      <a:r>
                        <a:rPr lang="es-MX" sz="1100" dirty="0" smtClean="0"/>
                        <a:t>Está exento hasta el equivalente del SMG del área geográfica del contribuyente, elevado a 30 días, cuando dicha prestación se otorgue de manera general.</a:t>
                      </a:r>
                      <a:endParaRPr lang="es-MX" sz="1100" dirty="0"/>
                    </a:p>
                  </a:txBody>
                  <a:tcPr>
                    <a:cell3D prstMaterial="dkEdge">
                      <a:bevel h="50800" prst="divot"/>
                      <a:lightRig rig="flood" dir="t"/>
                    </a:cell3D>
                  </a:tcPr>
                </a:tc>
              </a:tr>
              <a:tr h="635848">
                <a:tc>
                  <a:txBody>
                    <a:bodyPr/>
                    <a:lstStyle/>
                    <a:p>
                      <a:r>
                        <a:rPr lang="es-MX" sz="1100" dirty="0" smtClean="0"/>
                        <a:t>Viáticos y gastos de viaje.</a:t>
                      </a:r>
                      <a:endParaRPr lang="es-MX" sz="1100" dirty="0"/>
                    </a:p>
                  </a:txBody>
                  <a:tcPr>
                    <a:cell3D prstMaterial="dkEdge">
                      <a:bevel h="50800" prst="divot"/>
                      <a:lightRig rig="flood" dir="t"/>
                    </a:cell3D>
                  </a:tcPr>
                </a:tc>
                <a:tc>
                  <a:txBody>
                    <a:bodyPr/>
                    <a:lstStyle/>
                    <a:p>
                      <a:r>
                        <a:rPr lang="es-MX" sz="1100" dirty="0" smtClean="0"/>
                        <a:t>Están exentos cuando sean efectivamente erogados en servicio del patrón y se compruebe con documentación de terceros que reúna requisitos fiscales. Si no se comprueba, se acumula a los ingresos.</a:t>
                      </a:r>
                      <a:endParaRPr lang="es-MX" sz="1100" dirty="0"/>
                    </a:p>
                  </a:txBody>
                  <a:tcPr>
                    <a:cell3D prstMaterial="dkEdge">
                      <a:bevel h="50800" prst="divot"/>
                      <a:lightRig rig="flood" dir="t"/>
                    </a:cell3D>
                  </a:tcPr>
                </a:tc>
              </a:tr>
              <a:tr h="1165722">
                <a:tc>
                  <a:txBody>
                    <a:bodyPr/>
                    <a:lstStyle/>
                    <a:p>
                      <a:r>
                        <a:rPr lang="es-MX" sz="1100" dirty="0" smtClean="0"/>
                        <a:t>Tiempo extraordinario.</a:t>
                      </a:r>
                      <a:endParaRPr lang="es-MX" sz="1100" dirty="0"/>
                    </a:p>
                  </a:txBody>
                  <a:tcPr>
                    <a:cell3D prstMaterial="dkEdge">
                      <a:bevel h="50800" prst="divot"/>
                      <a:lightRig rig="flood" dir="t"/>
                    </a:cell3D>
                  </a:tcPr>
                </a:tc>
                <a:tc>
                  <a:txBody>
                    <a:bodyPr/>
                    <a:lstStyle/>
                    <a:p>
                      <a:r>
                        <a:rPr lang="es-MX" sz="1100" dirty="0" smtClean="0"/>
                        <a:t>Está exento, siempre que se cumpla con el límite establecido en la legislación laboral (3 horas diarias sin exceder de 9 a la semana) para los que perciban los trabajadores de salario mínimo, y para los demás trabajadores hasta 50% de las percepciones del citado concepto y sin que esta exención exceda del equivalente a 5 veces el SMG del área geográfica del trabajador, por cada semana de servicios.</a:t>
                      </a:r>
                      <a:endParaRPr lang="es-MX" sz="1100" dirty="0"/>
                    </a:p>
                  </a:txBody>
                  <a:tcPr>
                    <a:cell3D prstMaterial="dkEdge">
                      <a:bevel h="50800" prst="divot"/>
                      <a:lightRig rig="flood" dir="t"/>
                    </a:cell3D>
                  </a:tcPr>
                </a:tc>
              </a:tr>
              <a:tr h="635848">
                <a:tc>
                  <a:txBody>
                    <a:bodyPr/>
                    <a:lstStyle/>
                    <a:p>
                      <a:r>
                        <a:rPr lang="es-MX" sz="1100" dirty="0" smtClean="0"/>
                        <a:t>Prima vacacional</a:t>
                      </a:r>
                      <a:endParaRPr lang="es-MX" sz="1100" dirty="0"/>
                    </a:p>
                  </a:txBody>
                  <a:tcPr>
                    <a:cell3D prstMaterial="dkEdge">
                      <a:bevel h="50800" prst="divot"/>
                      <a:lightRig rig="flood" dir="t"/>
                    </a:cell3D>
                  </a:tcPr>
                </a:tc>
                <a:tc>
                  <a:txBody>
                    <a:bodyPr/>
                    <a:lstStyle/>
                    <a:p>
                      <a:r>
                        <a:rPr lang="es-MX" sz="1100" dirty="0" smtClean="0"/>
                        <a:t>Está exento hasta el equivalente al SMG del área geográfica del contribuyente elevado a 15 días, cuando dicha prestación se otorgue de manera general.</a:t>
                      </a:r>
                      <a:endParaRPr lang="es-MX" sz="1100" dirty="0"/>
                    </a:p>
                  </a:txBody>
                  <a:tcPr>
                    <a:cell3D prstMaterial="dkEdge">
                      <a:bevel h="50800" prst="divot"/>
                      <a:lightRig rig="flood" dir="t"/>
                    </a:cell3D>
                  </a:tcPr>
                </a:tc>
              </a:tr>
            </a:tbl>
          </a:graphicData>
        </a:graphic>
      </p:graphicFrame>
      <p:sp>
        <p:nvSpPr>
          <p:cNvPr id="9" name="CuadroTexto 8"/>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PE" sz="3600" dirty="0">
                <a:latin typeface="Franklin Gothic Book" panose="020B0503020102020204" pitchFamily="34" charset="0"/>
              </a:rPr>
              <a:t>Ingresos exentos.</a:t>
            </a:r>
            <a:endParaRPr lang="es-MX" sz="3600" dirty="0"/>
          </a:p>
        </p:txBody>
      </p:sp>
      <p:graphicFrame>
        <p:nvGraphicFramePr>
          <p:cNvPr id="5" name="Tabla 4"/>
          <p:cNvGraphicFramePr>
            <a:graphicFrameLocks noGrp="1"/>
          </p:cNvGraphicFramePr>
          <p:nvPr>
            <p:extLst>
              <p:ext uri="{D42A27DB-BD31-4B8C-83A1-F6EECF244321}">
                <p14:modId xmlns:p14="http://schemas.microsoft.com/office/powerpoint/2010/main" val="3383092138"/>
              </p:ext>
            </p:extLst>
          </p:nvPr>
        </p:nvGraphicFramePr>
        <p:xfrm>
          <a:off x="810000" y="2305318"/>
          <a:ext cx="10014826" cy="4095482"/>
        </p:xfrm>
        <a:graphic>
          <a:graphicData uri="http://schemas.openxmlformats.org/drawingml/2006/table">
            <a:tbl>
              <a:tblPr firstRow="1" bandRow="1">
                <a:tableStyleId>{B301B821-A1FF-4177-AEE7-76D212191A09}</a:tableStyleId>
              </a:tblPr>
              <a:tblGrid>
                <a:gridCol w="2320588"/>
                <a:gridCol w="7694238"/>
              </a:tblGrid>
              <a:tr h="644306">
                <a:tc>
                  <a:txBody>
                    <a:bodyPr/>
                    <a:lstStyle/>
                    <a:p>
                      <a:pPr algn="ctr"/>
                      <a:r>
                        <a:rPr lang="es-MX" sz="1100" dirty="0" smtClean="0"/>
                        <a:t>Concepto</a:t>
                      </a:r>
                      <a:endParaRPr lang="es-MX" sz="1100" dirty="0"/>
                    </a:p>
                  </a:txBody>
                  <a:tcPr>
                    <a:cell3D prstMaterial="dkEdge">
                      <a:bevel h="50800" prst="divot"/>
                      <a:lightRig rig="flood" dir="t"/>
                    </a:cell3D>
                  </a:tcPr>
                </a:tc>
                <a:tc>
                  <a:txBody>
                    <a:bodyPr/>
                    <a:lstStyle/>
                    <a:p>
                      <a:pPr algn="ctr"/>
                      <a:r>
                        <a:rPr lang="es-MX" sz="1100" dirty="0" smtClean="0"/>
                        <a:t>Monto exento</a:t>
                      </a:r>
                      <a:endParaRPr lang="es-MX" sz="1100" dirty="0"/>
                    </a:p>
                  </a:txBody>
                  <a:tcPr>
                    <a:cell3D prstMaterial="dkEdge">
                      <a:bevel h="50800" prst="divot"/>
                      <a:lightRig rig="flood" dir="t"/>
                    </a:cell3D>
                  </a:tcPr>
                </a:tc>
              </a:tr>
              <a:tr h="525686">
                <a:tc>
                  <a:txBody>
                    <a:bodyPr/>
                    <a:lstStyle/>
                    <a:p>
                      <a:r>
                        <a:rPr lang="es-MX" sz="1100" dirty="0" smtClean="0"/>
                        <a:t>Prima dominical</a:t>
                      </a:r>
                      <a:endParaRPr lang="es-MX" sz="1100" dirty="0"/>
                    </a:p>
                  </a:txBody>
                  <a:tcPr>
                    <a:cell3D prstMaterial="dkEdge">
                      <a:bevel h="50800" prst="divot"/>
                      <a:lightRig rig="flood" dir="t"/>
                    </a:cell3D>
                  </a:tcPr>
                </a:tc>
                <a:tc>
                  <a:txBody>
                    <a:bodyPr/>
                    <a:lstStyle/>
                    <a:p>
                      <a:r>
                        <a:rPr lang="es-MX" sz="1100" dirty="0" smtClean="0"/>
                        <a:t>Está exenta hasta un SMG del área geográfica del contribuyente por cada domingo que se labore.</a:t>
                      </a:r>
                      <a:endParaRPr lang="es-MX" sz="1100" dirty="0"/>
                    </a:p>
                  </a:txBody>
                  <a:tcPr>
                    <a:cell3D prstMaterial="dkEdge">
                      <a:bevel h="50800" prst="divot"/>
                      <a:lightRig rig="flood" dir="t"/>
                    </a:cell3D>
                  </a:tcPr>
                </a:tc>
              </a:tr>
              <a:tr h="953219">
                <a:tc>
                  <a:txBody>
                    <a:bodyPr/>
                    <a:lstStyle/>
                    <a:p>
                      <a:r>
                        <a:rPr lang="es-MX" sz="1100" dirty="0" smtClean="0"/>
                        <a:t>Participación de los trabajadores en las utilidades de las empresas (PTU)</a:t>
                      </a:r>
                      <a:endParaRPr lang="es-MX" sz="1100" dirty="0"/>
                    </a:p>
                  </a:txBody>
                  <a:tcPr>
                    <a:cell3D prstMaterial="dkEdge">
                      <a:bevel h="50800" prst="divot"/>
                      <a:lightRig rig="flood" dir="t"/>
                    </a:cell3D>
                  </a:tcPr>
                </a:tc>
                <a:tc>
                  <a:txBody>
                    <a:bodyPr/>
                    <a:lstStyle/>
                    <a:p>
                      <a:r>
                        <a:rPr lang="es-MX" sz="1100" dirty="0" smtClean="0"/>
                        <a:t>Está exenta hasta el equivalente al SMG del área geográfica del contribuyente, elevado a 15 días, cuando dicha prestación se otorgue de manera general.</a:t>
                      </a:r>
                      <a:endParaRPr lang="es-MX" sz="1100" dirty="0"/>
                    </a:p>
                  </a:txBody>
                  <a:tcPr>
                    <a:cell3D prstMaterial="dkEdge">
                      <a:bevel h="50800" prst="divot"/>
                      <a:lightRig rig="flood" dir="t"/>
                    </a:cell3D>
                  </a:tcPr>
                </a:tc>
              </a:tr>
              <a:tr h="692852">
                <a:tc>
                  <a:txBody>
                    <a:bodyPr/>
                    <a:lstStyle/>
                    <a:p>
                      <a:r>
                        <a:rPr lang="es-MX" sz="1100" dirty="0" smtClean="0"/>
                        <a:t>Reembolso de gastos médicos, dentales y hospitalarios.</a:t>
                      </a:r>
                      <a:endParaRPr lang="es-MX" sz="1100" dirty="0"/>
                    </a:p>
                  </a:txBody>
                  <a:tcPr>
                    <a:cell3D prstMaterial="dkEdge">
                      <a:bevel h="50800" prst="divot"/>
                      <a:lightRig rig="flood" dir="t"/>
                    </a:cell3D>
                  </a:tcPr>
                </a:tc>
                <a:tc>
                  <a:txBody>
                    <a:bodyPr/>
                    <a:lstStyle/>
                    <a:p>
                      <a:r>
                        <a:rPr lang="es-MX" sz="1100" dirty="0" smtClean="0"/>
                        <a:t>Está exento siempre que efectivamente se trate de un reembolso y se concedan de manera general, de acuerdo con las leyes o contratos de trabajo.</a:t>
                      </a:r>
                      <a:endParaRPr lang="es-MX" sz="1100" dirty="0"/>
                    </a:p>
                  </a:txBody>
                  <a:tcPr>
                    <a:cell3D prstMaterial="dkEdge">
                      <a:bevel h="50800" prst="divot"/>
                      <a:lightRig rig="flood" dir="t"/>
                    </a:cell3D>
                  </a:tcPr>
                </a:tc>
              </a:tr>
              <a:tr h="1279419">
                <a:tc>
                  <a:txBody>
                    <a:bodyPr/>
                    <a:lstStyle/>
                    <a:p>
                      <a:r>
                        <a:rPr lang="es-MX" sz="1100" dirty="0" smtClean="0"/>
                        <a:t>Fondo de ahorro.</a:t>
                      </a:r>
                      <a:endParaRPr lang="es-MX" sz="1100" dirty="0"/>
                    </a:p>
                  </a:txBody>
                  <a:tcPr>
                    <a:cell3D prstMaterial="dkEdge">
                      <a:bevel h="50800" prst="divot"/>
                      <a:lightRig rig="flood" dir="t"/>
                    </a:cell3D>
                  </a:tcPr>
                </a:tc>
                <a:tc>
                  <a:txBody>
                    <a:bodyPr/>
                    <a:lstStyle/>
                    <a:p>
                      <a:r>
                        <a:rPr lang="es-MX" sz="1100" dirty="0" smtClean="0"/>
                        <a:t>Exento cuando sea establecido por las empresas y reúna requisitos de deducibilidad:1.- Se otorgue de manera general (a trabajadores sindicalizados o no ).2.- El monto aportado por el patrón debe ser igual al aportado por el trabajador. 3.- Que la aportación del patrón no exceda de 13% del salario del trabajador. 4.- Que dicha aportación no exceda del monto equivalente a 1.3 veces el SMG del área geográfica del trabajador, elevado al año, y 5.- Siempre que se cumplan los requisitos de permanencia que se establezcan en el artículo 42 del RLISR.</a:t>
                      </a:r>
                      <a:endParaRPr lang="es-MX" sz="1100" dirty="0"/>
                    </a:p>
                  </a:txBody>
                  <a:tcPr>
                    <a:cell3D prstMaterial="dkEdge">
                      <a:bevel h="50800" prst="divot"/>
                      <a:lightRig rig="flood" dir="t"/>
                    </a:cell3D>
                  </a:tcPr>
                </a:tc>
              </a:tr>
            </a:tbl>
          </a:graphicData>
        </a:graphic>
      </p:graphicFrame>
      <p:pic>
        <p:nvPicPr>
          <p:cNvPr id="6"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029" y="0"/>
            <a:ext cx="5821372" cy="685800"/>
          </a:xfrm>
          <a:prstGeom prst="flowChartAlternateProcess">
            <a:avLst/>
          </a:prstGeom>
          <a:noFill/>
        </p:spPr>
      </p:pic>
      <p:pic>
        <p:nvPicPr>
          <p:cNvPr id="7" name="Picture 4"/>
          <p:cNvPicPr>
            <a:picLocks noChangeAspect="1" noChangeArrowheads="1"/>
          </p:cNvPicPr>
          <p:nvPr/>
        </p:nvPicPr>
        <p:blipFill>
          <a:blip r:embed="rId3" cstate="print"/>
          <a:srcRect/>
          <a:stretch>
            <a:fillRect/>
          </a:stretch>
        </p:blipFill>
        <p:spPr bwMode="auto">
          <a:xfrm>
            <a:off x="11381998" y="47491"/>
            <a:ext cx="596592" cy="599648"/>
          </a:xfrm>
          <a:prstGeom prst="rect">
            <a:avLst/>
          </a:prstGeom>
          <a:noFill/>
          <a:ln w="9525">
            <a:noFill/>
            <a:miter lim="800000"/>
            <a:headEnd/>
            <a:tailEnd/>
          </a:ln>
        </p:spPr>
      </p:pic>
      <p:sp>
        <p:nvSpPr>
          <p:cNvPr id="8" name="CuadroTexto 7"/>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93345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PE" sz="3600" dirty="0">
                <a:latin typeface="Franklin Gothic Book" panose="020B0503020102020204" pitchFamily="34" charset="0"/>
              </a:rPr>
              <a:t>Ingresos exentos.</a:t>
            </a:r>
            <a:endParaRPr lang="es-MX" sz="3600" dirty="0"/>
          </a:p>
        </p:txBody>
      </p:sp>
      <p:graphicFrame>
        <p:nvGraphicFramePr>
          <p:cNvPr id="4" name="Tabla 3"/>
          <p:cNvGraphicFramePr>
            <a:graphicFrameLocks noGrp="1"/>
          </p:cNvGraphicFramePr>
          <p:nvPr>
            <p:extLst>
              <p:ext uri="{D42A27DB-BD31-4B8C-83A1-F6EECF244321}">
                <p14:modId xmlns:p14="http://schemas.microsoft.com/office/powerpoint/2010/main" val="279753186"/>
              </p:ext>
            </p:extLst>
          </p:nvPr>
        </p:nvGraphicFramePr>
        <p:xfrm>
          <a:off x="810000" y="2305318"/>
          <a:ext cx="10014826" cy="4095482"/>
        </p:xfrm>
        <a:graphic>
          <a:graphicData uri="http://schemas.openxmlformats.org/drawingml/2006/table">
            <a:tbl>
              <a:tblPr firstRow="1" bandRow="1">
                <a:tableStyleId>{B301B821-A1FF-4177-AEE7-76D212191A09}</a:tableStyleId>
              </a:tblPr>
              <a:tblGrid>
                <a:gridCol w="2320588"/>
                <a:gridCol w="7694238"/>
              </a:tblGrid>
              <a:tr h="644306">
                <a:tc>
                  <a:txBody>
                    <a:bodyPr/>
                    <a:lstStyle/>
                    <a:p>
                      <a:pPr algn="ctr"/>
                      <a:r>
                        <a:rPr lang="es-MX" sz="1100" dirty="0" smtClean="0"/>
                        <a:t>Concepto</a:t>
                      </a:r>
                      <a:endParaRPr lang="es-MX" sz="1100" dirty="0"/>
                    </a:p>
                  </a:txBody>
                  <a:tcPr>
                    <a:cell3D prstMaterial="dkEdge">
                      <a:bevel h="50800" prst="divot"/>
                      <a:lightRig rig="flood" dir="t"/>
                    </a:cell3D>
                  </a:tcPr>
                </a:tc>
                <a:tc>
                  <a:txBody>
                    <a:bodyPr/>
                    <a:lstStyle/>
                    <a:p>
                      <a:pPr algn="ctr"/>
                      <a:r>
                        <a:rPr lang="es-MX" sz="1100" dirty="0" smtClean="0"/>
                        <a:t>Monto exento</a:t>
                      </a:r>
                      <a:endParaRPr lang="es-MX" sz="1100" dirty="0"/>
                    </a:p>
                  </a:txBody>
                  <a:tcPr>
                    <a:cell3D prstMaterial="dkEdge">
                      <a:bevel h="50800" prst="divot"/>
                      <a:lightRig rig="flood" dir="t"/>
                    </a:cell3D>
                  </a:tcPr>
                </a:tc>
              </a:tr>
              <a:tr h="525686">
                <a:tc>
                  <a:txBody>
                    <a:bodyPr/>
                    <a:lstStyle/>
                    <a:p>
                      <a:r>
                        <a:rPr lang="es-MX" sz="1100" dirty="0" smtClean="0"/>
                        <a:t>Caja de ahorro.</a:t>
                      </a:r>
                      <a:endParaRPr lang="es-MX" sz="1100" dirty="0"/>
                    </a:p>
                  </a:txBody>
                  <a:tcPr>
                    <a:cell3D prstMaterial="dkEdge">
                      <a:bevel h="50800" prst="divot"/>
                      <a:lightRig rig="flood" dir="t"/>
                    </a:cell3D>
                  </a:tcPr>
                </a:tc>
                <a:tc>
                  <a:txBody>
                    <a:bodyPr/>
                    <a:lstStyle/>
                    <a:p>
                      <a:r>
                        <a:rPr lang="es-MX" sz="1100" dirty="0" smtClean="0"/>
                        <a:t>Está exenta cuando sea establecida por las empresas y reúna requisitos de deducibilidad. Nota: Iguales requisitos que los fondos de ahorro.</a:t>
                      </a:r>
                      <a:endParaRPr lang="es-MX" sz="1100" dirty="0"/>
                    </a:p>
                  </a:txBody>
                  <a:tcPr>
                    <a:cell3D prstMaterial="dkEdge">
                      <a:bevel h="50800" prst="divot"/>
                      <a:lightRig rig="flood" dir="t"/>
                    </a:cell3D>
                  </a:tcPr>
                </a:tc>
              </a:tr>
              <a:tr h="953219">
                <a:tc>
                  <a:txBody>
                    <a:bodyPr/>
                    <a:lstStyle/>
                    <a:p>
                      <a:r>
                        <a:rPr lang="es-MX" sz="1100" dirty="0" smtClean="0"/>
                        <a:t>Ayuda para gastos de funeral.</a:t>
                      </a:r>
                      <a:endParaRPr lang="es-MX" sz="1100" dirty="0"/>
                    </a:p>
                  </a:txBody>
                  <a:tcPr>
                    <a:cell3D prstMaterial="dkEdge">
                      <a:bevel h="50800" prst="divot"/>
                      <a:lightRig rig="flood" dir="t"/>
                    </a:cell3D>
                  </a:tcPr>
                </a:tc>
                <a:tc>
                  <a:txBody>
                    <a:bodyPr/>
                    <a:lstStyle/>
                    <a:p>
                      <a:r>
                        <a:rPr lang="es-MX" sz="1100" dirty="0" smtClean="0"/>
                        <a:t>Está exenta siempre y cuando se trate de reembolso y se conceda de manera general, de acuerdo con las leyes o contratos de trabajo.</a:t>
                      </a:r>
                      <a:endParaRPr lang="es-MX" sz="1100" dirty="0"/>
                    </a:p>
                  </a:txBody>
                  <a:tcPr>
                    <a:cell3D prstMaterial="dkEdge">
                      <a:bevel h="50800" prst="divot"/>
                      <a:lightRig rig="flood" dir="t"/>
                    </a:cell3D>
                  </a:tcPr>
                </a:tc>
              </a:tr>
              <a:tr h="692852">
                <a:tc>
                  <a:txBody>
                    <a:bodyPr/>
                    <a:lstStyle/>
                    <a:p>
                      <a:r>
                        <a:rPr lang="es-MX" sz="1100" dirty="0" smtClean="0"/>
                        <a:t>Cuota de seguridad social de los trabajadores pagada por los patrones.</a:t>
                      </a:r>
                      <a:endParaRPr lang="es-MX" sz="1100" dirty="0"/>
                    </a:p>
                  </a:txBody>
                  <a:tcPr>
                    <a:cell3D prstMaterial="dkEdge">
                      <a:bevel h="50800" prst="divot"/>
                      <a:lightRig rig="flood" dir="t"/>
                    </a:cell3D>
                  </a:tcPr>
                </a:tc>
                <a:tc>
                  <a:txBody>
                    <a:bodyPr/>
                    <a:lstStyle/>
                    <a:p>
                      <a:r>
                        <a:rPr lang="es-MX" sz="1100" dirty="0" smtClean="0"/>
                        <a:t>La cuota de seguridad social de los trabajadores establecida en la Ley del Seguro Social, que sea pagada por los patrones se considera exenta.</a:t>
                      </a:r>
                      <a:endParaRPr lang="es-MX" sz="1100" dirty="0"/>
                    </a:p>
                  </a:txBody>
                  <a:tcPr>
                    <a:cell3D prstMaterial="dkEdge">
                      <a:bevel h="50800" prst="divot"/>
                      <a:lightRig rig="flood" dir="t"/>
                    </a:cell3D>
                  </a:tcPr>
                </a:tc>
              </a:tr>
              <a:tr h="1279419">
                <a:tc>
                  <a:txBody>
                    <a:bodyPr/>
                    <a:lstStyle/>
                    <a:p>
                      <a:r>
                        <a:rPr lang="es-MX" sz="1100" dirty="0" smtClean="0"/>
                        <a:t>Becas para trabajadores y/o sus hijos.</a:t>
                      </a:r>
                      <a:endParaRPr lang="es-MX" sz="1100" dirty="0"/>
                    </a:p>
                  </a:txBody>
                  <a:tcPr>
                    <a:cell3D prstMaterial="dkEdge">
                      <a:bevel h="50800" prst="divot"/>
                      <a:lightRig rig="flood" dir="t"/>
                    </a:cell3D>
                  </a:tcPr>
                </a:tc>
                <a:tc>
                  <a:txBody>
                    <a:bodyPr/>
                    <a:lstStyle/>
                    <a:p>
                      <a:r>
                        <a:rPr lang="es-MX" sz="1100" dirty="0" smtClean="0"/>
                        <a:t>Previsión social exenta. Se limitará cuando la suma de los ingresos por la prestación de servicios personales subordinados y el monto de ésta exceda de una cantidad equivalente a 7 veces el SMG del área geográfica del contribuyente, elevado al año.</a:t>
                      </a:r>
                      <a:endParaRPr lang="es-MX" sz="1100" dirty="0"/>
                    </a:p>
                  </a:txBody>
                  <a:tcPr>
                    <a:cell3D prstMaterial="dkEdge">
                      <a:bevel h="50800" prst="divot"/>
                      <a:lightRig rig="flood" dir="t"/>
                    </a:cell3D>
                  </a:tcPr>
                </a:tc>
              </a:tr>
            </a:tbl>
          </a:graphicData>
        </a:graphic>
      </p:graphicFrame>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029" y="0"/>
            <a:ext cx="5821372" cy="685800"/>
          </a:xfrm>
          <a:prstGeom prst="flowChartAlternateProcess">
            <a:avLst/>
          </a:prstGeom>
          <a:noFill/>
        </p:spPr>
      </p:pic>
      <p:pic>
        <p:nvPicPr>
          <p:cNvPr id="6" name="Picture 4"/>
          <p:cNvPicPr>
            <a:picLocks noChangeAspect="1" noChangeArrowheads="1"/>
          </p:cNvPicPr>
          <p:nvPr/>
        </p:nvPicPr>
        <p:blipFill>
          <a:blip r:embed="rId3" cstate="print"/>
          <a:srcRect/>
          <a:stretch>
            <a:fillRect/>
          </a:stretch>
        </p:blipFill>
        <p:spPr bwMode="auto">
          <a:xfrm>
            <a:off x="11381998" y="47491"/>
            <a:ext cx="596592" cy="599648"/>
          </a:xfrm>
          <a:prstGeom prst="rect">
            <a:avLst/>
          </a:prstGeom>
          <a:noFill/>
          <a:ln w="9525">
            <a:noFill/>
            <a:miter lim="800000"/>
            <a:headEnd/>
            <a:tailEnd/>
          </a:ln>
        </p:spPr>
      </p:pic>
      <p:sp>
        <p:nvSpPr>
          <p:cNvPr id="7" name="CuadroTexto 6"/>
          <p:cNvSpPr txBox="1"/>
          <p:nvPr/>
        </p:nvSpPr>
        <p:spPr>
          <a:xfrm>
            <a:off x="10650830" y="6529591"/>
            <a:ext cx="1469429" cy="276999"/>
          </a:xfrm>
          <a:prstGeom prst="rect">
            <a:avLst/>
          </a:prstGeom>
          <a:noFill/>
        </p:spPr>
        <p:txBody>
          <a:bodyPr wrap="square" rtlCol="0">
            <a:spAutoFit/>
          </a:bodyPr>
          <a:lstStyle/>
          <a:p>
            <a:r>
              <a:rPr lang="es-MX" sz="1200" dirty="0" smtClean="0"/>
              <a:t>Septiembre 2016</a:t>
            </a:r>
            <a:endParaRPr lang="es-MX" sz="1200" dirty="0"/>
          </a:p>
        </p:txBody>
      </p:sp>
    </p:spTree>
    <p:extLst>
      <p:ext uri="{BB962C8B-B14F-4D97-AF65-F5344CB8AC3E}">
        <p14:creationId xmlns:p14="http://schemas.microsoft.com/office/powerpoint/2010/main" val="3187115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Ci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Citabl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i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8505542-BCEF-47F2-90D3-D407C4B4B1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TM03457503[[fn=Sobrio]]</Template>
  <TotalTime>783</TotalTime>
  <Words>2039</Words>
  <Application>Microsoft Office PowerPoint</Application>
  <PresentationFormat>Panorámica</PresentationFormat>
  <Paragraphs>375</Paragraphs>
  <Slides>33</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33</vt:i4>
      </vt:variant>
    </vt:vector>
  </HeadingPairs>
  <TitlesOfParts>
    <vt:vector size="42" baseType="lpstr">
      <vt:lpstr>Arial Narrow</vt:lpstr>
      <vt:lpstr>Calibri</vt:lpstr>
      <vt:lpstr>Century Gothic</vt:lpstr>
      <vt:lpstr>Franklin Gothic Book</vt:lpstr>
      <vt:lpstr>Georgia</vt:lpstr>
      <vt:lpstr>Times New Roman</vt:lpstr>
      <vt:lpstr>Wingdings</vt:lpstr>
      <vt:lpstr>Wingdings 2</vt:lpstr>
      <vt:lpstr>Citable</vt:lpstr>
      <vt:lpstr>Diapositivas de:  PERSONAS FÍSICAS IMPUESTO SOBRE LA RENTA   Licenciatura en Contaduría  U.A. Contribución de las personas físicas.  Centro Universitario UAEM Valle de Teotihuacán  L. C. P. Lizbeth Sandoval Juárez  Créditos institucionales  7.   Fecha de elaboración: Septiembre 2016</vt:lpstr>
      <vt:lpstr>Justificación</vt:lpstr>
      <vt:lpstr>Objetivo</vt:lpstr>
      <vt:lpstr>Índice</vt:lpstr>
      <vt:lpstr>Índice</vt:lpstr>
      <vt:lpstr>Disposiciones generales.</vt:lpstr>
      <vt:lpstr>Ingresos exentos.</vt:lpstr>
      <vt:lpstr>Ingresos exentos.</vt:lpstr>
      <vt:lpstr>Ingresos exentos.</vt:lpstr>
      <vt:lpstr>I. Ingresos por salarios y en general por la prestación de un servicio personal subordinado.</vt:lpstr>
      <vt:lpstr>Ingresos asimilables.</vt:lpstr>
      <vt:lpstr>Calculo de Retenciones.</vt:lpstr>
      <vt:lpstr>Calculo de Retenciones.</vt:lpstr>
      <vt:lpstr>Subsidio al empleo.</vt:lpstr>
      <vt:lpstr>Obligaciones de los sujetos.</vt:lpstr>
      <vt:lpstr>Obligaciones de los patrones.</vt:lpstr>
      <vt:lpstr>II. Ingresos por actividades empresariales y profesionales.</vt:lpstr>
      <vt:lpstr>Actividades empresariales.</vt:lpstr>
      <vt:lpstr>Servicios Profesionales.</vt:lpstr>
      <vt:lpstr>Ingresos acumulables.</vt:lpstr>
      <vt:lpstr>Momento de acumulación de los ingresos</vt:lpstr>
      <vt:lpstr>Deducciones autorizadas y requisitos para su deducción.</vt:lpstr>
      <vt:lpstr>Pagos provisionales de IRS</vt:lpstr>
      <vt:lpstr>Pagos provisionales de ISR</vt:lpstr>
      <vt:lpstr>Pagos provisionales de ISR</vt:lpstr>
      <vt:lpstr>Retenciones</vt:lpstr>
      <vt:lpstr>Obligaciones de los contribuyentes</vt:lpstr>
      <vt:lpstr>III. De los ingresos por arrendamiento.</vt:lpstr>
      <vt:lpstr>Deducciones autorizadas</vt:lpstr>
      <vt:lpstr>Deducción opcional del 35%</vt:lpstr>
      <vt:lpstr>Calculo del Impuesto Sobre la Renta.</vt:lpstr>
      <vt:lpstr>Obligaciones de los sujetos</vt:lpstr>
      <vt:lpstr>Bibliografía</vt:lpstr>
    </vt:vector>
  </TitlesOfParts>
  <Company>RevolucionUnattended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Diapositivas de:  Contraloría.  Licenciatura en Contaduría  Centro Universitario UAEM Valle de Teotihuacán    L. C. P. Lizbeth Sandoval Juárez</dc:title>
  <dc:creator>LIZ-2013</dc:creator>
  <cp:keywords/>
  <cp:lastModifiedBy>PC_DULCE</cp:lastModifiedBy>
  <cp:revision>73</cp:revision>
  <dcterms:created xsi:type="dcterms:W3CDTF">2013-08-04T01:28:59Z</dcterms:created>
  <dcterms:modified xsi:type="dcterms:W3CDTF">2016-10-12T20:29:02Z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TC028952549991</vt:lpwstr>
  </property>
</Properties>
</file>