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1" r:id="rId1"/>
  </p:sldMasterIdLst>
  <p:sldIdLst>
    <p:sldId id="256" r:id="rId2"/>
    <p:sldId id="301" r:id="rId3"/>
    <p:sldId id="302" r:id="rId4"/>
    <p:sldId id="303" r:id="rId5"/>
    <p:sldId id="308" r:id="rId6"/>
    <p:sldId id="305" r:id="rId7"/>
    <p:sldId id="306" r:id="rId8"/>
    <p:sldId id="307" r:id="rId9"/>
    <p:sldId id="259" r:id="rId10"/>
    <p:sldId id="260" r:id="rId11"/>
    <p:sldId id="262" r:id="rId12"/>
    <p:sldId id="257" r:id="rId13"/>
    <p:sldId id="258" r:id="rId14"/>
    <p:sldId id="261" r:id="rId15"/>
    <p:sldId id="263" r:id="rId16"/>
    <p:sldId id="266" r:id="rId17"/>
    <p:sldId id="265" r:id="rId18"/>
    <p:sldId id="267" r:id="rId19"/>
    <p:sldId id="282" r:id="rId20"/>
    <p:sldId id="269" r:id="rId21"/>
    <p:sldId id="268" r:id="rId22"/>
    <p:sldId id="286" r:id="rId23"/>
    <p:sldId id="287" r:id="rId24"/>
    <p:sldId id="297" r:id="rId25"/>
    <p:sldId id="288" r:id="rId26"/>
    <p:sldId id="289" r:id="rId27"/>
    <p:sldId id="290" r:id="rId28"/>
    <p:sldId id="292" r:id="rId29"/>
    <p:sldId id="293" r:id="rId30"/>
    <p:sldId id="299" r:id="rId31"/>
    <p:sldId id="304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268273-92A1-4B58-AB1B-C8FD1B7175C4}" type="doc">
      <dgm:prSet loTypeId="urn:microsoft.com/office/officeart/2005/8/layout/process1" loCatId="process" qsTypeId="urn:microsoft.com/office/officeart/2005/8/quickstyle/3d1" qsCatId="3D" csTypeId="urn:microsoft.com/office/officeart/2005/8/colors/colorful1" csCatId="colorful" phldr="1"/>
      <dgm:spPr/>
    </dgm:pt>
    <dgm:pt modelId="{704749CB-E9AC-4515-A794-9A9BA5C86CB1}">
      <dgm:prSet phldrT="[Texto]"/>
      <dgm:spPr/>
      <dgm:t>
        <a:bodyPr/>
        <a:lstStyle/>
        <a:p>
          <a:r>
            <a:rPr lang="es-MX" dirty="0" smtClean="0"/>
            <a:t>Producción</a:t>
          </a:r>
          <a:endParaRPr lang="es-MX" dirty="0"/>
        </a:p>
      </dgm:t>
    </dgm:pt>
    <dgm:pt modelId="{E02CA874-033E-4254-9EEB-7E17FBBD9192}" type="parTrans" cxnId="{61F1D806-3F72-494E-8A0A-9EBEB860C5D9}">
      <dgm:prSet/>
      <dgm:spPr/>
      <dgm:t>
        <a:bodyPr/>
        <a:lstStyle/>
        <a:p>
          <a:endParaRPr lang="es-MX"/>
        </a:p>
      </dgm:t>
    </dgm:pt>
    <dgm:pt modelId="{4029F993-84AE-4FA1-B136-6653C2951DF7}" type="sibTrans" cxnId="{61F1D806-3F72-494E-8A0A-9EBEB860C5D9}">
      <dgm:prSet/>
      <dgm:spPr/>
      <dgm:t>
        <a:bodyPr/>
        <a:lstStyle/>
        <a:p>
          <a:endParaRPr lang="es-MX"/>
        </a:p>
      </dgm:t>
    </dgm:pt>
    <dgm:pt modelId="{5CB7F772-1F65-477F-A29A-8E25CDEA5F6C}">
      <dgm:prSet phldrT="[Texto]"/>
      <dgm:spPr/>
      <dgm:t>
        <a:bodyPr/>
        <a:lstStyle/>
        <a:p>
          <a:r>
            <a:rPr lang="es-MX" dirty="0" smtClean="0"/>
            <a:t>Distribución</a:t>
          </a:r>
          <a:endParaRPr lang="es-MX" dirty="0"/>
        </a:p>
      </dgm:t>
    </dgm:pt>
    <dgm:pt modelId="{93C21414-204F-4194-B7C4-91AC7B0CF687}" type="parTrans" cxnId="{3B170A39-1ACA-470E-BF64-0C5AA1A6EB04}">
      <dgm:prSet/>
      <dgm:spPr/>
      <dgm:t>
        <a:bodyPr/>
        <a:lstStyle/>
        <a:p>
          <a:endParaRPr lang="es-MX"/>
        </a:p>
      </dgm:t>
    </dgm:pt>
    <dgm:pt modelId="{7FA72720-BBDE-4E1A-8F6E-FF3343B08791}" type="sibTrans" cxnId="{3B170A39-1ACA-470E-BF64-0C5AA1A6EB04}">
      <dgm:prSet/>
      <dgm:spPr/>
      <dgm:t>
        <a:bodyPr/>
        <a:lstStyle/>
        <a:p>
          <a:endParaRPr lang="es-MX"/>
        </a:p>
      </dgm:t>
    </dgm:pt>
    <dgm:pt modelId="{54A90A7A-856C-4B03-A800-C7CEECB1A74F}">
      <dgm:prSet phldrT="[Texto]"/>
      <dgm:spPr/>
      <dgm:t>
        <a:bodyPr/>
        <a:lstStyle/>
        <a:p>
          <a:r>
            <a:rPr lang="es-MX" dirty="0" smtClean="0"/>
            <a:t>Circulación</a:t>
          </a:r>
          <a:endParaRPr lang="es-MX" dirty="0"/>
        </a:p>
      </dgm:t>
    </dgm:pt>
    <dgm:pt modelId="{55511C09-9978-44BB-9C1B-5AE38E300C95}" type="parTrans" cxnId="{7946D812-380A-4D60-ACF6-B39B034E82EB}">
      <dgm:prSet/>
      <dgm:spPr/>
      <dgm:t>
        <a:bodyPr/>
        <a:lstStyle/>
        <a:p>
          <a:endParaRPr lang="es-MX"/>
        </a:p>
      </dgm:t>
    </dgm:pt>
    <dgm:pt modelId="{FE2ADBEF-E5C9-4993-A3B6-96BF6FF612EE}" type="sibTrans" cxnId="{7946D812-380A-4D60-ACF6-B39B034E82EB}">
      <dgm:prSet/>
      <dgm:spPr/>
      <dgm:t>
        <a:bodyPr/>
        <a:lstStyle/>
        <a:p>
          <a:endParaRPr lang="es-MX"/>
        </a:p>
      </dgm:t>
    </dgm:pt>
    <dgm:pt modelId="{54CA438C-C568-41B7-96C7-5AA476E16F15}">
      <dgm:prSet/>
      <dgm:spPr/>
      <dgm:t>
        <a:bodyPr/>
        <a:lstStyle/>
        <a:p>
          <a:r>
            <a:rPr lang="es-MX" dirty="0" smtClean="0"/>
            <a:t>Consumo</a:t>
          </a:r>
          <a:endParaRPr lang="es-MX" dirty="0"/>
        </a:p>
      </dgm:t>
    </dgm:pt>
    <dgm:pt modelId="{E65B8461-7651-4723-B83A-944634F776D0}" type="parTrans" cxnId="{3BC4ED27-FA1F-46F7-A1C2-A26704195DEA}">
      <dgm:prSet/>
      <dgm:spPr/>
      <dgm:t>
        <a:bodyPr/>
        <a:lstStyle/>
        <a:p>
          <a:endParaRPr lang="es-MX"/>
        </a:p>
      </dgm:t>
    </dgm:pt>
    <dgm:pt modelId="{ED4F86EE-8097-4E63-854E-9771711EC652}" type="sibTrans" cxnId="{3BC4ED27-FA1F-46F7-A1C2-A26704195DEA}">
      <dgm:prSet/>
      <dgm:spPr/>
      <dgm:t>
        <a:bodyPr/>
        <a:lstStyle/>
        <a:p>
          <a:endParaRPr lang="es-MX"/>
        </a:p>
      </dgm:t>
    </dgm:pt>
    <dgm:pt modelId="{9F8E4A3B-C077-4C1D-BD04-79108ED3E090}" type="pres">
      <dgm:prSet presAssocID="{E0268273-92A1-4B58-AB1B-C8FD1B7175C4}" presName="Name0" presStyleCnt="0">
        <dgm:presLayoutVars>
          <dgm:dir/>
          <dgm:resizeHandles val="exact"/>
        </dgm:presLayoutVars>
      </dgm:prSet>
      <dgm:spPr/>
    </dgm:pt>
    <dgm:pt modelId="{02217BB5-07FF-4AD2-B915-DB47FA4622C9}" type="pres">
      <dgm:prSet presAssocID="{704749CB-E9AC-4515-A794-9A9BA5C86CB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AE0D08-25DD-41FE-B51F-37688E4B65D0}" type="pres">
      <dgm:prSet presAssocID="{4029F993-84AE-4FA1-B136-6653C2951DF7}" presName="sibTrans" presStyleLbl="sibTrans2D1" presStyleIdx="0" presStyleCnt="3"/>
      <dgm:spPr/>
      <dgm:t>
        <a:bodyPr/>
        <a:lstStyle/>
        <a:p>
          <a:endParaRPr lang="es-MX"/>
        </a:p>
      </dgm:t>
    </dgm:pt>
    <dgm:pt modelId="{7A334CAC-BCEA-4F36-96C7-D3E6E17CED22}" type="pres">
      <dgm:prSet presAssocID="{4029F993-84AE-4FA1-B136-6653C2951DF7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070DDB7D-2F69-4FF5-9769-A349E19496A2}" type="pres">
      <dgm:prSet presAssocID="{5CB7F772-1F65-477F-A29A-8E25CDEA5F6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0EFC6D-222B-4886-A788-6E1E0E288EA9}" type="pres">
      <dgm:prSet presAssocID="{7FA72720-BBDE-4E1A-8F6E-FF3343B08791}" presName="sibTrans" presStyleLbl="sibTrans2D1" presStyleIdx="1" presStyleCnt="3"/>
      <dgm:spPr/>
      <dgm:t>
        <a:bodyPr/>
        <a:lstStyle/>
        <a:p>
          <a:endParaRPr lang="es-MX"/>
        </a:p>
      </dgm:t>
    </dgm:pt>
    <dgm:pt modelId="{690FC964-C58F-4361-891F-D91202E05E84}" type="pres">
      <dgm:prSet presAssocID="{7FA72720-BBDE-4E1A-8F6E-FF3343B08791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0E723E59-6D01-4952-A71E-B360A1490BDF}" type="pres">
      <dgm:prSet presAssocID="{54A90A7A-856C-4B03-A800-C7CEECB1A74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3B214E-7221-4BF9-BFAF-FBAC5DB6FDC9}" type="pres">
      <dgm:prSet presAssocID="{FE2ADBEF-E5C9-4993-A3B6-96BF6FF612EE}" presName="sibTrans" presStyleLbl="sibTrans2D1" presStyleIdx="2" presStyleCnt="3"/>
      <dgm:spPr/>
      <dgm:t>
        <a:bodyPr/>
        <a:lstStyle/>
        <a:p>
          <a:endParaRPr lang="es-MX"/>
        </a:p>
      </dgm:t>
    </dgm:pt>
    <dgm:pt modelId="{2985ABC0-309C-471B-9FA6-9F7767E4AF90}" type="pres">
      <dgm:prSet presAssocID="{FE2ADBEF-E5C9-4993-A3B6-96BF6FF612EE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A69C7C74-7691-4B08-97B8-107184A71469}" type="pres">
      <dgm:prSet presAssocID="{54CA438C-C568-41B7-96C7-5AA476E16F1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170A39-1ACA-470E-BF64-0C5AA1A6EB04}" srcId="{E0268273-92A1-4B58-AB1B-C8FD1B7175C4}" destId="{5CB7F772-1F65-477F-A29A-8E25CDEA5F6C}" srcOrd="1" destOrd="0" parTransId="{93C21414-204F-4194-B7C4-91AC7B0CF687}" sibTransId="{7FA72720-BBDE-4E1A-8F6E-FF3343B08791}"/>
    <dgm:cxn modelId="{15CA6A30-6254-4002-994A-3CC70974EE6D}" type="presOf" srcId="{FE2ADBEF-E5C9-4993-A3B6-96BF6FF612EE}" destId="{2985ABC0-309C-471B-9FA6-9F7767E4AF90}" srcOrd="1" destOrd="0" presId="urn:microsoft.com/office/officeart/2005/8/layout/process1"/>
    <dgm:cxn modelId="{3C9E3AE1-C1B2-450A-9306-2D9A0FAC6358}" type="presOf" srcId="{7FA72720-BBDE-4E1A-8F6E-FF3343B08791}" destId="{690FC964-C58F-4361-891F-D91202E05E84}" srcOrd="1" destOrd="0" presId="urn:microsoft.com/office/officeart/2005/8/layout/process1"/>
    <dgm:cxn modelId="{3BC4ED27-FA1F-46F7-A1C2-A26704195DEA}" srcId="{E0268273-92A1-4B58-AB1B-C8FD1B7175C4}" destId="{54CA438C-C568-41B7-96C7-5AA476E16F15}" srcOrd="3" destOrd="0" parTransId="{E65B8461-7651-4723-B83A-944634F776D0}" sibTransId="{ED4F86EE-8097-4E63-854E-9771711EC652}"/>
    <dgm:cxn modelId="{06BD0E10-7A6B-4422-9961-DDD9898C78BB}" type="presOf" srcId="{54A90A7A-856C-4B03-A800-C7CEECB1A74F}" destId="{0E723E59-6D01-4952-A71E-B360A1490BDF}" srcOrd="0" destOrd="0" presId="urn:microsoft.com/office/officeart/2005/8/layout/process1"/>
    <dgm:cxn modelId="{3A88BA00-6A33-4E41-9056-D426469B9930}" type="presOf" srcId="{4029F993-84AE-4FA1-B136-6653C2951DF7}" destId="{F1AE0D08-25DD-41FE-B51F-37688E4B65D0}" srcOrd="0" destOrd="0" presId="urn:microsoft.com/office/officeart/2005/8/layout/process1"/>
    <dgm:cxn modelId="{7946D812-380A-4D60-ACF6-B39B034E82EB}" srcId="{E0268273-92A1-4B58-AB1B-C8FD1B7175C4}" destId="{54A90A7A-856C-4B03-A800-C7CEECB1A74F}" srcOrd="2" destOrd="0" parTransId="{55511C09-9978-44BB-9C1B-5AE38E300C95}" sibTransId="{FE2ADBEF-E5C9-4993-A3B6-96BF6FF612EE}"/>
    <dgm:cxn modelId="{39E706CE-D5FC-4786-BFA9-C4DEBA22A8E1}" type="presOf" srcId="{E0268273-92A1-4B58-AB1B-C8FD1B7175C4}" destId="{9F8E4A3B-C077-4C1D-BD04-79108ED3E090}" srcOrd="0" destOrd="0" presId="urn:microsoft.com/office/officeart/2005/8/layout/process1"/>
    <dgm:cxn modelId="{61F1D806-3F72-494E-8A0A-9EBEB860C5D9}" srcId="{E0268273-92A1-4B58-AB1B-C8FD1B7175C4}" destId="{704749CB-E9AC-4515-A794-9A9BA5C86CB1}" srcOrd="0" destOrd="0" parTransId="{E02CA874-033E-4254-9EEB-7E17FBBD9192}" sibTransId="{4029F993-84AE-4FA1-B136-6653C2951DF7}"/>
    <dgm:cxn modelId="{0801B5EB-00F5-4698-AE84-74EBE2499D61}" type="presOf" srcId="{7FA72720-BBDE-4E1A-8F6E-FF3343B08791}" destId="{C30EFC6D-222B-4886-A788-6E1E0E288EA9}" srcOrd="0" destOrd="0" presId="urn:microsoft.com/office/officeart/2005/8/layout/process1"/>
    <dgm:cxn modelId="{17D73CCC-43C4-4AE0-9B95-584F03F9C165}" type="presOf" srcId="{54CA438C-C568-41B7-96C7-5AA476E16F15}" destId="{A69C7C74-7691-4B08-97B8-107184A71469}" srcOrd="0" destOrd="0" presId="urn:microsoft.com/office/officeart/2005/8/layout/process1"/>
    <dgm:cxn modelId="{E123C4BF-DA2B-46CE-AF91-D79C472F4690}" type="presOf" srcId="{4029F993-84AE-4FA1-B136-6653C2951DF7}" destId="{7A334CAC-BCEA-4F36-96C7-D3E6E17CED22}" srcOrd="1" destOrd="0" presId="urn:microsoft.com/office/officeart/2005/8/layout/process1"/>
    <dgm:cxn modelId="{FCBBCC75-FFB8-4EDA-BF3A-10486959BA86}" type="presOf" srcId="{FE2ADBEF-E5C9-4993-A3B6-96BF6FF612EE}" destId="{213B214E-7221-4BF9-BFAF-FBAC5DB6FDC9}" srcOrd="0" destOrd="0" presId="urn:microsoft.com/office/officeart/2005/8/layout/process1"/>
    <dgm:cxn modelId="{CE8DFC22-9CF7-43E0-8021-539BC8F25CCD}" type="presOf" srcId="{704749CB-E9AC-4515-A794-9A9BA5C86CB1}" destId="{02217BB5-07FF-4AD2-B915-DB47FA4622C9}" srcOrd="0" destOrd="0" presId="urn:microsoft.com/office/officeart/2005/8/layout/process1"/>
    <dgm:cxn modelId="{E4C2CBF9-6A53-4531-86FB-DA63FE48A60A}" type="presOf" srcId="{5CB7F772-1F65-477F-A29A-8E25CDEA5F6C}" destId="{070DDB7D-2F69-4FF5-9769-A349E19496A2}" srcOrd="0" destOrd="0" presId="urn:microsoft.com/office/officeart/2005/8/layout/process1"/>
    <dgm:cxn modelId="{ABAD5EC2-C94F-4024-BD5E-6AEBA53680A3}" type="presParOf" srcId="{9F8E4A3B-C077-4C1D-BD04-79108ED3E090}" destId="{02217BB5-07FF-4AD2-B915-DB47FA4622C9}" srcOrd="0" destOrd="0" presId="urn:microsoft.com/office/officeart/2005/8/layout/process1"/>
    <dgm:cxn modelId="{DBE77EF3-7F11-44EB-A37E-F912D1F96182}" type="presParOf" srcId="{9F8E4A3B-C077-4C1D-BD04-79108ED3E090}" destId="{F1AE0D08-25DD-41FE-B51F-37688E4B65D0}" srcOrd="1" destOrd="0" presId="urn:microsoft.com/office/officeart/2005/8/layout/process1"/>
    <dgm:cxn modelId="{AF760FA9-E547-40DB-94D7-DB008D0147C5}" type="presParOf" srcId="{F1AE0D08-25DD-41FE-B51F-37688E4B65D0}" destId="{7A334CAC-BCEA-4F36-96C7-D3E6E17CED22}" srcOrd="0" destOrd="0" presId="urn:microsoft.com/office/officeart/2005/8/layout/process1"/>
    <dgm:cxn modelId="{4881D507-3DB8-4F39-AB81-660508A53B6B}" type="presParOf" srcId="{9F8E4A3B-C077-4C1D-BD04-79108ED3E090}" destId="{070DDB7D-2F69-4FF5-9769-A349E19496A2}" srcOrd="2" destOrd="0" presId="urn:microsoft.com/office/officeart/2005/8/layout/process1"/>
    <dgm:cxn modelId="{BEDB6D33-A41E-4652-BCBB-11F30499DBDD}" type="presParOf" srcId="{9F8E4A3B-C077-4C1D-BD04-79108ED3E090}" destId="{C30EFC6D-222B-4886-A788-6E1E0E288EA9}" srcOrd="3" destOrd="0" presId="urn:microsoft.com/office/officeart/2005/8/layout/process1"/>
    <dgm:cxn modelId="{620017C4-AC5E-4E8E-8932-CBE4F58B1BA7}" type="presParOf" srcId="{C30EFC6D-222B-4886-A788-6E1E0E288EA9}" destId="{690FC964-C58F-4361-891F-D91202E05E84}" srcOrd="0" destOrd="0" presId="urn:microsoft.com/office/officeart/2005/8/layout/process1"/>
    <dgm:cxn modelId="{CB8966FE-E817-4AC7-937E-A52C7002B7AD}" type="presParOf" srcId="{9F8E4A3B-C077-4C1D-BD04-79108ED3E090}" destId="{0E723E59-6D01-4952-A71E-B360A1490BDF}" srcOrd="4" destOrd="0" presId="urn:microsoft.com/office/officeart/2005/8/layout/process1"/>
    <dgm:cxn modelId="{3CD3C028-8E17-468A-94BE-FF7289090D00}" type="presParOf" srcId="{9F8E4A3B-C077-4C1D-BD04-79108ED3E090}" destId="{213B214E-7221-4BF9-BFAF-FBAC5DB6FDC9}" srcOrd="5" destOrd="0" presId="urn:microsoft.com/office/officeart/2005/8/layout/process1"/>
    <dgm:cxn modelId="{627D2036-BBF7-4BEA-9E20-C48329D811D3}" type="presParOf" srcId="{213B214E-7221-4BF9-BFAF-FBAC5DB6FDC9}" destId="{2985ABC0-309C-471B-9FA6-9F7767E4AF90}" srcOrd="0" destOrd="0" presId="urn:microsoft.com/office/officeart/2005/8/layout/process1"/>
    <dgm:cxn modelId="{B31DAC3B-631D-4F52-930D-951F6110F47F}" type="presParOf" srcId="{9F8E4A3B-C077-4C1D-BD04-79108ED3E090}" destId="{A69C7C74-7691-4B08-97B8-107184A7146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90F3C9B-E846-46AD-A685-748D0BEF91A2}" type="doc">
      <dgm:prSet loTypeId="urn:microsoft.com/office/officeart/2005/8/layout/process2" loCatId="process" qsTypeId="urn:microsoft.com/office/officeart/2005/8/quickstyle/simple5" qsCatId="simple" csTypeId="urn:microsoft.com/office/officeart/2005/8/colors/colorful5" csCatId="colorful" phldr="1"/>
      <dgm:spPr/>
    </dgm:pt>
    <dgm:pt modelId="{486396B4-23A1-4062-8079-559BA6681A5F}">
      <dgm:prSet phldrT="[Texto]"/>
      <dgm:spPr/>
      <dgm:t>
        <a:bodyPr/>
        <a:lstStyle/>
        <a:p>
          <a:r>
            <a:rPr lang="es-MX" smtClean="0"/>
            <a:t>Grupos de referencia</a:t>
          </a:r>
          <a:endParaRPr lang="es-MX" dirty="0"/>
        </a:p>
      </dgm:t>
    </dgm:pt>
    <dgm:pt modelId="{FDF18660-5242-4465-B95F-6EB030574A22}" type="par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DF232104-C98C-4FCF-AB4E-D5B0AEC07322}" type="sib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9FA33E5-5414-4C94-AC7F-1A2CDD72C752}">
      <dgm:prSet phldrT="[Texto]"/>
      <dgm:spPr/>
      <dgm:t>
        <a:bodyPr/>
        <a:lstStyle/>
        <a:p>
          <a:r>
            <a:rPr lang="es-MX" dirty="0" smtClean="0"/>
            <a:t>Son los grupos con los que la persona actúa y que influyen sobre su comportamiento. Por ejemplo, grupo </a:t>
          </a:r>
        </a:p>
        <a:p>
          <a:r>
            <a:rPr lang="es-MX" dirty="0" smtClean="0"/>
            <a:t>de amigos, de trabajo, grupos religiosos o profesionales. </a:t>
          </a:r>
          <a:endParaRPr lang="es-MX" dirty="0"/>
        </a:p>
      </dgm:t>
    </dgm:pt>
    <dgm:pt modelId="{3BEF4851-0EE9-4123-B239-65874E32FB65}" type="par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69A7B0CF-D318-49B2-AA0D-79013F1EF3E0}" type="sib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BE6ADD7E-17C1-431C-A3EA-0B0C0ACA243C}" type="pres">
      <dgm:prSet presAssocID="{490F3C9B-E846-46AD-A685-748D0BEF91A2}" presName="linearFlow" presStyleCnt="0">
        <dgm:presLayoutVars>
          <dgm:resizeHandles val="exact"/>
        </dgm:presLayoutVars>
      </dgm:prSet>
      <dgm:spPr/>
    </dgm:pt>
    <dgm:pt modelId="{66D345C0-942B-48FD-816C-C3413D28526A}" type="pres">
      <dgm:prSet presAssocID="{486396B4-23A1-4062-8079-559BA6681A5F}" presName="node" presStyleLbl="node1" presStyleIdx="0" presStyleCnt="2" custLinFactNeighborX="912" custLinFactNeighborY="-33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F5E97-BD45-4289-A8C6-DA9EA4D1A9C5}" type="pres">
      <dgm:prSet presAssocID="{DF232104-C98C-4FCF-AB4E-D5B0AEC07322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748F53E-41E4-4D7F-8142-C4C5501C9C28}" type="pres">
      <dgm:prSet presAssocID="{DF232104-C98C-4FCF-AB4E-D5B0AEC07322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1E6A52A3-ABCC-4D7A-B277-C71605880FE6}" type="pres">
      <dgm:prSet presAssocID="{A9FA33E5-5414-4C94-AC7F-1A2CDD72C752}" presName="node" presStyleLbl="node1" presStyleIdx="1" presStyleCnt="2" custScaleY="1970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905227F-3E12-41D9-A8F1-A911C157451F}" type="presOf" srcId="{DF232104-C98C-4FCF-AB4E-D5B0AEC07322}" destId="{E748F53E-41E4-4D7F-8142-C4C5501C9C28}" srcOrd="1" destOrd="0" presId="urn:microsoft.com/office/officeart/2005/8/layout/process2"/>
    <dgm:cxn modelId="{3A39D778-199C-4509-B2B1-A1B4B26DBACC}" type="presOf" srcId="{486396B4-23A1-4062-8079-559BA6681A5F}" destId="{66D345C0-942B-48FD-816C-C3413D28526A}" srcOrd="0" destOrd="0" presId="urn:microsoft.com/office/officeart/2005/8/layout/process2"/>
    <dgm:cxn modelId="{11D3E767-1637-488F-8E58-C42E9696FFB7}" type="presOf" srcId="{490F3C9B-E846-46AD-A685-748D0BEF91A2}" destId="{BE6ADD7E-17C1-431C-A3EA-0B0C0ACA243C}" srcOrd="0" destOrd="0" presId="urn:microsoft.com/office/officeart/2005/8/layout/process2"/>
    <dgm:cxn modelId="{4E03EF23-B877-42DD-A0D1-2E8A31CA77DD}" srcId="{490F3C9B-E846-46AD-A685-748D0BEF91A2}" destId="{486396B4-23A1-4062-8079-559BA6681A5F}" srcOrd="0" destOrd="0" parTransId="{FDF18660-5242-4465-B95F-6EB030574A22}" sibTransId="{DF232104-C98C-4FCF-AB4E-D5B0AEC07322}"/>
    <dgm:cxn modelId="{20BA0983-224F-4981-86F1-1FAECB37D7BD}" srcId="{490F3C9B-E846-46AD-A685-748D0BEF91A2}" destId="{A9FA33E5-5414-4C94-AC7F-1A2CDD72C752}" srcOrd="1" destOrd="0" parTransId="{3BEF4851-0EE9-4123-B239-65874E32FB65}" sibTransId="{69A7B0CF-D318-49B2-AA0D-79013F1EF3E0}"/>
    <dgm:cxn modelId="{D16A671A-F7F0-40F8-9791-70C9A1252D11}" type="presOf" srcId="{DF232104-C98C-4FCF-AB4E-D5B0AEC07322}" destId="{1D6F5E97-BD45-4289-A8C6-DA9EA4D1A9C5}" srcOrd="0" destOrd="0" presId="urn:microsoft.com/office/officeart/2005/8/layout/process2"/>
    <dgm:cxn modelId="{8EAF4E0B-67FF-4635-90CB-E10907876206}" type="presOf" srcId="{A9FA33E5-5414-4C94-AC7F-1A2CDD72C752}" destId="{1E6A52A3-ABCC-4D7A-B277-C71605880FE6}" srcOrd="0" destOrd="0" presId="urn:microsoft.com/office/officeart/2005/8/layout/process2"/>
    <dgm:cxn modelId="{CF56A9FF-EFD2-4A2C-82CE-B5D08DB4A235}" type="presParOf" srcId="{BE6ADD7E-17C1-431C-A3EA-0B0C0ACA243C}" destId="{66D345C0-942B-48FD-816C-C3413D28526A}" srcOrd="0" destOrd="0" presId="urn:microsoft.com/office/officeart/2005/8/layout/process2"/>
    <dgm:cxn modelId="{4239BBE7-5851-4E2A-B9C3-97CD31FF5D29}" type="presParOf" srcId="{BE6ADD7E-17C1-431C-A3EA-0B0C0ACA243C}" destId="{1D6F5E97-BD45-4289-A8C6-DA9EA4D1A9C5}" srcOrd="1" destOrd="0" presId="urn:microsoft.com/office/officeart/2005/8/layout/process2"/>
    <dgm:cxn modelId="{911C9F83-2FC6-4948-9325-855917258E66}" type="presParOf" srcId="{1D6F5E97-BD45-4289-A8C6-DA9EA4D1A9C5}" destId="{E748F53E-41E4-4D7F-8142-C4C5501C9C28}" srcOrd="0" destOrd="0" presId="urn:microsoft.com/office/officeart/2005/8/layout/process2"/>
    <dgm:cxn modelId="{E2C642A5-8E76-4593-9C55-A66BD23634A0}" type="presParOf" srcId="{BE6ADD7E-17C1-431C-A3EA-0B0C0ACA243C}" destId="{1E6A52A3-ABCC-4D7A-B277-C71605880FE6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90F3C9B-E846-46AD-A685-748D0BEF91A2}" type="doc">
      <dgm:prSet loTypeId="urn:microsoft.com/office/officeart/2005/8/layout/process2" loCatId="process" qsTypeId="urn:microsoft.com/office/officeart/2005/8/quickstyle/simple5" qsCatId="simple" csTypeId="urn:microsoft.com/office/officeart/2005/8/colors/colorful5" csCatId="colorful" phldr="1"/>
      <dgm:spPr/>
    </dgm:pt>
    <dgm:pt modelId="{486396B4-23A1-4062-8079-559BA6681A5F}">
      <dgm:prSet phldrT="[Texto]"/>
      <dgm:spPr/>
      <dgm:t>
        <a:bodyPr/>
        <a:lstStyle/>
        <a:p>
          <a:r>
            <a:rPr lang="es-MX" smtClean="0"/>
            <a:t>Familia</a:t>
          </a:r>
          <a:endParaRPr lang="es-MX" dirty="0"/>
        </a:p>
      </dgm:t>
    </dgm:pt>
    <dgm:pt modelId="{FDF18660-5242-4465-B95F-6EB030574A22}" type="par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DF232104-C98C-4FCF-AB4E-D5B0AEC07322}" type="sib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9FA33E5-5414-4C94-AC7F-1A2CDD72C752}">
      <dgm:prSet phldrT="[Texto]"/>
      <dgm:spPr/>
      <dgm:t>
        <a:bodyPr/>
        <a:lstStyle/>
        <a:p>
          <a:r>
            <a:rPr lang="es-MX" smtClean="0"/>
            <a:t>En la actualidad hay muchas formas de unidades familiares. </a:t>
          </a:r>
        </a:p>
        <a:p>
          <a:r>
            <a:rPr lang="es-MX" smtClean="0"/>
            <a:t>Las necesidades y demandas de consumo se ven afectadas por los diferentes comportamientos de los diversos tipos de familia.</a:t>
          </a:r>
          <a:endParaRPr lang="es-MX" dirty="0"/>
        </a:p>
      </dgm:t>
    </dgm:pt>
    <dgm:pt modelId="{3BEF4851-0EE9-4123-B239-65874E32FB65}" type="par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69A7B0CF-D318-49B2-AA0D-79013F1EF3E0}" type="sib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BE6ADD7E-17C1-431C-A3EA-0B0C0ACA243C}" type="pres">
      <dgm:prSet presAssocID="{490F3C9B-E846-46AD-A685-748D0BEF91A2}" presName="linearFlow" presStyleCnt="0">
        <dgm:presLayoutVars>
          <dgm:resizeHandles val="exact"/>
        </dgm:presLayoutVars>
      </dgm:prSet>
      <dgm:spPr/>
    </dgm:pt>
    <dgm:pt modelId="{66D345C0-942B-48FD-816C-C3413D28526A}" type="pres">
      <dgm:prSet presAssocID="{486396B4-23A1-4062-8079-559BA6681A5F}" presName="node" presStyleLbl="node1" presStyleIdx="0" presStyleCnt="2" custLinFactNeighborX="6395" custLinFactNeighborY="-138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F5E97-BD45-4289-A8C6-DA9EA4D1A9C5}" type="pres">
      <dgm:prSet presAssocID="{DF232104-C98C-4FCF-AB4E-D5B0AEC07322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748F53E-41E4-4D7F-8142-C4C5501C9C28}" type="pres">
      <dgm:prSet presAssocID="{DF232104-C98C-4FCF-AB4E-D5B0AEC07322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1E6A52A3-ABCC-4D7A-B277-C71605880FE6}" type="pres">
      <dgm:prSet presAssocID="{A9FA33E5-5414-4C94-AC7F-1A2CDD72C752}" presName="node" presStyleLbl="node1" presStyleIdx="1" presStyleCnt="2" custScaleY="1917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12B3541-7CD3-4B38-B597-BC546137BC7E}" type="presOf" srcId="{DF232104-C98C-4FCF-AB4E-D5B0AEC07322}" destId="{E748F53E-41E4-4D7F-8142-C4C5501C9C28}" srcOrd="1" destOrd="0" presId="urn:microsoft.com/office/officeart/2005/8/layout/process2"/>
    <dgm:cxn modelId="{6BF7F7E0-8D0E-41BC-AF9A-55DA03E07246}" type="presOf" srcId="{490F3C9B-E846-46AD-A685-748D0BEF91A2}" destId="{BE6ADD7E-17C1-431C-A3EA-0B0C0ACA243C}" srcOrd="0" destOrd="0" presId="urn:microsoft.com/office/officeart/2005/8/layout/process2"/>
    <dgm:cxn modelId="{86F0980B-3D95-464E-A70E-000D5DF25E46}" type="presOf" srcId="{486396B4-23A1-4062-8079-559BA6681A5F}" destId="{66D345C0-942B-48FD-816C-C3413D28526A}" srcOrd="0" destOrd="0" presId="urn:microsoft.com/office/officeart/2005/8/layout/process2"/>
    <dgm:cxn modelId="{4E03EF23-B877-42DD-A0D1-2E8A31CA77DD}" srcId="{490F3C9B-E846-46AD-A685-748D0BEF91A2}" destId="{486396B4-23A1-4062-8079-559BA6681A5F}" srcOrd="0" destOrd="0" parTransId="{FDF18660-5242-4465-B95F-6EB030574A22}" sibTransId="{DF232104-C98C-4FCF-AB4E-D5B0AEC07322}"/>
    <dgm:cxn modelId="{20BA0983-224F-4981-86F1-1FAECB37D7BD}" srcId="{490F3C9B-E846-46AD-A685-748D0BEF91A2}" destId="{A9FA33E5-5414-4C94-AC7F-1A2CDD72C752}" srcOrd="1" destOrd="0" parTransId="{3BEF4851-0EE9-4123-B239-65874E32FB65}" sibTransId="{69A7B0CF-D318-49B2-AA0D-79013F1EF3E0}"/>
    <dgm:cxn modelId="{F8F569E8-66BC-41B6-BDAE-34547FE2BF4A}" type="presOf" srcId="{A9FA33E5-5414-4C94-AC7F-1A2CDD72C752}" destId="{1E6A52A3-ABCC-4D7A-B277-C71605880FE6}" srcOrd="0" destOrd="0" presId="urn:microsoft.com/office/officeart/2005/8/layout/process2"/>
    <dgm:cxn modelId="{2D656163-A4BD-4420-9D5D-07ABA2656C78}" type="presOf" srcId="{DF232104-C98C-4FCF-AB4E-D5B0AEC07322}" destId="{1D6F5E97-BD45-4289-A8C6-DA9EA4D1A9C5}" srcOrd="0" destOrd="0" presId="urn:microsoft.com/office/officeart/2005/8/layout/process2"/>
    <dgm:cxn modelId="{5C84461A-073F-4967-8687-F52A4FB89A5F}" type="presParOf" srcId="{BE6ADD7E-17C1-431C-A3EA-0B0C0ACA243C}" destId="{66D345C0-942B-48FD-816C-C3413D28526A}" srcOrd="0" destOrd="0" presId="urn:microsoft.com/office/officeart/2005/8/layout/process2"/>
    <dgm:cxn modelId="{AA50055C-9CD2-445D-9B4E-344183C77DE2}" type="presParOf" srcId="{BE6ADD7E-17C1-431C-A3EA-0B0C0ACA243C}" destId="{1D6F5E97-BD45-4289-A8C6-DA9EA4D1A9C5}" srcOrd="1" destOrd="0" presId="urn:microsoft.com/office/officeart/2005/8/layout/process2"/>
    <dgm:cxn modelId="{CF291741-E798-4273-98BD-DB90867D36D2}" type="presParOf" srcId="{1D6F5E97-BD45-4289-A8C6-DA9EA4D1A9C5}" destId="{E748F53E-41E4-4D7F-8142-C4C5501C9C28}" srcOrd="0" destOrd="0" presId="urn:microsoft.com/office/officeart/2005/8/layout/process2"/>
    <dgm:cxn modelId="{D8D56713-469F-4030-AC36-E88B93E32427}" type="presParOf" srcId="{BE6ADD7E-17C1-431C-A3EA-0B0C0ACA243C}" destId="{1E6A52A3-ABCC-4D7A-B277-C71605880FE6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94D8167-C3DC-435C-8000-CEFF9CBCE608}" type="doc">
      <dgm:prSet loTypeId="urn:microsoft.com/office/officeart/2005/8/layout/hierarchy3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71C53BA-EA36-4C20-9721-8B3E4709C477}">
      <dgm:prSet phldrT="[Texto]" custT="1"/>
      <dgm:spPr/>
      <dgm:t>
        <a:bodyPr/>
        <a:lstStyle/>
        <a:p>
          <a:r>
            <a:rPr lang="es-MX" sz="1800" dirty="0" smtClean="0"/>
            <a:t>Factores personales</a:t>
          </a:r>
          <a:endParaRPr lang="es-MX" sz="1800" dirty="0"/>
        </a:p>
      </dgm:t>
    </dgm:pt>
    <dgm:pt modelId="{10867BD8-B7D5-416A-A0CF-35EB601AFE4B}" type="parTrans" cxnId="{477103A3-0AE3-4BF1-BAA2-FA332834F831}">
      <dgm:prSet/>
      <dgm:spPr/>
      <dgm:t>
        <a:bodyPr/>
        <a:lstStyle/>
        <a:p>
          <a:endParaRPr lang="es-MX" sz="1800"/>
        </a:p>
      </dgm:t>
    </dgm:pt>
    <dgm:pt modelId="{08B10515-5AFD-433A-9134-B1C06A3BA14D}" type="sibTrans" cxnId="{477103A3-0AE3-4BF1-BAA2-FA332834F831}">
      <dgm:prSet/>
      <dgm:spPr/>
      <dgm:t>
        <a:bodyPr/>
        <a:lstStyle/>
        <a:p>
          <a:endParaRPr lang="es-MX" sz="1800"/>
        </a:p>
      </dgm:t>
    </dgm:pt>
    <dgm:pt modelId="{3F3E0426-422A-468E-8038-58154654DBB4}" type="pres">
      <dgm:prSet presAssocID="{494D8167-C3DC-435C-8000-CEFF9CBCE60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0B8F405-90AD-47C4-84D6-87E86333414F}" type="pres">
      <dgm:prSet presAssocID="{471C53BA-EA36-4C20-9721-8B3E4709C477}" presName="root" presStyleCnt="0"/>
      <dgm:spPr/>
    </dgm:pt>
    <dgm:pt modelId="{093E2C56-E971-4124-8E66-42A99D411AAE}" type="pres">
      <dgm:prSet presAssocID="{471C53BA-EA36-4C20-9721-8B3E4709C477}" presName="rootComposite" presStyleCnt="0"/>
      <dgm:spPr/>
    </dgm:pt>
    <dgm:pt modelId="{374AF048-C6DF-4E07-ADFB-D17DFB4E5535}" type="pres">
      <dgm:prSet presAssocID="{471C53BA-EA36-4C20-9721-8B3E4709C477}" presName="rootText" presStyleLbl="node1" presStyleIdx="0" presStyleCnt="1" custLinFactNeighborY="1570"/>
      <dgm:spPr/>
      <dgm:t>
        <a:bodyPr/>
        <a:lstStyle/>
        <a:p>
          <a:endParaRPr lang="es-MX"/>
        </a:p>
      </dgm:t>
    </dgm:pt>
    <dgm:pt modelId="{B07C8DA6-1495-45C1-8BC8-BE15BD31A7B0}" type="pres">
      <dgm:prSet presAssocID="{471C53BA-EA36-4C20-9721-8B3E4709C477}" presName="rootConnector" presStyleLbl="node1" presStyleIdx="0" presStyleCnt="1"/>
      <dgm:spPr/>
      <dgm:t>
        <a:bodyPr/>
        <a:lstStyle/>
        <a:p>
          <a:endParaRPr lang="es-MX"/>
        </a:p>
      </dgm:t>
    </dgm:pt>
    <dgm:pt modelId="{88D2083B-473A-4C20-93E4-A439AB568200}" type="pres">
      <dgm:prSet presAssocID="{471C53BA-EA36-4C20-9721-8B3E4709C477}" presName="childShape" presStyleCnt="0"/>
      <dgm:spPr/>
    </dgm:pt>
  </dgm:ptLst>
  <dgm:cxnLst>
    <dgm:cxn modelId="{6DE5DAB4-DE7E-4868-8980-2B7789B04247}" type="presOf" srcId="{494D8167-C3DC-435C-8000-CEFF9CBCE608}" destId="{3F3E0426-422A-468E-8038-58154654DBB4}" srcOrd="0" destOrd="0" presId="urn:microsoft.com/office/officeart/2005/8/layout/hierarchy3"/>
    <dgm:cxn modelId="{477103A3-0AE3-4BF1-BAA2-FA332834F831}" srcId="{494D8167-C3DC-435C-8000-CEFF9CBCE608}" destId="{471C53BA-EA36-4C20-9721-8B3E4709C477}" srcOrd="0" destOrd="0" parTransId="{10867BD8-B7D5-416A-A0CF-35EB601AFE4B}" sibTransId="{08B10515-5AFD-433A-9134-B1C06A3BA14D}"/>
    <dgm:cxn modelId="{CA87DFC9-2C14-4742-8814-5971982FC0A9}" type="presOf" srcId="{471C53BA-EA36-4C20-9721-8B3E4709C477}" destId="{B07C8DA6-1495-45C1-8BC8-BE15BD31A7B0}" srcOrd="1" destOrd="0" presId="urn:microsoft.com/office/officeart/2005/8/layout/hierarchy3"/>
    <dgm:cxn modelId="{AB387AC1-7F08-4D58-B754-BD6D5076AA3D}" type="presOf" srcId="{471C53BA-EA36-4C20-9721-8B3E4709C477}" destId="{374AF048-C6DF-4E07-ADFB-D17DFB4E5535}" srcOrd="0" destOrd="0" presId="urn:microsoft.com/office/officeart/2005/8/layout/hierarchy3"/>
    <dgm:cxn modelId="{FE7CFE97-46B1-46BC-8A7B-B5CE689B6B4A}" type="presParOf" srcId="{3F3E0426-422A-468E-8038-58154654DBB4}" destId="{10B8F405-90AD-47C4-84D6-87E86333414F}" srcOrd="0" destOrd="0" presId="urn:microsoft.com/office/officeart/2005/8/layout/hierarchy3"/>
    <dgm:cxn modelId="{B7A51871-5672-4C52-AF7F-3513902A9857}" type="presParOf" srcId="{10B8F405-90AD-47C4-84D6-87E86333414F}" destId="{093E2C56-E971-4124-8E66-42A99D411AAE}" srcOrd="0" destOrd="0" presId="urn:microsoft.com/office/officeart/2005/8/layout/hierarchy3"/>
    <dgm:cxn modelId="{5A3CC86E-09DA-4887-B834-876EC88348A2}" type="presParOf" srcId="{093E2C56-E971-4124-8E66-42A99D411AAE}" destId="{374AF048-C6DF-4E07-ADFB-D17DFB4E5535}" srcOrd="0" destOrd="0" presId="urn:microsoft.com/office/officeart/2005/8/layout/hierarchy3"/>
    <dgm:cxn modelId="{90FD2CA4-6F00-4663-9E80-819DF526059D}" type="presParOf" srcId="{093E2C56-E971-4124-8E66-42A99D411AAE}" destId="{B07C8DA6-1495-45C1-8BC8-BE15BD31A7B0}" srcOrd="1" destOrd="0" presId="urn:microsoft.com/office/officeart/2005/8/layout/hierarchy3"/>
    <dgm:cxn modelId="{23E82D97-88E4-4B96-81CC-F53C0C1790DF}" type="presParOf" srcId="{10B8F405-90AD-47C4-84D6-87E86333414F}" destId="{88D2083B-473A-4C20-93E4-A439AB56820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ED3B876-B21F-4502-99DD-DBD8CD6000F6}" type="doc">
      <dgm:prSet loTypeId="urn:microsoft.com/office/officeart/2005/8/layout/h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83BFCF6-119E-4CED-B992-68F01967EAC7}">
      <dgm:prSet phldrT="[Texto]"/>
      <dgm:spPr/>
      <dgm:t>
        <a:bodyPr/>
        <a:lstStyle/>
        <a:p>
          <a:r>
            <a:rPr lang="es-MX" dirty="0" smtClean="0"/>
            <a:t>Edad y fase del ciclo de vida</a:t>
          </a:r>
          <a:endParaRPr lang="es-MX" dirty="0"/>
        </a:p>
      </dgm:t>
    </dgm:pt>
    <dgm:pt modelId="{A0F53E9F-0AD8-4498-B5BF-885AD56228FA}" type="parTrans" cxnId="{0D66316F-6FDD-442B-9E1C-8362F627ACA3}">
      <dgm:prSet/>
      <dgm:spPr/>
      <dgm:t>
        <a:bodyPr/>
        <a:lstStyle/>
        <a:p>
          <a:endParaRPr lang="es-MX"/>
        </a:p>
      </dgm:t>
    </dgm:pt>
    <dgm:pt modelId="{EDD9E007-4C71-4F6D-87C6-77A7450A508A}" type="sibTrans" cxnId="{0D66316F-6FDD-442B-9E1C-8362F627ACA3}">
      <dgm:prSet/>
      <dgm:spPr/>
      <dgm:t>
        <a:bodyPr/>
        <a:lstStyle/>
        <a:p>
          <a:endParaRPr lang="es-MX"/>
        </a:p>
      </dgm:t>
    </dgm:pt>
    <dgm:pt modelId="{912E55A0-77B4-4B2B-AAB6-823F1B45B558}">
      <dgm:prSet phldrT="[Texto]"/>
      <dgm:spPr/>
      <dgm:t>
        <a:bodyPr/>
        <a:lstStyle/>
        <a:p>
          <a:r>
            <a:rPr lang="es-MX" dirty="0" smtClean="0"/>
            <a:t>Una persona a lo largo de su vida pasa por la compra de diferentes bienes. Sus gustos y hábitos cambian.</a:t>
          </a:r>
          <a:endParaRPr lang="es-MX" dirty="0"/>
        </a:p>
      </dgm:t>
    </dgm:pt>
    <dgm:pt modelId="{2E314A04-4F2A-4E83-972E-4BA622935EC8}" type="parTrans" cxnId="{556E29EE-6D9C-488A-9C4E-E31CF9934990}">
      <dgm:prSet/>
      <dgm:spPr/>
      <dgm:t>
        <a:bodyPr/>
        <a:lstStyle/>
        <a:p>
          <a:endParaRPr lang="es-MX"/>
        </a:p>
      </dgm:t>
    </dgm:pt>
    <dgm:pt modelId="{48E310C7-FDA0-4FBF-BD99-84C85AF630EE}" type="sibTrans" cxnId="{556E29EE-6D9C-488A-9C4E-E31CF9934990}">
      <dgm:prSet/>
      <dgm:spPr/>
      <dgm:t>
        <a:bodyPr/>
        <a:lstStyle/>
        <a:p>
          <a:endParaRPr lang="es-MX"/>
        </a:p>
      </dgm:t>
    </dgm:pt>
    <dgm:pt modelId="{DB3FFBA0-33A6-427F-A42D-C508B9527A7B}">
      <dgm:prSet phldrT="[Texto]"/>
      <dgm:spPr/>
      <dgm:t>
        <a:bodyPr/>
        <a:lstStyle/>
        <a:p>
          <a:r>
            <a:rPr lang="es-MX" dirty="0" smtClean="0"/>
            <a:t>Ocupación</a:t>
          </a:r>
          <a:endParaRPr lang="es-MX" dirty="0"/>
        </a:p>
      </dgm:t>
    </dgm:pt>
    <dgm:pt modelId="{F88A0B32-16FA-4481-8E22-D9D16BFDC0F5}" type="parTrans" cxnId="{2DB9EB77-BCBB-4DC0-A244-6F6BDD92D06E}">
      <dgm:prSet/>
      <dgm:spPr/>
      <dgm:t>
        <a:bodyPr/>
        <a:lstStyle/>
        <a:p>
          <a:endParaRPr lang="es-MX"/>
        </a:p>
      </dgm:t>
    </dgm:pt>
    <dgm:pt modelId="{60201AD6-AC14-45A1-A18C-78153427B08F}" type="sibTrans" cxnId="{2DB9EB77-BCBB-4DC0-A244-6F6BDD92D06E}">
      <dgm:prSet/>
      <dgm:spPr/>
      <dgm:t>
        <a:bodyPr/>
        <a:lstStyle/>
        <a:p>
          <a:endParaRPr lang="es-MX"/>
        </a:p>
      </dgm:t>
    </dgm:pt>
    <dgm:pt modelId="{0D8263C2-7C4F-409B-9CC8-BE596D2816E6}">
      <dgm:prSet phldrT="[Texto]"/>
      <dgm:spPr/>
      <dgm:t>
        <a:bodyPr/>
        <a:lstStyle/>
        <a:p>
          <a:r>
            <a:rPr lang="es-MX" dirty="0" smtClean="0"/>
            <a:t>El tipo de trabajo al que se dedica el individuo ejerce una gran influencia en su comportamiento a la hora de consumir. </a:t>
          </a:r>
          <a:endParaRPr lang="es-MX" dirty="0"/>
        </a:p>
      </dgm:t>
    </dgm:pt>
    <dgm:pt modelId="{813A86D2-F092-4CEB-8862-3FBDDF73ABFF}" type="parTrans" cxnId="{68FAB840-07CD-44F5-B41B-F94DA8DEF00E}">
      <dgm:prSet/>
      <dgm:spPr/>
      <dgm:t>
        <a:bodyPr/>
        <a:lstStyle/>
        <a:p>
          <a:endParaRPr lang="es-MX"/>
        </a:p>
      </dgm:t>
    </dgm:pt>
    <dgm:pt modelId="{2AA75730-686D-49D8-94AD-C6CE366597EC}" type="sibTrans" cxnId="{68FAB840-07CD-44F5-B41B-F94DA8DEF00E}">
      <dgm:prSet/>
      <dgm:spPr/>
      <dgm:t>
        <a:bodyPr/>
        <a:lstStyle/>
        <a:p>
          <a:endParaRPr lang="es-MX"/>
        </a:p>
      </dgm:t>
    </dgm:pt>
    <dgm:pt modelId="{CF553FE1-6BC1-4ACF-9B95-5AF891F5A5F9}">
      <dgm:prSet phldrT="[Texto]"/>
      <dgm:spPr/>
      <dgm:t>
        <a:bodyPr/>
        <a:lstStyle/>
        <a:p>
          <a:r>
            <a:rPr lang="es-MX" dirty="0" smtClean="0"/>
            <a:t>Estilo de vida</a:t>
          </a:r>
          <a:endParaRPr lang="es-MX" dirty="0"/>
        </a:p>
      </dgm:t>
    </dgm:pt>
    <dgm:pt modelId="{01EEFAF1-1DAF-4636-A563-4B02A572A56F}" type="parTrans" cxnId="{72D31B25-D96B-4527-BE39-2F64B59C7F23}">
      <dgm:prSet/>
      <dgm:spPr/>
      <dgm:t>
        <a:bodyPr/>
        <a:lstStyle/>
        <a:p>
          <a:endParaRPr lang="es-MX"/>
        </a:p>
      </dgm:t>
    </dgm:pt>
    <dgm:pt modelId="{B69753C1-693D-43EB-9FE4-2800C2CE2BAF}" type="sibTrans" cxnId="{72D31B25-D96B-4527-BE39-2F64B59C7F23}">
      <dgm:prSet/>
      <dgm:spPr/>
      <dgm:t>
        <a:bodyPr/>
        <a:lstStyle/>
        <a:p>
          <a:endParaRPr lang="es-MX"/>
        </a:p>
      </dgm:t>
    </dgm:pt>
    <dgm:pt modelId="{C6C48DE1-EDDA-43A3-8D22-D3C6E9DAF4C2}">
      <dgm:prSet phldrT="[Texto]"/>
      <dgm:spPr/>
      <dgm:t>
        <a:bodyPr/>
        <a:lstStyle/>
        <a:p>
          <a:r>
            <a:rPr lang="es-MX" dirty="0" smtClean="0"/>
            <a:t>Es todo aquello que tiene que ver con la forma de vivir de una persona. </a:t>
          </a:r>
          <a:endParaRPr lang="es-MX" dirty="0"/>
        </a:p>
      </dgm:t>
    </dgm:pt>
    <dgm:pt modelId="{BCF30332-50E7-4A99-94D7-4D96EA30F50B}" type="parTrans" cxnId="{C3B492E3-AB91-4BE1-8208-8B1B35AB5965}">
      <dgm:prSet/>
      <dgm:spPr/>
      <dgm:t>
        <a:bodyPr/>
        <a:lstStyle/>
        <a:p>
          <a:endParaRPr lang="es-MX"/>
        </a:p>
      </dgm:t>
    </dgm:pt>
    <dgm:pt modelId="{9BEE7078-F79B-4E9F-878C-57F87AFFB2AE}" type="sibTrans" cxnId="{C3B492E3-AB91-4BE1-8208-8B1B35AB5965}">
      <dgm:prSet/>
      <dgm:spPr/>
      <dgm:t>
        <a:bodyPr/>
        <a:lstStyle/>
        <a:p>
          <a:endParaRPr lang="es-MX"/>
        </a:p>
      </dgm:t>
    </dgm:pt>
    <dgm:pt modelId="{FDAABDAA-C2F5-412D-955E-0FE15CD18035}">
      <dgm:prSet/>
      <dgm:spPr/>
      <dgm:t>
        <a:bodyPr/>
        <a:lstStyle/>
        <a:p>
          <a:r>
            <a:rPr lang="es-MX" dirty="0" smtClean="0"/>
            <a:t>Sus intereses, opiniones y actividades influyen en el comportamiento a la hora de consumir.</a:t>
          </a:r>
          <a:endParaRPr lang="es-MX" dirty="0"/>
        </a:p>
      </dgm:t>
    </dgm:pt>
    <dgm:pt modelId="{AD324BA8-471B-4963-B44B-B5AE67562A3A}" type="parTrans" cxnId="{DE30A3BD-3E99-430D-848C-9732AB35143A}">
      <dgm:prSet/>
      <dgm:spPr/>
      <dgm:t>
        <a:bodyPr/>
        <a:lstStyle/>
        <a:p>
          <a:endParaRPr lang="es-MX"/>
        </a:p>
      </dgm:t>
    </dgm:pt>
    <dgm:pt modelId="{16D14443-47CF-4353-A52E-7274C11C20E7}" type="sibTrans" cxnId="{DE30A3BD-3E99-430D-848C-9732AB35143A}">
      <dgm:prSet/>
      <dgm:spPr/>
      <dgm:t>
        <a:bodyPr/>
        <a:lstStyle/>
        <a:p>
          <a:endParaRPr lang="es-MX"/>
        </a:p>
      </dgm:t>
    </dgm:pt>
    <dgm:pt modelId="{036A87AD-C78A-456C-8301-ED8F3F1E0254}" type="pres">
      <dgm:prSet presAssocID="{0ED3B876-B21F-4502-99DD-DBD8CD6000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1218B4F-B43F-41AB-B869-4F110A90648F}" type="pres">
      <dgm:prSet presAssocID="{783BFCF6-119E-4CED-B992-68F01967EAC7}" presName="composite" presStyleCnt="0"/>
      <dgm:spPr/>
      <dgm:t>
        <a:bodyPr/>
        <a:lstStyle/>
        <a:p>
          <a:endParaRPr lang="es-MX"/>
        </a:p>
      </dgm:t>
    </dgm:pt>
    <dgm:pt modelId="{F289E818-745B-495F-ADD6-10E709840FB4}" type="pres">
      <dgm:prSet presAssocID="{783BFCF6-119E-4CED-B992-68F01967EAC7}" presName="parTx" presStyleLbl="alignNode1" presStyleIdx="0" presStyleCnt="3" custLinFactNeighborX="-103" custLinFactNeighborY="55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24C334-CB30-4B9B-AFE9-8131A9BDEE94}" type="pres">
      <dgm:prSet presAssocID="{783BFCF6-119E-4CED-B992-68F01967EAC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8E3E33-0017-4AFF-A039-CF74FF8C0E64}" type="pres">
      <dgm:prSet presAssocID="{EDD9E007-4C71-4F6D-87C6-77A7450A508A}" presName="space" presStyleCnt="0"/>
      <dgm:spPr/>
      <dgm:t>
        <a:bodyPr/>
        <a:lstStyle/>
        <a:p>
          <a:endParaRPr lang="es-MX"/>
        </a:p>
      </dgm:t>
    </dgm:pt>
    <dgm:pt modelId="{046209AE-3E75-4BF2-9F98-85303AD3623C}" type="pres">
      <dgm:prSet presAssocID="{DB3FFBA0-33A6-427F-A42D-C508B9527A7B}" presName="composite" presStyleCnt="0"/>
      <dgm:spPr/>
      <dgm:t>
        <a:bodyPr/>
        <a:lstStyle/>
        <a:p>
          <a:endParaRPr lang="es-MX"/>
        </a:p>
      </dgm:t>
    </dgm:pt>
    <dgm:pt modelId="{67927AD7-A279-4C68-B4CA-D6203F27BEDD}" type="pres">
      <dgm:prSet presAssocID="{DB3FFBA0-33A6-427F-A42D-C508B9527A7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B6BF8A-9257-4508-A25F-F330FD7FEEFE}" type="pres">
      <dgm:prSet presAssocID="{DB3FFBA0-33A6-427F-A42D-C508B9527A7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71F4B2-3CCD-47FA-9D86-1E956E721649}" type="pres">
      <dgm:prSet presAssocID="{60201AD6-AC14-45A1-A18C-78153427B08F}" presName="space" presStyleCnt="0"/>
      <dgm:spPr/>
      <dgm:t>
        <a:bodyPr/>
        <a:lstStyle/>
        <a:p>
          <a:endParaRPr lang="es-MX"/>
        </a:p>
      </dgm:t>
    </dgm:pt>
    <dgm:pt modelId="{B08B2CB4-34B1-473E-899E-6B2F17BC65F5}" type="pres">
      <dgm:prSet presAssocID="{CF553FE1-6BC1-4ACF-9B95-5AF891F5A5F9}" presName="composite" presStyleCnt="0"/>
      <dgm:spPr/>
      <dgm:t>
        <a:bodyPr/>
        <a:lstStyle/>
        <a:p>
          <a:endParaRPr lang="es-MX"/>
        </a:p>
      </dgm:t>
    </dgm:pt>
    <dgm:pt modelId="{E4C27053-5BE8-4AAD-A974-F137DA7CA2DE}" type="pres">
      <dgm:prSet presAssocID="{CF553FE1-6BC1-4ACF-9B95-5AF891F5A5F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196888-315B-4645-A36F-3D6D0C16971E}" type="pres">
      <dgm:prSet presAssocID="{CF553FE1-6BC1-4ACF-9B95-5AF891F5A5F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2D31B25-D96B-4527-BE39-2F64B59C7F23}" srcId="{0ED3B876-B21F-4502-99DD-DBD8CD6000F6}" destId="{CF553FE1-6BC1-4ACF-9B95-5AF891F5A5F9}" srcOrd="2" destOrd="0" parTransId="{01EEFAF1-1DAF-4636-A563-4B02A572A56F}" sibTransId="{B69753C1-693D-43EB-9FE4-2800C2CE2BAF}"/>
    <dgm:cxn modelId="{556E29EE-6D9C-488A-9C4E-E31CF9934990}" srcId="{783BFCF6-119E-4CED-B992-68F01967EAC7}" destId="{912E55A0-77B4-4B2B-AAB6-823F1B45B558}" srcOrd="0" destOrd="0" parTransId="{2E314A04-4F2A-4E83-972E-4BA622935EC8}" sibTransId="{48E310C7-FDA0-4FBF-BD99-84C85AF630EE}"/>
    <dgm:cxn modelId="{0ADA40F7-1CFA-4EA9-8D27-81308EF976B6}" type="presOf" srcId="{0ED3B876-B21F-4502-99DD-DBD8CD6000F6}" destId="{036A87AD-C78A-456C-8301-ED8F3F1E0254}" srcOrd="0" destOrd="0" presId="urn:microsoft.com/office/officeart/2005/8/layout/hList1"/>
    <dgm:cxn modelId="{BCD6FDDC-00AB-4F8E-8D46-66B5C9DFAD0C}" type="presOf" srcId="{DB3FFBA0-33A6-427F-A42D-C508B9527A7B}" destId="{67927AD7-A279-4C68-B4CA-D6203F27BEDD}" srcOrd="0" destOrd="0" presId="urn:microsoft.com/office/officeart/2005/8/layout/hList1"/>
    <dgm:cxn modelId="{0D66316F-6FDD-442B-9E1C-8362F627ACA3}" srcId="{0ED3B876-B21F-4502-99DD-DBD8CD6000F6}" destId="{783BFCF6-119E-4CED-B992-68F01967EAC7}" srcOrd="0" destOrd="0" parTransId="{A0F53E9F-0AD8-4498-B5BF-885AD56228FA}" sibTransId="{EDD9E007-4C71-4F6D-87C6-77A7450A508A}"/>
    <dgm:cxn modelId="{1B9661AB-511B-4F84-8BD0-F00EE7304971}" type="presOf" srcId="{C6C48DE1-EDDA-43A3-8D22-D3C6E9DAF4C2}" destId="{03196888-315B-4645-A36F-3D6D0C16971E}" srcOrd="0" destOrd="0" presId="urn:microsoft.com/office/officeart/2005/8/layout/hList1"/>
    <dgm:cxn modelId="{27969478-E87C-46D3-B625-9ABD5C6BDDE6}" type="presOf" srcId="{0D8263C2-7C4F-409B-9CC8-BE596D2816E6}" destId="{FDB6BF8A-9257-4508-A25F-F330FD7FEEFE}" srcOrd="0" destOrd="0" presId="urn:microsoft.com/office/officeart/2005/8/layout/hList1"/>
    <dgm:cxn modelId="{9D3CC818-7A0A-48CB-B3A7-522A2DD18A9E}" type="presOf" srcId="{CF553FE1-6BC1-4ACF-9B95-5AF891F5A5F9}" destId="{E4C27053-5BE8-4AAD-A974-F137DA7CA2DE}" srcOrd="0" destOrd="0" presId="urn:microsoft.com/office/officeart/2005/8/layout/hList1"/>
    <dgm:cxn modelId="{812BA086-5AB7-45B5-8A9D-DF92E90343AB}" type="presOf" srcId="{783BFCF6-119E-4CED-B992-68F01967EAC7}" destId="{F289E818-745B-495F-ADD6-10E709840FB4}" srcOrd="0" destOrd="0" presId="urn:microsoft.com/office/officeart/2005/8/layout/hList1"/>
    <dgm:cxn modelId="{2DB9EB77-BCBB-4DC0-A244-6F6BDD92D06E}" srcId="{0ED3B876-B21F-4502-99DD-DBD8CD6000F6}" destId="{DB3FFBA0-33A6-427F-A42D-C508B9527A7B}" srcOrd="1" destOrd="0" parTransId="{F88A0B32-16FA-4481-8E22-D9D16BFDC0F5}" sibTransId="{60201AD6-AC14-45A1-A18C-78153427B08F}"/>
    <dgm:cxn modelId="{AE030530-16BC-4B0E-A34F-B5673B9CB0DA}" type="presOf" srcId="{FDAABDAA-C2F5-412D-955E-0FE15CD18035}" destId="{03196888-315B-4645-A36F-3D6D0C16971E}" srcOrd="0" destOrd="1" presId="urn:microsoft.com/office/officeart/2005/8/layout/hList1"/>
    <dgm:cxn modelId="{68FAB840-07CD-44F5-B41B-F94DA8DEF00E}" srcId="{DB3FFBA0-33A6-427F-A42D-C508B9527A7B}" destId="{0D8263C2-7C4F-409B-9CC8-BE596D2816E6}" srcOrd="0" destOrd="0" parTransId="{813A86D2-F092-4CEB-8862-3FBDDF73ABFF}" sibTransId="{2AA75730-686D-49D8-94AD-C6CE366597EC}"/>
    <dgm:cxn modelId="{BEFB4C3F-9158-42CC-B137-B17D58981E65}" type="presOf" srcId="{912E55A0-77B4-4B2B-AAB6-823F1B45B558}" destId="{C024C334-CB30-4B9B-AFE9-8131A9BDEE94}" srcOrd="0" destOrd="0" presId="urn:microsoft.com/office/officeart/2005/8/layout/hList1"/>
    <dgm:cxn modelId="{C3B492E3-AB91-4BE1-8208-8B1B35AB5965}" srcId="{CF553FE1-6BC1-4ACF-9B95-5AF891F5A5F9}" destId="{C6C48DE1-EDDA-43A3-8D22-D3C6E9DAF4C2}" srcOrd="0" destOrd="0" parTransId="{BCF30332-50E7-4A99-94D7-4D96EA30F50B}" sibTransId="{9BEE7078-F79B-4E9F-878C-57F87AFFB2AE}"/>
    <dgm:cxn modelId="{DE30A3BD-3E99-430D-848C-9732AB35143A}" srcId="{CF553FE1-6BC1-4ACF-9B95-5AF891F5A5F9}" destId="{FDAABDAA-C2F5-412D-955E-0FE15CD18035}" srcOrd="1" destOrd="0" parTransId="{AD324BA8-471B-4963-B44B-B5AE67562A3A}" sibTransId="{16D14443-47CF-4353-A52E-7274C11C20E7}"/>
    <dgm:cxn modelId="{25D4CC38-84F6-4D29-9C2C-6D09A7D6FE5C}" type="presParOf" srcId="{036A87AD-C78A-456C-8301-ED8F3F1E0254}" destId="{D1218B4F-B43F-41AB-B869-4F110A90648F}" srcOrd="0" destOrd="0" presId="urn:microsoft.com/office/officeart/2005/8/layout/hList1"/>
    <dgm:cxn modelId="{C92289AA-DE66-42E3-BCA3-B56286C835A4}" type="presParOf" srcId="{D1218B4F-B43F-41AB-B869-4F110A90648F}" destId="{F289E818-745B-495F-ADD6-10E709840FB4}" srcOrd="0" destOrd="0" presId="urn:microsoft.com/office/officeart/2005/8/layout/hList1"/>
    <dgm:cxn modelId="{4214A190-7A44-44B0-ADC7-CB5D12D144F9}" type="presParOf" srcId="{D1218B4F-B43F-41AB-B869-4F110A90648F}" destId="{C024C334-CB30-4B9B-AFE9-8131A9BDEE94}" srcOrd="1" destOrd="0" presId="urn:microsoft.com/office/officeart/2005/8/layout/hList1"/>
    <dgm:cxn modelId="{FE2C9F85-4FBD-4700-AD15-78B11D0AF391}" type="presParOf" srcId="{036A87AD-C78A-456C-8301-ED8F3F1E0254}" destId="{8A8E3E33-0017-4AFF-A039-CF74FF8C0E64}" srcOrd="1" destOrd="0" presId="urn:microsoft.com/office/officeart/2005/8/layout/hList1"/>
    <dgm:cxn modelId="{7BC15A0D-DBC0-4A09-AFCB-88793048C67C}" type="presParOf" srcId="{036A87AD-C78A-456C-8301-ED8F3F1E0254}" destId="{046209AE-3E75-4BF2-9F98-85303AD3623C}" srcOrd="2" destOrd="0" presId="urn:microsoft.com/office/officeart/2005/8/layout/hList1"/>
    <dgm:cxn modelId="{9F1BEE98-717E-4F40-B471-B3ECA571FE3D}" type="presParOf" srcId="{046209AE-3E75-4BF2-9F98-85303AD3623C}" destId="{67927AD7-A279-4C68-B4CA-D6203F27BEDD}" srcOrd="0" destOrd="0" presId="urn:microsoft.com/office/officeart/2005/8/layout/hList1"/>
    <dgm:cxn modelId="{CF7C6D24-3F3F-4E5D-AA24-5EAC5EC249C8}" type="presParOf" srcId="{046209AE-3E75-4BF2-9F98-85303AD3623C}" destId="{FDB6BF8A-9257-4508-A25F-F330FD7FEEFE}" srcOrd="1" destOrd="0" presId="urn:microsoft.com/office/officeart/2005/8/layout/hList1"/>
    <dgm:cxn modelId="{4E28F115-A576-452F-A91A-3F42DD6711EB}" type="presParOf" srcId="{036A87AD-C78A-456C-8301-ED8F3F1E0254}" destId="{BD71F4B2-3CCD-47FA-9D86-1E956E721649}" srcOrd="3" destOrd="0" presId="urn:microsoft.com/office/officeart/2005/8/layout/hList1"/>
    <dgm:cxn modelId="{F07C15AD-66FB-4B08-9DE0-80DDFCA3B667}" type="presParOf" srcId="{036A87AD-C78A-456C-8301-ED8F3F1E0254}" destId="{B08B2CB4-34B1-473E-899E-6B2F17BC65F5}" srcOrd="4" destOrd="0" presId="urn:microsoft.com/office/officeart/2005/8/layout/hList1"/>
    <dgm:cxn modelId="{18E83033-3FB6-4667-951B-17A7E1E6B637}" type="presParOf" srcId="{B08B2CB4-34B1-473E-899E-6B2F17BC65F5}" destId="{E4C27053-5BE8-4AAD-A974-F137DA7CA2DE}" srcOrd="0" destOrd="0" presId="urn:microsoft.com/office/officeart/2005/8/layout/hList1"/>
    <dgm:cxn modelId="{79DC7190-9E85-4023-A34D-BB979089BBDB}" type="presParOf" srcId="{B08B2CB4-34B1-473E-899E-6B2F17BC65F5}" destId="{03196888-315B-4645-A36F-3D6D0C16971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ED3B876-B21F-4502-99DD-DBD8CD6000F6}" type="doc">
      <dgm:prSet loTypeId="urn:microsoft.com/office/officeart/2005/8/layout/h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83BFCF6-119E-4CED-B992-68F01967EAC7}">
      <dgm:prSet phldrT="[Texto]"/>
      <dgm:spPr/>
      <dgm:t>
        <a:bodyPr/>
        <a:lstStyle/>
        <a:p>
          <a:r>
            <a:rPr lang="es-MX" dirty="0" smtClean="0"/>
            <a:t>Edad y fase del ciclo de vida</a:t>
          </a:r>
          <a:endParaRPr lang="es-MX" dirty="0"/>
        </a:p>
      </dgm:t>
    </dgm:pt>
    <dgm:pt modelId="{A0F53E9F-0AD8-4498-B5BF-885AD56228FA}" type="parTrans" cxnId="{0D66316F-6FDD-442B-9E1C-8362F627ACA3}">
      <dgm:prSet/>
      <dgm:spPr/>
      <dgm:t>
        <a:bodyPr/>
        <a:lstStyle/>
        <a:p>
          <a:endParaRPr lang="es-MX"/>
        </a:p>
      </dgm:t>
    </dgm:pt>
    <dgm:pt modelId="{EDD9E007-4C71-4F6D-87C6-77A7450A508A}" type="sibTrans" cxnId="{0D66316F-6FDD-442B-9E1C-8362F627ACA3}">
      <dgm:prSet/>
      <dgm:spPr/>
      <dgm:t>
        <a:bodyPr/>
        <a:lstStyle/>
        <a:p>
          <a:endParaRPr lang="es-MX"/>
        </a:p>
      </dgm:t>
    </dgm:pt>
    <dgm:pt modelId="{912E55A0-77B4-4B2B-AAB6-823F1B45B558}">
      <dgm:prSet phldrT="[Texto]"/>
      <dgm:spPr/>
      <dgm:t>
        <a:bodyPr/>
        <a:lstStyle/>
        <a:p>
          <a:r>
            <a:rPr lang="es-MX" dirty="0" smtClean="0"/>
            <a:t>Una persona a lo largo de su vida pasa por la compra de diferentes bienes. Sus gustos y hábitos cambian.</a:t>
          </a:r>
          <a:endParaRPr lang="es-MX" dirty="0"/>
        </a:p>
      </dgm:t>
    </dgm:pt>
    <dgm:pt modelId="{2E314A04-4F2A-4E83-972E-4BA622935EC8}" type="parTrans" cxnId="{556E29EE-6D9C-488A-9C4E-E31CF9934990}">
      <dgm:prSet/>
      <dgm:spPr/>
      <dgm:t>
        <a:bodyPr/>
        <a:lstStyle/>
        <a:p>
          <a:endParaRPr lang="es-MX"/>
        </a:p>
      </dgm:t>
    </dgm:pt>
    <dgm:pt modelId="{48E310C7-FDA0-4FBF-BD99-84C85AF630EE}" type="sibTrans" cxnId="{556E29EE-6D9C-488A-9C4E-E31CF9934990}">
      <dgm:prSet/>
      <dgm:spPr/>
      <dgm:t>
        <a:bodyPr/>
        <a:lstStyle/>
        <a:p>
          <a:endParaRPr lang="es-MX"/>
        </a:p>
      </dgm:t>
    </dgm:pt>
    <dgm:pt modelId="{DB3FFBA0-33A6-427F-A42D-C508B9527A7B}">
      <dgm:prSet phldrT="[Texto]"/>
      <dgm:spPr/>
      <dgm:t>
        <a:bodyPr/>
        <a:lstStyle/>
        <a:p>
          <a:r>
            <a:rPr lang="es-MX" dirty="0" smtClean="0"/>
            <a:t>Ocupación</a:t>
          </a:r>
          <a:endParaRPr lang="es-MX" dirty="0"/>
        </a:p>
      </dgm:t>
    </dgm:pt>
    <dgm:pt modelId="{F88A0B32-16FA-4481-8E22-D9D16BFDC0F5}" type="parTrans" cxnId="{2DB9EB77-BCBB-4DC0-A244-6F6BDD92D06E}">
      <dgm:prSet/>
      <dgm:spPr/>
      <dgm:t>
        <a:bodyPr/>
        <a:lstStyle/>
        <a:p>
          <a:endParaRPr lang="es-MX"/>
        </a:p>
      </dgm:t>
    </dgm:pt>
    <dgm:pt modelId="{60201AD6-AC14-45A1-A18C-78153427B08F}" type="sibTrans" cxnId="{2DB9EB77-BCBB-4DC0-A244-6F6BDD92D06E}">
      <dgm:prSet/>
      <dgm:spPr/>
      <dgm:t>
        <a:bodyPr/>
        <a:lstStyle/>
        <a:p>
          <a:endParaRPr lang="es-MX"/>
        </a:p>
      </dgm:t>
    </dgm:pt>
    <dgm:pt modelId="{0D8263C2-7C4F-409B-9CC8-BE596D2816E6}">
      <dgm:prSet phldrT="[Texto]"/>
      <dgm:spPr/>
      <dgm:t>
        <a:bodyPr/>
        <a:lstStyle/>
        <a:p>
          <a:r>
            <a:rPr lang="es-MX" dirty="0" smtClean="0"/>
            <a:t>El tipo de trabajo al que se dedica el individuo ejerce una gran influencia en su comportamiento a la hora de consumir. </a:t>
          </a:r>
          <a:endParaRPr lang="es-MX" dirty="0"/>
        </a:p>
      </dgm:t>
    </dgm:pt>
    <dgm:pt modelId="{813A86D2-F092-4CEB-8862-3FBDDF73ABFF}" type="parTrans" cxnId="{68FAB840-07CD-44F5-B41B-F94DA8DEF00E}">
      <dgm:prSet/>
      <dgm:spPr/>
      <dgm:t>
        <a:bodyPr/>
        <a:lstStyle/>
        <a:p>
          <a:endParaRPr lang="es-MX"/>
        </a:p>
      </dgm:t>
    </dgm:pt>
    <dgm:pt modelId="{2AA75730-686D-49D8-94AD-C6CE366597EC}" type="sibTrans" cxnId="{68FAB840-07CD-44F5-B41B-F94DA8DEF00E}">
      <dgm:prSet/>
      <dgm:spPr/>
      <dgm:t>
        <a:bodyPr/>
        <a:lstStyle/>
        <a:p>
          <a:endParaRPr lang="es-MX"/>
        </a:p>
      </dgm:t>
    </dgm:pt>
    <dgm:pt modelId="{036A87AD-C78A-456C-8301-ED8F3F1E0254}" type="pres">
      <dgm:prSet presAssocID="{0ED3B876-B21F-4502-99DD-DBD8CD6000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1218B4F-B43F-41AB-B869-4F110A90648F}" type="pres">
      <dgm:prSet presAssocID="{783BFCF6-119E-4CED-B992-68F01967EAC7}" presName="composite" presStyleCnt="0"/>
      <dgm:spPr/>
      <dgm:t>
        <a:bodyPr/>
        <a:lstStyle/>
        <a:p>
          <a:endParaRPr lang="es-MX"/>
        </a:p>
      </dgm:t>
    </dgm:pt>
    <dgm:pt modelId="{F289E818-745B-495F-ADD6-10E709840FB4}" type="pres">
      <dgm:prSet presAssocID="{783BFCF6-119E-4CED-B992-68F01967EAC7}" presName="parTx" presStyleLbl="alignNode1" presStyleIdx="0" presStyleCnt="2" custLinFactNeighborX="-103" custLinFactNeighborY="55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24C334-CB30-4B9B-AFE9-8131A9BDEE94}" type="pres">
      <dgm:prSet presAssocID="{783BFCF6-119E-4CED-B992-68F01967EAC7}" presName="desTx" presStyleLbl="alignAccFollowNode1" presStyleIdx="0" presStyleCnt="2" custScaleY="149965" custLinFactNeighborX="-1" custLinFactNeighborY="264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8E3E33-0017-4AFF-A039-CF74FF8C0E64}" type="pres">
      <dgm:prSet presAssocID="{EDD9E007-4C71-4F6D-87C6-77A7450A508A}" presName="space" presStyleCnt="0"/>
      <dgm:spPr/>
      <dgm:t>
        <a:bodyPr/>
        <a:lstStyle/>
        <a:p>
          <a:endParaRPr lang="es-MX"/>
        </a:p>
      </dgm:t>
    </dgm:pt>
    <dgm:pt modelId="{046209AE-3E75-4BF2-9F98-85303AD3623C}" type="pres">
      <dgm:prSet presAssocID="{DB3FFBA0-33A6-427F-A42D-C508B9527A7B}" presName="composite" presStyleCnt="0"/>
      <dgm:spPr/>
      <dgm:t>
        <a:bodyPr/>
        <a:lstStyle/>
        <a:p>
          <a:endParaRPr lang="es-MX"/>
        </a:p>
      </dgm:t>
    </dgm:pt>
    <dgm:pt modelId="{67927AD7-A279-4C68-B4CA-D6203F27BEDD}" type="pres">
      <dgm:prSet presAssocID="{DB3FFBA0-33A6-427F-A42D-C508B9527A7B}" presName="parTx" presStyleLbl="alignNode1" presStyleIdx="1" presStyleCnt="2" custLinFactNeighborY="-169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B6BF8A-9257-4508-A25F-F330FD7FEEFE}" type="pres">
      <dgm:prSet presAssocID="{DB3FFBA0-33A6-427F-A42D-C508B9527A7B}" presName="desTx" presStyleLbl="alignAccFollowNode1" presStyleIdx="1" presStyleCnt="2" custScaleY="151871" custLinFactNeighborY="231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2C01EF-B4C3-4993-B8F4-697A6052052E}" type="presOf" srcId="{0D8263C2-7C4F-409B-9CC8-BE596D2816E6}" destId="{FDB6BF8A-9257-4508-A25F-F330FD7FEEFE}" srcOrd="0" destOrd="0" presId="urn:microsoft.com/office/officeart/2005/8/layout/hList1"/>
    <dgm:cxn modelId="{2DB9EB77-BCBB-4DC0-A244-6F6BDD92D06E}" srcId="{0ED3B876-B21F-4502-99DD-DBD8CD6000F6}" destId="{DB3FFBA0-33A6-427F-A42D-C508B9527A7B}" srcOrd="1" destOrd="0" parTransId="{F88A0B32-16FA-4481-8E22-D9D16BFDC0F5}" sibTransId="{60201AD6-AC14-45A1-A18C-78153427B08F}"/>
    <dgm:cxn modelId="{0D66316F-6FDD-442B-9E1C-8362F627ACA3}" srcId="{0ED3B876-B21F-4502-99DD-DBD8CD6000F6}" destId="{783BFCF6-119E-4CED-B992-68F01967EAC7}" srcOrd="0" destOrd="0" parTransId="{A0F53E9F-0AD8-4498-B5BF-885AD56228FA}" sibTransId="{EDD9E007-4C71-4F6D-87C6-77A7450A508A}"/>
    <dgm:cxn modelId="{AEF2A3E2-E5BE-45D7-A839-0BAAEC3A68D8}" type="presOf" srcId="{DB3FFBA0-33A6-427F-A42D-C508B9527A7B}" destId="{67927AD7-A279-4C68-B4CA-D6203F27BEDD}" srcOrd="0" destOrd="0" presId="urn:microsoft.com/office/officeart/2005/8/layout/hList1"/>
    <dgm:cxn modelId="{556E29EE-6D9C-488A-9C4E-E31CF9934990}" srcId="{783BFCF6-119E-4CED-B992-68F01967EAC7}" destId="{912E55A0-77B4-4B2B-AAB6-823F1B45B558}" srcOrd="0" destOrd="0" parTransId="{2E314A04-4F2A-4E83-972E-4BA622935EC8}" sibTransId="{48E310C7-FDA0-4FBF-BD99-84C85AF630EE}"/>
    <dgm:cxn modelId="{DE35AB27-41D9-4F12-BAF5-729D0C20027C}" type="presOf" srcId="{783BFCF6-119E-4CED-B992-68F01967EAC7}" destId="{F289E818-745B-495F-ADD6-10E709840FB4}" srcOrd="0" destOrd="0" presId="urn:microsoft.com/office/officeart/2005/8/layout/hList1"/>
    <dgm:cxn modelId="{68FAB840-07CD-44F5-B41B-F94DA8DEF00E}" srcId="{DB3FFBA0-33A6-427F-A42D-C508B9527A7B}" destId="{0D8263C2-7C4F-409B-9CC8-BE596D2816E6}" srcOrd="0" destOrd="0" parTransId="{813A86D2-F092-4CEB-8862-3FBDDF73ABFF}" sibTransId="{2AA75730-686D-49D8-94AD-C6CE366597EC}"/>
    <dgm:cxn modelId="{B2093189-FAFB-48A4-A27B-0C7552601124}" type="presOf" srcId="{912E55A0-77B4-4B2B-AAB6-823F1B45B558}" destId="{C024C334-CB30-4B9B-AFE9-8131A9BDEE94}" srcOrd="0" destOrd="0" presId="urn:microsoft.com/office/officeart/2005/8/layout/hList1"/>
    <dgm:cxn modelId="{2583A2F3-97DF-48B2-BCD2-C298217CF10F}" type="presOf" srcId="{0ED3B876-B21F-4502-99DD-DBD8CD6000F6}" destId="{036A87AD-C78A-456C-8301-ED8F3F1E0254}" srcOrd="0" destOrd="0" presId="urn:microsoft.com/office/officeart/2005/8/layout/hList1"/>
    <dgm:cxn modelId="{43797D21-6D85-4492-9C7C-663406D805F7}" type="presParOf" srcId="{036A87AD-C78A-456C-8301-ED8F3F1E0254}" destId="{D1218B4F-B43F-41AB-B869-4F110A90648F}" srcOrd="0" destOrd="0" presId="urn:microsoft.com/office/officeart/2005/8/layout/hList1"/>
    <dgm:cxn modelId="{F562F7CC-1D79-4ED8-9B0A-F1BFE3F4F69F}" type="presParOf" srcId="{D1218B4F-B43F-41AB-B869-4F110A90648F}" destId="{F289E818-745B-495F-ADD6-10E709840FB4}" srcOrd="0" destOrd="0" presId="urn:microsoft.com/office/officeart/2005/8/layout/hList1"/>
    <dgm:cxn modelId="{7EEE8D0E-00E9-4BCD-8175-CC5B0F0E8119}" type="presParOf" srcId="{D1218B4F-B43F-41AB-B869-4F110A90648F}" destId="{C024C334-CB30-4B9B-AFE9-8131A9BDEE94}" srcOrd="1" destOrd="0" presId="urn:microsoft.com/office/officeart/2005/8/layout/hList1"/>
    <dgm:cxn modelId="{46C830AA-9806-4773-A4E3-1782EE5E1BC6}" type="presParOf" srcId="{036A87AD-C78A-456C-8301-ED8F3F1E0254}" destId="{8A8E3E33-0017-4AFF-A039-CF74FF8C0E64}" srcOrd="1" destOrd="0" presId="urn:microsoft.com/office/officeart/2005/8/layout/hList1"/>
    <dgm:cxn modelId="{8C472005-C1ED-4D7B-83BA-623EC2FA7469}" type="presParOf" srcId="{036A87AD-C78A-456C-8301-ED8F3F1E0254}" destId="{046209AE-3E75-4BF2-9F98-85303AD3623C}" srcOrd="2" destOrd="0" presId="urn:microsoft.com/office/officeart/2005/8/layout/hList1"/>
    <dgm:cxn modelId="{F94FBEBB-3DDB-4DAD-AD67-BB6FA4E1D6D1}" type="presParOf" srcId="{046209AE-3E75-4BF2-9F98-85303AD3623C}" destId="{67927AD7-A279-4C68-B4CA-D6203F27BEDD}" srcOrd="0" destOrd="0" presId="urn:microsoft.com/office/officeart/2005/8/layout/hList1"/>
    <dgm:cxn modelId="{1A19053B-702F-4416-8855-C98079EE4738}" type="presParOf" srcId="{046209AE-3E75-4BF2-9F98-85303AD3623C}" destId="{FDB6BF8A-9257-4508-A25F-F330FD7FEEF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FF59A44-5109-4197-BFE5-DF6995FB035C}" type="doc">
      <dgm:prSet loTypeId="urn:microsoft.com/office/officeart/2005/8/layout/hProcess9" loCatId="process" qsTypeId="urn:microsoft.com/office/officeart/2005/8/quickstyle/3d3" qsCatId="3D" csTypeId="urn:microsoft.com/office/officeart/2005/8/colors/colorful4" csCatId="colorful" phldr="1"/>
      <dgm:spPr/>
    </dgm:pt>
    <dgm:pt modelId="{71022036-BF65-4C03-B83B-DA0AC3A3A658}">
      <dgm:prSet phldrT="[Texto]"/>
      <dgm:spPr/>
      <dgm:t>
        <a:bodyPr/>
        <a:lstStyle/>
        <a:p>
          <a:r>
            <a:rPr lang="es-MX" smtClean="0"/>
            <a:t>Percepción</a:t>
          </a:r>
          <a:endParaRPr lang="es-MX" dirty="0"/>
        </a:p>
      </dgm:t>
    </dgm:pt>
    <dgm:pt modelId="{E8316317-0D8F-45D2-B963-8435E2AF1C8C}" type="parTrans" cxnId="{EBB180F2-9232-4980-9527-879276C5C1B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D3C38EF-215D-47E4-871A-B2EE89346D17}" type="sibTrans" cxnId="{EBB180F2-9232-4980-9527-879276C5C1B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7763DA3-2F61-48A7-929B-F75F3BE05AF0}">
      <dgm:prSet phldrT="[Texto]"/>
      <dgm:spPr/>
      <dgm:t>
        <a:bodyPr/>
        <a:lstStyle/>
        <a:p>
          <a:r>
            <a:rPr lang="es-MX" smtClean="0"/>
            <a:t>Aprendizaje</a:t>
          </a:r>
          <a:endParaRPr lang="es-MX" dirty="0"/>
        </a:p>
      </dgm:t>
    </dgm:pt>
    <dgm:pt modelId="{E8E97F14-23BE-47E0-87F5-5C5C7190BD25}" type="parTrans" cxnId="{6A440A5A-4AA3-4B29-8DE9-2139DDC2926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6621F81-64E1-4BB0-A6A8-F11C200B7E75}" type="sibTrans" cxnId="{6A440A5A-4AA3-4B29-8DE9-2139DDC2926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D17702C-0009-4565-AC7E-B908CF46C0E8}">
      <dgm:prSet phldrT="[Texto]"/>
      <dgm:spPr/>
      <dgm:t>
        <a:bodyPr/>
        <a:lstStyle/>
        <a:p>
          <a:r>
            <a:rPr lang="es-MX" smtClean="0"/>
            <a:t>Motivación</a:t>
          </a:r>
          <a:endParaRPr lang="es-MX" dirty="0"/>
        </a:p>
      </dgm:t>
    </dgm:pt>
    <dgm:pt modelId="{A2448544-55C6-4055-9E21-AEBE38004BF2}" type="parTrans" cxnId="{E8323FDC-A17A-4990-A770-37AB2BD2069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E372954-51B6-409F-8A97-D518649764E0}" type="sibTrans" cxnId="{E8323FDC-A17A-4990-A770-37AB2BD2069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2474CD6-F377-4CB9-B206-23842049710A}">
      <dgm:prSet/>
      <dgm:spPr/>
      <dgm:t>
        <a:bodyPr/>
        <a:lstStyle/>
        <a:p>
          <a:r>
            <a:rPr lang="es-MX" smtClean="0"/>
            <a:t>Convicciones y actitudes</a:t>
          </a:r>
          <a:endParaRPr lang="es-MX" dirty="0"/>
        </a:p>
      </dgm:t>
    </dgm:pt>
    <dgm:pt modelId="{B930A017-FE96-4496-865A-2701C2FAE03A}" type="parTrans" cxnId="{0B763735-00B1-4302-BE4F-73E548AE22C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7DC49B9-5CBD-46D2-B8A2-9566D34B23FD}" type="sibTrans" cxnId="{0B763735-00B1-4302-BE4F-73E548AE22C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2355C8E-E580-4147-9626-02682FDD710C}" type="pres">
      <dgm:prSet presAssocID="{3FF59A44-5109-4197-BFE5-DF6995FB035C}" presName="CompostProcess" presStyleCnt="0">
        <dgm:presLayoutVars>
          <dgm:dir/>
          <dgm:resizeHandles val="exact"/>
        </dgm:presLayoutVars>
      </dgm:prSet>
      <dgm:spPr/>
    </dgm:pt>
    <dgm:pt modelId="{FBB48B25-64C9-4303-B286-F5E5673FB727}" type="pres">
      <dgm:prSet presAssocID="{3FF59A44-5109-4197-BFE5-DF6995FB035C}" presName="arrow" presStyleLbl="bgShp" presStyleIdx="0" presStyleCnt="1"/>
      <dgm:spPr/>
    </dgm:pt>
    <dgm:pt modelId="{E9A134E7-DC40-4697-9AA1-E569AB8CA27A}" type="pres">
      <dgm:prSet presAssocID="{3FF59A44-5109-4197-BFE5-DF6995FB035C}" presName="linearProcess" presStyleCnt="0"/>
      <dgm:spPr/>
    </dgm:pt>
    <dgm:pt modelId="{21D8E70C-9A10-4D59-9C8D-85F0081AE8B0}" type="pres">
      <dgm:prSet presAssocID="{92474CD6-F377-4CB9-B206-23842049710A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54EE99-73D5-4DC2-A08E-3003BE0A6CBD}" type="pres">
      <dgm:prSet presAssocID="{C7DC49B9-5CBD-46D2-B8A2-9566D34B23FD}" presName="sibTrans" presStyleCnt="0"/>
      <dgm:spPr/>
    </dgm:pt>
    <dgm:pt modelId="{B8A4D9BF-F698-4A2A-91C8-42C5D664348D}" type="pres">
      <dgm:prSet presAssocID="{71022036-BF65-4C03-B83B-DA0AC3A3A658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EF8C1E-BE16-48B5-BB6D-BC43C0B05DD2}" type="pres">
      <dgm:prSet presAssocID="{FD3C38EF-215D-47E4-871A-B2EE89346D17}" presName="sibTrans" presStyleCnt="0"/>
      <dgm:spPr/>
    </dgm:pt>
    <dgm:pt modelId="{1F109320-B894-4D80-A6D0-7F49A1D66751}" type="pres">
      <dgm:prSet presAssocID="{87763DA3-2F61-48A7-929B-F75F3BE05AF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F6FF74-E763-420E-A3ED-6C0A085D5BD9}" type="pres">
      <dgm:prSet presAssocID="{36621F81-64E1-4BB0-A6A8-F11C200B7E75}" presName="sibTrans" presStyleCnt="0"/>
      <dgm:spPr/>
    </dgm:pt>
    <dgm:pt modelId="{0E0AFDD3-256F-49AB-B5C4-2B9F1F20EBC0}" type="pres">
      <dgm:prSet presAssocID="{FD17702C-0009-4565-AC7E-B908CF46C0E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72F7BEF-F002-4AFF-A709-284E0A81CEA6}" type="presOf" srcId="{92474CD6-F377-4CB9-B206-23842049710A}" destId="{21D8E70C-9A10-4D59-9C8D-85F0081AE8B0}" srcOrd="0" destOrd="0" presId="urn:microsoft.com/office/officeart/2005/8/layout/hProcess9"/>
    <dgm:cxn modelId="{6A440A5A-4AA3-4B29-8DE9-2139DDC29262}" srcId="{3FF59A44-5109-4197-BFE5-DF6995FB035C}" destId="{87763DA3-2F61-48A7-929B-F75F3BE05AF0}" srcOrd="2" destOrd="0" parTransId="{E8E97F14-23BE-47E0-87F5-5C5C7190BD25}" sibTransId="{36621F81-64E1-4BB0-A6A8-F11C200B7E75}"/>
    <dgm:cxn modelId="{63980D88-F9C2-489C-9FFC-24061CA635A3}" type="presOf" srcId="{3FF59A44-5109-4197-BFE5-DF6995FB035C}" destId="{A2355C8E-E580-4147-9626-02682FDD710C}" srcOrd="0" destOrd="0" presId="urn:microsoft.com/office/officeart/2005/8/layout/hProcess9"/>
    <dgm:cxn modelId="{AC5C47B0-7409-4A58-8A99-DE7983B69B5A}" type="presOf" srcId="{71022036-BF65-4C03-B83B-DA0AC3A3A658}" destId="{B8A4D9BF-F698-4A2A-91C8-42C5D664348D}" srcOrd="0" destOrd="0" presId="urn:microsoft.com/office/officeart/2005/8/layout/hProcess9"/>
    <dgm:cxn modelId="{EBB180F2-9232-4980-9527-879276C5C1BF}" srcId="{3FF59A44-5109-4197-BFE5-DF6995FB035C}" destId="{71022036-BF65-4C03-B83B-DA0AC3A3A658}" srcOrd="1" destOrd="0" parTransId="{E8316317-0D8F-45D2-B963-8435E2AF1C8C}" sibTransId="{FD3C38EF-215D-47E4-871A-B2EE89346D17}"/>
    <dgm:cxn modelId="{D00049C8-B3B5-4759-9218-50A44CBC45C4}" type="presOf" srcId="{87763DA3-2F61-48A7-929B-F75F3BE05AF0}" destId="{1F109320-B894-4D80-A6D0-7F49A1D66751}" srcOrd="0" destOrd="0" presId="urn:microsoft.com/office/officeart/2005/8/layout/hProcess9"/>
    <dgm:cxn modelId="{0B763735-00B1-4302-BE4F-73E548AE22C6}" srcId="{3FF59A44-5109-4197-BFE5-DF6995FB035C}" destId="{92474CD6-F377-4CB9-B206-23842049710A}" srcOrd="0" destOrd="0" parTransId="{B930A017-FE96-4496-865A-2701C2FAE03A}" sibTransId="{C7DC49B9-5CBD-46D2-B8A2-9566D34B23FD}"/>
    <dgm:cxn modelId="{E8323FDC-A17A-4990-A770-37AB2BD2069D}" srcId="{3FF59A44-5109-4197-BFE5-DF6995FB035C}" destId="{FD17702C-0009-4565-AC7E-B908CF46C0E8}" srcOrd="3" destOrd="0" parTransId="{A2448544-55C6-4055-9E21-AEBE38004BF2}" sibTransId="{6E372954-51B6-409F-8A97-D518649764E0}"/>
    <dgm:cxn modelId="{E1DBA9B9-2455-4408-89D3-816C2E60C752}" type="presOf" srcId="{FD17702C-0009-4565-AC7E-B908CF46C0E8}" destId="{0E0AFDD3-256F-49AB-B5C4-2B9F1F20EBC0}" srcOrd="0" destOrd="0" presId="urn:microsoft.com/office/officeart/2005/8/layout/hProcess9"/>
    <dgm:cxn modelId="{A4B3ABFF-B835-484A-B1AF-D986C5996F7B}" type="presParOf" srcId="{A2355C8E-E580-4147-9626-02682FDD710C}" destId="{FBB48B25-64C9-4303-B286-F5E5673FB727}" srcOrd="0" destOrd="0" presId="urn:microsoft.com/office/officeart/2005/8/layout/hProcess9"/>
    <dgm:cxn modelId="{479C1B45-B5C0-414B-AAFB-BCEFDFF62F2B}" type="presParOf" srcId="{A2355C8E-E580-4147-9626-02682FDD710C}" destId="{E9A134E7-DC40-4697-9AA1-E569AB8CA27A}" srcOrd="1" destOrd="0" presId="urn:microsoft.com/office/officeart/2005/8/layout/hProcess9"/>
    <dgm:cxn modelId="{312A234B-12C7-460C-A5B8-EA62D9285BC8}" type="presParOf" srcId="{E9A134E7-DC40-4697-9AA1-E569AB8CA27A}" destId="{21D8E70C-9A10-4D59-9C8D-85F0081AE8B0}" srcOrd="0" destOrd="0" presId="urn:microsoft.com/office/officeart/2005/8/layout/hProcess9"/>
    <dgm:cxn modelId="{E93F5816-4F28-41DA-932A-36AF98E0B656}" type="presParOf" srcId="{E9A134E7-DC40-4697-9AA1-E569AB8CA27A}" destId="{A654EE99-73D5-4DC2-A08E-3003BE0A6CBD}" srcOrd="1" destOrd="0" presId="urn:microsoft.com/office/officeart/2005/8/layout/hProcess9"/>
    <dgm:cxn modelId="{C9509FB7-7FFB-4CDF-99CC-AB578DBEB846}" type="presParOf" srcId="{E9A134E7-DC40-4697-9AA1-E569AB8CA27A}" destId="{B8A4D9BF-F698-4A2A-91C8-42C5D664348D}" srcOrd="2" destOrd="0" presId="urn:microsoft.com/office/officeart/2005/8/layout/hProcess9"/>
    <dgm:cxn modelId="{6A039E03-D16F-4D42-B80F-30A04A2C46F4}" type="presParOf" srcId="{E9A134E7-DC40-4697-9AA1-E569AB8CA27A}" destId="{1BEF8C1E-BE16-48B5-BB6D-BC43C0B05DD2}" srcOrd="3" destOrd="0" presId="urn:microsoft.com/office/officeart/2005/8/layout/hProcess9"/>
    <dgm:cxn modelId="{29C1639E-85FA-4B62-AC9B-995C166AC7F7}" type="presParOf" srcId="{E9A134E7-DC40-4697-9AA1-E569AB8CA27A}" destId="{1F109320-B894-4D80-A6D0-7F49A1D66751}" srcOrd="4" destOrd="0" presId="urn:microsoft.com/office/officeart/2005/8/layout/hProcess9"/>
    <dgm:cxn modelId="{9747CBA0-C5BA-43FD-AFA7-8602650163A1}" type="presParOf" srcId="{E9A134E7-DC40-4697-9AA1-E569AB8CA27A}" destId="{72F6FF74-E763-420E-A3ED-6C0A085D5BD9}" srcOrd="5" destOrd="0" presId="urn:microsoft.com/office/officeart/2005/8/layout/hProcess9"/>
    <dgm:cxn modelId="{83A70573-85BF-469B-86EA-4979AB9290CE}" type="presParOf" srcId="{E9A134E7-DC40-4697-9AA1-E569AB8CA27A}" destId="{0E0AFDD3-256F-49AB-B5C4-2B9F1F20EBC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ACDC520-1B90-4CAF-8AF8-90E0323A00D0}" type="doc">
      <dgm:prSet loTypeId="urn:microsoft.com/office/officeart/2005/8/layout/pyramid1" loCatId="pyramid" qsTypeId="urn:microsoft.com/office/officeart/2005/8/quickstyle/3d2" qsCatId="3D" csTypeId="urn:microsoft.com/office/officeart/2005/8/colors/colorful1" csCatId="colorful" phldr="1"/>
      <dgm:spPr/>
    </dgm:pt>
    <dgm:pt modelId="{AEE70E10-CA39-4691-8041-5AD8ECE4A1CF}">
      <dgm:prSet phldrT="[Texto]"/>
      <dgm:spPr/>
      <dgm:t>
        <a:bodyPr/>
        <a:lstStyle/>
        <a:p>
          <a:r>
            <a:rPr lang="es-MX" dirty="0" smtClean="0"/>
            <a:t>Lograr metas, solucionar problemas, creatividad, autoestima, superación, desarrollo personal……</a:t>
          </a:r>
          <a:endParaRPr lang="es-MX" dirty="0"/>
        </a:p>
      </dgm:t>
    </dgm:pt>
    <dgm:pt modelId="{E59D96D2-EFB2-416A-A45A-7290FE52174F}" type="parTrans" cxnId="{0519B80D-3869-429D-BF15-196DEAA09268}">
      <dgm:prSet/>
      <dgm:spPr/>
      <dgm:t>
        <a:bodyPr/>
        <a:lstStyle/>
        <a:p>
          <a:endParaRPr lang="es-MX"/>
        </a:p>
      </dgm:t>
    </dgm:pt>
    <dgm:pt modelId="{B6DEF381-738F-451C-B303-3D64838A9814}" type="sibTrans" cxnId="{0519B80D-3869-429D-BF15-196DEAA09268}">
      <dgm:prSet/>
      <dgm:spPr/>
      <dgm:t>
        <a:bodyPr/>
        <a:lstStyle/>
        <a:p>
          <a:endParaRPr lang="es-MX"/>
        </a:p>
      </dgm:t>
    </dgm:pt>
    <dgm:pt modelId="{4D7C1F13-0599-464A-BF5D-5E3671764236}">
      <dgm:prSet phldrT="[Texto]"/>
      <dgm:spPr/>
      <dgm:t>
        <a:bodyPr/>
        <a:lstStyle/>
        <a:p>
          <a:r>
            <a:rPr lang="es-MX" dirty="0" smtClean="0"/>
            <a:t>Autoestima, dignidad, prestigio, respeto……</a:t>
          </a:r>
          <a:endParaRPr lang="es-MX" dirty="0"/>
        </a:p>
      </dgm:t>
    </dgm:pt>
    <dgm:pt modelId="{7494B6A1-CCD3-4862-A8E6-649809F3357F}" type="parTrans" cxnId="{3A7E2618-3773-4DD8-B9D5-7FDA575A5DD2}">
      <dgm:prSet/>
      <dgm:spPr/>
      <dgm:t>
        <a:bodyPr/>
        <a:lstStyle/>
        <a:p>
          <a:endParaRPr lang="es-MX"/>
        </a:p>
      </dgm:t>
    </dgm:pt>
    <dgm:pt modelId="{6A8B0996-5311-4F20-982C-FEE466610CA2}" type="sibTrans" cxnId="{3A7E2618-3773-4DD8-B9D5-7FDA575A5DD2}">
      <dgm:prSet/>
      <dgm:spPr/>
      <dgm:t>
        <a:bodyPr/>
        <a:lstStyle/>
        <a:p>
          <a:endParaRPr lang="es-MX"/>
        </a:p>
      </dgm:t>
    </dgm:pt>
    <dgm:pt modelId="{2A309B00-553A-4E6E-BE2C-0BE913A5959C}">
      <dgm:prSet phldrT="[Texto]"/>
      <dgm:spPr/>
      <dgm:t>
        <a:bodyPr/>
        <a:lstStyle/>
        <a:p>
          <a:r>
            <a:rPr lang="es-MX" dirty="0" smtClean="0"/>
            <a:t>Relaciones familiares, amistades, relaciones sentimentales, pertenencia u aun grupo, asociación con semejantes….</a:t>
          </a:r>
          <a:endParaRPr lang="es-MX" dirty="0"/>
        </a:p>
      </dgm:t>
    </dgm:pt>
    <dgm:pt modelId="{88BF2CA2-9E40-48B3-BAE8-3034D74D7A62}" type="parTrans" cxnId="{06A1B753-C9E3-47DB-825C-BF13C15C8FE4}">
      <dgm:prSet/>
      <dgm:spPr/>
      <dgm:t>
        <a:bodyPr/>
        <a:lstStyle/>
        <a:p>
          <a:endParaRPr lang="es-MX"/>
        </a:p>
      </dgm:t>
    </dgm:pt>
    <dgm:pt modelId="{FEBC9B3A-13DD-4945-B7AD-2545FDC64CF7}" type="sibTrans" cxnId="{06A1B753-C9E3-47DB-825C-BF13C15C8FE4}">
      <dgm:prSet/>
      <dgm:spPr/>
      <dgm:t>
        <a:bodyPr/>
        <a:lstStyle/>
        <a:p>
          <a:endParaRPr lang="es-MX"/>
        </a:p>
      </dgm:t>
    </dgm:pt>
    <dgm:pt modelId="{EF5963FA-5EF6-49C3-87F3-EBA64EB127A0}">
      <dgm:prSet/>
      <dgm:spPr/>
      <dgm:t>
        <a:bodyPr/>
        <a:lstStyle/>
        <a:p>
          <a:r>
            <a:rPr lang="es-MX" dirty="0" smtClean="0"/>
            <a:t>Seguridad física, de la familia, de la salud, de la propiedad, orden, identidad propia…</a:t>
          </a:r>
          <a:endParaRPr lang="es-MX" dirty="0"/>
        </a:p>
      </dgm:t>
    </dgm:pt>
    <dgm:pt modelId="{4A8A87AD-9A3F-4C86-BB36-D81384D96CF5}" type="parTrans" cxnId="{E1694A0A-0837-45F1-857B-9C51ED6DF71F}">
      <dgm:prSet/>
      <dgm:spPr/>
      <dgm:t>
        <a:bodyPr/>
        <a:lstStyle/>
        <a:p>
          <a:endParaRPr lang="es-MX"/>
        </a:p>
      </dgm:t>
    </dgm:pt>
    <dgm:pt modelId="{E945D177-A18B-4D28-93CD-462259F236B5}" type="sibTrans" cxnId="{E1694A0A-0837-45F1-857B-9C51ED6DF71F}">
      <dgm:prSet/>
      <dgm:spPr/>
      <dgm:t>
        <a:bodyPr/>
        <a:lstStyle/>
        <a:p>
          <a:endParaRPr lang="es-MX"/>
        </a:p>
      </dgm:t>
    </dgm:pt>
    <dgm:pt modelId="{462205BF-9B7B-4C3A-AA85-EB79451AA906}">
      <dgm:prSet/>
      <dgm:spPr/>
      <dgm:t>
        <a:bodyPr/>
        <a:lstStyle/>
        <a:p>
          <a:r>
            <a:rPr lang="es-MX" dirty="0" smtClean="0"/>
            <a:t>Respirar, comer, beber, dormir….</a:t>
          </a:r>
          <a:endParaRPr lang="es-MX" dirty="0"/>
        </a:p>
      </dgm:t>
    </dgm:pt>
    <dgm:pt modelId="{52CDB6B0-6046-4F3E-B1FA-8EB5C43CEBD2}" type="parTrans" cxnId="{A37FDB7D-3DE8-4FA3-9F2D-6A213B557AE5}">
      <dgm:prSet/>
      <dgm:spPr/>
      <dgm:t>
        <a:bodyPr/>
        <a:lstStyle/>
        <a:p>
          <a:endParaRPr lang="es-MX"/>
        </a:p>
      </dgm:t>
    </dgm:pt>
    <dgm:pt modelId="{BCAD273B-4BDF-4BD4-8180-848A67058E0A}" type="sibTrans" cxnId="{A37FDB7D-3DE8-4FA3-9F2D-6A213B557AE5}">
      <dgm:prSet/>
      <dgm:spPr/>
      <dgm:t>
        <a:bodyPr/>
        <a:lstStyle/>
        <a:p>
          <a:endParaRPr lang="es-MX"/>
        </a:p>
      </dgm:t>
    </dgm:pt>
    <dgm:pt modelId="{33E9797E-3AF2-45F4-9B8C-4DFBFFBDE1FA}" type="pres">
      <dgm:prSet presAssocID="{6ACDC520-1B90-4CAF-8AF8-90E0323A00D0}" presName="Name0" presStyleCnt="0">
        <dgm:presLayoutVars>
          <dgm:dir/>
          <dgm:animLvl val="lvl"/>
          <dgm:resizeHandles val="exact"/>
        </dgm:presLayoutVars>
      </dgm:prSet>
      <dgm:spPr/>
    </dgm:pt>
    <dgm:pt modelId="{94611CF3-6BB8-4E13-8D06-C64367D85E4C}" type="pres">
      <dgm:prSet presAssocID="{AEE70E10-CA39-4691-8041-5AD8ECE4A1CF}" presName="Name8" presStyleCnt="0"/>
      <dgm:spPr/>
    </dgm:pt>
    <dgm:pt modelId="{09753B68-A92F-425D-A32F-88C88B4B6654}" type="pres">
      <dgm:prSet presAssocID="{AEE70E10-CA39-4691-8041-5AD8ECE4A1CF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68B5FF-4FC8-4BFF-BD96-603A31C34A88}" type="pres">
      <dgm:prSet presAssocID="{AEE70E10-CA39-4691-8041-5AD8ECE4A1C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759AA8-6724-404D-8285-CB4DD6C4707B}" type="pres">
      <dgm:prSet presAssocID="{4D7C1F13-0599-464A-BF5D-5E3671764236}" presName="Name8" presStyleCnt="0"/>
      <dgm:spPr/>
    </dgm:pt>
    <dgm:pt modelId="{6F16B9A1-364C-4C96-A0BA-3069857DE1F9}" type="pres">
      <dgm:prSet presAssocID="{4D7C1F13-0599-464A-BF5D-5E3671764236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942B5E-8D0E-4360-8707-702ACF6E069F}" type="pres">
      <dgm:prSet presAssocID="{4D7C1F13-0599-464A-BF5D-5E36717642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3BEF0F-49D2-453E-AC43-DB19539C882C}" type="pres">
      <dgm:prSet presAssocID="{2A309B00-553A-4E6E-BE2C-0BE913A5959C}" presName="Name8" presStyleCnt="0"/>
      <dgm:spPr/>
    </dgm:pt>
    <dgm:pt modelId="{9BC7D34B-4737-4195-BB6B-6BB4AF4877EB}" type="pres">
      <dgm:prSet presAssocID="{2A309B00-553A-4E6E-BE2C-0BE913A5959C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8D0A7D-548C-4A2E-91CB-7B08AA048E7C}" type="pres">
      <dgm:prSet presAssocID="{2A309B00-553A-4E6E-BE2C-0BE913A5959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159557-3B63-4D93-B894-DAC63C0C8A20}" type="pres">
      <dgm:prSet presAssocID="{EF5963FA-5EF6-49C3-87F3-EBA64EB127A0}" presName="Name8" presStyleCnt="0"/>
      <dgm:spPr/>
    </dgm:pt>
    <dgm:pt modelId="{456369B6-CFFA-4D52-AF11-4ABCA5E2C36B}" type="pres">
      <dgm:prSet presAssocID="{EF5963FA-5EF6-49C3-87F3-EBA64EB127A0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CD89CB-F16D-41C9-B24E-3C329EB793A4}" type="pres">
      <dgm:prSet presAssocID="{EF5963FA-5EF6-49C3-87F3-EBA64EB127A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D3D48D-8FEA-4600-9E97-2FD11C3FD130}" type="pres">
      <dgm:prSet presAssocID="{462205BF-9B7B-4C3A-AA85-EB79451AA906}" presName="Name8" presStyleCnt="0"/>
      <dgm:spPr/>
    </dgm:pt>
    <dgm:pt modelId="{49486E87-7AD6-41C4-9422-84B5D3571486}" type="pres">
      <dgm:prSet presAssocID="{462205BF-9B7B-4C3A-AA85-EB79451AA906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2D03D4-F32D-4EB3-BBB1-A41A154484CB}" type="pres">
      <dgm:prSet presAssocID="{462205BF-9B7B-4C3A-AA85-EB79451AA90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C055FD-03F6-4304-A261-E60E8CBA9CBA}" type="presOf" srcId="{4D7C1F13-0599-464A-BF5D-5E3671764236}" destId="{6F16B9A1-364C-4C96-A0BA-3069857DE1F9}" srcOrd="0" destOrd="0" presId="urn:microsoft.com/office/officeart/2005/8/layout/pyramid1"/>
    <dgm:cxn modelId="{E67699AC-1428-480F-B782-B5189C33FB38}" type="presOf" srcId="{462205BF-9B7B-4C3A-AA85-EB79451AA906}" destId="{D62D03D4-F32D-4EB3-BBB1-A41A154484CB}" srcOrd="1" destOrd="0" presId="urn:microsoft.com/office/officeart/2005/8/layout/pyramid1"/>
    <dgm:cxn modelId="{0519B80D-3869-429D-BF15-196DEAA09268}" srcId="{6ACDC520-1B90-4CAF-8AF8-90E0323A00D0}" destId="{AEE70E10-CA39-4691-8041-5AD8ECE4A1CF}" srcOrd="0" destOrd="0" parTransId="{E59D96D2-EFB2-416A-A45A-7290FE52174F}" sibTransId="{B6DEF381-738F-451C-B303-3D64838A9814}"/>
    <dgm:cxn modelId="{EE367CDF-B2D2-4D34-9D52-DEB12E87CDDC}" type="presOf" srcId="{AEE70E10-CA39-4691-8041-5AD8ECE4A1CF}" destId="{09753B68-A92F-425D-A32F-88C88B4B6654}" srcOrd="0" destOrd="0" presId="urn:microsoft.com/office/officeart/2005/8/layout/pyramid1"/>
    <dgm:cxn modelId="{A37FDB7D-3DE8-4FA3-9F2D-6A213B557AE5}" srcId="{6ACDC520-1B90-4CAF-8AF8-90E0323A00D0}" destId="{462205BF-9B7B-4C3A-AA85-EB79451AA906}" srcOrd="4" destOrd="0" parTransId="{52CDB6B0-6046-4F3E-B1FA-8EB5C43CEBD2}" sibTransId="{BCAD273B-4BDF-4BD4-8180-848A67058E0A}"/>
    <dgm:cxn modelId="{F9A6F79B-DE46-4E38-97EA-4B93F2282BB5}" type="presOf" srcId="{EF5963FA-5EF6-49C3-87F3-EBA64EB127A0}" destId="{A0CD89CB-F16D-41C9-B24E-3C329EB793A4}" srcOrd="1" destOrd="0" presId="urn:microsoft.com/office/officeart/2005/8/layout/pyramid1"/>
    <dgm:cxn modelId="{06A1B753-C9E3-47DB-825C-BF13C15C8FE4}" srcId="{6ACDC520-1B90-4CAF-8AF8-90E0323A00D0}" destId="{2A309B00-553A-4E6E-BE2C-0BE913A5959C}" srcOrd="2" destOrd="0" parTransId="{88BF2CA2-9E40-48B3-BAE8-3034D74D7A62}" sibTransId="{FEBC9B3A-13DD-4945-B7AD-2545FDC64CF7}"/>
    <dgm:cxn modelId="{464B8975-5DBE-4EF3-A29B-5B80919ED624}" type="presOf" srcId="{2A309B00-553A-4E6E-BE2C-0BE913A5959C}" destId="{9BC7D34B-4737-4195-BB6B-6BB4AF4877EB}" srcOrd="0" destOrd="0" presId="urn:microsoft.com/office/officeart/2005/8/layout/pyramid1"/>
    <dgm:cxn modelId="{931A6AB3-0783-447A-84EB-160FE5E2E3B5}" type="presOf" srcId="{6ACDC520-1B90-4CAF-8AF8-90E0323A00D0}" destId="{33E9797E-3AF2-45F4-9B8C-4DFBFFBDE1FA}" srcOrd="0" destOrd="0" presId="urn:microsoft.com/office/officeart/2005/8/layout/pyramid1"/>
    <dgm:cxn modelId="{182C857F-C018-4DC6-810B-98FCDB864B4B}" type="presOf" srcId="{EF5963FA-5EF6-49C3-87F3-EBA64EB127A0}" destId="{456369B6-CFFA-4D52-AF11-4ABCA5E2C36B}" srcOrd="0" destOrd="0" presId="urn:microsoft.com/office/officeart/2005/8/layout/pyramid1"/>
    <dgm:cxn modelId="{70ED6F3E-21B4-4A64-87C2-40668B25D427}" type="presOf" srcId="{AEE70E10-CA39-4691-8041-5AD8ECE4A1CF}" destId="{AD68B5FF-4FC8-4BFF-BD96-603A31C34A88}" srcOrd="1" destOrd="0" presId="urn:microsoft.com/office/officeart/2005/8/layout/pyramid1"/>
    <dgm:cxn modelId="{25116F82-064B-4C19-843C-7D9A14275B30}" type="presOf" srcId="{4D7C1F13-0599-464A-BF5D-5E3671764236}" destId="{7C942B5E-8D0E-4360-8707-702ACF6E069F}" srcOrd="1" destOrd="0" presId="urn:microsoft.com/office/officeart/2005/8/layout/pyramid1"/>
    <dgm:cxn modelId="{E1694A0A-0837-45F1-857B-9C51ED6DF71F}" srcId="{6ACDC520-1B90-4CAF-8AF8-90E0323A00D0}" destId="{EF5963FA-5EF6-49C3-87F3-EBA64EB127A0}" srcOrd="3" destOrd="0" parTransId="{4A8A87AD-9A3F-4C86-BB36-D81384D96CF5}" sibTransId="{E945D177-A18B-4D28-93CD-462259F236B5}"/>
    <dgm:cxn modelId="{3A7E2618-3773-4DD8-B9D5-7FDA575A5DD2}" srcId="{6ACDC520-1B90-4CAF-8AF8-90E0323A00D0}" destId="{4D7C1F13-0599-464A-BF5D-5E3671764236}" srcOrd="1" destOrd="0" parTransId="{7494B6A1-CCD3-4862-A8E6-649809F3357F}" sibTransId="{6A8B0996-5311-4F20-982C-FEE466610CA2}"/>
    <dgm:cxn modelId="{9E3931DF-17F1-424C-8396-CD20EFF90FB1}" type="presOf" srcId="{2A309B00-553A-4E6E-BE2C-0BE913A5959C}" destId="{938D0A7D-548C-4A2E-91CB-7B08AA048E7C}" srcOrd="1" destOrd="0" presId="urn:microsoft.com/office/officeart/2005/8/layout/pyramid1"/>
    <dgm:cxn modelId="{8D2A3876-317D-49DD-8B89-409DC41EB778}" type="presOf" srcId="{462205BF-9B7B-4C3A-AA85-EB79451AA906}" destId="{49486E87-7AD6-41C4-9422-84B5D3571486}" srcOrd="0" destOrd="0" presId="urn:microsoft.com/office/officeart/2005/8/layout/pyramid1"/>
    <dgm:cxn modelId="{1F7F9CAC-1518-488D-A57D-B5A87B5BB48B}" type="presParOf" srcId="{33E9797E-3AF2-45F4-9B8C-4DFBFFBDE1FA}" destId="{94611CF3-6BB8-4E13-8D06-C64367D85E4C}" srcOrd="0" destOrd="0" presId="urn:microsoft.com/office/officeart/2005/8/layout/pyramid1"/>
    <dgm:cxn modelId="{1B4237FA-E675-4607-8EFE-75EAFA69FA4C}" type="presParOf" srcId="{94611CF3-6BB8-4E13-8D06-C64367D85E4C}" destId="{09753B68-A92F-425D-A32F-88C88B4B6654}" srcOrd="0" destOrd="0" presId="urn:microsoft.com/office/officeart/2005/8/layout/pyramid1"/>
    <dgm:cxn modelId="{17E34631-7DD5-4CBF-9588-8D45808096EF}" type="presParOf" srcId="{94611CF3-6BB8-4E13-8D06-C64367D85E4C}" destId="{AD68B5FF-4FC8-4BFF-BD96-603A31C34A88}" srcOrd="1" destOrd="0" presId="urn:microsoft.com/office/officeart/2005/8/layout/pyramid1"/>
    <dgm:cxn modelId="{49660D97-1020-4550-A095-76217EA46239}" type="presParOf" srcId="{33E9797E-3AF2-45F4-9B8C-4DFBFFBDE1FA}" destId="{A1759AA8-6724-404D-8285-CB4DD6C4707B}" srcOrd="1" destOrd="0" presId="urn:microsoft.com/office/officeart/2005/8/layout/pyramid1"/>
    <dgm:cxn modelId="{CA51AB87-3FCA-4197-986E-9DC902FC8C50}" type="presParOf" srcId="{A1759AA8-6724-404D-8285-CB4DD6C4707B}" destId="{6F16B9A1-364C-4C96-A0BA-3069857DE1F9}" srcOrd="0" destOrd="0" presId="urn:microsoft.com/office/officeart/2005/8/layout/pyramid1"/>
    <dgm:cxn modelId="{70298A00-4F0B-46A0-8502-7C0B9A293F15}" type="presParOf" srcId="{A1759AA8-6724-404D-8285-CB4DD6C4707B}" destId="{7C942B5E-8D0E-4360-8707-702ACF6E069F}" srcOrd="1" destOrd="0" presId="urn:microsoft.com/office/officeart/2005/8/layout/pyramid1"/>
    <dgm:cxn modelId="{DD20CA27-B729-4EAE-9185-ED8576797B23}" type="presParOf" srcId="{33E9797E-3AF2-45F4-9B8C-4DFBFFBDE1FA}" destId="{713BEF0F-49D2-453E-AC43-DB19539C882C}" srcOrd="2" destOrd="0" presId="urn:microsoft.com/office/officeart/2005/8/layout/pyramid1"/>
    <dgm:cxn modelId="{45283B22-4C4D-4255-9365-8B5C1C0A3A05}" type="presParOf" srcId="{713BEF0F-49D2-453E-AC43-DB19539C882C}" destId="{9BC7D34B-4737-4195-BB6B-6BB4AF4877EB}" srcOrd="0" destOrd="0" presId="urn:microsoft.com/office/officeart/2005/8/layout/pyramid1"/>
    <dgm:cxn modelId="{95C3FFD2-3ADF-4C0F-B65E-96D49A0A67BE}" type="presParOf" srcId="{713BEF0F-49D2-453E-AC43-DB19539C882C}" destId="{938D0A7D-548C-4A2E-91CB-7B08AA048E7C}" srcOrd="1" destOrd="0" presId="urn:microsoft.com/office/officeart/2005/8/layout/pyramid1"/>
    <dgm:cxn modelId="{D5C1F2C3-2D22-4EEB-8259-C4CEECCBBF40}" type="presParOf" srcId="{33E9797E-3AF2-45F4-9B8C-4DFBFFBDE1FA}" destId="{07159557-3B63-4D93-B894-DAC63C0C8A20}" srcOrd="3" destOrd="0" presId="urn:microsoft.com/office/officeart/2005/8/layout/pyramid1"/>
    <dgm:cxn modelId="{DB4650FA-697B-410B-9DF6-FFA64F0A8A53}" type="presParOf" srcId="{07159557-3B63-4D93-B894-DAC63C0C8A20}" destId="{456369B6-CFFA-4D52-AF11-4ABCA5E2C36B}" srcOrd="0" destOrd="0" presId="urn:microsoft.com/office/officeart/2005/8/layout/pyramid1"/>
    <dgm:cxn modelId="{36608E12-129D-475E-BA48-CD2850FD4FD9}" type="presParOf" srcId="{07159557-3B63-4D93-B894-DAC63C0C8A20}" destId="{A0CD89CB-F16D-41C9-B24E-3C329EB793A4}" srcOrd="1" destOrd="0" presId="urn:microsoft.com/office/officeart/2005/8/layout/pyramid1"/>
    <dgm:cxn modelId="{9ABA6338-1C1B-4F28-A91D-107AB18288A7}" type="presParOf" srcId="{33E9797E-3AF2-45F4-9B8C-4DFBFFBDE1FA}" destId="{BDD3D48D-8FEA-4600-9E97-2FD11C3FD130}" srcOrd="4" destOrd="0" presId="urn:microsoft.com/office/officeart/2005/8/layout/pyramid1"/>
    <dgm:cxn modelId="{405B8C33-5DFC-4E5E-B171-9294AB39641D}" type="presParOf" srcId="{BDD3D48D-8FEA-4600-9E97-2FD11C3FD130}" destId="{49486E87-7AD6-41C4-9422-84B5D3571486}" srcOrd="0" destOrd="0" presId="urn:microsoft.com/office/officeart/2005/8/layout/pyramid1"/>
    <dgm:cxn modelId="{9BDCB0C0-D278-440D-ADAA-F99B743A65F8}" type="presParOf" srcId="{BDD3D48D-8FEA-4600-9E97-2FD11C3FD130}" destId="{D62D03D4-F32D-4EB3-BBB1-A41A154484C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75EAAA-7C55-4240-95C1-B6DF6B8EEFFA}" type="doc">
      <dgm:prSet loTypeId="urn:microsoft.com/office/officeart/2005/8/layout/bProcess4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AF2C554-460F-4A33-A4E6-C760BC08B647}">
      <dgm:prSet phldrT="[Texto]"/>
      <dgm:spPr/>
      <dgm:t>
        <a:bodyPr/>
        <a:lstStyle/>
        <a:p>
          <a:r>
            <a:rPr lang="es-MX" dirty="0" smtClean="0"/>
            <a:t>Teoría y función de producción.</a:t>
          </a:r>
          <a:endParaRPr lang="es-MX" dirty="0"/>
        </a:p>
      </dgm:t>
    </dgm:pt>
    <dgm:pt modelId="{C27A45BC-F6B5-48B2-B327-67035285445E}" type="parTrans" cxnId="{7BBFEC43-3B91-4B89-8237-84327711D1EE}">
      <dgm:prSet/>
      <dgm:spPr/>
      <dgm:t>
        <a:bodyPr/>
        <a:lstStyle/>
        <a:p>
          <a:endParaRPr lang="es-MX"/>
        </a:p>
      </dgm:t>
    </dgm:pt>
    <dgm:pt modelId="{37FB3F15-A4AD-487B-81C1-004431F4F3FE}" type="sibTrans" cxnId="{7BBFEC43-3B91-4B89-8237-84327711D1EE}">
      <dgm:prSet/>
      <dgm:spPr/>
      <dgm:t>
        <a:bodyPr/>
        <a:lstStyle/>
        <a:p>
          <a:endParaRPr lang="es-MX"/>
        </a:p>
      </dgm:t>
    </dgm:pt>
    <dgm:pt modelId="{BD2ED117-52F4-487F-87F4-4EEEE5CA7359}">
      <dgm:prSet phldrT="[Texto]"/>
      <dgm:spPr/>
      <dgm:t>
        <a:bodyPr/>
        <a:lstStyle/>
        <a:p>
          <a:r>
            <a:rPr lang="es-MX" dirty="0" smtClean="0"/>
            <a:t>Costo de la empresa.</a:t>
          </a:r>
          <a:endParaRPr lang="es-MX" dirty="0"/>
        </a:p>
      </dgm:t>
    </dgm:pt>
    <dgm:pt modelId="{47229D2C-5544-4612-8507-167300E7471A}" type="parTrans" cxnId="{6D745AED-C5FB-4BF4-97F8-C587B8C6B1A3}">
      <dgm:prSet/>
      <dgm:spPr/>
      <dgm:t>
        <a:bodyPr/>
        <a:lstStyle/>
        <a:p>
          <a:endParaRPr lang="es-MX"/>
        </a:p>
      </dgm:t>
    </dgm:pt>
    <dgm:pt modelId="{643F9033-3B53-4F69-AFDB-AE39C0E05DCE}" type="sibTrans" cxnId="{6D745AED-C5FB-4BF4-97F8-C587B8C6B1A3}">
      <dgm:prSet/>
      <dgm:spPr/>
      <dgm:t>
        <a:bodyPr/>
        <a:lstStyle/>
        <a:p>
          <a:endParaRPr lang="es-MX"/>
        </a:p>
      </dgm:t>
    </dgm:pt>
    <dgm:pt modelId="{6430859A-06FD-4016-9742-B1C570045DAC}">
      <dgm:prSet phldrT="[Texto]"/>
      <dgm:spPr/>
      <dgm:t>
        <a:bodyPr/>
        <a:lstStyle/>
        <a:p>
          <a:r>
            <a:rPr lang="es-MX" dirty="0" smtClean="0"/>
            <a:t>Estructura de los mercados</a:t>
          </a:r>
          <a:endParaRPr lang="es-MX" dirty="0"/>
        </a:p>
      </dgm:t>
    </dgm:pt>
    <dgm:pt modelId="{6B94F77B-D1AC-4B5A-9780-88286C9B9126}" type="parTrans" cxnId="{F227D989-AF67-4689-A66F-676132A8AE8D}">
      <dgm:prSet/>
      <dgm:spPr/>
      <dgm:t>
        <a:bodyPr/>
        <a:lstStyle/>
        <a:p>
          <a:endParaRPr lang="es-MX"/>
        </a:p>
      </dgm:t>
    </dgm:pt>
    <dgm:pt modelId="{AAF0474E-C91F-4E24-A66E-C1971C7B5B12}" type="sibTrans" cxnId="{F227D989-AF67-4689-A66F-676132A8AE8D}">
      <dgm:prSet/>
      <dgm:spPr/>
      <dgm:t>
        <a:bodyPr/>
        <a:lstStyle/>
        <a:p>
          <a:endParaRPr lang="es-MX"/>
        </a:p>
      </dgm:t>
    </dgm:pt>
    <dgm:pt modelId="{9B382CF3-8755-4A75-A782-FA989FC41C21}">
      <dgm:prSet phldrT="[Texto]"/>
      <dgm:spPr/>
      <dgm:t>
        <a:bodyPr/>
        <a:lstStyle/>
        <a:p>
          <a:r>
            <a:rPr lang="es-MX" dirty="0" smtClean="0"/>
            <a:t>Equilibrio de empresa, industria y economía.</a:t>
          </a:r>
          <a:endParaRPr lang="es-MX" dirty="0"/>
        </a:p>
      </dgm:t>
    </dgm:pt>
    <dgm:pt modelId="{DB247E41-2281-4AB4-A98C-C09BADF25B76}" type="parTrans" cxnId="{9435292E-8AF9-46CB-A22F-CE541BDC2D7F}">
      <dgm:prSet/>
      <dgm:spPr/>
      <dgm:t>
        <a:bodyPr/>
        <a:lstStyle/>
        <a:p>
          <a:endParaRPr lang="es-MX"/>
        </a:p>
      </dgm:t>
    </dgm:pt>
    <dgm:pt modelId="{A8F948A9-434E-47AC-ADC5-F5A21D55F3E4}" type="sibTrans" cxnId="{9435292E-8AF9-46CB-A22F-CE541BDC2D7F}">
      <dgm:prSet/>
      <dgm:spPr/>
      <dgm:t>
        <a:bodyPr/>
        <a:lstStyle/>
        <a:p>
          <a:endParaRPr lang="es-MX"/>
        </a:p>
      </dgm:t>
    </dgm:pt>
    <dgm:pt modelId="{FF40D090-F49E-4B36-A821-501DF9141354}">
      <dgm:prSet phldrT="[Texto]"/>
      <dgm:spPr/>
      <dgm:t>
        <a:bodyPr/>
        <a:lstStyle/>
        <a:p>
          <a:r>
            <a:rPr lang="es-MX" dirty="0" smtClean="0"/>
            <a:t>Oferta, demanda y precios</a:t>
          </a:r>
          <a:endParaRPr lang="es-MX" dirty="0"/>
        </a:p>
      </dgm:t>
    </dgm:pt>
    <dgm:pt modelId="{BDA71756-CFD2-4B4D-A0A5-0BC35BA41C78}" type="parTrans" cxnId="{7710BF8B-85E0-4798-B8D9-1457BA007D46}">
      <dgm:prSet/>
      <dgm:spPr/>
      <dgm:t>
        <a:bodyPr/>
        <a:lstStyle/>
        <a:p>
          <a:endParaRPr lang="es-MX"/>
        </a:p>
      </dgm:t>
    </dgm:pt>
    <dgm:pt modelId="{795482C5-1048-4359-A12D-3FC5D5A82B37}" type="sibTrans" cxnId="{7710BF8B-85E0-4798-B8D9-1457BA007D46}">
      <dgm:prSet/>
      <dgm:spPr/>
      <dgm:t>
        <a:bodyPr/>
        <a:lstStyle/>
        <a:p>
          <a:endParaRPr lang="es-MX"/>
        </a:p>
      </dgm:t>
    </dgm:pt>
    <dgm:pt modelId="{5D030291-8912-43CA-9776-C5967DF835D7}">
      <dgm:prSet phldrT="[Texto]"/>
      <dgm:spPr/>
      <dgm:t>
        <a:bodyPr/>
        <a:lstStyle/>
        <a:p>
          <a:r>
            <a:rPr lang="es-MX" dirty="0" smtClean="0"/>
            <a:t>Conducta del consumidor</a:t>
          </a:r>
          <a:endParaRPr lang="es-MX" dirty="0"/>
        </a:p>
      </dgm:t>
    </dgm:pt>
    <dgm:pt modelId="{33657DE9-7FB7-4334-9A8E-DB315B1B0BCC}" type="parTrans" cxnId="{AE39F2D6-ACF3-49CA-A639-34A64B1ECD62}">
      <dgm:prSet/>
      <dgm:spPr/>
      <dgm:t>
        <a:bodyPr/>
        <a:lstStyle/>
        <a:p>
          <a:endParaRPr lang="es-MX"/>
        </a:p>
      </dgm:t>
    </dgm:pt>
    <dgm:pt modelId="{18180D59-C855-408F-80E1-9AD242272598}" type="sibTrans" cxnId="{AE39F2D6-ACF3-49CA-A639-34A64B1ECD62}">
      <dgm:prSet/>
      <dgm:spPr/>
      <dgm:t>
        <a:bodyPr/>
        <a:lstStyle/>
        <a:p>
          <a:endParaRPr lang="es-MX"/>
        </a:p>
      </dgm:t>
    </dgm:pt>
    <dgm:pt modelId="{2CA0F77D-BC07-4555-B4AB-E74449E96B28}">
      <dgm:prSet phldrT="[Texto]"/>
      <dgm:spPr/>
      <dgm:t>
        <a:bodyPr/>
        <a:lstStyle/>
        <a:p>
          <a:r>
            <a:rPr lang="es-MX" dirty="0" smtClean="0"/>
            <a:t>Financiamiento de la empresa e inversión</a:t>
          </a:r>
          <a:endParaRPr lang="es-MX" dirty="0"/>
        </a:p>
      </dgm:t>
    </dgm:pt>
    <dgm:pt modelId="{A2F075C7-0F94-4933-B1A9-14FC0ED80A96}" type="parTrans" cxnId="{18214E6E-4AAD-476D-9A3B-1E3D0F4F7528}">
      <dgm:prSet/>
      <dgm:spPr/>
      <dgm:t>
        <a:bodyPr/>
        <a:lstStyle/>
        <a:p>
          <a:endParaRPr lang="es-MX"/>
        </a:p>
      </dgm:t>
    </dgm:pt>
    <dgm:pt modelId="{25EAE018-E59F-4834-A1AF-8ED9C3B20385}" type="sibTrans" cxnId="{18214E6E-4AAD-476D-9A3B-1E3D0F4F7528}">
      <dgm:prSet/>
      <dgm:spPr/>
      <dgm:t>
        <a:bodyPr/>
        <a:lstStyle/>
        <a:p>
          <a:endParaRPr lang="es-MX"/>
        </a:p>
      </dgm:t>
    </dgm:pt>
    <dgm:pt modelId="{FF2AAD0E-C97A-4336-8990-0BE1242E746F}">
      <dgm:prSet phldrT="[Texto]"/>
      <dgm:spPr/>
      <dgm:t>
        <a:bodyPr/>
        <a:lstStyle/>
        <a:p>
          <a:r>
            <a:rPr lang="es-MX" dirty="0" smtClean="0"/>
            <a:t>Productividad, rentabilidad y competitividad.</a:t>
          </a:r>
          <a:endParaRPr lang="es-MX" dirty="0"/>
        </a:p>
      </dgm:t>
    </dgm:pt>
    <dgm:pt modelId="{8F2A3B43-5393-4543-BB8E-7C9B1DED6F90}" type="parTrans" cxnId="{E4BEC89D-DE0B-4EF5-B2EA-7A6C42109B29}">
      <dgm:prSet/>
      <dgm:spPr/>
      <dgm:t>
        <a:bodyPr/>
        <a:lstStyle/>
        <a:p>
          <a:endParaRPr lang="es-MX"/>
        </a:p>
      </dgm:t>
    </dgm:pt>
    <dgm:pt modelId="{7022ACFA-5FF7-4A8C-A712-B8D6D0B85518}" type="sibTrans" cxnId="{E4BEC89D-DE0B-4EF5-B2EA-7A6C42109B29}">
      <dgm:prSet/>
      <dgm:spPr/>
      <dgm:t>
        <a:bodyPr/>
        <a:lstStyle/>
        <a:p>
          <a:endParaRPr lang="es-MX"/>
        </a:p>
      </dgm:t>
    </dgm:pt>
    <dgm:pt modelId="{9D91D05E-8AE5-42C4-B99E-A8122ADAFFFC}">
      <dgm:prSet phldrT="[Texto]"/>
      <dgm:spPr/>
      <dgm:t>
        <a:bodyPr/>
        <a:lstStyle/>
        <a:p>
          <a:r>
            <a:rPr lang="es-MX" dirty="0" smtClean="0"/>
            <a:t>Formas y dimensiones de la empresa.</a:t>
          </a:r>
          <a:endParaRPr lang="es-MX" dirty="0"/>
        </a:p>
      </dgm:t>
    </dgm:pt>
    <dgm:pt modelId="{49D80EE0-6C37-4BF9-836B-76B1E55A516D}" type="parTrans" cxnId="{28EC762B-D22E-4430-A352-C0218C0FD86B}">
      <dgm:prSet/>
      <dgm:spPr/>
      <dgm:t>
        <a:bodyPr/>
        <a:lstStyle/>
        <a:p>
          <a:endParaRPr lang="es-MX"/>
        </a:p>
      </dgm:t>
    </dgm:pt>
    <dgm:pt modelId="{54B3EC19-B137-43DA-90A7-4A753000A940}" type="sibTrans" cxnId="{28EC762B-D22E-4430-A352-C0218C0FD86B}">
      <dgm:prSet/>
      <dgm:spPr/>
      <dgm:t>
        <a:bodyPr/>
        <a:lstStyle/>
        <a:p>
          <a:endParaRPr lang="es-MX"/>
        </a:p>
      </dgm:t>
    </dgm:pt>
    <dgm:pt modelId="{8EB175D8-4C58-4136-8FE2-00560634561C}" type="pres">
      <dgm:prSet presAssocID="{3B75EAAA-7C55-4240-95C1-B6DF6B8EEFF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DF6F6913-5DFA-4EA8-A6C2-0765D4B241C4}" type="pres">
      <dgm:prSet presAssocID="{DAF2C554-460F-4A33-A4E6-C760BC08B647}" presName="compNode" presStyleCnt="0"/>
      <dgm:spPr/>
    </dgm:pt>
    <dgm:pt modelId="{64E175DA-336B-4BCE-9256-5C28F54D7A52}" type="pres">
      <dgm:prSet presAssocID="{DAF2C554-460F-4A33-A4E6-C760BC08B647}" presName="dummyConnPt" presStyleCnt="0"/>
      <dgm:spPr/>
    </dgm:pt>
    <dgm:pt modelId="{E4A6A951-9856-4A16-B659-AEF58B63E71E}" type="pres">
      <dgm:prSet presAssocID="{DAF2C554-460F-4A33-A4E6-C760BC08B64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5B3BE1-D74E-4731-90BC-D0E61D261ED2}" type="pres">
      <dgm:prSet presAssocID="{37FB3F15-A4AD-487B-81C1-004431F4F3FE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4725E742-AED7-47BF-9CD3-7761A6F33CD1}" type="pres">
      <dgm:prSet presAssocID="{BD2ED117-52F4-487F-87F4-4EEEE5CA7359}" presName="compNode" presStyleCnt="0"/>
      <dgm:spPr/>
    </dgm:pt>
    <dgm:pt modelId="{21471D7A-E406-4E70-BE9E-AE2172096295}" type="pres">
      <dgm:prSet presAssocID="{BD2ED117-52F4-487F-87F4-4EEEE5CA7359}" presName="dummyConnPt" presStyleCnt="0"/>
      <dgm:spPr/>
    </dgm:pt>
    <dgm:pt modelId="{6B4388E5-1B9B-44DF-9CAA-6987460437F0}" type="pres">
      <dgm:prSet presAssocID="{BD2ED117-52F4-487F-87F4-4EEEE5CA735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4CAB98-F67A-4A51-A202-26807E4FC8DD}" type="pres">
      <dgm:prSet presAssocID="{643F9033-3B53-4F69-AFDB-AE39C0E05DCE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2BE77EE1-0E30-406D-AE69-BECE7D8E6D1B}" type="pres">
      <dgm:prSet presAssocID="{6430859A-06FD-4016-9742-B1C570045DAC}" presName="compNode" presStyleCnt="0"/>
      <dgm:spPr/>
    </dgm:pt>
    <dgm:pt modelId="{86757079-02C5-4E7F-8988-BE24C83FC63D}" type="pres">
      <dgm:prSet presAssocID="{6430859A-06FD-4016-9742-B1C570045DAC}" presName="dummyConnPt" presStyleCnt="0"/>
      <dgm:spPr/>
    </dgm:pt>
    <dgm:pt modelId="{D7EF5284-C28B-4978-9312-18E140555F9A}" type="pres">
      <dgm:prSet presAssocID="{6430859A-06FD-4016-9742-B1C570045DA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C0D2C8-3787-487D-928B-1E61F157C21E}" type="pres">
      <dgm:prSet presAssocID="{AAF0474E-C91F-4E24-A66E-C1971C7B5B12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DE07BB86-A336-4933-9E28-84E03271A762}" type="pres">
      <dgm:prSet presAssocID="{9B382CF3-8755-4A75-A782-FA989FC41C21}" presName="compNode" presStyleCnt="0"/>
      <dgm:spPr/>
    </dgm:pt>
    <dgm:pt modelId="{1F640503-E7AA-4EFC-B1A9-34DA3C411033}" type="pres">
      <dgm:prSet presAssocID="{9B382CF3-8755-4A75-A782-FA989FC41C21}" presName="dummyConnPt" presStyleCnt="0"/>
      <dgm:spPr/>
    </dgm:pt>
    <dgm:pt modelId="{6E841943-39F3-49AA-A4FC-24A6DF73146E}" type="pres">
      <dgm:prSet presAssocID="{9B382CF3-8755-4A75-A782-FA989FC41C21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4102A7-741B-46EE-9282-D753FB841511}" type="pres">
      <dgm:prSet presAssocID="{A8F948A9-434E-47AC-ADC5-F5A21D55F3E4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6B628CD4-A6EF-43F6-8673-D315A10C3131}" type="pres">
      <dgm:prSet presAssocID="{FF40D090-F49E-4B36-A821-501DF9141354}" presName="compNode" presStyleCnt="0"/>
      <dgm:spPr/>
    </dgm:pt>
    <dgm:pt modelId="{457547F2-40D5-45C9-9C69-53C2D5596ED5}" type="pres">
      <dgm:prSet presAssocID="{FF40D090-F49E-4B36-A821-501DF9141354}" presName="dummyConnPt" presStyleCnt="0"/>
      <dgm:spPr/>
    </dgm:pt>
    <dgm:pt modelId="{885DDCBE-55F7-4E4A-B261-78B70B9B139B}" type="pres">
      <dgm:prSet presAssocID="{FF40D090-F49E-4B36-A821-501DF914135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C7AFB4-6C10-45D5-ABC4-CC3E11D0FA6C}" type="pres">
      <dgm:prSet presAssocID="{795482C5-1048-4359-A12D-3FC5D5A82B37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BAEFF994-1A4E-4BD9-8585-09D10B4052D5}" type="pres">
      <dgm:prSet presAssocID="{5D030291-8912-43CA-9776-C5967DF835D7}" presName="compNode" presStyleCnt="0"/>
      <dgm:spPr/>
    </dgm:pt>
    <dgm:pt modelId="{EE64BBE2-2DA2-4518-B643-CF2AAFB02147}" type="pres">
      <dgm:prSet presAssocID="{5D030291-8912-43CA-9776-C5967DF835D7}" presName="dummyConnPt" presStyleCnt="0"/>
      <dgm:spPr/>
    </dgm:pt>
    <dgm:pt modelId="{FD66FFB7-048F-411D-B609-675233993D15}" type="pres">
      <dgm:prSet presAssocID="{5D030291-8912-43CA-9776-C5967DF835D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176566-7EFB-44F7-8F64-F29622A5DCEE}" type="pres">
      <dgm:prSet presAssocID="{18180D59-C855-408F-80E1-9AD242272598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2B7E467F-0EF8-417C-8297-33A262FC3E29}" type="pres">
      <dgm:prSet presAssocID="{2CA0F77D-BC07-4555-B4AB-E74449E96B28}" presName="compNode" presStyleCnt="0"/>
      <dgm:spPr/>
    </dgm:pt>
    <dgm:pt modelId="{13668732-E94A-4D14-8AC9-0F472FFC5EE2}" type="pres">
      <dgm:prSet presAssocID="{2CA0F77D-BC07-4555-B4AB-E74449E96B28}" presName="dummyConnPt" presStyleCnt="0"/>
      <dgm:spPr/>
    </dgm:pt>
    <dgm:pt modelId="{F351EBD3-DC62-4F78-961B-67C6F2401854}" type="pres">
      <dgm:prSet presAssocID="{2CA0F77D-BC07-4555-B4AB-E74449E96B2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A3AE3F-2095-4D23-B0B9-A7D027F66748}" type="pres">
      <dgm:prSet presAssocID="{25EAE018-E59F-4834-A1AF-8ED9C3B20385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077FD152-A4E2-4A06-A1D0-A25EEFA13EEC}" type="pres">
      <dgm:prSet presAssocID="{FF2AAD0E-C97A-4336-8990-0BE1242E746F}" presName="compNode" presStyleCnt="0"/>
      <dgm:spPr/>
    </dgm:pt>
    <dgm:pt modelId="{464C45FB-FEB7-4B1E-A019-E7AB592826B4}" type="pres">
      <dgm:prSet presAssocID="{FF2AAD0E-C97A-4336-8990-0BE1242E746F}" presName="dummyConnPt" presStyleCnt="0"/>
      <dgm:spPr/>
    </dgm:pt>
    <dgm:pt modelId="{98D82CDC-F907-4BC9-9737-C190F27099D8}" type="pres">
      <dgm:prSet presAssocID="{FF2AAD0E-C97A-4336-8990-0BE1242E746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EF3062-4E22-41CF-B18B-68370B450261}" type="pres">
      <dgm:prSet presAssocID="{7022ACFA-5FF7-4A8C-A712-B8D6D0B85518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E2F9BE0D-9A6E-438C-B3C3-54A05E479809}" type="pres">
      <dgm:prSet presAssocID="{9D91D05E-8AE5-42C4-B99E-A8122ADAFFFC}" presName="compNode" presStyleCnt="0"/>
      <dgm:spPr/>
    </dgm:pt>
    <dgm:pt modelId="{A1B70DAC-ED5F-4C0A-BCB7-CE3C947242FA}" type="pres">
      <dgm:prSet presAssocID="{9D91D05E-8AE5-42C4-B99E-A8122ADAFFFC}" presName="dummyConnPt" presStyleCnt="0"/>
      <dgm:spPr/>
    </dgm:pt>
    <dgm:pt modelId="{8AF36455-9522-4B45-AD1F-B66EFA27B79C}" type="pres">
      <dgm:prSet presAssocID="{9D91D05E-8AE5-42C4-B99E-A8122ADAFFFC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4BEC89D-DE0B-4EF5-B2EA-7A6C42109B29}" srcId="{3B75EAAA-7C55-4240-95C1-B6DF6B8EEFFA}" destId="{FF2AAD0E-C97A-4336-8990-0BE1242E746F}" srcOrd="7" destOrd="0" parTransId="{8F2A3B43-5393-4543-BB8E-7C9B1DED6F90}" sibTransId="{7022ACFA-5FF7-4A8C-A712-B8D6D0B85518}"/>
    <dgm:cxn modelId="{3F98DABE-E9C2-4A18-B80A-E62A950ECB2E}" type="presOf" srcId="{9B382CF3-8755-4A75-A782-FA989FC41C21}" destId="{6E841943-39F3-49AA-A4FC-24A6DF73146E}" srcOrd="0" destOrd="0" presId="urn:microsoft.com/office/officeart/2005/8/layout/bProcess4"/>
    <dgm:cxn modelId="{9435292E-8AF9-46CB-A22F-CE541BDC2D7F}" srcId="{3B75EAAA-7C55-4240-95C1-B6DF6B8EEFFA}" destId="{9B382CF3-8755-4A75-A782-FA989FC41C21}" srcOrd="3" destOrd="0" parTransId="{DB247E41-2281-4AB4-A98C-C09BADF25B76}" sibTransId="{A8F948A9-434E-47AC-ADC5-F5A21D55F3E4}"/>
    <dgm:cxn modelId="{D8074130-7E75-45E1-8BE8-EA80214545E7}" type="presOf" srcId="{BD2ED117-52F4-487F-87F4-4EEEE5CA7359}" destId="{6B4388E5-1B9B-44DF-9CAA-6987460437F0}" srcOrd="0" destOrd="0" presId="urn:microsoft.com/office/officeart/2005/8/layout/bProcess4"/>
    <dgm:cxn modelId="{AE39F2D6-ACF3-49CA-A639-34A64B1ECD62}" srcId="{3B75EAAA-7C55-4240-95C1-B6DF6B8EEFFA}" destId="{5D030291-8912-43CA-9776-C5967DF835D7}" srcOrd="5" destOrd="0" parTransId="{33657DE9-7FB7-4334-9A8E-DB315B1B0BCC}" sibTransId="{18180D59-C855-408F-80E1-9AD242272598}"/>
    <dgm:cxn modelId="{D19C64F7-15CE-4522-B9BB-285CF8C5BBF2}" type="presOf" srcId="{9D91D05E-8AE5-42C4-B99E-A8122ADAFFFC}" destId="{8AF36455-9522-4B45-AD1F-B66EFA27B79C}" srcOrd="0" destOrd="0" presId="urn:microsoft.com/office/officeart/2005/8/layout/bProcess4"/>
    <dgm:cxn modelId="{4324C8BF-C55A-4BD9-9212-A3F7F6EF5078}" type="presOf" srcId="{37FB3F15-A4AD-487B-81C1-004431F4F3FE}" destId="{8F5B3BE1-D74E-4731-90BC-D0E61D261ED2}" srcOrd="0" destOrd="0" presId="urn:microsoft.com/office/officeart/2005/8/layout/bProcess4"/>
    <dgm:cxn modelId="{6A0B8C35-8573-4F27-8A35-243D9C02BCD3}" type="presOf" srcId="{3B75EAAA-7C55-4240-95C1-B6DF6B8EEFFA}" destId="{8EB175D8-4C58-4136-8FE2-00560634561C}" srcOrd="0" destOrd="0" presId="urn:microsoft.com/office/officeart/2005/8/layout/bProcess4"/>
    <dgm:cxn modelId="{8DF6A0E2-E070-49B7-8AB1-61458CDB5442}" type="presOf" srcId="{795482C5-1048-4359-A12D-3FC5D5A82B37}" destId="{91C7AFB4-6C10-45D5-ABC4-CC3E11D0FA6C}" srcOrd="0" destOrd="0" presId="urn:microsoft.com/office/officeart/2005/8/layout/bProcess4"/>
    <dgm:cxn modelId="{07B0C126-2AF0-490C-933E-200ADEFD3C1C}" type="presOf" srcId="{FF2AAD0E-C97A-4336-8990-0BE1242E746F}" destId="{98D82CDC-F907-4BC9-9737-C190F27099D8}" srcOrd="0" destOrd="0" presId="urn:microsoft.com/office/officeart/2005/8/layout/bProcess4"/>
    <dgm:cxn modelId="{18214E6E-4AAD-476D-9A3B-1E3D0F4F7528}" srcId="{3B75EAAA-7C55-4240-95C1-B6DF6B8EEFFA}" destId="{2CA0F77D-BC07-4555-B4AB-E74449E96B28}" srcOrd="6" destOrd="0" parTransId="{A2F075C7-0F94-4933-B1A9-14FC0ED80A96}" sibTransId="{25EAE018-E59F-4834-A1AF-8ED9C3B20385}"/>
    <dgm:cxn modelId="{2B9E315E-0A15-4CE3-AF38-46305AEB8058}" type="presOf" srcId="{AAF0474E-C91F-4E24-A66E-C1971C7B5B12}" destId="{B2C0D2C8-3787-487D-928B-1E61F157C21E}" srcOrd="0" destOrd="0" presId="urn:microsoft.com/office/officeart/2005/8/layout/bProcess4"/>
    <dgm:cxn modelId="{C16D2EF0-7080-43E3-A91D-7A62A10D8879}" type="presOf" srcId="{DAF2C554-460F-4A33-A4E6-C760BC08B647}" destId="{E4A6A951-9856-4A16-B659-AEF58B63E71E}" srcOrd="0" destOrd="0" presId="urn:microsoft.com/office/officeart/2005/8/layout/bProcess4"/>
    <dgm:cxn modelId="{E332F9F2-C476-4159-9213-BF45254586A0}" type="presOf" srcId="{643F9033-3B53-4F69-AFDB-AE39C0E05DCE}" destId="{494CAB98-F67A-4A51-A202-26807E4FC8DD}" srcOrd="0" destOrd="0" presId="urn:microsoft.com/office/officeart/2005/8/layout/bProcess4"/>
    <dgm:cxn modelId="{7BBFEC43-3B91-4B89-8237-84327711D1EE}" srcId="{3B75EAAA-7C55-4240-95C1-B6DF6B8EEFFA}" destId="{DAF2C554-460F-4A33-A4E6-C760BC08B647}" srcOrd="0" destOrd="0" parTransId="{C27A45BC-F6B5-48B2-B327-67035285445E}" sibTransId="{37FB3F15-A4AD-487B-81C1-004431F4F3FE}"/>
    <dgm:cxn modelId="{6D745AED-C5FB-4BF4-97F8-C587B8C6B1A3}" srcId="{3B75EAAA-7C55-4240-95C1-B6DF6B8EEFFA}" destId="{BD2ED117-52F4-487F-87F4-4EEEE5CA7359}" srcOrd="1" destOrd="0" parTransId="{47229D2C-5544-4612-8507-167300E7471A}" sibTransId="{643F9033-3B53-4F69-AFDB-AE39C0E05DCE}"/>
    <dgm:cxn modelId="{F6AF97FA-A446-4D2F-A74B-167010E998DE}" type="presOf" srcId="{6430859A-06FD-4016-9742-B1C570045DAC}" destId="{D7EF5284-C28B-4978-9312-18E140555F9A}" srcOrd="0" destOrd="0" presId="urn:microsoft.com/office/officeart/2005/8/layout/bProcess4"/>
    <dgm:cxn modelId="{56B6FFCD-A766-4907-97EC-DFC0E8618C03}" type="presOf" srcId="{18180D59-C855-408F-80E1-9AD242272598}" destId="{89176566-7EFB-44F7-8F64-F29622A5DCEE}" srcOrd="0" destOrd="0" presId="urn:microsoft.com/office/officeart/2005/8/layout/bProcess4"/>
    <dgm:cxn modelId="{51CF615B-C303-452F-9F82-2D50B3A772A8}" type="presOf" srcId="{25EAE018-E59F-4834-A1AF-8ED9C3B20385}" destId="{6FA3AE3F-2095-4D23-B0B9-A7D027F66748}" srcOrd="0" destOrd="0" presId="urn:microsoft.com/office/officeart/2005/8/layout/bProcess4"/>
    <dgm:cxn modelId="{73F26A24-1DC6-46C2-9B9E-CDDFACE27C96}" type="presOf" srcId="{7022ACFA-5FF7-4A8C-A712-B8D6D0B85518}" destId="{25EF3062-4E22-41CF-B18B-68370B450261}" srcOrd="0" destOrd="0" presId="urn:microsoft.com/office/officeart/2005/8/layout/bProcess4"/>
    <dgm:cxn modelId="{28EC762B-D22E-4430-A352-C0218C0FD86B}" srcId="{3B75EAAA-7C55-4240-95C1-B6DF6B8EEFFA}" destId="{9D91D05E-8AE5-42C4-B99E-A8122ADAFFFC}" srcOrd="8" destOrd="0" parTransId="{49D80EE0-6C37-4BF9-836B-76B1E55A516D}" sibTransId="{54B3EC19-B137-43DA-90A7-4A753000A940}"/>
    <dgm:cxn modelId="{F227D989-AF67-4689-A66F-676132A8AE8D}" srcId="{3B75EAAA-7C55-4240-95C1-B6DF6B8EEFFA}" destId="{6430859A-06FD-4016-9742-B1C570045DAC}" srcOrd="2" destOrd="0" parTransId="{6B94F77B-D1AC-4B5A-9780-88286C9B9126}" sibTransId="{AAF0474E-C91F-4E24-A66E-C1971C7B5B12}"/>
    <dgm:cxn modelId="{1A0F2384-FE0E-40A1-B1FE-DF3ECD147A1F}" type="presOf" srcId="{5D030291-8912-43CA-9776-C5967DF835D7}" destId="{FD66FFB7-048F-411D-B609-675233993D15}" srcOrd="0" destOrd="0" presId="urn:microsoft.com/office/officeart/2005/8/layout/bProcess4"/>
    <dgm:cxn modelId="{DB54E801-831F-4168-A23B-CA5F54F7FAF6}" type="presOf" srcId="{A8F948A9-434E-47AC-ADC5-F5A21D55F3E4}" destId="{C64102A7-741B-46EE-9282-D753FB841511}" srcOrd="0" destOrd="0" presId="urn:microsoft.com/office/officeart/2005/8/layout/bProcess4"/>
    <dgm:cxn modelId="{0046D0F6-F3A4-45BA-90ED-E6588AEE32F3}" type="presOf" srcId="{FF40D090-F49E-4B36-A821-501DF9141354}" destId="{885DDCBE-55F7-4E4A-B261-78B70B9B139B}" srcOrd="0" destOrd="0" presId="urn:microsoft.com/office/officeart/2005/8/layout/bProcess4"/>
    <dgm:cxn modelId="{7710BF8B-85E0-4798-B8D9-1457BA007D46}" srcId="{3B75EAAA-7C55-4240-95C1-B6DF6B8EEFFA}" destId="{FF40D090-F49E-4B36-A821-501DF9141354}" srcOrd="4" destOrd="0" parTransId="{BDA71756-CFD2-4B4D-A0A5-0BC35BA41C78}" sibTransId="{795482C5-1048-4359-A12D-3FC5D5A82B37}"/>
    <dgm:cxn modelId="{6045F2D5-6CA5-494A-A70B-36FB2E2CD8EB}" type="presOf" srcId="{2CA0F77D-BC07-4555-B4AB-E74449E96B28}" destId="{F351EBD3-DC62-4F78-961B-67C6F2401854}" srcOrd="0" destOrd="0" presId="urn:microsoft.com/office/officeart/2005/8/layout/bProcess4"/>
    <dgm:cxn modelId="{F02FC2B2-389A-4B27-A50D-8ED6D9200A21}" type="presParOf" srcId="{8EB175D8-4C58-4136-8FE2-00560634561C}" destId="{DF6F6913-5DFA-4EA8-A6C2-0765D4B241C4}" srcOrd="0" destOrd="0" presId="urn:microsoft.com/office/officeart/2005/8/layout/bProcess4"/>
    <dgm:cxn modelId="{E491E7B9-B31F-484A-A7CA-AC7CFE13C76D}" type="presParOf" srcId="{DF6F6913-5DFA-4EA8-A6C2-0765D4B241C4}" destId="{64E175DA-336B-4BCE-9256-5C28F54D7A52}" srcOrd="0" destOrd="0" presId="urn:microsoft.com/office/officeart/2005/8/layout/bProcess4"/>
    <dgm:cxn modelId="{FC9E5AFD-0D87-49EE-B1C6-811EA6CB5C1E}" type="presParOf" srcId="{DF6F6913-5DFA-4EA8-A6C2-0765D4B241C4}" destId="{E4A6A951-9856-4A16-B659-AEF58B63E71E}" srcOrd="1" destOrd="0" presId="urn:microsoft.com/office/officeart/2005/8/layout/bProcess4"/>
    <dgm:cxn modelId="{AC5B52BD-83E1-431E-86BD-DD6B0F967C38}" type="presParOf" srcId="{8EB175D8-4C58-4136-8FE2-00560634561C}" destId="{8F5B3BE1-D74E-4731-90BC-D0E61D261ED2}" srcOrd="1" destOrd="0" presId="urn:microsoft.com/office/officeart/2005/8/layout/bProcess4"/>
    <dgm:cxn modelId="{7E24E3BC-DACA-4848-9470-FF022843C159}" type="presParOf" srcId="{8EB175D8-4C58-4136-8FE2-00560634561C}" destId="{4725E742-AED7-47BF-9CD3-7761A6F33CD1}" srcOrd="2" destOrd="0" presId="urn:microsoft.com/office/officeart/2005/8/layout/bProcess4"/>
    <dgm:cxn modelId="{AF07A681-481F-4EFF-BA19-A6149D7F7576}" type="presParOf" srcId="{4725E742-AED7-47BF-9CD3-7761A6F33CD1}" destId="{21471D7A-E406-4E70-BE9E-AE2172096295}" srcOrd="0" destOrd="0" presId="urn:microsoft.com/office/officeart/2005/8/layout/bProcess4"/>
    <dgm:cxn modelId="{89C9643E-23FA-4A1D-8FF9-93852D49A757}" type="presParOf" srcId="{4725E742-AED7-47BF-9CD3-7761A6F33CD1}" destId="{6B4388E5-1B9B-44DF-9CAA-6987460437F0}" srcOrd="1" destOrd="0" presId="urn:microsoft.com/office/officeart/2005/8/layout/bProcess4"/>
    <dgm:cxn modelId="{25209339-26FD-46A1-9C18-ED62D0317E14}" type="presParOf" srcId="{8EB175D8-4C58-4136-8FE2-00560634561C}" destId="{494CAB98-F67A-4A51-A202-26807E4FC8DD}" srcOrd="3" destOrd="0" presId="urn:microsoft.com/office/officeart/2005/8/layout/bProcess4"/>
    <dgm:cxn modelId="{35C9A500-BE46-440C-A1DB-E521F44C26DA}" type="presParOf" srcId="{8EB175D8-4C58-4136-8FE2-00560634561C}" destId="{2BE77EE1-0E30-406D-AE69-BECE7D8E6D1B}" srcOrd="4" destOrd="0" presId="urn:microsoft.com/office/officeart/2005/8/layout/bProcess4"/>
    <dgm:cxn modelId="{17541584-5CC9-4071-8715-737F89BF050B}" type="presParOf" srcId="{2BE77EE1-0E30-406D-AE69-BECE7D8E6D1B}" destId="{86757079-02C5-4E7F-8988-BE24C83FC63D}" srcOrd="0" destOrd="0" presId="urn:microsoft.com/office/officeart/2005/8/layout/bProcess4"/>
    <dgm:cxn modelId="{A90824D9-6B37-4BE6-990A-BF814A1A7FDF}" type="presParOf" srcId="{2BE77EE1-0E30-406D-AE69-BECE7D8E6D1B}" destId="{D7EF5284-C28B-4978-9312-18E140555F9A}" srcOrd="1" destOrd="0" presId="urn:microsoft.com/office/officeart/2005/8/layout/bProcess4"/>
    <dgm:cxn modelId="{5ACF593A-5723-489F-B088-4AF4299BE5A2}" type="presParOf" srcId="{8EB175D8-4C58-4136-8FE2-00560634561C}" destId="{B2C0D2C8-3787-487D-928B-1E61F157C21E}" srcOrd="5" destOrd="0" presId="urn:microsoft.com/office/officeart/2005/8/layout/bProcess4"/>
    <dgm:cxn modelId="{EBF8B97C-4904-41D5-BBD5-E93476A1B5CE}" type="presParOf" srcId="{8EB175D8-4C58-4136-8FE2-00560634561C}" destId="{DE07BB86-A336-4933-9E28-84E03271A762}" srcOrd="6" destOrd="0" presId="urn:microsoft.com/office/officeart/2005/8/layout/bProcess4"/>
    <dgm:cxn modelId="{17889B62-FE52-4DF0-B19D-DE37EDACA140}" type="presParOf" srcId="{DE07BB86-A336-4933-9E28-84E03271A762}" destId="{1F640503-E7AA-4EFC-B1A9-34DA3C411033}" srcOrd="0" destOrd="0" presId="urn:microsoft.com/office/officeart/2005/8/layout/bProcess4"/>
    <dgm:cxn modelId="{8C59FD40-1AF0-473F-8688-148EF8A6F4BB}" type="presParOf" srcId="{DE07BB86-A336-4933-9E28-84E03271A762}" destId="{6E841943-39F3-49AA-A4FC-24A6DF73146E}" srcOrd="1" destOrd="0" presId="urn:microsoft.com/office/officeart/2005/8/layout/bProcess4"/>
    <dgm:cxn modelId="{AFD64BE1-5E53-4B14-9EA3-87A075977C1C}" type="presParOf" srcId="{8EB175D8-4C58-4136-8FE2-00560634561C}" destId="{C64102A7-741B-46EE-9282-D753FB841511}" srcOrd="7" destOrd="0" presId="urn:microsoft.com/office/officeart/2005/8/layout/bProcess4"/>
    <dgm:cxn modelId="{C96A79AE-A126-48B6-BCFC-215CCED72870}" type="presParOf" srcId="{8EB175D8-4C58-4136-8FE2-00560634561C}" destId="{6B628CD4-A6EF-43F6-8673-D315A10C3131}" srcOrd="8" destOrd="0" presId="urn:microsoft.com/office/officeart/2005/8/layout/bProcess4"/>
    <dgm:cxn modelId="{7F1B2BDA-4FC2-4AC4-B23A-0F641A73BD63}" type="presParOf" srcId="{6B628CD4-A6EF-43F6-8673-D315A10C3131}" destId="{457547F2-40D5-45C9-9C69-53C2D5596ED5}" srcOrd="0" destOrd="0" presId="urn:microsoft.com/office/officeart/2005/8/layout/bProcess4"/>
    <dgm:cxn modelId="{3811B80C-F140-4AE8-A7F6-3F7C671E1DF9}" type="presParOf" srcId="{6B628CD4-A6EF-43F6-8673-D315A10C3131}" destId="{885DDCBE-55F7-4E4A-B261-78B70B9B139B}" srcOrd="1" destOrd="0" presId="urn:microsoft.com/office/officeart/2005/8/layout/bProcess4"/>
    <dgm:cxn modelId="{72D23D2E-FA57-4B5B-A569-EDB4DDB2DF18}" type="presParOf" srcId="{8EB175D8-4C58-4136-8FE2-00560634561C}" destId="{91C7AFB4-6C10-45D5-ABC4-CC3E11D0FA6C}" srcOrd="9" destOrd="0" presId="urn:microsoft.com/office/officeart/2005/8/layout/bProcess4"/>
    <dgm:cxn modelId="{88461CA2-0AFA-4FC0-B864-AEA9D2C78601}" type="presParOf" srcId="{8EB175D8-4C58-4136-8FE2-00560634561C}" destId="{BAEFF994-1A4E-4BD9-8585-09D10B4052D5}" srcOrd="10" destOrd="0" presId="urn:microsoft.com/office/officeart/2005/8/layout/bProcess4"/>
    <dgm:cxn modelId="{A6339E09-6011-4CD0-A929-98301BDBAFD6}" type="presParOf" srcId="{BAEFF994-1A4E-4BD9-8585-09D10B4052D5}" destId="{EE64BBE2-2DA2-4518-B643-CF2AAFB02147}" srcOrd="0" destOrd="0" presId="urn:microsoft.com/office/officeart/2005/8/layout/bProcess4"/>
    <dgm:cxn modelId="{D747AEA9-1F50-4A40-8858-CE5D891B911A}" type="presParOf" srcId="{BAEFF994-1A4E-4BD9-8585-09D10B4052D5}" destId="{FD66FFB7-048F-411D-B609-675233993D15}" srcOrd="1" destOrd="0" presId="urn:microsoft.com/office/officeart/2005/8/layout/bProcess4"/>
    <dgm:cxn modelId="{1E498CBA-EFAA-40D3-836D-F3B40647F301}" type="presParOf" srcId="{8EB175D8-4C58-4136-8FE2-00560634561C}" destId="{89176566-7EFB-44F7-8F64-F29622A5DCEE}" srcOrd="11" destOrd="0" presId="urn:microsoft.com/office/officeart/2005/8/layout/bProcess4"/>
    <dgm:cxn modelId="{85024E3E-FFE8-45FB-9026-6953D9D07D09}" type="presParOf" srcId="{8EB175D8-4C58-4136-8FE2-00560634561C}" destId="{2B7E467F-0EF8-417C-8297-33A262FC3E29}" srcOrd="12" destOrd="0" presId="urn:microsoft.com/office/officeart/2005/8/layout/bProcess4"/>
    <dgm:cxn modelId="{9AF35AB6-802C-4CB7-8F92-6BC6BD9A3ABC}" type="presParOf" srcId="{2B7E467F-0EF8-417C-8297-33A262FC3E29}" destId="{13668732-E94A-4D14-8AC9-0F472FFC5EE2}" srcOrd="0" destOrd="0" presId="urn:microsoft.com/office/officeart/2005/8/layout/bProcess4"/>
    <dgm:cxn modelId="{0A98E4C2-BC14-4657-8625-9502CBDE4CA0}" type="presParOf" srcId="{2B7E467F-0EF8-417C-8297-33A262FC3E29}" destId="{F351EBD3-DC62-4F78-961B-67C6F2401854}" srcOrd="1" destOrd="0" presId="urn:microsoft.com/office/officeart/2005/8/layout/bProcess4"/>
    <dgm:cxn modelId="{A3793C31-7CC0-426A-A8C8-92C565FB394A}" type="presParOf" srcId="{8EB175D8-4C58-4136-8FE2-00560634561C}" destId="{6FA3AE3F-2095-4D23-B0B9-A7D027F66748}" srcOrd="13" destOrd="0" presId="urn:microsoft.com/office/officeart/2005/8/layout/bProcess4"/>
    <dgm:cxn modelId="{DA3E5B8E-8956-4B07-9F21-42DD64876479}" type="presParOf" srcId="{8EB175D8-4C58-4136-8FE2-00560634561C}" destId="{077FD152-A4E2-4A06-A1D0-A25EEFA13EEC}" srcOrd="14" destOrd="0" presId="urn:microsoft.com/office/officeart/2005/8/layout/bProcess4"/>
    <dgm:cxn modelId="{48E775D4-0199-4F37-8A42-A6C1AB93EDA3}" type="presParOf" srcId="{077FD152-A4E2-4A06-A1D0-A25EEFA13EEC}" destId="{464C45FB-FEB7-4B1E-A019-E7AB592826B4}" srcOrd="0" destOrd="0" presId="urn:microsoft.com/office/officeart/2005/8/layout/bProcess4"/>
    <dgm:cxn modelId="{6D26F71F-19FF-4F01-922C-9D6AD1761367}" type="presParOf" srcId="{077FD152-A4E2-4A06-A1D0-A25EEFA13EEC}" destId="{98D82CDC-F907-4BC9-9737-C190F27099D8}" srcOrd="1" destOrd="0" presId="urn:microsoft.com/office/officeart/2005/8/layout/bProcess4"/>
    <dgm:cxn modelId="{FE21580C-9280-45ED-96AF-86C9B169BB36}" type="presParOf" srcId="{8EB175D8-4C58-4136-8FE2-00560634561C}" destId="{25EF3062-4E22-41CF-B18B-68370B450261}" srcOrd="15" destOrd="0" presId="urn:microsoft.com/office/officeart/2005/8/layout/bProcess4"/>
    <dgm:cxn modelId="{266A0415-4DA2-49BF-B7F9-8F1606E6E83A}" type="presParOf" srcId="{8EB175D8-4C58-4136-8FE2-00560634561C}" destId="{E2F9BE0D-9A6E-438C-B3C3-54A05E479809}" srcOrd="16" destOrd="0" presId="urn:microsoft.com/office/officeart/2005/8/layout/bProcess4"/>
    <dgm:cxn modelId="{CBF66E3A-6362-49A6-862C-A52321C86AAA}" type="presParOf" srcId="{E2F9BE0D-9A6E-438C-B3C3-54A05E479809}" destId="{A1B70DAC-ED5F-4C0A-BCB7-CE3C947242FA}" srcOrd="0" destOrd="0" presId="urn:microsoft.com/office/officeart/2005/8/layout/bProcess4"/>
    <dgm:cxn modelId="{558ACAD3-70AA-47C0-97BB-2CEF780562B4}" type="presParOf" srcId="{E2F9BE0D-9A6E-438C-B3C3-54A05E479809}" destId="{8AF36455-9522-4B45-AD1F-B66EFA27B79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87913B-CD00-4506-AE4F-005ED007DE13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A3C986D-7D14-4616-BC46-781BE8CEAE80}">
      <dgm:prSet phldrT="[Texto]"/>
      <dgm:spPr/>
      <dgm:t>
        <a:bodyPr/>
        <a:lstStyle/>
        <a:p>
          <a:r>
            <a:rPr lang="es-MX" dirty="0" smtClean="0"/>
            <a:t>Producción total</a:t>
          </a:r>
          <a:endParaRPr lang="es-MX" dirty="0"/>
        </a:p>
      </dgm:t>
    </dgm:pt>
    <dgm:pt modelId="{60284E83-773E-4D27-9772-0E0739B7D9B5}" type="parTrans" cxnId="{2A574B58-7DFE-4E78-A82E-35549D8C1865}">
      <dgm:prSet/>
      <dgm:spPr/>
      <dgm:t>
        <a:bodyPr/>
        <a:lstStyle/>
        <a:p>
          <a:endParaRPr lang="es-MX"/>
        </a:p>
      </dgm:t>
    </dgm:pt>
    <dgm:pt modelId="{49EAE510-690A-4310-AD33-162CA226B5E0}" type="sibTrans" cxnId="{2A574B58-7DFE-4E78-A82E-35549D8C1865}">
      <dgm:prSet/>
      <dgm:spPr/>
      <dgm:t>
        <a:bodyPr/>
        <a:lstStyle/>
        <a:p>
          <a:endParaRPr lang="es-MX"/>
        </a:p>
      </dgm:t>
    </dgm:pt>
    <dgm:pt modelId="{28A95F9C-AD5F-4F98-8BB5-A0A1385864DA}">
      <dgm:prSet phldrT="[Texto]"/>
      <dgm:spPr/>
      <dgm:t>
        <a:bodyPr/>
        <a:lstStyle/>
        <a:p>
          <a:r>
            <a:rPr lang="es-MX" dirty="0" smtClean="0"/>
            <a:t>Empleo total</a:t>
          </a:r>
          <a:endParaRPr lang="es-MX" dirty="0"/>
        </a:p>
      </dgm:t>
    </dgm:pt>
    <dgm:pt modelId="{5DF61745-D4D8-4D55-96F5-A35509219B65}" type="parTrans" cxnId="{DA3424E4-99ED-4E98-9F28-4E19EC8B4E2B}">
      <dgm:prSet/>
      <dgm:spPr/>
      <dgm:t>
        <a:bodyPr/>
        <a:lstStyle/>
        <a:p>
          <a:endParaRPr lang="es-MX"/>
        </a:p>
      </dgm:t>
    </dgm:pt>
    <dgm:pt modelId="{842665E1-74A2-46AB-A000-27E4BA0F5461}" type="sibTrans" cxnId="{DA3424E4-99ED-4E98-9F28-4E19EC8B4E2B}">
      <dgm:prSet/>
      <dgm:spPr/>
      <dgm:t>
        <a:bodyPr/>
        <a:lstStyle/>
        <a:p>
          <a:endParaRPr lang="es-MX"/>
        </a:p>
      </dgm:t>
    </dgm:pt>
    <dgm:pt modelId="{2B8FF886-9B5F-44A8-BEED-415051934191}">
      <dgm:prSet phldrT="[Texto]"/>
      <dgm:spPr/>
      <dgm:t>
        <a:bodyPr/>
        <a:lstStyle/>
        <a:p>
          <a:r>
            <a:rPr lang="es-MX" dirty="0" smtClean="0"/>
            <a:t>Nivel general de precios</a:t>
          </a:r>
          <a:endParaRPr lang="es-MX" dirty="0"/>
        </a:p>
      </dgm:t>
    </dgm:pt>
    <dgm:pt modelId="{0CEA7EE1-0F4A-4105-AA02-ABD914DC1B1D}" type="parTrans" cxnId="{D5377DE8-1DA0-4D64-A6A4-D0960B92B8CA}">
      <dgm:prSet/>
      <dgm:spPr/>
      <dgm:t>
        <a:bodyPr/>
        <a:lstStyle/>
        <a:p>
          <a:endParaRPr lang="es-MX"/>
        </a:p>
      </dgm:t>
    </dgm:pt>
    <dgm:pt modelId="{FAD57669-B6BE-4FAF-A241-7959A48ADF5D}" type="sibTrans" cxnId="{D5377DE8-1DA0-4D64-A6A4-D0960B92B8CA}">
      <dgm:prSet/>
      <dgm:spPr/>
      <dgm:t>
        <a:bodyPr/>
        <a:lstStyle/>
        <a:p>
          <a:endParaRPr lang="es-MX"/>
        </a:p>
      </dgm:t>
    </dgm:pt>
    <dgm:pt modelId="{E5E02AF0-C7A3-4A36-A451-BD5515232BA9}" type="pres">
      <dgm:prSet presAssocID="{E587913B-CD00-4506-AE4F-005ED007DE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6D7220-6038-4927-A823-2A48B044E8AD}" type="pres">
      <dgm:prSet presAssocID="{1A3C986D-7D14-4616-BC46-781BE8CEAE80}" presName="node" presStyleLbl="node1" presStyleIdx="0" presStyleCnt="3" custLinFactNeighborY="13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4C1FFC-D60F-4E96-A892-B25A1EF9E249}" type="pres">
      <dgm:prSet presAssocID="{49EAE510-690A-4310-AD33-162CA226B5E0}" presName="sibTrans" presStyleCnt="0"/>
      <dgm:spPr/>
      <dgm:t>
        <a:bodyPr/>
        <a:lstStyle/>
        <a:p>
          <a:endParaRPr lang="es-MX"/>
        </a:p>
      </dgm:t>
    </dgm:pt>
    <dgm:pt modelId="{D614D792-7EB7-4C2E-B8AA-21030B35C763}" type="pres">
      <dgm:prSet presAssocID="{28A95F9C-AD5F-4F98-8BB5-A0A1385864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F9A5B9-F44A-4D59-A475-208FC04604BD}" type="pres">
      <dgm:prSet presAssocID="{842665E1-74A2-46AB-A000-27E4BA0F5461}" presName="sibTrans" presStyleCnt="0"/>
      <dgm:spPr/>
      <dgm:t>
        <a:bodyPr/>
        <a:lstStyle/>
        <a:p>
          <a:endParaRPr lang="es-MX"/>
        </a:p>
      </dgm:t>
    </dgm:pt>
    <dgm:pt modelId="{08E43C05-8AB1-4DD7-AE40-7650B078DCDB}" type="pres">
      <dgm:prSet presAssocID="{2B8FF886-9B5F-44A8-BEED-41505193419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8CD34C-D68C-4AEA-9847-5FC81737C0D3}" type="presOf" srcId="{2B8FF886-9B5F-44A8-BEED-415051934191}" destId="{08E43C05-8AB1-4DD7-AE40-7650B078DCDB}" srcOrd="0" destOrd="0" presId="urn:microsoft.com/office/officeart/2005/8/layout/default"/>
    <dgm:cxn modelId="{DA3424E4-99ED-4E98-9F28-4E19EC8B4E2B}" srcId="{E587913B-CD00-4506-AE4F-005ED007DE13}" destId="{28A95F9C-AD5F-4F98-8BB5-A0A1385864DA}" srcOrd="1" destOrd="0" parTransId="{5DF61745-D4D8-4D55-96F5-A35509219B65}" sibTransId="{842665E1-74A2-46AB-A000-27E4BA0F5461}"/>
    <dgm:cxn modelId="{2A574B58-7DFE-4E78-A82E-35549D8C1865}" srcId="{E587913B-CD00-4506-AE4F-005ED007DE13}" destId="{1A3C986D-7D14-4616-BC46-781BE8CEAE80}" srcOrd="0" destOrd="0" parTransId="{60284E83-773E-4D27-9772-0E0739B7D9B5}" sibTransId="{49EAE510-690A-4310-AD33-162CA226B5E0}"/>
    <dgm:cxn modelId="{BFEAEFE4-88F5-468F-ACA7-272F1AD627C3}" type="presOf" srcId="{E587913B-CD00-4506-AE4F-005ED007DE13}" destId="{E5E02AF0-C7A3-4A36-A451-BD5515232BA9}" srcOrd="0" destOrd="0" presId="urn:microsoft.com/office/officeart/2005/8/layout/default"/>
    <dgm:cxn modelId="{D9F6F4D1-86EA-44A0-A19F-C321340D4901}" type="presOf" srcId="{28A95F9C-AD5F-4F98-8BB5-A0A1385864DA}" destId="{D614D792-7EB7-4C2E-B8AA-21030B35C763}" srcOrd="0" destOrd="0" presId="urn:microsoft.com/office/officeart/2005/8/layout/default"/>
    <dgm:cxn modelId="{D5377DE8-1DA0-4D64-A6A4-D0960B92B8CA}" srcId="{E587913B-CD00-4506-AE4F-005ED007DE13}" destId="{2B8FF886-9B5F-44A8-BEED-415051934191}" srcOrd="2" destOrd="0" parTransId="{0CEA7EE1-0F4A-4105-AA02-ABD914DC1B1D}" sibTransId="{FAD57669-B6BE-4FAF-A241-7959A48ADF5D}"/>
    <dgm:cxn modelId="{D434FE4A-16A7-4208-8459-360BAE6CBF4E}" type="presOf" srcId="{1A3C986D-7D14-4616-BC46-781BE8CEAE80}" destId="{4D6D7220-6038-4927-A823-2A48B044E8AD}" srcOrd="0" destOrd="0" presId="urn:microsoft.com/office/officeart/2005/8/layout/default"/>
    <dgm:cxn modelId="{1145B8E1-9D57-4FB0-9242-C6739B8E0976}" type="presParOf" srcId="{E5E02AF0-C7A3-4A36-A451-BD5515232BA9}" destId="{4D6D7220-6038-4927-A823-2A48B044E8AD}" srcOrd="0" destOrd="0" presId="urn:microsoft.com/office/officeart/2005/8/layout/default"/>
    <dgm:cxn modelId="{1FCBDA43-66F3-46A4-8E48-04BD5A47111B}" type="presParOf" srcId="{E5E02AF0-C7A3-4A36-A451-BD5515232BA9}" destId="{C14C1FFC-D60F-4E96-A892-B25A1EF9E249}" srcOrd="1" destOrd="0" presId="urn:microsoft.com/office/officeart/2005/8/layout/default"/>
    <dgm:cxn modelId="{E55DB550-D46F-4CFF-BB6A-812350328706}" type="presParOf" srcId="{E5E02AF0-C7A3-4A36-A451-BD5515232BA9}" destId="{D614D792-7EB7-4C2E-B8AA-21030B35C763}" srcOrd="2" destOrd="0" presId="urn:microsoft.com/office/officeart/2005/8/layout/default"/>
    <dgm:cxn modelId="{37E2A8BC-796C-4B2B-A1B0-5EBF7CFBEEA6}" type="presParOf" srcId="{E5E02AF0-C7A3-4A36-A451-BD5515232BA9}" destId="{13F9A5B9-F44A-4D59-A475-208FC04604BD}" srcOrd="3" destOrd="0" presId="urn:microsoft.com/office/officeart/2005/8/layout/default"/>
    <dgm:cxn modelId="{71E06BA3-88E9-49E5-89A3-EAC93C26A21E}" type="presParOf" srcId="{E5E02AF0-C7A3-4A36-A451-BD5515232BA9}" destId="{08E43C05-8AB1-4DD7-AE40-7650B078DCD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BC95DA-E37A-4E7A-9625-D70BC0DC76B8}" type="doc">
      <dgm:prSet loTypeId="urn:microsoft.com/office/officeart/2005/8/layout/chevron1" loCatId="process" qsTypeId="urn:microsoft.com/office/officeart/2005/8/quickstyle/3d1" qsCatId="3D" csTypeId="urn:microsoft.com/office/officeart/2005/8/colors/colorful1" csCatId="colorful" phldr="1"/>
      <dgm:spPr/>
    </dgm:pt>
    <dgm:pt modelId="{7797A45A-D727-40DF-94E9-ABC22A073212}">
      <dgm:prSet phldrT="[Texto]"/>
      <dgm:spPr/>
      <dgm:t>
        <a:bodyPr/>
        <a:lstStyle/>
        <a:p>
          <a:r>
            <a:rPr lang="es-MX" dirty="0" smtClean="0"/>
            <a:t>Productividad de la economía nacional</a:t>
          </a:r>
          <a:endParaRPr lang="es-MX" dirty="0"/>
        </a:p>
      </dgm:t>
    </dgm:pt>
    <dgm:pt modelId="{E04471C4-ABDD-4E84-BDFF-C8BF18BB6E29}" type="parTrans" cxnId="{77CBBE2B-1ABF-4FA2-B7A9-9B7929C913E9}">
      <dgm:prSet/>
      <dgm:spPr/>
      <dgm:t>
        <a:bodyPr/>
        <a:lstStyle/>
        <a:p>
          <a:endParaRPr lang="es-MX"/>
        </a:p>
      </dgm:t>
    </dgm:pt>
    <dgm:pt modelId="{45318EFC-B22D-44D5-8FC4-C3CF7285BF42}" type="sibTrans" cxnId="{77CBBE2B-1ABF-4FA2-B7A9-9B7929C913E9}">
      <dgm:prSet/>
      <dgm:spPr/>
      <dgm:t>
        <a:bodyPr/>
        <a:lstStyle/>
        <a:p>
          <a:endParaRPr lang="es-MX"/>
        </a:p>
      </dgm:t>
    </dgm:pt>
    <dgm:pt modelId="{D3E9917E-0C7E-4B19-9F3F-93DD6E471A99}">
      <dgm:prSet phldrT="[Texto]"/>
      <dgm:spPr/>
      <dgm:t>
        <a:bodyPr/>
        <a:lstStyle/>
        <a:p>
          <a:r>
            <a:rPr lang="es-MX" dirty="0" smtClean="0"/>
            <a:t>Demanda y oferta global</a:t>
          </a:r>
          <a:endParaRPr lang="es-MX" dirty="0"/>
        </a:p>
      </dgm:t>
    </dgm:pt>
    <dgm:pt modelId="{91CD085E-2F1C-4B70-87D6-32D230A32F96}" type="parTrans" cxnId="{F7F6AD02-6C56-4E81-96F6-4E25F9A7AC8B}">
      <dgm:prSet/>
      <dgm:spPr/>
      <dgm:t>
        <a:bodyPr/>
        <a:lstStyle/>
        <a:p>
          <a:endParaRPr lang="es-MX"/>
        </a:p>
      </dgm:t>
    </dgm:pt>
    <dgm:pt modelId="{B5085F00-24FD-48D7-A4E3-FE9A598F0FA7}" type="sibTrans" cxnId="{F7F6AD02-6C56-4E81-96F6-4E25F9A7AC8B}">
      <dgm:prSet/>
      <dgm:spPr/>
      <dgm:t>
        <a:bodyPr/>
        <a:lstStyle/>
        <a:p>
          <a:endParaRPr lang="es-MX"/>
        </a:p>
      </dgm:t>
    </dgm:pt>
    <dgm:pt modelId="{BB883237-27D1-40AF-B527-0D48A88A7034}">
      <dgm:prSet phldrT="[Texto]"/>
      <dgm:spPr/>
      <dgm:t>
        <a:bodyPr/>
        <a:lstStyle/>
        <a:p>
          <a:r>
            <a:rPr lang="es-MX" dirty="0" smtClean="0"/>
            <a:t>Gasto total</a:t>
          </a:r>
          <a:endParaRPr lang="es-MX" dirty="0"/>
        </a:p>
      </dgm:t>
    </dgm:pt>
    <dgm:pt modelId="{ABDC9C96-5F73-4453-8438-05403BA6265A}" type="parTrans" cxnId="{C455A42E-5AFB-480A-836B-8ADE008CFA65}">
      <dgm:prSet/>
      <dgm:spPr/>
      <dgm:t>
        <a:bodyPr/>
        <a:lstStyle/>
        <a:p>
          <a:endParaRPr lang="es-MX"/>
        </a:p>
      </dgm:t>
    </dgm:pt>
    <dgm:pt modelId="{A789772A-DC49-487C-8047-DE90CB44F333}" type="sibTrans" cxnId="{C455A42E-5AFB-480A-836B-8ADE008CFA65}">
      <dgm:prSet/>
      <dgm:spPr/>
      <dgm:t>
        <a:bodyPr/>
        <a:lstStyle/>
        <a:p>
          <a:endParaRPr lang="es-MX"/>
        </a:p>
      </dgm:t>
    </dgm:pt>
    <dgm:pt modelId="{7A2A5A57-FADA-40AA-BA2C-41B7825041A0}">
      <dgm:prSet/>
      <dgm:spPr/>
      <dgm:t>
        <a:bodyPr/>
        <a:lstStyle/>
        <a:p>
          <a:r>
            <a:rPr lang="es-MX" dirty="0" smtClean="0"/>
            <a:t>Consumo nacional</a:t>
          </a:r>
          <a:endParaRPr lang="es-MX" dirty="0"/>
        </a:p>
      </dgm:t>
    </dgm:pt>
    <dgm:pt modelId="{643CE917-D6A6-47E0-BBEF-691446CDF641}" type="parTrans" cxnId="{012899E4-D85B-4675-A2F2-18CF3CE0E9C8}">
      <dgm:prSet/>
      <dgm:spPr/>
      <dgm:t>
        <a:bodyPr/>
        <a:lstStyle/>
        <a:p>
          <a:endParaRPr lang="es-MX"/>
        </a:p>
      </dgm:t>
    </dgm:pt>
    <dgm:pt modelId="{04EEB79C-FD38-45CC-A95F-3E5C4AF8CC15}" type="sibTrans" cxnId="{012899E4-D85B-4675-A2F2-18CF3CE0E9C8}">
      <dgm:prSet/>
      <dgm:spPr/>
      <dgm:t>
        <a:bodyPr/>
        <a:lstStyle/>
        <a:p>
          <a:endParaRPr lang="es-MX"/>
        </a:p>
      </dgm:t>
    </dgm:pt>
    <dgm:pt modelId="{1528FBD2-AAD0-4583-80FC-085621875C48}">
      <dgm:prSet/>
      <dgm:spPr/>
      <dgm:t>
        <a:bodyPr/>
        <a:lstStyle/>
        <a:p>
          <a:r>
            <a:rPr lang="es-MX" dirty="0" smtClean="0"/>
            <a:t>Oferta y demanda monetaria</a:t>
          </a:r>
          <a:endParaRPr lang="es-MX" dirty="0"/>
        </a:p>
      </dgm:t>
    </dgm:pt>
    <dgm:pt modelId="{9623E34F-8FAA-46BB-85FC-ABAA276BC0DD}" type="parTrans" cxnId="{1C24D688-D812-4A8F-81CA-87D9B80E928A}">
      <dgm:prSet/>
      <dgm:spPr/>
      <dgm:t>
        <a:bodyPr/>
        <a:lstStyle/>
        <a:p>
          <a:endParaRPr lang="es-MX"/>
        </a:p>
      </dgm:t>
    </dgm:pt>
    <dgm:pt modelId="{90089201-EF45-45CB-ACBF-30F0D8E3F530}" type="sibTrans" cxnId="{1C24D688-D812-4A8F-81CA-87D9B80E928A}">
      <dgm:prSet/>
      <dgm:spPr/>
      <dgm:t>
        <a:bodyPr/>
        <a:lstStyle/>
        <a:p>
          <a:endParaRPr lang="es-MX"/>
        </a:p>
      </dgm:t>
    </dgm:pt>
    <dgm:pt modelId="{34719A0A-A13A-4A4C-9100-556E39D1DE85}" type="pres">
      <dgm:prSet presAssocID="{E0BC95DA-E37A-4E7A-9625-D70BC0DC76B8}" presName="Name0" presStyleCnt="0">
        <dgm:presLayoutVars>
          <dgm:dir/>
          <dgm:animLvl val="lvl"/>
          <dgm:resizeHandles val="exact"/>
        </dgm:presLayoutVars>
      </dgm:prSet>
      <dgm:spPr/>
    </dgm:pt>
    <dgm:pt modelId="{338D942A-8846-4FF7-B280-38D4E1F9043B}" type="pres">
      <dgm:prSet presAssocID="{7797A45A-D727-40DF-94E9-ABC22A07321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634EFE-25B0-47BC-A33B-4EE193AD5097}" type="pres">
      <dgm:prSet presAssocID="{45318EFC-B22D-44D5-8FC4-C3CF7285BF42}" presName="parTxOnlySpace" presStyleCnt="0"/>
      <dgm:spPr/>
    </dgm:pt>
    <dgm:pt modelId="{6372E55F-0D32-42A9-B772-C8645A10BDA3}" type="pres">
      <dgm:prSet presAssocID="{D3E9917E-0C7E-4B19-9F3F-93DD6E471A99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168EC-882B-44F6-9F8E-109DE77076B4}" type="pres">
      <dgm:prSet presAssocID="{B5085F00-24FD-48D7-A4E3-FE9A598F0FA7}" presName="parTxOnlySpace" presStyleCnt="0"/>
      <dgm:spPr/>
    </dgm:pt>
    <dgm:pt modelId="{0AECE5F8-5B63-4E08-948D-6D6A4C6959FD}" type="pres">
      <dgm:prSet presAssocID="{7A2A5A57-FADA-40AA-BA2C-41B7825041A0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1562B4-D893-4134-BA49-B7FD14202AB5}" type="pres">
      <dgm:prSet presAssocID="{04EEB79C-FD38-45CC-A95F-3E5C4AF8CC15}" presName="parTxOnlySpace" presStyleCnt="0"/>
      <dgm:spPr/>
    </dgm:pt>
    <dgm:pt modelId="{212BE57A-2D0C-4280-A7B3-FBCF3799D0DA}" type="pres">
      <dgm:prSet presAssocID="{BB883237-27D1-40AF-B527-0D48A88A7034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2C6B91-DBD5-4A66-B994-B4A885295C41}" type="pres">
      <dgm:prSet presAssocID="{A789772A-DC49-487C-8047-DE90CB44F333}" presName="parTxOnlySpace" presStyleCnt="0"/>
      <dgm:spPr/>
    </dgm:pt>
    <dgm:pt modelId="{9DCA6B4F-C701-4AD3-B5F4-C7A3EEF9D098}" type="pres">
      <dgm:prSet presAssocID="{1528FBD2-AAD0-4583-80FC-085621875C4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0AF1F02-71DA-4185-AE4D-1661D4EE1C49}" type="presOf" srcId="{1528FBD2-AAD0-4583-80FC-085621875C48}" destId="{9DCA6B4F-C701-4AD3-B5F4-C7A3EEF9D098}" srcOrd="0" destOrd="0" presId="urn:microsoft.com/office/officeart/2005/8/layout/chevron1"/>
    <dgm:cxn modelId="{96073D8E-B147-416C-8DB1-253A324D9EA0}" type="presOf" srcId="{E0BC95DA-E37A-4E7A-9625-D70BC0DC76B8}" destId="{34719A0A-A13A-4A4C-9100-556E39D1DE85}" srcOrd="0" destOrd="0" presId="urn:microsoft.com/office/officeart/2005/8/layout/chevron1"/>
    <dgm:cxn modelId="{21C31738-985B-44F8-B8E1-100EBB1E5EA5}" type="presOf" srcId="{BB883237-27D1-40AF-B527-0D48A88A7034}" destId="{212BE57A-2D0C-4280-A7B3-FBCF3799D0DA}" srcOrd="0" destOrd="0" presId="urn:microsoft.com/office/officeart/2005/8/layout/chevron1"/>
    <dgm:cxn modelId="{045FB068-FDBA-4B80-B721-677AE6F16730}" type="presOf" srcId="{D3E9917E-0C7E-4B19-9F3F-93DD6E471A99}" destId="{6372E55F-0D32-42A9-B772-C8645A10BDA3}" srcOrd="0" destOrd="0" presId="urn:microsoft.com/office/officeart/2005/8/layout/chevron1"/>
    <dgm:cxn modelId="{1C24D688-D812-4A8F-81CA-87D9B80E928A}" srcId="{E0BC95DA-E37A-4E7A-9625-D70BC0DC76B8}" destId="{1528FBD2-AAD0-4583-80FC-085621875C48}" srcOrd="4" destOrd="0" parTransId="{9623E34F-8FAA-46BB-85FC-ABAA276BC0DD}" sibTransId="{90089201-EF45-45CB-ACBF-30F0D8E3F530}"/>
    <dgm:cxn modelId="{05DE3534-9DC8-4FD0-A2A6-83D6DA810C51}" type="presOf" srcId="{7A2A5A57-FADA-40AA-BA2C-41B7825041A0}" destId="{0AECE5F8-5B63-4E08-948D-6D6A4C6959FD}" srcOrd="0" destOrd="0" presId="urn:microsoft.com/office/officeart/2005/8/layout/chevron1"/>
    <dgm:cxn modelId="{7549FAB3-F4AA-405C-B9E8-CF06E8DBBE99}" type="presOf" srcId="{7797A45A-D727-40DF-94E9-ABC22A073212}" destId="{338D942A-8846-4FF7-B280-38D4E1F9043B}" srcOrd="0" destOrd="0" presId="urn:microsoft.com/office/officeart/2005/8/layout/chevron1"/>
    <dgm:cxn modelId="{012899E4-D85B-4675-A2F2-18CF3CE0E9C8}" srcId="{E0BC95DA-E37A-4E7A-9625-D70BC0DC76B8}" destId="{7A2A5A57-FADA-40AA-BA2C-41B7825041A0}" srcOrd="2" destOrd="0" parTransId="{643CE917-D6A6-47E0-BBEF-691446CDF641}" sibTransId="{04EEB79C-FD38-45CC-A95F-3E5C4AF8CC15}"/>
    <dgm:cxn modelId="{C455A42E-5AFB-480A-836B-8ADE008CFA65}" srcId="{E0BC95DA-E37A-4E7A-9625-D70BC0DC76B8}" destId="{BB883237-27D1-40AF-B527-0D48A88A7034}" srcOrd="3" destOrd="0" parTransId="{ABDC9C96-5F73-4453-8438-05403BA6265A}" sibTransId="{A789772A-DC49-487C-8047-DE90CB44F333}"/>
    <dgm:cxn modelId="{77CBBE2B-1ABF-4FA2-B7A9-9B7929C913E9}" srcId="{E0BC95DA-E37A-4E7A-9625-D70BC0DC76B8}" destId="{7797A45A-D727-40DF-94E9-ABC22A073212}" srcOrd="0" destOrd="0" parTransId="{E04471C4-ABDD-4E84-BDFF-C8BF18BB6E29}" sibTransId="{45318EFC-B22D-44D5-8FC4-C3CF7285BF42}"/>
    <dgm:cxn modelId="{F7F6AD02-6C56-4E81-96F6-4E25F9A7AC8B}" srcId="{E0BC95DA-E37A-4E7A-9625-D70BC0DC76B8}" destId="{D3E9917E-0C7E-4B19-9F3F-93DD6E471A99}" srcOrd="1" destOrd="0" parTransId="{91CD085E-2F1C-4B70-87D6-32D230A32F96}" sibTransId="{B5085F00-24FD-48D7-A4E3-FE9A598F0FA7}"/>
    <dgm:cxn modelId="{0A2E6210-761C-4683-85E7-1ACCB17ABA36}" type="presParOf" srcId="{34719A0A-A13A-4A4C-9100-556E39D1DE85}" destId="{338D942A-8846-4FF7-B280-38D4E1F9043B}" srcOrd="0" destOrd="0" presId="urn:microsoft.com/office/officeart/2005/8/layout/chevron1"/>
    <dgm:cxn modelId="{9F5E3DF0-B368-45D5-9B9F-28C1AF1E3D9D}" type="presParOf" srcId="{34719A0A-A13A-4A4C-9100-556E39D1DE85}" destId="{94634EFE-25B0-47BC-A33B-4EE193AD5097}" srcOrd="1" destOrd="0" presId="urn:microsoft.com/office/officeart/2005/8/layout/chevron1"/>
    <dgm:cxn modelId="{39E10E35-1D17-4730-A9CF-0D820FF85CEE}" type="presParOf" srcId="{34719A0A-A13A-4A4C-9100-556E39D1DE85}" destId="{6372E55F-0D32-42A9-B772-C8645A10BDA3}" srcOrd="2" destOrd="0" presId="urn:microsoft.com/office/officeart/2005/8/layout/chevron1"/>
    <dgm:cxn modelId="{D996355D-3F9F-4503-8F6F-1E7494A7576D}" type="presParOf" srcId="{34719A0A-A13A-4A4C-9100-556E39D1DE85}" destId="{435168EC-882B-44F6-9F8E-109DE77076B4}" srcOrd="3" destOrd="0" presId="urn:microsoft.com/office/officeart/2005/8/layout/chevron1"/>
    <dgm:cxn modelId="{98303BA0-CBEC-48E5-849E-1AD8CA3D7AC4}" type="presParOf" srcId="{34719A0A-A13A-4A4C-9100-556E39D1DE85}" destId="{0AECE5F8-5B63-4E08-948D-6D6A4C6959FD}" srcOrd="4" destOrd="0" presId="urn:microsoft.com/office/officeart/2005/8/layout/chevron1"/>
    <dgm:cxn modelId="{C9385E33-5873-43D8-A1F2-AFD248043906}" type="presParOf" srcId="{34719A0A-A13A-4A4C-9100-556E39D1DE85}" destId="{951562B4-D893-4134-BA49-B7FD14202AB5}" srcOrd="5" destOrd="0" presId="urn:microsoft.com/office/officeart/2005/8/layout/chevron1"/>
    <dgm:cxn modelId="{C7F8EA5D-C682-4042-91E2-2D42D5B86334}" type="presParOf" srcId="{34719A0A-A13A-4A4C-9100-556E39D1DE85}" destId="{212BE57A-2D0C-4280-A7B3-FBCF3799D0DA}" srcOrd="6" destOrd="0" presId="urn:microsoft.com/office/officeart/2005/8/layout/chevron1"/>
    <dgm:cxn modelId="{F04CFBD9-F7AE-4C30-8301-3A5D28A982E7}" type="presParOf" srcId="{34719A0A-A13A-4A4C-9100-556E39D1DE85}" destId="{DD2C6B91-DBD5-4A66-B994-B4A885295C41}" srcOrd="7" destOrd="0" presId="urn:microsoft.com/office/officeart/2005/8/layout/chevron1"/>
    <dgm:cxn modelId="{F3922B2B-A95A-4715-9C64-DAA0137BEB48}" type="presParOf" srcId="{34719A0A-A13A-4A4C-9100-556E39D1DE85}" destId="{9DCA6B4F-C701-4AD3-B5F4-C7A3EEF9D09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BC95DA-E37A-4E7A-9625-D70BC0DC76B8}" type="doc">
      <dgm:prSet loTypeId="urn:microsoft.com/office/officeart/2005/8/layout/chevron1" loCatId="process" qsTypeId="urn:microsoft.com/office/officeart/2005/8/quickstyle/3d1" qsCatId="3D" csTypeId="urn:microsoft.com/office/officeart/2005/8/colors/colorful1" csCatId="colorful" phldr="1"/>
      <dgm:spPr/>
    </dgm:pt>
    <dgm:pt modelId="{7797A45A-D727-40DF-94E9-ABC22A073212}">
      <dgm:prSet phldrT="[Texto]"/>
      <dgm:spPr/>
      <dgm:t>
        <a:bodyPr/>
        <a:lstStyle/>
        <a:p>
          <a:r>
            <a:rPr lang="es-MX" dirty="0" smtClean="0"/>
            <a:t>Producción nacional real y potencial.</a:t>
          </a:r>
          <a:endParaRPr lang="es-MX" dirty="0"/>
        </a:p>
      </dgm:t>
    </dgm:pt>
    <dgm:pt modelId="{E04471C4-ABDD-4E84-BDFF-C8BF18BB6E29}" type="parTrans" cxnId="{77CBBE2B-1ABF-4FA2-B7A9-9B7929C913E9}">
      <dgm:prSet/>
      <dgm:spPr/>
      <dgm:t>
        <a:bodyPr/>
        <a:lstStyle/>
        <a:p>
          <a:endParaRPr lang="es-MX"/>
        </a:p>
      </dgm:t>
    </dgm:pt>
    <dgm:pt modelId="{45318EFC-B22D-44D5-8FC4-C3CF7285BF42}" type="sibTrans" cxnId="{77CBBE2B-1ABF-4FA2-B7A9-9B7929C913E9}">
      <dgm:prSet/>
      <dgm:spPr/>
      <dgm:t>
        <a:bodyPr/>
        <a:lstStyle/>
        <a:p>
          <a:endParaRPr lang="es-MX"/>
        </a:p>
      </dgm:t>
    </dgm:pt>
    <dgm:pt modelId="{D3E9917E-0C7E-4B19-9F3F-93DD6E471A99}">
      <dgm:prSet phldrT="[Texto]"/>
      <dgm:spPr/>
      <dgm:t>
        <a:bodyPr/>
        <a:lstStyle/>
        <a:p>
          <a:r>
            <a:rPr lang="es-MX" dirty="0" smtClean="0"/>
            <a:t>Ingreso nacional</a:t>
          </a:r>
          <a:endParaRPr lang="es-MX" dirty="0"/>
        </a:p>
      </dgm:t>
    </dgm:pt>
    <dgm:pt modelId="{91CD085E-2F1C-4B70-87D6-32D230A32F96}" type="parTrans" cxnId="{F7F6AD02-6C56-4E81-96F6-4E25F9A7AC8B}">
      <dgm:prSet/>
      <dgm:spPr/>
      <dgm:t>
        <a:bodyPr/>
        <a:lstStyle/>
        <a:p>
          <a:endParaRPr lang="es-MX"/>
        </a:p>
      </dgm:t>
    </dgm:pt>
    <dgm:pt modelId="{B5085F00-24FD-48D7-A4E3-FE9A598F0FA7}" type="sibTrans" cxnId="{F7F6AD02-6C56-4E81-96F6-4E25F9A7AC8B}">
      <dgm:prSet/>
      <dgm:spPr/>
      <dgm:t>
        <a:bodyPr/>
        <a:lstStyle/>
        <a:p>
          <a:endParaRPr lang="es-MX"/>
        </a:p>
      </dgm:t>
    </dgm:pt>
    <dgm:pt modelId="{BB883237-27D1-40AF-B527-0D48A88A7034}">
      <dgm:prSet phldrT="[Texto]"/>
      <dgm:spPr/>
      <dgm:t>
        <a:bodyPr/>
        <a:lstStyle/>
        <a:p>
          <a:r>
            <a:rPr lang="es-MX" dirty="0" smtClean="0"/>
            <a:t>Nivel general de precios</a:t>
          </a:r>
          <a:endParaRPr lang="es-MX" dirty="0"/>
        </a:p>
      </dgm:t>
    </dgm:pt>
    <dgm:pt modelId="{ABDC9C96-5F73-4453-8438-05403BA6265A}" type="parTrans" cxnId="{C455A42E-5AFB-480A-836B-8ADE008CFA65}">
      <dgm:prSet/>
      <dgm:spPr/>
      <dgm:t>
        <a:bodyPr/>
        <a:lstStyle/>
        <a:p>
          <a:endParaRPr lang="es-MX"/>
        </a:p>
      </dgm:t>
    </dgm:pt>
    <dgm:pt modelId="{A789772A-DC49-487C-8047-DE90CB44F333}" type="sibTrans" cxnId="{C455A42E-5AFB-480A-836B-8ADE008CFA65}">
      <dgm:prSet/>
      <dgm:spPr/>
      <dgm:t>
        <a:bodyPr/>
        <a:lstStyle/>
        <a:p>
          <a:endParaRPr lang="es-MX"/>
        </a:p>
      </dgm:t>
    </dgm:pt>
    <dgm:pt modelId="{7A2A5A57-FADA-40AA-BA2C-41B7825041A0}">
      <dgm:prSet/>
      <dgm:spPr/>
      <dgm:t>
        <a:bodyPr/>
        <a:lstStyle/>
        <a:p>
          <a:r>
            <a:rPr lang="es-MX" dirty="0" smtClean="0"/>
            <a:t>Nivel general de empleo</a:t>
          </a:r>
          <a:endParaRPr lang="es-MX" dirty="0"/>
        </a:p>
      </dgm:t>
    </dgm:pt>
    <dgm:pt modelId="{643CE917-D6A6-47E0-BBEF-691446CDF641}" type="parTrans" cxnId="{012899E4-D85B-4675-A2F2-18CF3CE0E9C8}">
      <dgm:prSet/>
      <dgm:spPr/>
      <dgm:t>
        <a:bodyPr/>
        <a:lstStyle/>
        <a:p>
          <a:endParaRPr lang="es-MX"/>
        </a:p>
      </dgm:t>
    </dgm:pt>
    <dgm:pt modelId="{04EEB79C-FD38-45CC-A95F-3E5C4AF8CC15}" type="sibTrans" cxnId="{012899E4-D85B-4675-A2F2-18CF3CE0E9C8}">
      <dgm:prSet/>
      <dgm:spPr/>
      <dgm:t>
        <a:bodyPr/>
        <a:lstStyle/>
        <a:p>
          <a:endParaRPr lang="es-MX"/>
        </a:p>
      </dgm:t>
    </dgm:pt>
    <dgm:pt modelId="{1528FBD2-AAD0-4583-80FC-085621875C48}">
      <dgm:prSet/>
      <dgm:spPr/>
      <dgm:t>
        <a:bodyPr/>
        <a:lstStyle/>
        <a:p>
          <a:r>
            <a:rPr lang="es-MX" dirty="0" smtClean="0"/>
            <a:t>Tasa </a:t>
          </a:r>
          <a:r>
            <a:rPr lang="es-MX" smtClean="0"/>
            <a:t>de crecimiento de </a:t>
          </a:r>
          <a:r>
            <a:rPr lang="es-MX" dirty="0" smtClean="0"/>
            <a:t>la economía nacional.</a:t>
          </a:r>
          <a:endParaRPr lang="es-MX" dirty="0"/>
        </a:p>
      </dgm:t>
    </dgm:pt>
    <dgm:pt modelId="{9623E34F-8FAA-46BB-85FC-ABAA276BC0DD}" type="parTrans" cxnId="{1C24D688-D812-4A8F-81CA-87D9B80E928A}">
      <dgm:prSet/>
      <dgm:spPr/>
      <dgm:t>
        <a:bodyPr/>
        <a:lstStyle/>
        <a:p>
          <a:endParaRPr lang="es-MX"/>
        </a:p>
      </dgm:t>
    </dgm:pt>
    <dgm:pt modelId="{90089201-EF45-45CB-ACBF-30F0D8E3F530}" type="sibTrans" cxnId="{1C24D688-D812-4A8F-81CA-87D9B80E928A}">
      <dgm:prSet/>
      <dgm:spPr/>
      <dgm:t>
        <a:bodyPr/>
        <a:lstStyle/>
        <a:p>
          <a:endParaRPr lang="es-MX"/>
        </a:p>
      </dgm:t>
    </dgm:pt>
    <dgm:pt modelId="{34719A0A-A13A-4A4C-9100-556E39D1DE85}" type="pres">
      <dgm:prSet presAssocID="{E0BC95DA-E37A-4E7A-9625-D70BC0DC76B8}" presName="Name0" presStyleCnt="0">
        <dgm:presLayoutVars>
          <dgm:dir/>
          <dgm:animLvl val="lvl"/>
          <dgm:resizeHandles val="exact"/>
        </dgm:presLayoutVars>
      </dgm:prSet>
      <dgm:spPr/>
    </dgm:pt>
    <dgm:pt modelId="{338D942A-8846-4FF7-B280-38D4E1F9043B}" type="pres">
      <dgm:prSet presAssocID="{7797A45A-D727-40DF-94E9-ABC22A07321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634EFE-25B0-47BC-A33B-4EE193AD5097}" type="pres">
      <dgm:prSet presAssocID="{45318EFC-B22D-44D5-8FC4-C3CF7285BF42}" presName="parTxOnlySpace" presStyleCnt="0"/>
      <dgm:spPr/>
    </dgm:pt>
    <dgm:pt modelId="{6372E55F-0D32-42A9-B772-C8645A10BDA3}" type="pres">
      <dgm:prSet presAssocID="{D3E9917E-0C7E-4B19-9F3F-93DD6E471A99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168EC-882B-44F6-9F8E-109DE77076B4}" type="pres">
      <dgm:prSet presAssocID="{B5085F00-24FD-48D7-A4E3-FE9A598F0FA7}" presName="parTxOnlySpace" presStyleCnt="0"/>
      <dgm:spPr/>
    </dgm:pt>
    <dgm:pt modelId="{0AECE5F8-5B63-4E08-948D-6D6A4C6959FD}" type="pres">
      <dgm:prSet presAssocID="{7A2A5A57-FADA-40AA-BA2C-41B7825041A0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1562B4-D893-4134-BA49-B7FD14202AB5}" type="pres">
      <dgm:prSet presAssocID="{04EEB79C-FD38-45CC-A95F-3E5C4AF8CC15}" presName="parTxOnlySpace" presStyleCnt="0"/>
      <dgm:spPr/>
    </dgm:pt>
    <dgm:pt modelId="{212BE57A-2D0C-4280-A7B3-FBCF3799D0DA}" type="pres">
      <dgm:prSet presAssocID="{BB883237-27D1-40AF-B527-0D48A88A7034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2C6B91-DBD5-4A66-B994-B4A885295C41}" type="pres">
      <dgm:prSet presAssocID="{A789772A-DC49-487C-8047-DE90CB44F333}" presName="parTxOnlySpace" presStyleCnt="0"/>
      <dgm:spPr/>
    </dgm:pt>
    <dgm:pt modelId="{9DCA6B4F-C701-4AD3-B5F4-C7A3EEF9D098}" type="pres">
      <dgm:prSet presAssocID="{1528FBD2-AAD0-4583-80FC-085621875C4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263C51-F55A-437A-B73A-8E747D3A5B4D}" type="presOf" srcId="{D3E9917E-0C7E-4B19-9F3F-93DD6E471A99}" destId="{6372E55F-0D32-42A9-B772-C8645A10BDA3}" srcOrd="0" destOrd="0" presId="urn:microsoft.com/office/officeart/2005/8/layout/chevron1"/>
    <dgm:cxn modelId="{1C24D688-D812-4A8F-81CA-87D9B80E928A}" srcId="{E0BC95DA-E37A-4E7A-9625-D70BC0DC76B8}" destId="{1528FBD2-AAD0-4583-80FC-085621875C48}" srcOrd="4" destOrd="0" parTransId="{9623E34F-8FAA-46BB-85FC-ABAA276BC0DD}" sibTransId="{90089201-EF45-45CB-ACBF-30F0D8E3F530}"/>
    <dgm:cxn modelId="{FD85611A-9082-4682-9397-3DBCA5438039}" type="presOf" srcId="{BB883237-27D1-40AF-B527-0D48A88A7034}" destId="{212BE57A-2D0C-4280-A7B3-FBCF3799D0DA}" srcOrd="0" destOrd="0" presId="urn:microsoft.com/office/officeart/2005/8/layout/chevron1"/>
    <dgm:cxn modelId="{08A62A92-CCAD-4FE9-A3F3-BA15BBCF73B1}" type="presOf" srcId="{E0BC95DA-E37A-4E7A-9625-D70BC0DC76B8}" destId="{34719A0A-A13A-4A4C-9100-556E39D1DE85}" srcOrd="0" destOrd="0" presId="urn:microsoft.com/office/officeart/2005/8/layout/chevron1"/>
    <dgm:cxn modelId="{F7829898-EE6B-4FB6-8BE3-9EB8DDFB34A6}" type="presOf" srcId="{7A2A5A57-FADA-40AA-BA2C-41B7825041A0}" destId="{0AECE5F8-5B63-4E08-948D-6D6A4C6959FD}" srcOrd="0" destOrd="0" presId="urn:microsoft.com/office/officeart/2005/8/layout/chevron1"/>
    <dgm:cxn modelId="{8E671618-29D4-49C3-B990-343F0921AFCE}" type="presOf" srcId="{7797A45A-D727-40DF-94E9-ABC22A073212}" destId="{338D942A-8846-4FF7-B280-38D4E1F9043B}" srcOrd="0" destOrd="0" presId="urn:microsoft.com/office/officeart/2005/8/layout/chevron1"/>
    <dgm:cxn modelId="{012899E4-D85B-4675-A2F2-18CF3CE0E9C8}" srcId="{E0BC95DA-E37A-4E7A-9625-D70BC0DC76B8}" destId="{7A2A5A57-FADA-40AA-BA2C-41B7825041A0}" srcOrd="2" destOrd="0" parTransId="{643CE917-D6A6-47E0-BBEF-691446CDF641}" sibTransId="{04EEB79C-FD38-45CC-A95F-3E5C4AF8CC15}"/>
    <dgm:cxn modelId="{B724CA24-1185-4C27-9188-B9ED39479CE9}" type="presOf" srcId="{1528FBD2-AAD0-4583-80FC-085621875C48}" destId="{9DCA6B4F-C701-4AD3-B5F4-C7A3EEF9D098}" srcOrd="0" destOrd="0" presId="urn:microsoft.com/office/officeart/2005/8/layout/chevron1"/>
    <dgm:cxn modelId="{C455A42E-5AFB-480A-836B-8ADE008CFA65}" srcId="{E0BC95DA-E37A-4E7A-9625-D70BC0DC76B8}" destId="{BB883237-27D1-40AF-B527-0D48A88A7034}" srcOrd="3" destOrd="0" parTransId="{ABDC9C96-5F73-4453-8438-05403BA6265A}" sibTransId="{A789772A-DC49-487C-8047-DE90CB44F333}"/>
    <dgm:cxn modelId="{77CBBE2B-1ABF-4FA2-B7A9-9B7929C913E9}" srcId="{E0BC95DA-E37A-4E7A-9625-D70BC0DC76B8}" destId="{7797A45A-D727-40DF-94E9-ABC22A073212}" srcOrd="0" destOrd="0" parTransId="{E04471C4-ABDD-4E84-BDFF-C8BF18BB6E29}" sibTransId="{45318EFC-B22D-44D5-8FC4-C3CF7285BF42}"/>
    <dgm:cxn modelId="{F7F6AD02-6C56-4E81-96F6-4E25F9A7AC8B}" srcId="{E0BC95DA-E37A-4E7A-9625-D70BC0DC76B8}" destId="{D3E9917E-0C7E-4B19-9F3F-93DD6E471A99}" srcOrd="1" destOrd="0" parTransId="{91CD085E-2F1C-4B70-87D6-32D230A32F96}" sibTransId="{B5085F00-24FD-48D7-A4E3-FE9A598F0FA7}"/>
    <dgm:cxn modelId="{D5B0E706-65DE-45AA-9C23-D99EEE599230}" type="presParOf" srcId="{34719A0A-A13A-4A4C-9100-556E39D1DE85}" destId="{338D942A-8846-4FF7-B280-38D4E1F9043B}" srcOrd="0" destOrd="0" presId="urn:microsoft.com/office/officeart/2005/8/layout/chevron1"/>
    <dgm:cxn modelId="{FF9DFC21-D031-41FA-8E66-3A8C91423E0D}" type="presParOf" srcId="{34719A0A-A13A-4A4C-9100-556E39D1DE85}" destId="{94634EFE-25B0-47BC-A33B-4EE193AD5097}" srcOrd="1" destOrd="0" presId="urn:microsoft.com/office/officeart/2005/8/layout/chevron1"/>
    <dgm:cxn modelId="{382CCDC6-9D12-4EB7-B6D4-286B07E1041A}" type="presParOf" srcId="{34719A0A-A13A-4A4C-9100-556E39D1DE85}" destId="{6372E55F-0D32-42A9-B772-C8645A10BDA3}" srcOrd="2" destOrd="0" presId="urn:microsoft.com/office/officeart/2005/8/layout/chevron1"/>
    <dgm:cxn modelId="{AF9BB557-E263-4BA9-B4FE-46D0FF8D7E7B}" type="presParOf" srcId="{34719A0A-A13A-4A4C-9100-556E39D1DE85}" destId="{435168EC-882B-44F6-9F8E-109DE77076B4}" srcOrd="3" destOrd="0" presId="urn:microsoft.com/office/officeart/2005/8/layout/chevron1"/>
    <dgm:cxn modelId="{4597E40D-22B2-4901-8CFE-E45E7D7E8CFB}" type="presParOf" srcId="{34719A0A-A13A-4A4C-9100-556E39D1DE85}" destId="{0AECE5F8-5B63-4E08-948D-6D6A4C6959FD}" srcOrd="4" destOrd="0" presId="urn:microsoft.com/office/officeart/2005/8/layout/chevron1"/>
    <dgm:cxn modelId="{88BB0684-FCDA-42D6-A537-6B6AB12D6CF6}" type="presParOf" srcId="{34719A0A-A13A-4A4C-9100-556E39D1DE85}" destId="{951562B4-D893-4134-BA49-B7FD14202AB5}" srcOrd="5" destOrd="0" presId="urn:microsoft.com/office/officeart/2005/8/layout/chevron1"/>
    <dgm:cxn modelId="{3F6400AC-03E1-473B-9701-675AC860E869}" type="presParOf" srcId="{34719A0A-A13A-4A4C-9100-556E39D1DE85}" destId="{212BE57A-2D0C-4280-A7B3-FBCF3799D0DA}" srcOrd="6" destOrd="0" presId="urn:microsoft.com/office/officeart/2005/8/layout/chevron1"/>
    <dgm:cxn modelId="{3F8E3F3A-EB05-4232-A243-37F819BB6E9D}" type="presParOf" srcId="{34719A0A-A13A-4A4C-9100-556E39D1DE85}" destId="{DD2C6B91-DBD5-4A66-B994-B4A885295C41}" srcOrd="7" destOrd="0" presId="urn:microsoft.com/office/officeart/2005/8/layout/chevron1"/>
    <dgm:cxn modelId="{C261FBDF-E934-4C2A-B6ED-90B4162E35C9}" type="presParOf" srcId="{34719A0A-A13A-4A4C-9100-556E39D1DE85}" destId="{9DCA6B4F-C701-4AD3-B5F4-C7A3EEF9D09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4D8167-C3DC-435C-8000-CEFF9CBCE608}" type="doc">
      <dgm:prSet loTypeId="urn:microsoft.com/office/officeart/2005/8/layout/hierarchy3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71C53BA-EA36-4C20-9721-8B3E4709C477}">
      <dgm:prSet phldrT="[Texto]" custT="1"/>
      <dgm:spPr/>
      <dgm:t>
        <a:bodyPr/>
        <a:lstStyle/>
        <a:p>
          <a:r>
            <a:rPr lang="es-MX" sz="1800" dirty="0" smtClean="0"/>
            <a:t>Factores culturales</a:t>
          </a:r>
          <a:endParaRPr lang="es-MX" sz="1800" dirty="0"/>
        </a:p>
      </dgm:t>
    </dgm:pt>
    <dgm:pt modelId="{10867BD8-B7D5-416A-A0CF-35EB601AFE4B}" type="parTrans" cxnId="{477103A3-0AE3-4BF1-BAA2-FA332834F831}">
      <dgm:prSet/>
      <dgm:spPr/>
      <dgm:t>
        <a:bodyPr/>
        <a:lstStyle/>
        <a:p>
          <a:endParaRPr lang="es-MX"/>
        </a:p>
      </dgm:t>
    </dgm:pt>
    <dgm:pt modelId="{08B10515-5AFD-433A-9134-B1C06A3BA14D}" type="sibTrans" cxnId="{477103A3-0AE3-4BF1-BAA2-FA332834F831}">
      <dgm:prSet/>
      <dgm:spPr/>
      <dgm:t>
        <a:bodyPr/>
        <a:lstStyle/>
        <a:p>
          <a:endParaRPr lang="es-MX"/>
        </a:p>
      </dgm:t>
    </dgm:pt>
    <dgm:pt modelId="{B35689B8-99ED-43BA-8E7F-3757749D5998}">
      <dgm:prSet phldrT="[Texto]"/>
      <dgm:spPr/>
      <dgm:t>
        <a:bodyPr/>
        <a:lstStyle/>
        <a:p>
          <a:r>
            <a:rPr lang="es-MX" dirty="0" smtClean="0"/>
            <a:t>El nivel cultural. </a:t>
          </a:r>
        </a:p>
        <a:p>
          <a:r>
            <a:rPr lang="es-MX" dirty="0" smtClean="0"/>
            <a:t>Es un factor esencial en el comportamiento del consumidor. </a:t>
          </a:r>
          <a:endParaRPr lang="es-MX" dirty="0"/>
        </a:p>
      </dgm:t>
    </dgm:pt>
    <dgm:pt modelId="{8C00FAFC-D143-4D46-B711-41C34BFDEF89}" type="parTrans" cxnId="{F9C808F5-E601-4E5D-82FE-738D7ACDD82B}">
      <dgm:prSet/>
      <dgm:spPr/>
      <dgm:t>
        <a:bodyPr/>
        <a:lstStyle/>
        <a:p>
          <a:endParaRPr lang="es-MX"/>
        </a:p>
      </dgm:t>
    </dgm:pt>
    <dgm:pt modelId="{40C9AB89-4F86-452C-9BFD-8BAFB467BA93}" type="sibTrans" cxnId="{F9C808F5-E601-4E5D-82FE-738D7ACDD82B}">
      <dgm:prSet/>
      <dgm:spPr/>
      <dgm:t>
        <a:bodyPr/>
        <a:lstStyle/>
        <a:p>
          <a:endParaRPr lang="es-MX"/>
        </a:p>
      </dgm:t>
    </dgm:pt>
    <dgm:pt modelId="{3F3E0426-422A-468E-8038-58154654DBB4}" type="pres">
      <dgm:prSet presAssocID="{494D8167-C3DC-435C-8000-CEFF9CBCE60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0B8F405-90AD-47C4-84D6-87E86333414F}" type="pres">
      <dgm:prSet presAssocID="{471C53BA-EA36-4C20-9721-8B3E4709C477}" presName="root" presStyleCnt="0"/>
      <dgm:spPr/>
    </dgm:pt>
    <dgm:pt modelId="{093E2C56-E971-4124-8E66-42A99D411AAE}" type="pres">
      <dgm:prSet presAssocID="{471C53BA-EA36-4C20-9721-8B3E4709C477}" presName="rootComposite" presStyleCnt="0"/>
      <dgm:spPr/>
    </dgm:pt>
    <dgm:pt modelId="{374AF048-C6DF-4E07-ADFB-D17DFB4E5535}" type="pres">
      <dgm:prSet presAssocID="{471C53BA-EA36-4C20-9721-8B3E4709C477}" presName="rootText" presStyleLbl="node1" presStyleIdx="0" presStyleCnt="1" custLinFactNeighborX="-3205" custLinFactNeighborY="1174"/>
      <dgm:spPr/>
      <dgm:t>
        <a:bodyPr/>
        <a:lstStyle/>
        <a:p>
          <a:endParaRPr lang="es-MX"/>
        </a:p>
      </dgm:t>
    </dgm:pt>
    <dgm:pt modelId="{B07C8DA6-1495-45C1-8BC8-BE15BD31A7B0}" type="pres">
      <dgm:prSet presAssocID="{471C53BA-EA36-4C20-9721-8B3E4709C477}" presName="rootConnector" presStyleLbl="node1" presStyleIdx="0" presStyleCnt="1"/>
      <dgm:spPr/>
      <dgm:t>
        <a:bodyPr/>
        <a:lstStyle/>
        <a:p>
          <a:endParaRPr lang="es-MX"/>
        </a:p>
      </dgm:t>
    </dgm:pt>
    <dgm:pt modelId="{88D2083B-473A-4C20-93E4-A439AB568200}" type="pres">
      <dgm:prSet presAssocID="{471C53BA-EA36-4C20-9721-8B3E4709C477}" presName="childShape" presStyleCnt="0"/>
      <dgm:spPr/>
    </dgm:pt>
    <dgm:pt modelId="{45AC4064-0EDC-4FAD-AAE4-FA66F251536F}" type="pres">
      <dgm:prSet presAssocID="{8C00FAFC-D143-4D46-B711-41C34BFDEF89}" presName="Name13" presStyleLbl="parChTrans1D2" presStyleIdx="0" presStyleCnt="1"/>
      <dgm:spPr/>
      <dgm:t>
        <a:bodyPr/>
        <a:lstStyle/>
        <a:p>
          <a:endParaRPr lang="es-MX"/>
        </a:p>
      </dgm:t>
    </dgm:pt>
    <dgm:pt modelId="{88CA075A-B834-4DD2-8E7D-A9AEC11286C7}" type="pres">
      <dgm:prSet presAssocID="{B35689B8-99ED-43BA-8E7F-3757749D5998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75225C-1811-4021-B78D-55C99BD4D94E}" type="presOf" srcId="{471C53BA-EA36-4C20-9721-8B3E4709C477}" destId="{374AF048-C6DF-4E07-ADFB-D17DFB4E5535}" srcOrd="0" destOrd="0" presId="urn:microsoft.com/office/officeart/2005/8/layout/hierarchy3"/>
    <dgm:cxn modelId="{7CC8D4BD-5B79-40DD-BBB1-07BA7AF6C6BE}" type="presOf" srcId="{494D8167-C3DC-435C-8000-CEFF9CBCE608}" destId="{3F3E0426-422A-468E-8038-58154654DBB4}" srcOrd="0" destOrd="0" presId="urn:microsoft.com/office/officeart/2005/8/layout/hierarchy3"/>
    <dgm:cxn modelId="{F2523D97-C541-485E-904E-1C7991BA902D}" type="presOf" srcId="{8C00FAFC-D143-4D46-B711-41C34BFDEF89}" destId="{45AC4064-0EDC-4FAD-AAE4-FA66F251536F}" srcOrd="0" destOrd="0" presId="urn:microsoft.com/office/officeart/2005/8/layout/hierarchy3"/>
    <dgm:cxn modelId="{6FE45143-D164-4756-B740-7D1AF6BC3382}" type="presOf" srcId="{471C53BA-EA36-4C20-9721-8B3E4709C477}" destId="{B07C8DA6-1495-45C1-8BC8-BE15BD31A7B0}" srcOrd="1" destOrd="0" presId="urn:microsoft.com/office/officeart/2005/8/layout/hierarchy3"/>
    <dgm:cxn modelId="{CA493924-0C47-45EC-9B4C-D530822ED29B}" type="presOf" srcId="{B35689B8-99ED-43BA-8E7F-3757749D5998}" destId="{88CA075A-B834-4DD2-8E7D-A9AEC11286C7}" srcOrd="0" destOrd="0" presId="urn:microsoft.com/office/officeart/2005/8/layout/hierarchy3"/>
    <dgm:cxn modelId="{F9C808F5-E601-4E5D-82FE-738D7ACDD82B}" srcId="{471C53BA-EA36-4C20-9721-8B3E4709C477}" destId="{B35689B8-99ED-43BA-8E7F-3757749D5998}" srcOrd="0" destOrd="0" parTransId="{8C00FAFC-D143-4D46-B711-41C34BFDEF89}" sibTransId="{40C9AB89-4F86-452C-9BFD-8BAFB467BA93}"/>
    <dgm:cxn modelId="{477103A3-0AE3-4BF1-BAA2-FA332834F831}" srcId="{494D8167-C3DC-435C-8000-CEFF9CBCE608}" destId="{471C53BA-EA36-4C20-9721-8B3E4709C477}" srcOrd="0" destOrd="0" parTransId="{10867BD8-B7D5-416A-A0CF-35EB601AFE4B}" sibTransId="{08B10515-5AFD-433A-9134-B1C06A3BA14D}"/>
    <dgm:cxn modelId="{90E33EE1-933E-4F79-81FF-0CE9BABC57ED}" type="presParOf" srcId="{3F3E0426-422A-468E-8038-58154654DBB4}" destId="{10B8F405-90AD-47C4-84D6-87E86333414F}" srcOrd="0" destOrd="0" presId="urn:microsoft.com/office/officeart/2005/8/layout/hierarchy3"/>
    <dgm:cxn modelId="{711A3451-095F-4EA7-8C12-2D6F7E895553}" type="presParOf" srcId="{10B8F405-90AD-47C4-84D6-87E86333414F}" destId="{093E2C56-E971-4124-8E66-42A99D411AAE}" srcOrd="0" destOrd="0" presId="urn:microsoft.com/office/officeart/2005/8/layout/hierarchy3"/>
    <dgm:cxn modelId="{2E1FC5EB-A382-4B5E-B1A8-4437FB09619B}" type="presParOf" srcId="{093E2C56-E971-4124-8E66-42A99D411AAE}" destId="{374AF048-C6DF-4E07-ADFB-D17DFB4E5535}" srcOrd="0" destOrd="0" presId="urn:microsoft.com/office/officeart/2005/8/layout/hierarchy3"/>
    <dgm:cxn modelId="{B1227AE0-C798-4668-92A9-0D685A1DB1B7}" type="presParOf" srcId="{093E2C56-E971-4124-8E66-42A99D411AAE}" destId="{B07C8DA6-1495-45C1-8BC8-BE15BD31A7B0}" srcOrd="1" destOrd="0" presId="urn:microsoft.com/office/officeart/2005/8/layout/hierarchy3"/>
    <dgm:cxn modelId="{16EF4116-0618-409E-975B-3B877F10F045}" type="presParOf" srcId="{10B8F405-90AD-47C4-84D6-87E86333414F}" destId="{88D2083B-473A-4C20-93E4-A439AB568200}" srcOrd="1" destOrd="0" presId="urn:microsoft.com/office/officeart/2005/8/layout/hierarchy3"/>
    <dgm:cxn modelId="{D0D974F3-9FC0-49D5-8CB7-1B6F2ACD8DF4}" type="presParOf" srcId="{88D2083B-473A-4C20-93E4-A439AB568200}" destId="{45AC4064-0EDC-4FAD-AAE4-FA66F251536F}" srcOrd="0" destOrd="0" presId="urn:microsoft.com/office/officeart/2005/8/layout/hierarchy3"/>
    <dgm:cxn modelId="{6B5BA8CB-62B8-47DC-ABFB-6B7986C7C0F1}" type="presParOf" srcId="{88D2083B-473A-4C20-93E4-A439AB568200}" destId="{88CA075A-B834-4DD2-8E7D-A9AEC11286C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0F3C9B-E846-46AD-A685-748D0BEF91A2}" type="doc">
      <dgm:prSet loTypeId="urn:microsoft.com/office/officeart/2005/8/layout/process2" loCatId="process" qsTypeId="urn:microsoft.com/office/officeart/2005/8/quickstyle/simple5" qsCatId="simple" csTypeId="urn:microsoft.com/office/officeart/2005/8/colors/colorful5" csCatId="colorful" phldr="1"/>
      <dgm:spPr/>
    </dgm:pt>
    <dgm:pt modelId="{486396B4-23A1-4062-8079-559BA6681A5F}">
      <dgm:prSet phldrT="[Texto]"/>
      <dgm:spPr/>
      <dgm:t>
        <a:bodyPr/>
        <a:lstStyle/>
        <a:p>
          <a:r>
            <a:rPr lang="es-MX" smtClean="0"/>
            <a:t>Las subculturas</a:t>
          </a:r>
          <a:endParaRPr lang="es-MX" dirty="0"/>
        </a:p>
      </dgm:t>
    </dgm:pt>
    <dgm:pt modelId="{FDF18660-5242-4465-B95F-6EB030574A22}" type="par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DF232104-C98C-4FCF-AB4E-D5B0AEC07322}" type="sib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9FA33E5-5414-4C94-AC7F-1A2CDD72C752}">
      <dgm:prSet phldrT="[Texto]"/>
      <dgm:spPr/>
      <dgm:t>
        <a:bodyPr/>
        <a:lstStyle/>
        <a:p>
          <a:r>
            <a:rPr lang="es-MX" smtClean="0"/>
            <a:t>La inmigración favorece la mezcla de personas de diferentes nacionalidades, comunidades y religiones. </a:t>
          </a:r>
          <a:endParaRPr lang="es-MX" dirty="0"/>
        </a:p>
      </dgm:t>
    </dgm:pt>
    <dgm:pt modelId="{3BEF4851-0EE9-4123-B239-65874E32FB65}" type="par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69A7B0CF-D318-49B2-AA0D-79013F1EF3E0}" type="sib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BE6ADD7E-17C1-431C-A3EA-0B0C0ACA243C}" type="pres">
      <dgm:prSet presAssocID="{490F3C9B-E846-46AD-A685-748D0BEF91A2}" presName="linearFlow" presStyleCnt="0">
        <dgm:presLayoutVars>
          <dgm:resizeHandles val="exact"/>
        </dgm:presLayoutVars>
      </dgm:prSet>
      <dgm:spPr/>
    </dgm:pt>
    <dgm:pt modelId="{66D345C0-942B-48FD-816C-C3413D28526A}" type="pres">
      <dgm:prSet presAssocID="{486396B4-23A1-4062-8079-559BA6681A5F}" presName="node" presStyleLbl="node1" presStyleIdx="0" presStyleCnt="2" custLinFactNeighborX="-2211" custLinFactNeighborY="-64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F5E97-BD45-4289-A8C6-DA9EA4D1A9C5}" type="pres">
      <dgm:prSet presAssocID="{DF232104-C98C-4FCF-AB4E-D5B0AEC07322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748F53E-41E4-4D7F-8142-C4C5501C9C28}" type="pres">
      <dgm:prSet presAssocID="{DF232104-C98C-4FCF-AB4E-D5B0AEC07322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1E6A52A3-ABCC-4D7A-B277-C71605880FE6}" type="pres">
      <dgm:prSet presAssocID="{A9FA33E5-5414-4C94-AC7F-1A2CDD72C752}" presName="node" presStyleLbl="node1" presStyleIdx="1" presStyleCnt="2" custScaleY="1506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C805EC-0263-40D9-8BD4-9B8F62503753}" type="presOf" srcId="{490F3C9B-E846-46AD-A685-748D0BEF91A2}" destId="{BE6ADD7E-17C1-431C-A3EA-0B0C0ACA243C}" srcOrd="0" destOrd="0" presId="urn:microsoft.com/office/officeart/2005/8/layout/process2"/>
    <dgm:cxn modelId="{572429B0-41CA-46CC-84A0-6C022DCA4A6A}" type="presOf" srcId="{A9FA33E5-5414-4C94-AC7F-1A2CDD72C752}" destId="{1E6A52A3-ABCC-4D7A-B277-C71605880FE6}" srcOrd="0" destOrd="0" presId="urn:microsoft.com/office/officeart/2005/8/layout/process2"/>
    <dgm:cxn modelId="{F43C66C6-03B0-40F5-A58D-7CBD339FEA59}" type="presOf" srcId="{DF232104-C98C-4FCF-AB4E-D5B0AEC07322}" destId="{E748F53E-41E4-4D7F-8142-C4C5501C9C28}" srcOrd="1" destOrd="0" presId="urn:microsoft.com/office/officeart/2005/8/layout/process2"/>
    <dgm:cxn modelId="{20BA0983-224F-4981-86F1-1FAECB37D7BD}" srcId="{490F3C9B-E846-46AD-A685-748D0BEF91A2}" destId="{A9FA33E5-5414-4C94-AC7F-1A2CDD72C752}" srcOrd="1" destOrd="0" parTransId="{3BEF4851-0EE9-4123-B239-65874E32FB65}" sibTransId="{69A7B0CF-D318-49B2-AA0D-79013F1EF3E0}"/>
    <dgm:cxn modelId="{4E03EF23-B877-42DD-A0D1-2E8A31CA77DD}" srcId="{490F3C9B-E846-46AD-A685-748D0BEF91A2}" destId="{486396B4-23A1-4062-8079-559BA6681A5F}" srcOrd="0" destOrd="0" parTransId="{FDF18660-5242-4465-B95F-6EB030574A22}" sibTransId="{DF232104-C98C-4FCF-AB4E-D5B0AEC07322}"/>
    <dgm:cxn modelId="{B3BE3483-F928-4EBC-8C1E-9525FCCA9298}" type="presOf" srcId="{DF232104-C98C-4FCF-AB4E-D5B0AEC07322}" destId="{1D6F5E97-BD45-4289-A8C6-DA9EA4D1A9C5}" srcOrd="0" destOrd="0" presId="urn:microsoft.com/office/officeart/2005/8/layout/process2"/>
    <dgm:cxn modelId="{1DC01416-BFF8-4A39-A40E-9F5CD17733F0}" type="presOf" srcId="{486396B4-23A1-4062-8079-559BA6681A5F}" destId="{66D345C0-942B-48FD-816C-C3413D28526A}" srcOrd="0" destOrd="0" presId="urn:microsoft.com/office/officeart/2005/8/layout/process2"/>
    <dgm:cxn modelId="{B1188826-9F84-4A49-BB6E-C97A41C4AFF3}" type="presParOf" srcId="{BE6ADD7E-17C1-431C-A3EA-0B0C0ACA243C}" destId="{66D345C0-942B-48FD-816C-C3413D28526A}" srcOrd="0" destOrd="0" presId="urn:microsoft.com/office/officeart/2005/8/layout/process2"/>
    <dgm:cxn modelId="{62CDD5BE-BC47-4998-B96E-87A3902AF73F}" type="presParOf" srcId="{BE6ADD7E-17C1-431C-A3EA-0B0C0ACA243C}" destId="{1D6F5E97-BD45-4289-A8C6-DA9EA4D1A9C5}" srcOrd="1" destOrd="0" presId="urn:microsoft.com/office/officeart/2005/8/layout/process2"/>
    <dgm:cxn modelId="{D9054346-0DDA-490B-99DC-30B31A31952A}" type="presParOf" srcId="{1D6F5E97-BD45-4289-A8C6-DA9EA4D1A9C5}" destId="{E748F53E-41E4-4D7F-8142-C4C5501C9C28}" srcOrd="0" destOrd="0" presId="urn:microsoft.com/office/officeart/2005/8/layout/process2"/>
    <dgm:cxn modelId="{CD203E3A-41E8-47C4-8E4B-81F431500AC7}" type="presParOf" srcId="{BE6ADD7E-17C1-431C-A3EA-0B0C0ACA243C}" destId="{1E6A52A3-ABCC-4D7A-B277-C71605880FE6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90F3C9B-E846-46AD-A685-748D0BEF91A2}" type="doc">
      <dgm:prSet loTypeId="urn:microsoft.com/office/officeart/2005/8/layout/process2" loCatId="process" qsTypeId="urn:microsoft.com/office/officeart/2005/8/quickstyle/simple5" qsCatId="simple" csTypeId="urn:microsoft.com/office/officeart/2005/8/colors/colorful5" csCatId="colorful" phldr="1"/>
      <dgm:spPr/>
    </dgm:pt>
    <dgm:pt modelId="{486396B4-23A1-4062-8079-559BA6681A5F}">
      <dgm:prSet phldrT="[Texto]"/>
      <dgm:spPr/>
      <dgm:t>
        <a:bodyPr/>
        <a:lstStyle/>
        <a:p>
          <a:r>
            <a:rPr lang="es-MX" smtClean="0"/>
            <a:t>Clases sociales</a:t>
          </a:r>
          <a:endParaRPr lang="es-MX" dirty="0"/>
        </a:p>
      </dgm:t>
    </dgm:pt>
    <dgm:pt modelId="{FDF18660-5242-4465-B95F-6EB030574A22}" type="par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DF232104-C98C-4FCF-AB4E-D5B0AEC07322}" type="sibTrans" cxnId="{4E03EF23-B877-42DD-A0D1-2E8A31CA77D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9FA33E5-5414-4C94-AC7F-1A2CDD72C752}">
      <dgm:prSet phldrT="[Texto]"/>
      <dgm:spPr/>
      <dgm:t>
        <a:bodyPr/>
        <a:lstStyle/>
        <a:p>
          <a:r>
            <a:rPr lang="es-MX" smtClean="0"/>
            <a:t>En toda sociedad los individuos se dividen en grupos relativamente </a:t>
          </a:r>
        </a:p>
        <a:p>
          <a:r>
            <a:rPr lang="es-MX" smtClean="0"/>
            <a:t>homogéneos y tienen un estatus y una jerarquía dados por su nivel económico, estudios, tipo de trabajo, etc. </a:t>
          </a:r>
          <a:endParaRPr lang="es-MX" dirty="0"/>
        </a:p>
      </dgm:t>
    </dgm:pt>
    <dgm:pt modelId="{3BEF4851-0EE9-4123-B239-65874E32FB65}" type="par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69A7B0CF-D318-49B2-AA0D-79013F1EF3E0}" type="sibTrans" cxnId="{20BA0983-224F-4981-86F1-1FAECB37D7BD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BE6ADD7E-17C1-431C-A3EA-0B0C0ACA243C}" type="pres">
      <dgm:prSet presAssocID="{490F3C9B-E846-46AD-A685-748D0BEF91A2}" presName="linearFlow" presStyleCnt="0">
        <dgm:presLayoutVars>
          <dgm:resizeHandles val="exact"/>
        </dgm:presLayoutVars>
      </dgm:prSet>
      <dgm:spPr/>
    </dgm:pt>
    <dgm:pt modelId="{66D345C0-942B-48FD-816C-C3413D28526A}" type="pres">
      <dgm:prSet presAssocID="{486396B4-23A1-4062-8079-559BA6681A5F}" presName="node" presStyleLbl="node1" presStyleIdx="0" presStyleCnt="2" custScaleY="75883" custLinFactNeighborX="912" custLinFactNeighborY="-338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F5E97-BD45-4289-A8C6-DA9EA4D1A9C5}" type="pres">
      <dgm:prSet presAssocID="{DF232104-C98C-4FCF-AB4E-D5B0AEC07322}" presName="sibTrans" presStyleLbl="sibTrans2D1" presStyleIdx="0" presStyleCnt="1"/>
      <dgm:spPr/>
      <dgm:t>
        <a:bodyPr/>
        <a:lstStyle/>
        <a:p>
          <a:endParaRPr lang="es-MX"/>
        </a:p>
      </dgm:t>
    </dgm:pt>
    <dgm:pt modelId="{E748F53E-41E4-4D7F-8142-C4C5501C9C28}" type="pres">
      <dgm:prSet presAssocID="{DF232104-C98C-4FCF-AB4E-D5B0AEC07322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1E6A52A3-ABCC-4D7A-B277-C71605880FE6}" type="pres">
      <dgm:prSet presAssocID="{A9FA33E5-5414-4C94-AC7F-1A2CDD72C752}" presName="node" presStyleLbl="node1" presStyleIdx="1" presStyleCnt="2" custScaleY="1506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4D6AC47-295D-4452-873C-C3CCE1FCF08E}" type="presOf" srcId="{490F3C9B-E846-46AD-A685-748D0BEF91A2}" destId="{BE6ADD7E-17C1-431C-A3EA-0B0C0ACA243C}" srcOrd="0" destOrd="0" presId="urn:microsoft.com/office/officeart/2005/8/layout/process2"/>
    <dgm:cxn modelId="{23D70515-891D-4C4A-90E1-8989FB31BD1A}" type="presOf" srcId="{DF232104-C98C-4FCF-AB4E-D5B0AEC07322}" destId="{E748F53E-41E4-4D7F-8142-C4C5501C9C28}" srcOrd="1" destOrd="0" presId="urn:microsoft.com/office/officeart/2005/8/layout/process2"/>
    <dgm:cxn modelId="{4E03EF23-B877-42DD-A0D1-2E8A31CA77DD}" srcId="{490F3C9B-E846-46AD-A685-748D0BEF91A2}" destId="{486396B4-23A1-4062-8079-559BA6681A5F}" srcOrd="0" destOrd="0" parTransId="{FDF18660-5242-4465-B95F-6EB030574A22}" sibTransId="{DF232104-C98C-4FCF-AB4E-D5B0AEC07322}"/>
    <dgm:cxn modelId="{20BA0983-224F-4981-86F1-1FAECB37D7BD}" srcId="{490F3C9B-E846-46AD-A685-748D0BEF91A2}" destId="{A9FA33E5-5414-4C94-AC7F-1A2CDD72C752}" srcOrd="1" destOrd="0" parTransId="{3BEF4851-0EE9-4123-B239-65874E32FB65}" sibTransId="{69A7B0CF-D318-49B2-AA0D-79013F1EF3E0}"/>
    <dgm:cxn modelId="{61B15A6F-AB2A-41BE-AB6C-3D3ED491A31B}" type="presOf" srcId="{486396B4-23A1-4062-8079-559BA6681A5F}" destId="{66D345C0-942B-48FD-816C-C3413D28526A}" srcOrd="0" destOrd="0" presId="urn:microsoft.com/office/officeart/2005/8/layout/process2"/>
    <dgm:cxn modelId="{40DEB2EB-1D83-4DF8-882F-EBBD6BDC3D15}" type="presOf" srcId="{DF232104-C98C-4FCF-AB4E-D5B0AEC07322}" destId="{1D6F5E97-BD45-4289-A8C6-DA9EA4D1A9C5}" srcOrd="0" destOrd="0" presId="urn:microsoft.com/office/officeart/2005/8/layout/process2"/>
    <dgm:cxn modelId="{BD786C37-B0A0-43B6-97A8-2ED68AE5044A}" type="presOf" srcId="{A9FA33E5-5414-4C94-AC7F-1A2CDD72C752}" destId="{1E6A52A3-ABCC-4D7A-B277-C71605880FE6}" srcOrd="0" destOrd="0" presId="urn:microsoft.com/office/officeart/2005/8/layout/process2"/>
    <dgm:cxn modelId="{543B105B-7AA4-4607-9DF4-3DFF76C7C061}" type="presParOf" srcId="{BE6ADD7E-17C1-431C-A3EA-0B0C0ACA243C}" destId="{66D345C0-942B-48FD-816C-C3413D28526A}" srcOrd="0" destOrd="0" presId="urn:microsoft.com/office/officeart/2005/8/layout/process2"/>
    <dgm:cxn modelId="{B51470B6-D470-4B36-AAA7-17E1A7A089F0}" type="presParOf" srcId="{BE6ADD7E-17C1-431C-A3EA-0B0C0ACA243C}" destId="{1D6F5E97-BD45-4289-A8C6-DA9EA4D1A9C5}" srcOrd="1" destOrd="0" presId="urn:microsoft.com/office/officeart/2005/8/layout/process2"/>
    <dgm:cxn modelId="{B645F8B8-5A27-4042-B1C4-CDCCCF446048}" type="presParOf" srcId="{1D6F5E97-BD45-4289-A8C6-DA9EA4D1A9C5}" destId="{E748F53E-41E4-4D7F-8142-C4C5501C9C28}" srcOrd="0" destOrd="0" presId="urn:microsoft.com/office/officeart/2005/8/layout/process2"/>
    <dgm:cxn modelId="{08363559-CD74-4A8B-A87A-92300DCF03DF}" type="presParOf" srcId="{BE6ADD7E-17C1-431C-A3EA-0B0C0ACA243C}" destId="{1E6A52A3-ABCC-4D7A-B277-C71605880FE6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4D8167-C3DC-435C-8000-CEFF9CBCE608}" type="doc">
      <dgm:prSet loTypeId="urn:microsoft.com/office/officeart/2005/8/layout/hierarchy3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71C53BA-EA36-4C20-9721-8B3E4709C477}">
      <dgm:prSet phldrT="[Texto]"/>
      <dgm:spPr/>
      <dgm:t>
        <a:bodyPr/>
        <a:lstStyle/>
        <a:p>
          <a:r>
            <a:rPr lang="es-MX" dirty="0" smtClean="0"/>
            <a:t>Factores sociales</a:t>
          </a:r>
          <a:endParaRPr lang="es-MX" dirty="0"/>
        </a:p>
      </dgm:t>
    </dgm:pt>
    <dgm:pt modelId="{10867BD8-B7D5-416A-A0CF-35EB601AFE4B}" type="parTrans" cxnId="{477103A3-0AE3-4BF1-BAA2-FA332834F831}">
      <dgm:prSet/>
      <dgm:spPr/>
      <dgm:t>
        <a:bodyPr/>
        <a:lstStyle/>
        <a:p>
          <a:endParaRPr lang="es-MX"/>
        </a:p>
      </dgm:t>
    </dgm:pt>
    <dgm:pt modelId="{08B10515-5AFD-433A-9134-B1C06A3BA14D}" type="sibTrans" cxnId="{477103A3-0AE3-4BF1-BAA2-FA332834F831}">
      <dgm:prSet/>
      <dgm:spPr/>
      <dgm:t>
        <a:bodyPr/>
        <a:lstStyle/>
        <a:p>
          <a:endParaRPr lang="es-MX"/>
        </a:p>
      </dgm:t>
    </dgm:pt>
    <dgm:pt modelId="{B35689B8-99ED-43BA-8E7F-3757749D5998}">
      <dgm:prSet phldrT="[Texto]"/>
      <dgm:spPr/>
      <dgm:t>
        <a:bodyPr/>
        <a:lstStyle/>
        <a:p>
          <a:r>
            <a:rPr lang="es-MX" dirty="0" smtClean="0"/>
            <a:t>Diversos hechos sociales determinan también el comportamiento del consumidor: la familia y grupos a los que pertenezca, así como el rol y estatus que tenga en esos grupos.</a:t>
          </a:r>
          <a:endParaRPr lang="es-MX" dirty="0"/>
        </a:p>
      </dgm:t>
    </dgm:pt>
    <dgm:pt modelId="{8C00FAFC-D143-4D46-B711-41C34BFDEF89}" type="parTrans" cxnId="{F9C808F5-E601-4E5D-82FE-738D7ACDD82B}">
      <dgm:prSet/>
      <dgm:spPr/>
      <dgm:t>
        <a:bodyPr/>
        <a:lstStyle/>
        <a:p>
          <a:endParaRPr lang="es-MX"/>
        </a:p>
      </dgm:t>
    </dgm:pt>
    <dgm:pt modelId="{40C9AB89-4F86-452C-9BFD-8BAFB467BA93}" type="sibTrans" cxnId="{F9C808F5-E601-4E5D-82FE-738D7ACDD82B}">
      <dgm:prSet/>
      <dgm:spPr/>
      <dgm:t>
        <a:bodyPr/>
        <a:lstStyle/>
        <a:p>
          <a:endParaRPr lang="es-MX"/>
        </a:p>
      </dgm:t>
    </dgm:pt>
    <dgm:pt modelId="{3F3E0426-422A-468E-8038-58154654DBB4}" type="pres">
      <dgm:prSet presAssocID="{494D8167-C3DC-435C-8000-CEFF9CBCE60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0B8F405-90AD-47C4-84D6-87E86333414F}" type="pres">
      <dgm:prSet presAssocID="{471C53BA-EA36-4C20-9721-8B3E4709C477}" presName="root" presStyleCnt="0"/>
      <dgm:spPr/>
    </dgm:pt>
    <dgm:pt modelId="{093E2C56-E971-4124-8E66-42A99D411AAE}" type="pres">
      <dgm:prSet presAssocID="{471C53BA-EA36-4C20-9721-8B3E4709C477}" presName="rootComposite" presStyleCnt="0"/>
      <dgm:spPr/>
    </dgm:pt>
    <dgm:pt modelId="{374AF048-C6DF-4E07-ADFB-D17DFB4E5535}" type="pres">
      <dgm:prSet presAssocID="{471C53BA-EA36-4C20-9721-8B3E4709C477}" presName="rootText" presStyleLbl="node1" presStyleIdx="0" presStyleCnt="1" custLinFactNeighborX="-427" custLinFactNeighborY="-2552"/>
      <dgm:spPr/>
      <dgm:t>
        <a:bodyPr/>
        <a:lstStyle/>
        <a:p>
          <a:endParaRPr lang="es-MX"/>
        </a:p>
      </dgm:t>
    </dgm:pt>
    <dgm:pt modelId="{B07C8DA6-1495-45C1-8BC8-BE15BD31A7B0}" type="pres">
      <dgm:prSet presAssocID="{471C53BA-EA36-4C20-9721-8B3E4709C477}" presName="rootConnector" presStyleLbl="node1" presStyleIdx="0" presStyleCnt="1"/>
      <dgm:spPr/>
      <dgm:t>
        <a:bodyPr/>
        <a:lstStyle/>
        <a:p>
          <a:endParaRPr lang="es-MX"/>
        </a:p>
      </dgm:t>
    </dgm:pt>
    <dgm:pt modelId="{88D2083B-473A-4C20-93E4-A439AB568200}" type="pres">
      <dgm:prSet presAssocID="{471C53BA-EA36-4C20-9721-8B3E4709C477}" presName="childShape" presStyleCnt="0"/>
      <dgm:spPr/>
    </dgm:pt>
    <dgm:pt modelId="{45AC4064-0EDC-4FAD-AAE4-FA66F251536F}" type="pres">
      <dgm:prSet presAssocID="{8C00FAFC-D143-4D46-B711-41C34BFDEF89}" presName="Name13" presStyleLbl="parChTrans1D2" presStyleIdx="0" presStyleCnt="1"/>
      <dgm:spPr/>
      <dgm:t>
        <a:bodyPr/>
        <a:lstStyle/>
        <a:p>
          <a:endParaRPr lang="es-MX"/>
        </a:p>
      </dgm:t>
    </dgm:pt>
    <dgm:pt modelId="{88CA075A-B834-4DD2-8E7D-A9AEC11286C7}" type="pres">
      <dgm:prSet presAssocID="{B35689B8-99ED-43BA-8E7F-3757749D5998}" presName="childText" presStyleLbl="bgAcc1" presStyleIdx="0" presStyleCnt="1" custScaleY="135761" custLinFactNeighborY="102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283789A-19E1-4EF0-BBE6-EE5805B8A969}" type="presOf" srcId="{B35689B8-99ED-43BA-8E7F-3757749D5998}" destId="{88CA075A-B834-4DD2-8E7D-A9AEC11286C7}" srcOrd="0" destOrd="0" presId="urn:microsoft.com/office/officeart/2005/8/layout/hierarchy3"/>
    <dgm:cxn modelId="{DFE16C25-D170-407F-BF33-2933BA0FCA34}" type="presOf" srcId="{471C53BA-EA36-4C20-9721-8B3E4709C477}" destId="{374AF048-C6DF-4E07-ADFB-D17DFB4E5535}" srcOrd="0" destOrd="0" presId="urn:microsoft.com/office/officeart/2005/8/layout/hierarchy3"/>
    <dgm:cxn modelId="{0A83FC77-6F87-4CE3-B5C8-B56C51C0D231}" type="presOf" srcId="{8C00FAFC-D143-4D46-B711-41C34BFDEF89}" destId="{45AC4064-0EDC-4FAD-AAE4-FA66F251536F}" srcOrd="0" destOrd="0" presId="urn:microsoft.com/office/officeart/2005/8/layout/hierarchy3"/>
    <dgm:cxn modelId="{F9C808F5-E601-4E5D-82FE-738D7ACDD82B}" srcId="{471C53BA-EA36-4C20-9721-8B3E4709C477}" destId="{B35689B8-99ED-43BA-8E7F-3757749D5998}" srcOrd="0" destOrd="0" parTransId="{8C00FAFC-D143-4D46-B711-41C34BFDEF89}" sibTransId="{40C9AB89-4F86-452C-9BFD-8BAFB467BA93}"/>
    <dgm:cxn modelId="{B659F4F3-97BF-4A35-9AE2-D87A4E9EEACC}" type="presOf" srcId="{471C53BA-EA36-4C20-9721-8B3E4709C477}" destId="{B07C8DA6-1495-45C1-8BC8-BE15BD31A7B0}" srcOrd="1" destOrd="0" presId="urn:microsoft.com/office/officeart/2005/8/layout/hierarchy3"/>
    <dgm:cxn modelId="{51678697-F79D-41DD-B2FB-B9F777466B5F}" type="presOf" srcId="{494D8167-C3DC-435C-8000-CEFF9CBCE608}" destId="{3F3E0426-422A-468E-8038-58154654DBB4}" srcOrd="0" destOrd="0" presId="urn:microsoft.com/office/officeart/2005/8/layout/hierarchy3"/>
    <dgm:cxn modelId="{477103A3-0AE3-4BF1-BAA2-FA332834F831}" srcId="{494D8167-C3DC-435C-8000-CEFF9CBCE608}" destId="{471C53BA-EA36-4C20-9721-8B3E4709C477}" srcOrd="0" destOrd="0" parTransId="{10867BD8-B7D5-416A-A0CF-35EB601AFE4B}" sibTransId="{08B10515-5AFD-433A-9134-B1C06A3BA14D}"/>
    <dgm:cxn modelId="{F2D98596-6222-41F3-8275-C5B10E22322B}" type="presParOf" srcId="{3F3E0426-422A-468E-8038-58154654DBB4}" destId="{10B8F405-90AD-47C4-84D6-87E86333414F}" srcOrd="0" destOrd="0" presId="urn:microsoft.com/office/officeart/2005/8/layout/hierarchy3"/>
    <dgm:cxn modelId="{2414062F-A96D-49E8-AE6A-185C52C15207}" type="presParOf" srcId="{10B8F405-90AD-47C4-84D6-87E86333414F}" destId="{093E2C56-E971-4124-8E66-42A99D411AAE}" srcOrd="0" destOrd="0" presId="urn:microsoft.com/office/officeart/2005/8/layout/hierarchy3"/>
    <dgm:cxn modelId="{934E3740-CD5A-4DDE-86F6-83E065D5EC26}" type="presParOf" srcId="{093E2C56-E971-4124-8E66-42A99D411AAE}" destId="{374AF048-C6DF-4E07-ADFB-D17DFB4E5535}" srcOrd="0" destOrd="0" presId="urn:microsoft.com/office/officeart/2005/8/layout/hierarchy3"/>
    <dgm:cxn modelId="{93C58BE5-BDCC-4008-9D49-2DAA87099163}" type="presParOf" srcId="{093E2C56-E971-4124-8E66-42A99D411AAE}" destId="{B07C8DA6-1495-45C1-8BC8-BE15BD31A7B0}" srcOrd="1" destOrd="0" presId="urn:microsoft.com/office/officeart/2005/8/layout/hierarchy3"/>
    <dgm:cxn modelId="{A4BD667D-8E99-4A7C-839E-BC9A8984CCAE}" type="presParOf" srcId="{10B8F405-90AD-47C4-84D6-87E86333414F}" destId="{88D2083B-473A-4C20-93E4-A439AB568200}" srcOrd="1" destOrd="0" presId="urn:microsoft.com/office/officeart/2005/8/layout/hierarchy3"/>
    <dgm:cxn modelId="{E2566140-0CAD-4F8F-889E-6DE164B22ACA}" type="presParOf" srcId="{88D2083B-473A-4C20-93E4-A439AB568200}" destId="{45AC4064-0EDC-4FAD-AAE4-FA66F251536F}" srcOrd="0" destOrd="0" presId="urn:microsoft.com/office/officeart/2005/8/layout/hierarchy3"/>
    <dgm:cxn modelId="{DF060983-2F16-4D89-B877-0B8AF7E1DE81}" type="presParOf" srcId="{88D2083B-473A-4C20-93E4-A439AB568200}" destId="{88CA075A-B834-4DD2-8E7D-A9AEC11286C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51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59846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0948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67131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14735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33725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2789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733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0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1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83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1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10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23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5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021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713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19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  <p:sldLayoutId id="21474837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e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17" Type="http://schemas.openxmlformats.org/officeDocument/2006/relationships/image" Target="../media/image3.emf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Data" Target="../diagrams/data11.xml"/><Relationship Id="rId18" Type="http://schemas.openxmlformats.org/officeDocument/2006/relationships/image" Target="../media/image11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10.png"/><Relationship Id="rId17" Type="http://schemas.microsoft.com/office/2007/relationships/diagramDrawing" Target="../diagrams/drawing11.xml"/><Relationship Id="rId2" Type="http://schemas.openxmlformats.org/officeDocument/2006/relationships/diagramData" Target="../diagrams/data9.xml"/><Relationship Id="rId16" Type="http://schemas.openxmlformats.org/officeDocument/2006/relationships/diagramColors" Target="../diagrams/colors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QuickStyle" Target="../diagrams/quickStyle11.xml"/><Relationship Id="rId10" Type="http://schemas.openxmlformats.org/officeDocument/2006/relationships/diagramColors" Target="../diagrams/colors10.xml"/><Relationship Id="rId19" Type="http://schemas.openxmlformats.org/officeDocument/2006/relationships/image" Target="../media/image3.emf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Layout" Target="../diagrams/layout1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diagramLayout" Target="../diagrams/layout14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diagramData" Target="../diagrams/data14.xml"/><Relationship Id="rId17" Type="http://schemas.openxmlformats.org/officeDocument/2006/relationships/image" Target="../media/image3.emf"/><Relationship Id="rId2" Type="http://schemas.openxmlformats.org/officeDocument/2006/relationships/diagramData" Target="../diagrams/data12.xml"/><Relationship Id="rId16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5" Type="http://schemas.openxmlformats.org/officeDocument/2006/relationships/diagramColors" Target="../diagrams/colors14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diagramQuickStyle" Target="../diagrams/quickStyle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3.emf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3.emf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074" y="402266"/>
            <a:ext cx="7987437" cy="1718441"/>
          </a:xfrm>
          <a:prstGeom prst="flowChartAlternateProcess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28089" y="830545"/>
            <a:ext cx="899389" cy="86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2748619" y="178610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u="sng" dirty="0">
                <a:latin typeface="Franklin Gothic Book" panose="020B0503020102020204" pitchFamily="34" charset="0"/>
              </a:rPr>
              <a:t>Centro Universitario UAEM Valle de Teotihuacán</a:t>
            </a: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>Diapositivas de:</a:t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 smtClean="0">
                <a:latin typeface="Franklin Gothic Book" panose="020B0503020102020204" pitchFamily="34" charset="0"/>
              </a:rPr>
              <a:t>ASPECTOS GENERALES DE LA ECONOMÍA</a:t>
            </a:r>
            <a:r>
              <a:rPr lang="es-ES" b="1" dirty="0" smtClean="0">
                <a:latin typeface="Franklin Gothic Book" panose="020B0503020102020204" pitchFamily="34" charset="0"/>
              </a:rPr>
              <a:t>.</a:t>
            </a: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>U.A. </a:t>
            </a:r>
            <a:r>
              <a:rPr lang="es-ES" b="1" dirty="0" smtClean="0">
                <a:latin typeface="Franklin Gothic Book" panose="020B0503020102020204" pitchFamily="34" charset="0"/>
              </a:rPr>
              <a:t>Economía.</a:t>
            </a: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>Licenciatura en </a:t>
            </a:r>
            <a:r>
              <a:rPr lang="es-ES" b="1" dirty="0" smtClean="0">
                <a:latin typeface="Franklin Gothic Book" panose="020B0503020102020204" pitchFamily="34" charset="0"/>
              </a:rPr>
              <a:t>Turismo</a:t>
            </a: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dirty="0">
                <a:latin typeface="Franklin Gothic Book" panose="020B0503020102020204" pitchFamily="34" charset="0"/>
              </a:rPr>
              <a:t/>
            </a:r>
            <a:br>
              <a:rPr lang="es-ES" b="1" dirty="0">
                <a:latin typeface="Franklin Gothic Book" panose="020B0503020102020204" pitchFamily="34" charset="0"/>
              </a:rPr>
            </a:br>
            <a:r>
              <a:rPr lang="es-ES" b="1" u="sng" dirty="0">
                <a:latin typeface="Franklin Gothic Book" panose="020B0503020102020204" pitchFamily="34" charset="0"/>
              </a:rPr>
              <a:t>L. C. P. Lizbeth Sandoval Juárez </a:t>
            </a:r>
            <a:br>
              <a:rPr lang="es-ES" b="1" u="sng" dirty="0">
                <a:latin typeface="Franklin Gothic Book" panose="020B0503020102020204" pitchFamily="34" charset="0"/>
              </a:rPr>
            </a:b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907685" y="5941086"/>
            <a:ext cx="2709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b="1" dirty="0">
                <a:latin typeface="Franklin Gothic Book" panose="020B0503020102020204" pitchFamily="34" charset="0"/>
              </a:rPr>
              <a:t>Créditos institucionales. </a:t>
            </a:r>
            <a:r>
              <a:rPr lang="es-ES" b="1" dirty="0" smtClean="0">
                <a:latin typeface="Franklin Gothic Book" panose="020B0503020102020204" pitchFamily="34" charset="0"/>
              </a:rPr>
              <a:t>8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9817347" y="588080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411940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0865" y="883516"/>
            <a:ext cx="8825659" cy="706964"/>
          </a:xfrm>
        </p:spPr>
        <p:txBody>
          <a:bodyPr/>
          <a:lstStyle/>
          <a:p>
            <a:r>
              <a:rPr lang="es-MX" dirty="0" smtClean="0"/>
              <a:t>Elementos de la microeconomía.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240327"/>
              </p:ext>
            </p:extLst>
          </p:nvPr>
        </p:nvGraphicFramePr>
        <p:xfrm>
          <a:off x="1033463" y="2962141"/>
          <a:ext cx="9887822" cy="3284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4096785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0761" y="514687"/>
            <a:ext cx="10947041" cy="1400530"/>
          </a:xfrm>
        </p:spPr>
        <p:txBody>
          <a:bodyPr/>
          <a:lstStyle/>
          <a:p>
            <a:r>
              <a:rPr lang="es-MX" sz="3200" dirty="0" smtClean="0"/>
              <a:t>Aspectos básicos que estudia la microeconomía.</a:t>
            </a:r>
            <a:endParaRPr lang="es-MX" sz="3200" dirty="0"/>
          </a:p>
        </p:txBody>
      </p:sp>
      <p:sp>
        <p:nvSpPr>
          <p:cNvPr id="5" name="Rectángulo 4"/>
          <p:cNvSpPr/>
          <p:nvPr/>
        </p:nvSpPr>
        <p:spPr>
          <a:xfrm>
            <a:off x="4655712" y="2573532"/>
            <a:ext cx="2537138" cy="85000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Microeconomía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868554" y="3552328"/>
            <a:ext cx="1762539" cy="90114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Teoría de la empresa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8014857" y="3552328"/>
            <a:ext cx="1762539" cy="90114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Teoría del consumidor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1868553" y="5189439"/>
            <a:ext cx="1762539" cy="90114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Análisis y toma de decisiones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8014857" y="5176561"/>
            <a:ext cx="1762539" cy="90114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Análisis y toma de decisiones</a:t>
            </a: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 flipH="1">
            <a:off x="2949262" y="2998535"/>
            <a:ext cx="15712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2936383" y="2998535"/>
            <a:ext cx="0" cy="425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H="1">
            <a:off x="7454721" y="2998535"/>
            <a:ext cx="15712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9025944" y="2998534"/>
            <a:ext cx="0" cy="425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2844084" y="4619127"/>
            <a:ext cx="0" cy="425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9025944" y="4644789"/>
            <a:ext cx="0" cy="425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ángulo 16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87288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Campo de estudio de la economía.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2477921"/>
            <a:ext cx="9135453" cy="4195481"/>
          </a:xfrm>
        </p:spPr>
        <p:txBody>
          <a:bodyPr/>
          <a:lstStyle/>
          <a:p>
            <a:r>
              <a:rPr lang="es-MX" b="1" u="sng" dirty="0" smtClean="0"/>
              <a:t>2. Macroeconomía</a:t>
            </a:r>
            <a:r>
              <a:rPr lang="es-MX" dirty="0" smtClean="0"/>
              <a:t>. Se ocupa de los indicadores globales de la economía.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ES el estudio económico de una región, de un país e incluso del mundo.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37024742"/>
              </p:ext>
            </p:extLst>
          </p:nvPr>
        </p:nvGraphicFramePr>
        <p:xfrm>
          <a:off x="1661374" y="3155323"/>
          <a:ext cx="7263685" cy="978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318197" y="5164428"/>
            <a:ext cx="713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Macro                         </a:t>
            </a:r>
            <a:r>
              <a:rPr lang="es-MX" dirty="0" err="1"/>
              <a:t>M</a:t>
            </a:r>
            <a:r>
              <a:rPr lang="es-MX" dirty="0" err="1" smtClean="0"/>
              <a:t>akros</a:t>
            </a:r>
            <a:r>
              <a:rPr lang="es-MX" dirty="0" smtClean="0"/>
              <a:t>                       Grande</a:t>
            </a:r>
            <a:endParaRPr lang="es-MX" dirty="0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3309870" y="5331854"/>
            <a:ext cx="12621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5613042" y="5331854"/>
            <a:ext cx="12621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ángulo 9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650960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1923" y="474980"/>
            <a:ext cx="9404723" cy="1400530"/>
          </a:xfrm>
        </p:spPr>
        <p:txBody>
          <a:bodyPr/>
          <a:lstStyle/>
          <a:p>
            <a:r>
              <a:rPr lang="es-MX" dirty="0" smtClean="0"/>
              <a:t>Elementos macroeconómicos.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371827"/>
              </p:ext>
            </p:extLst>
          </p:nvPr>
        </p:nvGraphicFramePr>
        <p:xfrm>
          <a:off x="937856" y="3888906"/>
          <a:ext cx="9239250" cy="2473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229458"/>
              </p:ext>
            </p:extLst>
          </p:nvPr>
        </p:nvGraphicFramePr>
        <p:xfrm>
          <a:off x="963613" y="2109475"/>
          <a:ext cx="9239250" cy="2473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6" name="Conector recto 5"/>
          <p:cNvCxnSpPr/>
          <p:nvPr/>
        </p:nvCxnSpPr>
        <p:spPr>
          <a:xfrm>
            <a:off x="10290220" y="3155324"/>
            <a:ext cx="8886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11191741" y="3155324"/>
            <a:ext cx="0" cy="1159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>
            <a:off x="658990" y="4314423"/>
            <a:ext cx="10519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46111" y="4314423"/>
            <a:ext cx="0" cy="798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646111" y="5112913"/>
            <a:ext cx="551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ángulo 19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318223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202" y="491248"/>
            <a:ext cx="10996390" cy="1400530"/>
          </a:xfrm>
        </p:spPr>
        <p:txBody>
          <a:bodyPr/>
          <a:lstStyle/>
          <a:p>
            <a:r>
              <a:rPr lang="es-MX" sz="2800" dirty="0" smtClean="0"/>
              <a:t>Interrelaciones entre microeconomía y macroeconomía.</a:t>
            </a:r>
            <a:endParaRPr lang="es-MX" sz="2800" dirty="0"/>
          </a:p>
        </p:txBody>
      </p:sp>
      <p:sp>
        <p:nvSpPr>
          <p:cNvPr id="3" name="Rectángulo 2"/>
          <p:cNvSpPr/>
          <p:nvPr/>
        </p:nvSpPr>
        <p:spPr>
          <a:xfrm>
            <a:off x="4823137" y="2640214"/>
            <a:ext cx="2079938" cy="6432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relaxedInset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Macroeconomía</a:t>
            </a:r>
            <a:endParaRPr lang="es-MX" sz="1200" dirty="0"/>
          </a:p>
        </p:txBody>
      </p:sp>
      <p:sp>
        <p:nvSpPr>
          <p:cNvPr id="5" name="Rectángulo 4"/>
          <p:cNvSpPr/>
          <p:nvPr/>
        </p:nvSpPr>
        <p:spPr>
          <a:xfrm>
            <a:off x="4823137" y="3589964"/>
            <a:ext cx="2079938" cy="67926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Economía nacional</a:t>
            </a:r>
            <a:endParaRPr lang="es-MX" sz="1200" dirty="0"/>
          </a:p>
        </p:txBody>
      </p:sp>
      <p:sp>
        <p:nvSpPr>
          <p:cNvPr id="7" name="Rectángulo 6"/>
          <p:cNvSpPr/>
          <p:nvPr/>
        </p:nvSpPr>
        <p:spPr>
          <a:xfrm>
            <a:off x="4823137" y="4516779"/>
            <a:ext cx="2079938" cy="57592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Producto e ingresos nacional</a:t>
            </a:r>
            <a:endParaRPr lang="es-MX" sz="1200" dirty="0"/>
          </a:p>
        </p:txBody>
      </p:sp>
      <p:sp>
        <p:nvSpPr>
          <p:cNvPr id="8" name="Rectángulo 7"/>
          <p:cNvSpPr/>
          <p:nvPr/>
        </p:nvSpPr>
        <p:spPr>
          <a:xfrm>
            <a:off x="4823138" y="5342961"/>
            <a:ext cx="2079938" cy="51309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Mercado</a:t>
            </a:r>
            <a:endParaRPr lang="es-MX" sz="1200" dirty="0"/>
          </a:p>
        </p:txBody>
      </p:sp>
      <p:sp>
        <p:nvSpPr>
          <p:cNvPr id="9" name="Rectángulo 8"/>
          <p:cNvSpPr/>
          <p:nvPr/>
        </p:nvSpPr>
        <p:spPr>
          <a:xfrm>
            <a:off x="4823137" y="6082804"/>
            <a:ext cx="2079938" cy="55229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Microeconomía</a:t>
            </a:r>
            <a:endParaRPr lang="es-MX" sz="1200" dirty="0"/>
          </a:p>
        </p:txBody>
      </p:sp>
      <p:sp>
        <p:nvSpPr>
          <p:cNvPr id="10" name="Rectángulo 9"/>
          <p:cNvSpPr/>
          <p:nvPr/>
        </p:nvSpPr>
        <p:spPr>
          <a:xfrm>
            <a:off x="8091694" y="3935550"/>
            <a:ext cx="2079938" cy="44326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Consumo</a:t>
            </a:r>
            <a:endParaRPr lang="es-MX" sz="1200" dirty="0"/>
          </a:p>
        </p:txBody>
      </p:sp>
      <p:sp>
        <p:nvSpPr>
          <p:cNvPr id="11" name="Rectángulo 10"/>
          <p:cNvSpPr/>
          <p:nvPr/>
        </p:nvSpPr>
        <p:spPr>
          <a:xfrm>
            <a:off x="8091694" y="5441558"/>
            <a:ext cx="2079938" cy="44071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Consumidores</a:t>
            </a:r>
            <a:endParaRPr lang="es-MX" sz="1200" dirty="0"/>
          </a:p>
        </p:txBody>
      </p:sp>
      <p:sp>
        <p:nvSpPr>
          <p:cNvPr id="12" name="Rectángulo 11"/>
          <p:cNvSpPr/>
          <p:nvPr/>
        </p:nvSpPr>
        <p:spPr>
          <a:xfrm>
            <a:off x="1874418" y="3935548"/>
            <a:ext cx="2079938" cy="63861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Producción, distribución y cambio</a:t>
            </a:r>
            <a:endParaRPr lang="es-MX" sz="1200" dirty="0"/>
          </a:p>
        </p:txBody>
      </p:sp>
      <p:sp>
        <p:nvSpPr>
          <p:cNvPr id="13" name="Rectángulo 12"/>
          <p:cNvSpPr/>
          <p:nvPr/>
        </p:nvSpPr>
        <p:spPr>
          <a:xfrm>
            <a:off x="1874418" y="4999819"/>
            <a:ext cx="2079938" cy="3997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Empresas</a:t>
            </a:r>
            <a:endParaRPr lang="es-MX" sz="1200" dirty="0"/>
          </a:p>
        </p:txBody>
      </p:sp>
      <p:cxnSp>
        <p:nvCxnSpPr>
          <p:cNvPr id="16" name="Conector recto de flecha 15"/>
          <p:cNvCxnSpPr>
            <a:stCxn id="3" idx="2"/>
            <a:endCxn id="5" idx="0"/>
          </p:cNvCxnSpPr>
          <p:nvPr/>
        </p:nvCxnSpPr>
        <p:spPr>
          <a:xfrm>
            <a:off x="5863106" y="3283456"/>
            <a:ext cx="0" cy="3065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5" idx="2"/>
            <a:endCxn id="7" idx="0"/>
          </p:cNvCxnSpPr>
          <p:nvPr/>
        </p:nvCxnSpPr>
        <p:spPr>
          <a:xfrm>
            <a:off x="5863106" y="4269224"/>
            <a:ext cx="0" cy="2475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>
            <a:stCxn id="7" idx="2"/>
            <a:endCxn id="8" idx="0"/>
          </p:cNvCxnSpPr>
          <p:nvPr/>
        </p:nvCxnSpPr>
        <p:spPr>
          <a:xfrm>
            <a:off x="5863106" y="5092703"/>
            <a:ext cx="1" cy="2502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>
            <a:stCxn id="8" idx="2"/>
            <a:endCxn id="9" idx="0"/>
          </p:cNvCxnSpPr>
          <p:nvPr/>
        </p:nvCxnSpPr>
        <p:spPr>
          <a:xfrm flipH="1">
            <a:off x="5863106" y="5856056"/>
            <a:ext cx="1" cy="2267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>
            <a:stCxn id="12" idx="2"/>
            <a:endCxn id="13" idx="0"/>
          </p:cNvCxnSpPr>
          <p:nvPr/>
        </p:nvCxnSpPr>
        <p:spPr>
          <a:xfrm>
            <a:off x="2914387" y="4574161"/>
            <a:ext cx="0" cy="4256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>
            <a:stCxn id="10" idx="2"/>
            <a:endCxn id="11" idx="0"/>
          </p:cNvCxnSpPr>
          <p:nvPr/>
        </p:nvCxnSpPr>
        <p:spPr>
          <a:xfrm>
            <a:off x="9131663" y="4378818"/>
            <a:ext cx="0" cy="10627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>
            <a:stCxn id="8" idx="3"/>
            <a:endCxn id="10" idx="1"/>
          </p:cNvCxnSpPr>
          <p:nvPr/>
        </p:nvCxnSpPr>
        <p:spPr>
          <a:xfrm flipV="1">
            <a:off x="6903076" y="4157184"/>
            <a:ext cx="1188618" cy="14423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stCxn id="8" idx="3"/>
          </p:cNvCxnSpPr>
          <p:nvPr/>
        </p:nvCxnSpPr>
        <p:spPr>
          <a:xfrm>
            <a:off x="6903076" y="5599509"/>
            <a:ext cx="1188618" cy="2565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>
            <a:stCxn id="8" idx="1"/>
            <a:endCxn id="12" idx="3"/>
          </p:cNvCxnSpPr>
          <p:nvPr/>
        </p:nvCxnSpPr>
        <p:spPr>
          <a:xfrm flipH="1" flipV="1">
            <a:off x="3954356" y="4254855"/>
            <a:ext cx="868782" cy="13446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>
            <a:stCxn id="8" idx="1"/>
            <a:endCxn id="13" idx="3"/>
          </p:cNvCxnSpPr>
          <p:nvPr/>
        </p:nvCxnSpPr>
        <p:spPr>
          <a:xfrm flipH="1" flipV="1">
            <a:off x="3954356" y="5199694"/>
            <a:ext cx="868782" cy="3998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 flipH="1">
            <a:off x="2914387" y="6178647"/>
            <a:ext cx="1908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endCxn id="13" idx="2"/>
          </p:cNvCxnSpPr>
          <p:nvPr/>
        </p:nvCxnSpPr>
        <p:spPr>
          <a:xfrm flipV="1">
            <a:off x="2914387" y="5399569"/>
            <a:ext cx="0" cy="769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6903075" y="6178647"/>
            <a:ext cx="22285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/>
          <p:cNvCxnSpPr>
            <a:endCxn id="11" idx="2"/>
          </p:cNvCxnSpPr>
          <p:nvPr/>
        </p:nvCxnSpPr>
        <p:spPr>
          <a:xfrm flipV="1">
            <a:off x="9131663" y="5882271"/>
            <a:ext cx="0" cy="286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>
            <a:off x="6903076" y="3760632"/>
            <a:ext cx="22285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 flipH="1">
            <a:off x="2914387" y="3703077"/>
            <a:ext cx="19087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>
            <a:endCxn id="12" idx="0"/>
          </p:cNvCxnSpPr>
          <p:nvPr/>
        </p:nvCxnSpPr>
        <p:spPr>
          <a:xfrm>
            <a:off x="2914387" y="3703077"/>
            <a:ext cx="0" cy="2324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/>
          <p:cNvCxnSpPr>
            <a:endCxn id="10" idx="0"/>
          </p:cNvCxnSpPr>
          <p:nvPr/>
        </p:nvCxnSpPr>
        <p:spPr>
          <a:xfrm>
            <a:off x="9131662" y="3760632"/>
            <a:ext cx="1" cy="174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Rectángulo 73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718949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0353" y="645904"/>
            <a:ext cx="10790329" cy="107986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Esquema de flujo circular de la economía.</a:t>
            </a:r>
            <a:endParaRPr lang="es-MX" sz="3600" dirty="0"/>
          </a:p>
        </p:txBody>
      </p:sp>
      <p:pic>
        <p:nvPicPr>
          <p:cNvPr id="8" name="Marcador de posición de imagen 4" descr="Documento3 - Word (Error de activación de productos)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348" y="2318197"/>
            <a:ext cx="8847786" cy="4172755"/>
          </a:xfrm>
        </p:spPr>
      </p:pic>
      <p:sp>
        <p:nvSpPr>
          <p:cNvPr id="3" name="Rectángulo 2"/>
          <p:cNvSpPr/>
          <p:nvPr/>
        </p:nvSpPr>
        <p:spPr>
          <a:xfrm>
            <a:off x="1854558" y="2498501"/>
            <a:ext cx="8847786" cy="39924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10244672" y="6540183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227089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225175" y="909275"/>
            <a:ext cx="8825659" cy="706964"/>
          </a:xfrm>
        </p:spPr>
        <p:txBody>
          <a:bodyPr/>
          <a:lstStyle/>
          <a:p>
            <a:r>
              <a:rPr lang="es-MX" dirty="0" smtClean="0"/>
              <a:t>Economía positiva.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57804" y="2432797"/>
            <a:ext cx="9508940" cy="419548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s-MX" b="1" u="sng" dirty="0" smtClean="0"/>
              <a:t>Describe los hechos de una economía :</a:t>
            </a:r>
          </a:p>
          <a:p>
            <a:pPr>
              <a:lnSpc>
                <a:spcPct val="150000"/>
              </a:lnSpc>
            </a:pPr>
            <a:endParaRPr lang="es-MX" dirty="0"/>
          </a:p>
          <a:p>
            <a:pPr>
              <a:lnSpc>
                <a:spcPct val="150000"/>
              </a:lnSpc>
            </a:pP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/>
              <a:t>¿Por qué los médicos ganas más que los conserjes?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¿El Tratado de Libre Comercio de América del Norte (TLCAN) aumenta o reduce los salarios de la mayoría de los estadounidenses?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¿Cuál es el impacto de las computadoras en la productividad?</a:t>
            </a:r>
          </a:p>
          <a:p>
            <a:pPr>
              <a:lnSpc>
                <a:spcPct val="150000"/>
              </a:lnSpc>
            </a:pPr>
            <a:endParaRPr lang="es-MX" dirty="0" smtClean="0"/>
          </a:p>
          <a:p>
            <a:pPr>
              <a:lnSpc>
                <a:spcPct val="150000"/>
              </a:lnSpc>
            </a:pPr>
            <a:endParaRPr lang="es-MX" dirty="0"/>
          </a:p>
          <a:p>
            <a:pPr lvl="3">
              <a:lnSpc>
                <a:spcPct val="150000"/>
              </a:lnSpc>
            </a:pPr>
            <a:r>
              <a:rPr lang="es-MX" sz="1800" b="1" u="sng" dirty="0" smtClean="0"/>
              <a:t>Análisis y evidencia empírica.</a:t>
            </a:r>
          </a:p>
          <a:p>
            <a:pPr>
              <a:lnSpc>
                <a:spcPct val="150000"/>
              </a:lnSpc>
            </a:pPr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586830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Economía normativa.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96472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es-MX" dirty="0" smtClean="0"/>
              <a:t>Comprende preceptos éticos y normas de justicia:</a:t>
            </a:r>
          </a:p>
          <a:p>
            <a:pPr>
              <a:lnSpc>
                <a:spcPct val="160000"/>
              </a:lnSpc>
            </a:pPr>
            <a:endParaRPr lang="es-MX" dirty="0"/>
          </a:p>
          <a:p>
            <a:pPr>
              <a:lnSpc>
                <a:spcPct val="160000"/>
              </a:lnSpc>
            </a:pPr>
            <a:r>
              <a:rPr lang="es-MX" dirty="0" smtClean="0"/>
              <a:t>¿Debe elevarse el desempleo para asegurar que la inflación de los precios no se dé con demasiada rapidez?</a:t>
            </a:r>
          </a:p>
          <a:p>
            <a:pPr marL="0" indent="0">
              <a:lnSpc>
                <a:spcPct val="160000"/>
              </a:lnSpc>
              <a:buNone/>
            </a:pPr>
            <a:endParaRPr lang="es-MX" dirty="0" smtClean="0"/>
          </a:p>
          <a:p>
            <a:pPr>
              <a:lnSpc>
                <a:spcPct val="160000"/>
              </a:lnSpc>
            </a:pPr>
            <a:r>
              <a:rPr lang="es-MX" dirty="0" smtClean="0"/>
              <a:t>¿Estados Unidos debe negociar más acuerdos para reducir las tarifas sobre las importaciones?</a:t>
            </a:r>
          </a:p>
          <a:p>
            <a:pPr marL="0" indent="0">
              <a:lnSpc>
                <a:spcPct val="160000"/>
              </a:lnSpc>
              <a:buNone/>
            </a:pPr>
            <a:endParaRPr lang="es-MX" dirty="0" smtClean="0"/>
          </a:p>
          <a:p>
            <a:pPr lvl="2">
              <a:lnSpc>
                <a:spcPct val="160000"/>
              </a:lnSpc>
            </a:pPr>
            <a:r>
              <a:rPr lang="es-MX" b="1" u="sng" dirty="0" smtClean="0"/>
              <a:t>Comprenden ética y valores , y no hechos.</a:t>
            </a:r>
            <a:endParaRPr lang="es-MX" b="1" u="sng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911631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Frontera de posibilidades de producción (FPP).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81017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Es el límite entre las combinaciones de bienes y servicios que pueden producirse y las que no.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/>
              <a:t>Las oportunidades de consumo de los países están limitadas por los recursos y las tecnologías disponibles.</a:t>
            </a:r>
          </a:p>
          <a:p>
            <a:pPr>
              <a:lnSpc>
                <a:spcPct val="150000"/>
              </a:lnSpc>
            </a:pPr>
            <a:endParaRPr lang="es-MX" dirty="0"/>
          </a:p>
          <a:p>
            <a:pPr>
              <a:lnSpc>
                <a:spcPct val="150000"/>
              </a:lnSpc>
            </a:pP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/>
              <a:t>No es posible tenerlo todo: Se dice que puedes tener helado de chocolate o de vainilla, pero no los dos.</a:t>
            </a:r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4093492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041" y="793425"/>
            <a:ext cx="9264055" cy="706964"/>
          </a:xfrm>
        </p:spPr>
        <p:txBody>
          <a:bodyPr/>
          <a:lstStyle/>
          <a:p>
            <a:r>
              <a:rPr lang="es-MX" sz="2800" dirty="0" smtClean="0"/>
              <a:t>Curva de Frontera de Posibilidades de Producción.</a:t>
            </a:r>
            <a:endParaRPr lang="es-MX" sz="2800" dirty="0"/>
          </a:p>
        </p:txBody>
      </p:sp>
      <p:pic>
        <p:nvPicPr>
          <p:cNvPr id="4" name="Marcador de posición de imagen 4" descr="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61375" y="2434107"/>
            <a:ext cx="9530366" cy="401820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413679" y="3721994"/>
            <a:ext cx="17000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Inalcanzable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031087" y="4301544"/>
            <a:ext cx="15366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Alcanzable</a:t>
            </a:r>
            <a:endParaRPr lang="es-MX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371715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Qué sirva de ayuda para que el alumno de </a:t>
            </a:r>
            <a:r>
              <a:rPr lang="es-MX" dirty="0"/>
              <a:t>la Licenciatura en </a:t>
            </a:r>
            <a:r>
              <a:rPr lang="es-MX" dirty="0" smtClean="0"/>
              <a:t>Turismo reconozca </a:t>
            </a:r>
            <a:r>
              <a:rPr lang="es-MX" dirty="0"/>
              <a:t>y </a:t>
            </a:r>
            <a:r>
              <a:rPr lang="es-MX" dirty="0" smtClean="0"/>
              <a:t>analice </a:t>
            </a:r>
            <a:r>
              <a:rPr lang="es-MX" dirty="0"/>
              <a:t>la importancia del turismo en la economía nacional y mundial. </a:t>
            </a:r>
            <a:endParaRPr lang="es-MX" dirty="0" smtClean="0"/>
          </a:p>
          <a:p>
            <a:pPr algn="just">
              <a:lnSpc>
                <a:spcPct val="150000"/>
              </a:lnSpc>
            </a:pPr>
            <a:r>
              <a:rPr lang="es-MX" dirty="0" smtClean="0"/>
              <a:t>Para </a:t>
            </a:r>
            <a:r>
              <a:rPr lang="es-MX" dirty="0"/>
              <a:t>ello debe identificar los elementos de la economía y comprender el comportamiento de los agentes económicos micro y macro en el que se desarrolla la actividad turística.</a:t>
            </a:r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688613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Ejemplo: Mantequilla o pistolas.</a:t>
            </a:r>
            <a:endParaRPr lang="es-MX" dirty="0"/>
          </a:p>
        </p:txBody>
      </p:sp>
      <p:pic>
        <p:nvPicPr>
          <p:cNvPr id="4" name="Marcador de posición de imagen 4" descr="Documento1 - Word (Error de activación de productos)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3968" y="2280576"/>
            <a:ext cx="5657805" cy="2322388"/>
          </a:xfrm>
        </p:spPr>
      </p:pic>
      <p:pic>
        <p:nvPicPr>
          <p:cNvPr id="5" name="Marcador de posición de imagen 4" descr="Documento1 - Word (Error de activación de productos)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35000" y="2787042"/>
            <a:ext cx="5668110" cy="363184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77194" y="4778062"/>
            <a:ext cx="56578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u="sng" dirty="0" smtClean="0"/>
              <a:t>La frontera de posibilidades de producción</a:t>
            </a:r>
            <a:r>
              <a:rPr lang="es-MX" dirty="0" smtClean="0"/>
              <a:t>: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Muestra las cantidades máximas de producción que puede obtener una economía, dados sus conocimientos tecnológicos y la cantidad de insumos disponibles.</a:t>
            </a:r>
            <a:endParaRPr lang="es-MX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ángulo 7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839447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arcador de posición de imagen 4" descr="Documento2 - Word (Error de activación de productos)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9701" y="2665926"/>
            <a:ext cx="5215944" cy="3966693"/>
          </a:xfrm>
        </p:spPr>
      </p:pic>
      <p:sp>
        <p:nvSpPr>
          <p:cNvPr id="12" name="CuadroTexto 11"/>
          <p:cNvSpPr txBox="1"/>
          <p:nvPr/>
        </p:nvSpPr>
        <p:spPr>
          <a:xfrm>
            <a:off x="6490952" y="2472744"/>
            <a:ext cx="50356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Una curva continua conecta los puntos de las posibilidades numéricas de producción.</a:t>
            </a:r>
          </a:p>
          <a:p>
            <a:endParaRPr lang="es-MX" dirty="0"/>
          </a:p>
          <a:p>
            <a:r>
              <a:rPr lang="es-MX" dirty="0" smtClean="0"/>
              <a:t>La frontera muestra el menú de posibilidades entre las que puede elegir la sociedad para sustituir mantequillas por pistolas.</a:t>
            </a:r>
          </a:p>
          <a:p>
            <a:endParaRPr lang="es-MX" dirty="0"/>
          </a:p>
          <a:p>
            <a:r>
              <a:rPr lang="es-MX" dirty="0" smtClean="0"/>
              <a:t>Los puntos situados fuera de la frontera ( I ) son inalcanzables.</a:t>
            </a:r>
          </a:p>
          <a:p>
            <a:endParaRPr lang="es-MX" dirty="0"/>
          </a:p>
          <a:p>
            <a:r>
              <a:rPr lang="es-MX" dirty="0" smtClean="0"/>
              <a:t>Cualquier punto situado por debajo de la curva  (  U  ), indica que la economía no ha conseguido eficiencia productiva.</a:t>
            </a:r>
            <a:endParaRPr lang="es-MX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</p:spPr>
        <p:txBody>
          <a:bodyPr/>
          <a:lstStyle/>
          <a:p>
            <a:r>
              <a:rPr lang="es-MX" dirty="0" smtClean="0"/>
              <a:t>Ejemplo: Mantequilla o pistolas.</a:t>
            </a:r>
            <a:endParaRPr lang="es-MX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10321946" y="6514426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64308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Costo de oportunidad.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439345" y="2400045"/>
            <a:ext cx="6991765" cy="4309847"/>
          </a:xfrm>
        </p:spPr>
        <p:txBody>
          <a:bodyPr/>
          <a:lstStyle/>
          <a:p>
            <a:pPr algn="just"/>
            <a:r>
              <a:rPr lang="es-MX" dirty="0"/>
              <a:t>Cuando los agentes económicos deciden en qué gastar o qué producir están renunciando a otras posibilidades, la relación entre aquello por lo que optamos y aquello a lo que renunciamos se denomina </a:t>
            </a:r>
            <a:r>
              <a:rPr lang="es-MX" b="1" dirty="0" smtClean="0"/>
              <a:t>costo </a:t>
            </a:r>
            <a:r>
              <a:rPr lang="es-MX" b="1" dirty="0"/>
              <a:t>de oportunidad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El Costo de Oportunidad: Se mide a lo largo de la FPP en la </a:t>
            </a:r>
            <a:r>
              <a:rPr lang="es-MX" dirty="0"/>
              <a:t>g</a:t>
            </a:r>
            <a:r>
              <a:rPr lang="es-MX" dirty="0" smtClean="0"/>
              <a:t>rafica.</a:t>
            </a:r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8" name="Marcador de posición de imagen 4" descr="Documento1 - Word (Error de activación de productos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81871" y="2637514"/>
            <a:ext cx="4086382" cy="394359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10296188" y="6553063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1600093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Comportamiento del consumidor.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66713" y="2490800"/>
            <a:ext cx="10003056" cy="4195481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Cuando adquirimos el producto o servicio que nos falta y lo utilizamos, nos </a:t>
            </a:r>
            <a:r>
              <a:rPr lang="es-MX" dirty="0" smtClean="0"/>
              <a:t>convertimos </a:t>
            </a:r>
            <a:r>
              <a:rPr lang="es-MX" dirty="0"/>
              <a:t>en un </a:t>
            </a:r>
            <a:r>
              <a:rPr lang="es-MX" b="1" u="sng" dirty="0" smtClean="0"/>
              <a:t>consumidor.</a:t>
            </a:r>
            <a:endParaRPr lang="es-MX" b="1" u="sng" dirty="0"/>
          </a:p>
          <a:p>
            <a:pPr marL="0" indent="0" algn="just">
              <a:lnSpc>
                <a:spcPct val="150000"/>
              </a:lnSpc>
              <a:buNone/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/>
              <a:t>Hay productos que compramos en tiendas, restaurantes o </a:t>
            </a:r>
            <a:r>
              <a:rPr lang="es-MX" dirty="0" smtClean="0"/>
              <a:t>hipermercados </a:t>
            </a:r>
            <a:r>
              <a:rPr lang="es-MX" dirty="0"/>
              <a:t>para </a:t>
            </a:r>
            <a:r>
              <a:rPr lang="es-MX" dirty="0" smtClean="0"/>
              <a:t>disfrutar </a:t>
            </a:r>
            <a:r>
              <a:rPr lang="es-MX" dirty="0"/>
              <a:t>de ellos en cualquier lugar. Estos son bienes que adquirimos no para </a:t>
            </a:r>
            <a:r>
              <a:rPr lang="es-MX" dirty="0" smtClean="0"/>
              <a:t>venderlos </a:t>
            </a:r>
            <a:r>
              <a:rPr lang="es-MX" dirty="0"/>
              <a:t>o fabricar otros bienes, sino para darles un uso particular. Los llamamos </a:t>
            </a:r>
            <a:r>
              <a:rPr lang="es-MX" b="1" dirty="0" smtClean="0"/>
              <a:t>bienes </a:t>
            </a:r>
            <a:r>
              <a:rPr lang="es-MX" b="1" dirty="0"/>
              <a:t>finales o particulares.</a:t>
            </a:r>
          </a:p>
          <a:p>
            <a:pPr algn="just">
              <a:lnSpc>
                <a:spcPct val="150000"/>
              </a:lnSpc>
            </a:pPr>
            <a:endParaRPr lang="es-MX" dirty="0" smtClean="0"/>
          </a:p>
          <a:p>
            <a:pPr algn="just">
              <a:lnSpc>
                <a:spcPct val="150000"/>
              </a:lnSpc>
            </a:pPr>
            <a:r>
              <a:rPr lang="es-MX" dirty="0" smtClean="0"/>
              <a:t>Un </a:t>
            </a:r>
            <a:r>
              <a:rPr lang="es-MX" b="1" u="sng" dirty="0" smtClean="0"/>
              <a:t>consumidor </a:t>
            </a:r>
            <a:r>
              <a:rPr lang="es-MX" b="1" u="sng" dirty="0"/>
              <a:t>final o </a:t>
            </a:r>
            <a:r>
              <a:rPr lang="es-MX" b="1" u="sng" dirty="0" smtClean="0"/>
              <a:t>particular </a:t>
            </a:r>
            <a:r>
              <a:rPr lang="es-MX" dirty="0" smtClean="0"/>
              <a:t>es </a:t>
            </a:r>
            <a:r>
              <a:rPr lang="es-MX" dirty="0"/>
              <a:t>el que compra ese tipo de bienes y los destina </a:t>
            </a:r>
            <a:r>
              <a:rPr lang="es-MX" dirty="0" smtClean="0"/>
              <a:t> a </a:t>
            </a:r>
            <a:r>
              <a:rPr lang="es-MX" dirty="0"/>
              <a:t>un uso propio.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ángulo 6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7543116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645902"/>
            <a:ext cx="9914565" cy="1400530"/>
          </a:xfrm>
        </p:spPr>
        <p:txBody>
          <a:bodyPr/>
          <a:lstStyle/>
          <a:p>
            <a:pPr algn="ctr"/>
            <a:r>
              <a:rPr lang="es-MX" sz="2400" dirty="0" smtClean="0"/>
              <a:t>Las 7 preguntas para entender el proceso de decisión de compra del consumidor.</a:t>
            </a:r>
            <a:endParaRPr lang="es-MX" sz="2400" dirty="0"/>
          </a:p>
        </p:txBody>
      </p:sp>
      <p:pic>
        <p:nvPicPr>
          <p:cNvPr id="4" name="Marcador de posición de imagen 4" descr="8448176081.pdf (PROTEGIDO) - Adobe Acrobat Reader DC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2288" y="2672367"/>
            <a:ext cx="7379594" cy="4185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052285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21" y="2562896"/>
            <a:ext cx="10378204" cy="5218089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Hay productos que no son para el </a:t>
            </a:r>
            <a:r>
              <a:rPr lang="es-MX" b="1" u="sng" dirty="0"/>
              <a:t>consumidor final</a:t>
            </a:r>
            <a:r>
              <a:rPr lang="es-MX" dirty="0"/>
              <a:t>, son los bienes que sirven para </a:t>
            </a:r>
            <a:r>
              <a:rPr lang="es-MX" dirty="0" smtClean="0"/>
              <a:t>elaborar </a:t>
            </a:r>
            <a:r>
              <a:rPr lang="es-MX" dirty="0"/>
              <a:t>otros bienes y servicios, estos se venden o alquilan a terceros. Por ejemplo: </a:t>
            </a:r>
            <a:r>
              <a:rPr lang="es-MX" dirty="0" smtClean="0"/>
              <a:t>tela </a:t>
            </a:r>
            <a:r>
              <a:rPr lang="es-MX" dirty="0"/>
              <a:t>para fabricar camisas, plástico para fabricar juguetes o maquinaria de las fábricas.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/>
              <a:t>Los </a:t>
            </a:r>
            <a:r>
              <a:rPr lang="es-MX" b="1" u="sng" dirty="0" smtClean="0"/>
              <a:t>consumidores industriales </a:t>
            </a:r>
            <a:r>
              <a:rPr lang="es-MX" dirty="0" smtClean="0"/>
              <a:t>son </a:t>
            </a:r>
            <a:r>
              <a:rPr lang="es-MX" dirty="0"/>
              <a:t>las fábricas o industrias que compran bienes y </a:t>
            </a:r>
            <a:r>
              <a:rPr lang="es-MX" dirty="0" smtClean="0"/>
              <a:t>servicios </a:t>
            </a:r>
            <a:r>
              <a:rPr lang="es-MX" dirty="0"/>
              <a:t>que sirven para fabricar otros bienes.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/>
              <a:t>Los </a:t>
            </a:r>
            <a:r>
              <a:rPr lang="es-MX" b="1" u="sng" dirty="0" smtClean="0"/>
              <a:t>consumidores institucionales </a:t>
            </a:r>
            <a:r>
              <a:rPr lang="es-MX" dirty="0" smtClean="0"/>
              <a:t>son </a:t>
            </a:r>
            <a:r>
              <a:rPr lang="es-MX" dirty="0"/>
              <a:t>aquellos organismos (colegios, museos, </a:t>
            </a:r>
            <a:r>
              <a:rPr lang="es-MX" dirty="0" smtClean="0"/>
              <a:t>ayuntamientos</a:t>
            </a:r>
            <a:r>
              <a:rPr lang="es-MX" dirty="0"/>
              <a:t>, etc.) que compran bienes para utilizarlos y llevar a cabo sus actividades. </a:t>
            </a:r>
          </a:p>
          <a:p>
            <a:pPr algn="just"/>
            <a:endParaRPr lang="es-MX" dirty="0"/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1051063" y="728970"/>
            <a:ext cx="8825659" cy="983920"/>
          </a:xfrm>
        </p:spPr>
        <p:txBody>
          <a:bodyPr/>
          <a:lstStyle/>
          <a:p>
            <a:r>
              <a:rPr lang="es-MX" sz="2800" dirty="0" smtClean="0"/>
              <a:t>Consumidor final, industrial e institucional.</a:t>
            </a:r>
            <a:endParaRPr lang="es-MX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43491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Factores que influyen al consumir.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2170" y="2368403"/>
            <a:ext cx="8946541" cy="4195481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Existen varios factores que nos influyen de forma distinta a la hora de tomar decisiones </a:t>
            </a:r>
            <a:r>
              <a:rPr lang="es-MX" dirty="0" smtClean="0"/>
              <a:t>de </a:t>
            </a:r>
            <a:r>
              <a:rPr lang="es-MX" dirty="0"/>
              <a:t>compra. </a:t>
            </a:r>
            <a:endParaRPr lang="es-MX" dirty="0" smtClean="0"/>
          </a:p>
          <a:p>
            <a:pPr marL="0" indent="0" algn="just">
              <a:buNone/>
            </a:pP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151565004"/>
              </p:ext>
            </p:extLst>
          </p:nvPr>
        </p:nvGraphicFramePr>
        <p:xfrm>
          <a:off x="190321" y="3412901"/>
          <a:ext cx="3518795" cy="245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3789363"/>
              </p:ext>
            </p:extLst>
          </p:nvPr>
        </p:nvGraphicFramePr>
        <p:xfrm>
          <a:off x="4288204" y="3193960"/>
          <a:ext cx="2559158" cy="2910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28459997"/>
              </p:ext>
            </p:extLst>
          </p:nvPr>
        </p:nvGraphicFramePr>
        <p:xfrm>
          <a:off x="7562536" y="3193960"/>
          <a:ext cx="2753442" cy="2962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ángulo 8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9081630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80654097"/>
              </p:ext>
            </p:extLst>
          </p:nvPr>
        </p:nvGraphicFramePr>
        <p:xfrm>
          <a:off x="222117" y="2781837"/>
          <a:ext cx="3016518" cy="2730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788116821"/>
              </p:ext>
            </p:extLst>
          </p:nvPr>
        </p:nvGraphicFramePr>
        <p:xfrm>
          <a:off x="3985255" y="2704563"/>
          <a:ext cx="2559158" cy="2472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Marcador de posición de imagen 4" descr="844817608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949" y="5571148"/>
            <a:ext cx="1609950" cy="1076475"/>
          </a:xfrm>
          <a:prstGeom prst="rect">
            <a:avLst/>
          </a:prstGeom>
        </p:spPr>
      </p:pic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66975847"/>
              </p:ext>
            </p:extLst>
          </p:nvPr>
        </p:nvGraphicFramePr>
        <p:xfrm>
          <a:off x="7824417" y="2665926"/>
          <a:ext cx="2559158" cy="2614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1" name="Marcador de posición de imagen 4" descr="8448176081.pdf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82788" y="5571148"/>
            <a:ext cx="1909274" cy="1162212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 bwMode="gray">
          <a:xfrm>
            <a:off x="1230081" y="842734"/>
            <a:ext cx="8825659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mtClean="0"/>
              <a:t>Factores que influyen al consumir.</a:t>
            </a:r>
            <a:endParaRPr lang="es-MX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ángulo 12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242972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42279713"/>
              </p:ext>
            </p:extLst>
          </p:nvPr>
        </p:nvGraphicFramePr>
        <p:xfrm>
          <a:off x="-35461" y="2279560"/>
          <a:ext cx="3016518" cy="837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000194449"/>
              </p:ext>
            </p:extLst>
          </p:nvPr>
        </p:nvGraphicFramePr>
        <p:xfrm>
          <a:off x="571276" y="2292439"/>
          <a:ext cx="6319235" cy="5314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274701171"/>
              </p:ext>
            </p:extLst>
          </p:nvPr>
        </p:nvGraphicFramePr>
        <p:xfrm>
          <a:off x="7188154" y="1622738"/>
          <a:ext cx="4120926" cy="6252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154954" y="922153"/>
            <a:ext cx="8825659" cy="706964"/>
          </a:xfrm>
        </p:spPr>
        <p:txBody>
          <a:bodyPr/>
          <a:lstStyle/>
          <a:p>
            <a:r>
              <a:rPr lang="es-MX" dirty="0" smtClean="0"/>
              <a:t>Factores que influyen al consumir.</a:t>
            </a:r>
            <a:endParaRPr lang="es-MX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84748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9082644" y="2637645"/>
            <a:ext cx="2913853" cy="723742"/>
            <a:chOff x="0" y="0"/>
            <a:chExt cx="3016517" cy="1508258"/>
          </a:xfrm>
        </p:grpSpPr>
        <p:sp>
          <p:nvSpPr>
            <p:cNvPr id="5" name="Rectángulo redondeado 4"/>
            <p:cNvSpPr/>
            <p:nvPr/>
          </p:nvSpPr>
          <p:spPr>
            <a:xfrm>
              <a:off x="0" y="0"/>
              <a:ext cx="3016517" cy="150825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ángulo 5"/>
            <p:cNvSpPr/>
            <p:nvPr/>
          </p:nvSpPr>
          <p:spPr>
            <a:xfrm>
              <a:off x="44175" y="44175"/>
              <a:ext cx="2928167" cy="14199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105" tIns="52070" rIns="78105" bIns="5207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kern="1200" dirty="0" smtClean="0"/>
                <a:t>Factores psicológicos</a:t>
              </a:r>
              <a:endParaRPr lang="es-MX" kern="1200" dirty="0"/>
            </a:p>
          </p:txBody>
        </p:sp>
      </p:grp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051969282"/>
              </p:ext>
            </p:extLst>
          </p:nvPr>
        </p:nvGraphicFramePr>
        <p:xfrm>
          <a:off x="1787302" y="2760795"/>
          <a:ext cx="8128000" cy="3472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ángulo 7"/>
          <p:cNvSpPr/>
          <p:nvPr/>
        </p:nvSpPr>
        <p:spPr>
          <a:xfrm>
            <a:off x="6096000" y="613473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400" dirty="0" smtClean="0">
                <a:latin typeface="Arial" panose="020B0604020202020204" pitchFamily="34" charset="0"/>
              </a:rPr>
              <a:t>El comportamiento </a:t>
            </a:r>
            <a:r>
              <a:rPr lang="es-MX" sz="1400" dirty="0">
                <a:latin typeface="Arial" panose="020B0604020202020204" pitchFamily="34" charset="0"/>
              </a:rPr>
              <a:t>y los intereses de consumo de las personas se </a:t>
            </a:r>
            <a:r>
              <a:rPr lang="es-MX" sz="1400" dirty="0" smtClean="0">
                <a:latin typeface="Arial" panose="020B0604020202020204" pitchFamily="34" charset="0"/>
              </a:rPr>
              <a:t>modifican </a:t>
            </a:r>
            <a:r>
              <a:rPr lang="es-MX" sz="1400" dirty="0">
                <a:latin typeface="Arial" panose="020B0604020202020204" pitchFamily="34" charset="0"/>
              </a:rPr>
              <a:t>a medida que aprenden porque adquieren experiencia.</a:t>
            </a:r>
            <a:endParaRPr lang="es-MX" sz="1400" dirty="0"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7057623" y="5293217"/>
            <a:ext cx="128788" cy="832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561661" y="234131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400" dirty="0">
                <a:latin typeface="Arial" panose="020B0604020202020204" pitchFamily="34" charset="0"/>
              </a:rPr>
              <a:t>Dos individuos diferentes perciben la misma realidad de forma distinta. </a:t>
            </a:r>
          </a:p>
          <a:p>
            <a:r>
              <a:rPr lang="es-MX" sz="1400" dirty="0">
                <a:latin typeface="Arial" panose="020B0604020202020204" pitchFamily="34" charset="0"/>
              </a:rPr>
              <a:t>El consumidor prestará atención a lo que le interesa y no tendrá en cuenta el resto.</a:t>
            </a:r>
            <a:endParaRPr lang="es-MX" sz="1400" dirty="0"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V="1">
            <a:off x="4443571" y="2902458"/>
            <a:ext cx="0" cy="6417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502636" y="5919294"/>
            <a:ext cx="39151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400" dirty="0">
                <a:latin typeface="Arial" panose="020B0604020202020204" pitchFamily="34" charset="0"/>
              </a:rPr>
              <a:t>Con el aprendizaje los individuos adoptan nuevas creencias </a:t>
            </a:r>
            <a:r>
              <a:rPr lang="es-MX" sz="1400" dirty="0" smtClean="0">
                <a:latin typeface="Arial" panose="020B0604020202020204" pitchFamily="34" charset="0"/>
              </a:rPr>
              <a:t>y </a:t>
            </a:r>
            <a:r>
              <a:rPr lang="es-MX" sz="1400" dirty="0">
                <a:latin typeface="Arial" panose="020B0604020202020204" pitchFamily="34" charset="0"/>
              </a:rPr>
              <a:t>comportamientos respecto al hecho de </a:t>
            </a:r>
            <a:r>
              <a:rPr lang="es-MX" sz="1400" dirty="0" smtClean="0">
                <a:latin typeface="Arial" panose="020B0604020202020204" pitchFamily="34" charset="0"/>
              </a:rPr>
              <a:t>comprar.</a:t>
            </a:r>
            <a:endParaRPr lang="es-MX" sz="1400" dirty="0">
              <a:effectLst/>
              <a:latin typeface="Arial" panose="020B0604020202020204" pitchFamily="34" charset="0"/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1289317" y="5185614"/>
            <a:ext cx="724083" cy="708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1154954" y="922153"/>
            <a:ext cx="8825659" cy="706964"/>
          </a:xfrm>
        </p:spPr>
        <p:txBody>
          <a:bodyPr/>
          <a:lstStyle/>
          <a:p>
            <a:r>
              <a:rPr lang="es-MX" dirty="0" smtClean="0"/>
              <a:t>Factores que influyen al consumir.</a:t>
            </a:r>
            <a:endParaRPr lang="es-MX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025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ES_tradnl" dirty="0"/>
              <a:t>Crear, gestionar, operar e innovar emprendimientos, proyectos y organizaciones turísticas y recreativas competitivas, que contribuyan al aprovechamiento del tiempo libre; a la preservación del patrimonio natural y cultural, así como al desarrollo local, regional, nacional e internacional, en un marco ético y de sustentabilidad.</a:t>
            </a:r>
            <a:endParaRPr lang="es-MX" dirty="0"/>
          </a:p>
          <a:p>
            <a:pPr algn="just">
              <a:lnSpc>
                <a:spcPct val="150000"/>
              </a:lnSpc>
            </a:pPr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094875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0353" y="234372"/>
            <a:ext cx="10298785" cy="1400530"/>
          </a:xfrm>
        </p:spPr>
        <p:txBody>
          <a:bodyPr/>
          <a:lstStyle/>
          <a:p>
            <a:r>
              <a:rPr lang="es-MX" sz="3200" dirty="0" smtClean="0"/>
              <a:t>La teoría de </a:t>
            </a:r>
            <a:r>
              <a:rPr lang="es-MX" sz="3200" dirty="0" err="1" smtClean="0"/>
              <a:t>Maslow</a:t>
            </a:r>
            <a:r>
              <a:rPr lang="es-MX" sz="3200" dirty="0" smtClean="0"/>
              <a:t> y los tipos de necesidades. </a:t>
            </a:r>
            <a:endParaRPr lang="es-MX" sz="32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07772672"/>
              </p:ext>
            </p:extLst>
          </p:nvPr>
        </p:nvGraphicFramePr>
        <p:xfrm>
          <a:off x="221802" y="2326629"/>
          <a:ext cx="8128000" cy="4531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6027322" y="2478380"/>
            <a:ext cx="471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Necesidades de autoevaluación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6707747" y="3346241"/>
            <a:ext cx="3335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Necesidades de estima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7276564" y="4158632"/>
            <a:ext cx="3335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Necesidades sociales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873285" y="5044750"/>
            <a:ext cx="3335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Necesidades de seguridad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8944378" y="6057947"/>
            <a:ext cx="3335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Necesidades fisiológicas</a:t>
            </a:r>
            <a:endParaRPr lang="es-MX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ángulo 11"/>
          <p:cNvSpPr/>
          <p:nvPr/>
        </p:nvSpPr>
        <p:spPr>
          <a:xfrm>
            <a:off x="10244672" y="6565942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8797719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2369713"/>
            <a:ext cx="8825659" cy="4108359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s-ES_tradnl" sz="1000" dirty="0"/>
              <a:t>Banco de México: Estadísticas sobre empleo, producción (PIB), Indicadores económicos, entre otros.</a:t>
            </a:r>
            <a:endParaRPr lang="es-MX" sz="1000" dirty="0"/>
          </a:p>
          <a:p>
            <a:pPr>
              <a:lnSpc>
                <a:spcPct val="170000"/>
              </a:lnSpc>
            </a:pPr>
            <a:r>
              <a:rPr lang="es-ES_tradnl" sz="1000" dirty="0"/>
              <a:t>Gómez M. C. y Hernández S. (1997). </a:t>
            </a:r>
            <a:r>
              <a:rPr lang="es-ES_tradnl" sz="1000" i="1" dirty="0"/>
              <a:t>Introducción a la economía un enfoque aplicado</a:t>
            </a:r>
            <a:r>
              <a:rPr lang="es-ES_tradnl" sz="1000" dirty="0"/>
              <a:t>. Mc Graw Hill. México.</a:t>
            </a:r>
            <a:endParaRPr lang="es-MX" sz="1000" dirty="0"/>
          </a:p>
          <a:p>
            <a:pPr>
              <a:lnSpc>
                <a:spcPct val="170000"/>
              </a:lnSpc>
            </a:pPr>
            <a:r>
              <a:rPr lang="es-ES_tradnl" sz="1000" dirty="0"/>
              <a:t>Méndez J. (2002). </a:t>
            </a:r>
            <a:r>
              <a:rPr lang="es-ES_tradnl" sz="1000" i="1" dirty="0"/>
              <a:t>Economía y la empresa.</a:t>
            </a:r>
            <a:r>
              <a:rPr lang="es-ES_tradnl" sz="1000" dirty="0"/>
              <a:t> Mc Graw Hill, México.</a:t>
            </a:r>
            <a:endParaRPr lang="es-MX" sz="1000" dirty="0"/>
          </a:p>
          <a:p>
            <a:pPr>
              <a:lnSpc>
                <a:spcPct val="170000"/>
              </a:lnSpc>
            </a:pPr>
            <a:r>
              <a:rPr lang="es-ES_tradnl" sz="1000" dirty="0"/>
              <a:t>Mochón Morcillo, Francisco. (2004). </a:t>
            </a:r>
            <a:r>
              <a:rPr lang="es-ES_tradnl" sz="1000" i="1" dirty="0"/>
              <a:t>Economía y Turismo.</a:t>
            </a:r>
            <a:r>
              <a:rPr lang="es-ES_tradnl" sz="1000" dirty="0"/>
              <a:t> </a:t>
            </a:r>
            <a:r>
              <a:rPr lang="es-MX" sz="1000" dirty="0"/>
              <a:t>Mc. Graw Hill, Madrid.</a:t>
            </a:r>
          </a:p>
          <a:p>
            <a:pPr>
              <a:lnSpc>
                <a:spcPct val="170000"/>
              </a:lnSpc>
            </a:pPr>
            <a:r>
              <a:rPr lang="en-US" sz="1000" dirty="0"/>
              <a:t>Samuelson, Paul y  D. </a:t>
            </a:r>
            <a:r>
              <a:rPr lang="en-US" sz="1000" dirty="0" err="1"/>
              <a:t>Nordhaus</a:t>
            </a:r>
            <a:r>
              <a:rPr lang="en-US" sz="1000" dirty="0"/>
              <a:t>, William. </a:t>
            </a:r>
            <a:r>
              <a:rPr lang="es-ES_tradnl" sz="1000" dirty="0"/>
              <a:t>(2010). </a:t>
            </a:r>
            <a:r>
              <a:rPr lang="es-ES_tradnl" sz="1000" i="1" dirty="0"/>
              <a:t>Macroeconomía con aplicaciones a </a:t>
            </a:r>
            <a:r>
              <a:rPr lang="es-ES_tradnl" sz="1000" i="1" dirty="0" err="1"/>
              <a:t>Latinoamérica</a:t>
            </a:r>
            <a:r>
              <a:rPr lang="es-ES_tradnl" sz="1000" dirty="0" err="1"/>
              <a:t>.Mc</a:t>
            </a:r>
            <a:r>
              <a:rPr lang="es-ES_tradnl" sz="1000" dirty="0"/>
              <a:t> Graw Hill, México.</a:t>
            </a:r>
            <a:endParaRPr lang="es-MX" sz="1000" dirty="0"/>
          </a:p>
          <a:p>
            <a:pPr>
              <a:lnSpc>
                <a:spcPct val="170000"/>
              </a:lnSpc>
            </a:pPr>
            <a:r>
              <a:rPr lang="es-ES_tradnl" sz="1000" dirty="0" err="1"/>
              <a:t>Samuelson</a:t>
            </a:r>
            <a:r>
              <a:rPr lang="es-ES_tradnl" sz="1000" dirty="0"/>
              <a:t>, Paul. (2001). </a:t>
            </a:r>
            <a:r>
              <a:rPr lang="es-ES_tradnl" sz="1000" i="1" dirty="0"/>
              <a:t>Macroeconomía con aplicaciones en México.</a:t>
            </a:r>
            <a:r>
              <a:rPr lang="es-ES_tradnl" sz="1000" dirty="0"/>
              <a:t> Mc Graw Hill, México.</a:t>
            </a:r>
            <a:endParaRPr lang="es-MX" sz="1000" dirty="0"/>
          </a:p>
          <a:p>
            <a:pPr>
              <a:lnSpc>
                <a:spcPct val="170000"/>
              </a:lnSpc>
            </a:pPr>
            <a:r>
              <a:rPr lang="es-ES_tradnl" sz="1000" dirty="0" err="1"/>
              <a:t>Samuelson</a:t>
            </a:r>
            <a:r>
              <a:rPr lang="es-ES_tradnl" sz="1000" dirty="0"/>
              <a:t>, Paul. (2004). </a:t>
            </a:r>
            <a:r>
              <a:rPr lang="es-ES_tradnl" sz="1000" i="1" dirty="0"/>
              <a:t>Economía.</a:t>
            </a:r>
            <a:r>
              <a:rPr lang="es-ES_tradnl" sz="1000" dirty="0"/>
              <a:t> </a:t>
            </a:r>
            <a:r>
              <a:rPr lang="es-MX" sz="1000" dirty="0"/>
              <a:t>Mc Graw Hill. </a:t>
            </a:r>
          </a:p>
          <a:p>
            <a:pPr>
              <a:lnSpc>
                <a:spcPct val="170000"/>
              </a:lnSpc>
            </a:pPr>
            <a:r>
              <a:rPr lang="es-MX" sz="1000" dirty="0"/>
              <a:t>SECTUR, INEGI. </a:t>
            </a:r>
            <a:r>
              <a:rPr lang="es-ES_tradnl" sz="1000" dirty="0"/>
              <a:t>(2012). Cuenta Satélite de Turismo. </a:t>
            </a:r>
            <a:endParaRPr lang="es-MX" sz="1000" dirty="0"/>
          </a:p>
          <a:p>
            <a:pPr>
              <a:lnSpc>
                <a:spcPct val="170000"/>
              </a:lnSpc>
            </a:pPr>
            <a:r>
              <a:rPr lang="es-ES_tradnl" sz="1000" dirty="0"/>
              <a:t>SECTUR. (2013). Programa Sectorial de Turismo, México.</a:t>
            </a:r>
            <a:endParaRPr lang="es-MX" sz="1000" dirty="0"/>
          </a:p>
          <a:p>
            <a:pPr>
              <a:lnSpc>
                <a:spcPct val="170000"/>
              </a:lnSpc>
            </a:pPr>
            <a:r>
              <a:rPr lang="en-US" sz="1000" dirty="0" err="1"/>
              <a:t>Stiglitz</a:t>
            </a:r>
            <a:r>
              <a:rPr lang="en-US" sz="1000" dirty="0"/>
              <a:t>, Joseph y E. Walsh, Carl. </a:t>
            </a:r>
            <a:r>
              <a:rPr lang="es-ES_tradnl" sz="1000" dirty="0"/>
              <a:t>(2009). </a:t>
            </a:r>
            <a:r>
              <a:rPr lang="es-ES_tradnl" sz="1000" i="1" dirty="0"/>
              <a:t>Microeconomía.</a:t>
            </a:r>
            <a:r>
              <a:rPr lang="es-ES_tradnl" sz="1000" dirty="0"/>
              <a:t> Ariel Madrid España.</a:t>
            </a:r>
            <a:endParaRPr lang="es-MX" sz="1000" dirty="0"/>
          </a:p>
          <a:p>
            <a:pPr>
              <a:lnSpc>
                <a:spcPct val="170000"/>
              </a:lnSpc>
            </a:pPr>
            <a:endParaRPr lang="es-MX" sz="1000" dirty="0"/>
          </a:p>
          <a:p>
            <a:pPr>
              <a:lnSpc>
                <a:spcPct val="170000"/>
              </a:lnSpc>
            </a:pPr>
            <a:endParaRPr lang="es-MX" sz="1000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ángulo 5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335671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sz="1600" dirty="0" smtClean="0"/>
              <a:t>Economía.</a:t>
            </a:r>
          </a:p>
          <a:p>
            <a:r>
              <a:rPr lang="es-MX" sz="1600" dirty="0" smtClean="0"/>
              <a:t>Actividad económica.</a:t>
            </a:r>
          </a:p>
          <a:p>
            <a:r>
              <a:rPr lang="es-MX" sz="1600" dirty="0" smtClean="0"/>
              <a:t>Importancia de la economía.</a:t>
            </a:r>
          </a:p>
          <a:p>
            <a:r>
              <a:rPr lang="es-MX" sz="1600" dirty="0" smtClean="0"/>
              <a:t>Campo de estudio dela economía.</a:t>
            </a:r>
          </a:p>
          <a:p>
            <a:r>
              <a:rPr lang="es-MX" sz="1600" dirty="0" smtClean="0"/>
              <a:t>Elementos dela microeconomía.</a:t>
            </a:r>
          </a:p>
          <a:p>
            <a:r>
              <a:rPr lang="es-MX" sz="1600" dirty="0" smtClean="0"/>
              <a:t>Aspectos básicos que estudia la microeconomía.</a:t>
            </a:r>
          </a:p>
          <a:p>
            <a:r>
              <a:rPr lang="es-MX" sz="1600" dirty="0" smtClean="0"/>
              <a:t>Elementos macroeconómicos.</a:t>
            </a:r>
          </a:p>
          <a:p>
            <a:r>
              <a:rPr lang="es-MX" sz="1600" dirty="0" smtClean="0"/>
              <a:t>Interrelación entre microeconomía y macroeconomía.</a:t>
            </a:r>
          </a:p>
          <a:p>
            <a:r>
              <a:rPr lang="es-MX" sz="1600" dirty="0" smtClean="0"/>
              <a:t>Esquema de flujo circular de la economía.</a:t>
            </a:r>
          </a:p>
          <a:p>
            <a:r>
              <a:rPr lang="es-MX" sz="1600" dirty="0" smtClean="0"/>
              <a:t>Economía positiva.</a:t>
            </a:r>
          </a:p>
          <a:p>
            <a:r>
              <a:rPr lang="es-MX" sz="1600" dirty="0" smtClean="0"/>
              <a:t>Economía normativa.</a:t>
            </a:r>
          </a:p>
          <a:p>
            <a:endParaRPr lang="es-MX" sz="16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13497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1600" dirty="0" smtClean="0"/>
              <a:t>Frontera de posibilidades de producción (FPP).</a:t>
            </a:r>
          </a:p>
          <a:p>
            <a:r>
              <a:rPr lang="es-MX" sz="1600" dirty="0" smtClean="0"/>
              <a:t>Curva de frontera de posibilidades de producción.</a:t>
            </a:r>
          </a:p>
          <a:p>
            <a:r>
              <a:rPr lang="es-MX" sz="1600" dirty="0" smtClean="0"/>
              <a:t>Ejemplo: Mantequilla o pistolas.</a:t>
            </a:r>
          </a:p>
          <a:p>
            <a:r>
              <a:rPr lang="es-MX" sz="1600" dirty="0" smtClean="0"/>
              <a:t>Costo de oportunidad.</a:t>
            </a:r>
          </a:p>
          <a:p>
            <a:r>
              <a:rPr lang="es-MX" sz="1600" dirty="0" smtClean="0"/>
              <a:t>Comportamiento del consumidor.</a:t>
            </a:r>
          </a:p>
          <a:p>
            <a:r>
              <a:rPr lang="es-MX" sz="1600" dirty="0" smtClean="0"/>
              <a:t>Las 7 preguntas para entender el proceso de decisión de compra del consumidor.</a:t>
            </a:r>
          </a:p>
          <a:p>
            <a:r>
              <a:rPr lang="es-MX" sz="1600" dirty="0" smtClean="0"/>
              <a:t>Consumidor final, industrial e institucional.</a:t>
            </a:r>
          </a:p>
          <a:p>
            <a:r>
              <a:rPr lang="es-MX" sz="1600" dirty="0" smtClean="0"/>
              <a:t>Factores que influyen al consumidor.</a:t>
            </a:r>
          </a:p>
          <a:p>
            <a:r>
              <a:rPr lang="es-MX" sz="1600" dirty="0" smtClean="0"/>
              <a:t>La teoría de </a:t>
            </a:r>
            <a:r>
              <a:rPr lang="es-MX" sz="1600" dirty="0" err="1" smtClean="0"/>
              <a:t>Maslow</a:t>
            </a:r>
            <a:r>
              <a:rPr lang="es-MX" sz="1600" dirty="0" smtClean="0"/>
              <a:t> y los tipos de necesidades.</a:t>
            </a:r>
          </a:p>
          <a:p>
            <a:r>
              <a:rPr lang="es-MX" sz="1600" dirty="0" smtClean="0"/>
              <a:t>Bibliografía.</a:t>
            </a:r>
          </a:p>
          <a:p>
            <a:endParaRPr lang="es-MX" sz="1600" dirty="0" smtClean="0"/>
          </a:p>
          <a:p>
            <a:endParaRPr lang="es-MX" sz="16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792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Economía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732906"/>
          </a:xfrm>
        </p:spPr>
        <p:txBody>
          <a:bodyPr/>
          <a:lstStyle/>
          <a:p>
            <a:r>
              <a:rPr lang="es-MX" dirty="0" smtClean="0"/>
              <a:t>La economía estudia los hecho y actos económicos.</a:t>
            </a:r>
          </a:p>
          <a:p>
            <a:endParaRPr lang="es-MX" dirty="0"/>
          </a:p>
          <a:p>
            <a:r>
              <a:rPr lang="es-MX" dirty="0" smtClean="0"/>
              <a:t>Hechos económicos: Se relacionan con actividades que los hombres desarrollan, no aisladamente si no como miembros de grupos humanos.</a:t>
            </a:r>
          </a:p>
          <a:p>
            <a:endParaRPr lang="es-MX" dirty="0"/>
          </a:p>
          <a:p>
            <a:r>
              <a:rPr lang="es-MX" dirty="0" smtClean="0"/>
              <a:t>Actos económicos: Cuando el hombre toma conciencia de sus necesidades y de como satisfacerlas, estamos ante actos económicos, como cultivo de hortaliza y pesca.</a:t>
            </a:r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74337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económica.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Cuando los actos económicos se realizan de forma organizada y sistemática, hablamos de actividad económica, que es la suma de diferentes actos económicos.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545464" y="4186827"/>
            <a:ext cx="1906073" cy="139091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4151505" y="4186827"/>
            <a:ext cx="1861253" cy="139091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6866468" y="4186824"/>
            <a:ext cx="1735814" cy="13909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9316783" y="4186824"/>
            <a:ext cx="1735814" cy="13909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1745086" y="4559120"/>
            <a:ext cx="1506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Actividad económica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4151505" y="4399412"/>
            <a:ext cx="1861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Acto económico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6712725" y="4394249"/>
            <a:ext cx="1861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Acto económico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127261" y="4399412"/>
            <a:ext cx="1861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Acto económico</a:t>
            </a:r>
            <a:endParaRPr lang="es-MX" dirty="0"/>
          </a:p>
        </p:txBody>
      </p:sp>
      <p:sp>
        <p:nvSpPr>
          <p:cNvPr id="12" name="Igual que 11"/>
          <p:cNvSpPr/>
          <p:nvPr/>
        </p:nvSpPr>
        <p:spPr>
          <a:xfrm>
            <a:off x="3606085" y="4559120"/>
            <a:ext cx="412123" cy="759855"/>
          </a:xfrm>
          <a:prstGeom prst="mathEqual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Más 12"/>
          <p:cNvSpPr/>
          <p:nvPr/>
        </p:nvSpPr>
        <p:spPr>
          <a:xfrm>
            <a:off x="6125409" y="4484821"/>
            <a:ext cx="664188" cy="759855"/>
          </a:xfrm>
          <a:prstGeom prst="mathPl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Más 13"/>
          <p:cNvSpPr/>
          <p:nvPr/>
        </p:nvSpPr>
        <p:spPr>
          <a:xfrm>
            <a:off x="8624290" y="4540083"/>
            <a:ext cx="664188" cy="759855"/>
          </a:xfrm>
          <a:prstGeom prst="mathPl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ángulo 15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2660247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Importancia de la economía.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Estudia los hechos y actos económicos que se dan por que el hombre pretende resolver sus problemas económicos a través de la producción, distribución y consumo de los bienes que satisfacen sus necesidades.</a:t>
            </a:r>
          </a:p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 smtClean="0"/>
              <a:t>Para resolver el problema económico, es necesario que el hombre conozca los elementos de la realidad económica.</a:t>
            </a:r>
          </a:p>
          <a:p>
            <a:pPr algn="just">
              <a:lnSpc>
                <a:spcPct val="150000"/>
              </a:lnSpc>
            </a:pPr>
            <a:endParaRPr lang="es-MX" dirty="0" smtClean="0"/>
          </a:p>
          <a:p>
            <a:pPr marL="0" indent="0" algn="just">
              <a:lnSpc>
                <a:spcPct val="150000"/>
              </a:lnSpc>
              <a:buNone/>
            </a:pPr>
            <a:endParaRPr lang="es-MX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ángulo 4"/>
          <p:cNvSpPr/>
          <p:nvPr/>
        </p:nvSpPr>
        <p:spPr>
          <a:xfrm>
            <a:off x="10244672" y="6488668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1491419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659738"/>
            <a:ext cx="10584266" cy="848048"/>
          </a:xfrm>
        </p:spPr>
        <p:txBody>
          <a:bodyPr/>
          <a:lstStyle/>
          <a:p>
            <a:r>
              <a:rPr lang="es-MX" dirty="0"/>
              <a:t>Campo de estudio de la economía.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0272" y="2360297"/>
            <a:ext cx="8946541" cy="4195481"/>
          </a:xfrm>
        </p:spPr>
        <p:txBody>
          <a:bodyPr>
            <a:normAutofit/>
          </a:bodyPr>
          <a:lstStyle/>
          <a:p>
            <a:r>
              <a:rPr lang="es-MX" sz="1600" b="1" u="sng" dirty="0" smtClean="0"/>
              <a:t>1. Microeconomía</a:t>
            </a:r>
            <a:r>
              <a:rPr lang="es-MX" sz="1600" dirty="0" smtClean="0"/>
              <a:t>: Es el estudio de la unidad económica, de la unidad productiva y del comportamiento del consumidor individual.</a:t>
            </a:r>
          </a:p>
          <a:p>
            <a:endParaRPr lang="es-MX" sz="1600" dirty="0"/>
          </a:p>
          <a:p>
            <a:r>
              <a:rPr lang="es-MX" sz="1600" dirty="0" smtClean="0"/>
              <a:t>Estudia los hechos y fenómenos económicos que directa o indirectamente afectan a la empresa y a los consumidores.</a:t>
            </a:r>
          </a:p>
          <a:p>
            <a:endParaRPr lang="es-MX" sz="1600" dirty="0"/>
          </a:p>
          <a:p>
            <a:endParaRPr lang="es-MX" sz="1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50391324"/>
              </p:ext>
            </p:extLst>
          </p:nvPr>
        </p:nvGraphicFramePr>
        <p:xfrm>
          <a:off x="646111" y="4480075"/>
          <a:ext cx="6359996" cy="1468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672126" y="4131431"/>
            <a:ext cx="12106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Bienes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    </a:t>
            </a:r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Servicios</a:t>
            </a:r>
            <a:endParaRPr lang="es-MX" dirty="0"/>
          </a:p>
        </p:txBody>
      </p:sp>
      <p:sp>
        <p:nvSpPr>
          <p:cNvPr id="6" name="Abrir llave 5"/>
          <p:cNvSpPr/>
          <p:nvPr/>
        </p:nvSpPr>
        <p:spPr>
          <a:xfrm>
            <a:off x="7258879" y="3955760"/>
            <a:ext cx="302715" cy="260001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10308491" y="3916941"/>
            <a:ext cx="17450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Necesidades humanas.</a:t>
            </a:r>
          </a:p>
          <a:p>
            <a:endParaRPr lang="es-MX" dirty="0" smtClean="0"/>
          </a:p>
          <a:p>
            <a:r>
              <a:rPr lang="es-MX" dirty="0" smtClean="0"/>
              <a:t>Empresariales </a:t>
            </a:r>
          </a:p>
          <a:p>
            <a:endParaRPr lang="es-MX" dirty="0"/>
          </a:p>
          <a:p>
            <a:r>
              <a:rPr lang="es-MX" dirty="0" smtClean="0"/>
              <a:t>Conducta del consumidor.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8227526" y="4844838"/>
            <a:ext cx="1769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Necesidades</a:t>
            </a:r>
            <a:endParaRPr lang="es-MX" dirty="0"/>
          </a:p>
        </p:txBody>
      </p:sp>
      <p:sp>
        <p:nvSpPr>
          <p:cNvPr id="10" name="Abrir llave 9"/>
          <p:cNvSpPr/>
          <p:nvPr/>
        </p:nvSpPr>
        <p:spPr>
          <a:xfrm>
            <a:off x="10081227" y="3738409"/>
            <a:ext cx="227264" cy="2697834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Conector recto 11"/>
          <p:cNvCxnSpPr>
            <a:endCxn id="9" idx="0"/>
          </p:cNvCxnSpPr>
          <p:nvPr/>
        </p:nvCxnSpPr>
        <p:spPr>
          <a:xfrm>
            <a:off x="8577330" y="4480075"/>
            <a:ext cx="535070" cy="36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endCxn id="9" idx="2"/>
          </p:cNvCxnSpPr>
          <p:nvPr/>
        </p:nvCxnSpPr>
        <p:spPr>
          <a:xfrm flipV="1">
            <a:off x="8817516" y="5214170"/>
            <a:ext cx="294884" cy="73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96281" y="257578"/>
            <a:ext cx="618187" cy="53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ángulo 14"/>
          <p:cNvSpPr/>
          <p:nvPr/>
        </p:nvSpPr>
        <p:spPr>
          <a:xfrm>
            <a:off x="165858" y="6371112"/>
            <a:ext cx="1947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Franklin Gothic Book" panose="020B0503020102020204" pitchFamily="34" charset="0"/>
              </a:rPr>
              <a:t>Septiembre 2016.</a:t>
            </a:r>
          </a:p>
        </p:txBody>
      </p:sp>
    </p:spTree>
    <p:extLst>
      <p:ext uri="{BB962C8B-B14F-4D97-AF65-F5344CB8AC3E}">
        <p14:creationId xmlns:p14="http://schemas.microsoft.com/office/powerpoint/2010/main" val="4100884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Sala de reuniones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661</TotalTime>
  <Words>2011</Words>
  <Application>Microsoft Office PowerPoint</Application>
  <PresentationFormat>Panorámica</PresentationFormat>
  <Paragraphs>267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6" baseType="lpstr">
      <vt:lpstr>Arial</vt:lpstr>
      <vt:lpstr>Century Gothic</vt:lpstr>
      <vt:lpstr>Franklin Gothic Book</vt:lpstr>
      <vt:lpstr>Wingdings 3</vt:lpstr>
      <vt:lpstr>Sala de reuniones Ion</vt:lpstr>
      <vt:lpstr>Presentación de PowerPoint</vt:lpstr>
      <vt:lpstr>Justificación</vt:lpstr>
      <vt:lpstr>Objetivo</vt:lpstr>
      <vt:lpstr>Índice</vt:lpstr>
      <vt:lpstr>Índice.</vt:lpstr>
      <vt:lpstr>Economía</vt:lpstr>
      <vt:lpstr>Actividad económica.</vt:lpstr>
      <vt:lpstr>Importancia de la economía.</vt:lpstr>
      <vt:lpstr>Campo de estudio de la economía.</vt:lpstr>
      <vt:lpstr>Elementos de la microeconomía.</vt:lpstr>
      <vt:lpstr>Aspectos básicos que estudia la microeconomía.</vt:lpstr>
      <vt:lpstr>Campo de estudio de la economía.</vt:lpstr>
      <vt:lpstr>Elementos macroeconómicos.</vt:lpstr>
      <vt:lpstr>Interrelaciones entre microeconomía y macroeconomía.</vt:lpstr>
      <vt:lpstr>Esquema de flujo circular de la economía.</vt:lpstr>
      <vt:lpstr>Economía positiva.</vt:lpstr>
      <vt:lpstr>Economía normativa.</vt:lpstr>
      <vt:lpstr>Frontera de posibilidades de producción (FPP).</vt:lpstr>
      <vt:lpstr>Curva de Frontera de Posibilidades de Producción.</vt:lpstr>
      <vt:lpstr>Ejemplo: Mantequilla o pistolas.</vt:lpstr>
      <vt:lpstr>Ejemplo: Mantequilla o pistolas.</vt:lpstr>
      <vt:lpstr>Costo de oportunidad.</vt:lpstr>
      <vt:lpstr>Comportamiento del consumidor.</vt:lpstr>
      <vt:lpstr>Las 7 preguntas para entender el proceso de decisión de compra del consumidor.</vt:lpstr>
      <vt:lpstr>Consumidor final, industrial e institucional.</vt:lpstr>
      <vt:lpstr>Factores que influyen al consumir.</vt:lpstr>
      <vt:lpstr>Presentación de PowerPoint</vt:lpstr>
      <vt:lpstr>Factores que influyen al consumir.</vt:lpstr>
      <vt:lpstr>Factores que influyen al consumir.</vt:lpstr>
      <vt:lpstr>La teoría de Maslow y los tipos de necesidades. 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lizbeth sandoval juarez</dc:creator>
  <cp:lastModifiedBy>PC_DULCE</cp:lastModifiedBy>
  <cp:revision>55</cp:revision>
  <dcterms:created xsi:type="dcterms:W3CDTF">2016-08-17T00:59:51Z</dcterms:created>
  <dcterms:modified xsi:type="dcterms:W3CDTF">2016-10-12T22:47:14Z</dcterms:modified>
</cp:coreProperties>
</file>