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26" r:id="rId2"/>
  </p:sldMasterIdLst>
  <p:notesMasterIdLst>
    <p:notesMasterId r:id="rId64"/>
  </p:notesMasterIdLst>
  <p:sldIdLst>
    <p:sldId id="258" r:id="rId3"/>
    <p:sldId id="259" r:id="rId4"/>
    <p:sldId id="257" r:id="rId5"/>
    <p:sldId id="261" r:id="rId6"/>
    <p:sldId id="262" r:id="rId7"/>
    <p:sldId id="260" r:id="rId8"/>
    <p:sldId id="374" r:id="rId9"/>
    <p:sldId id="375" r:id="rId10"/>
    <p:sldId id="376" r:id="rId11"/>
    <p:sldId id="377" r:id="rId12"/>
    <p:sldId id="378" r:id="rId13"/>
    <p:sldId id="379" r:id="rId14"/>
    <p:sldId id="380" r:id="rId15"/>
    <p:sldId id="381" r:id="rId16"/>
    <p:sldId id="382" r:id="rId17"/>
    <p:sldId id="383" r:id="rId18"/>
    <p:sldId id="384" r:id="rId19"/>
    <p:sldId id="385" r:id="rId20"/>
    <p:sldId id="386" r:id="rId21"/>
    <p:sldId id="387" r:id="rId22"/>
    <p:sldId id="388" r:id="rId23"/>
    <p:sldId id="389" r:id="rId24"/>
    <p:sldId id="390" r:id="rId25"/>
    <p:sldId id="391" r:id="rId26"/>
    <p:sldId id="392" r:id="rId27"/>
    <p:sldId id="393" r:id="rId28"/>
    <p:sldId id="426" r:id="rId29"/>
    <p:sldId id="422" r:id="rId30"/>
    <p:sldId id="394" r:id="rId31"/>
    <p:sldId id="395" r:id="rId32"/>
    <p:sldId id="396" r:id="rId33"/>
    <p:sldId id="397" r:id="rId34"/>
    <p:sldId id="398" r:id="rId35"/>
    <p:sldId id="399" r:id="rId36"/>
    <p:sldId id="400" r:id="rId37"/>
    <p:sldId id="401" r:id="rId38"/>
    <p:sldId id="402" r:id="rId39"/>
    <p:sldId id="403" r:id="rId40"/>
    <p:sldId id="404" r:id="rId41"/>
    <p:sldId id="405" r:id="rId42"/>
    <p:sldId id="406" r:id="rId43"/>
    <p:sldId id="407" r:id="rId44"/>
    <p:sldId id="408" r:id="rId45"/>
    <p:sldId id="409" r:id="rId46"/>
    <p:sldId id="410" r:id="rId47"/>
    <p:sldId id="411" r:id="rId48"/>
    <p:sldId id="412" r:id="rId49"/>
    <p:sldId id="413" r:id="rId50"/>
    <p:sldId id="414" r:id="rId51"/>
    <p:sldId id="415" r:id="rId52"/>
    <p:sldId id="416" r:id="rId53"/>
    <p:sldId id="417" r:id="rId54"/>
    <p:sldId id="418" r:id="rId55"/>
    <p:sldId id="419" r:id="rId56"/>
    <p:sldId id="420" r:id="rId57"/>
    <p:sldId id="421" r:id="rId58"/>
    <p:sldId id="347" r:id="rId59"/>
    <p:sldId id="349" r:id="rId60"/>
    <p:sldId id="425" r:id="rId61"/>
    <p:sldId id="348" r:id="rId62"/>
    <p:sldId id="423" r:id="rId6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 Mtz A" initials="C. M. A." lastIdx="1" clrIdx="0">
    <p:extLst>
      <p:ext uri="{19B8F6BF-5375-455C-9EA6-DF929625EA0E}">
        <p15:presenceInfo xmlns:p15="http://schemas.microsoft.com/office/powerpoint/2012/main" userId="C Mtz 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49" autoAdjust="0"/>
    <p:restoredTop sz="94660"/>
  </p:normalViewPr>
  <p:slideViewPr>
    <p:cSldViewPr snapToGrid="0">
      <p:cViewPr varScale="1">
        <p:scale>
          <a:sx n="76" d="100"/>
          <a:sy n="76" d="100"/>
        </p:scale>
        <p:origin x="55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2-09T18:58:30.275" idx="1">
    <p:pos x="6540" y="860"/>
    <p:text>I´m happy, I´m sad, I´m stressed, I´m bored, I´,m hungry, etc.</p:text>
    <p:extLst mod="1">
      <p:ext uri="{C676402C-5697-4E1C-873F-D02D1690AC5C}">
        <p15:threadingInfo xmlns:p15="http://schemas.microsoft.com/office/powerpoint/2012/main" timeZoneBias="3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2963A-9BA3-4F0E-84DB-558C132494EC}" type="datetimeFigureOut">
              <a:rPr lang="es-MX" smtClean="0"/>
              <a:t>12/10/2016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D92097-E368-4C11-8DA2-2674A365389F}" type="slidenum">
              <a:rPr lang="es-MX" smtClean="0"/>
              <a:t>‹Nº›</a:t>
            </a:fld>
            <a:endParaRPr lang="es-MX"/>
          </a:p>
        </p:txBody>
      </p:sp>
    </p:spTree>
    <p:extLst>
      <p:ext uri="{BB962C8B-B14F-4D97-AF65-F5344CB8AC3E}">
        <p14:creationId xmlns:p14="http://schemas.microsoft.com/office/powerpoint/2010/main" val="48661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5D92097-E368-4C11-8DA2-2674A365389F}" type="slidenum">
              <a:rPr lang="es-MX" smtClean="0"/>
              <a:t>2</a:t>
            </a:fld>
            <a:endParaRPr lang="es-MX"/>
          </a:p>
        </p:txBody>
      </p:sp>
    </p:spTree>
    <p:extLst>
      <p:ext uri="{BB962C8B-B14F-4D97-AF65-F5344CB8AC3E}">
        <p14:creationId xmlns:p14="http://schemas.microsoft.com/office/powerpoint/2010/main" val="1235183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194C913-A513-48AB-8C14-13FBA1F55ACC}"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63155519"/>
      </p:ext>
    </p:extLst>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99176BA-0C03-414A-93F9-1863F790C0FE}"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044082679"/>
      </p:ext>
    </p:extLst>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49B5247-B5D2-4482-B0F6-8907A8EB8B60}"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045382382"/>
      </p:ext>
    </p:extLst>
  </p:cSld>
  <p:clrMapOvr>
    <a:masterClrMapping/>
  </p:clrMapOvr>
  <p:transition spd="slow">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CAA5B02-9673-421A-AC05-CC07F0680EA0}"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60453"/>
      </p:ext>
    </p:extLst>
  </p:cSld>
  <p:clrMapOvr>
    <a:masterClrMapping/>
  </p:clrMapOvr>
  <p:transition spd="slow">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50D68B9-EB04-4CF7-AF97-BDDEFC727E6C}"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325010267"/>
      </p:ext>
    </p:extLst>
  </p:cSld>
  <p:clrMapOvr>
    <a:masterClrMapping/>
  </p:clrMapOvr>
  <p:transition spd="slow">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092D562-DE96-4E5F-BD5F-B1D3E3DED640}"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0745343"/>
      </p:ext>
    </p:extLst>
  </p:cSld>
  <p:clrMapOvr>
    <a:masterClrMapping/>
  </p:clrMapOvr>
  <p:transition spd="slow">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818387F-7BD7-4A0A-8DC1-D7EE77CD0C68}" type="datetime1">
              <a:rPr lang="es-MX" smtClean="0"/>
              <a:t>12/10/2016</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444812534"/>
      </p:ext>
    </p:extLst>
  </p:cSld>
  <p:clrMapOvr>
    <a:masterClrMapping/>
  </p:clrMapOvr>
  <p:transition spd="slow">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5"/>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31BB37-79FB-47F7-80F7-B156DD321654}" type="datetime1">
              <a:rPr lang="es-MX" smtClean="0"/>
              <a:t>12/10/2016</a:t>
            </a:fld>
            <a:endParaRPr lang="es-MX"/>
          </a:p>
        </p:txBody>
      </p:sp>
      <p:sp>
        <p:nvSpPr>
          <p:cNvPr id="8" name="Footer Placeholder 7"/>
          <p:cNvSpPr>
            <a:spLocks noGrp="1"/>
          </p:cNvSpPr>
          <p:nvPr>
            <p:ph type="ftr" sz="quarter" idx="11"/>
          </p:nvPr>
        </p:nvSpPr>
        <p:spPr/>
        <p:txBody>
          <a:bodyPr/>
          <a:lstStyle/>
          <a:p>
            <a:r>
              <a:rPr lang="es-MX" smtClean="0"/>
              <a:t>Inglés 2</a:t>
            </a:r>
            <a:endParaRPr lang="es-MX"/>
          </a:p>
        </p:txBody>
      </p:sp>
      <p:sp>
        <p:nvSpPr>
          <p:cNvPr id="9" name="Slide Number Placeholder 8"/>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86523046"/>
      </p:ext>
    </p:extLst>
  </p:cSld>
  <p:clrMapOvr>
    <a:masterClrMapping/>
  </p:clrMapOvr>
  <p:transition spd="slow">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B24BF27-74E4-48E8-8BFB-476DB23A7793}" type="datetime1">
              <a:rPr lang="es-MX" smtClean="0"/>
              <a:t>12/10/2016</a:t>
            </a:fld>
            <a:endParaRPr lang="es-MX"/>
          </a:p>
        </p:txBody>
      </p:sp>
      <p:sp>
        <p:nvSpPr>
          <p:cNvPr id="4" name="Footer Placeholder 3"/>
          <p:cNvSpPr>
            <a:spLocks noGrp="1"/>
          </p:cNvSpPr>
          <p:nvPr>
            <p:ph type="ftr" sz="quarter" idx="11"/>
          </p:nvPr>
        </p:nvSpPr>
        <p:spPr/>
        <p:txBody>
          <a:bodyPr/>
          <a:lstStyle/>
          <a:p>
            <a:r>
              <a:rPr lang="es-MX" smtClean="0"/>
              <a:t>Inglés 2</a:t>
            </a:r>
            <a:endParaRPr lang="es-MX"/>
          </a:p>
        </p:txBody>
      </p:sp>
      <p:sp>
        <p:nvSpPr>
          <p:cNvPr id="5" name="Slide Number Placeholder 4"/>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74857945"/>
      </p:ext>
    </p:extLst>
  </p:cSld>
  <p:clrMapOvr>
    <a:masterClrMapping/>
  </p:clrMapOvr>
  <p:transition spd="slow">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CFA39BA-2C4F-4B6D-82D5-9099A5280D31}" type="datetime1">
              <a:rPr lang="es-MX" smtClean="0"/>
              <a:t>12/10/2016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r>
              <a:rPr lang="es-MX" smtClean="0"/>
              <a:t>Inglés 2</a:t>
            </a:r>
            <a:endParaRPr lang="es-MX"/>
          </a:p>
        </p:txBody>
      </p:sp>
      <p:sp>
        <p:nvSpPr>
          <p:cNvPr id="9" name="Slide Number Placeholder 8"/>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911320910"/>
      </p:ext>
    </p:extLst>
  </p:cSld>
  <p:clrMapOvr>
    <a:masterClrMapping/>
  </p:clrMapOvr>
  <p:transition spd="slow">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CE878C8-7870-465D-8E18-A84C759FAAD3}" type="datetime1">
              <a:rPr lang="es-MX" smtClean="0"/>
              <a:t>12/10/2016</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s-MX" smtClean="0"/>
              <a:t>Inglés 2</a:t>
            </a:r>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D1175BB-7DD3-42E1-9EC4-1C6E116DA6E2}" type="slidenum">
              <a:rPr lang="es-MX" smtClean="0"/>
              <a:t>‹Nº›</a:t>
            </a:fld>
            <a:endParaRPr lang="es-MX"/>
          </a:p>
        </p:txBody>
      </p:sp>
    </p:spTree>
    <p:extLst>
      <p:ext uri="{BB962C8B-B14F-4D97-AF65-F5344CB8AC3E}">
        <p14:creationId xmlns:p14="http://schemas.microsoft.com/office/powerpoint/2010/main" val="356303458"/>
      </p:ext>
    </p:extLst>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475EACA-4B51-4B7A-8E66-82F4B6C329F9}"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871053794"/>
      </p:ext>
    </p:extLst>
  </p:cSld>
  <p:clrMapOvr>
    <a:masterClrMapping/>
  </p:clrMapOvr>
  <p:transition spd="slow">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E5A81FE-358C-4578-9D6E-5A4EF5A8D342}" type="datetime1">
              <a:rPr lang="es-MX" smtClean="0"/>
              <a:t>12/10/2016</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927388506"/>
      </p:ext>
    </p:extLst>
  </p:cSld>
  <p:clrMapOvr>
    <a:masterClrMapping/>
  </p:clrMapOvr>
  <p:transition spd="slow">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9BFD7DE-2EFF-4563-8399-073AD88DEB6F}"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417269046"/>
      </p:ext>
    </p:extLst>
  </p:cSld>
  <p:clrMapOvr>
    <a:masterClrMapping/>
  </p:clrMapOvr>
  <p:transition spd="slow">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111517-C013-4E9D-8AE2-C0258B5A2207}"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290468353"/>
      </p:ext>
    </p:extLst>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403814F-70B0-4244-ADCF-522057CAB843}" type="datetime1">
              <a:rPr lang="es-MX" smtClean="0"/>
              <a:t>12/10/2016</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39363266"/>
      </p:ext>
    </p:extLst>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1BE6BA8-BA6C-4F39-A5E1-3C9CE99DD668}" type="datetime1">
              <a:rPr lang="es-MX" smtClean="0"/>
              <a:t>12/10/2016</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926735712"/>
      </p:ext>
    </p:extLst>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6603C68E-00D2-427E-83D9-F3557A487E6B}" type="datetime1">
              <a:rPr lang="es-MX" smtClean="0"/>
              <a:t>12/10/2016</a:t>
            </a:fld>
            <a:endParaRPr lang="es-MX"/>
          </a:p>
        </p:txBody>
      </p:sp>
      <p:sp>
        <p:nvSpPr>
          <p:cNvPr id="8" name="Footer Placeholder 7"/>
          <p:cNvSpPr>
            <a:spLocks noGrp="1"/>
          </p:cNvSpPr>
          <p:nvPr>
            <p:ph type="ftr" sz="quarter" idx="11"/>
          </p:nvPr>
        </p:nvSpPr>
        <p:spPr/>
        <p:txBody>
          <a:bodyPr/>
          <a:lstStyle/>
          <a:p>
            <a:r>
              <a:rPr lang="es-MX" smtClean="0"/>
              <a:t>Inglés 2</a:t>
            </a:r>
            <a:endParaRPr lang="es-MX"/>
          </a:p>
        </p:txBody>
      </p:sp>
      <p:sp>
        <p:nvSpPr>
          <p:cNvPr id="9" name="Slide Number Placeholder 8"/>
          <p:cNvSpPr>
            <a:spLocks noGrp="1"/>
          </p:cNvSpPr>
          <p:nvPr>
            <p:ph type="sldNum" sz="quarter" idx="12"/>
          </p:nvPr>
        </p:nvSpPr>
        <p:spPr/>
        <p:txBody>
          <a:bodyPr/>
          <a:lstStyle/>
          <a:p>
            <a:fld id="{FD1175BB-7DD3-42E1-9EC4-1C6E116DA6E2}"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4279164997"/>
      </p:ext>
    </p:extLst>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86C1C8-DE21-4D8F-8269-86422B3DCCE9}" type="datetime1">
              <a:rPr lang="es-MX" smtClean="0"/>
              <a:t>12/10/2016</a:t>
            </a:fld>
            <a:endParaRPr lang="es-MX"/>
          </a:p>
        </p:txBody>
      </p:sp>
      <p:sp>
        <p:nvSpPr>
          <p:cNvPr id="4" name="Footer Placeholder 3"/>
          <p:cNvSpPr>
            <a:spLocks noGrp="1"/>
          </p:cNvSpPr>
          <p:nvPr>
            <p:ph type="ftr" sz="quarter" idx="11"/>
          </p:nvPr>
        </p:nvSpPr>
        <p:spPr/>
        <p:txBody>
          <a:bodyPr/>
          <a:lstStyle/>
          <a:p>
            <a:r>
              <a:rPr lang="es-MX" smtClean="0"/>
              <a:t>Inglés 2</a:t>
            </a:r>
            <a:endParaRPr lang="es-MX"/>
          </a:p>
        </p:txBody>
      </p:sp>
      <p:sp>
        <p:nvSpPr>
          <p:cNvPr id="5" name="Slide Number Placeholder 4"/>
          <p:cNvSpPr>
            <a:spLocks noGrp="1"/>
          </p:cNvSpPr>
          <p:nvPr>
            <p:ph type="sldNum" sz="quarter" idx="12"/>
          </p:nvPr>
        </p:nvSpPr>
        <p:spPr/>
        <p:txBody>
          <a:bodyPr/>
          <a:lstStyle/>
          <a:p>
            <a:fld id="{FD1175BB-7DD3-42E1-9EC4-1C6E116DA6E2}"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4155048809"/>
      </p:ext>
    </p:extLst>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4DAE95-20F4-4E1B-886D-903229A3DA8B}" type="datetime1">
              <a:rPr lang="es-MX" smtClean="0"/>
              <a:t>12/10/2016</a:t>
            </a:fld>
            <a:endParaRPr lang="es-MX"/>
          </a:p>
        </p:txBody>
      </p:sp>
      <p:sp>
        <p:nvSpPr>
          <p:cNvPr id="3" name="Footer Placeholder 2"/>
          <p:cNvSpPr>
            <a:spLocks noGrp="1"/>
          </p:cNvSpPr>
          <p:nvPr>
            <p:ph type="ftr" sz="quarter" idx="11"/>
          </p:nvPr>
        </p:nvSpPr>
        <p:spPr/>
        <p:txBody>
          <a:bodyPr/>
          <a:lstStyle/>
          <a:p>
            <a:r>
              <a:rPr lang="es-MX" smtClean="0"/>
              <a:t>Inglés 2</a:t>
            </a:r>
            <a:endParaRPr lang="es-MX"/>
          </a:p>
        </p:txBody>
      </p:sp>
      <p:sp>
        <p:nvSpPr>
          <p:cNvPr id="4" name="Slide Number Placeholder 3"/>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2374308773"/>
      </p:ext>
    </p:extLst>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FFA6CE-4FB4-45AD-AE4D-480811A1197C}" type="datetime1">
              <a:rPr lang="es-MX" smtClean="0"/>
              <a:t>12/10/2016</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223458132"/>
      </p:ext>
    </p:extLst>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BBA6750-0581-4620-B985-6A7686B14773}" type="datetime1">
              <a:rPr lang="es-MX" smtClean="0"/>
              <a:t>12/10/2016</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078999026"/>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microsoft.com/office/2007/relationships/hdphoto" Target="../media/hdphoto1.wdp"/><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1514828" y="43508"/>
            <a:ext cx="637983" cy="540000"/>
          </a:xfrm>
          <a:prstGeom prst="rect">
            <a:avLst/>
          </a:prstGeom>
        </p:spPr>
      </p:pic>
      <p:pic>
        <p:nvPicPr>
          <p:cNvPr id="7" name="Marcador de contenido 3"/>
          <p:cNvPicPr>
            <a:picLocks noChangeAspect="1"/>
          </p:cNvPicPr>
          <p:nvPr userDrawn="1"/>
        </p:nvPicPr>
        <p:blipFill>
          <a:blip r:embed="rId14" cstate="screen">
            <a:duotone>
              <a:schemeClr val="accent6">
                <a:shade val="45000"/>
                <a:satMod val="135000"/>
              </a:schemeClr>
              <a:prstClr val="white"/>
            </a:duotone>
            <a:extLst>
              <a:ext uri="{BEBA8EAE-BF5A-486C-A8C5-ECC9F3942E4B}">
                <a14:imgProps xmlns:a14="http://schemas.microsoft.com/office/drawing/2010/main">
                  <a14:imgLayer r:embed="rId1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3851820" y="521701"/>
            <a:ext cx="4488360" cy="5814599"/>
          </a:xfrm>
          <a:prstGeom prst="rect">
            <a:avLst/>
          </a:prstGeom>
        </p:spPr>
      </p:pic>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A34CC29B-E3E0-4958-AF4B-8711FB07BBCD}" type="datetime1">
              <a:rPr lang="es-MX" smtClean="0"/>
              <a:t>12/10/2016</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r>
              <a:rPr lang="es-MX" smtClean="0"/>
              <a:t>Inglés 2</a:t>
            </a:r>
            <a:endParaRPr lang="es-MX"/>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FD1175BB-7DD3-42E1-9EC4-1C6E116DA6E2}" type="slidenum">
              <a:rPr lang="es-MX" smtClean="0"/>
              <a:t>‹Nº›</a:t>
            </a:fld>
            <a:endParaRPr lang="es-MX"/>
          </a:p>
        </p:txBody>
      </p:sp>
    </p:spTree>
    <p:extLst>
      <p:ext uri="{BB962C8B-B14F-4D97-AF65-F5344CB8AC3E}">
        <p14:creationId xmlns:p14="http://schemas.microsoft.com/office/powerpoint/2010/main" val="150966320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spd="slow">
    <p:pull/>
  </p:transition>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Imagen 11"/>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1514828" y="43508"/>
            <a:ext cx="637983" cy="540000"/>
          </a:xfrm>
          <a:prstGeom prst="rect">
            <a:avLst/>
          </a:prstGeom>
        </p:spPr>
      </p:pic>
      <p:pic>
        <p:nvPicPr>
          <p:cNvPr id="11" name="Marcador de contenido 3"/>
          <p:cNvPicPr>
            <a:picLocks noChangeAspect="1"/>
          </p:cNvPicPr>
          <p:nvPr userDrawn="1"/>
        </p:nvPicPr>
        <p:blipFill>
          <a:blip r:embed="rId14" cstate="screen">
            <a:duotone>
              <a:schemeClr val="accent6">
                <a:shade val="45000"/>
                <a:satMod val="135000"/>
              </a:schemeClr>
              <a:prstClr val="white"/>
            </a:duotone>
            <a:extLst>
              <a:ext uri="{BEBA8EAE-BF5A-486C-A8C5-ECC9F3942E4B}">
                <a14:imgProps xmlns:a14="http://schemas.microsoft.com/office/drawing/2010/main">
                  <a14:imgLayer r:embed="rId1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3851820" y="521701"/>
            <a:ext cx="4488360" cy="5814599"/>
          </a:xfrm>
          <a:prstGeom prst="rect">
            <a:avLst/>
          </a:prstGeom>
        </p:spPr>
      </p:pic>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C6831F-6FA4-4308-8EB9-DFB70FAD0F60}" type="datetime1">
              <a:rPr lang="es-MX" smtClean="0"/>
              <a:t>12/10/2016</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s-MX" smtClean="0"/>
              <a:t>Inglés 2</a:t>
            </a:r>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D1175BB-7DD3-42E1-9EC4-1C6E116DA6E2}" type="slidenum">
              <a:rPr lang="es-MX" smtClean="0"/>
              <a:t>‹Nº›</a:t>
            </a:fld>
            <a:endParaRPr lang="es-MX"/>
          </a:p>
        </p:txBody>
      </p:sp>
    </p:spTree>
    <p:extLst>
      <p:ext uri="{BB962C8B-B14F-4D97-AF65-F5344CB8AC3E}">
        <p14:creationId xmlns:p14="http://schemas.microsoft.com/office/powerpoint/2010/main" val="5540782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spd="slow">
    <p:pull/>
  </p:transition>
  <p:timing>
    <p:tnLst>
      <p:par>
        <p:cTn id="1" dur="indefinite" restart="never" nodeType="tmRoot"/>
      </p:par>
    </p:tnLst>
  </p:timing>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13.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5.png"/><Relationship Id="rId4" Type="http://schemas.openxmlformats.org/officeDocument/2006/relationships/image" Target="../media/image34.png"/></Relationships>
</file>

<file path=ppt/slides/_rels/slide5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7.xml"/><Relationship Id="rId1" Type="http://schemas.openxmlformats.org/officeDocument/2006/relationships/slideLayout" Target="../slideLayouts/slideLayout13.xml"/><Relationship Id="rId4" Type="http://schemas.openxmlformats.org/officeDocument/2006/relationships/slide" Target="slide2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524000" y="-27384"/>
            <a:ext cx="9144000" cy="6885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857250"/>
            <a:ext cx="9144000" cy="5143500"/>
          </a:xfrm>
          <a:prstGeom prst="rect">
            <a:avLst/>
          </a:prstGeom>
        </p:spPr>
      </p:pic>
      <p:sp>
        <p:nvSpPr>
          <p:cNvPr id="2" name="1 Título"/>
          <p:cNvSpPr>
            <a:spLocks noGrp="1"/>
          </p:cNvSpPr>
          <p:nvPr>
            <p:ph type="ctrTitle"/>
          </p:nvPr>
        </p:nvSpPr>
        <p:spPr>
          <a:xfrm>
            <a:off x="1597164" y="1005623"/>
            <a:ext cx="6324600" cy="3320210"/>
          </a:xfrm>
        </p:spPr>
        <p:txBody>
          <a:bodyPr>
            <a:noAutofit/>
          </a:bodyPr>
          <a:lstStyle/>
          <a:p>
            <a:r>
              <a:rPr lang="es-MX" sz="3600" b="1" dirty="0"/>
              <a:t>Material Didáctico Audiovisual</a:t>
            </a:r>
            <a:br>
              <a:rPr lang="es-MX" sz="3600" b="1" dirty="0"/>
            </a:br>
            <a:r>
              <a:rPr lang="es-MX" sz="3600" b="1" dirty="0"/>
              <a:t>Sólo Visión </a:t>
            </a:r>
            <a:r>
              <a:rPr lang="es-MX" sz="3600" b="1" dirty="0" err="1"/>
              <a:t>Proyectables</a:t>
            </a:r>
            <a:r>
              <a:rPr lang="es-MX" sz="3600" b="1" dirty="0"/>
              <a:t> Diapositivas</a:t>
            </a:r>
            <a:br>
              <a:rPr lang="es-MX" sz="3600" b="1" dirty="0"/>
            </a:br>
            <a:r>
              <a:rPr lang="es-MX" sz="3600" b="1" dirty="0"/>
              <a:t/>
            </a:r>
            <a:br>
              <a:rPr lang="es-MX" sz="3600" b="1" dirty="0"/>
            </a:br>
            <a:r>
              <a:rPr lang="es-MX" sz="3600" b="1" dirty="0"/>
              <a:t>Inglés </a:t>
            </a:r>
            <a:r>
              <a:rPr lang="es-MX" sz="3600" b="1" dirty="0" smtClean="0"/>
              <a:t>1</a:t>
            </a:r>
            <a:r>
              <a:rPr lang="es-MX" sz="3600" b="1" dirty="0"/>
              <a:t/>
            </a:r>
            <a:br>
              <a:rPr lang="es-MX" sz="3600" b="1" dirty="0"/>
            </a:br>
            <a:r>
              <a:rPr lang="es-MX" sz="3600" b="1" dirty="0"/>
              <a:t>Módulo </a:t>
            </a:r>
            <a:r>
              <a:rPr lang="es-MX" sz="3600" b="1" dirty="0" smtClean="0"/>
              <a:t>I</a:t>
            </a:r>
            <a:r>
              <a:rPr lang="es-MX" sz="3600" b="1" dirty="0"/>
              <a:t/>
            </a:r>
            <a:br>
              <a:rPr lang="es-MX" sz="3600" b="1" dirty="0"/>
            </a:br>
            <a:r>
              <a:rPr lang="es-MX" sz="3600" b="1" dirty="0"/>
              <a:t>Bachillerato Universitario </a:t>
            </a:r>
            <a:r>
              <a:rPr lang="es-MX" sz="3600" b="1" dirty="0" smtClean="0"/>
              <a:t>2015</a:t>
            </a:r>
            <a:endParaRPr lang="es-MX" sz="3600" b="1" dirty="0"/>
          </a:p>
        </p:txBody>
      </p:sp>
      <p:sp>
        <p:nvSpPr>
          <p:cNvPr id="3" name="2 Subtítulo"/>
          <p:cNvSpPr>
            <a:spLocks noGrp="1"/>
          </p:cNvSpPr>
          <p:nvPr>
            <p:ph type="subTitle" idx="1"/>
          </p:nvPr>
        </p:nvSpPr>
        <p:spPr>
          <a:xfrm>
            <a:off x="1597164" y="5006233"/>
            <a:ext cx="6732240" cy="1108720"/>
          </a:xfrm>
        </p:spPr>
        <p:txBody>
          <a:bodyPr>
            <a:normAutofit/>
          </a:bodyPr>
          <a:lstStyle/>
          <a:p>
            <a:r>
              <a:rPr lang="es-MX" b="1" cap="none" dirty="0" smtClean="0">
                <a:solidFill>
                  <a:schemeClr val="tx1">
                    <a:lumMod val="85000"/>
                    <a:lumOff val="15000"/>
                  </a:schemeClr>
                </a:solidFill>
              </a:rPr>
              <a:t>Plantel “Dr. Ángel Ma. Garibay </a:t>
            </a:r>
            <a:r>
              <a:rPr lang="es-MX" b="1" cap="none" dirty="0" err="1" smtClean="0">
                <a:solidFill>
                  <a:schemeClr val="tx1">
                    <a:lumMod val="85000"/>
                    <a:lumOff val="15000"/>
                  </a:schemeClr>
                </a:solidFill>
              </a:rPr>
              <a:t>Kintana</a:t>
            </a:r>
            <a:r>
              <a:rPr lang="es-MX" b="1" cap="none" dirty="0" smtClean="0">
                <a:solidFill>
                  <a:schemeClr val="tx1">
                    <a:lumMod val="85000"/>
                    <a:lumOff val="15000"/>
                  </a:schemeClr>
                </a:solidFill>
              </a:rPr>
              <a:t>”</a:t>
            </a:r>
          </a:p>
          <a:p>
            <a:r>
              <a:rPr lang="es-MX" b="1" cap="none" dirty="0">
                <a:solidFill>
                  <a:schemeClr val="tx1">
                    <a:lumMod val="85000"/>
                    <a:lumOff val="15000"/>
                  </a:schemeClr>
                </a:solidFill>
              </a:rPr>
              <a:t>d</a:t>
            </a:r>
            <a:r>
              <a:rPr lang="es-MX" b="1" cap="none" dirty="0" smtClean="0">
                <a:solidFill>
                  <a:schemeClr val="tx1">
                    <a:lumMod val="85000"/>
                    <a:lumOff val="15000"/>
                  </a:schemeClr>
                </a:solidFill>
              </a:rPr>
              <a:t>e </a:t>
            </a:r>
            <a:r>
              <a:rPr lang="es-MX" b="1" cap="none" dirty="0">
                <a:solidFill>
                  <a:schemeClr val="tx1">
                    <a:lumMod val="85000"/>
                    <a:lumOff val="15000"/>
                  </a:schemeClr>
                </a:solidFill>
              </a:rPr>
              <a:t>l</a:t>
            </a:r>
            <a:r>
              <a:rPr lang="es-MX" b="1" cap="none" dirty="0" smtClean="0">
                <a:solidFill>
                  <a:schemeClr val="tx1">
                    <a:lumMod val="85000"/>
                    <a:lumOff val="15000"/>
                  </a:schemeClr>
                </a:solidFill>
              </a:rPr>
              <a:t>a Escuela Preparatoria</a:t>
            </a:r>
            <a:endParaRPr lang="es-MX" b="1" cap="none" dirty="0">
              <a:solidFill>
                <a:schemeClr val="tx1">
                  <a:lumMod val="85000"/>
                  <a:lumOff val="15000"/>
                </a:schemeClr>
              </a:solidFill>
            </a:endParaRPr>
          </a:p>
        </p:txBody>
      </p:sp>
      <p:sp>
        <p:nvSpPr>
          <p:cNvPr id="9" name="2 Subtítulo"/>
          <p:cNvSpPr txBox="1">
            <a:spLocks/>
          </p:cNvSpPr>
          <p:nvPr/>
        </p:nvSpPr>
        <p:spPr>
          <a:xfrm>
            <a:off x="1668223" y="6229157"/>
            <a:ext cx="8855557" cy="4437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2800" cap="none" spc="0" dirty="0">
                <a:ln w="0"/>
                <a:solidFill>
                  <a:schemeClr val="accent1"/>
                </a:solidFill>
                <a:effectLst>
                  <a:outerShdw blurRad="38100" dist="25400" dir="5400000" algn="ctr" rotWithShape="0">
                    <a:srgbClr val="6E747A">
                      <a:alpha val="43000"/>
                    </a:srgbClr>
                  </a:outerShdw>
                </a:effectLst>
                <a:latin typeface="+mn-lt"/>
              </a:rPr>
              <a:t>Elaborado por: </a:t>
            </a:r>
            <a:r>
              <a:rPr lang="es-MX" sz="2800" cap="none" spc="0" dirty="0" err="1">
                <a:ln w="0"/>
                <a:solidFill>
                  <a:schemeClr val="accent1"/>
                </a:solidFill>
                <a:effectLst>
                  <a:outerShdw blurRad="38100" dist="25400" dir="5400000" algn="ctr" rotWithShape="0">
                    <a:srgbClr val="6E747A">
                      <a:alpha val="43000"/>
                    </a:srgbClr>
                  </a:outerShdw>
                </a:effectLst>
                <a:latin typeface="+mn-lt"/>
              </a:rPr>
              <a:t>LLI</a:t>
            </a:r>
            <a:r>
              <a:rPr lang="es-MX" sz="2800" cap="none" spc="0" dirty="0">
                <a:ln w="0"/>
                <a:solidFill>
                  <a:schemeClr val="accent1"/>
                </a:solidFill>
                <a:effectLst>
                  <a:outerShdw blurRad="38100" dist="25400" dir="5400000" algn="ctr" rotWithShape="0">
                    <a:srgbClr val="6E747A">
                      <a:alpha val="43000"/>
                    </a:srgbClr>
                  </a:outerShdw>
                </a:effectLst>
                <a:latin typeface="+mn-lt"/>
              </a:rPr>
              <a:t>. Cesar Martínez Acevedo</a:t>
            </a:r>
          </a:p>
        </p:txBody>
      </p:sp>
      <p:sp>
        <p:nvSpPr>
          <p:cNvPr id="5" name="Rectángulo 4"/>
          <p:cNvSpPr/>
          <p:nvPr/>
        </p:nvSpPr>
        <p:spPr>
          <a:xfrm>
            <a:off x="0" y="-15347"/>
            <a:ext cx="11925300" cy="523220"/>
          </a:xfrm>
          <a:prstGeom prst="rect">
            <a:avLst/>
          </a:prstGeom>
        </p:spPr>
        <p:txBody>
          <a:bodyPr wrap="square">
            <a:spAutoFit/>
          </a:bodyPr>
          <a:lstStyle/>
          <a:p>
            <a:pPr algn="ctr"/>
            <a:r>
              <a:rPr lang="es-MX" sz="2800" dirty="0">
                <a:ln w="0"/>
                <a:solidFill>
                  <a:schemeClr val="accent1"/>
                </a:solidFill>
                <a:effectLst>
                  <a:outerShdw blurRad="38100" dist="25400" dir="5400000" algn="ctr" rotWithShape="0">
                    <a:srgbClr val="6E747A">
                      <a:alpha val="43000"/>
                    </a:srgbClr>
                  </a:outerShdw>
                </a:effectLst>
              </a:rPr>
              <a:t>Información personal.</a:t>
            </a:r>
            <a:endParaRPr lang="es-MX" sz="2800" dirty="0">
              <a:ln w="0"/>
              <a:solidFill>
                <a:schemeClr val="accent1"/>
              </a:solidFill>
              <a:effectLst>
                <a:outerShdw blurRad="38100" dist="25400" dir="5400000" algn="ctr" rotWithShape="0">
                  <a:srgbClr val="6E747A">
                    <a:alpha val="43000"/>
                  </a:srgbClr>
                </a:outerShdw>
              </a:effectLst>
            </a:endParaRPr>
          </a:p>
        </p:txBody>
      </p:sp>
      <p:sp>
        <p:nvSpPr>
          <p:cNvPr id="6" name="Marcador de pie de página 5"/>
          <p:cNvSpPr>
            <a:spLocks noGrp="1"/>
          </p:cNvSpPr>
          <p:nvPr>
            <p:ph type="ftr" sz="quarter" idx="11"/>
          </p:nvPr>
        </p:nvSpPr>
        <p:spPr/>
        <p:txBody>
          <a:bodyPr/>
          <a:lstStyle/>
          <a:p>
            <a:r>
              <a:rPr lang="es-MX" smtClean="0"/>
              <a:t>Inglés 2</a:t>
            </a:r>
            <a:endParaRPr lang="es-MX"/>
          </a:p>
        </p:txBody>
      </p:sp>
      <p:sp>
        <p:nvSpPr>
          <p:cNvPr id="8" name="Marcador de número de diapositiva 7"/>
          <p:cNvSpPr>
            <a:spLocks noGrp="1"/>
          </p:cNvSpPr>
          <p:nvPr>
            <p:ph type="sldNum" sz="quarter" idx="12"/>
          </p:nvPr>
        </p:nvSpPr>
        <p:spPr/>
        <p:txBody>
          <a:bodyPr/>
          <a:lstStyle/>
          <a:p>
            <a:fld id="{FD1175BB-7DD3-42E1-9EC4-1C6E116DA6E2}" type="slidenum">
              <a:rPr lang="es-MX" smtClean="0"/>
              <a:t>1</a:t>
            </a:fld>
            <a:endParaRPr lang="es-MX"/>
          </a:p>
        </p:txBody>
      </p:sp>
    </p:spTree>
    <p:extLst>
      <p:ext uri="{BB962C8B-B14F-4D97-AF65-F5344CB8AC3E}">
        <p14:creationId xmlns:p14="http://schemas.microsoft.com/office/powerpoint/2010/main" val="3691199790"/>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pPr algn="ct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TEACHER</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r>
            <a:b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b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097280" y="1181100"/>
            <a:ext cx="10058400" cy="4687994"/>
          </a:xfrm>
        </p:spPr>
        <p:txBody>
          <a:bodyPr numCol="2">
            <a:noAutofit/>
          </a:bodyPr>
          <a:lstStyle/>
          <a:p>
            <a:pPr lvl="0" algn="ctr"/>
            <a:r>
              <a:rPr lang="en-US" sz="3600" dirty="0" smtClean="0"/>
              <a:t>Please</a:t>
            </a:r>
            <a:r>
              <a:rPr lang="en-US" sz="3600" dirty="0"/>
              <a:t>, be quiet.</a:t>
            </a:r>
            <a:endParaRPr lang="es-MX" sz="3600" dirty="0"/>
          </a:p>
          <a:p>
            <a:pPr lvl="0" algn="ctr"/>
            <a:r>
              <a:rPr lang="en-US" sz="3600" dirty="0"/>
              <a:t>Please, open your books on page _____.</a:t>
            </a:r>
            <a:endParaRPr lang="es-MX" sz="3600" dirty="0"/>
          </a:p>
          <a:p>
            <a:pPr lvl="0" algn="ctr"/>
            <a:r>
              <a:rPr lang="en-US" sz="3600" dirty="0"/>
              <a:t>Please, pay attention.</a:t>
            </a:r>
            <a:endParaRPr lang="es-MX" sz="3600" dirty="0"/>
          </a:p>
          <a:p>
            <a:pPr lvl="0" algn="ctr"/>
            <a:r>
              <a:rPr lang="en-US" sz="3600" dirty="0"/>
              <a:t>Listen.</a:t>
            </a:r>
            <a:endParaRPr lang="es-MX" sz="3600" dirty="0"/>
          </a:p>
          <a:p>
            <a:pPr lvl="0" algn="ctr"/>
            <a:r>
              <a:rPr lang="en-US" sz="3600" dirty="0"/>
              <a:t>Do you have a question?</a:t>
            </a:r>
            <a:endParaRPr lang="es-MX" sz="3600" dirty="0"/>
          </a:p>
          <a:p>
            <a:pPr lvl="0" algn="ctr"/>
            <a:r>
              <a:rPr lang="en-US" sz="3600" dirty="0"/>
              <a:t>Do you have a doubt?</a:t>
            </a:r>
            <a:endParaRPr lang="es-MX" sz="3600" dirty="0"/>
          </a:p>
          <a:p>
            <a:pPr lvl="0" algn="ctr"/>
            <a:r>
              <a:rPr lang="en-US" sz="3600" dirty="0"/>
              <a:t>What’s the matter?</a:t>
            </a:r>
            <a:endParaRPr lang="es-MX" sz="3600" dirty="0"/>
          </a:p>
          <a:p>
            <a:pPr lvl="0" algn="ctr"/>
            <a:r>
              <a:rPr lang="en-US" sz="3600" dirty="0"/>
              <a:t>Come to the board, please.</a:t>
            </a:r>
            <a:endParaRPr lang="es-MX" sz="3600" dirty="0"/>
          </a:p>
          <a:p>
            <a:pPr lvl="0" algn="ctr"/>
            <a:r>
              <a:rPr lang="en-US" sz="3600" dirty="0"/>
              <a:t>Finish / Are you done?</a:t>
            </a:r>
            <a:endParaRPr lang="es-MX" sz="3600" dirty="0"/>
          </a:p>
          <a:p>
            <a:pPr lvl="0" algn="ctr"/>
            <a:r>
              <a:rPr lang="en-US" sz="3600" dirty="0"/>
              <a:t>Can I have your homework?</a:t>
            </a:r>
            <a:endParaRPr lang="es-MX" sz="3600" dirty="0"/>
          </a:p>
          <a:p>
            <a:pPr algn="ctr"/>
            <a:endParaRPr lang="es-MX" sz="3600" dirty="0"/>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10</a:t>
            </a:fld>
            <a:endParaRPr lang="es-MX"/>
          </a:p>
        </p:txBody>
      </p:sp>
    </p:spTree>
    <p:extLst>
      <p:ext uri="{BB962C8B-B14F-4D97-AF65-F5344CB8AC3E}">
        <p14:creationId xmlns:p14="http://schemas.microsoft.com/office/powerpoint/2010/main" val="3102083080"/>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vert="horz" lIns="91440" tIns="45720" rIns="91440" bIns="45720" rtlCol="0" anchor="b">
            <a:normAutofit/>
          </a:bodyPr>
          <a:lstStyle/>
          <a:p>
            <a:pPr algn="ct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STUDENT</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r>
            <a:b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b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1097280" y="1155700"/>
            <a:ext cx="10058400" cy="4713394"/>
          </a:xfrm>
        </p:spPr>
        <p:txBody>
          <a:bodyPr>
            <a:noAutofit/>
          </a:bodyPr>
          <a:lstStyle/>
          <a:p>
            <a:pPr lvl="0" algn="ctr"/>
            <a:r>
              <a:rPr lang="en-US" sz="4000" dirty="0" smtClean="0"/>
              <a:t>I </a:t>
            </a:r>
            <a:r>
              <a:rPr lang="en-US" sz="4000" dirty="0"/>
              <a:t>don’t understand. Can you repeat (that), please?</a:t>
            </a:r>
            <a:endParaRPr lang="es-MX" sz="4000" dirty="0"/>
          </a:p>
          <a:p>
            <a:pPr lvl="0" algn="ctr"/>
            <a:r>
              <a:rPr lang="en-US" sz="4000" dirty="0"/>
              <a:t>How do you say ___________ in Spanish?</a:t>
            </a:r>
            <a:endParaRPr lang="es-MX" sz="4000" dirty="0"/>
          </a:p>
          <a:p>
            <a:pPr lvl="0" algn="ctr"/>
            <a:r>
              <a:rPr lang="en-US" sz="4000" dirty="0"/>
              <a:t>How do you say ___________ in English?</a:t>
            </a:r>
            <a:endParaRPr lang="es-MX" sz="4000" dirty="0"/>
          </a:p>
          <a:p>
            <a:pPr lvl="0" algn="ctr"/>
            <a:r>
              <a:rPr lang="en-US" sz="4000" dirty="0"/>
              <a:t>How do you spell it/________?</a:t>
            </a:r>
            <a:endParaRPr lang="es-MX" sz="4000" dirty="0"/>
          </a:p>
          <a:p>
            <a:pPr lvl="0" algn="ctr"/>
            <a:r>
              <a:rPr lang="en-US" sz="4000" dirty="0"/>
              <a:t>What’s the meaning of ____________?</a:t>
            </a:r>
            <a:endParaRPr lang="es-MX" sz="4000" dirty="0"/>
          </a:p>
          <a:p>
            <a:pPr lvl="0" algn="ctr"/>
            <a:r>
              <a:rPr lang="en-US" sz="4000" dirty="0"/>
              <a:t>Present / Here (attendance)</a:t>
            </a:r>
            <a:endParaRPr lang="es-MX" sz="4000" dirty="0"/>
          </a:p>
          <a:p>
            <a:pPr algn="ctr"/>
            <a:endParaRPr lang="es-MX" sz="4000" dirty="0"/>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11</a:t>
            </a:fld>
            <a:endParaRPr lang="es-MX"/>
          </a:p>
        </p:txBody>
      </p:sp>
    </p:spTree>
    <p:extLst>
      <p:ext uri="{BB962C8B-B14F-4D97-AF65-F5344CB8AC3E}">
        <p14:creationId xmlns:p14="http://schemas.microsoft.com/office/powerpoint/2010/main" val="506048210"/>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11560" y="1012906"/>
            <a:ext cx="11272440" cy="3970318"/>
          </a:xfrm>
          <a:prstGeom prst="rect">
            <a:avLst/>
          </a:prstGeom>
        </p:spPr>
        <p:txBody>
          <a:bodyPr wrap="square">
            <a:spAutoFit/>
          </a:bodyPr>
          <a:lstStyle/>
          <a:p>
            <a:r>
              <a:rPr lang="en-US" sz="2800" dirty="0"/>
              <a:t>1. What’s up? / How are you? / What’s going on?</a:t>
            </a:r>
            <a:endParaRPr lang="es-MX" sz="2800" dirty="0"/>
          </a:p>
          <a:p>
            <a:pPr lvl="0"/>
            <a:r>
              <a:rPr lang="en-US" sz="2800" dirty="0"/>
              <a:t>Nothing much. / I am fine thank you. / I am sad today. / I am excited! / I am okay. / I am tired. / </a:t>
            </a:r>
          </a:p>
          <a:p>
            <a:pPr lvl="0"/>
            <a:r>
              <a:rPr lang="en-US" sz="2800" dirty="0"/>
              <a:t>I am sick.</a:t>
            </a:r>
            <a:endParaRPr lang="es-MX" sz="2800" dirty="0"/>
          </a:p>
          <a:p>
            <a:r>
              <a:rPr lang="en-US" sz="2800" dirty="0"/>
              <a:t> </a:t>
            </a:r>
          </a:p>
          <a:p>
            <a:r>
              <a:rPr lang="en-US" sz="2800" dirty="0"/>
              <a:t>2. What’s your name?</a:t>
            </a:r>
          </a:p>
          <a:p>
            <a:r>
              <a:rPr lang="en-US" sz="2800" dirty="0"/>
              <a:t>My name is _____________________.</a:t>
            </a:r>
          </a:p>
          <a:p>
            <a:r>
              <a:rPr lang="en-US" sz="2800" dirty="0"/>
              <a:t>What’s your last name?</a:t>
            </a:r>
            <a:endParaRPr lang="es-MX" sz="2800" dirty="0"/>
          </a:p>
          <a:p>
            <a:pPr lvl="0"/>
            <a:r>
              <a:rPr lang="en-US" sz="2800" dirty="0"/>
              <a:t>My last name is ____________________.</a:t>
            </a:r>
            <a:endParaRPr lang="es-MX" sz="2800" dirty="0"/>
          </a:p>
        </p:txBody>
      </p:sp>
      <p:pic>
        <p:nvPicPr>
          <p:cNvPr id="7" name="6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05516" y="4585321"/>
            <a:ext cx="2210584" cy="1673289"/>
          </a:xfrm>
          <a:prstGeom prst="rect">
            <a:avLst/>
          </a:prstGeom>
        </p:spPr>
      </p:pic>
      <p:sp>
        <p:nvSpPr>
          <p:cNvPr id="5" name="1 Título"/>
          <p:cNvSpPr>
            <a:spLocks noGrp="1"/>
          </p:cNvSpPr>
          <p:nvPr>
            <p:ph type="title"/>
          </p:nvPr>
        </p:nvSpPr>
        <p:spPr>
          <a:xfrm>
            <a:off x="0" y="17154"/>
            <a:ext cx="7543800" cy="995752"/>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
        <p:nvSpPr>
          <p:cNvPr id="6"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3032388285"/>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2400" y="1012906"/>
            <a:ext cx="11137900" cy="5078313"/>
          </a:xfrm>
          <a:prstGeom prst="rect">
            <a:avLst/>
          </a:prstGeom>
        </p:spPr>
        <p:txBody>
          <a:bodyPr wrap="square">
            <a:spAutoFit/>
          </a:bodyPr>
          <a:lstStyle/>
          <a:p>
            <a:r>
              <a:rPr lang="en-US" sz="3600" dirty="0"/>
              <a:t>3. Where do you live? / Where are you from?</a:t>
            </a:r>
            <a:endParaRPr lang="es-MX" sz="3600" dirty="0"/>
          </a:p>
          <a:p>
            <a:pPr lvl="0"/>
            <a:r>
              <a:rPr lang="en-US" sz="3600" dirty="0"/>
              <a:t>I live in ____________________. </a:t>
            </a:r>
          </a:p>
          <a:p>
            <a:pPr lvl="0"/>
            <a:r>
              <a:rPr lang="en-US" sz="3600" dirty="0"/>
              <a:t>My address is ________________________________. </a:t>
            </a:r>
          </a:p>
          <a:p>
            <a:pPr lvl="0"/>
            <a:r>
              <a:rPr lang="en-US" sz="3600" dirty="0"/>
              <a:t>I am from ______________________.</a:t>
            </a:r>
            <a:endParaRPr lang="es-MX" sz="3600" dirty="0"/>
          </a:p>
          <a:p>
            <a:r>
              <a:rPr lang="en-US" sz="3600" dirty="0"/>
              <a:t> </a:t>
            </a:r>
          </a:p>
          <a:p>
            <a:r>
              <a:rPr lang="en-US" sz="3600" dirty="0"/>
              <a:t>4. Where do you study? / Do you work? / Where do you work?</a:t>
            </a:r>
            <a:endParaRPr lang="es-MX" sz="3600" dirty="0"/>
          </a:p>
          <a:p>
            <a:pPr lvl="0"/>
            <a:r>
              <a:rPr lang="en-US" sz="3600" dirty="0"/>
              <a:t>I study at _________________________.</a:t>
            </a:r>
          </a:p>
          <a:p>
            <a:pPr lvl="0"/>
            <a:r>
              <a:rPr lang="en-US" sz="3600" dirty="0"/>
              <a:t>I work at _________________________.</a:t>
            </a:r>
            <a:endParaRPr lang="es-MX" sz="3600" dirty="0"/>
          </a:p>
        </p:txBody>
      </p:sp>
      <p:sp>
        <p:nvSpPr>
          <p:cNvPr id="11"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6" name="6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05516" y="4585321"/>
            <a:ext cx="2210584" cy="1673289"/>
          </a:xfrm>
          <a:prstGeom prst="rect">
            <a:avLst/>
          </a:prstGeom>
        </p:spPr>
      </p:pic>
      <p:sp>
        <p:nvSpPr>
          <p:cNvPr id="8" name="1 Título"/>
          <p:cNvSpPr txBox="1">
            <a:spLocks/>
          </p:cNvSpPr>
          <p:nvPr/>
        </p:nvSpPr>
        <p:spPr>
          <a:xfrm>
            <a:off x="0" y="17154"/>
            <a:ext cx="7543800" cy="995752"/>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b="1" spc="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QUESTIONS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7195838"/>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33152" y="1040376"/>
            <a:ext cx="11690548" cy="4524315"/>
          </a:xfrm>
          <a:prstGeom prst="rect">
            <a:avLst/>
          </a:prstGeom>
        </p:spPr>
        <p:txBody>
          <a:bodyPr wrap="square">
            <a:spAutoFit/>
          </a:bodyPr>
          <a:lstStyle/>
          <a:p>
            <a:r>
              <a:rPr lang="en-US" sz="3200" dirty="0"/>
              <a:t>5. What’s your telephone number?</a:t>
            </a:r>
            <a:endParaRPr lang="es-MX" sz="3200" dirty="0"/>
          </a:p>
          <a:p>
            <a:pPr lvl="0"/>
            <a:r>
              <a:rPr lang="en-US" sz="3200" dirty="0"/>
              <a:t>My telephone number is __________________________.</a:t>
            </a:r>
            <a:endParaRPr lang="es-MX" sz="3200" dirty="0"/>
          </a:p>
          <a:p>
            <a:r>
              <a:rPr lang="en-US" sz="3200" dirty="0"/>
              <a:t> </a:t>
            </a:r>
          </a:p>
          <a:p>
            <a:r>
              <a:rPr lang="en-US" sz="3200" dirty="0"/>
              <a:t>6. What’s your e-mail account?</a:t>
            </a:r>
          </a:p>
          <a:p>
            <a:pPr lvl="0"/>
            <a:r>
              <a:rPr lang="en-US" sz="3200" dirty="0"/>
              <a:t>My e-mail account is ________________@_________. </a:t>
            </a:r>
          </a:p>
          <a:p>
            <a:endParaRPr lang="en-US" sz="3200" dirty="0"/>
          </a:p>
          <a:p>
            <a:r>
              <a:rPr lang="en-US" sz="3200" dirty="0"/>
              <a:t>7. What’s your Facebook account? / What’s your Twitter account?</a:t>
            </a:r>
            <a:endParaRPr lang="es-MX" sz="3200" dirty="0"/>
          </a:p>
          <a:p>
            <a:pPr lvl="0"/>
            <a:r>
              <a:rPr lang="en-US" sz="3200" dirty="0"/>
              <a:t>My Facebook account is _____________. </a:t>
            </a:r>
          </a:p>
          <a:p>
            <a:pPr lvl="0"/>
            <a:r>
              <a:rPr lang="en-US" sz="3200" dirty="0"/>
              <a:t>My Twitter account is ________________.</a:t>
            </a:r>
            <a:endParaRPr lang="es-MX" sz="3200" dirty="0"/>
          </a:p>
        </p:txBody>
      </p:sp>
      <p:pic>
        <p:nvPicPr>
          <p:cNvPr id="8" name="6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05516" y="4585321"/>
            <a:ext cx="2210584" cy="1673289"/>
          </a:xfrm>
          <a:prstGeom prst="rect">
            <a:avLst/>
          </a:prstGeom>
        </p:spPr>
      </p:pic>
      <p:sp>
        <p:nvSpPr>
          <p:cNvPr id="9" name="1 Título"/>
          <p:cNvSpPr txBox="1">
            <a:spLocks/>
          </p:cNvSpPr>
          <p:nvPr/>
        </p:nvSpPr>
        <p:spPr>
          <a:xfrm>
            <a:off x="0" y="17154"/>
            <a:ext cx="7543800" cy="995752"/>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b="1" spc="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QUESTIONS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11"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2365926005"/>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894152"/>
            <a:ext cx="11811000" cy="5509200"/>
          </a:xfrm>
          <a:prstGeom prst="rect">
            <a:avLst/>
          </a:prstGeom>
        </p:spPr>
        <p:txBody>
          <a:bodyPr wrap="square">
            <a:spAutoFit/>
          </a:bodyPr>
          <a:lstStyle/>
          <a:p>
            <a:r>
              <a:rPr lang="en-US" sz="3200" dirty="0"/>
              <a:t>8. How old are you? / When were you born?</a:t>
            </a:r>
            <a:endParaRPr lang="es-MX" sz="3200" dirty="0"/>
          </a:p>
          <a:p>
            <a:pPr lvl="0"/>
            <a:r>
              <a:rPr lang="en-US" sz="3200" dirty="0"/>
              <a:t>I am _____ years old. </a:t>
            </a:r>
          </a:p>
          <a:p>
            <a:pPr lvl="0"/>
            <a:r>
              <a:rPr lang="en-US" sz="3200" dirty="0"/>
              <a:t>I was born on (month/day/year) ___________________.</a:t>
            </a:r>
            <a:endParaRPr lang="es-MX" sz="3200" dirty="0"/>
          </a:p>
          <a:p>
            <a:r>
              <a:rPr lang="en-US" sz="3200" dirty="0"/>
              <a:t> </a:t>
            </a:r>
            <a:endParaRPr lang="es-MX" sz="3200" dirty="0"/>
          </a:p>
          <a:p>
            <a:r>
              <a:rPr lang="en-US" sz="3200" dirty="0"/>
              <a:t>9. Are you single? </a:t>
            </a:r>
          </a:p>
          <a:p>
            <a:r>
              <a:rPr lang="en-US" sz="3200" dirty="0"/>
              <a:t>Yes, I am.</a:t>
            </a:r>
          </a:p>
          <a:p>
            <a:r>
              <a:rPr lang="en-US" sz="3200" dirty="0"/>
              <a:t>No, I’m not.</a:t>
            </a:r>
          </a:p>
          <a:p>
            <a:endParaRPr lang="en-US" sz="3200" dirty="0"/>
          </a:p>
          <a:p>
            <a:r>
              <a:rPr lang="en-US" sz="3200" dirty="0"/>
              <a:t>10. Do you have boyfriend/girlfriend?</a:t>
            </a:r>
            <a:endParaRPr lang="es-MX" sz="3200" dirty="0"/>
          </a:p>
          <a:p>
            <a:pPr lvl="0"/>
            <a:r>
              <a:rPr lang="en-US" sz="3200" dirty="0"/>
              <a:t>Yes, I am in a relationship. </a:t>
            </a:r>
          </a:p>
          <a:p>
            <a:pPr lvl="0"/>
            <a:r>
              <a:rPr lang="en-US" sz="3200" dirty="0"/>
              <a:t>No, I don’t.</a:t>
            </a:r>
            <a:endParaRPr lang="es-MX" sz="3200" dirty="0"/>
          </a:p>
        </p:txBody>
      </p:sp>
      <p:pic>
        <p:nvPicPr>
          <p:cNvPr id="6" name="6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05516" y="4585321"/>
            <a:ext cx="2210584" cy="1673289"/>
          </a:xfrm>
          <a:prstGeom prst="rect">
            <a:avLst/>
          </a:prstGeom>
        </p:spPr>
      </p:pic>
      <p:sp>
        <p:nvSpPr>
          <p:cNvPr id="8" name="1 Título"/>
          <p:cNvSpPr txBox="1">
            <a:spLocks/>
          </p:cNvSpPr>
          <p:nvPr/>
        </p:nvSpPr>
        <p:spPr>
          <a:xfrm>
            <a:off x="0" y="17154"/>
            <a:ext cx="7543800" cy="995752"/>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b="1" spc="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QUESTIONS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9"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2801015110"/>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924006"/>
            <a:ext cx="11633200" cy="5509200"/>
          </a:xfrm>
          <a:prstGeom prst="rect">
            <a:avLst/>
          </a:prstGeom>
        </p:spPr>
        <p:txBody>
          <a:bodyPr wrap="square">
            <a:spAutoFit/>
          </a:bodyPr>
          <a:lstStyle/>
          <a:p>
            <a:r>
              <a:rPr lang="en-US" sz="3200" dirty="0"/>
              <a:t>11. Do you have brother or sisters? </a:t>
            </a:r>
          </a:p>
          <a:p>
            <a:r>
              <a:rPr lang="en-US" sz="3200" dirty="0"/>
              <a:t>Yes, I have ______ (#) brothers or sisters. / </a:t>
            </a:r>
          </a:p>
          <a:p>
            <a:r>
              <a:rPr lang="en-US" sz="3200" dirty="0"/>
              <a:t>No, I do not have any brothers or sisters.</a:t>
            </a:r>
          </a:p>
          <a:p>
            <a:r>
              <a:rPr lang="en-US" sz="3200" dirty="0"/>
              <a:t>How old are they?</a:t>
            </a:r>
            <a:endParaRPr lang="es-MX" sz="3200" dirty="0"/>
          </a:p>
          <a:p>
            <a:pPr lvl="0"/>
            <a:r>
              <a:rPr lang="en-US" sz="3200" dirty="0"/>
              <a:t>My brothers or sisters are ___________ years old.</a:t>
            </a:r>
            <a:endParaRPr lang="es-MX" sz="3200" dirty="0"/>
          </a:p>
          <a:p>
            <a:r>
              <a:rPr lang="en-US" sz="3200" dirty="0"/>
              <a:t> </a:t>
            </a:r>
          </a:p>
          <a:p>
            <a:r>
              <a:rPr lang="en-US" sz="3200" dirty="0"/>
              <a:t>12. What is your favorite activity?</a:t>
            </a:r>
            <a:endParaRPr lang="es-MX" sz="3200" dirty="0"/>
          </a:p>
          <a:p>
            <a:pPr lvl="0"/>
            <a:r>
              <a:rPr lang="en-US" sz="3200" dirty="0"/>
              <a:t>My favorite activity is _________________________________ </a:t>
            </a:r>
          </a:p>
          <a:p>
            <a:pPr lvl="0"/>
            <a:r>
              <a:rPr lang="en-US" sz="3200" dirty="0"/>
              <a:t>(reading, going to the beach, </a:t>
            </a:r>
          </a:p>
          <a:p>
            <a:pPr lvl="0"/>
            <a:r>
              <a:rPr lang="en-US" sz="3200" dirty="0"/>
              <a:t>working on my car, spending time with </a:t>
            </a:r>
          </a:p>
          <a:p>
            <a:pPr lvl="0"/>
            <a:r>
              <a:rPr lang="en-US" sz="3200" dirty="0"/>
              <a:t>my family, etc.)</a:t>
            </a:r>
            <a:endParaRPr lang="es-MX" sz="3200" dirty="0"/>
          </a:p>
        </p:txBody>
      </p:sp>
      <p:pic>
        <p:nvPicPr>
          <p:cNvPr id="6" name="6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05516" y="4585321"/>
            <a:ext cx="2210584" cy="1673289"/>
          </a:xfrm>
          <a:prstGeom prst="rect">
            <a:avLst/>
          </a:prstGeom>
        </p:spPr>
      </p:pic>
      <p:sp>
        <p:nvSpPr>
          <p:cNvPr id="8" name="1 Título"/>
          <p:cNvSpPr txBox="1">
            <a:spLocks/>
          </p:cNvSpPr>
          <p:nvPr/>
        </p:nvSpPr>
        <p:spPr>
          <a:xfrm>
            <a:off x="0" y="17154"/>
            <a:ext cx="7543800" cy="995752"/>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b="1"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QUESTIONS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9"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4075689755"/>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2346960" y="1628800"/>
            <a:ext cx="7543801" cy="4023360"/>
          </a:xfrm>
        </p:spPr>
        <p:txBody>
          <a:bodyPr>
            <a:normAutofit/>
          </a:bodyPr>
          <a:lstStyle/>
          <a:p>
            <a:pPr algn="ctr">
              <a:spcBef>
                <a:spcPts val="0"/>
              </a:spcBef>
            </a:pPr>
            <a:r>
              <a:rPr lang="es-MX" sz="4800" dirty="0" err="1">
                <a:solidFill>
                  <a:schemeClr val="tx1"/>
                </a:solidFill>
              </a:rPr>
              <a:t>Work</a:t>
            </a:r>
            <a:r>
              <a:rPr lang="es-MX" sz="4800" dirty="0">
                <a:solidFill>
                  <a:schemeClr val="tx1"/>
                </a:solidFill>
              </a:rPr>
              <a:t> </a:t>
            </a:r>
            <a:r>
              <a:rPr lang="es-MX" sz="4800" dirty="0" err="1">
                <a:solidFill>
                  <a:schemeClr val="tx1"/>
                </a:solidFill>
              </a:rPr>
              <a:t>with</a:t>
            </a:r>
            <a:r>
              <a:rPr lang="es-MX" sz="4800" dirty="0">
                <a:solidFill>
                  <a:schemeClr val="tx1"/>
                </a:solidFill>
              </a:rPr>
              <a:t> a </a:t>
            </a:r>
            <a:r>
              <a:rPr lang="es-MX" sz="4800" dirty="0" err="1">
                <a:solidFill>
                  <a:schemeClr val="tx1"/>
                </a:solidFill>
              </a:rPr>
              <a:t>partner</a:t>
            </a:r>
            <a:r>
              <a:rPr lang="es-MX" sz="4800" dirty="0">
                <a:solidFill>
                  <a:schemeClr val="tx1"/>
                </a:solidFill>
              </a:rPr>
              <a:t>.</a:t>
            </a:r>
          </a:p>
          <a:p>
            <a:pPr algn="ctr">
              <a:spcBef>
                <a:spcPts val="0"/>
              </a:spcBef>
            </a:pPr>
            <a:r>
              <a:rPr lang="es-MX" sz="4800" dirty="0" err="1">
                <a:solidFill>
                  <a:schemeClr val="tx1"/>
                </a:solidFill>
              </a:rPr>
              <a:t>Make</a:t>
            </a:r>
            <a:r>
              <a:rPr lang="es-MX" sz="4800" dirty="0">
                <a:solidFill>
                  <a:schemeClr val="tx1"/>
                </a:solidFill>
              </a:rPr>
              <a:t> </a:t>
            </a:r>
            <a:r>
              <a:rPr lang="es-MX" sz="4800" dirty="0" err="1">
                <a:solidFill>
                  <a:schemeClr val="tx1"/>
                </a:solidFill>
              </a:rPr>
              <a:t>some</a:t>
            </a:r>
            <a:r>
              <a:rPr lang="es-MX" sz="4800" dirty="0">
                <a:solidFill>
                  <a:schemeClr val="tx1"/>
                </a:solidFill>
              </a:rPr>
              <a:t> </a:t>
            </a:r>
            <a:r>
              <a:rPr lang="es-MX" sz="4800" dirty="0" err="1">
                <a:solidFill>
                  <a:schemeClr val="tx1"/>
                </a:solidFill>
              </a:rPr>
              <a:t>questions</a:t>
            </a:r>
            <a:r>
              <a:rPr lang="es-MX" sz="4800" dirty="0">
                <a:solidFill>
                  <a:schemeClr val="tx1"/>
                </a:solidFill>
              </a:rPr>
              <a:t> </a:t>
            </a:r>
            <a:r>
              <a:rPr lang="es-MX" sz="4800" dirty="0" err="1">
                <a:solidFill>
                  <a:schemeClr val="tx1"/>
                </a:solidFill>
              </a:rPr>
              <a:t>about</a:t>
            </a:r>
            <a:r>
              <a:rPr lang="es-MX" sz="4800" dirty="0">
                <a:solidFill>
                  <a:schemeClr val="tx1"/>
                </a:solidFill>
              </a:rPr>
              <a:t> personal </a:t>
            </a:r>
            <a:r>
              <a:rPr lang="es-MX" sz="4800" dirty="0" err="1">
                <a:solidFill>
                  <a:schemeClr val="tx1"/>
                </a:solidFill>
              </a:rPr>
              <a:t>information</a:t>
            </a:r>
            <a:r>
              <a:rPr lang="es-MX" sz="4800" dirty="0">
                <a:solidFill>
                  <a:schemeClr val="tx1"/>
                </a:solidFill>
              </a:rPr>
              <a:t> to </a:t>
            </a:r>
            <a:r>
              <a:rPr lang="es-MX" sz="4800" dirty="0" err="1">
                <a:solidFill>
                  <a:schemeClr val="tx1"/>
                </a:solidFill>
              </a:rPr>
              <a:t>know</a:t>
            </a:r>
            <a:r>
              <a:rPr lang="es-MX" sz="4800" dirty="0">
                <a:solidFill>
                  <a:schemeClr val="tx1"/>
                </a:solidFill>
              </a:rPr>
              <a:t> more </a:t>
            </a:r>
            <a:r>
              <a:rPr lang="es-MX" sz="4800" dirty="0" err="1">
                <a:solidFill>
                  <a:schemeClr val="tx1"/>
                </a:solidFill>
              </a:rPr>
              <a:t>about</a:t>
            </a:r>
            <a:r>
              <a:rPr lang="es-MX" sz="4800" dirty="0">
                <a:solidFill>
                  <a:schemeClr val="tx1"/>
                </a:solidFill>
              </a:rPr>
              <a:t> </a:t>
            </a:r>
            <a:r>
              <a:rPr lang="es-MX" sz="4800" dirty="0" err="1">
                <a:solidFill>
                  <a:schemeClr val="tx1"/>
                </a:solidFill>
              </a:rPr>
              <a:t>the</a:t>
            </a:r>
            <a:r>
              <a:rPr lang="es-MX" sz="4800" dirty="0">
                <a:solidFill>
                  <a:schemeClr val="tx1"/>
                </a:solidFill>
              </a:rPr>
              <a:t> </a:t>
            </a:r>
            <a:r>
              <a:rPr lang="es-MX" sz="4800" dirty="0" err="1">
                <a:solidFill>
                  <a:schemeClr val="tx1"/>
                </a:solidFill>
              </a:rPr>
              <a:t>other</a:t>
            </a:r>
            <a:r>
              <a:rPr lang="es-MX" sz="4800" dirty="0">
                <a:solidFill>
                  <a:schemeClr val="tx1"/>
                </a:solidFill>
              </a:rPr>
              <a:t> </a:t>
            </a:r>
            <a:r>
              <a:rPr lang="es-MX" sz="4800" dirty="0" err="1">
                <a:solidFill>
                  <a:schemeClr val="tx1"/>
                </a:solidFill>
              </a:rPr>
              <a:t>people</a:t>
            </a:r>
            <a:r>
              <a:rPr lang="es-MX" sz="4800" dirty="0">
                <a:solidFill>
                  <a:schemeClr val="tx1"/>
                </a:solidFill>
              </a:rPr>
              <a:t>.</a:t>
            </a:r>
          </a:p>
        </p:txBody>
      </p:sp>
      <p:sp>
        <p:nvSpPr>
          <p:cNvPr id="3" name="Título 2"/>
          <p:cNvSpPr>
            <a:spLocks noGrp="1"/>
          </p:cNvSpPr>
          <p:nvPr>
            <p:ph type="title"/>
          </p:nvPr>
        </p:nvSpPr>
        <p:spPr>
          <a:xfrm>
            <a:off x="2346960" y="286605"/>
            <a:ext cx="7543800" cy="982156"/>
          </a:xfrm>
        </p:spPr>
        <p:txBody>
          <a:bodyPr>
            <a:normAutofit/>
          </a:bodyPr>
          <a:lstStyle/>
          <a:p>
            <a:pPr algn="ct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Speaking</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Activity</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4" name="6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90760" y="4547221"/>
            <a:ext cx="2210584" cy="1673289"/>
          </a:xfrm>
          <a:prstGeom prst="rect">
            <a:avLst/>
          </a:prstGeom>
        </p:spPr>
      </p:pic>
    </p:spTree>
    <p:extLst>
      <p:ext uri="{BB962C8B-B14F-4D97-AF65-F5344CB8AC3E}">
        <p14:creationId xmlns:p14="http://schemas.microsoft.com/office/powerpoint/2010/main" val="1212721061"/>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279400" y="449736"/>
            <a:ext cx="11544299" cy="5976664"/>
          </a:xfrm>
        </p:spPr>
        <p:txBody>
          <a:bodyPr>
            <a:normAutofit/>
          </a:bodyPr>
          <a:lstStyle/>
          <a:p>
            <a:pPr>
              <a:lnSpc>
                <a:spcPts val="3800"/>
              </a:lnSpc>
              <a:spcBef>
                <a:spcPts val="0"/>
              </a:spcBef>
              <a:spcAft>
                <a:spcPts val="0"/>
              </a:spcAft>
            </a:pPr>
            <a:r>
              <a:rPr lang="en-US" sz="3200" dirty="0">
                <a:solidFill>
                  <a:schemeClr val="tx1"/>
                </a:solidFill>
              </a:rPr>
              <a:t>QUESTIONS</a:t>
            </a:r>
          </a:p>
          <a:p>
            <a:pPr marL="514350" indent="-514350">
              <a:lnSpc>
                <a:spcPts val="3800"/>
              </a:lnSpc>
              <a:spcBef>
                <a:spcPts val="0"/>
              </a:spcBef>
              <a:spcAft>
                <a:spcPts val="0"/>
              </a:spcAft>
              <a:buFont typeface="+mj-lt"/>
              <a:buAutoNum type="arabicPeriod"/>
            </a:pPr>
            <a:r>
              <a:rPr lang="en-US" sz="3200" dirty="0">
                <a:solidFill>
                  <a:schemeClr val="tx1"/>
                </a:solidFill>
              </a:rPr>
              <a:t>What’s your name? / What’s your last name?</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Where do you live? / Where are you from?</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Where do you study? / Do you work? / Where do you work?</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What’s your telephone number?</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What’s your e-mail account / What’s your Facebook account? / What’s your Twitter account?</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How old are you? / When were you born?</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Are you single? / Do you have boyfriend/girlfriend?</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Do you have brother or sisters? How old are they?</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What is your favorite activity?</a:t>
            </a:r>
            <a:endParaRPr lang="es-MX" sz="3200" dirty="0">
              <a:solidFill>
                <a:schemeClr val="tx1"/>
              </a:solidFill>
            </a:endParaRPr>
          </a:p>
        </p:txBody>
      </p:sp>
      <p:sp>
        <p:nvSpPr>
          <p:cNvPr id="5"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1830404105"/>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880116" y="69910"/>
            <a:ext cx="7543800" cy="874693"/>
          </a:xfrm>
        </p:spPr>
        <p:txBody>
          <a:bodyPr vert="horz" lIns="91440" tIns="45720" rIns="91440" bIns="45720" rtlCol="0" anchor="b">
            <a:normAutofit/>
          </a:bodyPr>
          <a:lstStyle/>
          <a:p>
            <a:pPr algn="ct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Reading Activity</a:t>
            </a:r>
          </a:p>
        </p:txBody>
      </p:sp>
      <p:sp>
        <p:nvSpPr>
          <p:cNvPr id="5" name="Marcador de contenido 4"/>
          <p:cNvSpPr>
            <a:spLocks noGrp="1"/>
          </p:cNvSpPr>
          <p:nvPr>
            <p:ph sz="half" idx="1"/>
          </p:nvPr>
        </p:nvSpPr>
        <p:spPr>
          <a:xfrm>
            <a:off x="165616" y="1006864"/>
            <a:ext cx="6074400" cy="4885947"/>
          </a:xfrm>
        </p:spPr>
        <p:txBody>
          <a:bodyPr>
            <a:noAutofit/>
          </a:bodyPr>
          <a:lstStyle/>
          <a:p>
            <a:pPr algn="just"/>
            <a:r>
              <a:rPr lang="en-US" sz="2800" dirty="0">
                <a:solidFill>
                  <a:schemeClr val="tx1"/>
                </a:solidFill>
              </a:rPr>
              <a:t>Read the text and answer the questions opposite.</a:t>
            </a:r>
          </a:p>
          <a:p>
            <a:pPr algn="just"/>
            <a:r>
              <a:rPr lang="en-US" sz="2800" dirty="0">
                <a:solidFill>
                  <a:schemeClr val="tx1"/>
                </a:solidFill>
              </a:rPr>
              <a:t> </a:t>
            </a:r>
          </a:p>
          <a:p>
            <a:pPr algn="just"/>
            <a:r>
              <a:rPr lang="en-US" sz="2800" dirty="0">
                <a:solidFill>
                  <a:schemeClr val="tx1"/>
                </a:solidFill>
              </a:rPr>
              <a:t>Hi. I'm Roxanne. I'm 13 years old. I'm from Montreal, a big city in Canada. Montreal isn't the capital of Canada. The capital city of our country is Ottawa.</a:t>
            </a:r>
          </a:p>
          <a:p>
            <a:pPr algn="just"/>
            <a:r>
              <a:rPr lang="en-US" sz="2800" dirty="0">
                <a:solidFill>
                  <a:schemeClr val="tx1"/>
                </a:solidFill>
              </a:rPr>
              <a:t>Guadalupe and Martina are my friends. Guadalupe is 13 and Martina is 14. They aren't from Canada; they are from Mexico. They are on holiday in Montreal!</a:t>
            </a:r>
          </a:p>
          <a:p>
            <a:pPr algn="just"/>
            <a:r>
              <a:rPr lang="en-US" sz="2800" dirty="0">
                <a:solidFill>
                  <a:schemeClr val="tx1"/>
                </a:solidFill>
              </a:rPr>
              <a:t> </a:t>
            </a:r>
          </a:p>
        </p:txBody>
      </p:sp>
      <p:sp>
        <p:nvSpPr>
          <p:cNvPr id="6" name="Marcador de contenido 5"/>
          <p:cNvSpPr>
            <a:spLocks noGrp="1"/>
          </p:cNvSpPr>
          <p:nvPr>
            <p:ph sz="half" idx="2"/>
          </p:nvPr>
        </p:nvSpPr>
        <p:spPr>
          <a:xfrm>
            <a:off x="6468616" y="1006864"/>
            <a:ext cx="5723384" cy="4381891"/>
          </a:xfrm>
        </p:spPr>
        <p:txBody>
          <a:bodyPr>
            <a:noAutofit/>
          </a:bodyPr>
          <a:lstStyle/>
          <a:p>
            <a:r>
              <a:rPr lang="en-US" sz="3200" dirty="0">
                <a:solidFill>
                  <a:schemeClr val="tx1"/>
                </a:solidFill>
              </a:rPr>
              <a:t>Where is Roxanne from? __________________</a:t>
            </a:r>
          </a:p>
          <a:p>
            <a:r>
              <a:rPr lang="en-US" sz="3200" dirty="0">
                <a:solidFill>
                  <a:schemeClr val="tx1"/>
                </a:solidFill>
              </a:rPr>
              <a:t>Are Guadalupe and Martina from Canada? __________________</a:t>
            </a:r>
          </a:p>
          <a:p>
            <a:r>
              <a:rPr lang="en-US" sz="3200" dirty="0">
                <a:solidFill>
                  <a:schemeClr val="tx1"/>
                </a:solidFill>
              </a:rPr>
              <a:t>Where are they from? __________________</a:t>
            </a:r>
          </a:p>
          <a:p>
            <a:r>
              <a:rPr lang="en-US" sz="3200" dirty="0">
                <a:solidFill>
                  <a:schemeClr val="tx1"/>
                </a:solidFill>
              </a:rPr>
              <a:t>Is Montreal the capital of Canada? __________________</a:t>
            </a:r>
          </a:p>
          <a:p>
            <a:r>
              <a:rPr lang="en-US" sz="3200" dirty="0">
                <a:solidFill>
                  <a:schemeClr val="tx1"/>
                </a:solidFill>
              </a:rPr>
              <a:t>What is the capital of Canada? __________________</a:t>
            </a:r>
          </a:p>
          <a:p>
            <a:endParaRPr lang="en-US" sz="3200" dirty="0">
              <a:solidFill>
                <a:schemeClr val="tx1"/>
              </a:solidFill>
            </a:endParaRPr>
          </a:p>
        </p:txBody>
      </p:sp>
      <p:sp>
        <p:nvSpPr>
          <p:cNvPr id="7" name="3 CuadroTexto"/>
          <p:cNvSpPr txBox="1"/>
          <p:nvPr/>
        </p:nvSpPr>
        <p:spPr>
          <a:xfrm>
            <a:off x="0" y="0"/>
            <a:ext cx="1168974" cy="400110"/>
          </a:xfrm>
          <a:prstGeom prst="rect">
            <a:avLst/>
          </a:prstGeom>
          <a:noFill/>
        </p:spPr>
        <p:txBody>
          <a:bodyPr wrap="none" rtlCol="0">
            <a:spAutoFit/>
          </a:bodyPr>
          <a:lstStyle/>
          <a:p>
            <a:r>
              <a:rPr lang="en-US" sz="2000" b="1" dirty="0" smtClean="0">
                <a:solidFill>
                  <a:srgbClr val="FFC000"/>
                </a:solidFill>
              </a:rPr>
              <a:t>READING</a:t>
            </a:r>
            <a:endParaRPr lang="en-US" sz="2000" b="1" dirty="0">
              <a:solidFill>
                <a:srgbClr val="FFC000"/>
              </a:solidFill>
            </a:endParaRPr>
          </a:p>
        </p:txBody>
      </p:sp>
    </p:spTree>
    <p:extLst>
      <p:ext uri="{BB962C8B-B14F-4D97-AF65-F5344CB8AC3E}">
        <p14:creationId xmlns:p14="http://schemas.microsoft.com/office/powerpoint/2010/main" val="2449019028"/>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algn="just">
              <a:lnSpc>
                <a:spcPct val="150000"/>
              </a:lnSpc>
            </a:pPr>
            <a:r>
              <a:rPr lang="es-MX" sz="2400" dirty="0">
                <a:solidFill>
                  <a:schemeClr val="tx1"/>
                </a:solidFill>
              </a:rPr>
              <a:t>PROPÓSITO GENERAL </a:t>
            </a:r>
          </a:p>
          <a:p>
            <a:pPr algn="just">
              <a:lnSpc>
                <a:spcPct val="150000"/>
              </a:lnSpc>
            </a:pPr>
            <a:r>
              <a:rPr lang="es-MX" sz="2400" dirty="0"/>
              <a:t>Emplea el idioma inglés de forma sencilla para satisfacer sus necesidades inmediatas de interacción, supervivencia o de relación con su entorno, por medio de expresiones cotidianas y representaciones lingüísticas básicas asociadas al contexto cultural y social en el que se desenvuelve. 	</a:t>
            </a:r>
          </a:p>
          <a:p>
            <a:pPr algn="just">
              <a:lnSpc>
                <a:spcPct val="150000"/>
              </a:lnSpc>
            </a:pPr>
            <a:r>
              <a:rPr lang="es-MX" sz="2400" dirty="0"/>
              <a:t>	</a:t>
            </a:r>
          </a:p>
        </p:txBody>
      </p:sp>
      <p:sp>
        <p:nvSpPr>
          <p:cNvPr id="3" name="Título 2"/>
          <p:cNvSpPr>
            <a:spLocks noGrp="1"/>
          </p:cNvSpPr>
          <p:nvPr>
            <p:ph type="title"/>
          </p:nvPr>
        </p:nvSpPr>
        <p:spPr/>
        <p:txBody>
          <a:bodyPr/>
          <a:lstStyle/>
          <a:p>
            <a:r>
              <a:rPr lang="es-MX" spc="0" dirty="0" smtClean="0">
                <a:ln w="0"/>
                <a:solidFill>
                  <a:schemeClr val="accent1"/>
                </a:solidFill>
                <a:effectLst>
                  <a:outerShdw blurRad="38100" dist="25400" dir="5400000" algn="ctr" rotWithShape="0">
                    <a:srgbClr val="6E747A">
                      <a:alpha val="43000"/>
                    </a:srgbClr>
                  </a:outerShdw>
                </a:effectLst>
              </a:rPr>
              <a:t>Inglés 2</a:t>
            </a:r>
            <a:endParaRPr lang="es-MX" spc="0" dirty="0">
              <a:ln w="0"/>
              <a:solidFill>
                <a:schemeClr val="accent1"/>
              </a:solidFill>
              <a:effectLst>
                <a:outerShdw blurRad="38100" dist="25400" dir="5400000" algn="ctr" rotWithShape="0">
                  <a:srgbClr val="6E747A">
                    <a:alpha val="43000"/>
                  </a:srgbClr>
                </a:outerShdw>
              </a:effectLst>
            </a:endParaRPr>
          </a:p>
        </p:txBody>
      </p:sp>
      <p:sp>
        <p:nvSpPr>
          <p:cNvPr id="5" name="Rectángulo 4">
            <a:hlinkClick r:id="" action="ppaction://hlinkshowjump?jump=nextslide"/>
          </p:cNvPr>
          <p:cNvSpPr/>
          <p:nvPr/>
        </p:nvSpPr>
        <p:spPr>
          <a:xfrm>
            <a:off x="9160400" y="6125887"/>
            <a:ext cx="3031600" cy="923330"/>
          </a:xfrm>
          <a:prstGeom prst="rect">
            <a:avLst/>
          </a:prstGeom>
          <a:noFill/>
        </p:spPr>
        <p:txBody>
          <a:bodyPr wrap="none" lIns="91440" tIns="45720" rIns="91440" bIns="45720">
            <a:spAutoFit/>
          </a:bodyPr>
          <a:lstStyle/>
          <a:p>
            <a:pPr algn="ctr"/>
            <a:r>
              <a:rPr lang="es-ES" sz="5400" b="1" dirty="0">
                <a:ln w="6600">
                  <a:solidFill>
                    <a:schemeClr val="accent2"/>
                  </a:solidFill>
                  <a:prstDash val="solid"/>
                </a:ln>
                <a:solidFill>
                  <a:srgbClr val="FFFFFF"/>
                </a:solidFill>
                <a:effectLst>
                  <a:outerShdw dist="38100" dir="2700000" algn="tl" rotWithShape="0">
                    <a:schemeClr val="accent2"/>
                  </a:outerShdw>
                </a:effectLst>
              </a:rPr>
              <a:t>Continuar</a:t>
            </a:r>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2</a:t>
            </a:fld>
            <a:endParaRPr lang="es-MX"/>
          </a:p>
        </p:txBody>
      </p:sp>
    </p:spTree>
    <p:extLst>
      <p:ext uri="{BB962C8B-B14F-4D97-AF65-F5344CB8AC3E}">
        <p14:creationId xmlns:p14="http://schemas.microsoft.com/office/powerpoint/2010/main" val="2276874625"/>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p:txBody>
          <a:bodyPr vert="horz" lIns="91440" tIns="45720" rIns="91440" bIns="45720" rtlCol="0" anchor="b">
            <a:normAutofit/>
          </a:bodyPr>
          <a:lstStyle/>
          <a:p>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Subtítulo 7"/>
          <p:cNvSpPr>
            <a:spLocks noGrp="1"/>
          </p:cNvSpPr>
          <p:nvPr>
            <p:ph type="subTitle" idx="1"/>
          </p:nvPr>
        </p:nvSpPr>
        <p:spPr/>
        <p:txBody>
          <a:bodyPr/>
          <a:lstStyle/>
          <a:p>
            <a:r>
              <a:rPr lang="es-MX" dirty="0" err="1" smtClean="0"/>
              <a:t>Describing</a:t>
            </a:r>
            <a:r>
              <a:rPr lang="es-MX" dirty="0" smtClean="0"/>
              <a:t> </a:t>
            </a:r>
            <a:r>
              <a:rPr lang="es-MX" dirty="0" err="1" smtClean="0"/>
              <a:t>objects</a:t>
            </a:r>
            <a:endParaRPr lang="es-MX" dirty="0"/>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20</a:t>
            </a:fld>
            <a:endParaRPr lang="es-MX"/>
          </a:p>
        </p:txBody>
      </p:sp>
    </p:spTree>
    <p:extLst>
      <p:ext uri="{BB962C8B-B14F-4D97-AF65-F5344CB8AC3E}">
        <p14:creationId xmlns:p14="http://schemas.microsoft.com/office/powerpoint/2010/main" val="2338958953"/>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06680" y="1"/>
            <a:ext cx="10058400" cy="1003300"/>
          </a:xfrm>
        </p:spPr>
        <p:txBody>
          <a:bodyPr vert="horz" lIns="91440" tIns="45720" rIns="91440" bIns="45720" rtlCol="0" anchor="b">
            <a:normAutofit/>
          </a:bodyPr>
          <a:lstStyle/>
          <a:p>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What is a Noun?</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386080" y="1325034"/>
            <a:ext cx="11247120" cy="4516966"/>
          </a:xfrm>
        </p:spPr>
        <p:txBody>
          <a:bodyPr>
            <a:noAutofit/>
          </a:bodyPr>
          <a:lstStyle/>
          <a:p>
            <a:pPr algn="just"/>
            <a:r>
              <a:rPr lang="en-US" sz="4000" dirty="0" smtClean="0"/>
              <a:t>Of </a:t>
            </a:r>
            <a:r>
              <a:rPr lang="en-US" sz="4000" dirty="0"/>
              <a:t>all the parts of speech, nouns are perhaps the most important. A noun is a word that identifies a person, animal, place, thing, or idea. </a:t>
            </a:r>
            <a:endParaRPr lang="es-MX" sz="4000" dirty="0"/>
          </a:p>
          <a:p>
            <a:pPr lvl="0" algn="just"/>
            <a:r>
              <a:rPr lang="en-US" sz="4000" dirty="0"/>
              <a:t>Nouns are </a:t>
            </a:r>
            <a:r>
              <a:rPr lang="en-US" sz="4000" b="1" dirty="0">
                <a:solidFill>
                  <a:srgbClr val="FF0000"/>
                </a:solidFill>
              </a:rPr>
              <a:t>singular</a:t>
            </a:r>
            <a:r>
              <a:rPr lang="en-US" sz="4000" dirty="0">
                <a:solidFill>
                  <a:srgbClr val="FF0000"/>
                </a:solidFill>
              </a:rPr>
              <a:t> </a:t>
            </a:r>
            <a:r>
              <a:rPr lang="en-US" sz="4000" dirty="0"/>
              <a:t>when they refer to just one person, place, thing, or idea.</a:t>
            </a:r>
            <a:endParaRPr lang="es-MX" sz="4000" dirty="0"/>
          </a:p>
          <a:p>
            <a:pPr lvl="0" algn="just"/>
            <a:r>
              <a:rPr lang="en-US" sz="4000" dirty="0"/>
              <a:t>Nouns are </a:t>
            </a:r>
            <a:r>
              <a:rPr lang="en-US" sz="4000" b="1" dirty="0">
                <a:solidFill>
                  <a:srgbClr val="FF0000"/>
                </a:solidFill>
              </a:rPr>
              <a:t>plural</a:t>
            </a:r>
            <a:r>
              <a:rPr lang="en-US" sz="4000" dirty="0">
                <a:solidFill>
                  <a:srgbClr val="FF0000"/>
                </a:solidFill>
              </a:rPr>
              <a:t> </a:t>
            </a:r>
            <a:r>
              <a:rPr lang="en-US" sz="4000" dirty="0"/>
              <a:t>when they refer to two or more people, places, things, or ideas.</a:t>
            </a:r>
            <a:endParaRPr lang="es-MX" sz="4000" dirty="0"/>
          </a:p>
          <a:p>
            <a:pPr algn="just"/>
            <a:endParaRPr lang="es-MX" sz="4000" dirty="0"/>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21</a:t>
            </a:fld>
            <a:endParaRPr lang="es-MX"/>
          </a:p>
        </p:txBody>
      </p:sp>
    </p:spTree>
    <p:extLst>
      <p:ext uri="{BB962C8B-B14F-4D97-AF65-F5344CB8AC3E}">
        <p14:creationId xmlns:p14="http://schemas.microsoft.com/office/powerpoint/2010/main" val="4259209194"/>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968440"/>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82880" y="1109134"/>
            <a:ext cx="11767820" cy="4986866"/>
          </a:xfrm>
        </p:spPr>
        <p:txBody>
          <a:bodyPr>
            <a:noAutofit/>
          </a:bodyPr>
          <a:lstStyle/>
          <a:p>
            <a:pPr algn="just"/>
            <a:r>
              <a:rPr lang="en-US" sz="3200" dirty="0" smtClean="0"/>
              <a:t>The </a:t>
            </a:r>
            <a:r>
              <a:rPr lang="en-US" sz="3200" b="1" dirty="0" smtClean="0">
                <a:solidFill>
                  <a:srgbClr val="FF0000"/>
                </a:solidFill>
              </a:rPr>
              <a:t>regular plural</a:t>
            </a:r>
            <a:r>
              <a:rPr lang="en-US" sz="3200" dirty="0" smtClean="0">
                <a:solidFill>
                  <a:srgbClr val="FF0000"/>
                </a:solidFill>
              </a:rPr>
              <a:t> </a:t>
            </a:r>
            <a:r>
              <a:rPr lang="en-US" sz="3200" dirty="0" smtClean="0"/>
              <a:t>form of nouns is made by adding an “s” to the end of the word. However, some words do not follow that rule. Plural forms that are made in some way other than just adding an “s” are called irregular plural forms. </a:t>
            </a:r>
            <a:endParaRPr lang="es-MX" sz="3200" dirty="0" smtClean="0"/>
          </a:p>
          <a:p>
            <a:pPr algn="just"/>
            <a:r>
              <a:rPr lang="en-US" sz="3200" dirty="0"/>
              <a:t> </a:t>
            </a:r>
            <a:endParaRPr lang="es-MX" sz="3200" dirty="0"/>
          </a:p>
          <a:p>
            <a:pPr algn="just"/>
            <a:r>
              <a:rPr lang="en-US" sz="3200" dirty="0"/>
              <a:t>Make the plural form of nouns ending in “</a:t>
            </a:r>
            <a:r>
              <a:rPr lang="en-US" sz="3200" dirty="0" err="1"/>
              <a:t>ch</a:t>
            </a:r>
            <a:r>
              <a:rPr lang="en-US" sz="3200" dirty="0"/>
              <a:t>,” “</a:t>
            </a:r>
            <a:r>
              <a:rPr lang="en-US" sz="3200" dirty="0" err="1"/>
              <a:t>sh</a:t>
            </a:r>
            <a:r>
              <a:rPr lang="en-US" sz="3200" dirty="0"/>
              <a:t>,” “x,” “o,” or “</a:t>
            </a:r>
            <a:r>
              <a:rPr lang="en-US" sz="3200" dirty="0" err="1"/>
              <a:t>ss</a:t>
            </a:r>
            <a:r>
              <a:rPr lang="en-US" sz="3200" dirty="0"/>
              <a:t>” by adding “</a:t>
            </a:r>
            <a:r>
              <a:rPr lang="en-US" sz="3200" dirty="0" err="1"/>
              <a:t>es</a:t>
            </a:r>
            <a:r>
              <a:rPr lang="en-US" sz="3200" dirty="0"/>
              <a:t>”. </a:t>
            </a:r>
            <a:endParaRPr lang="es-MX" sz="3200" dirty="0"/>
          </a:p>
          <a:p>
            <a:pPr lvl="0" algn="just"/>
            <a:r>
              <a:rPr lang="en-US" sz="3200" dirty="0"/>
              <a:t>one church 		one brush 		one fox </a:t>
            </a:r>
            <a:endParaRPr lang="es-MX" sz="3200" dirty="0"/>
          </a:p>
          <a:p>
            <a:pPr lvl="0" algn="just"/>
            <a:r>
              <a:rPr lang="en-US" sz="3200" dirty="0"/>
              <a:t>two churches 	two brushes 		two foxes </a:t>
            </a:r>
            <a:endParaRPr lang="es-MX" sz="3200" dirty="0"/>
          </a:p>
          <a:p>
            <a:pPr algn="just"/>
            <a:r>
              <a:rPr lang="en-US" sz="3200" dirty="0"/>
              <a:t> </a:t>
            </a:r>
            <a:endParaRPr lang="es-MX" sz="3200" dirty="0"/>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22</a:t>
            </a:fld>
            <a:endParaRPr lang="es-MX"/>
          </a:p>
        </p:txBody>
      </p:sp>
    </p:spTree>
    <p:extLst>
      <p:ext uri="{BB962C8B-B14F-4D97-AF65-F5344CB8AC3E}">
        <p14:creationId xmlns:p14="http://schemas.microsoft.com/office/powerpoint/2010/main" val="1763697352"/>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680" y="968440"/>
            <a:ext cx="11932920" cy="4721160"/>
          </a:xfrm>
        </p:spPr>
        <p:txBody>
          <a:bodyPr>
            <a:noAutofit/>
          </a:bodyPr>
          <a:lstStyle/>
          <a:p>
            <a:pPr algn="just"/>
            <a:r>
              <a:rPr lang="en-US" sz="3200" dirty="0"/>
              <a:t>Make the plural form of some nouns ending in “f” or “</a:t>
            </a:r>
            <a:r>
              <a:rPr lang="en-US" sz="3200" dirty="0" err="1"/>
              <a:t>fe</a:t>
            </a:r>
            <a:r>
              <a:rPr lang="en-US" sz="3200" dirty="0"/>
              <a:t>” by dropping the “f” or “</a:t>
            </a:r>
            <a:r>
              <a:rPr lang="en-US" sz="3200" dirty="0" err="1"/>
              <a:t>fe</a:t>
            </a:r>
            <a:r>
              <a:rPr lang="en-US" sz="3200" dirty="0"/>
              <a:t>” and adding “</a:t>
            </a:r>
            <a:r>
              <a:rPr lang="en-US" sz="3200" dirty="0" err="1"/>
              <a:t>ves</a:t>
            </a:r>
            <a:r>
              <a:rPr lang="en-US" sz="3200" dirty="0"/>
              <a:t>”. </a:t>
            </a:r>
            <a:endParaRPr lang="es-MX" sz="3200" dirty="0"/>
          </a:p>
          <a:p>
            <a:pPr lvl="0" algn="just"/>
            <a:r>
              <a:rPr lang="en-US" sz="3200" dirty="0"/>
              <a:t>one knife 		one wolf </a:t>
            </a:r>
            <a:endParaRPr lang="es-MX" sz="3200" dirty="0"/>
          </a:p>
          <a:p>
            <a:pPr lvl="0" algn="just"/>
            <a:r>
              <a:rPr lang="en-US" sz="3200" dirty="0"/>
              <a:t>two knives 		two wolves </a:t>
            </a:r>
            <a:endParaRPr lang="es-MX" sz="3200" dirty="0"/>
          </a:p>
          <a:p>
            <a:pPr algn="just"/>
            <a:r>
              <a:rPr lang="en-US" sz="3200" dirty="0"/>
              <a:t> </a:t>
            </a:r>
            <a:endParaRPr lang="es-MX" sz="3200" dirty="0"/>
          </a:p>
          <a:p>
            <a:pPr algn="just"/>
            <a:r>
              <a:rPr lang="en-US" sz="3200" dirty="0"/>
              <a:t>Make the plural form of many words ending in “y” by dropping the “y” and adding “</a:t>
            </a:r>
            <a:r>
              <a:rPr lang="en-US" sz="3200" dirty="0" err="1"/>
              <a:t>ies</a:t>
            </a:r>
            <a:r>
              <a:rPr lang="en-US" sz="3200" dirty="0"/>
              <a:t>”. </a:t>
            </a:r>
            <a:endParaRPr lang="es-MX" sz="3200" dirty="0"/>
          </a:p>
          <a:p>
            <a:pPr lvl="0" algn="just"/>
            <a:r>
              <a:rPr lang="en-US" sz="3200" dirty="0"/>
              <a:t>one baby 		two babies </a:t>
            </a:r>
            <a:endParaRPr lang="es-MX" sz="3200" dirty="0"/>
          </a:p>
          <a:p>
            <a:pPr algn="just"/>
            <a:endParaRPr lang="es-MX" sz="3200" dirty="0"/>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23</a:t>
            </a:fld>
            <a:endParaRPr lang="es-MX"/>
          </a:p>
        </p:txBody>
      </p:sp>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76243472"/>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680" y="1109134"/>
            <a:ext cx="11818620" cy="4023360"/>
          </a:xfrm>
        </p:spPr>
        <p:txBody>
          <a:bodyPr>
            <a:normAutofit/>
          </a:bodyPr>
          <a:lstStyle/>
          <a:p>
            <a:pPr algn="just"/>
            <a:r>
              <a:rPr lang="en-US" sz="3600" dirty="0"/>
              <a:t>Make the plural form of some “</a:t>
            </a:r>
            <a:r>
              <a:rPr lang="en-US" sz="3600" dirty="0" err="1"/>
              <a:t>oo</a:t>
            </a:r>
            <a:r>
              <a:rPr lang="en-US" sz="3600" dirty="0"/>
              <a:t>” words by changing to “</a:t>
            </a:r>
            <a:r>
              <a:rPr lang="en-US" sz="3600" dirty="0" err="1"/>
              <a:t>ee</a:t>
            </a:r>
            <a:r>
              <a:rPr lang="en-US" sz="3600" dirty="0"/>
              <a:t>”. </a:t>
            </a:r>
            <a:endParaRPr lang="es-MX" sz="3600" dirty="0"/>
          </a:p>
          <a:p>
            <a:pPr lvl="0" algn="just"/>
            <a:r>
              <a:rPr lang="en-US" sz="3600" dirty="0"/>
              <a:t>one foot 	one tooth </a:t>
            </a:r>
            <a:endParaRPr lang="es-MX" sz="3600" dirty="0"/>
          </a:p>
          <a:p>
            <a:pPr lvl="0" algn="just"/>
            <a:r>
              <a:rPr lang="en-US" sz="3600" dirty="0"/>
              <a:t>two feet 	two teeth </a:t>
            </a:r>
            <a:endParaRPr lang="es-MX" sz="3600" dirty="0"/>
          </a:p>
          <a:p>
            <a:pPr algn="just"/>
            <a:endParaRPr lang="es-MX" sz="3600" dirty="0"/>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24</a:t>
            </a:fld>
            <a:endParaRPr lang="es-MX"/>
          </a:p>
        </p:txBody>
      </p:sp>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02923770"/>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080" y="1083734"/>
            <a:ext cx="11615420" cy="5088466"/>
          </a:xfrm>
        </p:spPr>
        <p:txBody>
          <a:bodyPr>
            <a:normAutofit/>
          </a:bodyPr>
          <a:lstStyle/>
          <a:p>
            <a:r>
              <a:rPr lang="en-US" sz="3600" dirty="0"/>
              <a:t>Some </a:t>
            </a:r>
            <a:r>
              <a:rPr lang="en-US" sz="3600" b="1" dirty="0">
                <a:solidFill>
                  <a:srgbClr val="FF0000"/>
                </a:solidFill>
              </a:rPr>
              <a:t>irregular plurals</a:t>
            </a:r>
            <a:r>
              <a:rPr lang="en-US" sz="3600" dirty="0">
                <a:solidFill>
                  <a:srgbClr val="FF0000"/>
                </a:solidFill>
              </a:rPr>
              <a:t> </a:t>
            </a:r>
            <a:r>
              <a:rPr lang="en-US" sz="3600" dirty="0"/>
              <a:t>just have to be remembered: </a:t>
            </a:r>
            <a:endParaRPr lang="es-MX" sz="3600" dirty="0"/>
          </a:p>
          <a:p>
            <a:pPr lvl="0"/>
            <a:r>
              <a:rPr lang="en-US" sz="3600" dirty="0"/>
              <a:t>one </a:t>
            </a:r>
            <a:r>
              <a:rPr lang="en-US" sz="3600" dirty="0" smtClean="0"/>
              <a:t>man			two </a:t>
            </a:r>
            <a:r>
              <a:rPr lang="en-US" sz="3600" dirty="0"/>
              <a:t>men 		</a:t>
            </a:r>
            <a:endParaRPr lang="en-US" sz="3600" dirty="0" smtClean="0"/>
          </a:p>
          <a:p>
            <a:pPr lvl="0"/>
            <a:r>
              <a:rPr lang="en-US" sz="3600" dirty="0" smtClean="0"/>
              <a:t>one child			two </a:t>
            </a:r>
            <a:r>
              <a:rPr lang="en-US" sz="3600" dirty="0"/>
              <a:t>children 		</a:t>
            </a:r>
            <a:endParaRPr lang="en-US" sz="3600" dirty="0" smtClean="0"/>
          </a:p>
          <a:p>
            <a:pPr lvl="0"/>
            <a:r>
              <a:rPr lang="en-US" sz="3600" dirty="0" smtClean="0"/>
              <a:t>one woman		two </a:t>
            </a:r>
            <a:r>
              <a:rPr lang="en-US" sz="3600" dirty="0"/>
              <a:t>women </a:t>
            </a:r>
            <a:endParaRPr lang="es-MX" sz="3600" dirty="0"/>
          </a:p>
          <a:p>
            <a:pPr lvl="0"/>
            <a:r>
              <a:rPr lang="en-US" sz="3600" dirty="0"/>
              <a:t>one </a:t>
            </a:r>
            <a:r>
              <a:rPr lang="en-US" sz="3600" dirty="0" smtClean="0"/>
              <a:t>cactus		two </a:t>
            </a:r>
            <a:r>
              <a:rPr lang="en-US" sz="3600" dirty="0"/>
              <a:t>cacti 	</a:t>
            </a:r>
            <a:endParaRPr lang="en-US" sz="3600" dirty="0" smtClean="0"/>
          </a:p>
          <a:p>
            <a:pPr lvl="0"/>
            <a:r>
              <a:rPr lang="en-US" sz="3600" dirty="0" smtClean="0"/>
              <a:t>one index		two </a:t>
            </a:r>
            <a:r>
              <a:rPr lang="en-US" sz="3600" dirty="0"/>
              <a:t>indices 		</a:t>
            </a:r>
            <a:endParaRPr lang="en-US" sz="3600" dirty="0" smtClean="0"/>
          </a:p>
          <a:p>
            <a:pPr lvl="0"/>
            <a:r>
              <a:rPr lang="en-US" sz="3600" dirty="0" smtClean="0"/>
              <a:t>one mouse		two </a:t>
            </a:r>
            <a:r>
              <a:rPr lang="en-US" sz="3600" dirty="0"/>
              <a:t>mice</a:t>
            </a:r>
            <a:endParaRPr lang="es-MX" sz="3600" dirty="0"/>
          </a:p>
          <a:p>
            <a:endParaRPr lang="es-MX" sz="3600" dirty="0"/>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25</a:t>
            </a:fld>
            <a:endParaRPr lang="es-MX"/>
          </a:p>
        </p:txBody>
      </p:sp>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b="1"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Irregular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0505101"/>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fontScale="90000"/>
          </a:bodyPr>
          <a:lstStyle/>
          <a:p>
            <a:pPr algn="ct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Exercise</a:t>
            </a:r>
            <a:b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b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Make plurals of the following words.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591538393"/>
              </p:ext>
            </p:extLst>
          </p:nvPr>
        </p:nvGraphicFramePr>
        <p:xfrm>
          <a:off x="890587" y="1909761"/>
          <a:ext cx="10413999" cy="3657600"/>
        </p:xfrm>
        <a:graphic>
          <a:graphicData uri="http://schemas.openxmlformats.org/drawingml/2006/table">
            <a:tbl>
              <a:tblPr firstRow="1" firstCol="1" bandRow="1">
                <a:tableStyleId>{5C22544A-7EE6-4342-B048-85BDC9FD1C3A}</a:tableStyleId>
              </a:tblPr>
              <a:tblGrid>
                <a:gridCol w="2174717"/>
                <a:gridCol w="2175728"/>
                <a:gridCol w="1712098"/>
                <a:gridCol w="2175728"/>
                <a:gridCol w="2175728"/>
              </a:tblGrid>
              <a:tr h="211139">
                <a:tc>
                  <a:txBody>
                    <a:bodyPr/>
                    <a:lstStyle/>
                    <a:p>
                      <a:pPr marL="0" lvl="0" indent="0"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Singular</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Plural</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Singular</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Plural</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211139">
                <a:tc>
                  <a:txBody>
                    <a:bodyPr/>
                    <a:lstStyle/>
                    <a:p>
                      <a:pPr marL="0" lvl="0" indent="0">
                        <a:spcAft>
                          <a:spcPts val="0"/>
                        </a:spcAft>
                        <a:buFontTx/>
                        <a:buNone/>
                      </a:pPr>
                      <a:r>
                        <a:rPr lang="en-US" sz="2400" dirty="0">
                          <a:effectLst/>
                        </a:rPr>
                        <a:t>animal</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smtClean="0">
                          <a:effectLst/>
                        </a:rPr>
                        <a:t>house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baseball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lake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bench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life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box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lunch</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box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man</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business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plant</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butterfly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potato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dirty="0">
                          <a:effectLst/>
                        </a:rPr>
                        <a:t>car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puppy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r h="172011">
                <a:tc>
                  <a:txBody>
                    <a:bodyPr/>
                    <a:lstStyle/>
                    <a:p>
                      <a:pPr marL="0" lvl="0" indent="0">
                        <a:spcAft>
                          <a:spcPts val="0"/>
                        </a:spcAft>
                        <a:buFontTx/>
                        <a:buNone/>
                      </a:pPr>
                      <a:r>
                        <a:rPr lang="en-US" sz="2400">
                          <a:effectLst/>
                        </a:rPr>
                        <a:t>chair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shelf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r>
            </a:tbl>
          </a:graphicData>
        </a:graphic>
      </p:graphicFrame>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26</a:t>
            </a:fld>
            <a:endParaRPr lang="es-MX"/>
          </a:p>
        </p:txBody>
      </p:sp>
      <p:sp>
        <p:nvSpPr>
          <p:cNvPr id="7"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797973808"/>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7689" y="110869"/>
            <a:ext cx="10058400" cy="856397"/>
          </a:xfrm>
        </p:spPr>
        <p:txBody>
          <a:bodyPr/>
          <a:lstStyle/>
          <a:p>
            <a:pPr algn="ctr"/>
            <a:r>
              <a:rPr lang="es-MX" dirty="0" err="1" smtClean="0"/>
              <a:t>Making</a:t>
            </a:r>
            <a:r>
              <a:rPr lang="es-MX" dirty="0" smtClean="0"/>
              <a:t> </a:t>
            </a:r>
            <a:r>
              <a:rPr lang="es-MX" dirty="0" err="1" smtClean="0"/>
              <a:t>sentences</a:t>
            </a:r>
            <a:endParaRPr lang="es-MX" dirty="0"/>
          </a:p>
        </p:txBody>
      </p:sp>
      <p:sp>
        <p:nvSpPr>
          <p:cNvPr id="3" name="Marcador de contenido 2"/>
          <p:cNvSpPr>
            <a:spLocks noGrp="1"/>
          </p:cNvSpPr>
          <p:nvPr>
            <p:ph idx="1"/>
          </p:nvPr>
        </p:nvSpPr>
        <p:spPr>
          <a:xfrm>
            <a:off x="0" y="992937"/>
            <a:ext cx="11691620" cy="4415366"/>
          </a:xfrm>
        </p:spPr>
        <p:txBody>
          <a:bodyPr>
            <a:noAutofit/>
          </a:bodyPr>
          <a:lstStyle/>
          <a:p>
            <a:r>
              <a:rPr lang="es-MX" sz="2800" dirty="0" err="1" smtClean="0"/>
              <a:t>Write</a:t>
            </a:r>
            <a:r>
              <a:rPr lang="es-MX" sz="2800" dirty="0" smtClean="0"/>
              <a:t> </a:t>
            </a:r>
            <a:r>
              <a:rPr lang="es-MX" sz="2800" dirty="0" err="1" smtClean="0"/>
              <a:t>sentences</a:t>
            </a:r>
            <a:r>
              <a:rPr lang="es-MX" sz="2800" dirty="0" smtClean="0"/>
              <a:t> </a:t>
            </a:r>
            <a:r>
              <a:rPr lang="es-MX" sz="2800" dirty="0" err="1" smtClean="0"/>
              <a:t>describing</a:t>
            </a:r>
            <a:r>
              <a:rPr lang="es-MX" sz="2800" dirty="0" smtClean="0"/>
              <a:t> </a:t>
            </a:r>
            <a:r>
              <a:rPr lang="es-MX" sz="2800" dirty="0" err="1" smtClean="0"/>
              <a:t>objects</a:t>
            </a:r>
            <a:r>
              <a:rPr lang="es-MX" sz="2800" dirty="0" smtClean="0"/>
              <a:t> </a:t>
            </a:r>
            <a:r>
              <a:rPr lang="es-MX" sz="2800" dirty="0" err="1" smtClean="0"/>
              <a:t>that</a:t>
            </a:r>
            <a:r>
              <a:rPr lang="es-MX" sz="2800" dirty="0" smtClean="0"/>
              <a:t> are in </a:t>
            </a:r>
            <a:r>
              <a:rPr lang="es-MX" sz="2800" dirty="0" err="1" smtClean="0"/>
              <a:t>the</a:t>
            </a:r>
            <a:r>
              <a:rPr lang="es-MX" sz="2800" dirty="0" smtClean="0"/>
              <a:t> </a:t>
            </a:r>
            <a:r>
              <a:rPr lang="es-MX" sz="2800" dirty="0" err="1" smtClean="0"/>
              <a:t>classroom</a:t>
            </a:r>
            <a:r>
              <a:rPr lang="es-MX" sz="2800" dirty="0" smtClean="0"/>
              <a:t>. Use </a:t>
            </a:r>
            <a:r>
              <a:rPr lang="es-MX" sz="2800" dirty="0" err="1" smtClean="0"/>
              <a:t>THERE</a:t>
            </a:r>
            <a:r>
              <a:rPr lang="es-MX" sz="2800" dirty="0" smtClean="0"/>
              <a:t> </a:t>
            </a:r>
            <a:r>
              <a:rPr lang="es-MX" sz="2800" dirty="0" err="1" smtClean="0"/>
              <a:t>IS</a:t>
            </a:r>
            <a:r>
              <a:rPr lang="es-MX" sz="2800" dirty="0" smtClean="0"/>
              <a:t> </a:t>
            </a:r>
            <a:r>
              <a:rPr lang="es-MX" sz="2800" dirty="0" err="1" smtClean="0"/>
              <a:t>or</a:t>
            </a:r>
            <a:r>
              <a:rPr lang="es-MX" sz="2800" dirty="0" smtClean="0"/>
              <a:t> </a:t>
            </a:r>
            <a:r>
              <a:rPr lang="es-MX" sz="2800" dirty="0" err="1" smtClean="0"/>
              <a:t>THERE</a:t>
            </a:r>
            <a:r>
              <a:rPr lang="es-MX" sz="2800" dirty="0" smtClean="0"/>
              <a:t> ARE. Use singular and plural </a:t>
            </a:r>
            <a:r>
              <a:rPr lang="es-MX" sz="2800" dirty="0" err="1" smtClean="0"/>
              <a:t>nouns</a:t>
            </a:r>
            <a:r>
              <a:rPr lang="es-MX" sz="2800" dirty="0" smtClean="0"/>
              <a:t>.</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smtClean="0"/>
              <a:t>_____________________________________________________________.</a:t>
            </a:r>
          </a:p>
          <a:p>
            <a:pPr marL="457200" indent="-457200">
              <a:buFont typeface="+mj-lt"/>
              <a:buAutoNum type="arabicPeriod"/>
            </a:pPr>
            <a:r>
              <a:rPr lang="es-MX" sz="2800" dirty="0"/>
              <a:t>_____________________________________________________________.</a:t>
            </a:r>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27</a:t>
            </a:fld>
            <a:endParaRPr lang="es-MX"/>
          </a:p>
        </p:txBody>
      </p:sp>
      <p:sp>
        <p:nvSpPr>
          <p:cNvPr id="6"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2387927909"/>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pPr algn="ct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Presentación de información personal 	</a:t>
            </a:r>
          </a:p>
        </p:txBody>
      </p:sp>
      <p:pic>
        <p:nvPicPr>
          <p:cNvPr id="6" name="Marcador de contenido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69347" y="1876425"/>
            <a:ext cx="3913632" cy="3962400"/>
          </a:xfrm>
        </p:spPr>
      </p:pic>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28</a:t>
            </a:fld>
            <a:endParaRPr lang="es-MX"/>
          </a:p>
        </p:txBody>
      </p:sp>
    </p:spTree>
    <p:extLst>
      <p:ext uri="{BB962C8B-B14F-4D97-AF65-F5344CB8AC3E}">
        <p14:creationId xmlns:p14="http://schemas.microsoft.com/office/powerpoint/2010/main" val="1150213911"/>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vert="horz" lIns="91440" tIns="45720" rIns="91440" bIns="45720" rtlCol="0" anchor="b">
            <a:normAutofit/>
          </a:bodyPr>
          <a:lstStyle/>
          <a:p>
            <a:r>
              <a:rPr lang="es-MX" sz="48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VERB</a:t>
            </a:r>
            <a:r>
              <a:rPr lang="es-MX" sz="48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TO BE</a:t>
            </a:r>
          </a:p>
        </p:txBody>
      </p:sp>
      <p:sp>
        <p:nvSpPr>
          <p:cNvPr id="3" name="Subtítulo 2"/>
          <p:cNvSpPr>
            <a:spLocks noGrp="1"/>
          </p:cNvSpPr>
          <p:nvPr>
            <p:ph type="subTitle" idx="1"/>
          </p:nvPr>
        </p:nvSpPr>
        <p:spPr/>
        <p:txBody>
          <a:bodyPr/>
          <a:lstStyle/>
          <a:p>
            <a:r>
              <a:rPr lang="es-MX" dirty="0" smtClean="0"/>
              <a:t>Personal </a:t>
            </a:r>
            <a:r>
              <a:rPr lang="es-MX" dirty="0" err="1" smtClean="0"/>
              <a:t>Information</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78898" y="60877"/>
            <a:ext cx="2382222" cy="5778500"/>
          </a:xfrm>
          <a:prstGeom prst="rect">
            <a:avLst/>
          </a:prstGeom>
        </p:spPr>
      </p:pic>
    </p:spTree>
    <p:extLst>
      <p:ext uri="{BB962C8B-B14F-4D97-AF65-F5344CB8AC3E}">
        <p14:creationId xmlns:p14="http://schemas.microsoft.com/office/powerpoint/2010/main" val="2057165035"/>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pc="0" dirty="0" smtClean="0">
                <a:ln w="0"/>
                <a:solidFill>
                  <a:schemeClr val="accent1"/>
                </a:solidFill>
                <a:effectLst>
                  <a:outerShdw blurRad="38100" dist="25400" dir="5400000" algn="ctr" rotWithShape="0">
                    <a:srgbClr val="6E747A">
                      <a:alpha val="43000"/>
                    </a:srgbClr>
                  </a:outerShdw>
                </a:effectLst>
              </a:rPr>
              <a:t>Módulo I</a:t>
            </a:r>
            <a:endParaRPr lang="es-MX" spc="0" dirty="0">
              <a:ln w="0"/>
              <a:solidFill>
                <a:schemeClr val="accent1"/>
              </a:solidFill>
              <a:effectLst>
                <a:outerShdw blurRad="38100" dist="25400" dir="5400000" algn="ctr" rotWithShape="0">
                  <a:srgbClr val="6E747A">
                    <a:alpha val="43000"/>
                  </a:srgbClr>
                </a:outerShdw>
              </a:effectLst>
            </a:endParaRPr>
          </a:p>
        </p:txBody>
      </p:sp>
      <p:sp>
        <p:nvSpPr>
          <p:cNvPr id="5" name="Marcador de contenido 4"/>
          <p:cNvSpPr>
            <a:spLocks noGrp="1"/>
          </p:cNvSpPr>
          <p:nvPr>
            <p:ph idx="1"/>
          </p:nvPr>
        </p:nvSpPr>
        <p:spPr/>
        <p:txBody>
          <a:bodyPr>
            <a:normAutofit/>
          </a:bodyPr>
          <a:lstStyle/>
          <a:p>
            <a:pPr algn="just"/>
            <a:r>
              <a:rPr lang="es-MX" sz="2800" b="1" dirty="0" smtClean="0"/>
              <a:t>Nombre del Módulo</a:t>
            </a:r>
          </a:p>
          <a:p>
            <a:r>
              <a:rPr lang="es-MX" sz="2800" dirty="0"/>
              <a:t>Información personal. 	</a:t>
            </a:r>
          </a:p>
          <a:p>
            <a:pPr algn="just"/>
            <a:endParaRPr lang="es-MX" sz="2800" dirty="0"/>
          </a:p>
          <a:p>
            <a:pPr algn="just"/>
            <a:r>
              <a:rPr lang="es-MX" sz="2800" b="1" dirty="0" smtClean="0"/>
              <a:t>Propósitos del Módulo</a:t>
            </a:r>
          </a:p>
          <a:p>
            <a:r>
              <a:rPr lang="es-MX" sz="2800" dirty="0"/>
              <a:t>Asocia los elementos lingüísticos y comunicativos, tanto de forma oral como escrita, para relacionarse e interactuar con su entorno inmediato. 	</a:t>
            </a:r>
          </a:p>
        </p:txBody>
      </p:sp>
      <p:sp>
        <p:nvSpPr>
          <p:cNvPr id="7" name="Rectángulo 6">
            <a:hlinkClick r:id="" action="ppaction://hlinkshowjump?jump=nextslide"/>
          </p:cNvPr>
          <p:cNvSpPr/>
          <p:nvPr/>
        </p:nvSpPr>
        <p:spPr>
          <a:xfrm>
            <a:off x="9160400" y="6125887"/>
            <a:ext cx="3031600" cy="923330"/>
          </a:xfrm>
          <a:prstGeom prst="rect">
            <a:avLst/>
          </a:prstGeom>
          <a:noFill/>
        </p:spPr>
        <p:txBody>
          <a:bodyPr wrap="none" lIns="91440" tIns="45720" rIns="91440" bIns="45720">
            <a:spAutoFit/>
          </a:bodyPr>
          <a:lstStyle/>
          <a:p>
            <a:pPr algn="ctr"/>
            <a:r>
              <a:rPr lang="es-ES" sz="5400" b="1" dirty="0">
                <a:ln w="6600">
                  <a:solidFill>
                    <a:schemeClr val="accent2"/>
                  </a:solidFill>
                  <a:prstDash val="solid"/>
                </a:ln>
                <a:solidFill>
                  <a:srgbClr val="FFFFFF"/>
                </a:solidFill>
                <a:effectLst>
                  <a:outerShdw dist="38100" dir="2700000" algn="tl" rotWithShape="0">
                    <a:schemeClr val="accent2"/>
                  </a:outerShdw>
                </a:effectLst>
              </a:rPr>
              <a:t>Continuar</a:t>
            </a:r>
          </a:p>
        </p:txBody>
      </p:sp>
      <p:sp>
        <p:nvSpPr>
          <p:cNvPr id="3" name="Marcador de pie de página 2"/>
          <p:cNvSpPr>
            <a:spLocks noGrp="1"/>
          </p:cNvSpPr>
          <p:nvPr>
            <p:ph type="ftr" sz="quarter" idx="11"/>
          </p:nvPr>
        </p:nvSpPr>
        <p:spPr/>
        <p:txBody>
          <a:bodyPr/>
          <a:lstStyle/>
          <a:p>
            <a:r>
              <a:rPr lang="es-MX" smtClean="0"/>
              <a:t>Inglés 2</a:t>
            </a:r>
            <a:endParaRPr lang="es-MX"/>
          </a:p>
        </p:txBody>
      </p:sp>
      <p:sp>
        <p:nvSpPr>
          <p:cNvPr id="4" name="Marcador de número de diapositiva 3"/>
          <p:cNvSpPr>
            <a:spLocks noGrp="1"/>
          </p:cNvSpPr>
          <p:nvPr>
            <p:ph type="sldNum" sz="quarter" idx="12"/>
          </p:nvPr>
        </p:nvSpPr>
        <p:spPr/>
        <p:txBody>
          <a:bodyPr/>
          <a:lstStyle/>
          <a:p>
            <a:fld id="{FD1175BB-7DD3-42E1-9EC4-1C6E116DA6E2}" type="slidenum">
              <a:rPr lang="es-MX" smtClean="0"/>
              <a:t>3</a:t>
            </a:fld>
            <a:endParaRPr lang="es-MX"/>
          </a:p>
        </p:txBody>
      </p:sp>
    </p:spTree>
    <p:extLst>
      <p:ext uri="{BB962C8B-B14F-4D97-AF65-F5344CB8AC3E}">
        <p14:creationId xmlns:p14="http://schemas.microsoft.com/office/powerpoint/2010/main" val="3453945204"/>
      </p:ext>
    </p:extLst>
  </p:cSld>
  <p:clrMapOvr>
    <a:masterClrMapping/>
  </p:clrMapOvr>
  <p:transition spd="slow">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869097"/>
          </a:xfrm>
        </p:spPr>
        <p:txBody>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Use</a:t>
            </a:r>
          </a:p>
        </p:txBody>
      </p:sp>
      <p:sp>
        <p:nvSpPr>
          <p:cNvPr id="3" name="Marcador de contenido 2"/>
          <p:cNvSpPr>
            <a:spLocks noGrp="1"/>
          </p:cNvSpPr>
          <p:nvPr>
            <p:ph idx="1"/>
          </p:nvPr>
        </p:nvSpPr>
        <p:spPr>
          <a:xfrm>
            <a:off x="1069848" y="434548"/>
            <a:ext cx="10058400" cy="4050792"/>
          </a:xfrm>
        </p:spPr>
        <p:txBody>
          <a:bodyPr>
            <a:normAutofit/>
          </a:bodyPr>
          <a:lstStyle/>
          <a:p>
            <a:endParaRPr lang="es-MX" sz="2800" dirty="0"/>
          </a:p>
          <a:p>
            <a:pPr marL="0" indent="0" algn="just">
              <a:buNone/>
            </a:pPr>
            <a:r>
              <a:rPr lang="en-US" sz="2800" b="1" dirty="0" smtClean="0"/>
              <a:t>We </a:t>
            </a:r>
            <a:r>
              <a:rPr lang="en-US" sz="2800" b="1" dirty="0"/>
              <a:t>use the verb be for </a:t>
            </a:r>
            <a:r>
              <a:rPr lang="en-US" sz="2800" b="1" dirty="0">
                <a:solidFill>
                  <a:srgbClr val="FF0000"/>
                </a:solidFill>
              </a:rPr>
              <a:t>personal information</a:t>
            </a:r>
            <a:r>
              <a:rPr lang="en-US" sz="2800" b="1" dirty="0"/>
              <a:t>. Things about you! </a:t>
            </a:r>
            <a:endParaRPr lang="en-US" sz="2800" dirty="0"/>
          </a:p>
          <a:p>
            <a:pPr marL="0" indent="0" algn="just">
              <a:buNone/>
            </a:pPr>
            <a:r>
              <a:rPr lang="en-US" sz="2800" b="1" dirty="0" smtClean="0"/>
              <a:t>For example your </a:t>
            </a:r>
            <a:r>
              <a:rPr lang="en-US" sz="2800" b="1" dirty="0"/>
              <a:t>name, your job, your nationality and your feelings. </a:t>
            </a:r>
            <a:endParaRPr lang="en-US" sz="2800" dirty="0"/>
          </a:p>
          <a:p>
            <a:pPr marL="0" indent="0">
              <a:buNone/>
            </a:pP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2549" y="3289300"/>
            <a:ext cx="3022600" cy="3022600"/>
          </a:xfrm>
          <a:prstGeom prst="rect">
            <a:avLst/>
          </a:prstGeom>
        </p:spPr>
      </p:pic>
      <p:sp>
        <p:nvSpPr>
          <p:cNvPr id="5" name="Rectángulo 4"/>
          <p:cNvSpPr/>
          <p:nvPr/>
        </p:nvSpPr>
        <p:spPr>
          <a:xfrm>
            <a:off x="972947" y="2659201"/>
            <a:ext cx="6841998" cy="3108543"/>
          </a:xfrm>
          <a:prstGeom prst="rect">
            <a:avLst/>
          </a:prstGeom>
        </p:spPr>
        <p:txBody>
          <a:bodyPr wrap="square">
            <a:spAutoFit/>
          </a:bodyPr>
          <a:lstStyle/>
          <a:p>
            <a:pPr algn="just"/>
            <a:r>
              <a:rPr lang="es-MX" sz="2800" b="1" i="0" u="none" strike="noStrike" baseline="0" dirty="0" smtClean="0">
                <a:solidFill>
                  <a:srgbClr val="000000"/>
                </a:solidFill>
              </a:rPr>
              <a:t>Look at Jessica</a:t>
            </a:r>
          </a:p>
          <a:p>
            <a:pPr algn="just"/>
            <a:r>
              <a:rPr lang="en-US" sz="2800" b="1" i="0" u="none" strike="noStrike" baseline="0" dirty="0" smtClean="0">
                <a:solidFill>
                  <a:srgbClr val="000000"/>
                </a:solidFill>
              </a:rPr>
              <a:t>I </a:t>
            </a:r>
            <a:r>
              <a:rPr lang="en-US" sz="2800" b="1" i="0" u="none" strike="noStrike" baseline="0" dirty="0" smtClean="0">
                <a:solidFill>
                  <a:srgbClr val="FF0000"/>
                </a:solidFill>
              </a:rPr>
              <a:t>am</a:t>
            </a:r>
            <a:r>
              <a:rPr lang="en-US" sz="2800" b="1" i="0" u="none" strike="noStrike" baseline="0" dirty="0" smtClean="0">
                <a:solidFill>
                  <a:srgbClr val="000000"/>
                </a:solidFill>
              </a:rPr>
              <a:t> Jessica. I </a:t>
            </a:r>
            <a:r>
              <a:rPr lang="en-US" sz="2800" b="1" i="0" u="none" strike="noStrike" baseline="0" dirty="0" smtClean="0">
                <a:solidFill>
                  <a:srgbClr val="FF0000"/>
                </a:solidFill>
              </a:rPr>
              <a:t>am</a:t>
            </a:r>
            <a:r>
              <a:rPr lang="en-US" sz="2800" b="1" i="0" u="none" strike="noStrike" baseline="0" dirty="0" smtClean="0">
                <a:solidFill>
                  <a:srgbClr val="000000"/>
                </a:solidFill>
              </a:rPr>
              <a:t> 21 years. I </a:t>
            </a:r>
            <a:r>
              <a:rPr lang="en-US" sz="2800" b="1" i="0" u="none" strike="noStrike" baseline="0" dirty="0" smtClean="0">
                <a:solidFill>
                  <a:srgbClr val="FF0000"/>
                </a:solidFill>
              </a:rPr>
              <a:t>am</a:t>
            </a:r>
            <a:r>
              <a:rPr lang="en-US" sz="2800" b="1" i="0" u="none" strike="noStrike" baseline="0" dirty="0" smtClean="0">
                <a:solidFill>
                  <a:srgbClr val="000000"/>
                </a:solidFill>
              </a:rPr>
              <a:t> Mexican, but now I live in Germany. </a:t>
            </a:r>
          </a:p>
          <a:p>
            <a:pPr algn="just"/>
            <a:endParaRPr lang="en-US" sz="2800" b="1" i="0" u="none" strike="noStrike" baseline="0" dirty="0" smtClean="0">
              <a:solidFill>
                <a:srgbClr val="000000"/>
              </a:solidFill>
            </a:endParaRPr>
          </a:p>
          <a:p>
            <a:pPr algn="just"/>
            <a:r>
              <a:rPr lang="en-US" sz="2800" b="1" i="0" u="none" strike="noStrike" baseline="0" dirty="0" smtClean="0">
                <a:solidFill>
                  <a:srgbClr val="000000"/>
                </a:solidFill>
              </a:rPr>
              <a:t>I </a:t>
            </a:r>
            <a:r>
              <a:rPr lang="en-US" sz="2800" b="1" i="0" u="none" strike="noStrike" baseline="0" dirty="0" smtClean="0">
                <a:solidFill>
                  <a:srgbClr val="FF0000"/>
                </a:solidFill>
              </a:rPr>
              <a:t>am</a:t>
            </a:r>
            <a:r>
              <a:rPr lang="en-US" sz="2800" b="1" i="0" u="none" strike="noStrike" baseline="0" dirty="0" smtClean="0">
                <a:solidFill>
                  <a:srgbClr val="000000"/>
                </a:solidFill>
              </a:rPr>
              <a:t> a journalist. I work in a magazine in Frankfurt. I </a:t>
            </a:r>
            <a:r>
              <a:rPr lang="en-US" sz="2800" b="1" i="0" u="none" strike="noStrike" baseline="0" dirty="0" smtClean="0">
                <a:solidFill>
                  <a:srgbClr val="FF0000"/>
                </a:solidFill>
              </a:rPr>
              <a:t>am</a:t>
            </a:r>
            <a:r>
              <a:rPr lang="en-US" sz="2800" b="1" i="0" u="none" strike="noStrike" baseline="0" dirty="0" smtClean="0">
                <a:solidFill>
                  <a:srgbClr val="000000"/>
                </a:solidFill>
              </a:rPr>
              <a:t> single</a:t>
            </a:r>
            <a:r>
              <a:rPr lang="en-US" sz="2800" b="1" i="0" u="none" strike="noStrike" dirty="0" smtClean="0">
                <a:solidFill>
                  <a:srgbClr val="000000"/>
                </a:solidFill>
              </a:rPr>
              <a:t> because </a:t>
            </a:r>
            <a:r>
              <a:rPr lang="en-US" sz="2800" b="1" i="0" u="none" strike="noStrike" baseline="0" dirty="0" smtClean="0">
                <a:solidFill>
                  <a:srgbClr val="000000"/>
                </a:solidFill>
              </a:rPr>
              <a:t>I </a:t>
            </a:r>
            <a:r>
              <a:rPr lang="en-US" sz="2800" b="1" i="0" u="none" strike="noStrike" baseline="0" dirty="0" smtClean="0">
                <a:solidFill>
                  <a:srgbClr val="FF0000"/>
                </a:solidFill>
              </a:rPr>
              <a:t>am</a:t>
            </a:r>
            <a:r>
              <a:rPr lang="en-US" sz="2800" b="1" i="0" u="none" strike="noStrike" baseline="0" dirty="0" smtClean="0">
                <a:solidFill>
                  <a:srgbClr val="000000"/>
                </a:solidFill>
              </a:rPr>
              <a:t> a busy person.</a:t>
            </a:r>
            <a:endParaRPr lang="es-MX" sz="2800" b="1" dirty="0"/>
          </a:p>
        </p:txBody>
      </p:sp>
    </p:spTree>
    <p:extLst>
      <p:ext uri="{BB962C8B-B14F-4D97-AF65-F5344CB8AC3E}">
        <p14:creationId xmlns:p14="http://schemas.microsoft.com/office/powerpoint/2010/main" val="3437937913"/>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67497"/>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Information</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87375" y="927100"/>
            <a:ext cx="10058400" cy="4762500"/>
          </a:xfrm>
        </p:spPr>
        <p:txBody>
          <a:bodyPr>
            <a:noAutofit/>
          </a:bodyPr>
          <a:lstStyle/>
          <a:p>
            <a:pPr marL="0" indent="0">
              <a:buNone/>
            </a:pPr>
            <a:r>
              <a:rPr lang="en-US" sz="3600" b="1" dirty="0"/>
              <a:t>We have information about Katya. </a:t>
            </a:r>
            <a:endParaRPr lang="en-US" sz="3600" dirty="0"/>
          </a:p>
          <a:p>
            <a:r>
              <a:rPr lang="en-US" sz="3600" b="1" dirty="0" smtClean="0"/>
              <a:t>Her name: She </a:t>
            </a:r>
            <a:r>
              <a:rPr lang="en-US" sz="3600" b="1" dirty="0" smtClean="0">
                <a:solidFill>
                  <a:srgbClr val="FF0000"/>
                </a:solidFill>
              </a:rPr>
              <a:t>is</a:t>
            </a:r>
            <a:r>
              <a:rPr lang="en-US" sz="3600" b="1" dirty="0" smtClean="0"/>
              <a:t> Katya.</a:t>
            </a:r>
          </a:p>
          <a:p>
            <a:r>
              <a:rPr lang="en-US" sz="3600" b="1" dirty="0" smtClean="0"/>
              <a:t>Her </a:t>
            </a:r>
            <a:r>
              <a:rPr lang="en-US" sz="3600" b="1" dirty="0"/>
              <a:t>age: She </a:t>
            </a:r>
            <a:r>
              <a:rPr lang="en-US" sz="3600" b="1" dirty="0">
                <a:solidFill>
                  <a:srgbClr val="FF0000"/>
                </a:solidFill>
              </a:rPr>
              <a:t>is</a:t>
            </a:r>
            <a:r>
              <a:rPr lang="en-US" sz="3600" b="1" dirty="0"/>
              <a:t> forty years </a:t>
            </a:r>
            <a:r>
              <a:rPr lang="en-US" sz="3600" b="1" dirty="0" smtClean="0"/>
              <a:t>old. </a:t>
            </a:r>
            <a:endParaRPr lang="en-US" sz="3600" dirty="0"/>
          </a:p>
          <a:p>
            <a:r>
              <a:rPr lang="en-US" sz="3600" b="1" dirty="0" smtClean="0"/>
              <a:t>Her </a:t>
            </a:r>
            <a:r>
              <a:rPr lang="en-US" sz="3600" b="1" dirty="0"/>
              <a:t>nationality: She </a:t>
            </a:r>
            <a:r>
              <a:rPr lang="en-US" sz="3600" b="1" dirty="0">
                <a:solidFill>
                  <a:srgbClr val="FF0000"/>
                </a:solidFill>
              </a:rPr>
              <a:t>is</a:t>
            </a:r>
            <a:r>
              <a:rPr lang="en-US" sz="3600" b="1" dirty="0"/>
              <a:t> </a:t>
            </a:r>
            <a:r>
              <a:rPr lang="en-US" sz="3600" b="1" dirty="0" smtClean="0"/>
              <a:t>Russian. </a:t>
            </a:r>
            <a:endParaRPr lang="en-US" sz="3600" dirty="0"/>
          </a:p>
          <a:p>
            <a:r>
              <a:rPr lang="en-US" sz="3600" b="1" dirty="0"/>
              <a:t>Her job/no job: She </a:t>
            </a:r>
            <a:r>
              <a:rPr lang="en-US" sz="3600" b="1" dirty="0">
                <a:solidFill>
                  <a:srgbClr val="FF0000"/>
                </a:solidFill>
              </a:rPr>
              <a:t>is</a:t>
            </a:r>
            <a:r>
              <a:rPr lang="en-US" sz="3600" b="1" dirty="0"/>
              <a:t> </a:t>
            </a:r>
            <a:r>
              <a:rPr lang="en-US" sz="3600" b="1" dirty="0" smtClean="0"/>
              <a:t>unemployed. </a:t>
            </a:r>
            <a:endParaRPr lang="en-US" sz="3600" dirty="0"/>
          </a:p>
          <a:p>
            <a:r>
              <a:rPr lang="en-US" sz="3600" b="1" dirty="0"/>
              <a:t>Her marital status: She </a:t>
            </a:r>
            <a:r>
              <a:rPr lang="en-US" sz="3600" b="1" dirty="0">
                <a:solidFill>
                  <a:srgbClr val="FF0000"/>
                </a:solidFill>
              </a:rPr>
              <a:t>is</a:t>
            </a:r>
            <a:r>
              <a:rPr lang="en-US" sz="3600" b="1" dirty="0"/>
              <a:t> </a:t>
            </a:r>
            <a:r>
              <a:rPr lang="en-US" sz="3600" b="1" dirty="0" smtClean="0"/>
              <a:t>divorced. </a:t>
            </a:r>
            <a:endParaRPr lang="en-US" sz="3600" dirty="0"/>
          </a:p>
          <a:p>
            <a:r>
              <a:rPr lang="en-US" sz="3600" b="1" dirty="0"/>
              <a:t>Her feelings: She </a:t>
            </a:r>
            <a:r>
              <a:rPr lang="en-US" sz="3600" b="1" dirty="0">
                <a:solidFill>
                  <a:srgbClr val="FF0000"/>
                </a:solidFill>
              </a:rPr>
              <a:t>is</a:t>
            </a:r>
            <a:r>
              <a:rPr lang="en-US" sz="3600" b="1" dirty="0"/>
              <a:t> a very happy </a:t>
            </a:r>
            <a:r>
              <a:rPr lang="en-US" sz="3600" b="1" dirty="0" smtClean="0"/>
              <a:t>person. </a:t>
            </a:r>
            <a:endParaRPr lang="es-MX" sz="36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02436" y="927100"/>
            <a:ext cx="3118478" cy="5245100"/>
          </a:xfrm>
          <a:prstGeom prst="rect">
            <a:avLst/>
          </a:prstGeom>
        </p:spPr>
      </p:pic>
    </p:spTree>
    <p:extLst>
      <p:ext uri="{BB962C8B-B14F-4D97-AF65-F5344CB8AC3E}">
        <p14:creationId xmlns:p14="http://schemas.microsoft.com/office/powerpoint/2010/main" val="4071272694"/>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38831"/>
          </a:xfrm>
        </p:spPr>
        <p:txBody>
          <a:bodyPr vert="horz" lIns="91440" tIns="45720" rIns="91440" bIns="45720" rtlCol="0" anchor="b">
            <a:normAutofit/>
          </a:bodyPr>
          <a:lstStyle/>
          <a:p>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Questions</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Personal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Information</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55574" y="738830"/>
            <a:ext cx="10058400" cy="5306369"/>
          </a:xfrm>
        </p:spPr>
        <p:txBody>
          <a:bodyPr>
            <a:noAutofit/>
          </a:bodyPr>
          <a:lstStyle/>
          <a:p>
            <a:r>
              <a:rPr lang="es-MX" sz="3600" b="1" dirty="0" err="1"/>
              <a:t>How</a:t>
            </a:r>
            <a:r>
              <a:rPr lang="es-MX" sz="3600" b="1" dirty="0"/>
              <a:t> are </a:t>
            </a:r>
            <a:r>
              <a:rPr lang="es-MX" sz="3600" b="1" dirty="0" err="1"/>
              <a:t>you</a:t>
            </a:r>
            <a:r>
              <a:rPr lang="es-MX" sz="3600" b="1" dirty="0"/>
              <a:t>?</a:t>
            </a:r>
          </a:p>
          <a:p>
            <a:r>
              <a:rPr lang="es-MX" sz="3600" b="1" dirty="0" err="1" smtClean="0"/>
              <a:t>What’s</a:t>
            </a:r>
            <a:r>
              <a:rPr lang="es-MX" sz="3600" b="1" dirty="0" smtClean="0"/>
              <a:t> </a:t>
            </a:r>
            <a:r>
              <a:rPr lang="es-MX" sz="3600" b="1" dirty="0" err="1" smtClean="0"/>
              <a:t>your</a:t>
            </a:r>
            <a:r>
              <a:rPr lang="es-MX" sz="3600" b="1" dirty="0" smtClean="0"/>
              <a:t> </a:t>
            </a:r>
            <a:r>
              <a:rPr lang="es-MX" sz="3600" b="1" dirty="0" err="1" smtClean="0"/>
              <a:t>name</a:t>
            </a:r>
            <a:r>
              <a:rPr lang="es-MX" sz="3600" b="1" dirty="0" smtClean="0"/>
              <a:t>?</a:t>
            </a:r>
          </a:p>
          <a:p>
            <a:r>
              <a:rPr lang="es-MX" sz="3600" b="1" dirty="0" err="1" smtClean="0"/>
              <a:t>How</a:t>
            </a:r>
            <a:r>
              <a:rPr lang="es-MX" sz="3600" b="1" dirty="0" smtClean="0"/>
              <a:t> </a:t>
            </a:r>
            <a:r>
              <a:rPr lang="es-MX" sz="3600" b="1" dirty="0" err="1" smtClean="0"/>
              <a:t>old</a:t>
            </a:r>
            <a:r>
              <a:rPr lang="es-MX" sz="3600" b="1" dirty="0" smtClean="0"/>
              <a:t> are </a:t>
            </a:r>
            <a:r>
              <a:rPr lang="es-MX" sz="3600" b="1" dirty="0" err="1" smtClean="0"/>
              <a:t>you</a:t>
            </a:r>
            <a:r>
              <a:rPr lang="es-MX" sz="3600" b="1" dirty="0" smtClean="0"/>
              <a:t>?</a:t>
            </a:r>
          </a:p>
          <a:p>
            <a:r>
              <a:rPr lang="es-MX" sz="3600" b="1" dirty="0" err="1" smtClean="0"/>
              <a:t>Where</a:t>
            </a:r>
            <a:r>
              <a:rPr lang="es-MX" sz="3600" b="1" dirty="0" smtClean="0"/>
              <a:t> are </a:t>
            </a:r>
            <a:r>
              <a:rPr lang="es-MX" sz="3600" b="1" dirty="0" err="1" smtClean="0"/>
              <a:t>you</a:t>
            </a:r>
            <a:r>
              <a:rPr lang="es-MX" sz="3600" b="1" dirty="0" smtClean="0"/>
              <a:t> </a:t>
            </a:r>
            <a:r>
              <a:rPr lang="es-MX" sz="3600" b="1" dirty="0" err="1" smtClean="0"/>
              <a:t>from</a:t>
            </a:r>
            <a:r>
              <a:rPr lang="es-MX" sz="3600" b="1" dirty="0" smtClean="0"/>
              <a:t>?</a:t>
            </a:r>
          </a:p>
          <a:p>
            <a:r>
              <a:rPr lang="es-MX" sz="3600" b="1" dirty="0" err="1" smtClean="0"/>
              <a:t>Where</a:t>
            </a:r>
            <a:r>
              <a:rPr lang="es-MX" sz="3600" b="1" dirty="0" smtClean="0"/>
              <a:t> do </a:t>
            </a:r>
            <a:r>
              <a:rPr lang="es-MX" sz="3600" b="1" dirty="0" err="1" smtClean="0"/>
              <a:t>you</a:t>
            </a:r>
            <a:r>
              <a:rPr lang="es-MX" sz="3600" b="1" dirty="0" smtClean="0"/>
              <a:t> </a:t>
            </a:r>
            <a:r>
              <a:rPr lang="es-MX" sz="3600" b="1" dirty="0" err="1" smtClean="0"/>
              <a:t>live</a:t>
            </a:r>
            <a:r>
              <a:rPr lang="es-MX" sz="3600" b="1" dirty="0" smtClean="0"/>
              <a:t>?</a:t>
            </a:r>
          </a:p>
          <a:p>
            <a:r>
              <a:rPr lang="es-MX" sz="3600" b="1" dirty="0" err="1" smtClean="0"/>
              <a:t>What</a:t>
            </a:r>
            <a:r>
              <a:rPr lang="es-MX" sz="3600" b="1" dirty="0" smtClean="0"/>
              <a:t> do </a:t>
            </a:r>
            <a:r>
              <a:rPr lang="es-MX" sz="3600" b="1" dirty="0" err="1" smtClean="0"/>
              <a:t>you</a:t>
            </a:r>
            <a:r>
              <a:rPr lang="es-MX" sz="3600" b="1" dirty="0" smtClean="0"/>
              <a:t> do?</a:t>
            </a:r>
          </a:p>
          <a:p>
            <a:r>
              <a:rPr lang="es-MX" sz="3600" b="1" dirty="0" err="1" smtClean="0"/>
              <a:t>How</a:t>
            </a:r>
            <a:r>
              <a:rPr lang="es-MX" sz="3600" b="1" dirty="0" smtClean="0"/>
              <a:t> do </a:t>
            </a:r>
            <a:r>
              <a:rPr lang="es-MX" sz="3600" b="1" dirty="0" err="1" smtClean="0"/>
              <a:t>you</a:t>
            </a:r>
            <a:r>
              <a:rPr lang="es-MX" sz="3600" b="1" dirty="0" smtClean="0"/>
              <a:t> </a:t>
            </a:r>
            <a:r>
              <a:rPr lang="es-MX" sz="3600" b="1" dirty="0" err="1" smtClean="0"/>
              <a:t>spell</a:t>
            </a:r>
            <a:r>
              <a:rPr lang="es-MX" sz="3600" b="1" dirty="0" smtClean="0"/>
              <a:t> </a:t>
            </a:r>
            <a:r>
              <a:rPr lang="es-MX" sz="3600" b="1" dirty="0" err="1" smtClean="0"/>
              <a:t>your</a:t>
            </a:r>
            <a:r>
              <a:rPr lang="es-MX" sz="3600" b="1" dirty="0" smtClean="0"/>
              <a:t> </a:t>
            </a:r>
            <a:r>
              <a:rPr lang="es-MX" sz="3600" b="1" dirty="0" err="1" smtClean="0"/>
              <a:t>name</a:t>
            </a:r>
            <a:r>
              <a:rPr lang="es-MX" sz="3600" b="1" dirty="0" smtClean="0"/>
              <a:t>?</a:t>
            </a:r>
          </a:p>
          <a:p>
            <a:r>
              <a:rPr lang="es-MX" sz="3600" b="1" dirty="0" err="1" smtClean="0"/>
              <a:t>How</a:t>
            </a:r>
            <a:r>
              <a:rPr lang="es-MX" sz="3600" b="1" dirty="0" smtClean="0"/>
              <a:t> do </a:t>
            </a:r>
            <a:r>
              <a:rPr lang="es-MX" sz="3600" b="1" dirty="0" err="1" smtClean="0"/>
              <a:t>you</a:t>
            </a:r>
            <a:r>
              <a:rPr lang="es-MX" sz="3600" b="1" dirty="0" smtClean="0"/>
              <a:t> </a:t>
            </a:r>
            <a:r>
              <a:rPr lang="es-MX" sz="3600" b="1" dirty="0" err="1" smtClean="0"/>
              <a:t>spell</a:t>
            </a:r>
            <a:r>
              <a:rPr lang="es-MX" sz="3600" b="1" dirty="0" smtClean="0"/>
              <a:t> </a:t>
            </a:r>
            <a:r>
              <a:rPr lang="es-MX" sz="3600" b="1" dirty="0" err="1" smtClean="0"/>
              <a:t>your</a:t>
            </a:r>
            <a:r>
              <a:rPr lang="es-MX" sz="3600" b="1" dirty="0" smtClean="0"/>
              <a:t> </a:t>
            </a:r>
            <a:r>
              <a:rPr lang="es-MX" sz="3600" b="1" dirty="0" err="1" smtClean="0"/>
              <a:t>last</a:t>
            </a:r>
            <a:r>
              <a:rPr lang="es-MX" sz="3600" b="1" dirty="0" smtClean="0"/>
              <a:t> </a:t>
            </a:r>
            <a:r>
              <a:rPr lang="es-MX" sz="3600" b="1" dirty="0" err="1" smtClean="0"/>
              <a:t>name</a:t>
            </a:r>
            <a:r>
              <a:rPr lang="es-MX" sz="3600" b="1" dirty="0" smtClean="0"/>
              <a:t>?</a:t>
            </a:r>
          </a:p>
          <a:p>
            <a:endParaRPr lang="es-MX" sz="3600" b="1"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0486" y="863600"/>
            <a:ext cx="2466975" cy="5334000"/>
          </a:xfrm>
          <a:prstGeom prst="rect">
            <a:avLst/>
          </a:prstGeom>
        </p:spPr>
      </p:pic>
    </p:spTree>
    <p:extLst>
      <p:ext uri="{BB962C8B-B14F-4D97-AF65-F5344CB8AC3E}">
        <p14:creationId xmlns:p14="http://schemas.microsoft.com/office/powerpoint/2010/main" val="1962908112"/>
      </p:ext>
    </p:extLst>
  </p:cSld>
  <p:clrMapOvr>
    <a:masterClrMapping/>
  </p:clrMapOvr>
  <p:transition spd="slow">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92897"/>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Information</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355600" y="792897"/>
            <a:ext cx="10058400" cy="5061968"/>
          </a:xfrm>
        </p:spPr>
        <p:txBody>
          <a:bodyPr>
            <a:noAutofit/>
          </a:bodyPr>
          <a:lstStyle/>
          <a:p>
            <a:pPr marL="0" indent="0">
              <a:buNone/>
            </a:pPr>
            <a:r>
              <a:rPr lang="es-MX" sz="4000" b="1" dirty="0" err="1" smtClean="0"/>
              <a:t>Write</a:t>
            </a:r>
            <a:r>
              <a:rPr lang="es-MX" sz="4000" b="1" dirty="0" smtClean="0"/>
              <a:t> </a:t>
            </a:r>
            <a:r>
              <a:rPr lang="es-MX" sz="4000" b="1" dirty="0" err="1"/>
              <a:t>i</a:t>
            </a:r>
            <a:r>
              <a:rPr lang="es-MX" sz="4000" b="1" dirty="0" err="1" smtClean="0"/>
              <a:t>nformation</a:t>
            </a:r>
            <a:r>
              <a:rPr lang="es-MX" sz="4000" b="1" dirty="0" smtClean="0"/>
              <a:t> </a:t>
            </a:r>
            <a:r>
              <a:rPr lang="es-MX" sz="4000" b="1" dirty="0" err="1" smtClean="0"/>
              <a:t>about</a:t>
            </a:r>
            <a:r>
              <a:rPr lang="es-MX" sz="4000" b="1" dirty="0" smtClean="0"/>
              <a:t> </a:t>
            </a:r>
            <a:r>
              <a:rPr lang="es-MX" sz="4000" b="1" dirty="0" err="1" smtClean="0"/>
              <a:t>you</a:t>
            </a:r>
            <a:r>
              <a:rPr lang="es-MX" sz="4000" b="1" dirty="0" smtClean="0"/>
              <a:t>.</a:t>
            </a:r>
          </a:p>
          <a:p>
            <a:r>
              <a:rPr lang="en-US" sz="4000" b="1" dirty="0" smtClean="0"/>
              <a:t>Your name: My name is…</a:t>
            </a:r>
          </a:p>
          <a:p>
            <a:r>
              <a:rPr lang="en-US" sz="4000" b="1" dirty="0" smtClean="0"/>
              <a:t>Your </a:t>
            </a:r>
            <a:r>
              <a:rPr lang="en-US" sz="4000" b="1" dirty="0"/>
              <a:t>age: </a:t>
            </a:r>
            <a:r>
              <a:rPr lang="en-US" sz="4000" b="1" dirty="0" smtClean="0"/>
              <a:t>I am … years old. </a:t>
            </a:r>
            <a:endParaRPr lang="en-US" sz="4000" b="1" dirty="0"/>
          </a:p>
          <a:p>
            <a:r>
              <a:rPr lang="en-US" sz="4000" b="1" dirty="0"/>
              <a:t>Your </a:t>
            </a:r>
            <a:r>
              <a:rPr lang="en-US" sz="4000" b="1" dirty="0" smtClean="0"/>
              <a:t>nationality</a:t>
            </a:r>
            <a:r>
              <a:rPr lang="en-US" sz="4000" b="1" dirty="0"/>
              <a:t>: </a:t>
            </a:r>
            <a:r>
              <a:rPr lang="en-US" sz="4000" b="1" dirty="0" smtClean="0"/>
              <a:t>I am…</a:t>
            </a:r>
            <a:endParaRPr lang="en-US" sz="4000" b="1" dirty="0"/>
          </a:p>
          <a:p>
            <a:r>
              <a:rPr lang="en-US" sz="4000" b="1" dirty="0"/>
              <a:t>Your </a:t>
            </a:r>
            <a:r>
              <a:rPr lang="en-US" sz="4000" b="1" dirty="0" smtClean="0"/>
              <a:t>job/no </a:t>
            </a:r>
            <a:r>
              <a:rPr lang="en-US" sz="4000" b="1" dirty="0"/>
              <a:t>job: </a:t>
            </a:r>
            <a:r>
              <a:rPr lang="en-US" sz="4000" b="1" dirty="0" smtClean="0"/>
              <a:t>I am a…</a:t>
            </a:r>
            <a:endParaRPr lang="en-US" sz="4000" b="1" dirty="0"/>
          </a:p>
          <a:p>
            <a:r>
              <a:rPr lang="en-US" sz="4000" b="1" dirty="0"/>
              <a:t>Your </a:t>
            </a:r>
            <a:r>
              <a:rPr lang="en-US" sz="4000" b="1" dirty="0" smtClean="0"/>
              <a:t>marital </a:t>
            </a:r>
            <a:r>
              <a:rPr lang="en-US" sz="4000" b="1" dirty="0"/>
              <a:t>status: </a:t>
            </a:r>
            <a:r>
              <a:rPr lang="en-US" sz="4000" b="1" dirty="0" smtClean="0"/>
              <a:t>I am…</a:t>
            </a:r>
            <a:endParaRPr lang="en-US" sz="4000" b="1" dirty="0"/>
          </a:p>
          <a:p>
            <a:r>
              <a:rPr lang="en-US" sz="4000" b="1" dirty="0"/>
              <a:t>Your </a:t>
            </a:r>
            <a:r>
              <a:rPr lang="en-US" sz="4000" b="1" dirty="0" smtClean="0"/>
              <a:t>feelings</a:t>
            </a:r>
            <a:r>
              <a:rPr lang="en-US" sz="4000" b="1" dirty="0"/>
              <a:t>: </a:t>
            </a:r>
            <a:r>
              <a:rPr lang="en-US" sz="4000" b="1" dirty="0" smtClean="0"/>
              <a:t>I am a/an … </a:t>
            </a:r>
            <a:r>
              <a:rPr lang="en-US" sz="4000" b="1" dirty="0"/>
              <a:t>person </a:t>
            </a:r>
            <a:endParaRPr lang="es-MX" sz="4000" b="1" dirty="0"/>
          </a:p>
          <a:p>
            <a:pPr marL="0" indent="0">
              <a:buNone/>
            </a:pPr>
            <a:endParaRPr lang="es-MX" sz="4000" b="1" dirty="0" smtClean="0"/>
          </a:p>
          <a:p>
            <a:pPr marL="0" indent="0">
              <a:buNone/>
            </a:pPr>
            <a:endParaRPr lang="es-MX" sz="4000" b="1"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6648" y="396448"/>
            <a:ext cx="5130965" cy="5130965"/>
          </a:xfrm>
          <a:prstGeom prst="rect">
            <a:avLst/>
          </a:prstGeom>
        </p:spPr>
      </p:pic>
    </p:spTree>
    <p:extLst>
      <p:ext uri="{BB962C8B-B14F-4D97-AF65-F5344CB8AC3E}">
        <p14:creationId xmlns:p14="http://schemas.microsoft.com/office/powerpoint/2010/main" val="1544187517"/>
      </p:ext>
    </p:extLst>
  </p:cSld>
  <p:clrMapOvr>
    <a:masterClrMapping/>
  </p:clrMapOvr>
  <p:transition spd="slow">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848" y="103632"/>
            <a:ext cx="7782052" cy="1609344"/>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Facts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689356" y="2106676"/>
            <a:ext cx="5422392" cy="4050792"/>
          </a:xfrm>
          <a:ln w="28575">
            <a:prstDash val="dash"/>
          </a:ln>
        </p:spPr>
        <p:style>
          <a:lnRef idx="2">
            <a:schemeClr val="accent1"/>
          </a:lnRef>
          <a:fillRef idx="1">
            <a:schemeClr val="lt1"/>
          </a:fillRef>
          <a:effectRef idx="0">
            <a:schemeClr val="accent1"/>
          </a:effectRef>
          <a:fontRef idx="minor">
            <a:schemeClr val="dk1"/>
          </a:fontRef>
        </p:style>
        <p:txBody>
          <a:bodyPr>
            <a:normAutofit/>
          </a:bodyPr>
          <a:lstStyle/>
          <a:p>
            <a:r>
              <a:rPr lang="es-MX" sz="3200" dirty="0" err="1" smtClean="0"/>
              <a:t>Name</a:t>
            </a:r>
            <a:r>
              <a:rPr lang="es-MX" sz="3200" dirty="0" smtClean="0"/>
              <a:t>:</a:t>
            </a:r>
          </a:p>
          <a:p>
            <a:r>
              <a:rPr lang="es-MX" sz="3200" dirty="0" err="1" smtClean="0"/>
              <a:t>Last</a:t>
            </a:r>
            <a:r>
              <a:rPr lang="es-MX" sz="3200" dirty="0" smtClean="0"/>
              <a:t> </a:t>
            </a:r>
            <a:r>
              <a:rPr lang="es-MX" sz="3200" dirty="0" err="1" smtClean="0"/>
              <a:t>Name</a:t>
            </a:r>
            <a:r>
              <a:rPr lang="es-MX" sz="3200" dirty="0" smtClean="0"/>
              <a:t>:</a:t>
            </a:r>
          </a:p>
          <a:p>
            <a:r>
              <a:rPr lang="es-MX" sz="3200" dirty="0" err="1" smtClean="0"/>
              <a:t>Age</a:t>
            </a:r>
            <a:r>
              <a:rPr lang="es-MX" sz="3200" dirty="0" smtClean="0"/>
              <a:t>:</a:t>
            </a:r>
          </a:p>
          <a:p>
            <a:r>
              <a:rPr lang="es-MX" sz="3200" dirty="0" smtClean="0"/>
              <a:t>Country:</a:t>
            </a:r>
          </a:p>
          <a:p>
            <a:r>
              <a:rPr lang="es-MX" sz="3200" dirty="0" err="1" smtClean="0"/>
              <a:t>Residence</a:t>
            </a:r>
            <a:r>
              <a:rPr lang="es-MX" sz="3200" dirty="0" smtClean="0"/>
              <a:t>:</a:t>
            </a:r>
          </a:p>
          <a:p>
            <a:r>
              <a:rPr lang="es-MX" sz="3200" dirty="0" err="1" smtClean="0"/>
              <a:t>Occupation</a:t>
            </a:r>
            <a:r>
              <a:rPr lang="es-MX" sz="3200" dirty="0" smtClean="0"/>
              <a:t>:</a:t>
            </a:r>
          </a:p>
          <a:p>
            <a:endParaRPr lang="es-MX" sz="3200" dirty="0" smtClean="0"/>
          </a:p>
          <a:p>
            <a:endParaRPr lang="es-MX" sz="32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0965" y="1144798"/>
            <a:ext cx="4415335" cy="5713202"/>
          </a:xfrm>
          <a:prstGeom prst="rect">
            <a:avLst/>
          </a:prstGeom>
        </p:spPr>
      </p:pic>
      <p:sp>
        <p:nvSpPr>
          <p:cNvPr id="6" name="Marcador de contenido 2"/>
          <p:cNvSpPr txBox="1">
            <a:spLocks/>
          </p:cNvSpPr>
          <p:nvPr/>
        </p:nvSpPr>
        <p:spPr>
          <a:xfrm>
            <a:off x="689356" y="2106676"/>
            <a:ext cx="5422392" cy="4050792"/>
          </a:xfrm>
          <a:prstGeom prst="rect">
            <a:avLst/>
          </a:prstGeom>
          <a:ln w="28575" cap="flat" cmpd="sng" algn="ctr">
            <a:solidFill>
              <a:schemeClr val="accent1"/>
            </a:solidFill>
            <a:prstDash val="dash"/>
          </a:ln>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dk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dk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9pPr>
          </a:lstStyle>
          <a:p>
            <a:r>
              <a:rPr lang="es-MX" sz="3200" smtClean="0"/>
              <a:t>Name: </a:t>
            </a:r>
            <a:r>
              <a:rPr lang="es-MX" sz="3200" smtClean="0">
                <a:solidFill>
                  <a:srgbClr val="FF0000"/>
                </a:solidFill>
              </a:rPr>
              <a:t>Joseph</a:t>
            </a:r>
          </a:p>
          <a:p>
            <a:r>
              <a:rPr lang="es-MX" sz="3200" smtClean="0"/>
              <a:t>Last Name: </a:t>
            </a:r>
            <a:r>
              <a:rPr lang="es-MX" sz="3200" smtClean="0">
                <a:solidFill>
                  <a:srgbClr val="FF0000"/>
                </a:solidFill>
              </a:rPr>
              <a:t>Johnson</a:t>
            </a:r>
          </a:p>
          <a:p>
            <a:r>
              <a:rPr lang="es-MX" sz="3200" smtClean="0"/>
              <a:t>Age: </a:t>
            </a:r>
            <a:r>
              <a:rPr lang="es-MX" sz="3200" smtClean="0">
                <a:solidFill>
                  <a:srgbClr val="FF0000"/>
                </a:solidFill>
              </a:rPr>
              <a:t>22</a:t>
            </a:r>
          </a:p>
          <a:p>
            <a:r>
              <a:rPr lang="es-MX" sz="3200" smtClean="0"/>
              <a:t>Country: </a:t>
            </a:r>
            <a:r>
              <a:rPr lang="es-MX" sz="3200" smtClean="0">
                <a:solidFill>
                  <a:srgbClr val="FF0000"/>
                </a:solidFill>
              </a:rPr>
              <a:t>Germany</a:t>
            </a:r>
          </a:p>
          <a:p>
            <a:r>
              <a:rPr lang="es-MX" sz="3200" smtClean="0"/>
              <a:t>Residence: </a:t>
            </a:r>
            <a:r>
              <a:rPr lang="es-MX" sz="3200" smtClean="0">
                <a:solidFill>
                  <a:srgbClr val="FF0000"/>
                </a:solidFill>
              </a:rPr>
              <a:t>Venezia</a:t>
            </a:r>
          </a:p>
          <a:p>
            <a:r>
              <a:rPr lang="es-MX" sz="3200" smtClean="0"/>
              <a:t>Occupation: </a:t>
            </a:r>
            <a:r>
              <a:rPr lang="es-MX" sz="3200" smtClean="0">
                <a:solidFill>
                  <a:srgbClr val="FF0000"/>
                </a:solidFill>
              </a:rPr>
              <a:t>Disc Jockey</a:t>
            </a:r>
          </a:p>
          <a:p>
            <a:endParaRPr lang="es-MX" sz="3200" smtClean="0"/>
          </a:p>
          <a:p>
            <a:endParaRPr lang="es-MX" sz="3200" dirty="0"/>
          </a:p>
        </p:txBody>
      </p:sp>
    </p:spTree>
    <p:extLst>
      <p:ext uri="{BB962C8B-B14F-4D97-AF65-F5344CB8AC3E}">
        <p14:creationId xmlns:p14="http://schemas.microsoft.com/office/powerpoint/2010/main" val="110033880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848" y="103632"/>
            <a:ext cx="5410200" cy="1609344"/>
          </a:xfrm>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b="1"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Facts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676656" y="2093976"/>
            <a:ext cx="5422392" cy="4050792"/>
          </a:xfrm>
          <a:ln w="28575">
            <a:prstDash val="dash"/>
          </a:ln>
        </p:spPr>
        <p:style>
          <a:lnRef idx="2">
            <a:schemeClr val="accent1"/>
          </a:lnRef>
          <a:fillRef idx="1">
            <a:schemeClr val="lt1"/>
          </a:fillRef>
          <a:effectRef idx="0">
            <a:schemeClr val="accent1"/>
          </a:effectRef>
          <a:fontRef idx="minor">
            <a:schemeClr val="dk1"/>
          </a:fontRef>
        </p:style>
        <p:txBody>
          <a:bodyPr>
            <a:normAutofit/>
          </a:bodyPr>
          <a:lstStyle/>
          <a:p>
            <a:r>
              <a:rPr lang="es-MX" sz="3200" dirty="0" err="1" smtClean="0"/>
              <a:t>Name</a:t>
            </a:r>
            <a:r>
              <a:rPr lang="es-MX" sz="3200" dirty="0" smtClean="0"/>
              <a:t>: </a:t>
            </a:r>
            <a:r>
              <a:rPr lang="es-MX" sz="3200" dirty="0" smtClean="0">
                <a:solidFill>
                  <a:srgbClr val="FF0000"/>
                </a:solidFill>
              </a:rPr>
              <a:t>Joseph</a:t>
            </a:r>
          </a:p>
          <a:p>
            <a:r>
              <a:rPr lang="es-MX" sz="3200" dirty="0" err="1" smtClean="0"/>
              <a:t>Last</a:t>
            </a:r>
            <a:r>
              <a:rPr lang="es-MX" sz="3200" dirty="0" smtClean="0"/>
              <a:t> </a:t>
            </a:r>
            <a:r>
              <a:rPr lang="es-MX" sz="3200" dirty="0" err="1" smtClean="0"/>
              <a:t>Name</a:t>
            </a:r>
            <a:r>
              <a:rPr lang="es-MX" sz="3200" dirty="0" smtClean="0"/>
              <a:t>: </a:t>
            </a:r>
            <a:r>
              <a:rPr lang="es-MX" sz="3200" dirty="0" smtClean="0">
                <a:solidFill>
                  <a:srgbClr val="FF0000"/>
                </a:solidFill>
              </a:rPr>
              <a:t>Johnson</a:t>
            </a:r>
          </a:p>
          <a:p>
            <a:r>
              <a:rPr lang="es-MX" sz="3200" dirty="0" err="1" smtClean="0"/>
              <a:t>Age</a:t>
            </a:r>
            <a:r>
              <a:rPr lang="es-MX" sz="3200" dirty="0" smtClean="0"/>
              <a:t>: </a:t>
            </a:r>
            <a:r>
              <a:rPr lang="es-MX" sz="3200" dirty="0" smtClean="0">
                <a:solidFill>
                  <a:srgbClr val="FF0000"/>
                </a:solidFill>
              </a:rPr>
              <a:t>22</a:t>
            </a:r>
          </a:p>
          <a:p>
            <a:r>
              <a:rPr lang="es-MX" sz="3200" dirty="0" smtClean="0"/>
              <a:t>Country: </a:t>
            </a:r>
            <a:r>
              <a:rPr lang="es-MX" sz="3200" dirty="0" err="1" smtClean="0">
                <a:solidFill>
                  <a:srgbClr val="FF0000"/>
                </a:solidFill>
              </a:rPr>
              <a:t>Germany</a:t>
            </a:r>
            <a:endParaRPr lang="es-MX" sz="3200" dirty="0" smtClean="0">
              <a:solidFill>
                <a:srgbClr val="FF0000"/>
              </a:solidFill>
            </a:endParaRPr>
          </a:p>
          <a:p>
            <a:r>
              <a:rPr lang="es-MX" sz="3200" dirty="0" err="1" smtClean="0"/>
              <a:t>Residence</a:t>
            </a:r>
            <a:r>
              <a:rPr lang="es-MX" sz="3200" dirty="0" smtClean="0"/>
              <a:t>: </a:t>
            </a:r>
            <a:r>
              <a:rPr lang="es-MX" sz="3200" dirty="0" err="1" smtClean="0">
                <a:solidFill>
                  <a:srgbClr val="FF0000"/>
                </a:solidFill>
              </a:rPr>
              <a:t>Venezia</a:t>
            </a:r>
            <a:endParaRPr lang="es-MX" sz="3200" dirty="0" smtClean="0">
              <a:solidFill>
                <a:srgbClr val="FF0000"/>
              </a:solidFill>
            </a:endParaRPr>
          </a:p>
          <a:p>
            <a:r>
              <a:rPr lang="es-MX" sz="3200" dirty="0" err="1" smtClean="0"/>
              <a:t>Occupation</a:t>
            </a:r>
            <a:r>
              <a:rPr lang="es-MX" sz="3200" dirty="0" smtClean="0"/>
              <a:t>: </a:t>
            </a:r>
            <a:r>
              <a:rPr lang="es-MX" sz="3200" dirty="0" smtClean="0">
                <a:solidFill>
                  <a:srgbClr val="FF0000"/>
                </a:solidFill>
              </a:rPr>
              <a:t>Disc Jockey</a:t>
            </a:r>
          </a:p>
          <a:p>
            <a:endParaRPr lang="es-MX" sz="3200" dirty="0" smtClean="0"/>
          </a:p>
          <a:p>
            <a:endParaRPr lang="es-MX" sz="3200" dirty="0"/>
          </a:p>
        </p:txBody>
      </p:sp>
      <p:sp>
        <p:nvSpPr>
          <p:cNvPr id="4" name="Marcador de contenido 2"/>
          <p:cNvSpPr txBox="1">
            <a:spLocks/>
          </p:cNvSpPr>
          <p:nvPr/>
        </p:nvSpPr>
        <p:spPr>
          <a:xfrm>
            <a:off x="6634626" y="2093976"/>
            <a:ext cx="5422392" cy="4050792"/>
          </a:xfrm>
          <a:prstGeom prst="rect">
            <a:avLst/>
          </a:prstGeom>
          <a:ln w="28575" cap="flat" cmpd="sng" algn="ctr">
            <a:solidFill>
              <a:schemeClr val="accent1"/>
            </a:solidFill>
            <a:prstDash val="dash"/>
          </a:ln>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dk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dk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9pPr>
          </a:lstStyle>
          <a:p>
            <a:r>
              <a:rPr lang="es-MX" sz="3200" smtClean="0"/>
              <a:t>Name:</a:t>
            </a:r>
          </a:p>
          <a:p>
            <a:r>
              <a:rPr lang="es-MX" sz="3200" smtClean="0"/>
              <a:t>Last Name:</a:t>
            </a:r>
          </a:p>
          <a:p>
            <a:r>
              <a:rPr lang="es-MX" sz="3200" smtClean="0"/>
              <a:t>Age:</a:t>
            </a:r>
          </a:p>
          <a:p>
            <a:r>
              <a:rPr lang="es-MX" sz="3200" smtClean="0"/>
              <a:t>Country:</a:t>
            </a:r>
          </a:p>
          <a:p>
            <a:r>
              <a:rPr lang="es-MX" sz="3200" smtClean="0"/>
              <a:t>Residence:</a:t>
            </a:r>
          </a:p>
          <a:p>
            <a:r>
              <a:rPr lang="es-MX" sz="3200" smtClean="0"/>
              <a:t>Occupation:</a:t>
            </a:r>
          </a:p>
          <a:p>
            <a:endParaRPr lang="es-MX" sz="3200" smtClean="0"/>
          </a:p>
          <a:p>
            <a:endParaRPr lang="es-MX" sz="3200" dirty="0"/>
          </a:p>
        </p:txBody>
      </p:sp>
      <p:sp>
        <p:nvSpPr>
          <p:cNvPr id="5" name="CuadroTexto 4"/>
          <p:cNvSpPr txBox="1"/>
          <p:nvPr/>
        </p:nvSpPr>
        <p:spPr>
          <a:xfrm>
            <a:off x="6815225" y="908304"/>
            <a:ext cx="5061194" cy="1077218"/>
          </a:xfrm>
          <a:prstGeom prst="rect">
            <a:avLst/>
          </a:prstGeom>
          <a:noFill/>
        </p:spPr>
        <p:txBody>
          <a:bodyPr wrap="none" rtlCol="0">
            <a:spAutoFit/>
          </a:bodyPr>
          <a:lstStyle/>
          <a:p>
            <a:pPr algn="ctr"/>
            <a:r>
              <a:rPr lang="es-MX" sz="3200" dirty="0" smtClean="0">
                <a:solidFill>
                  <a:srgbClr val="0070C0"/>
                </a:solidFill>
              </a:rPr>
              <a:t>Ask </a:t>
            </a:r>
            <a:r>
              <a:rPr lang="es-MX" sz="3200" dirty="0" err="1" smtClean="0">
                <a:solidFill>
                  <a:srgbClr val="0070C0"/>
                </a:solidFill>
              </a:rPr>
              <a:t>your</a:t>
            </a:r>
            <a:r>
              <a:rPr lang="es-MX" sz="3200" dirty="0" smtClean="0">
                <a:solidFill>
                  <a:srgbClr val="0070C0"/>
                </a:solidFill>
              </a:rPr>
              <a:t> </a:t>
            </a:r>
            <a:r>
              <a:rPr lang="es-MX" sz="3200" dirty="0" err="1" smtClean="0">
                <a:solidFill>
                  <a:srgbClr val="0070C0"/>
                </a:solidFill>
              </a:rPr>
              <a:t>friend</a:t>
            </a:r>
            <a:r>
              <a:rPr lang="es-MX" sz="3200" dirty="0" smtClean="0">
                <a:solidFill>
                  <a:srgbClr val="0070C0"/>
                </a:solidFill>
              </a:rPr>
              <a:t> and </a:t>
            </a:r>
          </a:p>
          <a:p>
            <a:pPr algn="ctr"/>
            <a:r>
              <a:rPr lang="es-MX" sz="3200" dirty="0" smtClean="0">
                <a:solidFill>
                  <a:srgbClr val="0070C0"/>
                </a:solidFill>
              </a:rPr>
              <a:t>complete </a:t>
            </a:r>
            <a:r>
              <a:rPr lang="es-MX" sz="3200" dirty="0" err="1" smtClean="0">
                <a:solidFill>
                  <a:srgbClr val="0070C0"/>
                </a:solidFill>
              </a:rPr>
              <a:t>the</a:t>
            </a:r>
            <a:r>
              <a:rPr lang="es-MX" sz="3200" dirty="0" smtClean="0">
                <a:solidFill>
                  <a:srgbClr val="0070C0"/>
                </a:solidFill>
              </a:rPr>
              <a:t> </a:t>
            </a:r>
            <a:r>
              <a:rPr lang="es-MX" sz="3200" dirty="0" err="1" smtClean="0">
                <a:solidFill>
                  <a:srgbClr val="0070C0"/>
                </a:solidFill>
              </a:rPr>
              <a:t>information</a:t>
            </a:r>
            <a:r>
              <a:rPr lang="es-MX" sz="3200" dirty="0" smtClean="0">
                <a:solidFill>
                  <a:srgbClr val="0070C0"/>
                </a:solidFill>
              </a:rPr>
              <a:t>.</a:t>
            </a:r>
            <a:endParaRPr lang="es-MX" sz="3200" dirty="0">
              <a:solidFill>
                <a:srgbClr val="0070C0"/>
              </a:solidFill>
            </a:endParaRPr>
          </a:p>
        </p:txBody>
      </p:sp>
      <p:sp>
        <p:nvSpPr>
          <p:cNvPr id="6"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3214650349"/>
      </p:ext>
    </p:extLst>
  </p:cSld>
  <p:clrMapOvr>
    <a:masterClrMapping/>
  </p:clrMapOvr>
  <p:transition spd="slow">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Rectángulo"/>
          <p:cNvSpPr/>
          <p:nvPr/>
        </p:nvSpPr>
        <p:spPr>
          <a:xfrm>
            <a:off x="2526652" y="213022"/>
            <a:ext cx="7138697" cy="461665"/>
          </a:xfrm>
          <a:prstGeom prst="rect">
            <a:avLst/>
          </a:prstGeom>
          <a:noFill/>
        </p:spPr>
        <p:txBody>
          <a:bodyPr>
            <a:spAutoFit/>
          </a:bodyPr>
          <a:lstStyle/>
          <a:p>
            <a:pPr algn="ctr" fontAlgn="auto">
              <a:spcBef>
                <a:spcPts val="0"/>
              </a:spcBef>
              <a:spcAft>
                <a:spcPts val="0"/>
              </a:spcAft>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mn-ea"/>
              </a:rPr>
              <a:t>AFFIRMATIVE SENTENCES</a:t>
            </a:r>
          </a:p>
        </p:txBody>
      </p:sp>
      <p:sp>
        <p:nvSpPr>
          <p:cNvPr id="6" name="3 CuadroTexto"/>
          <p:cNvSpPr txBox="1">
            <a:spLocks noChangeArrowheads="1"/>
          </p:cNvSpPr>
          <p:nvPr/>
        </p:nvSpPr>
        <p:spPr bwMode="auto">
          <a:xfrm>
            <a:off x="2335213" y="1700213"/>
            <a:ext cx="93503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a:solidFill>
                  <a:srgbClr val="FF0000"/>
                </a:solidFill>
                <a:latin typeface="+mn-lt"/>
              </a:rPr>
              <a:t>I</a:t>
            </a:r>
          </a:p>
          <a:p>
            <a:pPr eaLnBrk="1" hangingPunct="1">
              <a:lnSpc>
                <a:spcPct val="200000"/>
              </a:lnSpc>
            </a:pPr>
            <a:r>
              <a:rPr lang="es-ES" altLang="es-MX" sz="1800" b="1">
                <a:solidFill>
                  <a:srgbClr val="FF0000"/>
                </a:solidFill>
                <a:latin typeface="+mn-lt"/>
              </a:rPr>
              <a:t>YOU</a:t>
            </a:r>
          </a:p>
          <a:p>
            <a:pPr eaLnBrk="1" hangingPunct="1">
              <a:lnSpc>
                <a:spcPct val="200000"/>
              </a:lnSpc>
            </a:pPr>
            <a:r>
              <a:rPr lang="es-ES" altLang="es-MX" sz="1800" b="1">
                <a:solidFill>
                  <a:srgbClr val="FF0000"/>
                </a:solidFill>
                <a:latin typeface="+mn-lt"/>
              </a:rPr>
              <a:t>HE</a:t>
            </a:r>
          </a:p>
          <a:p>
            <a:pPr eaLnBrk="1" hangingPunct="1">
              <a:lnSpc>
                <a:spcPct val="200000"/>
              </a:lnSpc>
            </a:pPr>
            <a:r>
              <a:rPr lang="es-ES" altLang="es-MX" sz="1800" b="1">
                <a:solidFill>
                  <a:srgbClr val="FF0000"/>
                </a:solidFill>
                <a:latin typeface="+mn-lt"/>
              </a:rPr>
              <a:t>SHE</a:t>
            </a:r>
          </a:p>
          <a:p>
            <a:pPr eaLnBrk="1" hangingPunct="1">
              <a:lnSpc>
                <a:spcPct val="200000"/>
              </a:lnSpc>
            </a:pPr>
            <a:r>
              <a:rPr lang="es-ES" altLang="es-MX" sz="1800" b="1">
                <a:solidFill>
                  <a:srgbClr val="FF0000"/>
                </a:solidFill>
                <a:latin typeface="+mn-lt"/>
              </a:rPr>
              <a:t>IT</a:t>
            </a:r>
          </a:p>
        </p:txBody>
      </p:sp>
      <p:sp>
        <p:nvSpPr>
          <p:cNvPr id="7" name="4 CuadroTexto"/>
          <p:cNvSpPr txBox="1">
            <a:spLocks noChangeArrowheads="1"/>
          </p:cNvSpPr>
          <p:nvPr/>
        </p:nvSpPr>
        <p:spPr bwMode="auto">
          <a:xfrm>
            <a:off x="2335213" y="4868863"/>
            <a:ext cx="86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endParaRPr lang="es-ES_tradnl" altLang="es-MX" sz="1800" b="1">
              <a:latin typeface="+mn-lt"/>
            </a:endParaRPr>
          </a:p>
        </p:txBody>
      </p:sp>
      <p:sp>
        <p:nvSpPr>
          <p:cNvPr id="8" name="5 CuadroTexto"/>
          <p:cNvSpPr txBox="1">
            <a:spLocks noChangeArrowheads="1"/>
          </p:cNvSpPr>
          <p:nvPr/>
        </p:nvSpPr>
        <p:spPr bwMode="auto">
          <a:xfrm>
            <a:off x="2262188" y="4797425"/>
            <a:ext cx="9366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a:solidFill>
                  <a:srgbClr val="FF0000"/>
                </a:solidFill>
                <a:latin typeface="+mn-lt"/>
              </a:rPr>
              <a:t>WE</a:t>
            </a:r>
          </a:p>
          <a:p>
            <a:pPr eaLnBrk="1" hangingPunct="1">
              <a:lnSpc>
                <a:spcPct val="200000"/>
              </a:lnSpc>
            </a:pPr>
            <a:r>
              <a:rPr lang="es-ES" altLang="es-MX" sz="1800" b="1">
                <a:solidFill>
                  <a:srgbClr val="FF0000"/>
                </a:solidFill>
                <a:latin typeface="+mn-lt"/>
              </a:rPr>
              <a:t>YOU</a:t>
            </a:r>
          </a:p>
          <a:p>
            <a:pPr eaLnBrk="1" hangingPunct="1">
              <a:lnSpc>
                <a:spcPct val="200000"/>
              </a:lnSpc>
            </a:pPr>
            <a:r>
              <a:rPr lang="es-ES" altLang="es-MX" sz="1800" b="1">
                <a:solidFill>
                  <a:srgbClr val="FF0000"/>
                </a:solidFill>
                <a:latin typeface="+mn-lt"/>
              </a:rPr>
              <a:t>THEY</a:t>
            </a:r>
          </a:p>
        </p:txBody>
      </p:sp>
      <p:sp>
        <p:nvSpPr>
          <p:cNvPr id="9" name="6 Elipse"/>
          <p:cNvSpPr/>
          <p:nvPr/>
        </p:nvSpPr>
        <p:spPr>
          <a:xfrm>
            <a:off x="1809750" y="1069181"/>
            <a:ext cx="2016125" cy="5746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t>SUBJECT</a:t>
            </a:r>
          </a:p>
        </p:txBody>
      </p:sp>
      <p:grpSp>
        <p:nvGrpSpPr>
          <p:cNvPr id="10" name="33 Grupo"/>
          <p:cNvGrpSpPr>
            <a:grpSpLocks/>
          </p:cNvGrpSpPr>
          <p:nvPr/>
        </p:nvGrpSpPr>
        <p:grpSpPr bwMode="auto">
          <a:xfrm>
            <a:off x="4168775" y="1989138"/>
            <a:ext cx="936625" cy="2376487"/>
            <a:chOff x="2771800" y="1988840"/>
            <a:chExt cx="936104" cy="2376264"/>
          </a:xfrm>
        </p:grpSpPr>
        <p:sp>
          <p:nvSpPr>
            <p:cNvPr id="11" name="9 Flecha a la derecha con muesca"/>
            <p:cNvSpPr/>
            <p:nvPr/>
          </p:nvSpPr>
          <p:spPr>
            <a:xfrm>
              <a:off x="2771800" y="1988840"/>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dirty="0"/>
            </a:p>
            <a:p>
              <a:pPr algn="ctr" fontAlgn="auto">
                <a:spcBef>
                  <a:spcPts val="0"/>
                </a:spcBef>
                <a:spcAft>
                  <a:spcPts val="0"/>
                </a:spcAft>
                <a:defRPr/>
              </a:pPr>
              <a:endParaRPr lang="es-ES" b="1" dirty="0"/>
            </a:p>
          </p:txBody>
        </p:sp>
        <p:sp>
          <p:nvSpPr>
            <p:cNvPr id="12" name="10 Flecha a la derecha con muesca"/>
            <p:cNvSpPr/>
            <p:nvPr/>
          </p:nvSpPr>
          <p:spPr>
            <a:xfrm>
              <a:off x="2771800" y="2493618"/>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13" name="11 Flecha a la derecha con muesca"/>
            <p:cNvSpPr/>
            <p:nvPr/>
          </p:nvSpPr>
          <p:spPr>
            <a:xfrm>
              <a:off x="2771800" y="3141257"/>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14" name="12 Flecha a la derecha con muesca"/>
            <p:cNvSpPr/>
            <p:nvPr/>
          </p:nvSpPr>
          <p:spPr>
            <a:xfrm>
              <a:off x="2771800" y="3644447"/>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15" name="13 Flecha a la derecha con muesca"/>
            <p:cNvSpPr/>
            <p:nvPr/>
          </p:nvSpPr>
          <p:spPr>
            <a:xfrm>
              <a:off x="2771800" y="4149224"/>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sp>
        <p:nvSpPr>
          <p:cNvPr id="16" name="15 Elipse"/>
          <p:cNvSpPr/>
          <p:nvPr/>
        </p:nvSpPr>
        <p:spPr>
          <a:xfrm>
            <a:off x="5176838" y="1032668"/>
            <a:ext cx="2232025" cy="647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t>LONG FORM</a:t>
            </a:r>
          </a:p>
        </p:txBody>
      </p:sp>
      <p:sp>
        <p:nvSpPr>
          <p:cNvPr id="17" name="16 Elipse"/>
          <p:cNvSpPr/>
          <p:nvPr/>
        </p:nvSpPr>
        <p:spPr>
          <a:xfrm>
            <a:off x="8243449" y="996949"/>
            <a:ext cx="1655763" cy="7191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t>SHORT FORM</a:t>
            </a:r>
          </a:p>
        </p:txBody>
      </p:sp>
      <p:grpSp>
        <p:nvGrpSpPr>
          <p:cNvPr id="18" name="34 Grupo"/>
          <p:cNvGrpSpPr>
            <a:grpSpLocks/>
          </p:cNvGrpSpPr>
          <p:nvPr/>
        </p:nvGrpSpPr>
        <p:grpSpPr bwMode="auto">
          <a:xfrm>
            <a:off x="4097338" y="5084763"/>
            <a:ext cx="1079500" cy="1223962"/>
            <a:chOff x="2699792" y="5085184"/>
            <a:chExt cx="1080120" cy="1224136"/>
          </a:xfrm>
        </p:grpSpPr>
        <p:sp>
          <p:nvSpPr>
            <p:cNvPr id="19" name="17 Flecha a la derecha con muesca"/>
            <p:cNvSpPr/>
            <p:nvPr/>
          </p:nvSpPr>
          <p:spPr>
            <a:xfrm>
              <a:off x="2699792" y="5085184"/>
              <a:ext cx="1080120" cy="21593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0" name="18 Flecha a la derecha con muesca"/>
            <p:cNvSpPr/>
            <p:nvPr/>
          </p:nvSpPr>
          <p:spPr>
            <a:xfrm>
              <a:off x="2699792" y="5588493"/>
              <a:ext cx="1080120" cy="21751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1" name="19 Flecha a la derecha con muesca"/>
            <p:cNvSpPr/>
            <p:nvPr/>
          </p:nvSpPr>
          <p:spPr>
            <a:xfrm>
              <a:off x="2699792" y="6093389"/>
              <a:ext cx="1080120" cy="21593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sp>
        <p:nvSpPr>
          <p:cNvPr id="22" name="21 CuadroTexto"/>
          <p:cNvSpPr txBox="1"/>
          <p:nvPr/>
        </p:nvSpPr>
        <p:spPr>
          <a:xfrm>
            <a:off x="5753100" y="1773238"/>
            <a:ext cx="1439863" cy="2862262"/>
          </a:xfrm>
          <a:prstGeom prst="rect">
            <a:avLst/>
          </a:prstGeom>
          <a:noFill/>
        </p:spPr>
        <p:txBody>
          <a:bodyPr>
            <a:spAutoFit/>
          </a:bodyPr>
          <a:lstStyle/>
          <a:p>
            <a:pPr fontAlgn="auto">
              <a:lnSpc>
                <a:spcPct val="200000"/>
              </a:lnSpc>
              <a:spcBef>
                <a:spcPts val="0"/>
              </a:spcBef>
              <a:spcAft>
                <a:spcPts val="0"/>
              </a:spcAft>
              <a:defRPr/>
            </a:pPr>
            <a:r>
              <a:rPr lang="es-ES" b="1" dirty="0">
                <a:solidFill>
                  <a:schemeClr val="accent2">
                    <a:lumMod val="75000"/>
                  </a:schemeClr>
                </a:solidFill>
                <a:ea typeface="+mn-ea"/>
              </a:rPr>
              <a:t>I         AM</a:t>
            </a:r>
          </a:p>
          <a:p>
            <a:pPr fontAlgn="auto">
              <a:lnSpc>
                <a:spcPct val="200000"/>
              </a:lnSpc>
              <a:spcBef>
                <a:spcPts val="0"/>
              </a:spcBef>
              <a:spcAft>
                <a:spcPts val="0"/>
              </a:spcAft>
              <a:defRPr/>
            </a:pPr>
            <a:r>
              <a:rPr lang="es-ES" b="1" dirty="0">
                <a:solidFill>
                  <a:schemeClr val="accent2">
                    <a:lumMod val="75000"/>
                  </a:schemeClr>
                </a:solidFill>
                <a:ea typeface="+mn-ea"/>
              </a:rPr>
              <a:t>YOU  ARE</a:t>
            </a:r>
          </a:p>
          <a:p>
            <a:pPr fontAlgn="auto">
              <a:lnSpc>
                <a:spcPct val="200000"/>
              </a:lnSpc>
              <a:spcBef>
                <a:spcPts val="0"/>
              </a:spcBef>
              <a:spcAft>
                <a:spcPts val="0"/>
              </a:spcAft>
              <a:defRPr/>
            </a:pPr>
            <a:r>
              <a:rPr lang="es-ES" b="1" dirty="0">
                <a:solidFill>
                  <a:schemeClr val="accent2">
                    <a:lumMod val="75000"/>
                  </a:schemeClr>
                </a:solidFill>
                <a:ea typeface="+mn-ea"/>
              </a:rPr>
              <a:t>HE       IS</a:t>
            </a:r>
          </a:p>
          <a:p>
            <a:pPr fontAlgn="auto">
              <a:lnSpc>
                <a:spcPct val="200000"/>
              </a:lnSpc>
              <a:spcBef>
                <a:spcPts val="0"/>
              </a:spcBef>
              <a:spcAft>
                <a:spcPts val="0"/>
              </a:spcAft>
              <a:defRPr/>
            </a:pPr>
            <a:r>
              <a:rPr lang="es-ES" b="1" dirty="0">
                <a:solidFill>
                  <a:schemeClr val="accent2">
                    <a:lumMod val="75000"/>
                  </a:schemeClr>
                </a:solidFill>
                <a:ea typeface="+mn-ea"/>
              </a:rPr>
              <a:t>SHE     IS</a:t>
            </a:r>
          </a:p>
          <a:p>
            <a:pPr fontAlgn="auto">
              <a:lnSpc>
                <a:spcPct val="200000"/>
              </a:lnSpc>
              <a:spcBef>
                <a:spcPts val="0"/>
              </a:spcBef>
              <a:spcAft>
                <a:spcPts val="0"/>
              </a:spcAft>
              <a:defRPr/>
            </a:pPr>
            <a:r>
              <a:rPr lang="es-ES" b="1" dirty="0">
                <a:solidFill>
                  <a:schemeClr val="accent2">
                    <a:lumMod val="75000"/>
                  </a:schemeClr>
                </a:solidFill>
                <a:ea typeface="+mn-ea"/>
              </a:rPr>
              <a:t>IT         IS</a:t>
            </a:r>
          </a:p>
        </p:txBody>
      </p:sp>
      <p:sp>
        <p:nvSpPr>
          <p:cNvPr id="23" name="22 CuadroTexto"/>
          <p:cNvSpPr txBox="1"/>
          <p:nvPr/>
        </p:nvSpPr>
        <p:spPr>
          <a:xfrm>
            <a:off x="5753100" y="4868863"/>
            <a:ext cx="1511300" cy="1754187"/>
          </a:xfrm>
          <a:prstGeom prst="rect">
            <a:avLst/>
          </a:prstGeom>
          <a:noFill/>
        </p:spPr>
        <p:txBody>
          <a:bodyPr>
            <a:spAutoFit/>
          </a:bodyPr>
          <a:lstStyle/>
          <a:p>
            <a:pPr fontAlgn="auto">
              <a:lnSpc>
                <a:spcPct val="200000"/>
              </a:lnSpc>
              <a:spcBef>
                <a:spcPts val="0"/>
              </a:spcBef>
              <a:spcAft>
                <a:spcPts val="0"/>
              </a:spcAft>
              <a:defRPr/>
            </a:pPr>
            <a:r>
              <a:rPr lang="es-ES" b="1" dirty="0">
                <a:solidFill>
                  <a:schemeClr val="accent2">
                    <a:lumMod val="75000"/>
                  </a:schemeClr>
                </a:solidFill>
                <a:ea typeface="+mn-ea"/>
              </a:rPr>
              <a:t>WE      ARE</a:t>
            </a:r>
          </a:p>
          <a:p>
            <a:pPr fontAlgn="auto">
              <a:lnSpc>
                <a:spcPct val="200000"/>
              </a:lnSpc>
              <a:spcBef>
                <a:spcPts val="0"/>
              </a:spcBef>
              <a:spcAft>
                <a:spcPts val="0"/>
              </a:spcAft>
              <a:defRPr/>
            </a:pPr>
            <a:r>
              <a:rPr lang="es-ES" b="1" dirty="0">
                <a:solidFill>
                  <a:schemeClr val="accent2">
                    <a:lumMod val="75000"/>
                  </a:schemeClr>
                </a:solidFill>
                <a:ea typeface="+mn-ea"/>
              </a:rPr>
              <a:t>YOU    ARE</a:t>
            </a:r>
          </a:p>
          <a:p>
            <a:pPr fontAlgn="auto">
              <a:lnSpc>
                <a:spcPct val="200000"/>
              </a:lnSpc>
              <a:spcBef>
                <a:spcPts val="0"/>
              </a:spcBef>
              <a:spcAft>
                <a:spcPts val="0"/>
              </a:spcAft>
              <a:defRPr/>
            </a:pPr>
            <a:r>
              <a:rPr lang="es-ES" b="1" dirty="0">
                <a:solidFill>
                  <a:schemeClr val="accent2">
                    <a:lumMod val="75000"/>
                  </a:schemeClr>
                </a:solidFill>
                <a:ea typeface="+mn-ea"/>
              </a:rPr>
              <a:t>THEY  ARE</a:t>
            </a:r>
          </a:p>
        </p:txBody>
      </p:sp>
      <p:sp>
        <p:nvSpPr>
          <p:cNvPr id="24" name="23 CuadroTexto"/>
          <p:cNvSpPr txBox="1">
            <a:spLocks noChangeArrowheads="1"/>
          </p:cNvSpPr>
          <p:nvPr/>
        </p:nvSpPr>
        <p:spPr bwMode="auto">
          <a:xfrm>
            <a:off x="8670925" y="1773238"/>
            <a:ext cx="1296988" cy="2780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dirty="0">
                <a:solidFill>
                  <a:srgbClr val="00B050"/>
                </a:solidFill>
                <a:latin typeface="+mn-lt"/>
              </a:rPr>
              <a:t>I</a:t>
            </a:r>
            <a:r>
              <a:rPr lang="ja-JP" altLang="es-ES" sz="1800" b="1" dirty="0">
                <a:solidFill>
                  <a:srgbClr val="00B050"/>
                </a:solidFill>
                <a:latin typeface="+mn-lt"/>
              </a:rPr>
              <a:t>’</a:t>
            </a:r>
            <a:r>
              <a:rPr lang="es-ES" altLang="ja-JP" sz="1800" b="1" dirty="0">
                <a:solidFill>
                  <a:srgbClr val="00B050"/>
                </a:solidFill>
                <a:latin typeface="+mn-lt"/>
              </a:rPr>
              <a:t>M</a:t>
            </a:r>
          </a:p>
          <a:p>
            <a:pPr eaLnBrk="1" hangingPunct="1">
              <a:lnSpc>
                <a:spcPct val="200000"/>
              </a:lnSpc>
            </a:pPr>
            <a:r>
              <a:rPr lang="es-ES" altLang="es-MX" sz="1800" b="1" dirty="0" err="1">
                <a:solidFill>
                  <a:srgbClr val="00B050"/>
                </a:solidFill>
                <a:latin typeface="+mn-lt"/>
              </a:rPr>
              <a:t>YOU</a:t>
            </a:r>
            <a:r>
              <a:rPr lang="ja-JP" altLang="es-ES" sz="1800" b="1" dirty="0">
                <a:solidFill>
                  <a:srgbClr val="00B050"/>
                </a:solidFill>
                <a:latin typeface="+mn-lt"/>
              </a:rPr>
              <a:t>’</a:t>
            </a:r>
            <a:r>
              <a:rPr lang="es-ES" altLang="ja-JP" sz="1800" b="1" dirty="0">
                <a:solidFill>
                  <a:srgbClr val="00B050"/>
                </a:solidFill>
                <a:latin typeface="+mn-lt"/>
              </a:rPr>
              <a:t>RE</a:t>
            </a:r>
          </a:p>
          <a:p>
            <a:pPr eaLnBrk="1" hangingPunct="1">
              <a:lnSpc>
                <a:spcPct val="200000"/>
              </a:lnSpc>
            </a:pPr>
            <a:r>
              <a:rPr lang="es-ES" altLang="es-MX" sz="1800" b="1" dirty="0">
                <a:solidFill>
                  <a:srgbClr val="00B050"/>
                </a:solidFill>
                <a:latin typeface="+mn-lt"/>
              </a:rPr>
              <a:t>HE</a:t>
            </a:r>
            <a:r>
              <a:rPr lang="ja-JP" altLang="es-ES" sz="1800" b="1" dirty="0">
                <a:solidFill>
                  <a:srgbClr val="00B050"/>
                </a:solidFill>
                <a:latin typeface="+mn-lt"/>
              </a:rPr>
              <a:t>’</a:t>
            </a:r>
            <a:r>
              <a:rPr lang="es-ES" altLang="ja-JP" sz="1800" b="1" dirty="0">
                <a:solidFill>
                  <a:srgbClr val="00B050"/>
                </a:solidFill>
                <a:latin typeface="+mn-lt"/>
              </a:rPr>
              <a:t>S</a:t>
            </a:r>
          </a:p>
          <a:p>
            <a:pPr eaLnBrk="1" hangingPunct="1">
              <a:lnSpc>
                <a:spcPct val="200000"/>
              </a:lnSpc>
            </a:pPr>
            <a:r>
              <a:rPr lang="es-ES" altLang="es-MX" sz="1800" b="1" dirty="0" err="1">
                <a:solidFill>
                  <a:srgbClr val="00B050"/>
                </a:solidFill>
                <a:latin typeface="+mn-lt"/>
              </a:rPr>
              <a:t>SHE</a:t>
            </a:r>
            <a:r>
              <a:rPr lang="ja-JP" altLang="es-ES" sz="1800" b="1" dirty="0">
                <a:solidFill>
                  <a:srgbClr val="00B050"/>
                </a:solidFill>
                <a:latin typeface="+mn-lt"/>
              </a:rPr>
              <a:t>’</a:t>
            </a:r>
            <a:r>
              <a:rPr lang="es-ES" altLang="ja-JP" sz="1800" b="1" dirty="0">
                <a:solidFill>
                  <a:srgbClr val="00B050"/>
                </a:solidFill>
                <a:latin typeface="+mn-lt"/>
              </a:rPr>
              <a:t>S</a:t>
            </a:r>
          </a:p>
          <a:p>
            <a:pPr eaLnBrk="1" hangingPunct="1">
              <a:lnSpc>
                <a:spcPct val="200000"/>
              </a:lnSpc>
            </a:pPr>
            <a:r>
              <a:rPr lang="es-ES" altLang="es-MX" sz="1800" b="1" dirty="0" err="1">
                <a:solidFill>
                  <a:srgbClr val="00B050"/>
                </a:solidFill>
                <a:latin typeface="+mn-lt"/>
              </a:rPr>
              <a:t>IT</a:t>
            </a:r>
            <a:r>
              <a:rPr lang="ja-JP" altLang="es-ES" sz="1800" b="1" dirty="0">
                <a:solidFill>
                  <a:srgbClr val="00B050"/>
                </a:solidFill>
                <a:latin typeface="+mn-lt"/>
              </a:rPr>
              <a:t>’</a:t>
            </a:r>
            <a:r>
              <a:rPr lang="es-ES" altLang="ja-JP" sz="1800" b="1" dirty="0">
                <a:solidFill>
                  <a:srgbClr val="00B050"/>
                </a:solidFill>
                <a:latin typeface="+mn-lt"/>
              </a:rPr>
              <a:t>S</a:t>
            </a:r>
            <a:endParaRPr lang="es-ES" altLang="es-MX" sz="1800" b="1" dirty="0">
              <a:solidFill>
                <a:srgbClr val="00B050"/>
              </a:solidFill>
              <a:latin typeface="+mn-lt"/>
            </a:endParaRPr>
          </a:p>
        </p:txBody>
      </p:sp>
      <p:sp>
        <p:nvSpPr>
          <p:cNvPr id="25" name="24 CuadroTexto"/>
          <p:cNvSpPr txBox="1">
            <a:spLocks noChangeArrowheads="1"/>
          </p:cNvSpPr>
          <p:nvPr/>
        </p:nvSpPr>
        <p:spPr bwMode="auto">
          <a:xfrm>
            <a:off x="8599488" y="4797425"/>
            <a:ext cx="14589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dirty="0" err="1">
                <a:solidFill>
                  <a:srgbClr val="00B050"/>
                </a:solidFill>
                <a:latin typeface="+mn-lt"/>
              </a:rPr>
              <a:t>WE</a:t>
            </a:r>
            <a:r>
              <a:rPr lang="ja-JP" altLang="es-ES" sz="1800" b="1" dirty="0">
                <a:solidFill>
                  <a:srgbClr val="00B050"/>
                </a:solidFill>
                <a:latin typeface="+mn-lt"/>
              </a:rPr>
              <a:t>’</a:t>
            </a:r>
            <a:r>
              <a:rPr lang="es-ES" altLang="ja-JP" sz="1800" b="1" dirty="0">
                <a:solidFill>
                  <a:srgbClr val="00B050"/>
                </a:solidFill>
                <a:latin typeface="+mn-lt"/>
              </a:rPr>
              <a:t>RE</a:t>
            </a:r>
          </a:p>
          <a:p>
            <a:pPr eaLnBrk="1" hangingPunct="1">
              <a:lnSpc>
                <a:spcPct val="200000"/>
              </a:lnSpc>
            </a:pPr>
            <a:r>
              <a:rPr lang="es-ES" altLang="es-MX" sz="1800" b="1" dirty="0" err="1">
                <a:solidFill>
                  <a:srgbClr val="00B050"/>
                </a:solidFill>
                <a:latin typeface="+mn-lt"/>
              </a:rPr>
              <a:t>YOU</a:t>
            </a:r>
            <a:r>
              <a:rPr lang="ja-JP" altLang="es-ES" sz="1800" b="1" dirty="0">
                <a:solidFill>
                  <a:srgbClr val="00B050"/>
                </a:solidFill>
                <a:latin typeface="+mn-lt"/>
              </a:rPr>
              <a:t>’</a:t>
            </a:r>
            <a:r>
              <a:rPr lang="es-ES" altLang="ja-JP" sz="1800" b="1" dirty="0">
                <a:solidFill>
                  <a:srgbClr val="00B050"/>
                </a:solidFill>
                <a:latin typeface="+mn-lt"/>
              </a:rPr>
              <a:t>RE</a:t>
            </a:r>
          </a:p>
          <a:p>
            <a:pPr eaLnBrk="1" hangingPunct="1">
              <a:lnSpc>
                <a:spcPct val="200000"/>
              </a:lnSpc>
            </a:pPr>
            <a:r>
              <a:rPr lang="es-ES" altLang="es-MX" sz="1800" b="1" dirty="0" err="1">
                <a:solidFill>
                  <a:srgbClr val="00B050"/>
                </a:solidFill>
                <a:latin typeface="+mn-lt"/>
              </a:rPr>
              <a:t>THEY</a:t>
            </a:r>
            <a:r>
              <a:rPr lang="ja-JP" altLang="es-ES" sz="1800" b="1" dirty="0">
                <a:solidFill>
                  <a:srgbClr val="00B050"/>
                </a:solidFill>
                <a:latin typeface="+mn-lt"/>
              </a:rPr>
              <a:t>’</a:t>
            </a:r>
            <a:r>
              <a:rPr lang="es-ES" altLang="ja-JP" sz="1800" b="1" dirty="0">
                <a:solidFill>
                  <a:srgbClr val="00B050"/>
                </a:solidFill>
                <a:latin typeface="+mn-lt"/>
              </a:rPr>
              <a:t>RE</a:t>
            </a:r>
            <a:endParaRPr lang="es-ES" altLang="es-MX" sz="1800" b="1" dirty="0">
              <a:solidFill>
                <a:srgbClr val="00B050"/>
              </a:solidFill>
              <a:latin typeface="+mn-lt"/>
            </a:endParaRPr>
          </a:p>
        </p:txBody>
      </p:sp>
      <p:grpSp>
        <p:nvGrpSpPr>
          <p:cNvPr id="26" name="35 Grupo"/>
          <p:cNvGrpSpPr>
            <a:grpSpLocks/>
          </p:cNvGrpSpPr>
          <p:nvPr/>
        </p:nvGrpSpPr>
        <p:grpSpPr bwMode="auto">
          <a:xfrm>
            <a:off x="7464425" y="2133600"/>
            <a:ext cx="935038" cy="2232025"/>
            <a:chOff x="5940152" y="2132856"/>
            <a:chExt cx="936104" cy="2232248"/>
          </a:xfrm>
        </p:grpSpPr>
        <p:sp>
          <p:nvSpPr>
            <p:cNvPr id="27" name="25 Flecha a la derecha con muesca"/>
            <p:cNvSpPr/>
            <p:nvPr/>
          </p:nvSpPr>
          <p:spPr>
            <a:xfrm>
              <a:off x="5940152" y="2132856"/>
              <a:ext cx="864585" cy="1444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8" name="26 Flecha a la derecha con muesca"/>
            <p:cNvSpPr/>
            <p:nvPr/>
          </p:nvSpPr>
          <p:spPr>
            <a:xfrm>
              <a:off x="5940152" y="2636144"/>
              <a:ext cx="864585" cy="1444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9" name="27 Flecha a la derecha con muesca"/>
            <p:cNvSpPr/>
            <p:nvPr/>
          </p:nvSpPr>
          <p:spPr>
            <a:xfrm>
              <a:off x="5940152" y="3141020"/>
              <a:ext cx="864585" cy="1444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0" name="28 Flecha a la derecha con muesca"/>
            <p:cNvSpPr/>
            <p:nvPr/>
          </p:nvSpPr>
          <p:spPr>
            <a:xfrm>
              <a:off x="6011671" y="3717339"/>
              <a:ext cx="864585" cy="1444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1" name="29 Flecha a la derecha con muesca"/>
            <p:cNvSpPr/>
            <p:nvPr/>
          </p:nvSpPr>
          <p:spPr>
            <a:xfrm>
              <a:off x="6011671" y="4220628"/>
              <a:ext cx="864585" cy="1444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grpSp>
        <p:nvGrpSpPr>
          <p:cNvPr id="32" name="36 Grupo"/>
          <p:cNvGrpSpPr>
            <a:grpSpLocks/>
          </p:cNvGrpSpPr>
          <p:nvPr/>
        </p:nvGrpSpPr>
        <p:grpSpPr bwMode="auto">
          <a:xfrm>
            <a:off x="7500144" y="5157788"/>
            <a:ext cx="863600" cy="1223962"/>
            <a:chOff x="6012160" y="5157192"/>
            <a:chExt cx="864096" cy="1224136"/>
          </a:xfrm>
        </p:grpSpPr>
        <p:sp>
          <p:nvSpPr>
            <p:cNvPr id="33" name="30 Flecha a la derecha con muesca"/>
            <p:cNvSpPr/>
            <p:nvPr/>
          </p:nvSpPr>
          <p:spPr>
            <a:xfrm>
              <a:off x="6012160" y="5157192"/>
              <a:ext cx="864096" cy="14448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4" name="31 Flecha a la derecha con muesca"/>
            <p:cNvSpPr/>
            <p:nvPr/>
          </p:nvSpPr>
          <p:spPr>
            <a:xfrm>
              <a:off x="6012160" y="5660501"/>
              <a:ext cx="864096" cy="14448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5" name="32 Flecha a la derecha con muesca"/>
            <p:cNvSpPr/>
            <p:nvPr/>
          </p:nvSpPr>
          <p:spPr>
            <a:xfrm>
              <a:off x="6012160" y="6236845"/>
              <a:ext cx="864096" cy="14448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spTree>
    <p:extLst>
      <p:ext uri="{BB962C8B-B14F-4D97-AF65-F5344CB8AC3E}">
        <p14:creationId xmlns:p14="http://schemas.microsoft.com/office/powerpoint/2010/main" val="3619206412"/>
      </p:ext>
    </p:extLst>
  </p:cSld>
  <p:clrMapOvr>
    <a:masterClrMapping/>
  </p:clrMapOvr>
  <p:transition spd="slow">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08100" y="0"/>
            <a:ext cx="10058400" cy="900176"/>
          </a:xfrm>
        </p:spPr>
        <p:txBody>
          <a:bodyPr vert="horz" lIns="91440" tIns="45720" rIns="91440" bIns="45720" rtlCol="0" anchor="b">
            <a:normAutofit/>
          </a:bodyPr>
          <a:lstStyle/>
          <a:p>
            <a:pPr algn="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Exercise</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69748" y="421409"/>
            <a:ext cx="10058400" cy="5549900"/>
          </a:xfrm>
        </p:spPr>
        <p:txBody>
          <a:bodyPr>
            <a:noAutofit/>
          </a:bodyPr>
          <a:lstStyle/>
          <a:p>
            <a:pPr marL="0" indent="0">
              <a:buNone/>
            </a:pPr>
            <a:r>
              <a:rPr lang="es-MX" sz="3000" b="1" dirty="0" smtClean="0"/>
              <a:t>Complete </a:t>
            </a:r>
            <a:r>
              <a:rPr lang="es-MX" sz="3000" b="1" dirty="0" err="1" smtClean="0"/>
              <a:t>the</a:t>
            </a:r>
            <a:r>
              <a:rPr lang="es-MX" sz="3000" b="1" dirty="0" smtClean="0"/>
              <a:t> </a:t>
            </a:r>
            <a:r>
              <a:rPr lang="es-MX" sz="3000" b="1" dirty="0" err="1" smtClean="0"/>
              <a:t>sentences</a:t>
            </a:r>
            <a:r>
              <a:rPr lang="es-MX" sz="3000" b="1" dirty="0" smtClean="0"/>
              <a:t> </a:t>
            </a:r>
            <a:r>
              <a:rPr lang="es-MX" sz="3000" b="1" dirty="0" err="1" smtClean="0"/>
              <a:t>using</a:t>
            </a:r>
            <a:r>
              <a:rPr lang="es-MX" sz="3000" b="1" dirty="0" smtClean="0"/>
              <a:t> </a:t>
            </a:r>
            <a:r>
              <a:rPr lang="es-MX" sz="3000" b="1" dirty="0" err="1" smtClean="0"/>
              <a:t>verb</a:t>
            </a:r>
            <a:r>
              <a:rPr lang="es-MX" sz="3000" b="1" dirty="0" smtClean="0"/>
              <a:t> </a:t>
            </a:r>
            <a:r>
              <a:rPr lang="es-MX" sz="3000" b="1" dirty="0" smtClean="0">
                <a:solidFill>
                  <a:srgbClr val="FF0000"/>
                </a:solidFill>
              </a:rPr>
              <a:t>TO BE</a:t>
            </a:r>
            <a:r>
              <a:rPr lang="es-MX" sz="3000" b="1" dirty="0" smtClean="0"/>
              <a:t>.</a:t>
            </a:r>
          </a:p>
          <a:p>
            <a:pPr marL="457200" indent="-457200">
              <a:buFont typeface="+mj-lt"/>
              <a:buAutoNum type="arabicPeriod"/>
            </a:pPr>
            <a:r>
              <a:rPr lang="es-MX" sz="3000" b="1" dirty="0" err="1"/>
              <a:t>She</a:t>
            </a:r>
            <a:r>
              <a:rPr lang="es-MX" sz="3000" b="1" dirty="0"/>
              <a:t> </a:t>
            </a:r>
            <a:r>
              <a:rPr lang="es-MX" sz="3000" b="1" dirty="0" smtClean="0"/>
              <a:t>________ </a:t>
            </a:r>
            <a:r>
              <a:rPr lang="es-MX" sz="3000" b="1" dirty="0" err="1"/>
              <a:t>pretty</a:t>
            </a:r>
            <a:r>
              <a:rPr lang="es-MX" sz="3000" b="1" dirty="0"/>
              <a:t>. </a:t>
            </a:r>
          </a:p>
          <a:p>
            <a:pPr marL="457200" indent="-457200">
              <a:buFont typeface="+mj-lt"/>
              <a:buAutoNum type="arabicPeriod"/>
            </a:pPr>
            <a:r>
              <a:rPr lang="es-MX" sz="3000" b="1" dirty="0" smtClean="0"/>
              <a:t>I </a:t>
            </a:r>
            <a:r>
              <a:rPr lang="es-MX" sz="3000" b="1" dirty="0"/>
              <a:t>________ </a:t>
            </a:r>
            <a:r>
              <a:rPr lang="es-MX" sz="3000" b="1" dirty="0" err="1" smtClean="0"/>
              <a:t>tired</a:t>
            </a:r>
            <a:r>
              <a:rPr lang="es-MX" sz="3000" b="1" dirty="0"/>
              <a:t>. </a:t>
            </a:r>
          </a:p>
          <a:p>
            <a:pPr marL="457200" indent="-457200">
              <a:buFont typeface="+mj-lt"/>
              <a:buAutoNum type="arabicPeriod"/>
            </a:pPr>
            <a:r>
              <a:rPr lang="es-MX" sz="3000" b="1" dirty="0" err="1"/>
              <a:t>We</a:t>
            </a:r>
            <a:r>
              <a:rPr lang="es-MX" sz="3000" b="1" dirty="0"/>
              <a:t> ________ </a:t>
            </a:r>
            <a:r>
              <a:rPr lang="es-MX" sz="3000" b="1" dirty="0" err="1" smtClean="0"/>
              <a:t>sleepy</a:t>
            </a:r>
            <a:r>
              <a:rPr lang="es-MX" sz="3000" b="1" dirty="0"/>
              <a:t>. </a:t>
            </a:r>
          </a:p>
          <a:p>
            <a:pPr marL="457200" indent="-457200">
              <a:buFont typeface="+mj-lt"/>
              <a:buAutoNum type="arabicPeriod"/>
            </a:pPr>
            <a:r>
              <a:rPr lang="es-MX" sz="3000" b="1" dirty="0" smtClean="0"/>
              <a:t>I </a:t>
            </a:r>
            <a:r>
              <a:rPr lang="es-MX" sz="3000" b="1" dirty="0"/>
              <a:t>________ </a:t>
            </a:r>
            <a:r>
              <a:rPr lang="es-MX" sz="3000" b="1" dirty="0" err="1" smtClean="0"/>
              <a:t>hungry</a:t>
            </a:r>
            <a:r>
              <a:rPr lang="es-MX" sz="3000" b="1" dirty="0"/>
              <a:t>. </a:t>
            </a:r>
          </a:p>
          <a:p>
            <a:pPr marL="457200" indent="-457200">
              <a:buFont typeface="+mj-lt"/>
              <a:buAutoNum type="arabicPeriod"/>
            </a:pPr>
            <a:r>
              <a:rPr lang="es-MX" sz="3000" b="1" dirty="0" smtClean="0"/>
              <a:t>He </a:t>
            </a:r>
            <a:r>
              <a:rPr lang="es-MX" sz="3000" b="1" dirty="0"/>
              <a:t>________ </a:t>
            </a:r>
            <a:r>
              <a:rPr lang="es-MX" sz="3000" b="1" dirty="0" err="1" smtClean="0"/>
              <a:t>cool</a:t>
            </a:r>
            <a:r>
              <a:rPr lang="es-MX" sz="3000" b="1" dirty="0"/>
              <a:t>. </a:t>
            </a:r>
          </a:p>
          <a:p>
            <a:pPr marL="457200" indent="-457200">
              <a:buFont typeface="+mj-lt"/>
              <a:buAutoNum type="arabicPeriod"/>
            </a:pPr>
            <a:r>
              <a:rPr lang="es-MX" sz="3000" b="1" dirty="0" err="1" smtClean="0"/>
              <a:t>It</a:t>
            </a:r>
            <a:r>
              <a:rPr lang="es-MX" sz="3000" b="1" dirty="0" smtClean="0"/>
              <a:t> </a:t>
            </a:r>
            <a:r>
              <a:rPr lang="es-MX" sz="3000" b="1" dirty="0"/>
              <a:t>________ </a:t>
            </a:r>
            <a:r>
              <a:rPr lang="es-MX" sz="3000" b="1" dirty="0" err="1" smtClean="0"/>
              <a:t>fast</a:t>
            </a:r>
            <a:r>
              <a:rPr lang="es-MX" sz="3000" b="1" dirty="0"/>
              <a:t>. </a:t>
            </a:r>
          </a:p>
          <a:p>
            <a:pPr marL="457200" indent="-457200">
              <a:buFont typeface="+mj-lt"/>
              <a:buAutoNum type="arabicPeriod"/>
            </a:pPr>
            <a:r>
              <a:rPr lang="es-MX" sz="3000" b="1" dirty="0" err="1" smtClean="0"/>
              <a:t>You</a:t>
            </a:r>
            <a:r>
              <a:rPr lang="es-MX" sz="3000" b="1" dirty="0" smtClean="0"/>
              <a:t> </a:t>
            </a:r>
            <a:r>
              <a:rPr lang="es-MX" sz="3000" b="1" dirty="0"/>
              <a:t>________ </a:t>
            </a:r>
            <a:r>
              <a:rPr lang="es-MX" sz="3000" b="1" dirty="0" err="1" smtClean="0"/>
              <a:t>nice</a:t>
            </a:r>
            <a:r>
              <a:rPr lang="es-MX" sz="3000" b="1" dirty="0"/>
              <a:t>. </a:t>
            </a:r>
          </a:p>
          <a:p>
            <a:pPr marL="457200" indent="-457200">
              <a:buFont typeface="+mj-lt"/>
              <a:buAutoNum type="arabicPeriod"/>
            </a:pPr>
            <a:r>
              <a:rPr lang="es-MX" sz="3000" b="1" dirty="0"/>
              <a:t>I ________ </a:t>
            </a:r>
            <a:r>
              <a:rPr lang="es-MX" sz="3000" b="1" dirty="0" smtClean="0"/>
              <a:t>late</a:t>
            </a:r>
            <a:r>
              <a:rPr lang="es-MX" sz="3000" b="1" dirty="0"/>
              <a:t>! </a:t>
            </a:r>
          </a:p>
          <a:p>
            <a:pPr marL="457200" indent="-457200">
              <a:buFont typeface="+mj-lt"/>
              <a:buAutoNum type="arabicPeriod"/>
            </a:pPr>
            <a:r>
              <a:rPr lang="es-MX" sz="3000" b="1" dirty="0" err="1" smtClean="0"/>
              <a:t>They</a:t>
            </a:r>
            <a:r>
              <a:rPr lang="es-MX" sz="3000" b="1" dirty="0" smtClean="0"/>
              <a:t> </a:t>
            </a:r>
            <a:r>
              <a:rPr lang="es-MX" sz="3000" b="1" dirty="0"/>
              <a:t>________ </a:t>
            </a:r>
            <a:r>
              <a:rPr lang="es-MX" sz="3000" b="1" dirty="0" err="1" smtClean="0"/>
              <a:t>funny</a:t>
            </a:r>
            <a:r>
              <a:rPr lang="es-MX" sz="3000" b="1" dirty="0"/>
              <a:t>. </a:t>
            </a:r>
          </a:p>
          <a:p>
            <a:endParaRPr lang="es-MX" sz="30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52437" y="1863494"/>
            <a:ext cx="5934767" cy="4107815"/>
          </a:xfrm>
          <a:prstGeom prst="rect">
            <a:avLst/>
          </a:prstGeom>
        </p:spPr>
      </p:pic>
      <p:sp>
        <p:nvSpPr>
          <p:cNvPr id="5"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1019374773"/>
      </p:ext>
    </p:extLst>
  </p:cSld>
  <p:clrMapOvr>
    <a:masterClrMapping/>
  </p:clrMapOvr>
  <p:transition spd="slow">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 y="0"/>
            <a:ext cx="11785600" cy="1609344"/>
          </a:xfrm>
        </p:spPr>
        <p:txBody>
          <a:bodyPr vert="horz" lIns="91440" tIns="45720" rIns="91440" bIns="45720" rtlCol="0" anchor="b">
            <a:normAutofit/>
          </a:bodyPr>
          <a:lstStyle/>
          <a:p>
            <a:pPr algn="ct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Complete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the</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sentences</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using</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verb</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b="1"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r>
            <a:br>
              <a:rPr lang="es-MX" b="1"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br>
            <a:r>
              <a:rPr lang="es-MX" b="1"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to be”</a:t>
            </a:r>
          </a:p>
        </p:txBody>
      </p:sp>
      <p:sp>
        <p:nvSpPr>
          <p:cNvPr id="3" name="Marcador de contenido 2"/>
          <p:cNvSpPr>
            <a:spLocks noGrp="1"/>
          </p:cNvSpPr>
          <p:nvPr>
            <p:ph idx="1"/>
          </p:nvPr>
        </p:nvSpPr>
        <p:spPr>
          <a:xfrm>
            <a:off x="406400" y="1435100"/>
            <a:ext cx="11493500" cy="5228936"/>
          </a:xfrm>
        </p:spPr>
        <p:txBody>
          <a:bodyPr numCol="2" spcCol="180000">
            <a:noAutofit/>
          </a:bodyPr>
          <a:lstStyle/>
          <a:p>
            <a:pPr marL="514350" indent="-514350">
              <a:buFont typeface="+mj-lt"/>
              <a:buAutoNum type="arabicPeriod"/>
            </a:pPr>
            <a:r>
              <a:rPr lang="es-MX" sz="3000" dirty="0" smtClean="0"/>
              <a:t>John _____ </a:t>
            </a:r>
            <a:r>
              <a:rPr lang="es-MX" sz="3000" dirty="0" err="1"/>
              <a:t>excited</a:t>
            </a:r>
            <a:r>
              <a:rPr lang="es-MX" sz="3000" dirty="0"/>
              <a:t>. </a:t>
            </a:r>
          </a:p>
          <a:p>
            <a:pPr marL="514350" indent="-514350">
              <a:buFont typeface="+mj-lt"/>
              <a:buAutoNum type="arabicPeriod"/>
            </a:pPr>
            <a:r>
              <a:rPr lang="en-US" sz="3000" dirty="0" smtClean="0"/>
              <a:t>Tiffany </a:t>
            </a:r>
            <a:r>
              <a:rPr lang="en-US" sz="3000" dirty="0"/>
              <a:t>and Uma </a:t>
            </a:r>
            <a:r>
              <a:rPr lang="en-US" sz="3000" dirty="0" smtClean="0"/>
              <a:t>_____  </a:t>
            </a:r>
            <a:r>
              <a:rPr lang="es-MX" sz="3000" dirty="0" err="1" smtClean="0"/>
              <a:t>my</a:t>
            </a:r>
            <a:r>
              <a:rPr lang="es-MX" sz="3000" dirty="0" smtClean="0"/>
              <a:t> </a:t>
            </a:r>
            <a:r>
              <a:rPr lang="es-MX" sz="3000" dirty="0" err="1"/>
              <a:t>friends</a:t>
            </a:r>
            <a:r>
              <a:rPr lang="es-MX" sz="3000" dirty="0"/>
              <a:t>. </a:t>
            </a:r>
          </a:p>
          <a:p>
            <a:pPr marL="514350" indent="-514350">
              <a:buFont typeface="+mj-lt"/>
              <a:buAutoNum type="arabicPeriod"/>
            </a:pPr>
            <a:r>
              <a:rPr lang="en-US" sz="3000" dirty="0" smtClean="0"/>
              <a:t>Ricardo</a:t>
            </a:r>
            <a:r>
              <a:rPr lang="en-US" sz="3000" dirty="0"/>
              <a:t>, John and I </a:t>
            </a:r>
            <a:r>
              <a:rPr lang="en-US" sz="3000" dirty="0" smtClean="0"/>
              <a:t>_____ </a:t>
            </a:r>
            <a:r>
              <a:rPr lang="en-US" sz="3000" dirty="0"/>
              <a:t>watching a movie. </a:t>
            </a:r>
          </a:p>
          <a:p>
            <a:pPr marL="514350" indent="-514350">
              <a:buFont typeface="+mj-lt"/>
              <a:buAutoNum type="arabicPeriod"/>
            </a:pPr>
            <a:r>
              <a:rPr lang="es-MX" sz="3000" dirty="0" err="1" smtClean="0"/>
              <a:t>Hadil</a:t>
            </a:r>
            <a:r>
              <a:rPr lang="es-MX" sz="3000" dirty="0" smtClean="0"/>
              <a:t> _____ </a:t>
            </a:r>
            <a:r>
              <a:rPr lang="es-MX" sz="3000" dirty="0" err="1"/>
              <a:t>kind</a:t>
            </a:r>
            <a:r>
              <a:rPr lang="es-MX" sz="3000" dirty="0"/>
              <a:t>. </a:t>
            </a:r>
          </a:p>
          <a:p>
            <a:pPr marL="514350" indent="-514350">
              <a:buFont typeface="+mj-lt"/>
              <a:buAutoNum type="arabicPeriod"/>
            </a:pPr>
            <a:r>
              <a:rPr lang="es-MX" sz="3000" dirty="0" smtClean="0"/>
              <a:t>Alisa _____ </a:t>
            </a:r>
            <a:r>
              <a:rPr lang="es-MX" sz="3000" dirty="0" err="1"/>
              <a:t>young</a:t>
            </a:r>
            <a:r>
              <a:rPr lang="es-MX" sz="3000" dirty="0"/>
              <a:t>. </a:t>
            </a:r>
          </a:p>
          <a:p>
            <a:pPr marL="514350" indent="-514350">
              <a:buFont typeface="+mj-lt"/>
              <a:buAutoNum type="arabicPeriod"/>
            </a:pPr>
            <a:r>
              <a:rPr lang="en-US" sz="3000" dirty="0" smtClean="0"/>
              <a:t>The </a:t>
            </a:r>
            <a:r>
              <a:rPr lang="en-US" sz="3000" dirty="0"/>
              <a:t>hammer </a:t>
            </a:r>
            <a:r>
              <a:rPr lang="en-US" sz="3000" dirty="0" smtClean="0"/>
              <a:t>_____ </a:t>
            </a:r>
            <a:r>
              <a:rPr lang="en-US" sz="3000" dirty="0"/>
              <a:t>new. </a:t>
            </a:r>
          </a:p>
          <a:p>
            <a:pPr marL="514350" indent="-514350">
              <a:buFont typeface="+mj-lt"/>
              <a:buAutoNum type="arabicPeriod"/>
            </a:pPr>
            <a:r>
              <a:rPr lang="en-US" sz="3000" dirty="0" smtClean="0"/>
              <a:t>My </a:t>
            </a:r>
            <a:r>
              <a:rPr lang="en-US" sz="3000" dirty="0"/>
              <a:t>mother and father </a:t>
            </a:r>
            <a:r>
              <a:rPr lang="en-US" sz="3000" dirty="0" smtClean="0"/>
              <a:t>_____ </a:t>
            </a:r>
            <a:r>
              <a:rPr lang="en-US" sz="3000" dirty="0"/>
              <a:t>cooking dinner. </a:t>
            </a:r>
          </a:p>
          <a:p>
            <a:pPr marL="514350" indent="-514350">
              <a:buFont typeface="+mj-lt"/>
              <a:buAutoNum type="arabicPeriod"/>
            </a:pPr>
            <a:r>
              <a:rPr lang="en-US" sz="3000" dirty="0" smtClean="0"/>
              <a:t>Rachel _____ </a:t>
            </a:r>
            <a:r>
              <a:rPr lang="en-US" sz="3000" dirty="0"/>
              <a:t>driving to school. </a:t>
            </a:r>
          </a:p>
          <a:p>
            <a:pPr marL="514350" indent="-514350">
              <a:buFont typeface="+mj-lt"/>
              <a:buAutoNum type="arabicPeriod"/>
            </a:pPr>
            <a:r>
              <a:rPr lang="en-US" sz="3000" dirty="0" err="1" smtClean="0"/>
              <a:t>Nikkos</a:t>
            </a:r>
            <a:r>
              <a:rPr lang="en-US" sz="3000" dirty="0" smtClean="0"/>
              <a:t> </a:t>
            </a:r>
            <a:r>
              <a:rPr lang="en-US" sz="3000" dirty="0"/>
              <a:t>and Billy </a:t>
            </a:r>
            <a:r>
              <a:rPr lang="en-US" sz="3000" dirty="0" smtClean="0"/>
              <a:t>_____ </a:t>
            </a:r>
            <a:r>
              <a:rPr lang="en-US" sz="3000" dirty="0"/>
              <a:t>playing at the park. </a:t>
            </a:r>
          </a:p>
          <a:p>
            <a:pPr marL="514350" indent="-514350">
              <a:buFont typeface="+mj-lt"/>
              <a:buAutoNum type="arabicPeriod"/>
            </a:pPr>
            <a:r>
              <a:rPr lang="en-US" sz="3000" dirty="0" smtClean="0"/>
              <a:t>The </a:t>
            </a:r>
            <a:r>
              <a:rPr lang="en-US" sz="3000" dirty="0"/>
              <a:t>students </a:t>
            </a:r>
            <a:r>
              <a:rPr lang="en-US" sz="3000" dirty="0" smtClean="0"/>
              <a:t>_____ </a:t>
            </a:r>
            <a:r>
              <a:rPr lang="en-US" sz="3000" dirty="0"/>
              <a:t>studying English. </a:t>
            </a:r>
          </a:p>
          <a:p>
            <a:pPr marL="514350" indent="-514350">
              <a:buFont typeface="+mj-lt"/>
              <a:buAutoNum type="arabicPeriod"/>
            </a:pPr>
            <a:r>
              <a:rPr lang="en-US" sz="3000" dirty="0" smtClean="0"/>
              <a:t>The </a:t>
            </a:r>
            <a:r>
              <a:rPr lang="en-US" sz="3000" dirty="0"/>
              <a:t>test </a:t>
            </a:r>
            <a:r>
              <a:rPr lang="en-US" sz="3000" dirty="0" smtClean="0"/>
              <a:t>_____ </a:t>
            </a:r>
            <a:r>
              <a:rPr lang="en-US" sz="3000" dirty="0"/>
              <a:t>hard! </a:t>
            </a:r>
          </a:p>
          <a:p>
            <a:pPr marL="514350" indent="-514350">
              <a:buFont typeface="+mj-lt"/>
              <a:buAutoNum type="arabicPeriod"/>
            </a:pPr>
            <a:r>
              <a:rPr lang="en-US" sz="3000" dirty="0" smtClean="0"/>
              <a:t>My </a:t>
            </a:r>
            <a:r>
              <a:rPr lang="en-US" sz="3000" dirty="0"/>
              <a:t>best friend </a:t>
            </a:r>
            <a:r>
              <a:rPr lang="en-US" sz="3000" dirty="0" smtClean="0"/>
              <a:t>_____ </a:t>
            </a:r>
            <a:r>
              <a:rPr lang="en-US" sz="3000" dirty="0"/>
              <a:t>coming to my house. </a:t>
            </a:r>
          </a:p>
          <a:p>
            <a:pPr marL="514350" indent="-514350">
              <a:buFont typeface="+mj-lt"/>
              <a:buAutoNum type="arabicPeriod"/>
            </a:pPr>
            <a:endParaRPr lang="es-MX" sz="3000" dirty="0"/>
          </a:p>
        </p:txBody>
      </p:sp>
      <p:sp>
        <p:nvSpPr>
          <p:cNvPr id="4"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3839850846"/>
      </p:ext>
    </p:extLst>
  </p:cSld>
  <p:clrMapOvr>
    <a:masterClrMapping/>
  </p:clrMapOvr>
  <p:transition spd="slow">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vert="horz" lIns="91440" tIns="45720" rIns="91440" bIns="45720" rtlCol="0" anchor="b">
            <a:normAutofit/>
          </a:bodyPr>
          <a:lstStyle/>
          <a:p>
            <a:r>
              <a:rPr lang="es-MX" sz="72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72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7300" y="1846708"/>
            <a:ext cx="3197224" cy="2206838"/>
          </a:xfrm>
          <a:prstGeom prst="rect">
            <a:avLst/>
          </a:prstGeom>
        </p:spPr>
      </p:pic>
    </p:spTree>
    <p:extLst>
      <p:ext uri="{BB962C8B-B14F-4D97-AF65-F5344CB8AC3E}">
        <p14:creationId xmlns:p14="http://schemas.microsoft.com/office/powerpoint/2010/main" val="3744362763"/>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Competencia Disciplinar</a:t>
            </a:r>
          </a:p>
        </p:txBody>
      </p:sp>
      <p:sp>
        <p:nvSpPr>
          <p:cNvPr id="3" name="Marcador de contenido 2"/>
          <p:cNvSpPr>
            <a:spLocks noGrp="1"/>
          </p:cNvSpPr>
          <p:nvPr>
            <p:ph idx="1"/>
          </p:nvPr>
        </p:nvSpPr>
        <p:spPr/>
        <p:txBody>
          <a:bodyPr>
            <a:noAutofit/>
          </a:bodyPr>
          <a:lstStyle/>
          <a:p>
            <a:pPr algn="just"/>
            <a:r>
              <a:rPr lang="es-MX" sz="2800" dirty="0" smtClean="0"/>
              <a:t>Comunicación Básica </a:t>
            </a:r>
            <a:endParaRPr lang="es-MX" sz="2800" dirty="0"/>
          </a:p>
          <a:p>
            <a:pPr algn="just"/>
            <a:r>
              <a:rPr lang="es-MX" sz="2800" dirty="0"/>
              <a:t>10 Identifica e interpreta la idea general y posible desarrollo de un mensaje oral o escrito en una segunda lengua, recurriendo a conocimientos previos, elementos no verbales y contexto cultural. </a:t>
            </a:r>
          </a:p>
          <a:p>
            <a:pPr algn="just"/>
            <a:r>
              <a:rPr lang="es-MX" sz="2800" dirty="0"/>
              <a:t>11. Se comunica en una lengua extranjera mediante un discurso lógico, oral o escrito, congruente con la situación comunicativa. </a:t>
            </a:r>
          </a:p>
          <a:p>
            <a:pPr algn="just"/>
            <a:r>
              <a:rPr lang="es-MX" sz="2800" dirty="0"/>
              <a:t>Extendida </a:t>
            </a:r>
          </a:p>
          <a:p>
            <a:pPr algn="just"/>
            <a:r>
              <a:rPr lang="es-MX" sz="2800" dirty="0"/>
              <a:t>9. Trasmite mensajes en una segunda lengua o lengua extranjera atendiéndolas características de contextos socioculturales diferentes. 	</a:t>
            </a:r>
          </a:p>
          <a:p>
            <a:pPr algn="just"/>
            <a:endParaRPr lang="es-MX" sz="2800" dirty="0"/>
          </a:p>
        </p:txBody>
      </p:sp>
      <p:sp>
        <p:nvSpPr>
          <p:cNvPr id="4" name="Rectángulo 3">
            <a:hlinkClick r:id="" action="ppaction://hlinkshowjump?jump=nextslide"/>
          </p:cNvPr>
          <p:cNvSpPr/>
          <p:nvPr/>
        </p:nvSpPr>
        <p:spPr>
          <a:xfrm>
            <a:off x="9160400" y="6125887"/>
            <a:ext cx="3031600" cy="923330"/>
          </a:xfrm>
          <a:prstGeom prst="rect">
            <a:avLst/>
          </a:prstGeom>
          <a:noFill/>
        </p:spPr>
        <p:txBody>
          <a:bodyPr wrap="none" lIns="91440" tIns="45720" rIns="91440" bIns="45720">
            <a:spAutoFit/>
          </a:bodyPr>
          <a:lstStyle/>
          <a:p>
            <a:pPr algn="ctr"/>
            <a:r>
              <a:rPr lang="es-ES" sz="5400" b="1" dirty="0">
                <a:ln w="6600">
                  <a:solidFill>
                    <a:schemeClr val="accent2"/>
                  </a:solidFill>
                  <a:prstDash val="solid"/>
                </a:ln>
                <a:solidFill>
                  <a:srgbClr val="FFFFFF"/>
                </a:solidFill>
                <a:effectLst>
                  <a:outerShdw dist="38100" dir="2700000" algn="tl" rotWithShape="0">
                    <a:schemeClr val="accent2"/>
                  </a:outerShdw>
                </a:effectLst>
              </a:rPr>
              <a:t>Continuar</a:t>
            </a:r>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4</a:t>
            </a:fld>
            <a:endParaRPr lang="es-MX"/>
          </a:p>
        </p:txBody>
      </p:sp>
    </p:spTree>
    <p:extLst>
      <p:ext uri="{BB962C8B-B14F-4D97-AF65-F5344CB8AC3E}">
        <p14:creationId xmlns:p14="http://schemas.microsoft.com/office/powerpoint/2010/main" val="3414307461"/>
      </p:ext>
    </p:extLst>
  </p:cSld>
  <p:clrMapOvr>
    <a:masterClrMapping/>
  </p:clrMapOvr>
  <p:transition spd="slow">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67497"/>
          </a:xfrm>
        </p:spPr>
        <p:txBody>
          <a:bodyPr vert="horz" lIns="91440" tIns="45720" rIns="91440" bIns="45720" rtlCol="0" anchor="b">
            <a:normAutofit/>
          </a:bodyPr>
          <a:lstStyle/>
          <a:p>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06248" y="785119"/>
            <a:ext cx="9648952" cy="5003800"/>
          </a:xfrm>
        </p:spPr>
        <p:txBody>
          <a:bodyPr>
            <a:noAutofit/>
          </a:bodyPr>
          <a:lstStyle/>
          <a:p>
            <a:pPr marL="0" indent="0" algn="just">
              <a:buNone/>
            </a:pPr>
            <a:r>
              <a:rPr lang="es-MX" sz="4000" dirty="0" err="1" smtClean="0"/>
              <a:t>What’s</a:t>
            </a:r>
            <a:r>
              <a:rPr lang="es-MX" sz="4000" dirty="0" smtClean="0"/>
              <a:t> a </a:t>
            </a:r>
            <a:r>
              <a:rPr lang="es-MX" sz="4000" dirty="0" err="1" smtClean="0"/>
              <a:t>pronoun</a:t>
            </a:r>
            <a:r>
              <a:rPr lang="es-MX" sz="4000" dirty="0" smtClean="0"/>
              <a:t>?</a:t>
            </a:r>
          </a:p>
          <a:p>
            <a:pPr algn="just"/>
            <a:r>
              <a:rPr lang="en-US" sz="4000" dirty="0" smtClean="0"/>
              <a:t>A </a:t>
            </a:r>
            <a:r>
              <a:rPr lang="en-US" sz="4000" dirty="0"/>
              <a:t>pronoun is a word that takes </a:t>
            </a:r>
            <a:r>
              <a:rPr lang="en-US" sz="4000" dirty="0" smtClean="0"/>
              <a:t>the </a:t>
            </a:r>
            <a:r>
              <a:rPr lang="en-US" sz="4000" dirty="0"/>
              <a:t>place of a noun</a:t>
            </a:r>
            <a:r>
              <a:rPr lang="en-US" sz="4000" dirty="0" smtClean="0"/>
              <a:t>.</a:t>
            </a:r>
          </a:p>
          <a:p>
            <a:pPr algn="just"/>
            <a:endParaRPr lang="en-US" sz="4000" dirty="0" smtClean="0"/>
          </a:p>
          <a:p>
            <a:pPr marL="0" indent="0" algn="just">
              <a:buNone/>
            </a:pPr>
            <a:r>
              <a:rPr lang="es-MX" sz="4000" dirty="0" err="1" smtClean="0"/>
              <a:t>What’s</a:t>
            </a:r>
            <a:r>
              <a:rPr lang="es-MX" sz="4000" dirty="0" smtClean="0"/>
              <a:t> a personal </a:t>
            </a:r>
            <a:r>
              <a:rPr lang="es-MX" sz="4000" dirty="0" err="1" smtClean="0"/>
              <a:t>pronoun</a:t>
            </a:r>
            <a:r>
              <a:rPr lang="es-MX" sz="4000" dirty="0" smtClean="0"/>
              <a:t>?</a:t>
            </a:r>
          </a:p>
          <a:p>
            <a:pPr algn="just"/>
            <a:r>
              <a:rPr lang="en-US" sz="4000" dirty="0" smtClean="0"/>
              <a:t>A </a:t>
            </a:r>
            <a:r>
              <a:rPr lang="en-US" sz="4000" dirty="0"/>
              <a:t>personal pronoun is a </a:t>
            </a:r>
            <a:r>
              <a:rPr lang="en-US" sz="4000" b="1" dirty="0"/>
              <a:t>pronoun</a:t>
            </a:r>
            <a:r>
              <a:rPr lang="en-US" sz="4000" dirty="0"/>
              <a:t> that is associated primarily with a particular person, in the grammatical sense.</a:t>
            </a:r>
            <a:endParaRPr lang="es-MX" sz="40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34501" y="785119"/>
            <a:ext cx="3022600" cy="5679181"/>
          </a:xfrm>
          <a:prstGeom prst="rect">
            <a:avLst/>
          </a:prstGeom>
        </p:spPr>
      </p:pic>
    </p:spTree>
    <p:extLst>
      <p:ext uri="{BB962C8B-B14F-4D97-AF65-F5344CB8AC3E}">
        <p14:creationId xmlns:p14="http://schemas.microsoft.com/office/powerpoint/2010/main" val="27377308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838200" y="330201"/>
          <a:ext cx="10515600" cy="6197598"/>
        </p:xfrm>
        <a:graphic>
          <a:graphicData uri="http://schemas.openxmlformats.org/drawingml/2006/table">
            <a:tbl>
              <a:tblPr firstRow="1" bandRow="1">
                <a:tableStyleId>{5C22544A-7EE6-4342-B048-85BDC9FD1C3A}</a:tableStyleId>
              </a:tblPr>
              <a:tblGrid>
                <a:gridCol w="5257800"/>
                <a:gridCol w="5257800"/>
              </a:tblGrid>
              <a:tr h="724030">
                <a:tc>
                  <a:txBody>
                    <a:bodyPr/>
                    <a:lstStyle/>
                    <a:p>
                      <a:pPr algn="ctr">
                        <a:spcAft>
                          <a:spcPts val="0"/>
                        </a:spcAft>
                      </a:pPr>
                      <a:r>
                        <a:rPr lang="en-US" sz="3600" dirty="0">
                          <a:effectLst/>
                          <a:latin typeface="Century Gothic" panose="020B0502020202020204" pitchFamily="34" charset="0"/>
                          <a:ea typeface="Calibri" panose="020F0502020204030204" pitchFamily="34" charset="0"/>
                          <a:cs typeface="Times New Roman" panose="02020603050405020304" pitchFamily="18" charset="0"/>
                        </a:rPr>
                        <a:t>Personal </a:t>
                      </a: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Possessive Adjectives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My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His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She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We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Their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bl>
          </a:graphicData>
        </a:graphic>
      </p:graphicFrame>
    </p:spTree>
    <p:extLst>
      <p:ext uri="{BB962C8B-B14F-4D97-AF65-F5344CB8AC3E}">
        <p14:creationId xmlns:p14="http://schemas.microsoft.com/office/powerpoint/2010/main" val="3606787908"/>
      </p:ext>
    </p:extLst>
  </p:cSld>
  <p:clrMapOvr>
    <a:masterClrMapping/>
  </p:clrMapOvr>
  <p:transition spd="slow">
    <p:pull/>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838200" y="330201"/>
          <a:ext cx="5257800" cy="6197598"/>
        </p:xfrm>
        <a:graphic>
          <a:graphicData uri="http://schemas.openxmlformats.org/drawingml/2006/table">
            <a:tbl>
              <a:tblPr firstRow="1" bandRow="1">
                <a:tableStyleId>{5C22544A-7EE6-4342-B048-85BDC9FD1C3A}</a:tableStyleId>
              </a:tblPr>
              <a:tblGrid>
                <a:gridCol w="5257800"/>
              </a:tblGrid>
              <a:tr h="724030">
                <a:tc>
                  <a:txBody>
                    <a:bodyPr/>
                    <a:lstStyle/>
                    <a:p>
                      <a:pPr algn="ctr">
                        <a:spcAft>
                          <a:spcPts val="0"/>
                        </a:spcAft>
                      </a:pPr>
                      <a:r>
                        <a:rPr lang="en-US" sz="3600" dirty="0">
                          <a:effectLst/>
                          <a:latin typeface="Century Gothic" panose="020B0502020202020204" pitchFamily="34" charset="0"/>
                          <a:ea typeface="Calibri" panose="020F0502020204030204" pitchFamily="34" charset="0"/>
                          <a:cs typeface="Times New Roman" panose="02020603050405020304" pitchFamily="18" charset="0"/>
                        </a:rPr>
                        <a:t>Personal </a:t>
                      </a: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She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We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bl>
          </a:graphicData>
        </a:graphic>
      </p:graphicFrame>
      <p:sp>
        <p:nvSpPr>
          <p:cNvPr id="3" name="Marcador de contenido 2"/>
          <p:cNvSpPr txBox="1">
            <a:spLocks/>
          </p:cNvSpPr>
          <p:nvPr/>
        </p:nvSpPr>
        <p:spPr>
          <a:xfrm>
            <a:off x="6464300" y="495807"/>
            <a:ext cx="4914900" cy="6031991"/>
          </a:xfrm>
          <a:prstGeom prst="rect">
            <a:avLst/>
          </a:prstGeom>
        </p:spPr>
        <p:txBody>
          <a:bodyPr vert="horz" lIns="91440" tIns="45720" rIns="91440" bIns="45720" rtlCol="0">
            <a:normAutofit lnSpcReduction="100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just">
              <a:buFont typeface="Wingdings" pitchFamily="2" charset="2"/>
              <a:buNone/>
            </a:pPr>
            <a:r>
              <a:rPr lang="en-GB" sz="3600" dirty="0" smtClean="0"/>
              <a:t>A </a:t>
            </a:r>
            <a:r>
              <a:rPr lang="en-GB" sz="3600" dirty="0" smtClean="0">
                <a:solidFill>
                  <a:srgbClr val="0070C0"/>
                </a:solidFill>
              </a:rPr>
              <a:t>Personal </a:t>
            </a:r>
            <a:r>
              <a:rPr lang="en-GB" sz="3600" dirty="0">
                <a:solidFill>
                  <a:srgbClr val="0070C0"/>
                </a:solidFill>
              </a:rPr>
              <a:t>P</a:t>
            </a:r>
            <a:r>
              <a:rPr lang="en-GB" sz="3600" dirty="0" smtClean="0">
                <a:solidFill>
                  <a:srgbClr val="0070C0"/>
                </a:solidFill>
              </a:rPr>
              <a:t>ronoun </a:t>
            </a:r>
            <a:r>
              <a:rPr lang="en-GB" sz="3600" dirty="0" smtClean="0"/>
              <a:t>always substitutes the person or object that we are talking about. It always goes at the beginning of a sentence.</a:t>
            </a:r>
          </a:p>
          <a:p>
            <a:pPr marL="0" indent="0" algn="just">
              <a:buFont typeface="Wingdings" pitchFamily="2" charset="2"/>
              <a:buNone/>
            </a:pPr>
            <a:endParaRPr lang="en-GB" sz="3600" dirty="0"/>
          </a:p>
          <a:p>
            <a:pPr marL="0" indent="0" algn="just">
              <a:buFont typeface="Wingdings" pitchFamily="2" charset="2"/>
              <a:buNone/>
            </a:pPr>
            <a:r>
              <a:rPr lang="en-GB" sz="3600" dirty="0" smtClean="0"/>
              <a:t>Example</a:t>
            </a:r>
          </a:p>
          <a:p>
            <a:pPr marL="0" indent="0" algn="just">
              <a:buFont typeface="Wingdings" pitchFamily="2" charset="2"/>
              <a:buNone/>
            </a:pPr>
            <a:r>
              <a:rPr lang="en-GB" sz="3600" dirty="0" smtClean="0">
                <a:solidFill>
                  <a:srgbClr val="FF0000"/>
                </a:solidFill>
              </a:rPr>
              <a:t>Maria</a:t>
            </a:r>
            <a:r>
              <a:rPr lang="en-GB" sz="3600" dirty="0" smtClean="0"/>
              <a:t> is my sister.</a:t>
            </a:r>
          </a:p>
          <a:p>
            <a:pPr marL="0" indent="0" algn="just">
              <a:buFont typeface="Wingdings" pitchFamily="2" charset="2"/>
              <a:buNone/>
            </a:pPr>
            <a:r>
              <a:rPr lang="en-GB" sz="3600" dirty="0" smtClean="0">
                <a:solidFill>
                  <a:srgbClr val="FF0000"/>
                </a:solidFill>
              </a:rPr>
              <a:t>She</a:t>
            </a:r>
            <a:r>
              <a:rPr lang="en-GB" sz="3600" dirty="0" smtClean="0"/>
              <a:t> is a nurse.</a:t>
            </a:r>
          </a:p>
          <a:p>
            <a:pPr marL="0" indent="0" algn="just">
              <a:buFont typeface="Wingdings" pitchFamily="2" charset="2"/>
              <a:buNone/>
            </a:pPr>
            <a:r>
              <a:rPr lang="en-GB" sz="3600" dirty="0" smtClean="0">
                <a:solidFill>
                  <a:srgbClr val="FF0000"/>
                </a:solidFill>
              </a:rPr>
              <a:t>She</a:t>
            </a:r>
            <a:r>
              <a:rPr lang="en-GB" sz="3600" dirty="0" smtClean="0"/>
              <a:t> is 24 years old.</a:t>
            </a:r>
            <a:endParaRPr lang="en-GB" sz="3600" dirty="0"/>
          </a:p>
        </p:txBody>
      </p:sp>
    </p:spTree>
    <p:extLst>
      <p:ext uri="{BB962C8B-B14F-4D97-AF65-F5344CB8AC3E}">
        <p14:creationId xmlns:p14="http://schemas.microsoft.com/office/powerpoint/2010/main" val="1899184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838200" y="330201"/>
          <a:ext cx="5257800" cy="6197598"/>
        </p:xfrm>
        <a:graphic>
          <a:graphicData uri="http://schemas.openxmlformats.org/drawingml/2006/table">
            <a:tbl>
              <a:tblPr firstRow="1" bandRow="1">
                <a:tableStyleId>{5C22544A-7EE6-4342-B048-85BDC9FD1C3A}</a:tableStyleId>
              </a:tblPr>
              <a:tblGrid>
                <a:gridCol w="5257800"/>
              </a:tblGrid>
              <a:tr h="724030">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Possessive Adjectives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My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His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Their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r>
            </a:tbl>
          </a:graphicData>
        </a:graphic>
      </p:graphicFrame>
      <p:sp>
        <p:nvSpPr>
          <p:cNvPr id="3" name="Marcador de contenido 2"/>
          <p:cNvSpPr txBox="1">
            <a:spLocks/>
          </p:cNvSpPr>
          <p:nvPr/>
        </p:nvSpPr>
        <p:spPr>
          <a:xfrm>
            <a:off x="6464300" y="495807"/>
            <a:ext cx="5029200" cy="6031991"/>
          </a:xfrm>
          <a:prstGeom prst="rect">
            <a:avLst/>
          </a:prstGeom>
        </p:spPr>
        <p:txBody>
          <a:bodyPr vert="horz" lIns="91440" tIns="45720" rIns="91440" bIns="45720" rtlCol="0">
            <a:normAutofit fontScale="925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just">
              <a:buFont typeface="Wingdings" pitchFamily="2" charset="2"/>
              <a:buNone/>
            </a:pPr>
            <a:r>
              <a:rPr lang="en-GB" sz="3600" dirty="0" smtClean="0"/>
              <a:t>A </a:t>
            </a:r>
            <a:r>
              <a:rPr lang="en-GB" sz="3600" dirty="0" smtClean="0">
                <a:solidFill>
                  <a:srgbClr val="0070C0"/>
                </a:solidFill>
              </a:rPr>
              <a:t>Possessive Adjective </a:t>
            </a:r>
            <a:r>
              <a:rPr lang="en-GB" sz="3600" dirty="0" smtClean="0"/>
              <a:t>is used to say that something belongs to someone. It is important to mention the object or person we are talking about.</a:t>
            </a:r>
          </a:p>
          <a:p>
            <a:pPr marL="0" indent="0" algn="just">
              <a:buFont typeface="Wingdings" pitchFamily="2" charset="2"/>
              <a:buNone/>
            </a:pPr>
            <a:endParaRPr lang="en-GB" sz="3600" dirty="0"/>
          </a:p>
          <a:p>
            <a:pPr marL="0" indent="0" algn="just">
              <a:buFont typeface="Wingdings" pitchFamily="2" charset="2"/>
              <a:buNone/>
            </a:pPr>
            <a:r>
              <a:rPr lang="en-GB" sz="3600" dirty="0" smtClean="0"/>
              <a:t>Example</a:t>
            </a:r>
          </a:p>
          <a:p>
            <a:pPr marL="0" indent="0" algn="just">
              <a:buFont typeface="Wingdings" pitchFamily="2" charset="2"/>
              <a:buNone/>
            </a:pPr>
            <a:r>
              <a:rPr lang="en-GB" sz="3600" dirty="0" smtClean="0">
                <a:solidFill>
                  <a:srgbClr val="FF0000"/>
                </a:solidFill>
              </a:rPr>
              <a:t>My</a:t>
            </a:r>
            <a:r>
              <a:rPr lang="en-GB" sz="3600" dirty="0" smtClean="0"/>
              <a:t> </a:t>
            </a:r>
            <a:r>
              <a:rPr lang="en-GB" sz="3600" dirty="0" smtClean="0">
                <a:solidFill>
                  <a:srgbClr val="00B0F0"/>
                </a:solidFill>
              </a:rPr>
              <a:t>house</a:t>
            </a:r>
            <a:r>
              <a:rPr lang="en-GB" sz="3600" dirty="0" smtClean="0"/>
              <a:t> is there.</a:t>
            </a:r>
          </a:p>
          <a:p>
            <a:pPr marL="0" indent="0" algn="just">
              <a:buFont typeface="Wingdings" pitchFamily="2" charset="2"/>
              <a:buNone/>
            </a:pPr>
            <a:r>
              <a:rPr lang="en-GB" sz="3600" dirty="0" smtClean="0">
                <a:solidFill>
                  <a:srgbClr val="FF0000"/>
                </a:solidFill>
              </a:rPr>
              <a:t>His</a:t>
            </a:r>
            <a:r>
              <a:rPr lang="en-GB" sz="3600" dirty="0" smtClean="0"/>
              <a:t> </a:t>
            </a:r>
            <a:r>
              <a:rPr lang="en-GB" sz="3600" dirty="0" smtClean="0">
                <a:solidFill>
                  <a:srgbClr val="00B0F0"/>
                </a:solidFill>
              </a:rPr>
              <a:t>brother</a:t>
            </a:r>
            <a:r>
              <a:rPr lang="en-GB" sz="3600" dirty="0" smtClean="0"/>
              <a:t> is Joseph.</a:t>
            </a:r>
          </a:p>
          <a:p>
            <a:pPr marL="0" indent="0" algn="just">
              <a:buFont typeface="Wingdings" pitchFamily="2" charset="2"/>
              <a:buNone/>
            </a:pPr>
            <a:r>
              <a:rPr lang="en-GB" sz="3600" dirty="0" smtClean="0">
                <a:solidFill>
                  <a:srgbClr val="FF0000"/>
                </a:solidFill>
              </a:rPr>
              <a:t>Our</a:t>
            </a:r>
            <a:r>
              <a:rPr lang="en-GB" sz="3600" dirty="0" smtClean="0"/>
              <a:t> </a:t>
            </a:r>
            <a:r>
              <a:rPr lang="en-GB" sz="3600" dirty="0" smtClean="0">
                <a:solidFill>
                  <a:srgbClr val="00B0F0"/>
                </a:solidFill>
              </a:rPr>
              <a:t>classroom</a:t>
            </a:r>
            <a:r>
              <a:rPr lang="en-GB" sz="3600" dirty="0" smtClean="0"/>
              <a:t> isn’t clean.</a:t>
            </a:r>
            <a:endParaRPr lang="en-GB" sz="3600" dirty="0"/>
          </a:p>
        </p:txBody>
      </p:sp>
    </p:spTree>
    <p:extLst>
      <p:ext uri="{BB962C8B-B14F-4D97-AF65-F5344CB8AC3E}">
        <p14:creationId xmlns:p14="http://schemas.microsoft.com/office/powerpoint/2010/main" val="6204117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687" y="192532"/>
            <a:ext cx="10058400" cy="759968"/>
          </a:xfrm>
        </p:spPr>
        <p:txBody>
          <a:bodyPr vert="horz" lIns="91440" tIns="45720" rIns="91440" bIns="45720" rtlCol="0" anchor="b">
            <a:normAutofit/>
          </a:bodyPr>
          <a:lstStyle/>
          <a:p>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Examples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5" name="Marcador de contenido 4"/>
          <p:cNvPicPr>
            <a:picLocks noGrp="1" noChangeAspect="1"/>
          </p:cNvPicPr>
          <p:nvPr>
            <p:ph idx="1"/>
          </p:nvPr>
        </p:nvPicPr>
        <p:blipFill>
          <a:blip r:embed="rId2"/>
          <a:stretch>
            <a:fillRect/>
          </a:stretch>
        </p:blipFill>
        <p:spPr>
          <a:xfrm>
            <a:off x="688687" y="1079500"/>
            <a:ext cx="10814627" cy="4787900"/>
          </a:xfrm>
          <a:prstGeom prst="rect">
            <a:avLst/>
          </a:prstGeom>
        </p:spPr>
      </p:pic>
    </p:spTree>
    <p:extLst>
      <p:ext uri="{BB962C8B-B14F-4D97-AF65-F5344CB8AC3E}">
        <p14:creationId xmlns:p14="http://schemas.microsoft.com/office/powerpoint/2010/main" val="2577143852"/>
      </p:ext>
    </p:extLst>
  </p:cSld>
  <p:clrMapOvr>
    <a:masterClrMapping/>
  </p:clrMapOvr>
  <p:transition spd="slow">
    <p:pull/>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700" y="-330200"/>
            <a:ext cx="11899900" cy="804672"/>
          </a:xfrm>
        </p:spPr>
        <p:txBody>
          <a:bodyPr>
            <a:noAutofit/>
          </a:bodyPr>
          <a:lstStyle/>
          <a:p>
            <a:r>
              <a:rPr lang="en-US" sz="28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Exercise: Complete each sentence with the appropriate pronoun.</a:t>
            </a:r>
            <a:endParaRPr lang="es-MX" sz="28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69748" y="474472"/>
            <a:ext cx="10058400" cy="5753100"/>
          </a:xfrm>
        </p:spPr>
        <p:txBody>
          <a:bodyPr>
            <a:noAutofit/>
          </a:bodyPr>
          <a:lstStyle/>
          <a:p>
            <a:pPr marL="342900" indent="-342900">
              <a:buFont typeface="+mj-lt"/>
              <a:buAutoNum type="arabicPeriod"/>
            </a:pPr>
            <a:r>
              <a:rPr lang="en-US" sz="1600" dirty="0"/>
              <a:t>(The Andersons) </a:t>
            </a:r>
            <a:r>
              <a:rPr lang="en-US" sz="1600" dirty="0" smtClean="0"/>
              <a:t>	</a:t>
            </a:r>
            <a:r>
              <a:rPr lang="en-US" sz="1600" dirty="0"/>
              <a:t>	</a:t>
            </a:r>
            <a:r>
              <a:rPr lang="en-US" sz="1600" dirty="0" smtClean="0"/>
              <a:t>_________ </a:t>
            </a:r>
            <a:r>
              <a:rPr lang="en-US" sz="1600" dirty="0"/>
              <a:t>are our neighbors.</a:t>
            </a:r>
          </a:p>
          <a:p>
            <a:pPr marL="342900" indent="-342900">
              <a:buFont typeface="+mj-lt"/>
              <a:buAutoNum type="arabicPeriod"/>
            </a:pPr>
            <a:r>
              <a:rPr lang="en-US" sz="1600" dirty="0"/>
              <a:t>(Amanda Sanderson) 	</a:t>
            </a:r>
            <a:r>
              <a:rPr lang="en-US" sz="1600" dirty="0" smtClean="0"/>
              <a:t>_________ </a:t>
            </a:r>
            <a:r>
              <a:rPr lang="en-US" sz="1600" dirty="0"/>
              <a:t>is the prettiest girl in school.</a:t>
            </a:r>
          </a:p>
          <a:p>
            <a:pPr marL="342900" indent="-342900">
              <a:buFont typeface="+mj-lt"/>
              <a:buAutoNum type="arabicPeriod"/>
            </a:pPr>
            <a:r>
              <a:rPr lang="en-US" sz="1600" dirty="0"/>
              <a:t>(Adam’s grandfather) 	</a:t>
            </a:r>
            <a:r>
              <a:rPr lang="en-US" sz="1600" dirty="0" smtClean="0"/>
              <a:t>_________ </a:t>
            </a:r>
            <a:r>
              <a:rPr lang="en-US" sz="1600" dirty="0"/>
              <a:t>is a General in the U.S. Army.</a:t>
            </a:r>
          </a:p>
          <a:p>
            <a:pPr marL="342900" indent="-342900">
              <a:buFont typeface="+mj-lt"/>
              <a:buAutoNum type="arabicPeriod"/>
            </a:pPr>
            <a:r>
              <a:rPr lang="en-US" sz="1600" dirty="0"/>
              <a:t>(The pens and pencils) 	</a:t>
            </a:r>
            <a:r>
              <a:rPr lang="en-US" sz="1600" dirty="0" smtClean="0"/>
              <a:t>_________ </a:t>
            </a:r>
            <a:r>
              <a:rPr lang="en-US" sz="1600" dirty="0"/>
              <a:t>are on the teacher’s table.</a:t>
            </a:r>
          </a:p>
          <a:p>
            <a:pPr marL="342900" indent="-342900">
              <a:buFont typeface="+mj-lt"/>
              <a:buAutoNum type="arabicPeriod"/>
            </a:pPr>
            <a:r>
              <a:rPr lang="en-US" sz="1600" dirty="0"/>
              <a:t>(The small girl) 	 	_________ is the youngest student in the class.</a:t>
            </a:r>
          </a:p>
          <a:p>
            <a:pPr marL="342900" indent="-342900">
              <a:buFont typeface="+mj-lt"/>
              <a:buAutoNum type="arabicPeriod"/>
            </a:pPr>
            <a:r>
              <a:rPr lang="en-US" sz="1600" dirty="0" smtClean="0"/>
              <a:t>(</a:t>
            </a:r>
            <a:r>
              <a:rPr lang="en-US" sz="1600" dirty="0"/>
              <a:t>Joe, Scott, and Bob) </a:t>
            </a:r>
            <a:r>
              <a:rPr lang="en-US" sz="1600" dirty="0" smtClean="0"/>
              <a:t>	_________ go hiking </a:t>
            </a:r>
            <a:r>
              <a:rPr lang="en-US" sz="1600" dirty="0"/>
              <a:t>on the mountain together.</a:t>
            </a:r>
          </a:p>
          <a:p>
            <a:pPr marL="342900" indent="-342900">
              <a:buFont typeface="+mj-lt"/>
              <a:buAutoNum type="arabicPeriod"/>
            </a:pPr>
            <a:r>
              <a:rPr lang="en-US" sz="1600" dirty="0" smtClean="0"/>
              <a:t>(</a:t>
            </a:r>
            <a:r>
              <a:rPr lang="en-US" sz="1600" dirty="0"/>
              <a:t>My Aunt Jane) </a:t>
            </a:r>
            <a:r>
              <a:rPr lang="en-US" sz="1600" dirty="0" smtClean="0"/>
              <a:t>	</a:t>
            </a:r>
            <a:r>
              <a:rPr lang="en-US" sz="1600" dirty="0"/>
              <a:t> </a:t>
            </a:r>
            <a:r>
              <a:rPr lang="en-US" sz="1600" dirty="0" smtClean="0"/>
              <a:t>	_________ likes </a:t>
            </a:r>
            <a:r>
              <a:rPr lang="en-US" sz="1600" dirty="0"/>
              <a:t>to watch scary movies on television.</a:t>
            </a:r>
          </a:p>
          <a:p>
            <a:pPr marL="342900" indent="-342900">
              <a:buFont typeface="+mj-lt"/>
              <a:buAutoNum type="arabicPeriod"/>
            </a:pPr>
            <a:r>
              <a:rPr lang="en-US" sz="1600" dirty="0" smtClean="0"/>
              <a:t>(</a:t>
            </a:r>
            <a:r>
              <a:rPr lang="en-US" sz="1600" dirty="0"/>
              <a:t>Nick and I) </a:t>
            </a:r>
            <a:r>
              <a:rPr lang="en-US" sz="1600" dirty="0" smtClean="0"/>
              <a:t>		_________ have got </a:t>
            </a:r>
            <a:r>
              <a:rPr lang="en-US" sz="1600" dirty="0"/>
              <a:t>a favorite restaurant in town.</a:t>
            </a:r>
          </a:p>
          <a:p>
            <a:pPr marL="342900" indent="-342900">
              <a:buFont typeface="+mj-lt"/>
              <a:buAutoNum type="arabicPeriod"/>
            </a:pPr>
            <a:r>
              <a:rPr lang="en-US" sz="1600" dirty="0" smtClean="0"/>
              <a:t>(</a:t>
            </a:r>
            <a:r>
              <a:rPr lang="en-US" sz="1600" dirty="0"/>
              <a:t>The neighbor’s car) </a:t>
            </a:r>
            <a:r>
              <a:rPr lang="en-US" sz="1600" dirty="0" smtClean="0"/>
              <a:t>	_________ has got a </a:t>
            </a:r>
            <a:r>
              <a:rPr lang="en-US" sz="1600" dirty="0"/>
              <a:t>very noisy engine.</a:t>
            </a:r>
          </a:p>
          <a:p>
            <a:pPr marL="342900" indent="-342900">
              <a:buFont typeface="+mj-lt"/>
              <a:buAutoNum type="arabicPeriod"/>
            </a:pPr>
            <a:r>
              <a:rPr lang="en-US" sz="1600" dirty="0" smtClean="0"/>
              <a:t>(</a:t>
            </a:r>
            <a:r>
              <a:rPr lang="en-US" sz="1600" dirty="0"/>
              <a:t>Jenny and Fatima) </a:t>
            </a:r>
            <a:r>
              <a:rPr lang="en-US" sz="1600" dirty="0" smtClean="0"/>
              <a:t>	_________ wear heavy </a:t>
            </a:r>
            <a:r>
              <a:rPr lang="en-US" sz="1600" dirty="0"/>
              <a:t>coats to school because of the rain.</a:t>
            </a:r>
          </a:p>
          <a:p>
            <a:pPr marL="342900" indent="-342900">
              <a:buFont typeface="+mj-lt"/>
              <a:buAutoNum type="arabicPeriod"/>
            </a:pPr>
            <a:r>
              <a:rPr lang="en-US" sz="1600" dirty="0" smtClean="0"/>
              <a:t>(</a:t>
            </a:r>
            <a:r>
              <a:rPr lang="en-US" sz="1600" dirty="0"/>
              <a:t>The little old lady) </a:t>
            </a:r>
            <a:r>
              <a:rPr lang="en-US" sz="1600" dirty="0" smtClean="0"/>
              <a:t>	_________ walks </a:t>
            </a:r>
            <a:r>
              <a:rPr lang="en-US" sz="1600" dirty="0"/>
              <a:t>very slowly with a cane.</a:t>
            </a:r>
          </a:p>
          <a:p>
            <a:pPr marL="342900" indent="-342900">
              <a:buFont typeface="+mj-lt"/>
              <a:buAutoNum type="arabicPeriod"/>
            </a:pPr>
            <a:r>
              <a:rPr lang="en-US" sz="1600" dirty="0" smtClean="0"/>
              <a:t>(</a:t>
            </a:r>
            <a:r>
              <a:rPr lang="en-US" sz="1600" dirty="0"/>
              <a:t>The blue notebook) </a:t>
            </a:r>
            <a:r>
              <a:rPr lang="en-US" sz="1600" dirty="0" smtClean="0"/>
              <a:t>	_________ contains </a:t>
            </a:r>
            <a:r>
              <a:rPr lang="en-US" sz="1600" dirty="0"/>
              <a:t>all the notes from Science class.</a:t>
            </a:r>
          </a:p>
          <a:p>
            <a:pPr marL="342900" indent="-342900">
              <a:buFont typeface="+mj-lt"/>
              <a:buAutoNum type="arabicPeriod"/>
            </a:pPr>
            <a:r>
              <a:rPr lang="en-US" sz="1600" dirty="0" smtClean="0"/>
              <a:t>(</a:t>
            </a:r>
            <a:r>
              <a:rPr lang="en-US" sz="1600" dirty="0"/>
              <a:t>Your Uncle Peter) </a:t>
            </a:r>
            <a:r>
              <a:rPr lang="en-US" sz="1600" dirty="0" smtClean="0"/>
              <a:t>	_________ works </a:t>
            </a:r>
            <a:r>
              <a:rPr lang="en-US" sz="1600" dirty="0"/>
              <a:t>for a large company in Europe.</a:t>
            </a:r>
          </a:p>
          <a:p>
            <a:pPr marL="342900" indent="-342900">
              <a:buFont typeface="+mj-lt"/>
              <a:buAutoNum type="arabicPeriod"/>
            </a:pPr>
            <a:r>
              <a:rPr lang="en-US" sz="1600" dirty="0" smtClean="0"/>
              <a:t>(</a:t>
            </a:r>
            <a:r>
              <a:rPr lang="en-US" sz="1600" dirty="0"/>
              <a:t>The boy wearing red) </a:t>
            </a:r>
            <a:r>
              <a:rPr lang="en-US" sz="1600" dirty="0" smtClean="0"/>
              <a:t>	_________ scored </a:t>
            </a:r>
            <a:r>
              <a:rPr lang="en-US" sz="1600" dirty="0"/>
              <a:t>the most points in the basketball game.</a:t>
            </a:r>
          </a:p>
          <a:p>
            <a:pPr marL="342900" indent="-342900">
              <a:buFont typeface="+mj-lt"/>
              <a:buAutoNum type="arabicPeriod"/>
            </a:pPr>
            <a:r>
              <a:rPr lang="en-US" sz="1600" dirty="0" smtClean="0"/>
              <a:t>(</a:t>
            </a:r>
            <a:r>
              <a:rPr lang="en-US" sz="1600" dirty="0"/>
              <a:t>Your parents) </a:t>
            </a:r>
            <a:r>
              <a:rPr lang="en-US" sz="1600" dirty="0" smtClean="0"/>
              <a:t>	</a:t>
            </a:r>
            <a:r>
              <a:rPr lang="en-US" sz="1600" dirty="0"/>
              <a:t> </a:t>
            </a:r>
            <a:r>
              <a:rPr lang="en-US" sz="1600" dirty="0" smtClean="0"/>
              <a:t>	_________ live </a:t>
            </a:r>
            <a:r>
              <a:rPr lang="en-US" sz="1600" dirty="0"/>
              <a:t>in a beautiful home in the country.</a:t>
            </a:r>
            <a:endParaRPr lang="es-MX" sz="16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4296" y="677672"/>
            <a:ext cx="3461004" cy="2366433"/>
          </a:xfrm>
          <a:prstGeom prst="rect">
            <a:avLst/>
          </a:prstGeom>
        </p:spPr>
      </p:pic>
      <p:sp>
        <p:nvSpPr>
          <p:cNvPr id="5" name="3 CuadroTexto"/>
          <p:cNvSpPr txBox="1"/>
          <p:nvPr/>
        </p:nvSpPr>
        <p:spPr>
          <a:xfrm>
            <a:off x="9410700" y="3231739"/>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46010581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1000"/>
                                        <p:tgtEl>
                                          <p:spTgt spid="3">
                                            <p:txEl>
                                              <p:pRg st="10" end="10"/>
                                            </p:txEl>
                                          </p:spTgt>
                                        </p:tgtEl>
                                      </p:cBhvr>
                                    </p:animEffect>
                                    <p:anim calcmode="lin" valueType="num">
                                      <p:cBhvr>
                                        <p:cTn id="5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1000"/>
                                        <p:tgtEl>
                                          <p:spTgt spid="3">
                                            <p:txEl>
                                              <p:pRg st="11" end="11"/>
                                            </p:txEl>
                                          </p:spTgt>
                                        </p:tgtEl>
                                      </p:cBhvr>
                                    </p:animEffect>
                                    <p:anim calcmode="lin" valueType="num">
                                      <p:cBhvr>
                                        <p:cTn id="6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1000"/>
                                        <p:tgtEl>
                                          <p:spTgt spid="3">
                                            <p:txEl>
                                              <p:pRg st="12" end="12"/>
                                            </p:txEl>
                                          </p:spTgt>
                                        </p:tgtEl>
                                      </p:cBhvr>
                                    </p:animEffect>
                                    <p:anim calcmode="lin" valueType="num">
                                      <p:cBhvr>
                                        <p:cTn id="68"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1000"/>
                                        <p:tgtEl>
                                          <p:spTgt spid="3">
                                            <p:txEl>
                                              <p:pRg st="13" end="13"/>
                                            </p:txEl>
                                          </p:spTgt>
                                        </p:tgtEl>
                                      </p:cBhvr>
                                    </p:animEffect>
                                    <p:anim calcmode="lin" valueType="num">
                                      <p:cBhvr>
                                        <p:cTn id="73"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3" end="13"/>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fade">
                                      <p:cBhvr>
                                        <p:cTn id="77" dur="1000"/>
                                        <p:tgtEl>
                                          <p:spTgt spid="3">
                                            <p:txEl>
                                              <p:pRg st="14" end="14"/>
                                            </p:txEl>
                                          </p:spTgt>
                                        </p:tgtEl>
                                      </p:cBhvr>
                                    </p:animEffect>
                                    <p:anim calcmode="lin" valueType="num">
                                      <p:cBhvr>
                                        <p:cTn id="78"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90932"/>
            <a:ext cx="10058400" cy="594868"/>
          </a:xfrm>
        </p:spPr>
        <p:txBody>
          <a:bodyPr>
            <a:normAutofit/>
          </a:bodyPr>
          <a:lstStyle/>
          <a:p>
            <a:r>
              <a:rPr lang="en-US" sz="3200" dirty="0" smtClean="0"/>
              <a:t>Exercise: Fill </a:t>
            </a:r>
            <a:r>
              <a:rPr lang="en-US" sz="3200" dirty="0"/>
              <a:t>the gaps in these </a:t>
            </a:r>
            <a:r>
              <a:rPr lang="en-US" sz="3200" dirty="0" smtClean="0"/>
              <a:t>sentences.</a:t>
            </a:r>
            <a:endParaRPr lang="es-MX" sz="3200" dirty="0"/>
          </a:p>
        </p:txBody>
      </p:sp>
      <p:sp>
        <p:nvSpPr>
          <p:cNvPr id="3" name="Marcador de contenido 2"/>
          <p:cNvSpPr>
            <a:spLocks noGrp="1"/>
          </p:cNvSpPr>
          <p:nvPr>
            <p:ph idx="1"/>
          </p:nvPr>
        </p:nvSpPr>
        <p:spPr>
          <a:xfrm>
            <a:off x="282448" y="902208"/>
            <a:ext cx="12049252" cy="4977892"/>
          </a:xfrm>
        </p:spPr>
        <p:txBody>
          <a:bodyPr>
            <a:noAutofit/>
          </a:bodyPr>
          <a:lstStyle/>
          <a:p>
            <a:pPr marL="457200" indent="-457200">
              <a:lnSpc>
                <a:spcPct val="110000"/>
              </a:lnSpc>
              <a:buFont typeface="+mj-lt"/>
              <a:buAutoNum type="arabicPeriod"/>
            </a:pPr>
            <a:r>
              <a:rPr lang="en-US" sz="2600" dirty="0" smtClean="0"/>
              <a:t>This </a:t>
            </a:r>
            <a:r>
              <a:rPr lang="en-US" sz="2600" dirty="0"/>
              <a:t>book belongs to me. </a:t>
            </a:r>
            <a:r>
              <a:rPr lang="en-US" sz="2600" dirty="0" smtClean="0"/>
              <a:t>			It </a:t>
            </a:r>
            <a:r>
              <a:rPr lang="en-US" sz="2600" dirty="0"/>
              <a:t>is ______ book.</a:t>
            </a:r>
          </a:p>
          <a:p>
            <a:pPr marL="457200" indent="-457200">
              <a:lnSpc>
                <a:spcPct val="110000"/>
              </a:lnSpc>
              <a:buFont typeface="+mj-lt"/>
              <a:buAutoNum type="arabicPeriod"/>
            </a:pPr>
            <a:r>
              <a:rPr lang="en-US" sz="2600" dirty="0" smtClean="0"/>
              <a:t>This </a:t>
            </a:r>
            <a:r>
              <a:rPr lang="en-US" sz="2600" dirty="0"/>
              <a:t>bag belongs to Andrew. </a:t>
            </a:r>
            <a:r>
              <a:rPr lang="en-US" sz="2600" dirty="0" smtClean="0"/>
              <a:t>			It </a:t>
            </a:r>
            <a:r>
              <a:rPr lang="en-US" sz="2600" dirty="0"/>
              <a:t>is ______book.</a:t>
            </a:r>
          </a:p>
          <a:p>
            <a:pPr marL="457200" indent="-457200">
              <a:lnSpc>
                <a:spcPct val="110000"/>
              </a:lnSpc>
              <a:buFont typeface="+mj-lt"/>
              <a:buAutoNum type="arabicPeriod"/>
            </a:pPr>
            <a:r>
              <a:rPr lang="en-US" sz="2600" dirty="0" smtClean="0"/>
              <a:t>This </a:t>
            </a:r>
            <a:r>
              <a:rPr lang="en-US" sz="2600" dirty="0"/>
              <a:t>car belongs my mother. </a:t>
            </a:r>
            <a:r>
              <a:rPr lang="en-US" sz="2600" dirty="0" smtClean="0"/>
              <a:t>			It </a:t>
            </a:r>
            <a:r>
              <a:rPr lang="en-US" sz="2600" dirty="0"/>
              <a:t>is ______car.</a:t>
            </a:r>
          </a:p>
          <a:p>
            <a:pPr marL="457200" indent="-457200">
              <a:lnSpc>
                <a:spcPct val="110000"/>
              </a:lnSpc>
              <a:buFont typeface="+mj-lt"/>
              <a:buAutoNum type="arabicPeriod"/>
            </a:pPr>
            <a:r>
              <a:rPr lang="en-US" sz="2600" dirty="0" smtClean="0"/>
              <a:t>These </a:t>
            </a:r>
            <a:r>
              <a:rPr lang="en-US" sz="2600" dirty="0"/>
              <a:t>shoes belong to you. </a:t>
            </a:r>
            <a:r>
              <a:rPr lang="en-US" sz="2600" dirty="0" smtClean="0"/>
              <a:t>			They </a:t>
            </a:r>
            <a:r>
              <a:rPr lang="en-US" sz="2600" dirty="0"/>
              <a:t>are ______ shoes.</a:t>
            </a:r>
          </a:p>
          <a:p>
            <a:pPr marL="457200" indent="-457200">
              <a:lnSpc>
                <a:spcPct val="110000"/>
              </a:lnSpc>
              <a:buFont typeface="+mj-lt"/>
              <a:buAutoNum type="arabicPeriod"/>
            </a:pPr>
            <a:r>
              <a:rPr lang="en-US" sz="2600" dirty="0" smtClean="0"/>
              <a:t>The </a:t>
            </a:r>
            <a:r>
              <a:rPr lang="en-US" sz="2600" dirty="0"/>
              <a:t>bedroom belongs to the girls. </a:t>
            </a:r>
            <a:r>
              <a:rPr lang="en-US" sz="2600" dirty="0" smtClean="0"/>
              <a:t>		It </a:t>
            </a:r>
            <a:r>
              <a:rPr lang="en-US" sz="2600" dirty="0"/>
              <a:t>is ______bedroom.</a:t>
            </a:r>
          </a:p>
          <a:p>
            <a:pPr marL="457200" indent="-457200">
              <a:lnSpc>
                <a:spcPct val="110000"/>
              </a:lnSpc>
              <a:buFont typeface="+mj-lt"/>
              <a:buAutoNum type="arabicPeriod"/>
            </a:pPr>
            <a:r>
              <a:rPr lang="en-US" sz="2600" dirty="0" smtClean="0"/>
              <a:t>The </a:t>
            </a:r>
            <a:r>
              <a:rPr lang="en-US" sz="2600" dirty="0"/>
              <a:t>dog, </a:t>
            </a:r>
            <a:r>
              <a:rPr lang="en-US" sz="2600" dirty="0" err="1"/>
              <a:t>Wolfie</a:t>
            </a:r>
            <a:r>
              <a:rPr lang="en-US" sz="2600" dirty="0"/>
              <a:t>, belongs to my family. </a:t>
            </a:r>
            <a:r>
              <a:rPr lang="en-US" sz="2600" dirty="0" smtClean="0"/>
              <a:t>	It </a:t>
            </a:r>
            <a:r>
              <a:rPr lang="en-US" sz="2600" dirty="0"/>
              <a:t>is ______ dog.</a:t>
            </a:r>
          </a:p>
          <a:p>
            <a:pPr marL="457200" indent="-457200">
              <a:lnSpc>
                <a:spcPct val="110000"/>
              </a:lnSpc>
              <a:buFont typeface="+mj-lt"/>
              <a:buAutoNum type="arabicPeriod"/>
            </a:pPr>
            <a:r>
              <a:rPr lang="en-US" sz="2600" dirty="0" smtClean="0"/>
              <a:t>The </a:t>
            </a:r>
            <a:r>
              <a:rPr lang="en-US" sz="2600" dirty="0"/>
              <a:t>cat has a sore leg. </a:t>
            </a:r>
            <a:r>
              <a:rPr lang="en-US" sz="2600" dirty="0" smtClean="0"/>
              <a:t>				The </a:t>
            </a:r>
            <a:r>
              <a:rPr lang="en-US" sz="2600" dirty="0"/>
              <a:t>cat is licking ______ leg.</a:t>
            </a:r>
          </a:p>
          <a:p>
            <a:pPr marL="457200" indent="-457200">
              <a:lnSpc>
                <a:spcPct val="110000"/>
              </a:lnSpc>
              <a:buFont typeface="+mj-lt"/>
              <a:buAutoNum type="arabicPeriod"/>
            </a:pPr>
            <a:r>
              <a:rPr lang="en-US" sz="2600" dirty="0" smtClean="0"/>
              <a:t>I </a:t>
            </a:r>
            <a:r>
              <a:rPr lang="en-US" sz="2600" dirty="0"/>
              <a:t>am holding some money. </a:t>
            </a:r>
            <a:r>
              <a:rPr lang="en-US" sz="2600" dirty="0" smtClean="0"/>
              <a:t>			It </a:t>
            </a:r>
            <a:r>
              <a:rPr lang="en-US" sz="2600" dirty="0"/>
              <a:t>is ______ money!</a:t>
            </a:r>
            <a:endParaRPr lang="es-MX" sz="2600" dirty="0"/>
          </a:p>
        </p:txBody>
      </p:sp>
      <p:sp>
        <p:nvSpPr>
          <p:cNvPr id="4"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1371747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54000"/>
            <a:ext cx="12192000" cy="813929"/>
          </a:xfrm>
        </p:spPr>
        <p:txBody>
          <a:bodyPr>
            <a:normAutofit/>
          </a:bodyPr>
          <a:lstStyle/>
          <a:p>
            <a:r>
              <a:rPr lang="es-MX" sz="3200" dirty="0" smtClean="0"/>
              <a:t>Complete </a:t>
            </a:r>
            <a:r>
              <a:rPr lang="es-MX" sz="3200" dirty="0" err="1" smtClean="0"/>
              <a:t>the</a:t>
            </a:r>
            <a:r>
              <a:rPr lang="es-MX" sz="3200" dirty="0" smtClean="0"/>
              <a:t> </a:t>
            </a:r>
            <a:r>
              <a:rPr lang="es-MX" sz="3200" dirty="0" err="1" smtClean="0"/>
              <a:t>sentences</a:t>
            </a:r>
            <a:r>
              <a:rPr lang="es-MX" sz="3200" dirty="0" smtClean="0"/>
              <a:t> </a:t>
            </a:r>
            <a:r>
              <a:rPr lang="es-MX" sz="3200" dirty="0" err="1" smtClean="0"/>
              <a:t>with</a:t>
            </a:r>
            <a:r>
              <a:rPr lang="es-MX" sz="3200" dirty="0" smtClean="0"/>
              <a:t> personal </a:t>
            </a:r>
            <a:r>
              <a:rPr lang="es-MX" sz="3200" dirty="0" err="1" smtClean="0"/>
              <a:t>pronouns</a:t>
            </a:r>
            <a:r>
              <a:rPr lang="es-MX" sz="3200" dirty="0" smtClean="0"/>
              <a:t> </a:t>
            </a:r>
            <a:r>
              <a:rPr lang="es-MX" sz="3200" dirty="0" err="1" smtClean="0"/>
              <a:t>or</a:t>
            </a:r>
            <a:r>
              <a:rPr lang="es-MX" sz="3200" dirty="0" smtClean="0"/>
              <a:t> </a:t>
            </a:r>
            <a:r>
              <a:rPr lang="es-MX" sz="3200" dirty="0" err="1" smtClean="0"/>
              <a:t>possessive</a:t>
            </a:r>
            <a:r>
              <a:rPr lang="es-MX" sz="3200" dirty="0" smtClean="0"/>
              <a:t> </a:t>
            </a:r>
            <a:r>
              <a:rPr lang="es-MX" sz="3200" dirty="0" err="1" smtClean="0"/>
              <a:t>adjectives</a:t>
            </a:r>
            <a:r>
              <a:rPr lang="es-MX" sz="3200" dirty="0" smtClean="0"/>
              <a:t>.</a:t>
            </a:r>
            <a:endParaRPr lang="es-MX" sz="3200" dirty="0"/>
          </a:p>
        </p:txBody>
      </p:sp>
      <p:sp>
        <p:nvSpPr>
          <p:cNvPr id="5" name="Marcador de contenido 2"/>
          <p:cNvSpPr txBox="1">
            <a:spLocks/>
          </p:cNvSpPr>
          <p:nvPr/>
        </p:nvSpPr>
        <p:spPr>
          <a:xfrm>
            <a:off x="0" y="740808"/>
            <a:ext cx="10058400" cy="5155692"/>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457200" indent="-457200">
              <a:buFont typeface="+mj-lt"/>
              <a:buAutoNum type="arabicPeriod"/>
            </a:pPr>
            <a:r>
              <a:rPr lang="en-US" sz="2800" dirty="0" smtClean="0"/>
              <a:t>_____ is a pilot. ______ name’s Charles.</a:t>
            </a:r>
          </a:p>
          <a:p>
            <a:pPr marL="457200" indent="-457200">
              <a:buFont typeface="+mj-lt"/>
              <a:buAutoNum type="arabicPeriod"/>
            </a:pPr>
            <a:r>
              <a:rPr lang="en-US" sz="2800" dirty="0"/>
              <a:t>_____ is a teacher. _______ name’s Melanie.</a:t>
            </a:r>
          </a:p>
          <a:p>
            <a:pPr marL="457200" indent="-457200">
              <a:buFont typeface="+mj-lt"/>
              <a:buAutoNum type="arabicPeriod"/>
            </a:pPr>
            <a:r>
              <a:rPr lang="en-US" sz="2800" dirty="0" smtClean="0"/>
              <a:t>_____ is a driver. _______ name’s David.</a:t>
            </a:r>
          </a:p>
          <a:p>
            <a:pPr marL="457200" indent="-457200">
              <a:buFont typeface="+mj-lt"/>
              <a:buAutoNum type="arabicPeriod"/>
            </a:pPr>
            <a:r>
              <a:rPr lang="en-US" sz="2800" dirty="0" smtClean="0"/>
              <a:t>_____ are engineers. </a:t>
            </a:r>
            <a:r>
              <a:rPr lang="en-US" sz="2800" dirty="0"/>
              <a:t>_______ </a:t>
            </a:r>
            <a:r>
              <a:rPr lang="en-US" sz="2800" dirty="0" smtClean="0"/>
              <a:t>names are Alex and </a:t>
            </a:r>
            <a:r>
              <a:rPr lang="en-US" sz="2800" dirty="0" err="1" smtClean="0"/>
              <a:t>Jesica</a:t>
            </a:r>
            <a:r>
              <a:rPr lang="en-US" sz="2800" dirty="0" smtClean="0"/>
              <a:t>.</a:t>
            </a:r>
          </a:p>
          <a:p>
            <a:pPr marL="457200" indent="-457200">
              <a:buFont typeface="+mj-lt"/>
              <a:buAutoNum type="arabicPeriod"/>
            </a:pPr>
            <a:r>
              <a:rPr lang="en-US" sz="2800" dirty="0" smtClean="0"/>
              <a:t>This is Anna. _____ surname’s Pereira. _____ is a flight attendant.</a:t>
            </a:r>
          </a:p>
          <a:p>
            <a:pPr marL="457200" indent="-457200">
              <a:buFont typeface="+mj-lt"/>
              <a:buAutoNum type="arabicPeriod"/>
            </a:pPr>
            <a:r>
              <a:rPr lang="en-US" sz="2800" dirty="0"/>
              <a:t>This is </a:t>
            </a:r>
            <a:r>
              <a:rPr lang="en-US" sz="2800" dirty="0" smtClean="0"/>
              <a:t>Samantha. _______ is a nurse.</a:t>
            </a:r>
          </a:p>
          <a:p>
            <a:pPr marL="457200" indent="-457200">
              <a:buFont typeface="+mj-lt"/>
              <a:buAutoNum type="arabicPeriod"/>
            </a:pPr>
            <a:r>
              <a:rPr lang="en-US" sz="2800" dirty="0" smtClean="0"/>
              <a:t>This is Snowball. ______ house is big.</a:t>
            </a:r>
          </a:p>
          <a:p>
            <a:pPr marL="457200" indent="-457200">
              <a:buFont typeface="+mj-lt"/>
              <a:buAutoNum type="arabicPeriod"/>
            </a:pPr>
            <a:r>
              <a:rPr lang="en-US" sz="2800" dirty="0" smtClean="0"/>
              <a:t>Hi, Chris. How are _______ today? _______ look tired!</a:t>
            </a:r>
          </a:p>
          <a:p>
            <a:pPr marL="457200" indent="-457200">
              <a:buFont typeface="+mj-lt"/>
              <a:buAutoNum type="arabicPeriod"/>
            </a:pPr>
            <a:endParaRPr lang="es-MX" sz="2800" dirty="0"/>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5907" y="3001794"/>
            <a:ext cx="1743574" cy="1370885"/>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9598" y="559929"/>
            <a:ext cx="1676403" cy="941834"/>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75459" y="1705217"/>
            <a:ext cx="2406166" cy="1203083"/>
          </a:xfrm>
          <a:prstGeom prst="rect">
            <a:avLst/>
          </a:prstGeom>
        </p:spPr>
      </p:pic>
      <p:pic>
        <p:nvPicPr>
          <p:cNvPr id="10" name="Imagen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36177" y="490846"/>
            <a:ext cx="1439460" cy="1080000"/>
          </a:xfrm>
          <a:prstGeom prst="rect">
            <a:avLst/>
          </a:prstGeom>
        </p:spPr>
      </p:pic>
      <p:pic>
        <p:nvPicPr>
          <p:cNvPr id="11" name="Imagen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29501" y="3618154"/>
            <a:ext cx="1619191" cy="1080000"/>
          </a:xfrm>
          <a:prstGeom prst="rect">
            <a:avLst/>
          </a:prstGeom>
        </p:spPr>
      </p:pic>
      <p:pic>
        <p:nvPicPr>
          <p:cNvPr id="13" name="Imagen 12"/>
          <p:cNvPicPr>
            <a:picLocks noChangeAspect="1"/>
          </p:cNvPicPr>
          <p:nvPr/>
        </p:nvPicPr>
        <p:blipFill rotWithShape="1">
          <a:blip r:embed="rId7" cstate="print">
            <a:extLst>
              <a:ext uri="{28A0092B-C50C-407E-A947-70E740481C1C}">
                <a14:useLocalDpi xmlns:a14="http://schemas.microsoft.com/office/drawing/2010/main" val="0"/>
              </a:ext>
            </a:extLst>
          </a:blip>
          <a:srcRect r="27415"/>
          <a:stretch/>
        </p:blipFill>
        <p:spPr>
          <a:xfrm>
            <a:off x="9753601" y="4698154"/>
            <a:ext cx="1573213" cy="1387137"/>
          </a:xfrm>
          <a:prstGeom prst="rect">
            <a:avLst/>
          </a:prstGeom>
        </p:spPr>
      </p:pic>
      <p:sp>
        <p:nvSpPr>
          <p:cNvPr id="12" name="3 CuadroTexto"/>
          <p:cNvSpPr txBox="1"/>
          <p:nvPr/>
        </p:nvSpPr>
        <p:spPr>
          <a:xfrm>
            <a:off x="0" y="5677269"/>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111071494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vert="horz" lIns="91440" tIns="45720" rIns="91440" bIns="45720" rtlCol="0" anchor="b">
            <a:normAutofit/>
          </a:bodyPr>
          <a:lstStyle/>
          <a:p>
            <a:r>
              <a:rPr lang="es-MX" sz="7200" b="1"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Demonstratives</a:t>
            </a:r>
            <a:endParaRPr lang="es-MX" sz="72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Subtítulo 2"/>
          <p:cNvSpPr>
            <a:spLocks noGrp="1"/>
          </p:cNvSpPr>
          <p:nvPr>
            <p:ph type="subTitle" idx="1"/>
          </p:nvPr>
        </p:nvSpPr>
        <p:spPr/>
        <p:txBody>
          <a:bodyPr/>
          <a:lstStyle/>
          <a:p>
            <a:r>
              <a:rPr lang="en-US" altLang="es-MX" dirty="0" smtClean="0"/>
              <a:t>indicating </a:t>
            </a:r>
            <a:r>
              <a:rPr lang="en-US" altLang="es-MX" dirty="0"/>
              <a:t>where specific items are</a:t>
            </a:r>
            <a:r>
              <a:rPr lang="es-MX" dirty="0" smtClean="0"/>
              <a:t> </a:t>
            </a:r>
            <a:endParaRPr lang="es-MX" dirty="0"/>
          </a:p>
        </p:txBody>
      </p:sp>
    </p:spTree>
    <p:extLst>
      <p:ext uri="{BB962C8B-B14F-4D97-AF65-F5344CB8AC3E}">
        <p14:creationId xmlns:p14="http://schemas.microsoft.com/office/powerpoint/2010/main" val="778846043"/>
      </p:ext>
    </p:extLst>
  </p:cSld>
  <p:clrMapOvr>
    <a:masterClrMapping/>
  </p:clrMapOvr>
  <p:transition spd="slow">
    <p:pul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pPr algn="ct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What</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are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demonstratives</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adjectives</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t>
            </a:r>
          </a:p>
        </p:txBody>
      </p:sp>
      <p:sp>
        <p:nvSpPr>
          <p:cNvPr id="3" name="Marcador de contenido 2"/>
          <p:cNvSpPr>
            <a:spLocks noGrp="1"/>
          </p:cNvSpPr>
          <p:nvPr>
            <p:ph idx="1"/>
          </p:nvPr>
        </p:nvSpPr>
        <p:spPr/>
        <p:txBody>
          <a:bodyPr>
            <a:normAutofit/>
          </a:bodyPr>
          <a:lstStyle/>
          <a:p>
            <a:pPr marL="0" indent="0" algn="just">
              <a:buNone/>
            </a:pPr>
            <a:r>
              <a:rPr lang="en-US" altLang="es-MX" sz="4400" dirty="0"/>
              <a:t>In </a:t>
            </a:r>
            <a:r>
              <a:rPr lang="en-US" altLang="es-MX" sz="4400" dirty="0" smtClean="0"/>
              <a:t>English, </a:t>
            </a:r>
            <a:r>
              <a:rPr lang="en-US" altLang="es-MX" sz="4400" dirty="0"/>
              <a:t>the demonstrative adjectives are used to indicate where specific items are in relation to ourselves. </a:t>
            </a:r>
          </a:p>
          <a:p>
            <a:pPr algn="just"/>
            <a:endParaRPr lang="es-MX" sz="44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4023" r="4023"/>
          <a:stretch/>
        </p:blipFill>
        <p:spPr>
          <a:xfrm>
            <a:off x="6718300" y="3447441"/>
            <a:ext cx="5080000" cy="2790825"/>
          </a:xfrm>
          <a:prstGeom prst="rect">
            <a:avLst/>
          </a:prstGeom>
        </p:spPr>
      </p:pic>
    </p:spTree>
    <p:extLst>
      <p:ext uri="{BB962C8B-B14F-4D97-AF65-F5344CB8AC3E}">
        <p14:creationId xmlns:p14="http://schemas.microsoft.com/office/powerpoint/2010/main" val="2168854853"/>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4"/>
            <a:ext cx="10058400" cy="968440"/>
          </a:xfrm>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Competencia Genérica</a:t>
            </a:r>
          </a:p>
        </p:txBody>
      </p:sp>
      <p:sp>
        <p:nvSpPr>
          <p:cNvPr id="3" name="Marcador de contenido 2"/>
          <p:cNvSpPr>
            <a:spLocks noGrp="1"/>
          </p:cNvSpPr>
          <p:nvPr>
            <p:ph idx="1"/>
          </p:nvPr>
        </p:nvSpPr>
        <p:spPr>
          <a:xfrm>
            <a:off x="1097280" y="1255043"/>
            <a:ext cx="10058400" cy="4870843"/>
          </a:xfrm>
        </p:spPr>
        <p:txBody>
          <a:bodyPr>
            <a:noAutofit/>
          </a:bodyPr>
          <a:lstStyle/>
          <a:p>
            <a:pPr algn="just"/>
            <a:r>
              <a:rPr lang="es-MX" sz="2400" dirty="0"/>
              <a:t>4 Escucha, interpreta y emite mensajes pertinentes en distintos contextos mediante la utilización de medios, códigos y herramientas apropiados. </a:t>
            </a:r>
          </a:p>
          <a:p>
            <a:pPr algn="just"/>
            <a:r>
              <a:rPr lang="es-MX" sz="2400" dirty="0"/>
              <a:t>4.4 Se comunica en una segunda lengua en situaciones cotidianas. </a:t>
            </a:r>
          </a:p>
          <a:p>
            <a:pPr algn="just"/>
            <a:r>
              <a:rPr lang="es-MX" sz="2400" dirty="0"/>
              <a:t>7. Aprende por iniciativa e interés propio a lo largo de la vida. </a:t>
            </a:r>
          </a:p>
          <a:p>
            <a:pPr algn="just"/>
            <a:r>
              <a:rPr lang="es-MX" sz="2400" dirty="0"/>
              <a:t>7.1 Define metas y da seguimiento a sus procesos de construcción de conocimiento. </a:t>
            </a:r>
          </a:p>
          <a:p>
            <a:pPr algn="just"/>
            <a:r>
              <a:rPr lang="es-MX" sz="2400" dirty="0"/>
              <a:t>10. Mantiene una actitud respetuosa hacia la interculturalidad y la diversidad de creencias, valores, ideas y prácticas sociales. </a:t>
            </a:r>
          </a:p>
          <a:p>
            <a:pPr algn="just"/>
            <a:r>
              <a:rPr lang="es-MX" sz="2400" dirty="0"/>
              <a:t>10.2 Dialoga y aprende de personas con distintos puntos de vista y tradiciones culturales mediante la ubicación de sus propias circunstancias en un contexto más amplio. 	</a:t>
            </a:r>
          </a:p>
          <a:p>
            <a:pPr algn="just"/>
            <a:endParaRPr lang="es-MX" sz="2400" dirty="0"/>
          </a:p>
        </p:txBody>
      </p:sp>
      <p:sp>
        <p:nvSpPr>
          <p:cNvPr id="4" name="Rectángulo 3">
            <a:hlinkClick r:id="" action="ppaction://hlinkshowjump?jump=nextslide"/>
          </p:cNvPr>
          <p:cNvSpPr/>
          <p:nvPr/>
        </p:nvSpPr>
        <p:spPr>
          <a:xfrm>
            <a:off x="9160400" y="6125887"/>
            <a:ext cx="3031600" cy="923330"/>
          </a:xfrm>
          <a:prstGeom prst="rect">
            <a:avLst/>
          </a:prstGeom>
          <a:noFill/>
        </p:spPr>
        <p:txBody>
          <a:bodyPr wrap="none" lIns="91440" tIns="45720" rIns="91440" bIns="45720">
            <a:spAutoFit/>
          </a:bodyPr>
          <a:lstStyle/>
          <a:p>
            <a:pPr algn="ctr"/>
            <a:r>
              <a:rPr lang="es-ES" sz="5400" b="1" dirty="0">
                <a:ln w="6600">
                  <a:solidFill>
                    <a:schemeClr val="accent2"/>
                  </a:solidFill>
                  <a:prstDash val="solid"/>
                </a:ln>
                <a:solidFill>
                  <a:srgbClr val="FFFFFF"/>
                </a:solidFill>
                <a:effectLst>
                  <a:outerShdw dist="38100" dir="2700000" algn="tl" rotWithShape="0">
                    <a:schemeClr val="accent2"/>
                  </a:outerShdw>
                </a:effectLst>
              </a:rPr>
              <a:t>Continuar</a:t>
            </a:r>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5</a:t>
            </a:fld>
            <a:endParaRPr lang="es-MX"/>
          </a:p>
        </p:txBody>
      </p:sp>
    </p:spTree>
    <p:extLst>
      <p:ext uri="{BB962C8B-B14F-4D97-AF65-F5344CB8AC3E}">
        <p14:creationId xmlns:p14="http://schemas.microsoft.com/office/powerpoint/2010/main" val="2243204567"/>
      </p:ext>
    </p:extLst>
  </p:cSld>
  <p:clrMapOvr>
    <a:masterClrMapping/>
  </p:clrMapOvr>
  <p:transition spd="slow">
    <p:pull/>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56900"/>
            <a:ext cx="10058400" cy="945297"/>
          </a:xfrm>
        </p:spPr>
        <p:txBody>
          <a:bodyPr vert="horz" lIns="91440" tIns="45720" rIns="91440" bIns="45720" rtlCol="0" anchor="b">
            <a:normAutofit/>
          </a:bodyPr>
          <a:lstStyle/>
          <a:p>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Demonstratives</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graphicFrame>
        <p:nvGraphicFramePr>
          <p:cNvPr id="4" name="Marcador de contenido 3"/>
          <p:cNvGraphicFramePr>
            <a:graphicFrameLocks noGrp="1"/>
          </p:cNvGraphicFramePr>
          <p:nvPr>
            <p:ph idx="1"/>
            <p:extLst/>
          </p:nvPr>
        </p:nvGraphicFramePr>
        <p:xfrm>
          <a:off x="1066800" y="2738438"/>
          <a:ext cx="10058400" cy="3459162"/>
        </p:xfrm>
        <a:graphic>
          <a:graphicData uri="http://schemas.openxmlformats.org/drawingml/2006/table">
            <a:tbl>
              <a:tblPr firstRow="1" bandRow="1">
                <a:tableStyleId>{5C22544A-7EE6-4342-B048-85BDC9FD1C3A}</a:tableStyleId>
              </a:tblPr>
              <a:tblGrid>
                <a:gridCol w="3352800"/>
                <a:gridCol w="3352800"/>
                <a:gridCol w="3352800"/>
              </a:tblGrid>
              <a:tr h="1153054">
                <a:tc>
                  <a:txBody>
                    <a:bodyPr/>
                    <a:lstStyle/>
                    <a:p>
                      <a:pPr algn="ctr"/>
                      <a:endParaRPr lang="es-MX" sz="4000" b="1" dirty="0"/>
                    </a:p>
                  </a:txBody>
                  <a:tcPr anchor="ctr">
                    <a:noFill/>
                  </a:tcPr>
                </a:tc>
                <a:tc>
                  <a:txBody>
                    <a:bodyPr/>
                    <a:lstStyle/>
                    <a:p>
                      <a:pPr algn="ctr"/>
                      <a:r>
                        <a:rPr lang="es-MX" sz="4000" b="1" dirty="0" err="1" smtClean="0">
                          <a:solidFill>
                            <a:schemeClr val="accent1"/>
                          </a:solidFill>
                        </a:rPr>
                        <a:t>NEAR</a:t>
                      </a:r>
                      <a:endParaRPr lang="es-MX" sz="4000" b="1" dirty="0">
                        <a:solidFill>
                          <a:schemeClr val="accent1"/>
                        </a:solidFill>
                      </a:endParaRPr>
                    </a:p>
                  </a:txBody>
                  <a:tcPr anchor="ctr">
                    <a:solidFill>
                      <a:schemeClr val="accent3">
                        <a:lumMod val="50000"/>
                      </a:schemeClr>
                    </a:solidFill>
                  </a:tcPr>
                </a:tc>
                <a:tc>
                  <a:txBody>
                    <a:bodyPr/>
                    <a:lstStyle/>
                    <a:p>
                      <a:pPr algn="ctr"/>
                      <a:r>
                        <a:rPr lang="es-MX" sz="4000" b="1" dirty="0" err="1" smtClean="0">
                          <a:solidFill>
                            <a:schemeClr val="accent1"/>
                          </a:solidFill>
                        </a:rPr>
                        <a:t>FAR</a:t>
                      </a:r>
                      <a:endParaRPr lang="es-MX" sz="4000" b="1" dirty="0">
                        <a:solidFill>
                          <a:schemeClr val="accent1"/>
                        </a:solidFill>
                      </a:endParaRPr>
                    </a:p>
                  </a:txBody>
                  <a:tcPr anchor="ctr">
                    <a:solidFill>
                      <a:schemeClr val="accent3">
                        <a:lumMod val="50000"/>
                      </a:schemeClr>
                    </a:solidFill>
                  </a:tcPr>
                </a:tc>
              </a:tr>
              <a:tr h="1153054">
                <a:tc>
                  <a:txBody>
                    <a:bodyPr/>
                    <a:lstStyle/>
                    <a:p>
                      <a:pPr algn="ctr"/>
                      <a:r>
                        <a:rPr lang="es-MX" sz="4000" b="1" dirty="0" smtClean="0"/>
                        <a:t>SINGULAR</a:t>
                      </a:r>
                      <a:endParaRPr lang="es-MX" sz="4000" b="1" dirty="0"/>
                    </a:p>
                  </a:txBody>
                  <a:tcPr anchor="ctr">
                    <a:solidFill>
                      <a:schemeClr val="accent4"/>
                    </a:solidFill>
                  </a:tcPr>
                </a:tc>
                <a:tc>
                  <a:txBody>
                    <a:bodyPr/>
                    <a:lstStyle/>
                    <a:p>
                      <a:pPr algn="ctr"/>
                      <a:r>
                        <a:rPr lang="es-MX" sz="4000" b="1" dirty="0" err="1" smtClean="0"/>
                        <a:t>THIS</a:t>
                      </a:r>
                      <a:endParaRPr lang="es-MX" sz="4000" b="1" dirty="0"/>
                    </a:p>
                  </a:txBody>
                  <a:tcPr anchor="ctr">
                    <a:solidFill>
                      <a:schemeClr val="accent4"/>
                    </a:solidFill>
                  </a:tcPr>
                </a:tc>
                <a:tc>
                  <a:txBody>
                    <a:bodyPr/>
                    <a:lstStyle/>
                    <a:p>
                      <a:pPr algn="ctr"/>
                      <a:r>
                        <a:rPr lang="es-MX" sz="4000" b="1" dirty="0" err="1" smtClean="0"/>
                        <a:t>THAT</a:t>
                      </a:r>
                      <a:endParaRPr lang="es-MX" sz="4000" b="1" dirty="0"/>
                    </a:p>
                  </a:txBody>
                  <a:tcPr anchor="ctr">
                    <a:solidFill>
                      <a:schemeClr val="accent4"/>
                    </a:solidFill>
                  </a:tcPr>
                </a:tc>
              </a:tr>
              <a:tr h="1153054">
                <a:tc>
                  <a:txBody>
                    <a:bodyPr/>
                    <a:lstStyle/>
                    <a:p>
                      <a:pPr algn="ctr"/>
                      <a:r>
                        <a:rPr lang="es-MX" sz="4000" b="1" dirty="0" smtClean="0"/>
                        <a:t>PLURAL</a:t>
                      </a:r>
                      <a:endParaRPr lang="es-MX" sz="4000" b="1" dirty="0"/>
                    </a:p>
                  </a:txBody>
                  <a:tcPr anchor="ctr">
                    <a:solidFill>
                      <a:schemeClr val="accent1">
                        <a:lumMod val="60000"/>
                        <a:lumOff val="40000"/>
                      </a:schemeClr>
                    </a:solidFill>
                  </a:tcPr>
                </a:tc>
                <a:tc>
                  <a:txBody>
                    <a:bodyPr/>
                    <a:lstStyle/>
                    <a:p>
                      <a:pPr algn="ctr"/>
                      <a:r>
                        <a:rPr lang="es-MX" sz="4000" b="1" dirty="0" err="1" smtClean="0"/>
                        <a:t>THESE</a:t>
                      </a:r>
                      <a:endParaRPr lang="es-MX" sz="4000" b="1" dirty="0"/>
                    </a:p>
                  </a:txBody>
                  <a:tcPr anchor="ctr">
                    <a:solidFill>
                      <a:schemeClr val="accent1">
                        <a:lumMod val="60000"/>
                        <a:lumOff val="40000"/>
                      </a:schemeClr>
                    </a:solidFill>
                  </a:tcPr>
                </a:tc>
                <a:tc>
                  <a:txBody>
                    <a:bodyPr/>
                    <a:lstStyle/>
                    <a:p>
                      <a:pPr algn="ctr"/>
                      <a:r>
                        <a:rPr lang="es-MX" sz="4000" b="1" dirty="0" err="1" smtClean="0"/>
                        <a:t>THOSE</a:t>
                      </a:r>
                      <a:endParaRPr lang="es-MX" sz="4000" b="1" dirty="0"/>
                    </a:p>
                  </a:txBody>
                  <a:tcPr anchor="ctr">
                    <a:solidFill>
                      <a:schemeClr val="accent1">
                        <a:lumMod val="60000"/>
                        <a:lumOff val="40000"/>
                      </a:schemeClr>
                    </a:solidFill>
                  </a:tcPr>
                </a:tc>
              </a:tr>
            </a:tbl>
          </a:graphicData>
        </a:graphic>
      </p:graphicFrame>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4300" y="783881"/>
            <a:ext cx="4572000" cy="1800225"/>
          </a:xfrm>
          <a:prstGeom prst="rect">
            <a:avLst/>
          </a:prstGeom>
        </p:spPr>
      </p:pic>
    </p:spTree>
    <p:extLst>
      <p:ext uri="{BB962C8B-B14F-4D97-AF65-F5344CB8AC3E}">
        <p14:creationId xmlns:p14="http://schemas.microsoft.com/office/powerpoint/2010/main" val="1939769666"/>
      </p:ext>
    </p:extLst>
  </p:cSld>
  <p:clrMapOvr>
    <a:masterClrMapping/>
  </p:clrMapOvr>
  <p:transition spd="slow">
    <p:pull/>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07157" y="449923"/>
            <a:ext cx="5704154" cy="5704154"/>
          </a:xfr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50760" y="3814157"/>
            <a:ext cx="1917848" cy="254000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9329" y="563685"/>
            <a:ext cx="2448738" cy="2350788"/>
          </a:xfrm>
          <a:prstGeom prst="rect">
            <a:avLst/>
          </a:prstGeom>
        </p:spPr>
      </p:pic>
      <p:pic>
        <p:nvPicPr>
          <p:cNvPr id="8"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71258" y="2785351"/>
            <a:ext cx="2251478" cy="2298806"/>
          </a:xfrm>
          <a:prstGeom prst="rect">
            <a:avLst/>
          </a:prstGeom>
        </p:spPr>
      </p:pic>
      <p:sp>
        <p:nvSpPr>
          <p:cNvPr id="9" name="Título 1"/>
          <p:cNvSpPr>
            <a:spLocks noGrp="1"/>
          </p:cNvSpPr>
          <p:nvPr>
            <p:ph type="title"/>
          </p:nvPr>
        </p:nvSpPr>
        <p:spPr>
          <a:xfrm>
            <a:off x="5949170" y="2946628"/>
            <a:ext cx="5702300" cy="1371600"/>
          </a:xfrm>
        </p:spPr>
        <p:txBody>
          <a:bodyPr>
            <a:normAutofit/>
          </a:bodyPr>
          <a:lstStyle/>
          <a:p>
            <a:r>
              <a:rPr lang="es-MX" sz="4000" dirty="0" err="1" smtClean="0"/>
              <a:t>This</a:t>
            </a:r>
            <a:r>
              <a:rPr lang="es-MX" sz="4000" dirty="0" smtClean="0"/>
              <a:t> </a:t>
            </a:r>
            <a:r>
              <a:rPr lang="es-MX" sz="4000" dirty="0" err="1" smtClean="0"/>
              <a:t>is</a:t>
            </a:r>
            <a:r>
              <a:rPr lang="es-MX" sz="4000" dirty="0" smtClean="0"/>
              <a:t> </a:t>
            </a:r>
            <a:r>
              <a:rPr lang="es-MX" sz="4000" dirty="0" err="1" smtClean="0"/>
              <a:t>an</a:t>
            </a:r>
            <a:r>
              <a:rPr lang="es-MX" sz="4000" dirty="0" smtClean="0"/>
              <a:t> </a:t>
            </a:r>
            <a:r>
              <a:rPr lang="es-MX" sz="4000" dirty="0" err="1" smtClean="0"/>
              <a:t>smartphone</a:t>
            </a:r>
            <a:r>
              <a:rPr lang="es-MX" sz="4000" dirty="0" smtClean="0"/>
              <a:t>.</a:t>
            </a:r>
            <a:endParaRPr lang="es-MX" sz="4000" dirty="0"/>
          </a:p>
        </p:txBody>
      </p:sp>
      <p:sp>
        <p:nvSpPr>
          <p:cNvPr id="10" name="Título 1"/>
          <p:cNvSpPr txBox="1">
            <a:spLocks/>
          </p:cNvSpPr>
          <p:nvPr/>
        </p:nvSpPr>
        <p:spPr>
          <a:xfrm>
            <a:off x="4658044" y="1270669"/>
            <a:ext cx="667723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r"/>
            <a:r>
              <a:rPr lang="es-MX" sz="4000" dirty="0" err="1" smtClean="0"/>
              <a:t>This</a:t>
            </a:r>
            <a:r>
              <a:rPr lang="es-MX" sz="4000" dirty="0" smtClean="0"/>
              <a:t> </a:t>
            </a:r>
            <a:r>
              <a:rPr lang="es-MX" sz="4000" dirty="0" err="1" smtClean="0"/>
              <a:t>is</a:t>
            </a:r>
            <a:r>
              <a:rPr lang="es-MX" sz="4000" dirty="0" smtClean="0"/>
              <a:t> a </a:t>
            </a:r>
            <a:r>
              <a:rPr lang="es-MX" sz="4000" dirty="0" err="1" smtClean="0"/>
              <a:t>bottle</a:t>
            </a:r>
            <a:r>
              <a:rPr lang="es-MX" sz="4000" dirty="0" smtClean="0"/>
              <a:t> of </a:t>
            </a:r>
            <a:r>
              <a:rPr lang="es-MX" sz="4000" dirty="0" err="1" smtClean="0"/>
              <a:t>ketchup</a:t>
            </a:r>
            <a:r>
              <a:rPr lang="es-MX" sz="4000" dirty="0" smtClean="0"/>
              <a:t>.</a:t>
            </a:r>
            <a:endParaRPr lang="es-MX" sz="4000" dirty="0"/>
          </a:p>
        </p:txBody>
      </p:sp>
      <p:sp>
        <p:nvSpPr>
          <p:cNvPr id="11" name="Título 1"/>
          <p:cNvSpPr txBox="1">
            <a:spLocks/>
          </p:cNvSpPr>
          <p:nvPr/>
        </p:nvSpPr>
        <p:spPr>
          <a:xfrm>
            <a:off x="4264409" y="5122756"/>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This</a:t>
            </a:r>
            <a:r>
              <a:rPr lang="es-MX" sz="4000" dirty="0" smtClean="0"/>
              <a:t> </a:t>
            </a:r>
            <a:r>
              <a:rPr lang="es-MX" sz="4000" dirty="0" err="1" smtClean="0"/>
              <a:t>is</a:t>
            </a:r>
            <a:r>
              <a:rPr lang="es-MX" sz="4000" dirty="0" smtClean="0"/>
              <a:t> a guitar.</a:t>
            </a:r>
            <a:endParaRPr lang="es-MX" sz="4000" dirty="0"/>
          </a:p>
        </p:txBody>
      </p:sp>
      <p:sp>
        <p:nvSpPr>
          <p:cNvPr id="12" name="Rectángulo 11"/>
          <p:cNvSpPr/>
          <p:nvPr/>
        </p:nvSpPr>
        <p:spPr>
          <a:xfrm>
            <a:off x="8217673" y="4514038"/>
            <a:ext cx="3498072"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NEAR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SINGULAR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3" name="Rectángulo 12"/>
          <p:cNvSpPr/>
          <p:nvPr/>
        </p:nvSpPr>
        <p:spPr>
          <a:xfrm>
            <a:off x="5803634" y="504645"/>
            <a:ext cx="4063933"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What’s</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this</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4" name="Rectángulo redondeado 13"/>
          <p:cNvSpPr/>
          <p:nvPr/>
        </p:nvSpPr>
        <p:spPr>
          <a:xfrm>
            <a:off x="8379209" y="5334051"/>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4191278" y="504645"/>
            <a:ext cx="1109037" cy="1109037"/>
          </a:xfrm>
          <a:prstGeom prst="rect">
            <a:avLst/>
          </a:prstGeom>
        </p:spPr>
      </p:pic>
      <p:sp>
        <p:nvSpPr>
          <p:cNvPr id="15"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385260062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07157" y="449923"/>
            <a:ext cx="5704154" cy="5704154"/>
          </a:xfrm>
        </p:spPr>
      </p:pic>
      <p:sp>
        <p:nvSpPr>
          <p:cNvPr id="9" name="Título 1"/>
          <p:cNvSpPr>
            <a:spLocks noGrp="1"/>
          </p:cNvSpPr>
          <p:nvPr>
            <p:ph type="title"/>
          </p:nvPr>
        </p:nvSpPr>
        <p:spPr>
          <a:xfrm>
            <a:off x="3211144" y="1645260"/>
            <a:ext cx="5702300" cy="1371600"/>
          </a:xfrm>
        </p:spPr>
        <p:txBody>
          <a:bodyPr>
            <a:normAutofit/>
          </a:bodyPr>
          <a:lstStyle/>
          <a:p>
            <a:r>
              <a:rPr lang="es-MX" sz="4000" dirty="0" err="1" smtClean="0"/>
              <a:t>That</a:t>
            </a:r>
            <a:r>
              <a:rPr lang="es-MX" sz="4000" dirty="0" smtClean="0"/>
              <a:t> </a:t>
            </a:r>
            <a:r>
              <a:rPr lang="es-MX" sz="4000" dirty="0" err="1" smtClean="0"/>
              <a:t>is</a:t>
            </a:r>
            <a:r>
              <a:rPr lang="es-MX" sz="4000" dirty="0" smtClean="0"/>
              <a:t> a car.</a:t>
            </a:r>
            <a:endParaRPr lang="es-MX" sz="4000" dirty="0"/>
          </a:p>
        </p:txBody>
      </p:sp>
      <p:sp>
        <p:nvSpPr>
          <p:cNvPr id="10" name="Título 1"/>
          <p:cNvSpPr txBox="1">
            <a:spLocks/>
          </p:cNvSpPr>
          <p:nvPr/>
        </p:nvSpPr>
        <p:spPr>
          <a:xfrm>
            <a:off x="3157740" y="2723595"/>
            <a:ext cx="667723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That</a:t>
            </a:r>
            <a:r>
              <a:rPr lang="es-MX" sz="4000" dirty="0" smtClean="0"/>
              <a:t> </a:t>
            </a:r>
            <a:r>
              <a:rPr lang="es-MX" sz="4000" dirty="0" err="1" smtClean="0"/>
              <a:t>is</a:t>
            </a:r>
            <a:r>
              <a:rPr lang="es-MX" sz="4000" dirty="0" smtClean="0"/>
              <a:t> a t-</a:t>
            </a:r>
            <a:r>
              <a:rPr lang="es-MX" sz="4000" dirty="0" err="1" smtClean="0"/>
              <a:t>shirt</a:t>
            </a:r>
            <a:r>
              <a:rPr lang="es-MX" sz="4000" dirty="0" smtClean="0"/>
              <a:t>.</a:t>
            </a:r>
            <a:endParaRPr lang="es-MX" sz="4000" dirty="0"/>
          </a:p>
        </p:txBody>
      </p:sp>
      <p:sp>
        <p:nvSpPr>
          <p:cNvPr id="11" name="Título 1"/>
          <p:cNvSpPr txBox="1">
            <a:spLocks/>
          </p:cNvSpPr>
          <p:nvPr/>
        </p:nvSpPr>
        <p:spPr>
          <a:xfrm>
            <a:off x="3157740" y="3783218"/>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That</a:t>
            </a:r>
            <a:r>
              <a:rPr lang="es-MX" sz="4000" dirty="0" smtClean="0"/>
              <a:t> </a:t>
            </a:r>
            <a:r>
              <a:rPr lang="es-MX" sz="4000" dirty="0" err="1" smtClean="0"/>
              <a:t>is</a:t>
            </a:r>
            <a:r>
              <a:rPr lang="es-MX" sz="4000" dirty="0" smtClean="0"/>
              <a:t> a </a:t>
            </a:r>
            <a:r>
              <a:rPr lang="es-MX" sz="4000" dirty="0" err="1" smtClean="0"/>
              <a:t>tree</a:t>
            </a:r>
            <a:r>
              <a:rPr lang="es-MX" sz="4000" dirty="0" smtClean="0"/>
              <a:t>.</a:t>
            </a:r>
            <a:endParaRPr lang="es-MX" sz="4000" dirty="0"/>
          </a:p>
        </p:txBody>
      </p:sp>
      <p:sp>
        <p:nvSpPr>
          <p:cNvPr id="12" name="Rectángulo 11"/>
          <p:cNvSpPr/>
          <p:nvPr/>
        </p:nvSpPr>
        <p:spPr>
          <a:xfrm>
            <a:off x="2949252" y="4732272"/>
            <a:ext cx="3498072"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SINGULAR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1394" y="1017171"/>
            <a:ext cx="3685434" cy="1584737"/>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0088" y="2638927"/>
            <a:ext cx="1659952" cy="1834201"/>
          </a:xfrm>
          <a:prstGeom prst="rect">
            <a:avLst/>
          </a:prstGeom>
        </p:spPr>
      </p:pic>
      <p:pic>
        <p:nvPicPr>
          <p:cNvPr id="5" name="Imagen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4870" y="2910287"/>
            <a:ext cx="2705867" cy="3325637"/>
          </a:xfrm>
          <a:prstGeom prst="rect">
            <a:avLst/>
          </a:prstGeom>
        </p:spPr>
      </p:pic>
      <p:sp>
        <p:nvSpPr>
          <p:cNvPr id="13" name="Rectángulo 12"/>
          <p:cNvSpPr/>
          <p:nvPr/>
        </p:nvSpPr>
        <p:spPr>
          <a:xfrm>
            <a:off x="3271595" y="509171"/>
            <a:ext cx="4257897"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What’s</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that</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4" name="Rectángulo redondeado 13"/>
          <p:cNvSpPr/>
          <p:nvPr/>
        </p:nvSpPr>
        <p:spPr>
          <a:xfrm>
            <a:off x="3110788" y="5552285"/>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16" name="Imagen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29492" y="478538"/>
            <a:ext cx="1109037" cy="1109037"/>
          </a:xfrm>
          <a:prstGeom prst="rect">
            <a:avLst/>
          </a:prstGeom>
        </p:spPr>
      </p:pic>
      <p:sp>
        <p:nvSpPr>
          <p:cNvPr id="15"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239283999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07157" y="449923"/>
            <a:ext cx="5704154" cy="5704154"/>
          </a:xfrm>
        </p:spPr>
      </p:pic>
      <p:sp>
        <p:nvSpPr>
          <p:cNvPr id="9" name="Título 1"/>
          <p:cNvSpPr>
            <a:spLocks noGrp="1"/>
          </p:cNvSpPr>
          <p:nvPr>
            <p:ph type="title"/>
          </p:nvPr>
        </p:nvSpPr>
        <p:spPr>
          <a:xfrm>
            <a:off x="5779051" y="1574075"/>
            <a:ext cx="5702300" cy="1371600"/>
          </a:xfrm>
        </p:spPr>
        <p:txBody>
          <a:bodyPr>
            <a:normAutofit/>
          </a:bodyPr>
          <a:lstStyle/>
          <a:p>
            <a:r>
              <a:rPr lang="es-MX" sz="4000" dirty="0" err="1" smtClean="0"/>
              <a:t>These</a:t>
            </a:r>
            <a:r>
              <a:rPr lang="es-MX" sz="4000" dirty="0" smtClean="0"/>
              <a:t> are </a:t>
            </a:r>
            <a:r>
              <a:rPr lang="es-MX" sz="4000" dirty="0" err="1" smtClean="0"/>
              <a:t>balls</a:t>
            </a:r>
            <a:r>
              <a:rPr lang="es-MX" sz="4000" dirty="0" smtClean="0"/>
              <a:t>.</a:t>
            </a:r>
            <a:endParaRPr lang="es-MX" sz="4000" dirty="0"/>
          </a:p>
        </p:txBody>
      </p:sp>
      <p:sp>
        <p:nvSpPr>
          <p:cNvPr id="11" name="Título 1"/>
          <p:cNvSpPr txBox="1">
            <a:spLocks/>
          </p:cNvSpPr>
          <p:nvPr/>
        </p:nvSpPr>
        <p:spPr>
          <a:xfrm>
            <a:off x="6138930" y="3351693"/>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These</a:t>
            </a:r>
            <a:r>
              <a:rPr lang="es-MX" sz="4000" dirty="0" smtClean="0"/>
              <a:t> are </a:t>
            </a:r>
            <a:r>
              <a:rPr lang="es-MX" sz="4000" dirty="0" err="1" smtClean="0"/>
              <a:t>animals</a:t>
            </a:r>
            <a:r>
              <a:rPr lang="es-MX" sz="4000" dirty="0" smtClean="0"/>
              <a:t>.</a:t>
            </a:r>
            <a:endParaRPr lang="es-MX" sz="4000" dirty="0"/>
          </a:p>
        </p:txBody>
      </p:sp>
      <p:sp>
        <p:nvSpPr>
          <p:cNvPr id="12" name="Rectángulo 11"/>
          <p:cNvSpPr/>
          <p:nvPr/>
        </p:nvSpPr>
        <p:spPr>
          <a:xfrm>
            <a:off x="8875780" y="4611475"/>
            <a:ext cx="2541080"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NEAR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PLURAL</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2104" y="1305496"/>
            <a:ext cx="1165187" cy="865734"/>
          </a:xfrm>
          <a:prstGeom prst="rect">
            <a:avLst/>
          </a:prstGeom>
        </p:spPr>
      </p:pic>
      <p:pic>
        <p:nvPicPr>
          <p:cNvPr id="5" name="Imagen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3506" y="2171230"/>
            <a:ext cx="646699" cy="646699"/>
          </a:xfrm>
          <a:prstGeom prst="rect">
            <a:avLst/>
          </a:prstGeom>
        </p:spPr>
      </p:pic>
      <p:pic>
        <p:nvPicPr>
          <p:cNvPr id="13" name="Imagen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2727" y="1835435"/>
            <a:ext cx="1323968" cy="1323968"/>
          </a:xfrm>
          <a:prstGeom prst="rect">
            <a:avLst/>
          </a:prstGeom>
        </p:spPr>
      </p:pic>
      <p:pic>
        <p:nvPicPr>
          <p:cNvPr id="14" name="Imagen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89817" y="1052187"/>
            <a:ext cx="982193" cy="1043776"/>
          </a:xfrm>
          <a:prstGeom prst="rect">
            <a:avLst/>
          </a:prstGeom>
        </p:spPr>
      </p:pic>
      <p:sp>
        <p:nvSpPr>
          <p:cNvPr id="15" name="Rectángulo 14"/>
          <p:cNvSpPr/>
          <p:nvPr/>
        </p:nvSpPr>
        <p:spPr>
          <a:xfrm>
            <a:off x="5612823" y="397539"/>
            <a:ext cx="5769528"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are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these</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 name="Imagen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4264" y="3263048"/>
            <a:ext cx="3244935" cy="3244935"/>
          </a:xfrm>
          <a:prstGeom prst="rect">
            <a:avLst/>
          </a:prstGeom>
        </p:spPr>
      </p:pic>
      <p:sp>
        <p:nvSpPr>
          <p:cNvPr id="17" name="Rectángulo redondeado 16"/>
          <p:cNvSpPr/>
          <p:nvPr/>
        </p:nvSpPr>
        <p:spPr>
          <a:xfrm>
            <a:off x="8558820" y="5431488"/>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18" name="Imagen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3884542" y="217476"/>
            <a:ext cx="1109037" cy="1109037"/>
          </a:xfrm>
          <a:prstGeom prst="rect">
            <a:avLst/>
          </a:prstGeom>
        </p:spPr>
      </p:pic>
      <p:sp>
        <p:nvSpPr>
          <p:cNvPr id="19"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14262559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07157" y="449923"/>
            <a:ext cx="5704154" cy="5704154"/>
          </a:xfrm>
        </p:spPr>
      </p:pic>
      <p:sp>
        <p:nvSpPr>
          <p:cNvPr id="9" name="Título 1"/>
          <p:cNvSpPr>
            <a:spLocks noGrp="1"/>
          </p:cNvSpPr>
          <p:nvPr>
            <p:ph type="title"/>
          </p:nvPr>
        </p:nvSpPr>
        <p:spPr>
          <a:xfrm>
            <a:off x="3004998" y="1751779"/>
            <a:ext cx="5702300" cy="1371600"/>
          </a:xfrm>
        </p:spPr>
        <p:txBody>
          <a:bodyPr>
            <a:normAutofit/>
          </a:bodyPr>
          <a:lstStyle/>
          <a:p>
            <a:r>
              <a:rPr lang="es-MX" sz="4000" dirty="0" err="1" smtClean="0"/>
              <a:t>Those</a:t>
            </a:r>
            <a:r>
              <a:rPr lang="es-MX" sz="4000" dirty="0" smtClean="0"/>
              <a:t> are </a:t>
            </a:r>
            <a:r>
              <a:rPr lang="es-MX" sz="4000" dirty="0" err="1" smtClean="0"/>
              <a:t>sneakers</a:t>
            </a:r>
            <a:r>
              <a:rPr lang="es-MX" sz="4000" dirty="0" smtClean="0"/>
              <a:t>.</a:t>
            </a:r>
            <a:endParaRPr lang="es-MX" sz="4000" dirty="0"/>
          </a:p>
        </p:txBody>
      </p:sp>
      <p:sp>
        <p:nvSpPr>
          <p:cNvPr id="11" name="Título 1"/>
          <p:cNvSpPr txBox="1">
            <a:spLocks/>
          </p:cNvSpPr>
          <p:nvPr/>
        </p:nvSpPr>
        <p:spPr>
          <a:xfrm>
            <a:off x="3217930" y="3232320"/>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Those</a:t>
            </a:r>
            <a:r>
              <a:rPr lang="es-MX" sz="4000" dirty="0" smtClean="0"/>
              <a:t> are </a:t>
            </a:r>
            <a:r>
              <a:rPr lang="es-MX" sz="4000" dirty="0" err="1" smtClean="0"/>
              <a:t>buildings</a:t>
            </a:r>
            <a:r>
              <a:rPr lang="es-MX" sz="4000" dirty="0" smtClean="0"/>
              <a:t>.</a:t>
            </a:r>
            <a:endParaRPr lang="es-MX" sz="4000" dirty="0"/>
          </a:p>
        </p:txBody>
      </p:sp>
      <p:sp>
        <p:nvSpPr>
          <p:cNvPr id="12" name="Rectángulo 11"/>
          <p:cNvSpPr/>
          <p:nvPr/>
        </p:nvSpPr>
        <p:spPr>
          <a:xfrm>
            <a:off x="3217930" y="4704264"/>
            <a:ext cx="2541080"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PLURAL</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5" name="Rectángulo 14"/>
          <p:cNvSpPr/>
          <p:nvPr/>
        </p:nvSpPr>
        <p:spPr>
          <a:xfrm>
            <a:off x="3027384" y="447736"/>
            <a:ext cx="5602817"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are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those</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4633" y="1197976"/>
            <a:ext cx="1793592" cy="1316497"/>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77184" y="466321"/>
            <a:ext cx="2042077" cy="1557595"/>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200" y="3425809"/>
            <a:ext cx="2864839" cy="2864839"/>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0372" y="1589193"/>
            <a:ext cx="2158889" cy="1598117"/>
          </a:xfrm>
          <a:prstGeom prst="rect">
            <a:avLst/>
          </a:prstGeom>
        </p:spPr>
      </p:pic>
      <p:sp>
        <p:nvSpPr>
          <p:cNvPr id="17" name="Rectángulo redondeado 16"/>
          <p:cNvSpPr/>
          <p:nvPr/>
        </p:nvSpPr>
        <p:spPr>
          <a:xfrm>
            <a:off x="2900970" y="5524277"/>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42104" y="1142790"/>
            <a:ext cx="1109037" cy="1109037"/>
          </a:xfrm>
          <a:prstGeom prst="rect">
            <a:avLst/>
          </a:prstGeom>
        </p:spPr>
      </p:pic>
      <p:sp>
        <p:nvSpPr>
          <p:cNvPr id="14"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6944747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Time to </a:t>
            </a:r>
            <a:r>
              <a:rPr lang="es-MX"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write</a:t>
            </a: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t>
            </a:r>
          </a:p>
        </p:txBody>
      </p:sp>
      <p:sp>
        <p:nvSpPr>
          <p:cNvPr id="3" name="Marcador de contenido 2"/>
          <p:cNvSpPr>
            <a:spLocks noGrp="1"/>
          </p:cNvSpPr>
          <p:nvPr>
            <p:ph idx="1"/>
          </p:nvPr>
        </p:nvSpPr>
        <p:spPr>
          <a:xfrm>
            <a:off x="1066800" y="1812544"/>
            <a:ext cx="10058400" cy="4222496"/>
          </a:xfrm>
        </p:spPr>
        <p:txBody>
          <a:bodyPr>
            <a:noAutofit/>
          </a:bodyPr>
          <a:lstStyle/>
          <a:p>
            <a:pPr marL="0" indent="0">
              <a:buNone/>
            </a:pPr>
            <a:r>
              <a:rPr lang="es-MX" sz="3200" dirty="0" smtClean="0"/>
              <a:t>Describe </a:t>
            </a:r>
            <a:r>
              <a:rPr lang="es-MX" sz="3200" dirty="0" err="1" smtClean="0"/>
              <a:t>objects</a:t>
            </a:r>
            <a:r>
              <a:rPr lang="es-MX" sz="3200" dirty="0" smtClean="0"/>
              <a:t> </a:t>
            </a:r>
            <a:r>
              <a:rPr lang="es-MX" sz="3200" dirty="0" err="1" smtClean="0"/>
              <a:t>that</a:t>
            </a:r>
            <a:r>
              <a:rPr lang="es-MX" sz="3200" dirty="0" smtClean="0"/>
              <a:t> are </a:t>
            </a:r>
            <a:r>
              <a:rPr lang="es-MX" sz="3200" b="1" dirty="0" err="1" smtClean="0"/>
              <a:t>NEAR</a:t>
            </a:r>
            <a:r>
              <a:rPr lang="es-MX" sz="3200" dirty="0" smtClean="0"/>
              <a:t> </a:t>
            </a:r>
            <a:r>
              <a:rPr lang="es-MX" sz="3200" dirty="0" err="1" smtClean="0"/>
              <a:t>from</a:t>
            </a:r>
            <a:r>
              <a:rPr lang="es-MX" sz="3200" dirty="0" smtClean="0"/>
              <a:t> </a:t>
            </a:r>
            <a:r>
              <a:rPr lang="es-MX" sz="3200" dirty="0" err="1" smtClean="0"/>
              <a:t>you</a:t>
            </a:r>
            <a:r>
              <a:rPr lang="es-MX" sz="3200" dirty="0"/>
              <a:t>.</a:t>
            </a:r>
            <a:endParaRPr lang="es-MX" sz="3200" dirty="0" smtClean="0"/>
          </a:p>
          <a:p>
            <a:r>
              <a:rPr lang="es-MX" sz="3200" dirty="0"/>
              <a:t>2</a:t>
            </a:r>
            <a:r>
              <a:rPr lang="es-MX" sz="3200" dirty="0" smtClean="0"/>
              <a:t> singular		</a:t>
            </a:r>
            <a:r>
              <a:rPr lang="es-MX" sz="3200" dirty="0" err="1" smtClean="0"/>
              <a:t>This</a:t>
            </a:r>
            <a:r>
              <a:rPr lang="es-MX" sz="3200" dirty="0" smtClean="0"/>
              <a:t> </a:t>
            </a:r>
            <a:r>
              <a:rPr lang="es-MX" sz="3200" dirty="0" err="1" smtClean="0"/>
              <a:t>is</a:t>
            </a:r>
            <a:r>
              <a:rPr lang="es-MX" sz="3200" dirty="0" smtClean="0"/>
              <a:t>…</a:t>
            </a:r>
          </a:p>
          <a:p>
            <a:r>
              <a:rPr lang="es-MX" sz="3200" dirty="0" smtClean="0"/>
              <a:t>2 plural		</a:t>
            </a:r>
            <a:r>
              <a:rPr lang="es-MX" sz="3200" dirty="0" err="1" smtClean="0"/>
              <a:t>These</a:t>
            </a:r>
            <a:r>
              <a:rPr lang="es-MX" sz="3200" dirty="0" smtClean="0"/>
              <a:t> are…</a:t>
            </a:r>
          </a:p>
          <a:p>
            <a:pPr marL="0" indent="0">
              <a:buNone/>
            </a:pPr>
            <a:endParaRPr lang="es-MX" sz="3200" dirty="0" smtClean="0"/>
          </a:p>
          <a:p>
            <a:pPr marL="0" indent="0">
              <a:buNone/>
            </a:pPr>
            <a:r>
              <a:rPr lang="es-MX" sz="3200" dirty="0" smtClean="0"/>
              <a:t>Describe </a:t>
            </a:r>
            <a:r>
              <a:rPr lang="es-MX" sz="3200" dirty="0" err="1"/>
              <a:t>objects</a:t>
            </a:r>
            <a:r>
              <a:rPr lang="es-MX" sz="3200" dirty="0"/>
              <a:t> </a:t>
            </a:r>
            <a:r>
              <a:rPr lang="es-MX" sz="3200" dirty="0" err="1"/>
              <a:t>that</a:t>
            </a:r>
            <a:r>
              <a:rPr lang="es-MX" sz="3200" dirty="0"/>
              <a:t> are </a:t>
            </a:r>
            <a:r>
              <a:rPr lang="es-MX" sz="3200" b="1" dirty="0" err="1" smtClean="0"/>
              <a:t>FAR</a:t>
            </a:r>
            <a:r>
              <a:rPr lang="es-MX" sz="3200" dirty="0" smtClean="0"/>
              <a:t> </a:t>
            </a:r>
            <a:r>
              <a:rPr lang="es-MX" sz="3200" dirty="0" err="1" smtClean="0"/>
              <a:t>from</a:t>
            </a:r>
            <a:r>
              <a:rPr lang="es-MX" sz="3200" dirty="0" smtClean="0"/>
              <a:t> </a:t>
            </a:r>
            <a:r>
              <a:rPr lang="es-MX" sz="3200" dirty="0" err="1" smtClean="0"/>
              <a:t>you</a:t>
            </a:r>
            <a:r>
              <a:rPr lang="es-MX" sz="3200" dirty="0" smtClean="0"/>
              <a:t>.</a:t>
            </a:r>
            <a:endParaRPr lang="es-MX" sz="3200" dirty="0"/>
          </a:p>
          <a:p>
            <a:r>
              <a:rPr lang="es-MX" sz="3200" dirty="0"/>
              <a:t>2 </a:t>
            </a:r>
            <a:r>
              <a:rPr lang="es-MX" sz="3200" dirty="0" smtClean="0"/>
              <a:t>singular		</a:t>
            </a:r>
            <a:r>
              <a:rPr lang="es-MX" sz="3200" dirty="0" err="1" smtClean="0"/>
              <a:t>That</a:t>
            </a:r>
            <a:r>
              <a:rPr lang="es-MX" sz="3200" dirty="0" smtClean="0"/>
              <a:t> </a:t>
            </a:r>
            <a:r>
              <a:rPr lang="es-MX" sz="3200" dirty="0" err="1" smtClean="0"/>
              <a:t>is</a:t>
            </a:r>
            <a:r>
              <a:rPr lang="es-MX" sz="3200" dirty="0" smtClean="0"/>
              <a:t>…</a:t>
            </a:r>
            <a:endParaRPr lang="es-MX" sz="3200" dirty="0"/>
          </a:p>
          <a:p>
            <a:r>
              <a:rPr lang="es-MX" sz="3200" dirty="0"/>
              <a:t>2 </a:t>
            </a:r>
            <a:r>
              <a:rPr lang="es-MX" sz="3200" dirty="0" smtClean="0"/>
              <a:t>plural		</a:t>
            </a:r>
            <a:r>
              <a:rPr lang="es-MX" sz="3200" dirty="0" err="1" smtClean="0"/>
              <a:t>Those</a:t>
            </a:r>
            <a:r>
              <a:rPr lang="es-MX" sz="3200" dirty="0" smtClean="0"/>
              <a:t> are…</a:t>
            </a:r>
            <a:endParaRPr lang="es-MX" sz="3200" dirty="0"/>
          </a:p>
          <a:p>
            <a:endParaRPr lang="es-MX" sz="32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97265" y="425800"/>
            <a:ext cx="1602728" cy="1603538"/>
          </a:xfrm>
          <a:prstGeom prst="rect">
            <a:avLst/>
          </a:prstGeom>
        </p:spPr>
      </p:pic>
      <p:sp>
        <p:nvSpPr>
          <p:cNvPr id="5"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432618098"/>
      </p:ext>
    </p:extLst>
  </p:cSld>
  <p:clrMapOvr>
    <a:masterClrMapping/>
  </p:clrMapOvr>
  <p:transition spd="slow">
    <p:pull/>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5900" y="-63500"/>
            <a:ext cx="11328400" cy="1371600"/>
          </a:xfrm>
        </p:spPr>
        <p:txBody>
          <a:bodyPr vert="horz" lIns="91440" tIns="45720" rIns="91440" bIns="45720" rtlCol="0" anchor="b">
            <a:normAutofit/>
          </a:bodyPr>
          <a:lstStyle/>
          <a:p>
            <a:pPr algn="ct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Complete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the</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sentences</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using</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THIS</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THESE</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THAT</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THOSE</a:t>
            </a:r>
            <a:endPar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066800" y="1849120"/>
            <a:ext cx="10058400" cy="4450080"/>
          </a:xfrm>
        </p:spPr>
        <p:txBody>
          <a:bodyPr>
            <a:noAutofit/>
          </a:bodyPr>
          <a:lstStyle/>
          <a:p>
            <a:pPr marL="342900" indent="-342900">
              <a:buFont typeface="+mj-lt"/>
              <a:buAutoNum type="arabicPeriod"/>
            </a:pPr>
            <a:r>
              <a:rPr lang="en-US" sz="2000" dirty="0" smtClean="0"/>
              <a:t>a. _______ chips </a:t>
            </a:r>
            <a:r>
              <a:rPr lang="en-US" sz="2000" dirty="0"/>
              <a:t>are baked. </a:t>
            </a:r>
            <a:r>
              <a:rPr lang="en-US" sz="2000" dirty="0" smtClean="0"/>
              <a:t>		b</a:t>
            </a:r>
            <a:r>
              <a:rPr lang="en-US" sz="2000" dirty="0"/>
              <a:t>. _______ </a:t>
            </a:r>
            <a:r>
              <a:rPr lang="en-US" sz="2000" dirty="0" smtClean="0"/>
              <a:t>chips </a:t>
            </a:r>
            <a:r>
              <a:rPr lang="en-US" sz="2000" dirty="0"/>
              <a:t>are fried.</a:t>
            </a:r>
          </a:p>
          <a:p>
            <a:pPr marL="342900" indent="-342900">
              <a:buFont typeface="+mj-lt"/>
              <a:buAutoNum type="arabicPeriod"/>
            </a:pPr>
            <a:r>
              <a:rPr lang="en-US" sz="2000" dirty="0" smtClean="0"/>
              <a:t>a. </a:t>
            </a:r>
            <a:r>
              <a:rPr lang="en-US" sz="2000" dirty="0"/>
              <a:t>_______ </a:t>
            </a:r>
            <a:r>
              <a:rPr lang="en-US" sz="2000" dirty="0" smtClean="0"/>
              <a:t>nuts </a:t>
            </a:r>
            <a:r>
              <a:rPr lang="en-US" sz="2000" dirty="0"/>
              <a:t>are salty. </a:t>
            </a:r>
            <a:r>
              <a:rPr lang="en-US" sz="2000" dirty="0" smtClean="0"/>
              <a:t>		b</a:t>
            </a:r>
            <a:r>
              <a:rPr lang="en-US" sz="2000" dirty="0"/>
              <a:t>. _______ </a:t>
            </a:r>
            <a:r>
              <a:rPr lang="en-US" sz="2000" dirty="0" smtClean="0"/>
              <a:t>nuts </a:t>
            </a:r>
            <a:r>
              <a:rPr lang="en-US" sz="2000" dirty="0"/>
              <a:t>are salt-free.</a:t>
            </a:r>
          </a:p>
          <a:p>
            <a:pPr marL="342900" indent="-342900">
              <a:buFont typeface="+mj-lt"/>
              <a:buAutoNum type="arabicPeriod"/>
            </a:pPr>
            <a:r>
              <a:rPr lang="en-US" sz="2000" dirty="0" smtClean="0"/>
              <a:t>a</a:t>
            </a:r>
            <a:r>
              <a:rPr lang="en-US" sz="2000" dirty="0"/>
              <a:t>. _______ </a:t>
            </a:r>
            <a:r>
              <a:rPr lang="en-US" sz="2000" dirty="0" smtClean="0"/>
              <a:t>coffee </a:t>
            </a:r>
            <a:r>
              <a:rPr lang="en-US" sz="2000" dirty="0"/>
              <a:t>is decaffeinated. </a:t>
            </a:r>
            <a:r>
              <a:rPr lang="en-US" sz="2000" dirty="0" smtClean="0"/>
              <a:t>	b</a:t>
            </a:r>
            <a:r>
              <a:rPr lang="en-US" sz="2000" dirty="0"/>
              <a:t>. _______ </a:t>
            </a:r>
            <a:r>
              <a:rPr lang="en-US" sz="2000" dirty="0" smtClean="0"/>
              <a:t>coffee </a:t>
            </a:r>
            <a:r>
              <a:rPr lang="en-US" sz="2000" dirty="0"/>
              <a:t>has caffeine.</a:t>
            </a:r>
          </a:p>
          <a:p>
            <a:pPr marL="342900" indent="-342900">
              <a:buFont typeface="+mj-lt"/>
              <a:buAutoNum type="arabicPeriod"/>
            </a:pPr>
            <a:r>
              <a:rPr lang="en-US" sz="2000" dirty="0" smtClean="0"/>
              <a:t>a</a:t>
            </a:r>
            <a:r>
              <a:rPr lang="en-US" sz="2000" dirty="0"/>
              <a:t>. _______ </a:t>
            </a:r>
            <a:r>
              <a:rPr lang="en-US" sz="2000" dirty="0" smtClean="0"/>
              <a:t>potatoes </a:t>
            </a:r>
            <a:r>
              <a:rPr lang="en-US" sz="2000" dirty="0"/>
              <a:t>are fried. </a:t>
            </a:r>
            <a:r>
              <a:rPr lang="en-US" sz="2000" dirty="0" smtClean="0"/>
              <a:t>		b</a:t>
            </a:r>
            <a:r>
              <a:rPr lang="en-US" sz="2000" dirty="0"/>
              <a:t>. _______ </a:t>
            </a:r>
            <a:r>
              <a:rPr lang="en-US" sz="2000" dirty="0" smtClean="0"/>
              <a:t>potatoes </a:t>
            </a:r>
            <a:r>
              <a:rPr lang="en-US" sz="2000" dirty="0"/>
              <a:t>are boiled.</a:t>
            </a:r>
          </a:p>
          <a:p>
            <a:pPr marL="342900" indent="-342900">
              <a:buFont typeface="+mj-lt"/>
              <a:buAutoNum type="arabicPeriod"/>
            </a:pPr>
            <a:r>
              <a:rPr lang="en-US" sz="2000" dirty="0" smtClean="0"/>
              <a:t>a</a:t>
            </a:r>
            <a:r>
              <a:rPr lang="en-US" sz="2000" dirty="0"/>
              <a:t>. _______ </a:t>
            </a:r>
            <a:r>
              <a:rPr lang="en-US" sz="2000" dirty="0" smtClean="0"/>
              <a:t>ice </a:t>
            </a:r>
            <a:r>
              <a:rPr lang="en-US" sz="2000" dirty="0"/>
              <a:t>cream is fattening. </a:t>
            </a:r>
            <a:r>
              <a:rPr lang="en-US" sz="2000" dirty="0" smtClean="0"/>
              <a:t>	b</a:t>
            </a:r>
            <a:r>
              <a:rPr lang="en-US" sz="2000" dirty="0"/>
              <a:t>. _______ </a:t>
            </a:r>
            <a:r>
              <a:rPr lang="en-US" sz="2000" dirty="0" smtClean="0"/>
              <a:t>ice </a:t>
            </a:r>
            <a:r>
              <a:rPr lang="en-US" sz="2000" dirty="0"/>
              <a:t>cream is low-fat.</a:t>
            </a:r>
          </a:p>
          <a:p>
            <a:pPr marL="342900" indent="-342900">
              <a:buFont typeface="+mj-lt"/>
              <a:buAutoNum type="arabicPeriod"/>
            </a:pPr>
            <a:r>
              <a:rPr lang="en-US" sz="2000" dirty="0" smtClean="0"/>
              <a:t>a</a:t>
            </a:r>
            <a:r>
              <a:rPr lang="en-US" sz="2000" dirty="0"/>
              <a:t>. _______ </a:t>
            </a:r>
            <a:r>
              <a:rPr lang="en-US" sz="2000" dirty="0" smtClean="0"/>
              <a:t>vegetables </a:t>
            </a:r>
            <a:r>
              <a:rPr lang="en-US" sz="2000" dirty="0"/>
              <a:t>are fried. </a:t>
            </a:r>
            <a:r>
              <a:rPr lang="en-US" sz="2000" dirty="0" smtClean="0"/>
              <a:t>	b</a:t>
            </a:r>
            <a:r>
              <a:rPr lang="en-US" sz="2000" dirty="0"/>
              <a:t>. _______ </a:t>
            </a:r>
            <a:r>
              <a:rPr lang="en-US" sz="2000" dirty="0" smtClean="0"/>
              <a:t>vegetables </a:t>
            </a:r>
            <a:r>
              <a:rPr lang="en-US" sz="2000" dirty="0"/>
              <a:t>are raw.</a:t>
            </a:r>
          </a:p>
          <a:p>
            <a:pPr marL="342900" indent="-342900">
              <a:buFont typeface="+mj-lt"/>
              <a:buAutoNum type="arabicPeriod"/>
            </a:pPr>
            <a:r>
              <a:rPr lang="en-US" sz="2000" dirty="0" smtClean="0"/>
              <a:t>a</a:t>
            </a:r>
            <a:r>
              <a:rPr lang="en-US" sz="2000" dirty="0"/>
              <a:t>. _______ </a:t>
            </a:r>
            <a:r>
              <a:rPr lang="en-US" sz="2000" dirty="0" smtClean="0"/>
              <a:t>meat </a:t>
            </a:r>
            <a:r>
              <a:rPr lang="en-US" sz="2000" dirty="0"/>
              <a:t>is fatty. </a:t>
            </a:r>
            <a:r>
              <a:rPr lang="en-US" sz="2000" dirty="0" smtClean="0"/>
              <a:t>		b</a:t>
            </a:r>
            <a:r>
              <a:rPr lang="en-US" sz="2000" dirty="0"/>
              <a:t>. _______ </a:t>
            </a:r>
            <a:r>
              <a:rPr lang="en-US" sz="2000" dirty="0" smtClean="0"/>
              <a:t>meat </a:t>
            </a:r>
            <a:r>
              <a:rPr lang="en-US" sz="2000" dirty="0"/>
              <a:t>is lean.</a:t>
            </a:r>
          </a:p>
          <a:p>
            <a:pPr marL="342900" indent="-342900">
              <a:buFont typeface="+mj-lt"/>
              <a:buAutoNum type="arabicPeriod"/>
            </a:pPr>
            <a:r>
              <a:rPr lang="en-US" sz="2000" dirty="0" smtClean="0"/>
              <a:t>a</a:t>
            </a:r>
            <a:r>
              <a:rPr lang="en-US" sz="2000" dirty="0"/>
              <a:t>. _______ </a:t>
            </a:r>
            <a:r>
              <a:rPr lang="en-US" sz="2000" dirty="0" smtClean="0"/>
              <a:t>salad </a:t>
            </a:r>
            <a:r>
              <a:rPr lang="en-US" sz="2000" dirty="0"/>
              <a:t>dressing is oily. </a:t>
            </a:r>
            <a:r>
              <a:rPr lang="en-US" sz="2000" dirty="0" smtClean="0"/>
              <a:t>	b</a:t>
            </a:r>
            <a:r>
              <a:rPr lang="en-US" sz="2000" dirty="0"/>
              <a:t>. _______ </a:t>
            </a:r>
            <a:r>
              <a:rPr lang="en-US" sz="2000" dirty="0" smtClean="0"/>
              <a:t>salad </a:t>
            </a:r>
            <a:r>
              <a:rPr lang="en-US" sz="2000" dirty="0"/>
              <a:t>dressing is light.</a:t>
            </a:r>
          </a:p>
          <a:p>
            <a:pPr marL="342900" indent="-342900">
              <a:buFont typeface="+mj-lt"/>
              <a:buAutoNum type="arabicPeriod"/>
            </a:pPr>
            <a:r>
              <a:rPr lang="en-US" sz="2000" dirty="0" smtClean="0"/>
              <a:t>a</a:t>
            </a:r>
            <a:r>
              <a:rPr lang="en-US" sz="2000" dirty="0"/>
              <a:t>. _______ </a:t>
            </a:r>
            <a:r>
              <a:rPr lang="en-US" sz="2000" dirty="0" smtClean="0"/>
              <a:t>candy </a:t>
            </a:r>
            <a:r>
              <a:rPr lang="en-US" sz="2000" dirty="0"/>
              <a:t>is sugar-free. </a:t>
            </a:r>
            <a:r>
              <a:rPr lang="en-US" sz="2000" dirty="0" smtClean="0"/>
              <a:t>		b</a:t>
            </a:r>
            <a:r>
              <a:rPr lang="en-US" sz="2000" dirty="0"/>
              <a:t>. _______ </a:t>
            </a:r>
            <a:r>
              <a:rPr lang="en-US" sz="2000" dirty="0" smtClean="0"/>
              <a:t>candy </a:t>
            </a:r>
            <a:r>
              <a:rPr lang="en-US" sz="2000" dirty="0"/>
              <a:t>has sugar.</a:t>
            </a:r>
          </a:p>
          <a:p>
            <a:pPr marL="342900" indent="-342900">
              <a:buFont typeface="+mj-lt"/>
              <a:buAutoNum type="arabicPeriod"/>
            </a:pPr>
            <a:r>
              <a:rPr lang="en-US" sz="2000" dirty="0" smtClean="0"/>
              <a:t>a</a:t>
            </a:r>
            <a:r>
              <a:rPr lang="en-US" sz="2000" dirty="0"/>
              <a:t>. _______ </a:t>
            </a:r>
            <a:r>
              <a:rPr lang="en-US" sz="2000" dirty="0" smtClean="0"/>
              <a:t>bread </a:t>
            </a:r>
            <a:r>
              <a:rPr lang="en-US" sz="2000" dirty="0"/>
              <a:t>is white. </a:t>
            </a:r>
            <a:r>
              <a:rPr lang="en-US" sz="2000" dirty="0" smtClean="0"/>
              <a:t>		b</a:t>
            </a:r>
            <a:r>
              <a:rPr lang="en-US" sz="2000" dirty="0"/>
              <a:t>. _______ </a:t>
            </a:r>
            <a:r>
              <a:rPr lang="en-US" sz="2000" dirty="0" smtClean="0"/>
              <a:t>bread </a:t>
            </a:r>
            <a:r>
              <a:rPr lang="en-US" sz="2000" dirty="0"/>
              <a:t>is whole wheat.</a:t>
            </a:r>
            <a:endParaRPr lang="es-MX" sz="2000" dirty="0"/>
          </a:p>
        </p:txBody>
      </p:sp>
      <p:sp>
        <p:nvSpPr>
          <p:cNvPr id="4" name="Rectángulo 3"/>
          <p:cNvSpPr/>
          <p:nvPr/>
        </p:nvSpPr>
        <p:spPr>
          <a:xfrm>
            <a:off x="7493669" y="834992"/>
            <a:ext cx="1431802"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Rectángulo 4"/>
          <p:cNvSpPr/>
          <p:nvPr/>
        </p:nvSpPr>
        <p:spPr>
          <a:xfrm>
            <a:off x="2104662" y="834992"/>
            <a:ext cx="1973617"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NEAR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3652293023"/>
      </p:ext>
    </p:extLst>
  </p:cSld>
  <p:clrMapOvr>
    <a:masterClrMapping/>
  </p:clrMapOvr>
  <p:transition spd="slow">
    <p:pull/>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71564" y="446430"/>
            <a:ext cx="7848872" cy="5965143"/>
          </a:xfrm>
          <a:prstGeom prst="rect">
            <a:avLst/>
          </a:prstGeom>
        </p:spPr>
      </p:pic>
      <p:sp>
        <p:nvSpPr>
          <p:cNvPr id="2" name="Marcador de pie de página 1"/>
          <p:cNvSpPr>
            <a:spLocks noGrp="1"/>
          </p:cNvSpPr>
          <p:nvPr>
            <p:ph type="ftr" sz="quarter" idx="11"/>
          </p:nvPr>
        </p:nvSpPr>
        <p:spPr/>
        <p:txBody>
          <a:bodyPr/>
          <a:lstStyle/>
          <a:p>
            <a:r>
              <a:rPr lang="es-MX" smtClean="0"/>
              <a:t>Inglés 2</a:t>
            </a:r>
            <a:endParaRPr lang="es-MX"/>
          </a:p>
        </p:txBody>
      </p:sp>
      <p:sp>
        <p:nvSpPr>
          <p:cNvPr id="4" name="Marcador de número de diapositiva 3"/>
          <p:cNvSpPr>
            <a:spLocks noGrp="1"/>
          </p:cNvSpPr>
          <p:nvPr>
            <p:ph type="sldNum" sz="quarter" idx="12"/>
          </p:nvPr>
        </p:nvSpPr>
        <p:spPr/>
        <p:txBody>
          <a:bodyPr/>
          <a:lstStyle/>
          <a:p>
            <a:fld id="{FD1175BB-7DD3-42E1-9EC4-1C6E116DA6E2}" type="slidenum">
              <a:rPr lang="es-MX" smtClean="0"/>
              <a:t>57</a:t>
            </a:fld>
            <a:endParaRPr lang="es-MX"/>
          </a:p>
        </p:txBody>
      </p:sp>
    </p:spTree>
    <p:extLst>
      <p:ext uri="{BB962C8B-B14F-4D97-AF65-F5344CB8AC3E}">
        <p14:creationId xmlns:p14="http://schemas.microsoft.com/office/powerpoint/2010/main" val="2256416540"/>
      </p:ext>
    </p:extLst>
  </p:cSld>
  <p:clrMapOvr>
    <a:masterClrMapping/>
  </p:clrMapOvr>
  <p:transition spd="slow">
    <p:pull/>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31074" y="35361"/>
            <a:ext cx="7543800" cy="828641"/>
          </a:xfrm>
        </p:spPr>
        <p:txBody>
          <a:bodyPr>
            <a:normAutofit/>
          </a:bodyPr>
          <a:lstStyle/>
          <a:p>
            <a:r>
              <a:rPr lang="es-MX" sz="3600" spc="0" dirty="0">
                <a:ln w="0"/>
                <a:solidFill>
                  <a:schemeClr val="accent1"/>
                </a:solidFill>
                <a:effectLst>
                  <a:outerShdw blurRad="38100" dist="25400" dir="5400000" algn="ctr" rotWithShape="0">
                    <a:srgbClr val="6E747A">
                      <a:alpha val="43000"/>
                    </a:srgbClr>
                  </a:outerShdw>
                </a:effectLst>
              </a:rPr>
              <a:t>Referencias</a:t>
            </a:r>
          </a:p>
        </p:txBody>
      </p:sp>
      <p:sp>
        <p:nvSpPr>
          <p:cNvPr id="2" name="1 Marcador de contenido"/>
          <p:cNvSpPr>
            <a:spLocks noGrp="1"/>
          </p:cNvSpPr>
          <p:nvPr>
            <p:ph idx="1"/>
          </p:nvPr>
        </p:nvSpPr>
        <p:spPr>
          <a:xfrm>
            <a:off x="431074" y="864002"/>
            <a:ext cx="11116492" cy="5157286"/>
          </a:xfrm>
        </p:spPr>
        <p:txBody>
          <a:bodyPr>
            <a:noAutofit/>
          </a:bodyPr>
          <a:lstStyle/>
          <a:p>
            <a:pPr marL="45720" indent="0">
              <a:spcBef>
                <a:spcPts val="0"/>
              </a:spcBef>
              <a:spcAft>
                <a:spcPts val="0"/>
              </a:spcAft>
              <a:buNone/>
            </a:pPr>
            <a:r>
              <a:rPr lang="es-MX" sz="1600" b="1" dirty="0" err="1">
                <a:solidFill>
                  <a:schemeClr val="tx1"/>
                </a:solidFill>
              </a:rPr>
              <a:t>Mesografía</a:t>
            </a:r>
            <a:endParaRPr lang="es-MX" sz="1600" b="1" dirty="0">
              <a:solidFill>
                <a:schemeClr val="tx1"/>
              </a:solidFill>
            </a:endParaRPr>
          </a:p>
          <a:p>
            <a:pPr marL="45720" indent="0">
              <a:spcBef>
                <a:spcPts val="0"/>
              </a:spcBef>
              <a:spcAft>
                <a:spcPts val="0"/>
              </a:spcAft>
              <a:buNone/>
            </a:pPr>
            <a:endParaRPr lang="es-MX" sz="1600" b="1" dirty="0">
              <a:solidFill>
                <a:schemeClr val="tx1"/>
              </a:solidFill>
            </a:endParaRPr>
          </a:p>
          <a:p>
            <a:pPr marL="45720" indent="0">
              <a:spcBef>
                <a:spcPts val="0"/>
              </a:spcBef>
              <a:spcAft>
                <a:spcPts val="0"/>
              </a:spcAft>
              <a:buNone/>
            </a:pPr>
            <a:r>
              <a:rPr lang="es-MX" sz="1600" b="1" dirty="0">
                <a:solidFill>
                  <a:schemeClr val="tx1"/>
                </a:solidFill>
              </a:rPr>
              <a:t>Tema 1</a:t>
            </a:r>
          </a:p>
          <a:p>
            <a:pPr marL="45720" indent="0">
              <a:spcBef>
                <a:spcPts val="0"/>
              </a:spcBef>
              <a:spcAft>
                <a:spcPts val="0"/>
              </a:spcAft>
              <a:buNone/>
            </a:pPr>
            <a:r>
              <a:rPr lang="es-MX" sz="1600" dirty="0">
                <a:solidFill>
                  <a:schemeClr val="tx1"/>
                </a:solidFill>
              </a:rPr>
              <a:t>http://</a:t>
            </a:r>
            <a:r>
              <a:rPr lang="es-MX" sz="1600" dirty="0" err="1">
                <a:solidFill>
                  <a:schemeClr val="tx1"/>
                </a:solidFill>
              </a:rPr>
              <a:t>www.englishexercises.org</a:t>
            </a:r>
            <a:r>
              <a:rPr lang="es-MX" sz="1600" dirty="0">
                <a:solidFill>
                  <a:schemeClr val="tx1"/>
                </a:solidFill>
              </a:rPr>
              <a:t>/</a:t>
            </a:r>
            <a:r>
              <a:rPr lang="es-MX" sz="1600" dirty="0" err="1">
                <a:solidFill>
                  <a:schemeClr val="tx1"/>
                </a:solidFill>
              </a:rPr>
              <a:t>makeagame</a:t>
            </a:r>
            <a:r>
              <a:rPr lang="es-MX" sz="1600" dirty="0">
                <a:solidFill>
                  <a:schemeClr val="tx1"/>
                </a:solidFill>
              </a:rPr>
              <a:t>/</a:t>
            </a:r>
            <a:r>
              <a:rPr lang="es-MX" sz="1600" dirty="0" err="1">
                <a:solidFill>
                  <a:schemeClr val="tx1"/>
                </a:solidFill>
              </a:rPr>
              <a:t>viewgame.asp?id</a:t>
            </a:r>
            <a:r>
              <a:rPr lang="es-MX" sz="1600" dirty="0">
                <a:solidFill>
                  <a:schemeClr val="tx1"/>
                </a:solidFill>
              </a:rPr>
              <a:t>=6160</a:t>
            </a:r>
            <a:endParaRPr lang="it-IT" sz="1600" b="1" dirty="0" smtClean="0">
              <a:solidFill>
                <a:schemeClr val="tx1"/>
              </a:solidFill>
            </a:endParaRPr>
          </a:p>
          <a:p>
            <a:pPr marL="45720" indent="0">
              <a:spcBef>
                <a:spcPts val="0"/>
              </a:spcBef>
              <a:spcAft>
                <a:spcPts val="0"/>
              </a:spcAft>
              <a:buNone/>
            </a:pPr>
            <a:r>
              <a:rPr lang="it-IT" sz="1600" dirty="0">
                <a:solidFill>
                  <a:schemeClr val="tx1"/>
                </a:solidFill>
              </a:rPr>
              <a:t>http://www.gingersoftware.com/content/grammar-rules/nouns</a:t>
            </a:r>
            <a:r>
              <a:rPr lang="it-IT" sz="1600" b="1" dirty="0" smtClean="0">
                <a:solidFill>
                  <a:schemeClr val="tx1"/>
                </a:solidFill>
              </a:rPr>
              <a:t>/</a:t>
            </a:r>
          </a:p>
          <a:p>
            <a:pPr marL="45720" indent="0">
              <a:spcBef>
                <a:spcPts val="0"/>
              </a:spcBef>
              <a:spcAft>
                <a:spcPts val="0"/>
              </a:spcAft>
              <a:buNone/>
            </a:pPr>
            <a:endParaRPr lang="it-IT" sz="1600" b="1" dirty="0">
              <a:solidFill>
                <a:schemeClr val="tx1"/>
              </a:solidFill>
            </a:endParaRPr>
          </a:p>
          <a:p>
            <a:pPr marL="45720" indent="0">
              <a:spcBef>
                <a:spcPts val="0"/>
              </a:spcBef>
              <a:spcAft>
                <a:spcPts val="0"/>
              </a:spcAft>
              <a:buNone/>
            </a:pPr>
            <a:endParaRPr lang="it-IT" sz="1600" b="1" dirty="0" smtClean="0">
              <a:solidFill>
                <a:schemeClr val="tx1"/>
              </a:solidFill>
            </a:endParaRPr>
          </a:p>
          <a:p>
            <a:pPr marL="45720" indent="0">
              <a:spcBef>
                <a:spcPts val="0"/>
              </a:spcBef>
              <a:spcAft>
                <a:spcPts val="0"/>
              </a:spcAft>
              <a:buNone/>
            </a:pPr>
            <a:endParaRPr lang="it-IT" sz="1600" b="1" dirty="0">
              <a:solidFill>
                <a:schemeClr val="tx1"/>
              </a:solidFill>
            </a:endParaRPr>
          </a:p>
          <a:p>
            <a:pPr marL="45720" indent="0">
              <a:spcBef>
                <a:spcPts val="0"/>
              </a:spcBef>
              <a:spcAft>
                <a:spcPts val="0"/>
              </a:spcAft>
              <a:buNone/>
            </a:pPr>
            <a:r>
              <a:rPr lang="it-IT" sz="1600" b="1" dirty="0" smtClean="0">
                <a:solidFill>
                  <a:schemeClr val="tx1"/>
                </a:solidFill>
              </a:rPr>
              <a:t>Tema 2</a:t>
            </a: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smtClean="0">
                <a:solidFill>
                  <a:schemeClr val="tx1"/>
                </a:solidFill>
              </a:rPr>
              <a:t>www.englishforeveryone.org</a:t>
            </a:r>
            <a:r>
              <a:rPr lang="pt-BR" sz="1600" dirty="0" smtClean="0">
                <a:solidFill>
                  <a:schemeClr val="tx1"/>
                </a:solidFill>
              </a:rPr>
              <a:t>/</a:t>
            </a:r>
            <a:r>
              <a:rPr lang="pt-BR" sz="1600" dirty="0" err="1" smtClean="0">
                <a:solidFill>
                  <a:schemeClr val="tx1"/>
                </a:solidFill>
              </a:rPr>
              <a:t>PDFs</a:t>
            </a:r>
            <a:r>
              <a:rPr lang="pt-BR" sz="1600" dirty="0" smtClean="0">
                <a:solidFill>
                  <a:schemeClr val="tx1"/>
                </a:solidFill>
              </a:rPr>
              <a:t>/</a:t>
            </a:r>
            <a:r>
              <a:rPr lang="pt-BR" sz="1600" dirty="0" err="1" smtClean="0">
                <a:solidFill>
                  <a:schemeClr val="tx1"/>
                </a:solidFill>
              </a:rPr>
              <a:t>To_Be_Exercise_1.pdf</a:t>
            </a:r>
            <a:endParaRPr lang="pt-BR" sz="1600" dirty="0" smtClean="0">
              <a:solidFill>
                <a:schemeClr val="tx1"/>
              </a:solidFill>
            </a:endParaRP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www.gingersoftware.com</a:t>
            </a:r>
            <a:r>
              <a:rPr lang="pt-BR" sz="1600" dirty="0">
                <a:solidFill>
                  <a:schemeClr val="tx1"/>
                </a:solidFill>
              </a:rPr>
              <a:t>/</a:t>
            </a:r>
            <a:r>
              <a:rPr lang="pt-BR" sz="1600" dirty="0" err="1">
                <a:solidFill>
                  <a:schemeClr val="tx1"/>
                </a:solidFill>
              </a:rPr>
              <a:t>content</a:t>
            </a:r>
            <a:r>
              <a:rPr lang="pt-BR" sz="1600" dirty="0">
                <a:solidFill>
                  <a:schemeClr val="tx1"/>
                </a:solidFill>
              </a:rPr>
              <a:t>/</a:t>
            </a:r>
            <a:r>
              <a:rPr lang="pt-BR" sz="1600" dirty="0" err="1">
                <a:solidFill>
                  <a:schemeClr val="tx1"/>
                </a:solidFill>
              </a:rPr>
              <a:t>grammar-rules</a:t>
            </a:r>
            <a:r>
              <a:rPr lang="pt-BR" sz="1600" dirty="0">
                <a:solidFill>
                  <a:schemeClr val="tx1"/>
                </a:solidFill>
              </a:rPr>
              <a:t>/</a:t>
            </a:r>
            <a:r>
              <a:rPr lang="pt-BR" sz="1600" dirty="0" err="1">
                <a:solidFill>
                  <a:schemeClr val="tx1"/>
                </a:solidFill>
              </a:rPr>
              <a:t>personal-pronouns</a:t>
            </a:r>
            <a:r>
              <a:rPr lang="pt-BR" sz="1600" dirty="0">
                <a:solidFill>
                  <a:schemeClr val="tx1"/>
                </a:solidFill>
              </a:rPr>
              <a:t>/</a:t>
            </a: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hagwon.weebly.com</a:t>
            </a:r>
            <a:r>
              <a:rPr lang="pt-BR" sz="1600" dirty="0">
                <a:solidFill>
                  <a:schemeClr val="tx1"/>
                </a:solidFill>
              </a:rPr>
              <a:t>/uploads/1/2/1/4/12149210/</a:t>
            </a:r>
            <a:r>
              <a:rPr lang="pt-BR" sz="1600" dirty="0" err="1">
                <a:solidFill>
                  <a:schemeClr val="tx1"/>
                </a:solidFill>
              </a:rPr>
              <a:t>lesson_2.pdf</a:t>
            </a:r>
            <a:endParaRPr lang="pt-BR" sz="1600" dirty="0" smtClean="0">
              <a:solidFill>
                <a:schemeClr val="tx1"/>
              </a:solidFill>
            </a:endParaRP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www.learnenglishfeelgood.com</a:t>
            </a:r>
            <a:r>
              <a:rPr lang="pt-BR" sz="1600" dirty="0">
                <a:solidFill>
                  <a:schemeClr val="tx1"/>
                </a:solidFill>
              </a:rPr>
              <a:t>/</a:t>
            </a:r>
            <a:r>
              <a:rPr lang="pt-BR" sz="1600" dirty="0" err="1">
                <a:solidFill>
                  <a:schemeClr val="tx1"/>
                </a:solidFill>
              </a:rPr>
              <a:t>pronouns-possessive2.pdf</a:t>
            </a:r>
            <a:endParaRPr lang="pt-BR" sz="1600" dirty="0">
              <a:solidFill>
                <a:schemeClr val="tx1"/>
              </a:solidFill>
            </a:endParaRP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www.drlemon.com</a:t>
            </a:r>
            <a:r>
              <a:rPr lang="pt-BR" sz="1600" dirty="0">
                <a:solidFill>
                  <a:schemeClr val="tx1"/>
                </a:solidFill>
              </a:rPr>
              <a:t>/</a:t>
            </a:r>
            <a:r>
              <a:rPr lang="pt-BR" sz="1600" dirty="0" err="1">
                <a:solidFill>
                  <a:schemeClr val="tx1"/>
                </a:solidFill>
              </a:rPr>
              <a:t>Grammar</a:t>
            </a:r>
            <a:r>
              <a:rPr lang="pt-BR" sz="1600" dirty="0">
                <a:solidFill>
                  <a:schemeClr val="tx1"/>
                </a:solidFill>
              </a:rPr>
              <a:t>/</a:t>
            </a:r>
            <a:r>
              <a:rPr lang="pt-BR" sz="1600" dirty="0" err="1">
                <a:solidFill>
                  <a:schemeClr val="tx1"/>
                </a:solidFill>
              </a:rPr>
              <a:t>demonstrative.html</a:t>
            </a: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58</a:t>
            </a:fld>
            <a:endParaRPr lang="es-MX"/>
          </a:p>
        </p:txBody>
      </p:sp>
    </p:spTree>
    <p:extLst>
      <p:ext uri="{BB962C8B-B14F-4D97-AF65-F5344CB8AC3E}">
        <p14:creationId xmlns:p14="http://schemas.microsoft.com/office/powerpoint/2010/main" val="2558316973"/>
      </p:ext>
    </p:extLst>
  </p:cSld>
  <p:clrMapOvr>
    <a:masterClrMapping/>
  </p:clrMapOvr>
  <p:transition spd="slow">
    <p:pull/>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2697" y="35361"/>
            <a:ext cx="7543800" cy="828641"/>
          </a:xfrm>
        </p:spPr>
        <p:txBody>
          <a:bodyPr>
            <a:normAutofit/>
          </a:bodyPr>
          <a:lstStyle/>
          <a:p>
            <a:r>
              <a:rPr lang="es-MX" sz="3600" spc="0" dirty="0">
                <a:ln w="0"/>
                <a:solidFill>
                  <a:schemeClr val="accent1"/>
                </a:solidFill>
                <a:effectLst>
                  <a:outerShdw blurRad="38100" dist="25400" dir="5400000" algn="ctr" rotWithShape="0">
                    <a:srgbClr val="6E747A">
                      <a:alpha val="43000"/>
                    </a:srgbClr>
                  </a:outerShdw>
                </a:effectLst>
              </a:rPr>
              <a:t>Referencias Imágenes</a:t>
            </a:r>
          </a:p>
        </p:txBody>
      </p:sp>
      <p:sp>
        <p:nvSpPr>
          <p:cNvPr id="2" name="1 Marcador de contenido"/>
          <p:cNvSpPr>
            <a:spLocks noGrp="1"/>
          </p:cNvSpPr>
          <p:nvPr>
            <p:ph idx="1"/>
          </p:nvPr>
        </p:nvSpPr>
        <p:spPr>
          <a:xfrm>
            <a:off x="352697" y="864002"/>
            <a:ext cx="11443063" cy="5445318"/>
          </a:xfrm>
        </p:spPr>
        <p:txBody>
          <a:bodyPr>
            <a:noAutofit/>
          </a:bodyPr>
          <a:lstStyle/>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7</a:t>
            </a:r>
          </a:p>
          <a:p>
            <a:pPr marL="45720" indent="0">
              <a:spcBef>
                <a:spcPts val="0"/>
              </a:spcBef>
              <a:spcAft>
                <a:spcPts val="0"/>
              </a:spcAft>
              <a:buNone/>
            </a:pPr>
            <a:r>
              <a:rPr lang="pt-BR" sz="1400" dirty="0" err="1">
                <a:solidFill>
                  <a:schemeClr val="tx1"/>
                </a:solidFill>
              </a:rPr>
              <a:t>https</a:t>
            </a:r>
            <a:r>
              <a:rPr lang="pt-BR" sz="1400" dirty="0">
                <a:solidFill>
                  <a:schemeClr val="tx1"/>
                </a:solidFill>
              </a:rPr>
              <a:t>://</a:t>
            </a:r>
            <a:r>
              <a:rPr lang="pt-BR" sz="1400" dirty="0" err="1" smtClean="0">
                <a:solidFill>
                  <a:schemeClr val="tx1"/>
                </a:solidFill>
              </a:rPr>
              <a:t>englishiscoolsite.files.wordpress.com</a:t>
            </a:r>
            <a:r>
              <a:rPr lang="pt-BR" sz="1400" dirty="0" smtClean="0">
                <a:solidFill>
                  <a:schemeClr val="tx1"/>
                </a:solidFill>
              </a:rPr>
              <a:t>/2016/05/</a:t>
            </a:r>
            <a:r>
              <a:rPr lang="pt-BR" sz="1400" dirty="0" err="1" smtClean="0">
                <a:solidFill>
                  <a:schemeClr val="tx1"/>
                </a:solidFill>
              </a:rPr>
              <a:t>classrooom-items.jpg</a:t>
            </a:r>
            <a:endParaRPr lang="pt-BR" sz="1400" dirty="0" smtClean="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12-17</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www.multeashki.ru</a:t>
            </a:r>
            <a:r>
              <a:rPr lang="pt-BR" sz="1400" dirty="0">
                <a:solidFill>
                  <a:schemeClr val="tx1"/>
                </a:solidFill>
              </a:rPr>
              <a:t>/</a:t>
            </a:r>
            <a:r>
              <a:rPr lang="pt-BR" sz="1400" dirty="0" err="1">
                <a:solidFill>
                  <a:schemeClr val="tx1"/>
                </a:solidFill>
              </a:rPr>
              <a:t>Images%5CRiddles%5Csoobrazi.gif</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28</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previews.123rf.com</a:t>
            </a:r>
            <a:r>
              <a:rPr lang="pt-BR" sz="1400" dirty="0">
                <a:solidFill>
                  <a:schemeClr val="tx1"/>
                </a:solidFill>
              </a:rPr>
              <a:t>/</a:t>
            </a:r>
            <a:r>
              <a:rPr lang="pt-BR" sz="1400" dirty="0" err="1">
                <a:solidFill>
                  <a:schemeClr val="tx1"/>
                </a:solidFill>
              </a:rPr>
              <a:t>images</a:t>
            </a:r>
            <a:r>
              <a:rPr lang="pt-BR" sz="1400" dirty="0">
                <a:solidFill>
                  <a:schemeClr val="tx1"/>
                </a:solidFill>
              </a:rPr>
              <a:t>/</a:t>
            </a:r>
            <a:r>
              <a:rPr lang="pt-BR" sz="1400" dirty="0" err="1">
                <a:solidFill>
                  <a:schemeClr val="tx1"/>
                </a:solidFill>
              </a:rPr>
              <a:t>denispc</a:t>
            </a:r>
            <a:r>
              <a:rPr lang="pt-BR" sz="1400" dirty="0">
                <a:solidFill>
                  <a:schemeClr val="tx1"/>
                </a:solidFill>
              </a:rPr>
              <a:t>/</a:t>
            </a:r>
            <a:r>
              <a:rPr lang="pt-BR" sz="1400" dirty="0" err="1">
                <a:solidFill>
                  <a:schemeClr val="tx1"/>
                </a:solidFill>
              </a:rPr>
              <a:t>denispc1302</a:t>
            </a:r>
            <a:r>
              <a:rPr lang="pt-BR" sz="1400" dirty="0">
                <a:solidFill>
                  <a:schemeClr val="tx1"/>
                </a:solidFill>
              </a:rPr>
              <a:t>/</a:t>
            </a:r>
            <a:r>
              <a:rPr lang="pt-BR" sz="1400" dirty="0" err="1">
                <a:solidFill>
                  <a:schemeClr val="tx1"/>
                </a:solidFill>
              </a:rPr>
              <a:t>denispc130200030</a:t>
            </a:r>
            <a:r>
              <a:rPr lang="pt-BR" sz="1400" dirty="0">
                <a:solidFill>
                  <a:schemeClr val="tx1"/>
                </a:solidFill>
              </a:rPr>
              <a:t>/18031951-</a:t>
            </a:r>
            <a:r>
              <a:rPr lang="pt-BR" sz="1400" dirty="0" err="1">
                <a:solidFill>
                  <a:schemeClr val="tx1"/>
                </a:solidFill>
              </a:rPr>
              <a:t>Couple</a:t>
            </a:r>
            <a:r>
              <a:rPr lang="pt-BR" sz="1400" dirty="0">
                <a:solidFill>
                  <a:schemeClr val="tx1"/>
                </a:solidFill>
              </a:rPr>
              <a:t>-</a:t>
            </a:r>
            <a:r>
              <a:rPr lang="pt-BR" sz="1400" dirty="0" err="1">
                <a:solidFill>
                  <a:schemeClr val="tx1"/>
                </a:solidFill>
              </a:rPr>
              <a:t>of</a:t>
            </a:r>
            <a:r>
              <a:rPr lang="pt-BR" sz="1400" dirty="0">
                <a:solidFill>
                  <a:schemeClr val="tx1"/>
                </a:solidFill>
              </a:rPr>
              <a:t>-</a:t>
            </a:r>
            <a:r>
              <a:rPr lang="pt-BR" sz="1400" dirty="0" err="1">
                <a:solidFill>
                  <a:schemeClr val="tx1"/>
                </a:solidFill>
              </a:rPr>
              <a:t>cartoon</a:t>
            </a:r>
            <a:r>
              <a:rPr lang="pt-BR" sz="1400" dirty="0">
                <a:solidFill>
                  <a:schemeClr val="tx1"/>
                </a:solidFill>
              </a:rPr>
              <a:t>-</a:t>
            </a:r>
            <a:r>
              <a:rPr lang="pt-BR" sz="1400" dirty="0" err="1">
                <a:solidFill>
                  <a:schemeClr val="tx1"/>
                </a:solidFill>
              </a:rPr>
              <a:t>children</a:t>
            </a:r>
            <a:r>
              <a:rPr lang="pt-BR" sz="1400" dirty="0">
                <a:solidFill>
                  <a:schemeClr val="tx1"/>
                </a:solidFill>
              </a:rPr>
              <a:t>-Teenagers-</a:t>
            </a:r>
            <a:r>
              <a:rPr lang="pt-BR" sz="1400" dirty="0" smtClean="0">
                <a:solidFill>
                  <a:schemeClr val="tx1"/>
                </a:solidFill>
              </a:rPr>
              <a:t>-Stock-Vector-</a:t>
            </a:r>
            <a:r>
              <a:rPr lang="pt-BR" sz="1400" dirty="0" err="1" smtClean="0">
                <a:solidFill>
                  <a:schemeClr val="tx1"/>
                </a:solidFill>
              </a:rPr>
              <a:t>cartoon</a:t>
            </a:r>
            <a:r>
              <a:rPr lang="pt-BR" sz="1400" dirty="0" smtClean="0">
                <a:solidFill>
                  <a:schemeClr val="tx1"/>
                </a:solidFill>
              </a:rPr>
              <a:t>-boy-</a:t>
            </a:r>
            <a:r>
              <a:rPr lang="pt-BR" sz="1400" dirty="0" err="1" smtClean="0">
                <a:solidFill>
                  <a:schemeClr val="tx1"/>
                </a:solidFill>
              </a:rPr>
              <a:t>teen.jpg</a:t>
            </a: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29</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www.pipipop.com</a:t>
            </a:r>
            <a:r>
              <a:rPr lang="pt-BR" sz="1400" dirty="0">
                <a:solidFill>
                  <a:schemeClr val="tx1"/>
                </a:solidFill>
              </a:rPr>
              <a:t>/</a:t>
            </a:r>
            <a:r>
              <a:rPr lang="pt-BR" sz="1400" dirty="0" err="1">
                <a:solidFill>
                  <a:schemeClr val="tx1"/>
                </a:solidFill>
              </a:rPr>
              <a:t>ftp</a:t>
            </a:r>
            <a:r>
              <a:rPr lang="pt-BR" sz="1400" dirty="0">
                <a:solidFill>
                  <a:schemeClr val="tx1"/>
                </a:solidFill>
              </a:rPr>
              <a:t>/</a:t>
            </a:r>
            <a:r>
              <a:rPr lang="pt-BR" sz="1400" dirty="0" err="1">
                <a:solidFill>
                  <a:schemeClr val="tx1"/>
                </a:solidFill>
              </a:rPr>
              <a:t>352_20130218093759.jpg</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30</a:t>
            </a:r>
          </a:p>
          <a:p>
            <a:pPr marL="45720" indent="0">
              <a:spcBef>
                <a:spcPts val="0"/>
              </a:spcBef>
              <a:spcAft>
                <a:spcPts val="0"/>
              </a:spcAft>
              <a:buNone/>
            </a:pPr>
            <a:r>
              <a:rPr lang="pt-BR" sz="1400" dirty="0" err="1">
                <a:solidFill>
                  <a:schemeClr val="tx1"/>
                </a:solidFill>
              </a:rPr>
              <a:t>https</a:t>
            </a:r>
            <a:r>
              <a:rPr lang="pt-BR" sz="1400" dirty="0">
                <a:solidFill>
                  <a:schemeClr val="tx1"/>
                </a:solidFill>
              </a:rPr>
              <a:t>://</a:t>
            </a:r>
            <a:r>
              <a:rPr lang="pt-BR" sz="1400" dirty="0" err="1">
                <a:solidFill>
                  <a:schemeClr val="tx1"/>
                </a:solidFill>
              </a:rPr>
              <a:t>deliriumnerd.files.wordpress.com</a:t>
            </a:r>
            <a:r>
              <a:rPr lang="pt-BR" sz="1400" dirty="0">
                <a:solidFill>
                  <a:schemeClr val="tx1"/>
                </a:solidFill>
              </a:rPr>
              <a:t>/2016/01/</a:t>
            </a:r>
            <a:r>
              <a:rPr lang="pt-BR" sz="1400" dirty="0" err="1">
                <a:solidFill>
                  <a:schemeClr val="tx1"/>
                </a:solidFill>
              </a:rPr>
              <a:t>honey</a:t>
            </a:r>
            <a:r>
              <a:rPr lang="pt-BR" sz="1400" dirty="0">
                <a:solidFill>
                  <a:schemeClr val="tx1"/>
                </a:solidFill>
              </a:rPr>
              <a:t>-</a:t>
            </a:r>
            <a:r>
              <a:rPr lang="pt-BR" sz="1400" dirty="0" err="1">
                <a:solidFill>
                  <a:schemeClr val="tx1"/>
                </a:solidFill>
              </a:rPr>
              <a:t>lemon</a:t>
            </a:r>
            <a:r>
              <a:rPr lang="pt-BR" sz="1400" dirty="0">
                <a:solidFill>
                  <a:schemeClr val="tx1"/>
                </a:solidFill>
              </a:rPr>
              <a:t>-big-</a:t>
            </a:r>
            <a:r>
              <a:rPr lang="pt-BR" sz="1400" dirty="0" err="1">
                <a:solidFill>
                  <a:schemeClr val="tx1"/>
                </a:solidFill>
              </a:rPr>
              <a:t>hero</a:t>
            </a:r>
            <a:r>
              <a:rPr lang="pt-BR" sz="1400" dirty="0">
                <a:solidFill>
                  <a:schemeClr val="tx1"/>
                </a:solidFill>
              </a:rPr>
              <a:t>-</a:t>
            </a:r>
            <a:r>
              <a:rPr lang="pt-BR" sz="1400" dirty="0" err="1">
                <a:solidFill>
                  <a:schemeClr val="tx1"/>
                </a:solidFill>
              </a:rPr>
              <a:t>6.jpg</a:t>
            </a: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31</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www.bendoregondentistry.com</a:t>
            </a:r>
            <a:r>
              <a:rPr lang="pt-BR" sz="1400" dirty="0">
                <a:solidFill>
                  <a:schemeClr val="tx1"/>
                </a:solidFill>
              </a:rPr>
              <a:t>/</a:t>
            </a:r>
            <a:r>
              <a:rPr lang="pt-BR" sz="1400" dirty="0" err="1">
                <a:solidFill>
                  <a:schemeClr val="tx1"/>
                </a:solidFill>
              </a:rPr>
              <a:t>wp-content</a:t>
            </a:r>
            <a:r>
              <a:rPr lang="pt-BR" sz="1400" dirty="0">
                <a:solidFill>
                  <a:schemeClr val="tx1"/>
                </a:solidFill>
              </a:rPr>
              <a:t>/uploads/2010/11/</a:t>
            </a:r>
            <a:r>
              <a:rPr lang="pt-BR" sz="1400" dirty="0" err="1">
                <a:solidFill>
                  <a:schemeClr val="tx1"/>
                </a:solidFill>
              </a:rPr>
              <a:t>BenddentistCartoon.png</a:t>
            </a: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32</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1.bp.blogspot.com</a:t>
            </a:r>
            <a:r>
              <a:rPr lang="pt-BR" sz="1400" dirty="0">
                <a:solidFill>
                  <a:schemeClr val="tx1"/>
                </a:solidFill>
              </a:rPr>
              <a:t>/-</a:t>
            </a:r>
            <a:r>
              <a:rPr lang="pt-BR" sz="1400" dirty="0" err="1">
                <a:solidFill>
                  <a:schemeClr val="tx1"/>
                </a:solidFill>
              </a:rPr>
              <a:t>c0HlT9T_B48</a:t>
            </a:r>
            <a:r>
              <a:rPr lang="pt-BR" sz="1400" dirty="0">
                <a:solidFill>
                  <a:schemeClr val="tx1"/>
                </a:solidFill>
              </a:rPr>
              <a:t>/</a:t>
            </a:r>
            <a:r>
              <a:rPr lang="pt-BR" sz="1400" dirty="0" err="1">
                <a:solidFill>
                  <a:schemeClr val="tx1"/>
                </a:solidFill>
              </a:rPr>
              <a:t>UDy6BrVEMHI</a:t>
            </a:r>
            <a:r>
              <a:rPr lang="pt-BR" sz="1400" dirty="0">
                <a:solidFill>
                  <a:schemeClr val="tx1"/>
                </a:solidFill>
              </a:rPr>
              <a:t>/</a:t>
            </a:r>
            <a:r>
              <a:rPr lang="pt-BR" sz="1400" dirty="0" err="1">
                <a:solidFill>
                  <a:schemeClr val="tx1"/>
                </a:solidFill>
              </a:rPr>
              <a:t>AAAAAAAAAMI</a:t>
            </a:r>
            <a:r>
              <a:rPr lang="pt-BR" sz="1400" dirty="0">
                <a:solidFill>
                  <a:schemeClr val="tx1"/>
                </a:solidFill>
              </a:rPr>
              <a:t>/</a:t>
            </a:r>
            <a:r>
              <a:rPr lang="pt-BR" sz="1400" dirty="0" err="1">
                <a:solidFill>
                  <a:schemeClr val="tx1"/>
                </a:solidFill>
              </a:rPr>
              <a:t>m6CSTgkYGZs</a:t>
            </a:r>
            <a:r>
              <a:rPr lang="pt-BR" sz="1400" dirty="0">
                <a:solidFill>
                  <a:schemeClr val="tx1"/>
                </a:solidFill>
              </a:rPr>
              <a:t>/</a:t>
            </a:r>
            <a:r>
              <a:rPr lang="pt-BR" sz="1400" dirty="0" err="1">
                <a:solidFill>
                  <a:schemeClr val="tx1"/>
                </a:solidFill>
              </a:rPr>
              <a:t>s1600</a:t>
            </a:r>
            <a:r>
              <a:rPr lang="pt-BR" sz="1400" dirty="0">
                <a:solidFill>
                  <a:schemeClr val="tx1"/>
                </a:solidFill>
              </a:rPr>
              <a:t>/</a:t>
            </a:r>
            <a:r>
              <a:rPr lang="pt-BR" sz="1400" dirty="0" err="1">
                <a:solidFill>
                  <a:schemeClr val="tx1"/>
                </a:solidFill>
              </a:rPr>
              <a:t>marty+copy.png</a:t>
            </a: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33</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us.123rf.com</a:t>
            </a:r>
            <a:r>
              <a:rPr lang="pt-BR" sz="1400" dirty="0">
                <a:solidFill>
                  <a:schemeClr val="tx1"/>
                </a:solidFill>
              </a:rPr>
              <a:t>/</a:t>
            </a:r>
            <a:r>
              <a:rPr lang="pt-BR" sz="1400" dirty="0" err="1">
                <a:solidFill>
                  <a:schemeClr val="tx1"/>
                </a:solidFill>
              </a:rPr>
              <a:t>450wm</a:t>
            </a:r>
            <a:r>
              <a:rPr lang="pt-BR" sz="1400" dirty="0">
                <a:solidFill>
                  <a:schemeClr val="tx1"/>
                </a:solidFill>
              </a:rPr>
              <a:t>/</a:t>
            </a:r>
            <a:r>
              <a:rPr lang="pt-BR" sz="1400" dirty="0" err="1">
                <a:solidFill>
                  <a:schemeClr val="tx1"/>
                </a:solidFill>
              </a:rPr>
              <a:t>rastudio</a:t>
            </a:r>
            <a:r>
              <a:rPr lang="pt-BR" sz="1400" dirty="0">
                <a:solidFill>
                  <a:schemeClr val="tx1"/>
                </a:solidFill>
              </a:rPr>
              <a:t>/</a:t>
            </a:r>
            <a:r>
              <a:rPr lang="pt-BR" sz="1400" dirty="0" err="1">
                <a:solidFill>
                  <a:schemeClr val="tx1"/>
                </a:solidFill>
              </a:rPr>
              <a:t>rastudio1505</a:t>
            </a:r>
            <a:r>
              <a:rPr lang="pt-BR" sz="1400" dirty="0">
                <a:solidFill>
                  <a:schemeClr val="tx1"/>
                </a:solidFill>
              </a:rPr>
              <a:t>/</a:t>
            </a:r>
            <a:r>
              <a:rPr lang="pt-BR" sz="1400" dirty="0" err="1">
                <a:solidFill>
                  <a:schemeClr val="tx1"/>
                </a:solidFill>
              </a:rPr>
              <a:t>rastudio150500880</a:t>
            </a:r>
            <a:r>
              <a:rPr lang="pt-BR" sz="1400" dirty="0">
                <a:solidFill>
                  <a:schemeClr val="tx1"/>
                </a:solidFill>
              </a:rPr>
              <a:t>/39690192-un-confiado-hombre-guapo-de-pie-un-estilo-contempor-neo-vector-dise-o-plano-ilustraci-n-con-fondo-bl.jpg?ver=6</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smtClean="0">
                <a:solidFill>
                  <a:schemeClr val="tx1"/>
                </a:solidFill>
              </a:rPr>
              <a:t>Diapositiva</a:t>
            </a:r>
            <a:r>
              <a:rPr lang="pt-BR" sz="1400" dirty="0" smtClean="0">
                <a:solidFill>
                  <a:schemeClr val="tx1"/>
                </a:solidFill>
              </a:rPr>
              <a:t> 34</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vignette1.wikia.nocookie.net</a:t>
            </a:r>
            <a:r>
              <a:rPr lang="pt-BR" sz="1400" dirty="0">
                <a:solidFill>
                  <a:schemeClr val="tx1"/>
                </a:solidFill>
              </a:rPr>
              <a:t>/</a:t>
            </a:r>
            <a:r>
              <a:rPr lang="pt-BR" sz="1400" dirty="0" err="1">
                <a:solidFill>
                  <a:schemeClr val="tx1"/>
                </a:solidFill>
              </a:rPr>
              <a:t>batmanfanon</a:t>
            </a:r>
            <a:r>
              <a:rPr lang="pt-BR" sz="1400" dirty="0">
                <a:solidFill>
                  <a:schemeClr val="tx1"/>
                </a:solidFill>
              </a:rPr>
              <a:t>/</a:t>
            </a:r>
            <a:r>
              <a:rPr lang="pt-BR" sz="1400" dirty="0" err="1">
                <a:solidFill>
                  <a:schemeClr val="tx1"/>
                </a:solidFill>
              </a:rPr>
              <a:t>images</a:t>
            </a:r>
            <a:r>
              <a:rPr lang="pt-BR" sz="1400" dirty="0">
                <a:solidFill>
                  <a:schemeClr val="tx1"/>
                </a:solidFill>
              </a:rPr>
              <a:t>/f/</a:t>
            </a:r>
            <a:r>
              <a:rPr lang="pt-BR" sz="1400" dirty="0" err="1">
                <a:solidFill>
                  <a:schemeClr val="tx1"/>
                </a:solidFill>
              </a:rPr>
              <a:t>f3</a:t>
            </a:r>
            <a:r>
              <a:rPr lang="pt-BR" sz="1400" dirty="0">
                <a:solidFill>
                  <a:schemeClr val="tx1"/>
                </a:solidFill>
              </a:rPr>
              <a:t>/</a:t>
            </a:r>
            <a:r>
              <a:rPr lang="pt-BR" sz="1400" dirty="0" err="1">
                <a:solidFill>
                  <a:schemeClr val="tx1"/>
                </a:solidFill>
              </a:rPr>
              <a:t>Dick_Grayson</a:t>
            </a:r>
            <a:r>
              <a:rPr lang="pt-BR" sz="1400" dirty="0">
                <a:solidFill>
                  <a:schemeClr val="tx1"/>
                </a:solidFill>
              </a:rPr>
              <a:t>_(</a:t>
            </a:r>
            <a:r>
              <a:rPr lang="pt-BR" sz="1400" dirty="0" err="1">
                <a:solidFill>
                  <a:schemeClr val="tx1"/>
                </a:solidFill>
              </a:rPr>
              <a:t>Gotham_Heroes</a:t>
            </a:r>
            <a:r>
              <a:rPr lang="pt-BR" sz="1400" dirty="0">
                <a:solidFill>
                  <a:schemeClr val="tx1"/>
                </a:solidFill>
              </a:rPr>
              <a:t>).</a:t>
            </a:r>
            <a:r>
              <a:rPr lang="pt-BR" sz="1400" dirty="0" err="1">
                <a:solidFill>
                  <a:schemeClr val="tx1"/>
                </a:solidFill>
              </a:rPr>
              <a:t>jpg</a:t>
            </a:r>
            <a:r>
              <a:rPr lang="pt-BR" sz="1400" dirty="0">
                <a:solidFill>
                  <a:schemeClr val="tx1"/>
                </a:solidFill>
              </a:rPr>
              <a:t>/</a:t>
            </a:r>
            <a:r>
              <a:rPr lang="pt-BR" sz="1400" dirty="0" err="1">
                <a:solidFill>
                  <a:schemeClr val="tx1"/>
                </a:solidFill>
              </a:rPr>
              <a:t>revision</a:t>
            </a:r>
            <a:r>
              <a:rPr lang="pt-BR" sz="1400" dirty="0">
                <a:solidFill>
                  <a:schemeClr val="tx1"/>
                </a:solidFill>
              </a:rPr>
              <a:t>/</a:t>
            </a:r>
            <a:r>
              <a:rPr lang="pt-BR" sz="1400" dirty="0" err="1">
                <a:solidFill>
                  <a:schemeClr val="tx1"/>
                </a:solidFill>
              </a:rPr>
              <a:t>latest?cb</a:t>
            </a:r>
            <a:r>
              <a:rPr lang="pt-BR" sz="1400" dirty="0">
                <a:solidFill>
                  <a:schemeClr val="tx1"/>
                </a:solidFill>
              </a:rPr>
              <a:t>=20131026101238</a:t>
            </a:r>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59</a:t>
            </a:fld>
            <a:endParaRPr lang="es-MX"/>
          </a:p>
        </p:txBody>
      </p:sp>
    </p:spTree>
    <p:extLst>
      <p:ext uri="{BB962C8B-B14F-4D97-AF65-F5344CB8AC3E}">
        <p14:creationId xmlns:p14="http://schemas.microsoft.com/office/powerpoint/2010/main" val="1985265304"/>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Temas</a:t>
            </a:r>
          </a:p>
        </p:txBody>
      </p:sp>
      <p:sp>
        <p:nvSpPr>
          <p:cNvPr id="3" name="Marcador de contenido 2"/>
          <p:cNvSpPr>
            <a:spLocks noGrp="1"/>
          </p:cNvSpPr>
          <p:nvPr>
            <p:ph idx="1"/>
          </p:nvPr>
        </p:nvSpPr>
        <p:spPr/>
        <p:txBody>
          <a:bodyPr>
            <a:normAutofit/>
          </a:bodyPr>
          <a:lstStyle/>
          <a:p>
            <a:pPr algn="just"/>
            <a:r>
              <a:rPr lang="es-MX" sz="2800" dirty="0" smtClean="0"/>
              <a:t>Tema 1</a:t>
            </a:r>
          </a:p>
          <a:p>
            <a:r>
              <a:rPr lang="es-MX" sz="2800" dirty="0"/>
              <a:t>Instrucciones y órdenes para interactuar en el salón de clases. 	</a:t>
            </a:r>
          </a:p>
          <a:p>
            <a:pPr algn="just"/>
            <a:endParaRPr lang="es-MX" sz="2800" dirty="0"/>
          </a:p>
          <a:p>
            <a:pPr algn="just"/>
            <a:r>
              <a:rPr lang="es-MX" sz="2800" dirty="0"/>
              <a:t>Tema 2</a:t>
            </a:r>
          </a:p>
          <a:p>
            <a:r>
              <a:rPr lang="es-MX" sz="2800" dirty="0"/>
              <a:t>Presentación de información personal. 	</a:t>
            </a:r>
          </a:p>
          <a:p>
            <a:endParaRPr lang="es-MX" sz="2800" dirty="0"/>
          </a:p>
          <a:p>
            <a:pPr algn="just"/>
            <a:endParaRPr lang="es-MX" sz="2800" dirty="0"/>
          </a:p>
        </p:txBody>
      </p:sp>
      <p:pic>
        <p:nvPicPr>
          <p:cNvPr id="5" name="4 Imagen">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792" y="1845734"/>
            <a:ext cx="596729" cy="601239"/>
          </a:xfrm>
          <a:prstGeom prst="rect">
            <a:avLst/>
          </a:prstGeom>
          <a:noFill/>
          <a:ln>
            <a:noFill/>
          </a:ln>
        </p:spPr>
      </p:pic>
      <p:pic>
        <p:nvPicPr>
          <p:cNvPr id="6" name="4 Imagen">
            <a:hlinkClick r:id="rId4"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8114" y="3556794"/>
            <a:ext cx="596729" cy="601239"/>
          </a:xfrm>
          <a:prstGeom prst="rect">
            <a:avLst/>
          </a:prstGeom>
          <a:noFill/>
          <a:ln>
            <a:noFill/>
          </a:ln>
        </p:spPr>
      </p:pic>
      <p:sp>
        <p:nvSpPr>
          <p:cNvPr id="4" name="Marcador de pie de página 3"/>
          <p:cNvSpPr>
            <a:spLocks noGrp="1"/>
          </p:cNvSpPr>
          <p:nvPr>
            <p:ph type="ftr" sz="quarter" idx="11"/>
          </p:nvPr>
        </p:nvSpPr>
        <p:spPr/>
        <p:txBody>
          <a:bodyPr/>
          <a:lstStyle/>
          <a:p>
            <a:r>
              <a:rPr lang="es-MX" smtClean="0"/>
              <a:t>Inglés 2</a:t>
            </a:r>
            <a:endParaRPr lang="es-MX"/>
          </a:p>
        </p:txBody>
      </p:sp>
      <p:sp>
        <p:nvSpPr>
          <p:cNvPr id="8" name="Marcador de número de diapositiva 7"/>
          <p:cNvSpPr>
            <a:spLocks noGrp="1"/>
          </p:cNvSpPr>
          <p:nvPr>
            <p:ph type="sldNum" sz="quarter" idx="12"/>
          </p:nvPr>
        </p:nvSpPr>
        <p:spPr/>
        <p:txBody>
          <a:bodyPr/>
          <a:lstStyle/>
          <a:p>
            <a:fld id="{FD1175BB-7DD3-42E1-9EC4-1C6E116DA6E2}" type="slidenum">
              <a:rPr lang="es-MX" smtClean="0"/>
              <a:t>6</a:t>
            </a:fld>
            <a:endParaRPr lang="es-MX"/>
          </a:p>
        </p:txBody>
      </p:sp>
    </p:spTree>
    <p:extLst>
      <p:ext uri="{BB962C8B-B14F-4D97-AF65-F5344CB8AC3E}">
        <p14:creationId xmlns:p14="http://schemas.microsoft.com/office/powerpoint/2010/main" val="791962346"/>
      </p:ext>
    </p:extLst>
  </p:cSld>
  <p:clrMapOvr>
    <a:masterClrMapping/>
  </p:clrMapOvr>
  <p:transition spd="slow">
    <p:pull/>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2697" y="35361"/>
            <a:ext cx="7543800" cy="828641"/>
          </a:xfrm>
        </p:spPr>
        <p:txBody>
          <a:bodyPr>
            <a:normAutofit/>
          </a:bodyPr>
          <a:lstStyle/>
          <a:p>
            <a:r>
              <a:rPr lang="es-MX" sz="3600" spc="0" dirty="0">
                <a:ln w="0"/>
                <a:solidFill>
                  <a:schemeClr val="accent1"/>
                </a:solidFill>
                <a:effectLst>
                  <a:outerShdw blurRad="38100" dist="25400" dir="5400000" algn="ctr" rotWithShape="0">
                    <a:srgbClr val="6E747A">
                      <a:alpha val="43000"/>
                    </a:srgbClr>
                  </a:outerShdw>
                </a:effectLst>
              </a:rPr>
              <a:t>Referencias Imágenes</a:t>
            </a:r>
          </a:p>
        </p:txBody>
      </p:sp>
      <p:sp>
        <p:nvSpPr>
          <p:cNvPr id="2" name="1 Marcador de contenido"/>
          <p:cNvSpPr>
            <a:spLocks noGrp="1"/>
          </p:cNvSpPr>
          <p:nvPr>
            <p:ph idx="1"/>
          </p:nvPr>
        </p:nvSpPr>
        <p:spPr>
          <a:xfrm>
            <a:off x="352697" y="864002"/>
            <a:ext cx="11443063" cy="5445318"/>
          </a:xfrm>
        </p:spPr>
        <p:txBody>
          <a:bodyPr>
            <a:noAutofit/>
          </a:bodyPr>
          <a:lstStyle/>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37</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smtClean="0">
                <a:solidFill>
                  <a:schemeClr val="tx1"/>
                </a:solidFill>
              </a:rPr>
              <a:t>st.depositphotos.com</a:t>
            </a:r>
            <a:r>
              <a:rPr lang="pt-BR" sz="1400" dirty="0" smtClean="0">
                <a:solidFill>
                  <a:schemeClr val="tx1"/>
                </a:solidFill>
              </a:rPr>
              <a:t>/1796793/1365/v/450/</a:t>
            </a:r>
            <a:r>
              <a:rPr lang="pt-BR" sz="1400" dirty="0" err="1" smtClean="0">
                <a:solidFill>
                  <a:schemeClr val="tx1"/>
                </a:solidFill>
              </a:rPr>
              <a:t>depositphotos_13655066-Cartoon-teenage.jpg</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39</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inglestreinando.com</a:t>
            </a:r>
            <a:r>
              <a:rPr lang="pt-BR" sz="1400" dirty="0">
                <a:solidFill>
                  <a:schemeClr val="tx1"/>
                </a:solidFill>
              </a:rPr>
              <a:t>/</a:t>
            </a:r>
            <a:r>
              <a:rPr lang="pt-BR" sz="1400" dirty="0" err="1">
                <a:solidFill>
                  <a:schemeClr val="tx1"/>
                </a:solidFill>
              </a:rPr>
              <a:t>wp-content</a:t>
            </a:r>
            <a:r>
              <a:rPr lang="pt-BR" sz="1400" dirty="0">
                <a:solidFill>
                  <a:schemeClr val="tx1"/>
                </a:solidFill>
              </a:rPr>
              <a:t>/uploads/2016/02/</a:t>
            </a:r>
            <a:r>
              <a:rPr lang="pt-BR" sz="1400" dirty="0" err="1">
                <a:solidFill>
                  <a:schemeClr val="tx1"/>
                </a:solidFill>
              </a:rPr>
              <a:t>Pronomes-em-Ingl%C3%AAs.png</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40</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img12.deviantart.net</a:t>
            </a:r>
            <a:r>
              <a:rPr lang="pt-BR" sz="1400" dirty="0">
                <a:solidFill>
                  <a:schemeClr val="tx1"/>
                </a:solidFill>
              </a:rPr>
              <a:t>/</a:t>
            </a:r>
            <a:r>
              <a:rPr lang="pt-BR" sz="1400" dirty="0" err="1">
                <a:solidFill>
                  <a:schemeClr val="tx1"/>
                </a:solidFill>
              </a:rPr>
              <a:t>1a1a</a:t>
            </a:r>
            <a:r>
              <a:rPr lang="pt-BR" sz="1400" dirty="0">
                <a:solidFill>
                  <a:schemeClr val="tx1"/>
                </a:solidFill>
              </a:rPr>
              <a:t>/i/2015/091/e/4/</a:t>
            </a:r>
            <a:r>
              <a:rPr lang="pt-BR" sz="1400" dirty="0" err="1">
                <a:solidFill>
                  <a:schemeClr val="tx1"/>
                </a:solidFill>
              </a:rPr>
              <a:t>cartoon_selfie_by_fire_topaz-d8o2cdj.png</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45</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2.bp.blogspot.com</a:t>
            </a:r>
            <a:r>
              <a:rPr lang="pt-BR" sz="1400" dirty="0">
                <a:solidFill>
                  <a:schemeClr val="tx1"/>
                </a:solidFill>
              </a:rPr>
              <a:t>/-</a:t>
            </a:r>
            <a:r>
              <a:rPr lang="pt-BR" sz="1400" dirty="0" err="1">
                <a:solidFill>
                  <a:schemeClr val="tx1"/>
                </a:solidFill>
              </a:rPr>
              <a:t>UFhfN095qgk</a:t>
            </a:r>
            <a:r>
              <a:rPr lang="pt-BR" sz="1400" dirty="0">
                <a:solidFill>
                  <a:schemeClr val="tx1"/>
                </a:solidFill>
              </a:rPr>
              <a:t>/</a:t>
            </a:r>
            <a:r>
              <a:rPr lang="pt-BR" sz="1400" dirty="0" err="1">
                <a:solidFill>
                  <a:schemeClr val="tx1"/>
                </a:solidFill>
              </a:rPr>
              <a:t>Tn_KmjLWRYI</a:t>
            </a:r>
            <a:r>
              <a:rPr lang="pt-BR" sz="1400" dirty="0">
                <a:solidFill>
                  <a:schemeClr val="tx1"/>
                </a:solidFill>
              </a:rPr>
              <a:t>/</a:t>
            </a:r>
            <a:r>
              <a:rPr lang="pt-BR" sz="1400" dirty="0" err="1">
                <a:solidFill>
                  <a:schemeClr val="tx1"/>
                </a:solidFill>
              </a:rPr>
              <a:t>AAAAAAAAAbk</a:t>
            </a:r>
            <a:r>
              <a:rPr lang="pt-BR" sz="1400" dirty="0">
                <a:solidFill>
                  <a:schemeClr val="tx1"/>
                </a:solidFill>
              </a:rPr>
              <a:t>/</a:t>
            </a:r>
            <a:r>
              <a:rPr lang="pt-BR" sz="1400" dirty="0" err="1">
                <a:solidFill>
                  <a:schemeClr val="tx1"/>
                </a:solidFill>
              </a:rPr>
              <a:t>wPaFEG79vq8</a:t>
            </a:r>
            <a:r>
              <a:rPr lang="pt-BR" sz="1400" dirty="0">
                <a:solidFill>
                  <a:schemeClr val="tx1"/>
                </a:solidFill>
              </a:rPr>
              <a:t>/</a:t>
            </a:r>
            <a:r>
              <a:rPr lang="pt-BR" sz="1400" dirty="0" err="1">
                <a:solidFill>
                  <a:schemeClr val="tx1"/>
                </a:solidFill>
              </a:rPr>
              <a:t>s1600</a:t>
            </a:r>
            <a:r>
              <a:rPr lang="pt-BR" sz="1400" dirty="0">
                <a:solidFill>
                  <a:schemeClr val="tx1"/>
                </a:solidFill>
              </a:rPr>
              <a:t>/</a:t>
            </a:r>
            <a:r>
              <a:rPr lang="pt-BR" sz="1400" dirty="0" err="1">
                <a:solidFill>
                  <a:schemeClr val="tx1"/>
                </a:solidFill>
              </a:rPr>
              <a:t>cartoonteens.jpg</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47</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i.amz.mshcdn.com</a:t>
            </a:r>
            <a:r>
              <a:rPr lang="pt-BR" sz="1400" dirty="0">
                <a:solidFill>
                  <a:schemeClr val="tx1"/>
                </a:solidFill>
              </a:rPr>
              <a:t>/</a:t>
            </a:r>
            <a:r>
              <a:rPr lang="pt-BR" sz="1400" dirty="0" err="1">
                <a:solidFill>
                  <a:schemeClr val="tx1"/>
                </a:solidFill>
              </a:rPr>
              <a:t>MeNY8-PchBC_29NcqVYePZK3IGk</a:t>
            </a:r>
            <a:r>
              <a:rPr lang="pt-BR" sz="1400" dirty="0">
                <a:solidFill>
                  <a:schemeClr val="tx1"/>
                </a:solidFill>
              </a:rPr>
              <a:t>=/</a:t>
            </a:r>
            <a:r>
              <a:rPr lang="pt-BR" sz="1400" dirty="0" err="1">
                <a:solidFill>
                  <a:schemeClr val="tx1"/>
                </a:solidFill>
              </a:rPr>
              <a:t>1200x627</a:t>
            </a:r>
            <a:r>
              <a:rPr lang="pt-BR" sz="1400" dirty="0">
                <a:solidFill>
                  <a:schemeClr val="tx1"/>
                </a:solidFill>
              </a:rPr>
              <a:t>/</a:t>
            </a:r>
            <a:r>
              <a:rPr lang="pt-BR" sz="1400" dirty="0" err="1">
                <a:solidFill>
                  <a:schemeClr val="tx1"/>
                </a:solidFill>
              </a:rPr>
              <a:t>2013%2F05%2F01%2F7d%2Ftraveltipsw.fcd39.jpg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airportsshuttlebus.com</a:t>
            </a:r>
            <a:r>
              <a:rPr lang="pt-BR" sz="1400" dirty="0">
                <a:solidFill>
                  <a:schemeClr val="tx1"/>
                </a:solidFill>
              </a:rPr>
              <a:t>/</a:t>
            </a:r>
            <a:r>
              <a:rPr lang="pt-BR" sz="1400" dirty="0" err="1">
                <a:solidFill>
                  <a:schemeClr val="tx1"/>
                </a:solidFill>
              </a:rPr>
              <a:t>Public</a:t>
            </a:r>
            <a:r>
              <a:rPr lang="pt-BR" sz="1400" dirty="0">
                <a:solidFill>
                  <a:schemeClr val="tx1"/>
                </a:solidFill>
              </a:rPr>
              <a:t>/</a:t>
            </a:r>
            <a:r>
              <a:rPr lang="pt-BR" sz="1400" dirty="0" err="1">
                <a:solidFill>
                  <a:schemeClr val="tx1"/>
                </a:solidFill>
              </a:rPr>
              <a:t>10262015023546Untitled-1.jpg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i.huffpost.com</a:t>
            </a:r>
            <a:r>
              <a:rPr lang="pt-BR" sz="1400" dirty="0">
                <a:solidFill>
                  <a:schemeClr val="tx1"/>
                </a:solidFill>
              </a:rPr>
              <a:t>/</a:t>
            </a:r>
            <a:r>
              <a:rPr lang="pt-BR" sz="1400" dirty="0" err="1">
                <a:solidFill>
                  <a:schemeClr val="tx1"/>
                </a:solidFill>
              </a:rPr>
              <a:t>gen</a:t>
            </a:r>
            <a:r>
              <a:rPr lang="pt-BR" sz="1400" dirty="0">
                <a:solidFill>
                  <a:schemeClr val="tx1"/>
                </a:solidFill>
              </a:rPr>
              <a:t>/2347980/</a:t>
            </a:r>
            <a:r>
              <a:rPr lang="pt-BR" sz="1400" dirty="0" err="1">
                <a:solidFill>
                  <a:schemeClr val="tx1"/>
                </a:solidFill>
              </a:rPr>
              <a:t>images</a:t>
            </a:r>
            <a:r>
              <a:rPr lang="pt-BR" sz="1400" dirty="0">
                <a:solidFill>
                  <a:schemeClr val="tx1"/>
                </a:solidFill>
              </a:rPr>
              <a:t>/o-</a:t>
            </a:r>
            <a:r>
              <a:rPr lang="pt-BR" sz="1400" dirty="0" err="1">
                <a:solidFill>
                  <a:schemeClr val="tx1"/>
                </a:solidFill>
              </a:rPr>
              <a:t>TEACHERS</a:t>
            </a:r>
            <a:r>
              <a:rPr lang="pt-BR" sz="1400" dirty="0">
                <a:solidFill>
                  <a:schemeClr val="tx1"/>
                </a:solidFill>
              </a:rPr>
              <a:t>-</a:t>
            </a:r>
            <a:r>
              <a:rPr lang="pt-BR" sz="1400" dirty="0" err="1">
                <a:solidFill>
                  <a:schemeClr val="tx1"/>
                </a:solidFill>
              </a:rPr>
              <a:t>facebook.jpg</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www.sopitas.com</a:t>
            </a:r>
            <a:r>
              <a:rPr lang="pt-BR" sz="1400" dirty="0">
                <a:solidFill>
                  <a:schemeClr val="tx1"/>
                </a:solidFill>
              </a:rPr>
              <a:t>/</a:t>
            </a:r>
            <a:r>
              <a:rPr lang="pt-BR" sz="1400" dirty="0" err="1">
                <a:solidFill>
                  <a:schemeClr val="tx1"/>
                </a:solidFill>
              </a:rPr>
              <a:t>wp-content</a:t>
            </a:r>
            <a:r>
              <a:rPr lang="pt-BR" sz="1400" dirty="0">
                <a:solidFill>
                  <a:schemeClr val="tx1"/>
                </a:solidFill>
              </a:rPr>
              <a:t>/uploads/2015/09/</a:t>
            </a:r>
            <a:r>
              <a:rPr lang="pt-BR" sz="1400" dirty="0" err="1">
                <a:solidFill>
                  <a:schemeClr val="tx1"/>
                </a:solidFill>
              </a:rPr>
              <a:t>planefood.jpg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www.egasa.eu</a:t>
            </a:r>
            <a:r>
              <a:rPr lang="pt-BR" sz="1400" dirty="0">
                <a:solidFill>
                  <a:schemeClr val="tx1"/>
                </a:solidFill>
              </a:rPr>
              <a:t>/</a:t>
            </a:r>
            <a:r>
              <a:rPr lang="pt-BR" sz="1400" dirty="0" err="1">
                <a:solidFill>
                  <a:schemeClr val="tx1"/>
                </a:solidFill>
              </a:rPr>
              <a:t>wp-content</a:t>
            </a:r>
            <a:r>
              <a:rPr lang="pt-BR" sz="1400" dirty="0">
                <a:solidFill>
                  <a:schemeClr val="tx1"/>
                </a:solidFill>
              </a:rPr>
              <a:t>/uploads/2015/07/</a:t>
            </a:r>
            <a:r>
              <a:rPr lang="pt-BR" sz="1400" dirty="0" err="1">
                <a:solidFill>
                  <a:schemeClr val="tx1"/>
                </a:solidFill>
              </a:rPr>
              <a:t>22.jpg</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smtClean="0">
                <a:solidFill>
                  <a:schemeClr val="tx1"/>
                </a:solidFill>
              </a:rPr>
              <a:t>scrubsmag.mindovermediallc.netdna-cdn.com</a:t>
            </a:r>
            <a:r>
              <a:rPr lang="pt-BR" sz="1400" dirty="0" smtClean="0">
                <a:solidFill>
                  <a:schemeClr val="tx1"/>
                </a:solidFill>
              </a:rPr>
              <a:t>/</a:t>
            </a:r>
            <a:r>
              <a:rPr lang="pt-BR" sz="1400" dirty="0" err="1" smtClean="0">
                <a:solidFill>
                  <a:schemeClr val="tx1"/>
                </a:solidFill>
              </a:rPr>
              <a:t>wp-content</a:t>
            </a:r>
            <a:r>
              <a:rPr lang="pt-BR" sz="1400" dirty="0" smtClean="0">
                <a:solidFill>
                  <a:schemeClr val="tx1"/>
                </a:solidFill>
              </a:rPr>
              <a:t>/uploads/</a:t>
            </a:r>
            <a:r>
              <a:rPr lang="pt-BR" sz="1400" dirty="0" err="1" smtClean="0">
                <a:solidFill>
                  <a:schemeClr val="tx1"/>
                </a:solidFill>
              </a:rPr>
              <a:t>10signs.jpg</a:t>
            </a:r>
            <a:endParaRPr lang="pt-BR" sz="1400" dirty="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49</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www.campitur.com</a:t>
            </a:r>
            <a:r>
              <a:rPr lang="pt-BR" sz="1400" dirty="0">
                <a:solidFill>
                  <a:schemeClr val="tx1"/>
                </a:solidFill>
              </a:rPr>
              <a:t>/</a:t>
            </a:r>
            <a:r>
              <a:rPr lang="pt-BR" sz="1400" dirty="0" err="1">
                <a:solidFill>
                  <a:schemeClr val="tx1"/>
                </a:solidFill>
              </a:rPr>
              <a:t>imagenes_tcs</a:t>
            </a:r>
            <a:r>
              <a:rPr lang="pt-BR" sz="1400" dirty="0">
                <a:solidFill>
                  <a:schemeClr val="tx1"/>
                </a:solidFill>
              </a:rPr>
              <a:t>/</a:t>
            </a:r>
            <a:r>
              <a:rPr lang="pt-BR" sz="1400" dirty="0" err="1">
                <a:solidFill>
                  <a:schemeClr val="tx1"/>
                </a:solidFill>
              </a:rPr>
              <a:t>imagenesBD_tcs</a:t>
            </a:r>
            <a:r>
              <a:rPr lang="pt-BR" sz="1400" dirty="0">
                <a:solidFill>
                  <a:schemeClr val="tx1"/>
                </a:solidFill>
              </a:rPr>
              <a:t>/201004/</a:t>
            </a:r>
            <a:r>
              <a:rPr lang="pt-BR" sz="1400" dirty="0" err="1">
                <a:solidFill>
                  <a:schemeClr val="tx1"/>
                </a:solidFill>
              </a:rPr>
              <a:t>2010040718243953574700_L.jpg</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50</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italian</a:t>
            </a:r>
            <a:r>
              <a:rPr lang="pt-BR" sz="1400" dirty="0">
                <a:solidFill>
                  <a:schemeClr val="tx1"/>
                </a:solidFill>
              </a:rPr>
              <a:t>--</a:t>
            </a:r>
            <a:r>
              <a:rPr lang="pt-BR" sz="1400" dirty="0" err="1">
                <a:solidFill>
                  <a:schemeClr val="tx1"/>
                </a:solidFill>
              </a:rPr>
              <a:t>course.com</a:t>
            </a:r>
            <a:r>
              <a:rPr lang="pt-BR" sz="1400" dirty="0">
                <a:solidFill>
                  <a:schemeClr val="tx1"/>
                </a:solidFill>
              </a:rPr>
              <a:t>/ar/</a:t>
            </a:r>
            <a:r>
              <a:rPr lang="pt-BR" sz="1400" dirty="0" err="1">
                <a:solidFill>
                  <a:schemeClr val="tx1"/>
                </a:solidFill>
              </a:rPr>
              <a:t>wp-content</a:t>
            </a:r>
            <a:r>
              <a:rPr lang="pt-BR" sz="1400" dirty="0">
                <a:solidFill>
                  <a:schemeClr val="tx1"/>
                </a:solidFill>
              </a:rPr>
              <a:t>/uploads/2012/03/</a:t>
            </a:r>
            <a:r>
              <a:rPr lang="pt-BR" sz="1400" dirty="0" err="1">
                <a:solidFill>
                  <a:schemeClr val="tx1"/>
                </a:solidFill>
              </a:rPr>
              <a:t>691.gif</a:t>
            </a:r>
            <a:endParaRPr lang="pt-BR" sz="1400" dirty="0">
              <a:solidFill>
                <a:schemeClr val="tx1"/>
              </a:solidFill>
            </a:endParaRPr>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60</a:t>
            </a:fld>
            <a:endParaRPr lang="es-MX"/>
          </a:p>
        </p:txBody>
      </p:sp>
    </p:spTree>
    <p:extLst>
      <p:ext uri="{BB962C8B-B14F-4D97-AF65-F5344CB8AC3E}">
        <p14:creationId xmlns:p14="http://schemas.microsoft.com/office/powerpoint/2010/main" val="1578468653"/>
      </p:ext>
    </p:extLst>
  </p:cSld>
  <p:clrMapOvr>
    <a:masterClrMapping/>
  </p:clrMapOvr>
  <p:transition spd="slow">
    <p:pull/>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2697" y="35361"/>
            <a:ext cx="7543800" cy="828641"/>
          </a:xfrm>
        </p:spPr>
        <p:txBody>
          <a:bodyPr>
            <a:normAutofit/>
          </a:bodyPr>
          <a:lstStyle/>
          <a:p>
            <a:r>
              <a:rPr lang="es-MX" sz="3600" spc="0" dirty="0">
                <a:ln w="0"/>
                <a:solidFill>
                  <a:schemeClr val="accent1"/>
                </a:solidFill>
                <a:effectLst>
                  <a:outerShdw blurRad="38100" dist="25400" dir="5400000" algn="ctr" rotWithShape="0">
                    <a:srgbClr val="6E747A">
                      <a:alpha val="43000"/>
                    </a:srgbClr>
                  </a:outerShdw>
                </a:effectLst>
              </a:rPr>
              <a:t>Referencias Imágenes</a:t>
            </a:r>
          </a:p>
        </p:txBody>
      </p:sp>
      <p:sp>
        <p:nvSpPr>
          <p:cNvPr id="2" name="1 Marcador de contenido"/>
          <p:cNvSpPr>
            <a:spLocks noGrp="1"/>
          </p:cNvSpPr>
          <p:nvPr>
            <p:ph idx="1"/>
          </p:nvPr>
        </p:nvSpPr>
        <p:spPr>
          <a:xfrm>
            <a:off x="352697" y="864002"/>
            <a:ext cx="11443063" cy="5445318"/>
          </a:xfrm>
        </p:spPr>
        <p:txBody>
          <a:bodyPr>
            <a:noAutofit/>
          </a:bodyPr>
          <a:lstStyle/>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50 – 54</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smtClean="0">
                <a:solidFill>
                  <a:schemeClr val="tx1"/>
                </a:solidFill>
              </a:rPr>
              <a:t>img04.deviantart.net</a:t>
            </a:r>
            <a:r>
              <a:rPr lang="pt-BR" sz="1400" dirty="0" smtClean="0">
                <a:solidFill>
                  <a:schemeClr val="tx1"/>
                </a:solidFill>
              </a:rPr>
              <a:t>/</a:t>
            </a:r>
            <a:r>
              <a:rPr lang="pt-BR" sz="1400" dirty="0" err="1" smtClean="0">
                <a:solidFill>
                  <a:schemeClr val="tx1"/>
                </a:solidFill>
              </a:rPr>
              <a:t>fcc6</a:t>
            </a:r>
            <a:r>
              <a:rPr lang="pt-BR" sz="1400" dirty="0" smtClean="0">
                <a:solidFill>
                  <a:schemeClr val="tx1"/>
                </a:solidFill>
              </a:rPr>
              <a:t>/i/2015/136/e/9/</a:t>
            </a:r>
            <a:r>
              <a:rPr lang="pt-BR" sz="1400" dirty="0" err="1" smtClean="0">
                <a:solidFill>
                  <a:schemeClr val="tx1"/>
                </a:solidFill>
              </a:rPr>
              <a:t>olly_benito_cartoon_vector_by_tekrovergara-d8tjrta.png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cliparwolf.com</a:t>
            </a:r>
            <a:r>
              <a:rPr lang="pt-BR" sz="1400" dirty="0">
                <a:solidFill>
                  <a:schemeClr val="tx1"/>
                </a:solidFill>
              </a:rPr>
              <a:t>/</a:t>
            </a:r>
            <a:r>
              <a:rPr lang="pt-BR" sz="1400" dirty="0" err="1">
                <a:solidFill>
                  <a:schemeClr val="tx1"/>
                </a:solidFill>
              </a:rPr>
              <a:t>image.php?pic</a:t>
            </a:r>
            <a:r>
              <a:rPr lang="pt-BR" sz="1400" dirty="0">
                <a:solidFill>
                  <a:schemeClr val="tx1"/>
                </a:solidFill>
              </a:rPr>
              <a:t>=/</a:t>
            </a:r>
            <a:r>
              <a:rPr lang="pt-BR" sz="1400" dirty="0" err="1">
                <a:solidFill>
                  <a:schemeClr val="tx1"/>
                </a:solidFill>
              </a:rPr>
              <a:t>cliparts</a:t>
            </a:r>
            <a:r>
              <a:rPr lang="pt-BR" sz="1400" dirty="0">
                <a:solidFill>
                  <a:schemeClr val="tx1"/>
                </a:solidFill>
              </a:rPr>
              <a:t>/</a:t>
            </a:r>
            <a:r>
              <a:rPr lang="pt-BR" sz="1400" dirty="0" err="1">
                <a:solidFill>
                  <a:schemeClr val="tx1"/>
                </a:solidFill>
              </a:rPr>
              <a:t>files2</a:t>
            </a:r>
            <a:r>
              <a:rPr lang="pt-BR" sz="1400" dirty="0">
                <a:solidFill>
                  <a:schemeClr val="tx1"/>
                </a:solidFill>
              </a:rPr>
              <a:t>/</a:t>
            </a:r>
            <a:r>
              <a:rPr lang="pt-BR" sz="1400" dirty="0" err="1">
                <a:solidFill>
                  <a:schemeClr val="tx1"/>
                </a:solidFill>
              </a:rPr>
              <a:t>guitar</a:t>
            </a:r>
            <a:r>
              <a:rPr lang="pt-BR" sz="1400" dirty="0">
                <a:solidFill>
                  <a:schemeClr val="tx1"/>
                </a:solidFill>
              </a:rPr>
              <a:t>-clip-art-</a:t>
            </a:r>
            <a:r>
              <a:rPr lang="pt-BR" sz="1400" dirty="0" err="1">
                <a:solidFill>
                  <a:schemeClr val="tx1"/>
                </a:solidFill>
              </a:rPr>
              <a:t>9cRb7z9ce.png</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https</a:t>
            </a:r>
            <a:r>
              <a:rPr lang="pt-BR" sz="1400" dirty="0">
                <a:solidFill>
                  <a:schemeClr val="tx1"/>
                </a:solidFill>
              </a:rPr>
              <a:t>://</a:t>
            </a:r>
            <a:r>
              <a:rPr lang="pt-BR" sz="1400" dirty="0" err="1">
                <a:solidFill>
                  <a:schemeClr val="tx1"/>
                </a:solidFill>
              </a:rPr>
              <a:t>lh6.googleusercontent.com</a:t>
            </a:r>
            <a:r>
              <a:rPr lang="pt-BR" sz="1400" dirty="0">
                <a:solidFill>
                  <a:schemeClr val="tx1"/>
                </a:solidFill>
              </a:rPr>
              <a:t>/--</a:t>
            </a:r>
            <a:r>
              <a:rPr lang="pt-BR" sz="1400" dirty="0" err="1">
                <a:solidFill>
                  <a:schemeClr val="tx1"/>
                </a:solidFill>
              </a:rPr>
              <a:t>o6QsH-e938</a:t>
            </a:r>
            <a:r>
              <a:rPr lang="pt-BR" sz="1400" dirty="0">
                <a:solidFill>
                  <a:schemeClr val="tx1"/>
                </a:solidFill>
              </a:rPr>
              <a:t>/</a:t>
            </a:r>
            <a:r>
              <a:rPr lang="pt-BR" sz="1400" dirty="0" err="1">
                <a:solidFill>
                  <a:schemeClr val="tx1"/>
                </a:solidFill>
              </a:rPr>
              <a:t>AAAAAAAAAAI</a:t>
            </a:r>
            <a:r>
              <a:rPr lang="pt-BR" sz="1400" dirty="0">
                <a:solidFill>
                  <a:schemeClr val="tx1"/>
                </a:solidFill>
              </a:rPr>
              <a:t>/</a:t>
            </a:r>
            <a:r>
              <a:rPr lang="pt-BR" sz="1400" dirty="0" err="1">
                <a:solidFill>
                  <a:schemeClr val="tx1"/>
                </a:solidFill>
              </a:rPr>
              <a:t>AAAAAAAAIwA</a:t>
            </a:r>
            <a:r>
              <a:rPr lang="pt-BR" sz="1400" dirty="0">
                <a:solidFill>
                  <a:schemeClr val="tx1"/>
                </a:solidFill>
              </a:rPr>
              <a:t>/</a:t>
            </a:r>
            <a:r>
              <a:rPr lang="pt-BR" sz="1400" dirty="0" err="1">
                <a:solidFill>
                  <a:schemeClr val="tx1"/>
                </a:solidFill>
              </a:rPr>
              <a:t>DwuQU1OuSHo</a:t>
            </a:r>
            <a:r>
              <a:rPr lang="pt-BR" sz="1400" dirty="0">
                <a:solidFill>
                  <a:schemeClr val="tx1"/>
                </a:solidFill>
              </a:rPr>
              <a:t>/</a:t>
            </a:r>
            <a:r>
              <a:rPr lang="pt-BR" sz="1400" dirty="0" err="1">
                <a:solidFill>
                  <a:schemeClr val="tx1"/>
                </a:solidFill>
              </a:rPr>
              <a:t>photo.jpg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www.pngall.com</a:t>
            </a:r>
            <a:r>
              <a:rPr lang="pt-BR" sz="1400" dirty="0">
                <a:solidFill>
                  <a:schemeClr val="tx1"/>
                </a:solidFill>
              </a:rPr>
              <a:t>/smartphone-</a:t>
            </a:r>
            <a:r>
              <a:rPr lang="pt-BR" sz="1400" dirty="0" err="1">
                <a:solidFill>
                  <a:schemeClr val="tx1"/>
                </a:solidFill>
              </a:rPr>
              <a:t>png</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https</a:t>
            </a:r>
            <a:r>
              <a:rPr lang="pt-BR" sz="1400" dirty="0">
                <a:solidFill>
                  <a:schemeClr val="tx1"/>
                </a:solidFill>
              </a:rPr>
              <a:t>://</a:t>
            </a:r>
            <a:r>
              <a:rPr lang="pt-BR" sz="1400" dirty="0" err="1">
                <a:solidFill>
                  <a:schemeClr val="tx1"/>
                </a:solidFill>
              </a:rPr>
              <a:t>pixabay.com</a:t>
            </a:r>
            <a:r>
              <a:rPr lang="pt-BR" sz="1400" dirty="0">
                <a:solidFill>
                  <a:schemeClr val="tx1"/>
                </a:solidFill>
              </a:rPr>
              <a:t>/p-306442/?</a:t>
            </a:r>
            <a:r>
              <a:rPr lang="pt-BR" sz="1400" dirty="0" err="1">
                <a:solidFill>
                  <a:schemeClr val="tx1"/>
                </a:solidFill>
              </a:rPr>
              <a:t>no_redirect</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www.officialpsds.com</a:t>
            </a:r>
            <a:r>
              <a:rPr lang="pt-BR" sz="1400" dirty="0">
                <a:solidFill>
                  <a:schemeClr val="tx1"/>
                </a:solidFill>
              </a:rPr>
              <a:t>/</a:t>
            </a:r>
            <a:r>
              <a:rPr lang="pt-BR" sz="1400" dirty="0" err="1">
                <a:solidFill>
                  <a:schemeClr val="tx1"/>
                </a:solidFill>
              </a:rPr>
              <a:t>images</a:t>
            </a:r>
            <a:r>
              <a:rPr lang="pt-BR" sz="1400" dirty="0">
                <a:solidFill>
                  <a:schemeClr val="tx1"/>
                </a:solidFill>
              </a:rPr>
              <a:t>/</a:t>
            </a:r>
            <a:r>
              <a:rPr lang="pt-BR" sz="1400" dirty="0" err="1">
                <a:solidFill>
                  <a:schemeClr val="tx1"/>
                </a:solidFill>
              </a:rPr>
              <a:t>thumbs</a:t>
            </a:r>
            <a:r>
              <a:rPr lang="pt-BR" sz="1400" dirty="0">
                <a:solidFill>
                  <a:schemeClr val="tx1"/>
                </a:solidFill>
              </a:rPr>
              <a:t>/</a:t>
            </a:r>
            <a:r>
              <a:rPr lang="pt-BR" sz="1400" dirty="0" err="1">
                <a:solidFill>
                  <a:schemeClr val="tx1"/>
                </a:solidFill>
              </a:rPr>
              <a:t>Jeezy-Cartoon-Shirt-psd9243.png</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images.clipartbro.com</a:t>
            </a:r>
            <a:r>
              <a:rPr lang="pt-BR" sz="1400" dirty="0">
                <a:solidFill>
                  <a:schemeClr val="tx1"/>
                </a:solidFill>
              </a:rPr>
              <a:t>/63/</a:t>
            </a:r>
            <a:r>
              <a:rPr lang="pt-BR" sz="1400" dirty="0" err="1">
                <a:solidFill>
                  <a:schemeClr val="tx1"/>
                </a:solidFill>
              </a:rPr>
              <a:t>painted-green-tree-png-clipart-picture-63165.png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cdn.thinglink.me</a:t>
            </a:r>
            <a:r>
              <a:rPr lang="pt-BR" sz="1400" dirty="0">
                <a:solidFill>
                  <a:schemeClr val="tx1"/>
                </a:solidFill>
              </a:rPr>
              <a:t>/</a:t>
            </a:r>
            <a:r>
              <a:rPr lang="pt-BR" sz="1400" dirty="0" err="1">
                <a:solidFill>
                  <a:schemeClr val="tx1"/>
                </a:solidFill>
              </a:rPr>
              <a:t>api</a:t>
            </a:r>
            <a:r>
              <a:rPr lang="pt-BR" sz="1400" dirty="0">
                <a:solidFill>
                  <a:schemeClr val="tx1"/>
                </a:solidFill>
              </a:rPr>
              <a:t>/</a:t>
            </a:r>
            <a:r>
              <a:rPr lang="pt-BR" sz="1400" dirty="0" err="1">
                <a:solidFill>
                  <a:schemeClr val="tx1"/>
                </a:solidFill>
              </a:rPr>
              <a:t>image</a:t>
            </a:r>
            <a:r>
              <a:rPr lang="pt-BR" sz="1400" dirty="0">
                <a:solidFill>
                  <a:schemeClr val="tx1"/>
                </a:solidFill>
              </a:rPr>
              <a:t>/588291179813011457/1024/10/</a:t>
            </a:r>
            <a:r>
              <a:rPr lang="pt-BR" sz="1400" dirty="0" err="1">
                <a:solidFill>
                  <a:schemeClr val="tx1"/>
                </a:solidFill>
              </a:rPr>
              <a:t>scaletowidth</a:t>
            </a:r>
            <a:r>
              <a:rPr lang="pt-BR" sz="1400" dirty="0">
                <a:solidFill>
                  <a:schemeClr val="tx1"/>
                </a:solidFill>
              </a:rPr>
              <a:t>/0/0/1/1/false/</a:t>
            </a:r>
            <a:r>
              <a:rPr lang="pt-BR" sz="1400" dirty="0" err="1">
                <a:solidFill>
                  <a:schemeClr val="tx1"/>
                </a:solidFill>
              </a:rPr>
              <a:t>true?wait</a:t>
            </a:r>
            <a:r>
              <a:rPr lang="pt-BR" sz="1400" dirty="0">
                <a:solidFill>
                  <a:schemeClr val="tx1"/>
                </a:solidFill>
              </a:rPr>
              <a:t>=</a:t>
            </a:r>
            <a:r>
              <a:rPr lang="pt-BR" sz="1400" dirty="0" err="1">
                <a:solidFill>
                  <a:schemeClr val="tx1"/>
                </a:solidFill>
              </a:rPr>
              <a:t>true</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https</a:t>
            </a:r>
            <a:r>
              <a:rPr lang="pt-BR" sz="1400" dirty="0">
                <a:solidFill>
                  <a:schemeClr val="tx1"/>
                </a:solidFill>
              </a:rPr>
              <a:t>://</a:t>
            </a:r>
            <a:r>
              <a:rPr lang="pt-BR" sz="1400" dirty="0" err="1">
                <a:solidFill>
                  <a:schemeClr val="tx1"/>
                </a:solidFill>
              </a:rPr>
              <a:t>openclipart.org</a:t>
            </a:r>
            <a:r>
              <a:rPr lang="pt-BR" sz="1400" dirty="0">
                <a:solidFill>
                  <a:schemeClr val="tx1"/>
                </a:solidFill>
              </a:rPr>
              <a:t>/</a:t>
            </a:r>
            <a:r>
              <a:rPr lang="pt-BR" sz="1400" dirty="0" err="1">
                <a:solidFill>
                  <a:schemeClr val="tx1"/>
                </a:solidFill>
              </a:rPr>
              <a:t>image</a:t>
            </a:r>
            <a:r>
              <a:rPr lang="pt-BR" sz="1400" dirty="0">
                <a:solidFill>
                  <a:schemeClr val="tx1"/>
                </a:solidFill>
              </a:rPr>
              <a:t>/</a:t>
            </a:r>
            <a:r>
              <a:rPr lang="pt-BR" sz="1400" dirty="0" err="1">
                <a:solidFill>
                  <a:schemeClr val="tx1"/>
                </a:solidFill>
              </a:rPr>
              <a:t>2400px</a:t>
            </a:r>
            <a:r>
              <a:rPr lang="pt-BR" sz="1400" dirty="0">
                <a:solidFill>
                  <a:schemeClr val="tx1"/>
                </a:solidFill>
              </a:rPr>
              <a:t>/</a:t>
            </a:r>
            <a:r>
              <a:rPr lang="pt-BR" sz="1400" dirty="0" err="1">
                <a:solidFill>
                  <a:schemeClr val="tx1"/>
                </a:solidFill>
              </a:rPr>
              <a:t>svg_to_png</a:t>
            </a:r>
            <a:r>
              <a:rPr lang="pt-BR" sz="1400" dirty="0">
                <a:solidFill>
                  <a:schemeClr val="tx1"/>
                </a:solidFill>
              </a:rPr>
              <a:t>/137581/real-</a:t>
            </a:r>
            <a:r>
              <a:rPr lang="pt-BR" sz="1400" dirty="0" err="1">
                <a:solidFill>
                  <a:schemeClr val="tx1"/>
                </a:solidFill>
              </a:rPr>
              <a:t>estate</a:t>
            </a:r>
            <a:r>
              <a:rPr lang="pt-BR" sz="1400" dirty="0">
                <a:solidFill>
                  <a:schemeClr val="tx1"/>
                </a:solidFill>
              </a:rPr>
              <a:t>-</a:t>
            </a:r>
            <a:r>
              <a:rPr lang="pt-BR" sz="1400" dirty="0" err="1">
                <a:solidFill>
                  <a:schemeClr val="tx1"/>
                </a:solidFill>
              </a:rPr>
              <a:t>art.png</a:t>
            </a: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www.clipartkid.com</a:t>
            </a:r>
            <a:r>
              <a:rPr lang="pt-BR" sz="1400" dirty="0">
                <a:solidFill>
                  <a:schemeClr val="tx1"/>
                </a:solidFill>
              </a:rPr>
              <a:t>/</a:t>
            </a:r>
            <a:r>
              <a:rPr lang="pt-BR" sz="1400" dirty="0" err="1">
                <a:solidFill>
                  <a:schemeClr val="tx1"/>
                </a:solidFill>
              </a:rPr>
              <a:t>images</a:t>
            </a:r>
            <a:r>
              <a:rPr lang="pt-BR" sz="1400" dirty="0">
                <a:solidFill>
                  <a:schemeClr val="tx1"/>
                </a:solidFill>
              </a:rPr>
              <a:t>/156/women-shoes-sneakers-clipart-black-and-white-aecfashion-com-A0KAGK-clipart.jpg</a:t>
            </a:r>
          </a:p>
          <a:p>
            <a:pPr marL="45720" indent="0">
              <a:spcBef>
                <a:spcPts val="0"/>
              </a:spcBef>
              <a:spcAft>
                <a:spcPts val="0"/>
              </a:spcAft>
              <a:buNone/>
            </a:pPr>
            <a:r>
              <a:rPr lang="pt-BR" sz="1400" dirty="0" err="1">
                <a:solidFill>
                  <a:schemeClr val="tx1"/>
                </a:solidFill>
              </a:rPr>
              <a:t>https</a:t>
            </a:r>
            <a:r>
              <a:rPr lang="pt-BR" sz="1400" dirty="0">
                <a:solidFill>
                  <a:schemeClr val="tx1"/>
                </a:solidFill>
              </a:rPr>
              <a:t>://</a:t>
            </a:r>
            <a:r>
              <a:rPr lang="pt-BR" sz="1400" dirty="0" err="1">
                <a:solidFill>
                  <a:schemeClr val="tx1"/>
                </a:solidFill>
              </a:rPr>
              <a:t>yt3.ggpht.com</a:t>
            </a:r>
            <a:r>
              <a:rPr lang="pt-BR" sz="1400" dirty="0">
                <a:solidFill>
                  <a:schemeClr val="tx1"/>
                </a:solidFill>
              </a:rPr>
              <a:t>/-</a:t>
            </a:r>
            <a:r>
              <a:rPr lang="pt-BR" sz="1400" dirty="0" err="1">
                <a:solidFill>
                  <a:schemeClr val="tx1"/>
                </a:solidFill>
              </a:rPr>
              <a:t>kmTwqq-zmVQ</a:t>
            </a:r>
            <a:r>
              <a:rPr lang="pt-BR" sz="1400" dirty="0">
                <a:solidFill>
                  <a:schemeClr val="tx1"/>
                </a:solidFill>
              </a:rPr>
              <a:t>/</a:t>
            </a:r>
            <a:r>
              <a:rPr lang="pt-BR" sz="1400" dirty="0" err="1">
                <a:solidFill>
                  <a:schemeClr val="tx1"/>
                </a:solidFill>
              </a:rPr>
              <a:t>AAAAAAAAAAI</a:t>
            </a:r>
            <a:r>
              <a:rPr lang="pt-BR" sz="1400" dirty="0">
                <a:solidFill>
                  <a:schemeClr val="tx1"/>
                </a:solidFill>
              </a:rPr>
              <a:t>/</a:t>
            </a:r>
            <a:r>
              <a:rPr lang="pt-BR" sz="1400" dirty="0" err="1">
                <a:solidFill>
                  <a:schemeClr val="tx1"/>
                </a:solidFill>
              </a:rPr>
              <a:t>AAAAAAAAAAA</a:t>
            </a:r>
            <a:r>
              <a:rPr lang="pt-BR" sz="1400" dirty="0">
                <a:solidFill>
                  <a:schemeClr val="tx1"/>
                </a:solidFill>
              </a:rPr>
              <a:t>/</a:t>
            </a:r>
            <a:r>
              <a:rPr lang="pt-BR" sz="1400" dirty="0" err="1">
                <a:solidFill>
                  <a:schemeClr val="tx1"/>
                </a:solidFill>
              </a:rPr>
              <a:t>PtNJha2OBEs</a:t>
            </a:r>
            <a:r>
              <a:rPr lang="pt-BR" sz="1400" dirty="0">
                <a:solidFill>
                  <a:schemeClr val="tx1"/>
                </a:solidFill>
              </a:rPr>
              <a:t>/</a:t>
            </a:r>
            <a:r>
              <a:rPr lang="pt-BR" sz="1400" dirty="0" err="1">
                <a:solidFill>
                  <a:schemeClr val="tx1"/>
                </a:solidFill>
              </a:rPr>
              <a:t>s900</a:t>
            </a:r>
            <a:r>
              <a:rPr lang="pt-BR" sz="1400" dirty="0">
                <a:solidFill>
                  <a:schemeClr val="tx1"/>
                </a:solidFill>
              </a:rPr>
              <a:t>-c-k-no-</a:t>
            </a:r>
            <a:r>
              <a:rPr lang="pt-BR" sz="1400" dirty="0" err="1">
                <a:solidFill>
                  <a:schemeClr val="tx1"/>
                </a:solidFill>
              </a:rPr>
              <a:t>rj</a:t>
            </a:r>
            <a:r>
              <a:rPr lang="pt-BR" sz="1400" dirty="0">
                <a:solidFill>
                  <a:schemeClr val="tx1"/>
                </a:solidFill>
              </a:rPr>
              <a:t>-</a:t>
            </a:r>
            <a:r>
              <a:rPr lang="pt-BR" sz="1400" dirty="0" err="1">
                <a:solidFill>
                  <a:schemeClr val="tx1"/>
                </a:solidFill>
              </a:rPr>
              <a:t>c0xffffff</a:t>
            </a:r>
            <a:r>
              <a:rPr lang="pt-BR" sz="1400" dirty="0">
                <a:solidFill>
                  <a:schemeClr val="tx1"/>
                </a:solidFill>
              </a:rPr>
              <a:t>/</a:t>
            </a:r>
            <a:r>
              <a:rPr lang="pt-BR" sz="1400" dirty="0" err="1">
                <a:solidFill>
                  <a:schemeClr val="tx1"/>
                </a:solidFill>
              </a:rPr>
              <a:t>photo.jpg</a:t>
            </a:r>
            <a:endParaRPr lang="pt-BR" sz="1400" dirty="0" smtClean="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55</a:t>
            </a:r>
            <a:endParaRPr lang="pt-BR" sz="1400" dirty="0">
              <a:solidFill>
                <a:schemeClr val="tx1"/>
              </a:solidFill>
            </a:endParaRP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smtClean="0">
                <a:solidFill>
                  <a:schemeClr val="tx1"/>
                </a:solidFill>
              </a:rPr>
              <a:t>lh3.googleusercontent.com</a:t>
            </a:r>
            <a:r>
              <a:rPr lang="pt-BR" sz="1400" dirty="0" smtClean="0">
                <a:solidFill>
                  <a:schemeClr val="tx1"/>
                </a:solidFill>
              </a:rPr>
              <a:t>/YgLhw8vi902MMB4N84s4WzJQkm91JgEaOXMqspESitcs6wi7RrKHhUoSvKvv_lMknR483tN-7psEe3NvXxTJ=</a:t>
            </a:r>
            <a:r>
              <a:rPr lang="pt-BR" sz="1400" dirty="0" err="1" smtClean="0">
                <a:solidFill>
                  <a:schemeClr val="tx1"/>
                </a:solidFill>
              </a:rPr>
              <a:t>s0</a:t>
            </a: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r>
              <a:rPr lang="pt-BR" sz="1400" dirty="0" err="1">
                <a:solidFill>
                  <a:schemeClr val="tx1"/>
                </a:solidFill>
              </a:rPr>
              <a:t>Diapositiva</a:t>
            </a:r>
            <a:r>
              <a:rPr lang="pt-BR" sz="1400" dirty="0">
                <a:solidFill>
                  <a:schemeClr val="tx1"/>
                </a:solidFill>
              </a:rPr>
              <a:t> </a:t>
            </a:r>
            <a:r>
              <a:rPr lang="pt-BR" sz="1400" dirty="0" smtClean="0">
                <a:solidFill>
                  <a:schemeClr val="tx1"/>
                </a:solidFill>
              </a:rPr>
              <a:t>57</a:t>
            </a:r>
          </a:p>
          <a:p>
            <a:pPr marL="45720" indent="0">
              <a:spcBef>
                <a:spcPts val="0"/>
              </a:spcBef>
              <a:spcAft>
                <a:spcPts val="0"/>
              </a:spcAft>
              <a:buNone/>
            </a:pPr>
            <a:r>
              <a:rPr lang="pt-BR" sz="1400" dirty="0" err="1">
                <a:solidFill>
                  <a:schemeClr val="tx1"/>
                </a:solidFill>
              </a:rPr>
              <a:t>http</a:t>
            </a:r>
            <a:r>
              <a:rPr lang="pt-BR" sz="1400" dirty="0">
                <a:solidFill>
                  <a:schemeClr val="tx1"/>
                </a:solidFill>
              </a:rPr>
              <a:t>://</a:t>
            </a:r>
            <a:r>
              <a:rPr lang="pt-BR" sz="1400" dirty="0" err="1">
                <a:solidFill>
                  <a:schemeClr val="tx1"/>
                </a:solidFill>
              </a:rPr>
              <a:t>www.references.net</a:t>
            </a:r>
            <a:r>
              <a:rPr lang="pt-BR" sz="1400" dirty="0">
                <a:solidFill>
                  <a:schemeClr val="tx1"/>
                </a:solidFill>
              </a:rPr>
              <a:t>/root/</a:t>
            </a:r>
            <a:r>
              <a:rPr lang="pt-BR" sz="1400" dirty="0" err="1">
                <a:solidFill>
                  <a:schemeClr val="tx1"/>
                </a:solidFill>
              </a:rPr>
              <a:t>app_common</a:t>
            </a:r>
            <a:r>
              <a:rPr lang="pt-BR" sz="1400" dirty="0">
                <a:solidFill>
                  <a:schemeClr val="tx1"/>
                </a:solidFill>
              </a:rPr>
              <a:t>/</a:t>
            </a:r>
            <a:r>
              <a:rPr lang="pt-BR" sz="1400" dirty="0" err="1">
                <a:solidFill>
                  <a:schemeClr val="tx1"/>
                </a:solidFill>
              </a:rPr>
              <a:t>img</a:t>
            </a:r>
            <a:r>
              <a:rPr lang="pt-BR" sz="1400" dirty="0">
                <a:solidFill>
                  <a:schemeClr val="tx1"/>
                </a:solidFill>
              </a:rPr>
              <a:t>/</a:t>
            </a:r>
            <a:r>
              <a:rPr lang="pt-BR" sz="1400" dirty="0" err="1">
                <a:solidFill>
                  <a:schemeClr val="tx1"/>
                </a:solidFill>
              </a:rPr>
              <a:t>top_logo_ref.png</a:t>
            </a:r>
            <a:endParaRPr lang="pt-BR" sz="1400" dirty="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a:p>
            <a:pPr marL="45720" indent="0">
              <a:spcBef>
                <a:spcPts val="0"/>
              </a:spcBef>
              <a:spcAft>
                <a:spcPts val="0"/>
              </a:spcAft>
              <a:buNone/>
            </a:pPr>
            <a:endParaRPr lang="pt-BR" sz="1400" dirty="0">
              <a:solidFill>
                <a:schemeClr val="tx1"/>
              </a:solidFill>
            </a:endParaRPr>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61</a:t>
            </a:fld>
            <a:endParaRPr lang="es-MX"/>
          </a:p>
        </p:txBody>
      </p:sp>
    </p:spTree>
    <p:extLst>
      <p:ext uri="{BB962C8B-B14F-4D97-AF65-F5344CB8AC3E}">
        <p14:creationId xmlns:p14="http://schemas.microsoft.com/office/powerpoint/2010/main" val="2206316084"/>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pPr algn="ctr"/>
            <a:r>
              <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Instrucciones y órdenes para interactuar en el salón de clases</a:t>
            </a:r>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51619" y="1846263"/>
            <a:ext cx="5149088" cy="4022725"/>
          </a:xfrm>
        </p:spPr>
      </p:pic>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7</a:t>
            </a:fld>
            <a:endParaRPr lang="es-MX"/>
          </a:p>
        </p:txBody>
      </p:sp>
    </p:spTree>
    <p:extLst>
      <p:ext uri="{BB962C8B-B14F-4D97-AF65-F5344CB8AC3E}">
        <p14:creationId xmlns:p14="http://schemas.microsoft.com/office/powerpoint/2010/main" val="1790102219"/>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n-US" alt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CLASSROOM </a:t>
            </a:r>
            <a:r>
              <a:rPr lang="en-US" altLang="es-MX" b="1"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LANGUAGE</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Marcador de contenido 2"/>
          <p:cNvSpPr>
            <a:spLocks noGrp="1"/>
          </p:cNvSpPr>
          <p:nvPr>
            <p:ph sz="half" idx="1"/>
          </p:nvPr>
        </p:nvSpPr>
        <p:spPr/>
        <p:txBody>
          <a:bodyPr>
            <a:normAutofit/>
          </a:bodyPr>
          <a:lstStyle/>
          <a:p>
            <a:pPr marL="0" lvl="0" indent="0" algn="ctr" eaLnBrk="0" fontAlgn="base" hangingPunct="0">
              <a:lnSpc>
                <a:spcPct val="100000"/>
              </a:lnSpc>
              <a:spcBef>
                <a:spcPct val="0"/>
              </a:spcBef>
              <a:spcAft>
                <a:spcPct val="0"/>
              </a:spcAft>
              <a:buClrTx/>
              <a:buSzTx/>
              <a:buNone/>
            </a:pPr>
            <a:r>
              <a:rPr lang="en-US" altLang="es-MX" sz="4000" b="1" dirty="0"/>
              <a:t>TO SAY HELLO</a:t>
            </a:r>
            <a:endParaRPr lang="es-MX" altLang="es-MX" sz="4000" b="1" dirty="0"/>
          </a:p>
          <a:p>
            <a:pPr marL="0" lvl="0" indent="0" algn="ctr" eaLnBrk="0" fontAlgn="base" hangingPunct="0">
              <a:lnSpc>
                <a:spcPct val="100000"/>
              </a:lnSpc>
              <a:spcBef>
                <a:spcPct val="0"/>
              </a:spcBef>
              <a:spcAft>
                <a:spcPct val="0"/>
              </a:spcAft>
              <a:buClrTx/>
              <a:buSzTx/>
              <a:buNone/>
            </a:pPr>
            <a:r>
              <a:rPr lang="en-US" altLang="es-MX" sz="4000" dirty="0"/>
              <a:t>Hi!</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Hello</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What’s up!</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How you doing?</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Morning</a:t>
            </a:r>
          </a:p>
          <a:p>
            <a:pPr algn="ctr"/>
            <a:endParaRPr lang="es-MX" sz="4000" dirty="0"/>
          </a:p>
        </p:txBody>
      </p:sp>
      <p:sp>
        <p:nvSpPr>
          <p:cNvPr id="8" name="Marcador de contenido 7"/>
          <p:cNvSpPr>
            <a:spLocks noGrp="1"/>
          </p:cNvSpPr>
          <p:nvPr>
            <p:ph sz="half" idx="2"/>
          </p:nvPr>
        </p:nvSpPr>
        <p:spPr/>
        <p:txBody>
          <a:bodyPr>
            <a:noAutofit/>
          </a:bodyPr>
          <a:lstStyle/>
          <a:p>
            <a:pPr marL="0" indent="0" algn="ctr">
              <a:buNone/>
            </a:pPr>
            <a:r>
              <a:rPr lang="en-US" sz="4000" b="1" dirty="0"/>
              <a:t>TO SAY BYE</a:t>
            </a:r>
            <a:endParaRPr lang="es-MX" sz="4000" b="1" dirty="0"/>
          </a:p>
          <a:p>
            <a:pPr marL="0" lvl="0" indent="0" algn="ctr">
              <a:buNone/>
            </a:pPr>
            <a:r>
              <a:rPr lang="en-US" sz="4000" dirty="0"/>
              <a:t>Bye / Good bye</a:t>
            </a:r>
            <a:endParaRPr lang="es-MX" sz="4000" dirty="0"/>
          </a:p>
          <a:p>
            <a:pPr marL="0" lvl="0" indent="0" algn="ctr">
              <a:buNone/>
            </a:pPr>
            <a:r>
              <a:rPr lang="en-US" sz="4000" dirty="0"/>
              <a:t>See you</a:t>
            </a:r>
            <a:endParaRPr lang="es-MX" sz="4000" dirty="0"/>
          </a:p>
          <a:p>
            <a:pPr marL="0" lvl="0" indent="0" algn="ctr">
              <a:buNone/>
            </a:pPr>
            <a:r>
              <a:rPr lang="en-US" sz="4000" dirty="0"/>
              <a:t>Later</a:t>
            </a:r>
            <a:endParaRPr lang="es-MX" sz="4000" dirty="0"/>
          </a:p>
          <a:p>
            <a:pPr marL="0" lvl="0" indent="0" algn="ctr">
              <a:buNone/>
            </a:pPr>
            <a:r>
              <a:rPr lang="en-US" sz="4000" dirty="0"/>
              <a:t>Take care</a:t>
            </a:r>
            <a:endParaRPr lang="es-MX" sz="4000" dirty="0"/>
          </a:p>
          <a:p>
            <a:pPr marL="0" indent="0" algn="ctr">
              <a:buNone/>
            </a:pPr>
            <a:r>
              <a:rPr lang="en-US" sz="4000" dirty="0"/>
              <a:t>Have a nice day</a:t>
            </a:r>
            <a:endParaRPr lang="es-MX" sz="4000" dirty="0"/>
          </a:p>
        </p:txBody>
      </p:sp>
      <p:sp>
        <p:nvSpPr>
          <p:cNvPr id="4" name="Marcador de pie de página 3"/>
          <p:cNvSpPr>
            <a:spLocks noGrp="1"/>
          </p:cNvSpPr>
          <p:nvPr>
            <p:ph type="ftr" sz="quarter" idx="11"/>
          </p:nvPr>
        </p:nvSpPr>
        <p:spPr/>
        <p:txBody>
          <a:bodyPr/>
          <a:lstStyle/>
          <a:p>
            <a:r>
              <a:rPr lang="es-MX" smtClean="0"/>
              <a:t>Inglés 2</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a:t>
            </a:fld>
            <a:endParaRPr lang="es-MX"/>
          </a:p>
        </p:txBody>
      </p:sp>
      <p:sp>
        <p:nvSpPr>
          <p:cNvPr id="6"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411325999"/>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pPr algn="ct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IN THE CLASSROOM</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p:txBody>
          <a:bodyPr numCol="2">
            <a:noAutofit/>
          </a:bodyPr>
          <a:lstStyle/>
          <a:p>
            <a:pPr lvl="0" algn="ctr"/>
            <a:r>
              <a:rPr lang="en-US" sz="3600" dirty="0" smtClean="0"/>
              <a:t>May </a:t>
            </a:r>
            <a:r>
              <a:rPr lang="en-US" sz="3600" dirty="0"/>
              <a:t>I go to the bathroom?</a:t>
            </a:r>
            <a:endParaRPr lang="es-MX" sz="3600" dirty="0"/>
          </a:p>
          <a:p>
            <a:pPr lvl="0" algn="ctr"/>
            <a:r>
              <a:rPr lang="en-US" sz="3600" dirty="0"/>
              <a:t>Can I go out?</a:t>
            </a:r>
            <a:endParaRPr lang="es-MX" sz="3600" dirty="0"/>
          </a:p>
          <a:p>
            <a:pPr lvl="0" algn="ctr"/>
            <a:r>
              <a:rPr lang="en-US" sz="3600" dirty="0"/>
              <a:t>Can I come in?</a:t>
            </a:r>
            <a:endParaRPr lang="es-MX" sz="3600" dirty="0"/>
          </a:p>
          <a:p>
            <a:pPr lvl="0" algn="ctr"/>
            <a:r>
              <a:rPr lang="en-US" sz="3600" dirty="0"/>
              <a:t>Can I answer the phone?</a:t>
            </a:r>
            <a:endParaRPr lang="es-MX" sz="3600" dirty="0"/>
          </a:p>
          <a:p>
            <a:pPr lvl="0" algn="ctr"/>
            <a:r>
              <a:rPr lang="en-US" sz="3600" dirty="0"/>
              <a:t>Can I make a phone call?</a:t>
            </a:r>
            <a:endParaRPr lang="es-MX" sz="3600" dirty="0"/>
          </a:p>
          <a:p>
            <a:pPr lvl="0" algn="ctr"/>
            <a:r>
              <a:rPr lang="en-US" sz="3600" dirty="0"/>
              <a:t>Can I send a message?</a:t>
            </a:r>
            <a:endParaRPr lang="es-MX" sz="3600" dirty="0"/>
          </a:p>
          <a:p>
            <a:pPr lvl="0" algn="ctr"/>
            <a:r>
              <a:rPr lang="en-US" sz="3600" dirty="0"/>
              <a:t>Can I open the door/window?</a:t>
            </a:r>
            <a:endParaRPr lang="es-MX" sz="3600" dirty="0"/>
          </a:p>
          <a:p>
            <a:pPr lvl="0" algn="ctr"/>
            <a:r>
              <a:rPr lang="en-US" sz="3600" dirty="0"/>
              <a:t>Can I close the door/window?</a:t>
            </a:r>
            <a:endParaRPr lang="es-MX" sz="3600" dirty="0"/>
          </a:p>
          <a:p>
            <a:pPr algn="ctr"/>
            <a:endParaRPr lang="es-MX" sz="3600" dirty="0"/>
          </a:p>
        </p:txBody>
      </p:sp>
      <p:sp>
        <p:nvSpPr>
          <p:cNvPr id="5" name="Marcador de pie de página 4"/>
          <p:cNvSpPr>
            <a:spLocks noGrp="1"/>
          </p:cNvSpPr>
          <p:nvPr>
            <p:ph type="ftr" sz="quarter" idx="11"/>
          </p:nvPr>
        </p:nvSpPr>
        <p:spPr/>
        <p:txBody>
          <a:bodyPr/>
          <a:lstStyle/>
          <a:p>
            <a:r>
              <a:rPr lang="es-MX" smtClean="0"/>
              <a:t>Inglés 2</a:t>
            </a:r>
            <a:endParaRPr lang="es-MX"/>
          </a:p>
        </p:txBody>
      </p:sp>
      <p:sp>
        <p:nvSpPr>
          <p:cNvPr id="6" name="Marcador de número de diapositiva 5"/>
          <p:cNvSpPr>
            <a:spLocks noGrp="1"/>
          </p:cNvSpPr>
          <p:nvPr>
            <p:ph type="sldNum" sz="quarter" idx="12"/>
          </p:nvPr>
        </p:nvSpPr>
        <p:spPr/>
        <p:txBody>
          <a:bodyPr/>
          <a:lstStyle/>
          <a:p>
            <a:fld id="{FD1175BB-7DD3-42E1-9EC4-1C6E116DA6E2}" type="slidenum">
              <a:rPr lang="es-MX" smtClean="0"/>
              <a:t>9</a:t>
            </a:fld>
            <a:endParaRPr lang="es-MX"/>
          </a:p>
        </p:txBody>
      </p:sp>
    </p:spTree>
    <p:extLst>
      <p:ext uri="{BB962C8B-B14F-4D97-AF65-F5344CB8AC3E}">
        <p14:creationId xmlns:p14="http://schemas.microsoft.com/office/powerpoint/2010/main" val="1541671426"/>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Retrospección">
  <a:themeElements>
    <a:clrScheme name="Naranja amarillo">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320</TotalTime>
  <Words>2224</Words>
  <Application>Microsoft Office PowerPoint</Application>
  <PresentationFormat>Panorámica</PresentationFormat>
  <Paragraphs>682</Paragraphs>
  <Slides>61</Slides>
  <Notes>1</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61</vt:i4>
      </vt:variant>
    </vt:vector>
  </HeadingPairs>
  <TitlesOfParts>
    <vt:vector size="70" baseType="lpstr">
      <vt:lpstr>MS PGothic</vt:lpstr>
      <vt:lpstr>Calibri</vt:lpstr>
      <vt:lpstr>Calibri Light</vt:lpstr>
      <vt:lpstr>Century Gothic</vt:lpstr>
      <vt:lpstr>Times New Roman</vt:lpstr>
      <vt:lpstr>Wingdings</vt:lpstr>
      <vt:lpstr>Wingdings 2</vt:lpstr>
      <vt:lpstr>HDOfficeLightV0</vt:lpstr>
      <vt:lpstr>Retrospección</vt:lpstr>
      <vt:lpstr>Material Didáctico Audiovisual Sólo Visión Proyectables Diapositivas  Inglés 1 Módulo I Bachillerato Universitario 2015</vt:lpstr>
      <vt:lpstr>Inglés 2</vt:lpstr>
      <vt:lpstr>Módulo I</vt:lpstr>
      <vt:lpstr>Competencia Disciplinar</vt:lpstr>
      <vt:lpstr>Competencia Genérica</vt:lpstr>
      <vt:lpstr>Temas</vt:lpstr>
      <vt:lpstr>Instrucciones y órdenes para interactuar en el salón de clases</vt:lpstr>
      <vt:lpstr>CLASSROOM LANGUAGE</vt:lpstr>
      <vt:lpstr>IN THE CLASSROOM</vt:lpstr>
      <vt:lpstr>TEACHER </vt:lpstr>
      <vt:lpstr>STUDENT </vt:lpstr>
      <vt:lpstr>QUESTIONS</vt:lpstr>
      <vt:lpstr>Presentación de PowerPoint</vt:lpstr>
      <vt:lpstr>Presentación de PowerPoint</vt:lpstr>
      <vt:lpstr>Presentación de PowerPoint</vt:lpstr>
      <vt:lpstr>Presentación de PowerPoint</vt:lpstr>
      <vt:lpstr>Speaking Activity</vt:lpstr>
      <vt:lpstr>Presentación de PowerPoint</vt:lpstr>
      <vt:lpstr>Reading Activity</vt:lpstr>
      <vt:lpstr>Nouns</vt:lpstr>
      <vt:lpstr>What is a Noun?</vt:lpstr>
      <vt:lpstr>Regular Nouns</vt:lpstr>
      <vt:lpstr>Regular Nouns</vt:lpstr>
      <vt:lpstr>Regular Nouns</vt:lpstr>
      <vt:lpstr>Irregular Nouns</vt:lpstr>
      <vt:lpstr>Exercise Make plurals of the following words.</vt:lpstr>
      <vt:lpstr>Making sentences</vt:lpstr>
      <vt:lpstr>Presentación de información personal  </vt:lpstr>
      <vt:lpstr>VERB TO BE</vt:lpstr>
      <vt:lpstr>Use</vt:lpstr>
      <vt:lpstr>Personal Information</vt:lpstr>
      <vt:lpstr>Questions Personal Information</vt:lpstr>
      <vt:lpstr>Personal Information</vt:lpstr>
      <vt:lpstr>Personal Facts</vt:lpstr>
      <vt:lpstr>Personal Facts</vt:lpstr>
      <vt:lpstr>Presentación de PowerPoint</vt:lpstr>
      <vt:lpstr>Exercise</vt:lpstr>
      <vt:lpstr>Complete the sentences using verb  “to be”</vt:lpstr>
      <vt:lpstr>Pronouns</vt:lpstr>
      <vt:lpstr>Pronouns</vt:lpstr>
      <vt:lpstr>Presentación de PowerPoint</vt:lpstr>
      <vt:lpstr>Presentación de PowerPoint</vt:lpstr>
      <vt:lpstr>Presentación de PowerPoint</vt:lpstr>
      <vt:lpstr>Examples</vt:lpstr>
      <vt:lpstr>Exercise: Complete each sentence with the appropriate pronoun.</vt:lpstr>
      <vt:lpstr>Exercise: Fill the gaps in these sentences.</vt:lpstr>
      <vt:lpstr>Complete the sentences with personal pronouns or possessive adjectives.</vt:lpstr>
      <vt:lpstr>Demonstratives</vt:lpstr>
      <vt:lpstr>What are demonstratives adjectives?</vt:lpstr>
      <vt:lpstr>Demonstratives</vt:lpstr>
      <vt:lpstr>This is an smartphone.</vt:lpstr>
      <vt:lpstr>That is a car.</vt:lpstr>
      <vt:lpstr>These are balls.</vt:lpstr>
      <vt:lpstr>Those are sneakers.</vt:lpstr>
      <vt:lpstr>Time to write!</vt:lpstr>
      <vt:lpstr>Complete the sentences using: THIS, THESE, THAT, THOSE</vt:lpstr>
      <vt:lpstr>Presentación de PowerPoint</vt:lpstr>
      <vt:lpstr>Referencias</vt:lpstr>
      <vt:lpstr>Referencias Imágenes</vt:lpstr>
      <vt:lpstr>Referencias Imágenes</vt:lpstr>
      <vt:lpstr>Referencias Imágenes</vt:lpstr>
    </vt:vector>
  </TitlesOfParts>
  <Company>Laptop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A2 Módulo II Bachillerato Universitario 2010</dc:title>
  <dc:creator>C Mtz A</dc:creator>
  <cp:lastModifiedBy>C Mtz A</cp:lastModifiedBy>
  <cp:revision>82</cp:revision>
  <dcterms:created xsi:type="dcterms:W3CDTF">2016-10-12T15:51:23Z</dcterms:created>
  <dcterms:modified xsi:type="dcterms:W3CDTF">2016-10-13T04:09:15Z</dcterms:modified>
</cp:coreProperties>
</file>