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e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7"/>
  </p:handoutMasterIdLst>
  <p:sldIdLst>
    <p:sldId id="256" r:id="rId2"/>
    <p:sldId id="299" r:id="rId3"/>
    <p:sldId id="302" r:id="rId4"/>
    <p:sldId id="300" r:id="rId5"/>
    <p:sldId id="257" r:id="rId6"/>
    <p:sldId id="258" r:id="rId7"/>
    <p:sldId id="29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93" r:id="rId22"/>
    <p:sldId id="294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5" r:id="rId44"/>
    <p:sldId id="296" r:id="rId45"/>
    <p:sldId id="301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8C1C-39B2-4277-A1D2-75491F9A07C3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EB065-027D-47B4-B17C-C461C4AB28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562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B52840-6379-46E5-92BD-51A05B15DBC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1206A3-AB01-45D5-997D-7419F3C081CB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beringles.com.ar/" TargetMode="External"/><Relationship Id="rId2" Type="http://schemas.openxmlformats.org/officeDocument/2006/relationships/hyperlink" Target="https://es.wikipedi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568952" cy="6192688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2000" dirty="0" smtClean="0">
                <a:solidFill>
                  <a:schemeClr val="tx1"/>
                </a:solidFill>
              </a:rPr>
              <a:t>UNIVERSIDAD AUTÓNOMA DEL ESTADO DE MÉXICO 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dirty="0" smtClean="0">
                <a:solidFill>
                  <a:schemeClr val="tx1"/>
                </a:solidFill>
              </a:rPr>
              <a:t>SECRETARIA DE DOCENCIA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dirty="0" smtClean="0">
                <a:solidFill>
                  <a:schemeClr val="tx1"/>
                </a:solidFill>
              </a:rPr>
              <a:t/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sz="2000" dirty="0" smtClean="0">
                <a:solidFill>
                  <a:schemeClr val="tx1"/>
                </a:solidFill>
              </a:rPr>
              <a:t>DIRECCIÓN DE ESTUDIOS DE NIVEL MEDIO SUPERIOR</a:t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PLANTEL «LIC.  ADOLFO LÓPEZ MATEOS» DE LA ESCUELA PREPARATORIA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Programa de la A</a:t>
            </a:r>
            <a:r>
              <a:rPr lang="es-MX" dirty="0" smtClean="0">
                <a:solidFill>
                  <a:schemeClr val="tx1"/>
                </a:solidFill>
              </a:rPr>
              <a:t>signatura de Inglés 2 </a:t>
            </a:r>
            <a:r>
              <a:rPr lang="es-MX" dirty="0">
                <a:solidFill>
                  <a:schemeClr val="tx1"/>
                </a:solidFill>
              </a:rPr>
              <a:t>de </a:t>
            </a:r>
            <a:r>
              <a:rPr lang="es-MX" dirty="0" smtClean="0">
                <a:solidFill>
                  <a:schemeClr val="tx1"/>
                </a:solidFill>
              </a:rPr>
              <a:t> TERCER Semestre</a:t>
            </a:r>
            <a:r>
              <a:rPr lang="es-MX" sz="2000" dirty="0">
                <a:solidFill>
                  <a:schemeClr val="tx1"/>
                </a:solidFill>
              </a:rPr>
              <a:t/>
            </a:r>
            <a:br>
              <a:rPr lang="es-MX" sz="20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2800" dirty="0" err="1" smtClean="0">
                <a:solidFill>
                  <a:schemeClr val="tx1"/>
                </a:solidFill>
                <a:latin typeface="Arial Black" pitchFamily="34" charset="0"/>
              </a:rPr>
              <a:t>Describing</a:t>
            </a:r>
            <a:r>
              <a:rPr lang="es-MX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s-MX" sz="2800" dirty="0" err="1" smtClean="0">
                <a:solidFill>
                  <a:schemeClr val="tx1"/>
                </a:solidFill>
                <a:latin typeface="Arial Black" pitchFamily="34" charset="0"/>
              </a:rPr>
              <a:t>my</a:t>
            </a:r>
            <a:r>
              <a:rPr lang="es-MX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s-MX" sz="2800" dirty="0" err="1" smtClean="0">
                <a:solidFill>
                  <a:schemeClr val="tx1"/>
                </a:solidFill>
                <a:latin typeface="Arial Black" pitchFamily="34" charset="0"/>
              </a:rPr>
              <a:t>subjects</a:t>
            </a: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>Elaborado por: </a:t>
            </a:r>
            <a:r>
              <a:rPr lang="es-MX" sz="1800" dirty="0" smtClean="0">
                <a:solidFill>
                  <a:schemeClr val="tx1"/>
                </a:solidFill>
              </a:rPr>
              <a:t>L.L.I. </a:t>
            </a:r>
            <a:r>
              <a:rPr lang="es-MX" sz="1800" dirty="0" err="1" smtClean="0">
                <a:solidFill>
                  <a:schemeClr val="tx1"/>
                </a:solidFill>
              </a:rPr>
              <a:t>Mitzi</a:t>
            </a:r>
            <a:r>
              <a:rPr lang="es-MX" sz="1800" dirty="0" smtClean="0">
                <a:solidFill>
                  <a:schemeClr val="tx1"/>
                </a:solidFill>
              </a:rPr>
              <a:t> Belinda Dávila González</a:t>
            </a: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/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>Total de créditos: 7</a:t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>horas  prácticas:3</a:t>
            </a:r>
            <a:br>
              <a:rPr lang="es-MX" sz="1800" dirty="0">
                <a:solidFill>
                  <a:schemeClr val="tx1"/>
                </a:solidFill>
              </a:rPr>
            </a:br>
            <a:r>
              <a:rPr lang="es-MX" sz="1800" dirty="0">
                <a:solidFill>
                  <a:schemeClr val="tx1"/>
                </a:solidFill>
              </a:rPr>
              <a:t>horas teóricas: 2</a:t>
            </a:r>
            <a:br>
              <a:rPr lang="es-MX" sz="1800" dirty="0">
                <a:solidFill>
                  <a:schemeClr val="tx1"/>
                </a:solidFill>
              </a:rPr>
            </a:br>
            <a:endParaRPr lang="es-MX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867"/>
            <a:ext cx="1512168" cy="1333061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7752"/>
            <a:ext cx="163435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783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chemistry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6600">
            <a:off x="1763688" y="1700808"/>
            <a:ext cx="5358513" cy="403228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0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dirty="0">
                <a:latin typeface="Comic Sans MS" pitchFamily="66" charset="0"/>
              </a:rPr>
              <a:t>In this lesson you </a:t>
            </a:r>
            <a:r>
              <a:rPr lang="en-US" sz="5400" dirty="0" smtClean="0">
                <a:latin typeface="Comic Sans MS" pitchFamily="66" charset="0"/>
              </a:rPr>
              <a:t>_____(combine) </a:t>
            </a:r>
            <a:r>
              <a:rPr lang="en-US" sz="5400" dirty="0">
                <a:latin typeface="Comic Sans MS" pitchFamily="66" charset="0"/>
              </a:rPr>
              <a:t>technology and design</a:t>
            </a:r>
            <a:r>
              <a:rPr lang="en-US" dirty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43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omic Sans MS" pitchFamily="66" charset="0"/>
              </a:rPr>
              <a:t>D.T. (DESIGN AND TECHNOLOGY)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4"/>
          <a:stretch/>
        </p:blipFill>
        <p:spPr bwMode="auto">
          <a:xfrm rot="1154859">
            <a:off x="2195736" y="1772816"/>
            <a:ext cx="4104456" cy="390740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85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5400" dirty="0" smtClean="0">
                <a:latin typeface="Comic Sans MS" pitchFamily="66" charset="0"/>
              </a:rPr>
              <a:t>In this subject students _______ (</a:t>
            </a:r>
            <a:r>
              <a:rPr lang="en-US" sz="5400" dirty="0" err="1" smtClean="0">
                <a:latin typeface="Comic Sans MS" pitchFamily="66" charset="0"/>
              </a:rPr>
              <a:t>analise</a:t>
            </a:r>
            <a:r>
              <a:rPr lang="en-US" sz="5400" dirty="0" smtClean="0">
                <a:latin typeface="Comic Sans MS" pitchFamily="66" charset="0"/>
              </a:rPr>
              <a:t>) </a:t>
            </a:r>
            <a:r>
              <a:rPr lang="en-US" sz="5400" dirty="0">
                <a:latin typeface="Comic Sans MS" pitchFamily="66" charset="0"/>
              </a:rPr>
              <a:t>the </a:t>
            </a:r>
            <a:r>
              <a:rPr lang="en-US" sz="5400" dirty="0" smtClean="0">
                <a:latin typeface="Comic Sans MS" pitchFamily="66" charset="0"/>
              </a:rPr>
              <a:t>investments </a:t>
            </a:r>
            <a:r>
              <a:rPr lang="en-US" sz="5400" dirty="0">
                <a:latin typeface="Comic Sans MS" pitchFamily="66" charset="0"/>
              </a:rPr>
              <a:t>of money in a country society</a:t>
            </a:r>
            <a:endParaRPr lang="es-MX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3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latin typeface="Comic Sans MS" pitchFamily="66" charset="0"/>
              </a:rPr>
              <a:t>ECONOMICS</a:t>
            </a:r>
            <a:endParaRPr lang="es-MX" sz="4000" dirty="0"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6838">
            <a:off x="2483768" y="2276872"/>
            <a:ext cx="4608512" cy="322081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0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latin typeface="Comic Sans MS" pitchFamily="66" charset="0"/>
              </a:rPr>
              <a:t>It </a:t>
            </a:r>
            <a:r>
              <a:rPr lang="en-US" sz="4800" dirty="0" smtClean="0">
                <a:latin typeface="Comic Sans MS" pitchFamily="66" charset="0"/>
              </a:rPr>
              <a:t>_______ (teach) </a:t>
            </a:r>
            <a:r>
              <a:rPr lang="en-US" sz="4800" dirty="0">
                <a:latin typeface="Comic Sans MS" pitchFamily="66" charset="0"/>
              </a:rPr>
              <a:t>you the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800" dirty="0">
                <a:latin typeface="Comic Sans MS" pitchFamily="66" charset="0"/>
              </a:rPr>
              <a:t>Germanic language group spoken in Britain, the United States , Australia and other countries</a:t>
            </a:r>
            <a:endParaRPr lang="es-MX" sz="4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omic Sans MS" pitchFamily="66" charset="0"/>
              </a:rPr>
              <a:t>ENGLISH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2172">
            <a:off x="2411760" y="2000250"/>
            <a:ext cx="4019136" cy="344497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4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latin typeface="Comic Sans MS" pitchFamily="66" charset="0"/>
              </a:rPr>
              <a:t>It </a:t>
            </a:r>
            <a:r>
              <a:rPr lang="en-US" sz="5400" dirty="0" smtClean="0">
                <a:latin typeface="Comic Sans MS" pitchFamily="66" charset="0"/>
              </a:rPr>
              <a:t>______(help) to learn </a:t>
            </a:r>
            <a:r>
              <a:rPr lang="en-US" sz="5400" dirty="0">
                <a:latin typeface="Comic Sans MS" pitchFamily="66" charset="0"/>
              </a:rPr>
              <a:t>a Romance language spoken in the territory of metropolitan </a:t>
            </a:r>
            <a:r>
              <a:rPr lang="en-US" sz="5400" dirty="0" smtClean="0">
                <a:latin typeface="Comic Sans MS" pitchFamily="66" charset="0"/>
              </a:rPr>
              <a:t>France</a:t>
            </a:r>
            <a:endParaRPr lang="es-MX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french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0468">
            <a:off x="2905124" y="1762124"/>
            <a:ext cx="3683099" cy="368309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92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5400" dirty="0">
                <a:latin typeface="Comic Sans MS" pitchFamily="66" charset="0"/>
              </a:rPr>
              <a:t>I</a:t>
            </a:r>
            <a:r>
              <a:rPr lang="en-US" sz="5400" dirty="0" smtClean="0">
                <a:latin typeface="Comic Sans MS" pitchFamily="66" charset="0"/>
              </a:rPr>
              <a:t>n </a:t>
            </a:r>
            <a:r>
              <a:rPr lang="en-US" sz="5400" dirty="0">
                <a:latin typeface="Comic Sans MS" pitchFamily="66" charset="0"/>
              </a:rPr>
              <a:t>this lesson </a:t>
            </a:r>
            <a:r>
              <a:rPr lang="en-US" sz="5400" dirty="0" smtClean="0">
                <a:latin typeface="Comic Sans MS" pitchFamily="66" charset="0"/>
              </a:rPr>
              <a:t>the teacher ______(show) the </a:t>
            </a:r>
            <a:r>
              <a:rPr lang="en-US" sz="5400" dirty="0">
                <a:latin typeface="Comic Sans MS" pitchFamily="66" charset="0"/>
              </a:rPr>
              <a:t>geographical features of the land surface is studied</a:t>
            </a:r>
            <a:endParaRPr lang="es-MX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Autofit/>
          </a:bodyPr>
          <a:lstStyle/>
          <a:p>
            <a:r>
              <a:rPr lang="es-ES" sz="2800" dirty="0" smtClean="0"/>
              <a:t>Modulo II</a:t>
            </a:r>
            <a:br>
              <a:rPr lang="es-ES" sz="2800" dirty="0" smtClean="0"/>
            </a:br>
            <a:r>
              <a:rPr lang="es-ES" sz="2800" dirty="0" smtClean="0"/>
              <a:t>Tema 1: hábitos y rutinas, descripción de acciones que pasan en este momento</a:t>
            </a:r>
            <a:br>
              <a:rPr lang="es-ES" sz="2800" dirty="0" smtClean="0"/>
            </a:br>
            <a:r>
              <a:rPr lang="es-ES" sz="2800" dirty="0" smtClean="0"/>
              <a:t>presente simple y continuo. 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2852936"/>
            <a:ext cx="8686800" cy="3227189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OBJETIVOS:</a:t>
            </a:r>
          </a:p>
          <a:p>
            <a:pPr marL="0" indent="0">
              <a:buNone/>
            </a:pPr>
            <a:r>
              <a:rPr lang="es-ES" dirty="0" smtClean="0"/>
              <a:t>Identifica actividades que realizan al momento de hablar y las compara con loas rutinas.</a:t>
            </a:r>
          </a:p>
          <a:p>
            <a:pPr marL="0" indent="0">
              <a:buNone/>
            </a:pPr>
            <a:r>
              <a:rPr lang="es-ES" dirty="0" smtClean="0"/>
              <a:t>Comprende información específica para complementar oraciones que describen acciones que pasan en este momento.</a:t>
            </a:r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82098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es-MX" dirty="0" smtClean="0">
                <a:latin typeface="Comic Sans MS" pitchFamily="66" charset="0"/>
              </a:rPr>
              <a:t>GEOGRAPHY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5723">
            <a:off x="2627784" y="2030466"/>
            <a:ext cx="4467918" cy="353652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61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latin typeface="Comic Sans MS" pitchFamily="66" charset="0"/>
              </a:rPr>
              <a:t>It </a:t>
            </a:r>
            <a:r>
              <a:rPr lang="en-US" sz="5400" dirty="0" smtClean="0">
                <a:latin typeface="Comic Sans MS" pitchFamily="66" charset="0"/>
              </a:rPr>
              <a:t>________ (teach) two </a:t>
            </a:r>
            <a:r>
              <a:rPr lang="en-US" sz="5400" dirty="0">
                <a:latin typeface="Comic Sans MS" pitchFamily="66" charset="0"/>
              </a:rPr>
              <a:t>groups of dialects spoken in Germany , Austria , Switzerland etc.</a:t>
            </a:r>
            <a:endParaRPr lang="es-MX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6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s-MX" sz="4000" dirty="0" err="1" smtClean="0">
                <a:latin typeface="Comic Sans MS" pitchFamily="66" charset="0"/>
              </a:rPr>
              <a:t>german</a:t>
            </a:r>
            <a:endParaRPr lang="es-MX" sz="4000" dirty="0">
              <a:latin typeface="Comic Sans MS" pitchFamily="66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42667">
            <a:off x="2555776" y="2420888"/>
            <a:ext cx="3361556" cy="263321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1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Comic Sans MS" panose="030F0702030302020204" pitchFamily="66" charset="0"/>
              <a:buChar char="х"/>
            </a:pPr>
            <a:r>
              <a:rPr lang="en-US" sz="4400" dirty="0">
                <a:latin typeface="Comic Sans MS" pitchFamily="66" charset="0"/>
              </a:rPr>
              <a:t>S</a:t>
            </a:r>
            <a:r>
              <a:rPr lang="en-US" sz="4400" dirty="0" smtClean="0">
                <a:latin typeface="Comic Sans MS" pitchFamily="66" charset="0"/>
              </a:rPr>
              <a:t>ocial </a:t>
            </a:r>
            <a:r>
              <a:rPr lang="en-US" sz="4400" dirty="0">
                <a:latin typeface="Comic Sans MS" pitchFamily="66" charset="0"/>
              </a:rPr>
              <a:t>science </a:t>
            </a:r>
            <a:r>
              <a:rPr lang="en-US" sz="4400" dirty="0" smtClean="0">
                <a:latin typeface="Comic Sans MS" pitchFamily="66" charset="0"/>
              </a:rPr>
              <a:t>_______(deal) with studying </a:t>
            </a:r>
            <a:r>
              <a:rPr lang="en-US" sz="4400" dirty="0">
                <a:latin typeface="Comic Sans MS" pitchFamily="66" charset="0"/>
              </a:rPr>
              <a:t>the past of </a:t>
            </a:r>
            <a:r>
              <a:rPr lang="en-US" sz="4400" dirty="0" smtClean="0">
                <a:latin typeface="Comic Sans MS" pitchFamily="66" charset="0"/>
              </a:rPr>
              <a:t>mankind.</a:t>
            </a:r>
          </a:p>
          <a:p>
            <a:pPr marL="0" indent="0" algn="ctr">
              <a:buNone/>
            </a:pPr>
            <a:endParaRPr lang="es-MX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8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history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5573">
            <a:off x="2843808" y="1628800"/>
            <a:ext cx="3960440" cy="404963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7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latin typeface="Comic Sans MS" panose="030F0702030302020204" pitchFamily="66" charset="0"/>
              </a:rPr>
              <a:t> You _________ (learn) the </a:t>
            </a:r>
            <a:r>
              <a:rPr lang="en-US" sz="4000" dirty="0">
                <a:latin typeface="Comic Sans MS" panose="030F0702030302020204" pitchFamily="66" charset="0"/>
              </a:rPr>
              <a:t>development of technologies for </a:t>
            </a:r>
            <a:r>
              <a:rPr lang="en-US" sz="4000" dirty="0" smtClean="0">
                <a:latin typeface="Comic Sans MS" panose="030F0702030302020204" pitchFamily="66" charset="0"/>
              </a:rPr>
              <a:t>using computers, programs, webpages, and so on.</a:t>
            </a: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Comic Sans MS" pitchFamily="66" charset="0"/>
              </a:rPr>
              <a:t>ICT</a:t>
            </a:r>
            <a:r>
              <a:rPr lang="es-MX" dirty="0" smtClean="0"/>
              <a:t> (</a:t>
            </a:r>
            <a:r>
              <a:rPr lang="es-MX" cap="none" dirty="0" err="1" smtClean="0">
                <a:latin typeface="Comic Sans MS" pitchFamily="66" charset="0"/>
              </a:rPr>
              <a:t>information</a:t>
            </a:r>
            <a:r>
              <a:rPr lang="es-MX" cap="none" dirty="0" smtClean="0">
                <a:latin typeface="Comic Sans MS" pitchFamily="66" charset="0"/>
              </a:rPr>
              <a:t> and </a:t>
            </a:r>
            <a:r>
              <a:rPr lang="es-MX" cap="none" dirty="0" err="1" smtClean="0">
                <a:latin typeface="Comic Sans MS" pitchFamily="66" charset="0"/>
              </a:rPr>
              <a:t>communication</a:t>
            </a:r>
            <a:r>
              <a:rPr lang="es-MX" cap="none" dirty="0" smtClean="0">
                <a:latin typeface="Comic Sans MS" pitchFamily="66" charset="0"/>
              </a:rPr>
              <a:t> </a:t>
            </a:r>
            <a:r>
              <a:rPr lang="es-MX" cap="none" dirty="0" err="1" smtClean="0">
                <a:latin typeface="Comic Sans MS" pitchFamily="66" charset="0"/>
              </a:rPr>
              <a:t>technology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9061">
            <a:off x="2483768" y="1916832"/>
            <a:ext cx="4032448" cy="383082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34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en-US" sz="3600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Comic Sans MS" pitchFamily="66" charset="0"/>
              </a:rPr>
              <a:t>In </a:t>
            </a:r>
            <a:r>
              <a:rPr lang="en-US" sz="3600" dirty="0">
                <a:latin typeface="Comic Sans MS" pitchFamily="66" charset="0"/>
              </a:rPr>
              <a:t>this lesson, we </a:t>
            </a:r>
            <a:r>
              <a:rPr lang="en-US" sz="3600" dirty="0" smtClean="0">
                <a:latin typeface="Comic Sans MS" pitchFamily="66" charset="0"/>
              </a:rPr>
              <a:t>______ (study) </a:t>
            </a:r>
            <a:r>
              <a:rPr lang="en-US" sz="3600" dirty="0">
                <a:latin typeface="Comic Sans MS" pitchFamily="66" charset="0"/>
              </a:rPr>
              <a:t>the numbers, symbols, geometric shapes, etc.</a:t>
            </a:r>
            <a:endParaRPr lang="es-MX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75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maths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92572">
            <a:off x="1238250" y="1919288"/>
            <a:ext cx="6667500" cy="30194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5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Comic Sans MS" panose="030F0702030302020204" pitchFamily="66" charset="0"/>
              </a:rPr>
              <a:t>In </a:t>
            </a:r>
            <a:r>
              <a:rPr lang="en-US" dirty="0">
                <a:latin typeface="Comic Sans MS" panose="030F0702030302020204" pitchFamily="66" charset="0"/>
              </a:rPr>
              <a:t>this lesson </a:t>
            </a:r>
            <a:r>
              <a:rPr lang="en-US" dirty="0" smtClean="0">
                <a:latin typeface="Comic Sans MS" panose="030F0702030302020204" pitchFamily="66" charset="0"/>
              </a:rPr>
              <a:t> people _______ (express) feelings</a:t>
            </a:r>
            <a:r>
              <a:rPr lang="en-US" dirty="0">
                <a:latin typeface="Comic Sans MS" panose="030F0702030302020204" pitchFamily="66" charset="0"/>
              </a:rPr>
              <a:t>, thoughts or ideas </a:t>
            </a:r>
            <a:r>
              <a:rPr lang="en-US" dirty="0" smtClean="0">
                <a:latin typeface="Comic Sans MS" panose="030F0702030302020204" pitchFamily="66" charset="0"/>
              </a:rPr>
              <a:t>through </a:t>
            </a:r>
            <a:r>
              <a:rPr lang="en-US" dirty="0">
                <a:latin typeface="Comic Sans MS" panose="030F0702030302020204" pitchFamily="66" charset="0"/>
              </a:rPr>
              <a:t>various musical instruments</a:t>
            </a: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46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Descripción de la actividad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" dirty="0">
                <a:solidFill>
                  <a:schemeClr val="tx1"/>
                </a:solidFill>
              </a:rPr>
              <a:t>Se divide a la clase en dos equipos, A y </a:t>
            </a:r>
            <a:r>
              <a:rPr lang="es-ES" dirty="0" smtClean="0">
                <a:solidFill>
                  <a:schemeClr val="tx1"/>
                </a:solidFill>
              </a:rPr>
              <a:t>B.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Cada </a:t>
            </a:r>
            <a:r>
              <a:rPr lang="es-ES" dirty="0">
                <a:solidFill>
                  <a:schemeClr val="tx1"/>
                </a:solidFill>
              </a:rPr>
              <a:t>equipo debe participar por turnos , se inicia con el equipo A, se proyecta sólo  </a:t>
            </a:r>
            <a:r>
              <a:rPr lang="es-ES" dirty="0" smtClean="0">
                <a:solidFill>
                  <a:schemeClr val="tx1"/>
                </a:solidFill>
              </a:rPr>
              <a:t>el texto que describe la materia y </a:t>
            </a:r>
            <a:r>
              <a:rPr lang="es-ES" dirty="0">
                <a:solidFill>
                  <a:schemeClr val="tx1"/>
                </a:solidFill>
              </a:rPr>
              <a:t>un integrante del cada equipo debe leerla  en voz alta mientras que el resto de sus compañeros de equipo deben </a:t>
            </a:r>
            <a:r>
              <a:rPr lang="es-ES" dirty="0" smtClean="0">
                <a:solidFill>
                  <a:schemeClr val="tx1"/>
                </a:solidFill>
              </a:rPr>
              <a:t>completar el texto con la forma correcta del verbo en presente continuo y decir </a:t>
            </a:r>
            <a:r>
              <a:rPr lang="es-ES" dirty="0">
                <a:solidFill>
                  <a:schemeClr val="tx1"/>
                </a:solidFill>
              </a:rPr>
              <a:t>el </a:t>
            </a:r>
            <a:r>
              <a:rPr lang="es-ES" dirty="0" smtClean="0">
                <a:solidFill>
                  <a:schemeClr val="tx1"/>
                </a:solidFill>
              </a:rPr>
              <a:t>nombre de la materia mencionada.</a:t>
            </a:r>
          </a:p>
          <a:p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En aso de que ningún miembro del equipo responda correctamente, se le dará la palabra al equipo contrario.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Después de que los alumnos hayan mencionado la respuesta correcta se les mostrará la imagen para comprobar la respuesta correcta</a:t>
            </a:r>
            <a:r>
              <a:rPr lang="es-ES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Posteriormente el equipo B inicia con la misma dinámica hasta  tener la respuesta correcta</a:t>
            </a:r>
            <a:r>
              <a:rPr lang="es-ES" dirty="0" smtClean="0">
                <a:solidFill>
                  <a:schemeClr val="tx1"/>
                </a:solidFill>
              </a:rPr>
              <a:t>.</a:t>
            </a:r>
          </a:p>
          <a:p>
            <a:r>
              <a:rPr lang="es-ES" smtClean="0">
                <a:solidFill>
                  <a:schemeClr val="tx1"/>
                </a:solidFill>
              </a:rPr>
              <a:t>De </a:t>
            </a:r>
            <a:r>
              <a:rPr lang="es-ES" dirty="0">
                <a:solidFill>
                  <a:schemeClr val="tx1"/>
                </a:solidFill>
              </a:rPr>
              <a:t>esta forma se proyectarán todas las láminas para que ambos equipos </a:t>
            </a:r>
            <a:r>
              <a:rPr lang="es-ES">
                <a:solidFill>
                  <a:schemeClr val="tx1"/>
                </a:solidFill>
              </a:rPr>
              <a:t>participen</a:t>
            </a:r>
            <a:r>
              <a:rPr lang="es-ES" smtClean="0">
                <a:solidFill>
                  <a:schemeClr val="tx1"/>
                </a:solidFill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Se llevará el conteo de aciertos de cada equipo. El equipo que tenga más puntos será el ganador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Extensión: al finalizar la actividad el alumno realiza una descripción escrita de su deporte o actividad favorita de 20 a 30 palabras en la que incluyen sus habilidades y destrezas.</a:t>
            </a:r>
            <a:br>
              <a:rPr lang="es-ES" dirty="0">
                <a:solidFill>
                  <a:schemeClr val="tx1"/>
                </a:solidFill>
              </a:rPr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12456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omic Sans MS" pitchFamily="66" charset="0"/>
              </a:rPr>
              <a:t>MUSIC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2625">
            <a:off x="2138363" y="2038350"/>
            <a:ext cx="4867275" cy="340687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3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Comic Sans MS" pitchFamily="66" charset="0"/>
              </a:rPr>
              <a:t>The learner _______ (practice) </a:t>
            </a:r>
            <a:r>
              <a:rPr lang="en-US" sz="4000" dirty="0">
                <a:latin typeface="Comic Sans MS" pitchFamily="66" charset="0"/>
              </a:rPr>
              <a:t>all the knowledge for the formation of healthy living by performing sports</a:t>
            </a: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6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p.E</a:t>
            </a:r>
            <a:r>
              <a:rPr lang="es-MX" dirty="0" smtClean="0">
                <a:latin typeface="Comic Sans MS" pitchFamily="66" charset="0"/>
              </a:rPr>
              <a:t> (</a:t>
            </a:r>
            <a:r>
              <a:rPr lang="es-MX" cap="none" dirty="0" err="1" smtClean="0">
                <a:latin typeface="Comic Sans MS" pitchFamily="66" charset="0"/>
              </a:rPr>
              <a:t>physical</a:t>
            </a:r>
            <a:r>
              <a:rPr lang="es-MX" cap="none" dirty="0" smtClean="0">
                <a:latin typeface="Comic Sans MS" pitchFamily="66" charset="0"/>
              </a:rPr>
              <a:t> </a:t>
            </a:r>
            <a:r>
              <a:rPr lang="es-MX" cap="none" dirty="0" err="1">
                <a:latin typeface="Comic Sans MS" pitchFamily="66" charset="0"/>
              </a:rPr>
              <a:t>e</a:t>
            </a:r>
            <a:r>
              <a:rPr lang="es-MX" cap="none" dirty="0" err="1" smtClean="0">
                <a:latin typeface="Comic Sans MS" pitchFamily="66" charset="0"/>
              </a:rPr>
              <a:t>ducation</a:t>
            </a:r>
            <a:r>
              <a:rPr lang="es-MX" cap="none" dirty="0" smtClean="0">
                <a:latin typeface="Comic Sans MS" pitchFamily="66" charset="0"/>
              </a:rPr>
              <a:t> </a:t>
            </a:r>
            <a:r>
              <a:rPr lang="es-MX" dirty="0" smtClean="0">
                <a:latin typeface="Comic Sans MS" pitchFamily="66" charset="0"/>
              </a:rPr>
              <a:t>)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9233">
            <a:off x="2223491" y="2032536"/>
            <a:ext cx="4562939" cy="330121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3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554162"/>
            <a:ext cx="8884096" cy="4525963"/>
          </a:xfrm>
        </p:spPr>
        <p:txBody>
          <a:bodyPr/>
          <a:lstStyle/>
          <a:p>
            <a:pPr marL="0" indent="0" algn="ctr">
              <a:buNone/>
            </a:pPr>
            <a:endParaRPr lang="en-US" sz="36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Comic Sans MS" pitchFamily="66" charset="0"/>
              </a:rPr>
              <a:t>In this science students _______ (work)  </a:t>
            </a:r>
            <a:r>
              <a:rPr lang="en-US" sz="3600" dirty="0">
                <a:latin typeface="Comic Sans MS" pitchFamily="66" charset="0"/>
              </a:rPr>
              <a:t>the properties of nature and analyzes the characteristics of energy , time and matter.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09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physics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642">
            <a:off x="2699792" y="1844824"/>
            <a:ext cx="3240360" cy="404497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7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Comic Sans MS" panose="030F0702030302020204" pitchFamily="66" charset="0"/>
              </a:rPr>
              <a:t>It ______ (promote) </a:t>
            </a:r>
            <a:r>
              <a:rPr lang="en-US" dirty="0">
                <a:latin typeface="Comic Sans MS" panose="030F0702030302020204" pitchFamily="66" charset="0"/>
              </a:rPr>
              <a:t>dialogue between faith and cultures</a:t>
            </a:r>
            <a:r>
              <a:rPr lang="es-MX" sz="4000" dirty="0">
                <a:latin typeface="Comic Sans MS" pitchFamily="66" charset="0"/>
              </a:rPr>
              <a:t/>
            </a:r>
            <a:br>
              <a:rPr lang="es-MX" sz="4000" dirty="0">
                <a:latin typeface="Comic Sans MS" pitchFamily="66" charset="0"/>
              </a:rPr>
            </a:br>
            <a:r>
              <a:rPr lang="es-MX" sz="4000" dirty="0">
                <a:latin typeface="Comic Sans MS" pitchFamily="66" charset="0"/>
              </a:rPr>
              <a:t/>
            </a:r>
            <a:br>
              <a:rPr lang="es-MX" sz="4000" dirty="0">
                <a:latin typeface="Comic Sans MS" pitchFamily="66" charset="0"/>
              </a:rPr>
            </a:br>
            <a:endParaRPr lang="es-MX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10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r.e</a:t>
            </a:r>
            <a:r>
              <a:rPr lang="es-MX" dirty="0" smtClean="0">
                <a:latin typeface="Comic Sans MS" pitchFamily="66" charset="0"/>
              </a:rPr>
              <a:t>. </a:t>
            </a:r>
            <a:r>
              <a:rPr lang="es-MX" cap="none" dirty="0" smtClean="0">
                <a:latin typeface="Comic Sans MS" pitchFamily="66" charset="0"/>
              </a:rPr>
              <a:t>(</a:t>
            </a:r>
            <a:r>
              <a:rPr lang="es-MX" cap="none" dirty="0" err="1" smtClean="0">
                <a:latin typeface="Comic Sans MS" pitchFamily="66" charset="0"/>
              </a:rPr>
              <a:t>religious</a:t>
            </a:r>
            <a:r>
              <a:rPr lang="es-MX" cap="none" dirty="0" smtClean="0">
                <a:latin typeface="Comic Sans MS" pitchFamily="66" charset="0"/>
              </a:rPr>
              <a:t> </a:t>
            </a:r>
            <a:r>
              <a:rPr lang="es-MX" cap="none" dirty="0" err="1" smtClean="0">
                <a:latin typeface="Comic Sans MS" pitchFamily="66" charset="0"/>
              </a:rPr>
              <a:t>education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9" b="6061"/>
          <a:stretch/>
        </p:blipFill>
        <p:spPr bwMode="auto">
          <a:xfrm rot="20634452">
            <a:off x="2771800" y="1916832"/>
            <a:ext cx="3102928" cy="350581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65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04800" y="2586038"/>
            <a:ext cx="8839200" cy="24622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This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language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s-MX" altLang="es-MX" sz="4000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____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(be)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most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spoken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between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the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Slavic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languages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​​, and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seventh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among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all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the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world's</a:t>
            </a:r>
            <a:r>
              <a:rPr kumimoji="0" lang="es-MX" altLang="es-MX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s-MX" altLang="es-MX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languages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</a:t>
            </a:r>
            <a:endParaRPr kumimoji="0" lang="es-MX" altLang="es-MX" sz="5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3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Russian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7345">
            <a:off x="2267744" y="1988840"/>
            <a:ext cx="4638439" cy="285442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79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You ______ (discuss) the </a:t>
            </a:r>
            <a:r>
              <a:rPr lang="en-US" dirty="0">
                <a:latin typeface="Comic Sans MS" panose="030F0702030302020204" pitchFamily="66" charset="0"/>
              </a:rPr>
              <a:t>reflection of the essence, causes and effects of natural things about man and the universe</a:t>
            </a: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80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5330">
            <a:off x="7668344" y="148728"/>
            <a:ext cx="1302327" cy="196976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331640" y="2204864"/>
            <a:ext cx="6480720" cy="208823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es-ES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subjects</a:t>
            </a:r>
            <a:endParaRPr lang="es-E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81128"/>
            <a:ext cx="2088232" cy="20882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96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philosophy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8229">
            <a:off x="2411760" y="2132856"/>
            <a:ext cx="4000500" cy="34766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Comic Sans MS" panose="030F0702030302020204" pitchFamily="66" charset="0"/>
              </a:rPr>
              <a:t>You _______(study) </a:t>
            </a:r>
            <a:r>
              <a:rPr lang="en-US" dirty="0">
                <a:latin typeface="Comic Sans MS" panose="030F0702030302020204" pitchFamily="66" charset="0"/>
              </a:rPr>
              <a:t>the methods and principles appropriate to identify the correct reasoning against which it is not.</a:t>
            </a:r>
          </a:p>
        </p:txBody>
      </p:sp>
    </p:spTree>
    <p:extLst>
      <p:ext uri="{BB962C8B-B14F-4D97-AF65-F5344CB8AC3E}">
        <p14:creationId xmlns:p14="http://schemas.microsoft.com/office/powerpoint/2010/main" val="34398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es-MX" dirty="0" err="1" smtClean="0">
                <a:latin typeface="Comic Sans MS" pitchFamily="66" charset="0"/>
              </a:rPr>
              <a:t>logic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5368">
            <a:off x="1907704" y="2026045"/>
            <a:ext cx="5445224" cy="378896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50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Comic Sans MS" pitchFamily="66" charset="0"/>
              </a:rPr>
              <a:t>You _______ (make)  </a:t>
            </a:r>
            <a:r>
              <a:rPr lang="en-US" sz="4000" dirty="0">
                <a:latin typeface="Comic Sans MS" pitchFamily="66" charset="0"/>
              </a:rPr>
              <a:t>studies </a:t>
            </a:r>
            <a:r>
              <a:rPr lang="en-US" sz="4000" dirty="0" smtClean="0">
                <a:latin typeface="Comic Sans MS" pitchFamily="66" charset="0"/>
              </a:rPr>
              <a:t>related to numbers </a:t>
            </a:r>
            <a:r>
              <a:rPr lang="en-US" sz="4000" dirty="0">
                <a:latin typeface="Comic Sans MS" pitchFamily="66" charset="0"/>
              </a:rPr>
              <a:t>and basic operations (addition, subtraction, multiplication and division)</a:t>
            </a:r>
          </a:p>
          <a:p>
            <a:pPr marL="0" indent="0" algn="ctr">
              <a:buNone/>
            </a:pP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s-MX" sz="4000" dirty="0" err="1">
                <a:latin typeface="Comic Sans MS" pitchFamily="66" charset="0"/>
              </a:rPr>
              <a:t>arithmetic</a:t>
            </a:r>
            <a:endParaRPr lang="es-MX" sz="4000" dirty="0">
              <a:latin typeface="Comic Sans MS" pitchFamily="66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0492">
            <a:off x="2195736" y="2132856"/>
            <a:ext cx="3923386" cy="331236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Programa de la Asignatura de Inglés 1 Tercer semestre. Universidad Autónoma del estado de México. Secretaría de Docencia. 2015.</a:t>
            </a:r>
          </a:p>
          <a:p>
            <a:r>
              <a:rPr lang="es-ES" b="1" dirty="0"/>
              <a:t>Falla, Davis, Paula A Davis. 2012. </a:t>
            </a:r>
            <a:r>
              <a:rPr lang="es-ES" b="1" dirty="0" err="1"/>
              <a:t>Solutions</a:t>
            </a:r>
            <a:r>
              <a:rPr lang="es-ES" b="1" dirty="0"/>
              <a:t> </a:t>
            </a:r>
            <a:r>
              <a:rPr lang="es-ES" b="1" dirty="0" err="1"/>
              <a:t>Elementary</a:t>
            </a:r>
            <a:r>
              <a:rPr lang="es-ES" b="1" dirty="0"/>
              <a:t> </a:t>
            </a:r>
            <a:r>
              <a:rPr lang="es-ES" b="1" dirty="0" err="1"/>
              <a:t>Student´s</a:t>
            </a:r>
            <a:r>
              <a:rPr lang="es-ES" b="1" dirty="0"/>
              <a:t> </a:t>
            </a:r>
            <a:r>
              <a:rPr lang="es-ES" b="1" dirty="0" err="1"/>
              <a:t>book</a:t>
            </a:r>
            <a:r>
              <a:rPr lang="es-ES" b="1" dirty="0"/>
              <a:t>. </a:t>
            </a:r>
            <a:r>
              <a:rPr lang="es-ES" b="1" dirty="0" err="1"/>
              <a:t>Orford</a:t>
            </a:r>
            <a:r>
              <a:rPr lang="es-ES" b="1" dirty="0"/>
              <a:t>. 2° Ed.</a:t>
            </a:r>
          </a:p>
          <a:p>
            <a:r>
              <a:rPr lang="es-ES" b="1" dirty="0">
                <a:hlinkClick r:id="rId2"/>
              </a:rPr>
              <a:t>https://es.wikipedia.org/</a:t>
            </a:r>
            <a:endParaRPr lang="es-ES" b="1" dirty="0"/>
          </a:p>
          <a:p>
            <a:r>
              <a:rPr lang="es-ES" b="1" dirty="0"/>
              <a:t>Google </a:t>
            </a:r>
            <a:r>
              <a:rPr lang="es-ES" b="1" dirty="0" err="1"/>
              <a:t>images</a:t>
            </a:r>
            <a:endParaRPr lang="es-ES" b="1" dirty="0"/>
          </a:p>
          <a:p>
            <a:r>
              <a:rPr lang="es-ES">
                <a:hlinkClick r:id="rId3"/>
              </a:rPr>
              <a:t>http://www.saberingles.com.ar</a:t>
            </a:r>
            <a:r>
              <a:rPr lang="es-ES" smtClean="0">
                <a:hlinkClick r:id="rId3"/>
              </a:rPr>
              <a:t>/</a:t>
            </a:r>
            <a:endParaRPr lang="es-ES" smtClean="0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45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4525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4800" dirty="0" smtClean="0">
                <a:latin typeface="Comic Sans MS" pitchFamily="66" charset="0"/>
              </a:rPr>
              <a:t>In </a:t>
            </a:r>
            <a:r>
              <a:rPr lang="en-US" sz="5400" dirty="0" smtClean="0">
                <a:latin typeface="Comic Sans MS" pitchFamily="66" charset="0"/>
              </a:rPr>
              <a:t>this </a:t>
            </a:r>
            <a:r>
              <a:rPr lang="en-US" sz="5400" dirty="0">
                <a:latin typeface="Comic Sans MS" pitchFamily="66" charset="0"/>
              </a:rPr>
              <a:t>lesson you </a:t>
            </a:r>
            <a:r>
              <a:rPr lang="en-US" sz="5400" dirty="0" smtClean="0">
                <a:latin typeface="Comic Sans MS" pitchFamily="66" charset="0"/>
              </a:rPr>
              <a:t>_______ (learn) to </a:t>
            </a:r>
            <a:r>
              <a:rPr lang="en-US" sz="5400" dirty="0">
                <a:latin typeface="Comic Sans MS" pitchFamily="66" charset="0"/>
              </a:rPr>
              <a:t>make drawings and paintings</a:t>
            </a:r>
            <a:endParaRPr lang="es-MX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4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              </a:t>
            </a:r>
            <a:r>
              <a:rPr lang="es-MX" dirty="0" smtClean="0">
                <a:latin typeface="Comic Sans MS" pitchFamily="66" charset="0"/>
              </a:rPr>
              <a:t>Art and </a:t>
            </a:r>
            <a:r>
              <a:rPr lang="es-MX" dirty="0" err="1" smtClean="0">
                <a:latin typeface="Comic Sans MS" pitchFamily="66" charset="0"/>
              </a:rPr>
              <a:t>design</a:t>
            </a:r>
            <a:endParaRPr lang="es-MX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326732" cy="43083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6447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6 0.006 -0.115 0.021 -0.115 0.033 C -0.115 0.044 -0.067 0.052 -0.003 0.052 C 0.061 0.052 0.115 0.044 0.115 0.033 C 0.115 0.021 0.059 0.018 -0.005 0.026 C -0.068 0.035 -0.115 0.05 -0.115 0.061 C -0.115 0.072 -0.066 0.081 -0.003 0.081 C 0.061 0.081 0.115 0.072 0.115 0.061 C 0.115 0.05 0.059 0.047 -0.004 0.055 C -0.068 0.063 -0.115 0.078 -0.115 0.089 C -0.115 0.101 -0.066 0.11 -0.002 0.11 C 0.061 0.11 0.115 0.101 0.115 0.089 C 0.115 0.079 0.059 0.076 -0.004 0.083 C -0.067 0.091 -0.115 0.107 -0.115 0.118 C -0.115 0.129 -0.065 0.138 -0.002 0.138 C 0.063 0.138 0.115 0.129 0.115 0.118 C 0.115 0.107 0.06 0.104 -0.003 0.112 C -0.066 0.12 -0.115 0.135 -0.115 0.146 C -0.115 0.158 -0.065 0.166 -0.001 0.166 C 0.063 0.166 0.115 0.157 0.115 0.146 C 0.115 0.135 0.06 0.132 -0.003 0.14 C -0.066 0.148 -0.115 0.164 -0.115 0.174 C -0.115 0.185 -0.064 0.194 -0.001 0.194 C 0.063 0.194 0.115 0.185 0.115 0.174 C 0.115 0.164 0.061 0.161 -0.003 0.168 C -0.066 0.176 -0.115 0.192 -0.115 0.203 C -0.115 0.213 -0.064 0.223 0 0.223 C 0.064 0.223 0.115 0.214 0.115 0.203 C 0.115 0.192 0.061 0.189 -0.002 0.197 C -0.065 0.205 -0.116 0.22 -0.115 0.231 C -0.114 0.242 -0.064 0.25 0 0.25 C 0.064 0.25 0.115 0.241 0.115 0.23 C 0.115 0.22 0.063 0.217 0 0.226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66 0.006 -0.115 0.021 -0.115 0.033 C -0.115 0.044 -0.067 0.052 -0.003 0.052 C 0.061 0.052 0.115 0.044 0.115 0.033 C 0.115 0.021 0.059 0.018 -0.005 0.026 C -0.068 0.035 -0.115 0.05 -0.115 0.061 C -0.115 0.072 -0.066 0.081 -0.003 0.081 C 0.061 0.081 0.115 0.072 0.115 0.061 C 0.115 0.05 0.059 0.047 -0.004 0.055 C -0.068 0.063 -0.115 0.078 -0.115 0.089 C -0.115 0.101 -0.066 0.11 -0.002 0.11 C 0.061 0.11 0.115 0.101 0.115 0.089 C 0.115 0.079 0.059 0.076 -0.004 0.083 C -0.067 0.091 -0.115 0.107 -0.115 0.118 C -0.115 0.129 -0.065 0.138 -0.002 0.138 C 0.063 0.138 0.115 0.129 0.115 0.118 C 0.115 0.107 0.06 0.104 -0.003 0.112 C -0.066 0.12 -0.115 0.135 -0.115 0.146 C -0.115 0.158 -0.065 0.166 -0.001 0.166 C 0.063 0.166 0.115 0.157 0.115 0.146 C 0.115 0.135 0.06 0.132 -0.003 0.14 C -0.066 0.148 -0.115 0.164 -0.115 0.174 C -0.115 0.185 -0.064 0.194 -0.001 0.194 C 0.063 0.194 0.115 0.185 0.115 0.174 C 0.115 0.164 0.061 0.161 -0.003 0.168 C -0.066 0.176 -0.115 0.192 -0.115 0.203 C -0.115 0.213 -0.064 0.223 0 0.223 C 0.064 0.223 0.115 0.214 0.115 0.203 C 0.115 0.192 0.061 0.189 -0.002 0.197 C -0.065 0.205 -0.116 0.22 -0.115 0.231 C -0.114 0.242 -0.064 0.25 0 0.25 C 0.064 0.25 0.115 0.241 0.115 0.23 C 0.115 0.22 0.063 0.217 0 0.226 E" pathEditMode="relative" ptsTypes="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Comic Sans MS" pitchFamily="66" charset="0"/>
              </a:rPr>
              <a:t>You ________ (study) the </a:t>
            </a:r>
            <a:r>
              <a:rPr lang="en-US" sz="5400" dirty="0">
                <a:latin typeface="Comic Sans MS" pitchFamily="66" charset="0"/>
              </a:rPr>
              <a:t>characteristics of living organisms</a:t>
            </a:r>
            <a:endParaRPr lang="es-MX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65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biology</a:t>
            </a:r>
            <a:endParaRPr lang="es-MX" sz="4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6791">
            <a:off x="2762509" y="1700808"/>
            <a:ext cx="3581400" cy="47815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85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>
                <a:latin typeface="Comic Sans MS" pitchFamily="66" charset="0"/>
              </a:rPr>
              <a:t/>
            </a:r>
            <a:br>
              <a:rPr lang="en-US" sz="4000" dirty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>With this </a:t>
            </a:r>
            <a:r>
              <a:rPr lang="en-US" sz="4000" dirty="0">
                <a:latin typeface="Comic Sans MS" pitchFamily="66" charset="0"/>
              </a:rPr>
              <a:t>science </a:t>
            </a:r>
            <a:r>
              <a:rPr lang="en-US" sz="4000" dirty="0" smtClean="0">
                <a:latin typeface="Comic Sans MS" pitchFamily="66" charset="0"/>
              </a:rPr>
              <a:t>people are ________(study) </a:t>
            </a:r>
            <a:r>
              <a:rPr lang="en-US" sz="4000" dirty="0">
                <a:latin typeface="Comic Sans MS" pitchFamily="66" charset="0"/>
              </a:rPr>
              <a:t>the structure , properties , composition and transformation of matter</a:t>
            </a:r>
          </a:p>
          <a:p>
            <a:pPr marL="0" indent="0" algn="ctr">
              <a:buNone/>
            </a:pPr>
            <a:endParaRPr lang="es-MX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78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435</TotalTime>
  <Words>440</Words>
  <Application>Microsoft Office PowerPoint</Application>
  <PresentationFormat>Presentación en pantalla (4:3)</PresentationFormat>
  <Paragraphs>71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Viajes</vt:lpstr>
      <vt:lpstr>Presentación de PowerPoint</vt:lpstr>
      <vt:lpstr>Modulo II Tema 1: hábitos y rutinas, descripción de acciones que pasan en este momento presente simple y continuo. </vt:lpstr>
      <vt:lpstr>Descripción de la actividad</vt:lpstr>
      <vt:lpstr>Presentación de PowerPoint</vt:lpstr>
      <vt:lpstr>Presentación de PowerPoint</vt:lpstr>
      <vt:lpstr>                 Art and design</vt:lpstr>
      <vt:lpstr>Presentación de PowerPoint</vt:lpstr>
      <vt:lpstr>biology</vt:lpstr>
      <vt:lpstr>Presentación de PowerPoint</vt:lpstr>
      <vt:lpstr>chemistry</vt:lpstr>
      <vt:lpstr>Presentación de PowerPoint</vt:lpstr>
      <vt:lpstr>D.T. (DESIGN AND TECHNOLOGY)</vt:lpstr>
      <vt:lpstr>Presentación de PowerPoint</vt:lpstr>
      <vt:lpstr>ECONOMICS</vt:lpstr>
      <vt:lpstr>Presentación de PowerPoint</vt:lpstr>
      <vt:lpstr>ENGLISH</vt:lpstr>
      <vt:lpstr>Presentación de PowerPoint</vt:lpstr>
      <vt:lpstr>french</vt:lpstr>
      <vt:lpstr>Presentación de PowerPoint</vt:lpstr>
      <vt:lpstr>GEOGRAPHY</vt:lpstr>
      <vt:lpstr>Presentación de PowerPoint</vt:lpstr>
      <vt:lpstr>german</vt:lpstr>
      <vt:lpstr>Presentación de PowerPoint</vt:lpstr>
      <vt:lpstr>history</vt:lpstr>
      <vt:lpstr>Presentación de PowerPoint</vt:lpstr>
      <vt:lpstr>ICT (information and communication technology)</vt:lpstr>
      <vt:lpstr>Presentación de PowerPoint</vt:lpstr>
      <vt:lpstr>maths</vt:lpstr>
      <vt:lpstr>Presentación de PowerPoint</vt:lpstr>
      <vt:lpstr>MUSIC</vt:lpstr>
      <vt:lpstr>Presentación de PowerPoint</vt:lpstr>
      <vt:lpstr>p.E (physical education )</vt:lpstr>
      <vt:lpstr>Presentación de PowerPoint</vt:lpstr>
      <vt:lpstr>physics</vt:lpstr>
      <vt:lpstr>Presentación de PowerPoint</vt:lpstr>
      <vt:lpstr>r.e. (religious education)</vt:lpstr>
      <vt:lpstr>Presentación de PowerPoint</vt:lpstr>
      <vt:lpstr>Russian</vt:lpstr>
      <vt:lpstr>Presentación de PowerPoint</vt:lpstr>
      <vt:lpstr>philosophy</vt:lpstr>
      <vt:lpstr>Presentación de PowerPoint</vt:lpstr>
      <vt:lpstr>logic</vt:lpstr>
      <vt:lpstr>Presentación de PowerPoint</vt:lpstr>
      <vt:lpstr>arithmetic</vt:lpstr>
      <vt:lpstr>referencias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</dc:creator>
  <cp:lastModifiedBy>Mitzi</cp:lastModifiedBy>
  <cp:revision>37</cp:revision>
  <dcterms:created xsi:type="dcterms:W3CDTF">2016-04-23T23:51:29Z</dcterms:created>
  <dcterms:modified xsi:type="dcterms:W3CDTF">2016-10-13T01:05:50Z</dcterms:modified>
</cp:coreProperties>
</file>