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61" r:id="rId2"/>
    <p:sldId id="375" r:id="rId3"/>
    <p:sldId id="376" r:id="rId4"/>
    <p:sldId id="374" r:id="rId5"/>
    <p:sldId id="380" r:id="rId6"/>
    <p:sldId id="381" r:id="rId7"/>
    <p:sldId id="377" r:id="rId8"/>
    <p:sldId id="327" r:id="rId9"/>
    <p:sldId id="258" r:id="rId10"/>
    <p:sldId id="378" r:id="rId11"/>
    <p:sldId id="379" r:id="rId12"/>
    <p:sldId id="339" r:id="rId13"/>
    <p:sldId id="342" r:id="rId14"/>
    <p:sldId id="343" r:id="rId15"/>
    <p:sldId id="428" r:id="rId16"/>
    <p:sldId id="429" r:id="rId17"/>
    <p:sldId id="430" r:id="rId18"/>
    <p:sldId id="382" r:id="rId19"/>
    <p:sldId id="383" r:id="rId20"/>
    <p:sldId id="431" r:id="rId21"/>
    <p:sldId id="385" r:id="rId22"/>
    <p:sldId id="434" r:id="rId23"/>
    <p:sldId id="424" r:id="rId24"/>
    <p:sldId id="435" r:id="rId25"/>
    <p:sldId id="386" r:id="rId26"/>
    <p:sldId id="436" r:id="rId27"/>
    <p:sldId id="388" r:id="rId28"/>
    <p:sldId id="433" r:id="rId29"/>
    <p:sldId id="437" r:id="rId30"/>
    <p:sldId id="438" r:id="rId31"/>
    <p:sldId id="432" r:id="rId32"/>
    <p:sldId id="439" r:id="rId33"/>
    <p:sldId id="391" r:id="rId34"/>
    <p:sldId id="440" r:id="rId35"/>
    <p:sldId id="441" r:id="rId36"/>
    <p:sldId id="445" r:id="rId37"/>
    <p:sldId id="446" r:id="rId38"/>
    <p:sldId id="448" r:id="rId39"/>
    <p:sldId id="451" r:id="rId40"/>
    <p:sldId id="452" r:id="rId41"/>
    <p:sldId id="453" r:id="rId42"/>
    <p:sldId id="454" r:id="rId43"/>
    <p:sldId id="457" r:id="rId44"/>
    <p:sldId id="458" r:id="rId45"/>
    <p:sldId id="459" r:id="rId46"/>
    <p:sldId id="460" r:id="rId47"/>
    <p:sldId id="461" r:id="rId48"/>
    <p:sldId id="462" r:id="rId49"/>
    <p:sldId id="463" r:id="rId50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46" autoAdjust="0"/>
    <p:restoredTop sz="94713" autoAdjust="0"/>
  </p:normalViewPr>
  <p:slideViewPr>
    <p:cSldViewPr>
      <p:cViewPr varScale="1">
        <p:scale>
          <a:sx n="51" d="100"/>
          <a:sy n="51" d="100"/>
        </p:scale>
        <p:origin x="54" y="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792" y="-96"/>
      </p:cViewPr>
      <p:guideLst>
        <p:guide orient="horz" pos="2932"/>
        <p:guide pos="22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image" Target="../media/image49.gif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eg"/><Relationship Id="rId1" Type="http://schemas.openxmlformats.org/officeDocument/2006/relationships/image" Target="../media/image52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image" Target="../media/image49.gif"/></Relationships>
</file>

<file path=ppt/diagrams/_rels/drawing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eg"/><Relationship Id="rId1" Type="http://schemas.openxmlformats.org/officeDocument/2006/relationships/image" Target="../media/image52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7C0B8F-1ED1-4518-AAC7-2D127640B0BF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4BE8C17-D1BB-4466-9F08-04DD4B1F8189}">
      <dgm:prSet phldrT="[Texto]" custT="1"/>
      <dgm:spPr/>
      <dgm:t>
        <a:bodyPr/>
        <a:lstStyle/>
        <a:p>
          <a:pPr algn="ctr"/>
          <a:r>
            <a:rPr lang="es-MX" sz="2000" dirty="0" smtClean="0"/>
            <a:t>Lóbulo frontal   </a:t>
          </a:r>
          <a:r>
            <a:rPr lang="es-MX" sz="1500" dirty="0" smtClean="0"/>
            <a:t> </a:t>
          </a:r>
          <a:endParaRPr lang="es-MX" sz="1500" dirty="0"/>
        </a:p>
      </dgm:t>
    </dgm:pt>
    <dgm:pt modelId="{4325A2B2-F069-4150-AD4A-71C3DE2D5663}" type="parTrans" cxnId="{937261B0-6252-4DD7-88BC-579A8BDDDBAD}">
      <dgm:prSet/>
      <dgm:spPr/>
      <dgm:t>
        <a:bodyPr/>
        <a:lstStyle/>
        <a:p>
          <a:endParaRPr lang="es-MX"/>
        </a:p>
      </dgm:t>
    </dgm:pt>
    <dgm:pt modelId="{66752C9F-5691-4D31-BEDE-C072B496D65D}" type="sibTrans" cxnId="{937261B0-6252-4DD7-88BC-579A8BDDDBAD}">
      <dgm:prSet/>
      <dgm:spPr/>
      <dgm:t>
        <a:bodyPr/>
        <a:lstStyle/>
        <a:p>
          <a:endParaRPr lang="es-MX"/>
        </a:p>
      </dgm:t>
    </dgm:pt>
    <dgm:pt modelId="{B74E4B9D-1BB5-48E5-999A-0EB90E27BB1B}">
      <dgm:prSet phldrT="[Texto]" custT="1"/>
      <dgm:spPr/>
      <dgm:t>
        <a:bodyPr/>
        <a:lstStyle/>
        <a:p>
          <a:pPr algn="ctr"/>
          <a:r>
            <a:rPr lang="es-MX" sz="2000" dirty="0" smtClean="0"/>
            <a:t>Lóbulo parietal </a:t>
          </a:r>
          <a:endParaRPr lang="es-MX" sz="2000" dirty="0"/>
        </a:p>
      </dgm:t>
    </dgm:pt>
    <dgm:pt modelId="{6239DBCB-D42D-47B8-91D3-3222427926A3}" type="parTrans" cxnId="{74767E70-4AFC-4DAA-8803-FA454D98162A}">
      <dgm:prSet/>
      <dgm:spPr/>
      <dgm:t>
        <a:bodyPr/>
        <a:lstStyle/>
        <a:p>
          <a:endParaRPr lang="es-MX"/>
        </a:p>
      </dgm:t>
    </dgm:pt>
    <dgm:pt modelId="{B482E32D-F955-4A20-A70A-F862637244E0}" type="sibTrans" cxnId="{74767E70-4AFC-4DAA-8803-FA454D98162A}">
      <dgm:prSet/>
      <dgm:spPr/>
      <dgm:t>
        <a:bodyPr/>
        <a:lstStyle/>
        <a:p>
          <a:endParaRPr lang="es-MX"/>
        </a:p>
      </dgm:t>
    </dgm:pt>
    <dgm:pt modelId="{DDABCE59-43E8-4C53-90A5-791A1EDD2874}">
      <dgm:prSet phldrT="[Texto]" custT="1"/>
      <dgm:spPr/>
      <dgm:t>
        <a:bodyPr/>
        <a:lstStyle/>
        <a:p>
          <a:pPr algn="ctr"/>
          <a:r>
            <a:rPr lang="es-MX" sz="2000" dirty="0" smtClean="0"/>
            <a:t>Lóbulo temporal  </a:t>
          </a:r>
          <a:endParaRPr lang="es-MX" sz="2000" dirty="0"/>
        </a:p>
      </dgm:t>
    </dgm:pt>
    <dgm:pt modelId="{A5C3CB06-E94A-4FEF-ACA0-87A945F78D2C}" type="parTrans" cxnId="{17745750-2B49-4B25-99F7-B25E4E9D51BF}">
      <dgm:prSet/>
      <dgm:spPr/>
      <dgm:t>
        <a:bodyPr/>
        <a:lstStyle/>
        <a:p>
          <a:endParaRPr lang="es-MX"/>
        </a:p>
      </dgm:t>
    </dgm:pt>
    <dgm:pt modelId="{E43A3CB3-D19F-443F-A59C-C1CF1872A1DD}" type="sibTrans" cxnId="{17745750-2B49-4B25-99F7-B25E4E9D51BF}">
      <dgm:prSet/>
      <dgm:spPr/>
      <dgm:t>
        <a:bodyPr/>
        <a:lstStyle/>
        <a:p>
          <a:endParaRPr lang="es-MX"/>
        </a:p>
      </dgm:t>
    </dgm:pt>
    <dgm:pt modelId="{C9F11568-F14D-4900-8439-F60C80D1C243}">
      <dgm:prSet phldrT="[Texto]" custT="1"/>
      <dgm:spPr/>
      <dgm:t>
        <a:bodyPr/>
        <a:lstStyle/>
        <a:p>
          <a:pPr algn="ctr"/>
          <a:r>
            <a:rPr lang="es-MX" sz="2000" dirty="0" smtClean="0"/>
            <a:t>Lóbulo occipital </a:t>
          </a:r>
        </a:p>
        <a:p>
          <a:pPr algn="ctr"/>
          <a:endParaRPr lang="es-MX" sz="2900" dirty="0"/>
        </a:p>
      </dgm:t>
    </dgm:pt>
    <dgm:pt modelId="{83FC5FAF-AE50-44DC-B471-20F4318B232B}" type="parTrans" cxnId="{EDE758A2-0568-4904-92FA-D6389EFCD987}">
      <dgm:prSet/>
      <dgm:spPr/>
      <dgm:t>
        <a:bodyPr/>
        <a:lstStyle/>
        <a:p>
          <a:endParaRPr lang="es-MX"/>
        </a:p>
      </dgm:t>
    </dgm:pt>
    <dgm:pt modelId="{139C5578-6454-4EBE-BE6E-A9A6CE4B6964}" type="sibTrans" cxnId="{EDE758A2-0568-4904-92FA-D6389EFCD987}">
      <dgm:prSet/>
      <dgm:spPr/>
      <dgm:t>
        <a:bodyPr/>
        <a:lstStyle/>
        <a:p>
          <a:endParaRPr lang="es-MX"/>
        </a:p>
      </dgm:t>
    </dgm:pt>
    <dgm:pt modelId="{44C20CAB-EF07-4B46-9315-8C53FE510E5B}" type="pres">
      <dgm:prSet presAssocID="{397C0B8F-1ED1-4518-AAC7-2D127640B0B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A39D28A-3D09-4E91-99DF-AC6A6F1158C3}" type="pres">
      <dgm:prSet presAssocID="{74BE8C17-D1BB-4466-9F08-04DD4B1F8189}" presName="composite" presStyleCnt="0"/>
      <dgm:spPr/>
    </dgm:pt>
    <dgm:pt modelId="{ECAA4D28-30F4-4A3F-AB42-9D175B58BCB2}" type="pres">
      <dgm:prSet presAssocID="{74BE8C17-D1BB-4466-9F08-04DD4B1F8189}" presName="LShape" presStyleLbl="alignNode1" presStyleIdx="0" presStyleCnt="7" custLinFactNeighborX="-30360" custLinFactNeighborY="-2428"/>
      <dgm:spPr>
        <a:solidFill>
          <a:srgbClr val="00B050"/>
        </a:solidFill>
      </dgm:spPr>
      <dgm:t>
        <a:bodyPr/>
        <a:lstStyle/>
        <a:p>
          <a:endParaRPr lang="es-MX"/>
        </a:p>
      </dgm:t>
    </dgm:pt>
    <dgm:pt modelId="{BECF510C-D2F6-4CD5-8B35-E1F723022F79}" type="pres">
      <dgm:prSet presAssocID="{74BE8C17-D1BB-4466-9F08-04DD4B1F8189}" presName="ParentText" presStyleLbl="revTx" presStyleIdx="0" presStyleCnt="4" custScaleX="129834" custLinFactNeighborX="-16463" custLinFactNeighborY="41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1244F8-3A8B-476E-9807-68C8F560BC87}" type="pres">
      <dgm:prSet presAssocID="{74BE8C17-D1BB-4466-9F08-04DD4B1F8189}" presName="Triangle" presStyleLbl="alignNode1" presStyleIdx="1" presStyleCnt="7"/>
      <dgm:spPr/>
    </dgm:pt>
    <dgm:pt modelId="{7ED2D5C4-0108-4AAC-BC7E-53C4F649635F}" type="pres">
      <dgm:prSet presAssocID="{66752C9F-5691-4D31-BEDE-C072B496D65D}" presName="sibTrans" presStyleCnt="0"/>
      <dgm:spPr/>
    </dgm:pt>
    <dgm:pt modelId="{23A563D6-5ED7-47E3-8CCD-B7503B1686A9}" type="pres">
      <dgm:prSet presAssocID="{66752C9F-5691-4D31-BEDE-C072B496D65D}" presName="space" presStyleCnt="0"/>
      <dgm:spPr/>
    </dgm:pt>
    <dgm:pt modelId="{C6D4F579-AA1C-4DF7-BD82-CB5F55E167F6}" type="pres">
      <dgm:prSet presAssocID="{B74E4B9D-1BB5-48E5-999A-0EB90E27BB1B}" presName="composite" presStyleCnt="0"/>
      <dgm:spPr/>
    </dgm:pt>
    <dgm:pt modelId="{F0187C65-2051-4DD8-99D8-25717745F6CE}" type="pres">
      <dgm:prSet presAssocID="{B74E4B9D-1BB5-48E5-999A-0EB90E27BB1B}" presName="LShape" presStyleLbl="alignNode1" presStyleIdx="2" presStyleCnt="7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756AE6DE-C09A-4809-BDAF-66C5B41A98B4}" type="pres">
      <dgm:prSet presAssocID="{B74E4B9D-1BB5-48E5-999A-0EB90E27BB1B}" presName="ParentText" presStyleLbl="revTx" presStyleIdx="1" presStyleCnt="4" custScaleX="1235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4C99FF-293F-42A2-B5EE-A89BF2303385}" type="pres">
      <dgm:prSet presAssocID="{B74E4B9D-1BB5-48E5-999A-0EB90E27BB1B}" presName="Triangle" presStyleLbl="alignNode1" presStyleIdx="3" presStyleCnt="7"/>
      <dgm:spPr/>
    </dgm:pt>
    <dgm:pt modelId="{2770BB3A-E114-4A1F-A6B9-69AB52635A6F}" type="pres">
      <dgm:prSet presAssocID="{B482E32D-F955-4A20-A70A-F862637244E0}" presName="sibTrans" presStyleCnt="0"/>
      <dgm:spPr/>
    </dgm:pt>
    <dgm:pt modelId="{4D724C33-C0C0-49AC-9827-6945268EAF4B}" type="pres">
      <dgm:prSet presAssocID="{B482E32D-F955-4A20-A70A-F862637244E0}" presName="space" presStyleCnt="0"/>
      <dgm:spPr/>
    </dgm:pt>
    <dgm:pt modelId="{0AA3CB40-2186-4F37-9742-A1EF56DD1569}" type="pres">
      <dgm:prSet presAssocID="{DDABCE59-43E8-4C53-90A5-791A1EDD2874}" presName="composite" presStyleCnt="0"/>
      <dgm:spPr/>
    </dgm:pt>
    <dgm:pt modelId="{E707AD2F-D9DC-42AA-B249-BA20BD333531}" type="pres">
      <dgm:prSet presAssocID="{DDABCE59-43E8-4C53-90A5-791A1EDD2874}" presName="LShape" presStyleLbl="alignNode1" presStyleIdx="4" presStyleCnt="7"/>
      <dgm:spPr>
        <a:solidFill>
          <a:schemeClr val="accent6"/>
        </a:solidFill>
      </dgm:spPr>
      <dgm:t>
        <a:bodyPr/>
        <a:lstStyle/>
        <a:p>
          <a:endParaRPr lang="es-MX"/>
        </a:p>
      </dgm:t>
    </dgm:pt>
    <dgm:pt modelId="{89A0B424-FD29-4C8E-A29E-242E15A6F8B9}" type="pres">
      <dgm:prSet presAssocID="{DDABCE59-43E8-4C53-90A5-791A1EDD2874}" presName="ParentText" presStyleLbl="revTx" presStyleIdx="2" presStyleCnt="4" custScaleX="111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A0D0DD-453D-4635-A53C-99034FE8C550}" type="pres">
      <dgm:prSet presAssocID="{DDABCE59-43E8-4C53-90A5-791A1EDD2874}" presName="Triangle" presStyleLbl="alignNode1" presStyleIdx="5" presStyleCnt="7"/>
      <dgm:spPr/>
    </dgm:pt>
    <dgm:pt modelId="{4F8C229F-7920-482B-AC49-88BC7A7372C5}" type="pres">
      <dgm:prSet presAssocID="{E43A3CB3-D19F-443F-A59C-C1CF1872A1DD}" presName="sibTrans" presStyleCnt="0"/>
      <dgm:spPr/>
    </dgm:pt>
    <dgm:pt modelId="{4730F5F9-43F3-4686-8F1C-BC745897A94D}" type="pres">
      <dgm:prSet presAssocID="{E43A3CB3-D19F-443F-A59C-C1CF1872A1DD}" presName="space" presStyleCnt="0"/>
      <dgm:spPr/>
    </dgm:pt>
    <dgm:pt modelId="{4D4641C5-C6A7-42EE-AD1F-D6035AF9173A}" type="pres">
      <dgm:prSet presAssocID="{C9F11568-F14D-4900-8439-F60C80D1C243}" presName="composite" presStyleCnt="0"/>
      <dgm:spPr/>
    </dgm:pt>
    <dgm:pt modelId="{6379C4D6-ED3D-4488-862B-6FC54887172E}" type="pres">
      <dgm:prSet presAssocID="{C9F11568-F14D-4900-8439-F60C80D1C243}" presName="LShape" presStyleLbl="alignNode1" presStyleIdx="6" presStyleCnt="7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es-MX"/>
        </a:p>
      </dgm:t>
    </dgm:pt>
    <dgm:pt modelId="{C51E28FE-415F-419E-A74E-5CD9486C4C98}" type="pres">
      <dgm:prSet presAssocID="{C9F11568-F14D-4900-8439-F60C80D1C243}" presName="ParentText" presStyleLbl="revTx" presStyleIdx="3" presStyleCnt="4" custScaleX="1187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E758A2-0568-4904-92FA-D6389EFCD987}" srcId="{397C0B8F-1ED1-4518-AAC7-2D127640B0BF}" destId="{C9F11568-F14D-4900-8439-F60C80D1C243}" srcOrd="3" destOrd="0" parTransId="{83FC5FAF-AE50-44DC-B471-20F4318B232B}" sibTransId="{139C5578-6454-4EBE-BE6E-A9A6CE4B6964}"/>
    <dgm:cxn modelId="{74767E70-4AFC-4DAA-8803-FA454D98162A}" srcId="{397C0B8F-1ED1-4518-AAC7-2D127640B0BF}" destId="{B74E4B9D-1BB5-48E5-999A-0EB90E27BB1B}" srcOrd="1" destOrd="0" parTransId="{6239DBCB-D42D-47B8-91D3-3222427926A3}" sibTransId="{B482E32D-F955-4A20-A70A-F862637244E0}"/>
    <dgm:cxn modelId="{02732B7F-373D-4271-BC44-3C2CEFE08489}" type="presOf" srcId="{397C0B8F-1ED1-4518-AAC7-2D127640B0BF}" destId="{44C20CAB-EF07-4B46-9315-8C53FE510E5B}" srcOrd="0" destOrd="0" presId="urn:microsoft.com/office/officeart/2009/3/layout/StepUpProcess"/>
    <dgm:cxn modelId="{17745750-2B49-4B25-99F7-B25E4E9D51BF}" srcId="{397C0B8F-1ED1-4518-AAC7-2D127640B0BF}" destId="{DDABCE59-43E8-4C53-90A5-791A1EDD2874}" srcOrd="2" destOrd="0" parTransId="{A5C3CB06-E94A-4FEF-ACA0-87A945F78D2C}" sibTransId="{E43A3CB3-D19F-443F-A59C-C1CF1872A1DD}"/>
    <dgm:cxn modelId="{AC013FB7-9C4B-4265-9016-56EE259481E0}" type="presOf" srcId="{74BE8C17-D1BB-4466-9F08-04DD4B1F8189}" destId="{BECF510C-D2F6-4CD5-8B35-E1F723022F79}" srcOrd="0" destOrd="0" presId="urn:microsoft.com/office/officeart/2009/3/layout/StepUpProcess"/>
    <dgm:cxn modelId="{3B28208C-B420-4797-BEC3-4BA5C7BE01D4}" type="presOf" srcId="{B74E4B9D-1BB5-48E5-999A-0EB90E27BB1B}" destId="{756AE6DE-C09A-4809-BDAF-66C5B41A98B4}" srcOrd="0" destOrd="0" presId="urn:microsoft.com/office/officeart/2009/3/layout/StepUpProcess"/>
    <dgm:cxn modelId="{F90AA2F1-2ADD-4CD7-927A-2B5DE22A5974}" type="presOf" srcId="{DDABCE59-43E8-4C53-90A5-791A1EDD2874}" destId="{89A0B424-FD29-4C8E-A29E-242E15A6F8B9}" srcOrd="0" destOrd="0" presId="urn:microsoft.com/office/officeart/2009/3/layout/StepUpProcess"/>
    <dgm:cxn modelId="{72A441F5-2972-4834-874C-FA53E95A840A}" type="presOf" srcId="{C9F11568-F14D-4900-8439-F60C80D1C243}" destId="{C51E28FE-415F-419E-A74E-5CD9486C4C98}" srcOrd="0" destOrd="0" presId="urn:microsoft.com/office/officeart/2009/3/layout/StepUpProcess"/>
    <dgm:cxn modelId="{937261B0-6252-4DD7-88BC-579A8BDDDBAD}" srcId="{397C0B8F-1ED1-4518-AAC7-2D127640B0BF}" destId="{74BE8C17-D1BB-4466-9F08-04DD4B1F8189}" srcOrd="0" destOrd="0" parTransId="{4325A2B2-F069-4150-AD4A-71C3DE2D5663}" sibTransId="{66752C9F-5691-4D31-BEDE-C072B496D65D}"/>
    <dgm:cxn modelId="{03EE602F-9F76-4D6A-9326-350ADD5DF215}" type="presParOf" srcId="{44C20CAB-EF07-4B46-9315-8C53FE510E5B}" destId="{CA39D28A-3D09-4E91-99DF-AC6A6F1158C3}" srcOrd="0" destOrd="0" presId="urn:microsoft.com/office/officeart/2009/3/layout/StepUpProcess"/>
    <dgm:cxn modelId="{503C6DDF-D3B6-4795-85FA-BC10C0381012}" type="presParOf" srcId="{CA39D28A-3D09-4E91-99DF-AC6A6F1158C3}" destId="{ECAA4D28-30F4-4A3F-AB42-9D175B58BCB2}" srcOrd="0" destOrd="0" presId="urn:microsoft.com/office/officeart/2009/3/layout/StepUpProcess"/>
    <dgm:cxn modelId="{0E3B2046-EF56-422F-8C43-2E0822AB48CA}" type="presParOf" srcId="{CA39D28A-3D09-4E91-99DF-AC6A6F1158C3}" destId="{BECF510C-D2F6-4CD5-8B35-E1F723022F79}" srcOrd="1" destOrd="0" presId="urn:microsoft.com/office/officeart/2009/3/layout/StepUpProcess"/>
    <dgm:cxn modelId="{EFA44BE0-9398-4CB0-B797-EE30FAEF3F3C}" type="presParOf" srcId="{CA39D28A-3D09-4E91-99DF-AC6A6F1158C3}" destId="{781244F8-3A8B-476E-9807-68C8F560BC87}" srcOrd="2" destOrd="0" presId="urn:microsoft.com/office/officeart/2009/3/layout/StepUpProcess"/>
    <dgm:cxn modelId="{97E79A56-6225-4073-BC15-74845168EB3B}" type="presParOf" srcId="{44C20CAB-EF07-4B46-9315-8C53FE510E5B}" destId="{7ED2D5C4-0108-4AAC-BC7E-53C4F649635F}" srcOrd="1" destOrd="0" presId="urn:microsoft.com/office/officeart/2009/3/layout/StepUpProcess"/>
    <dgm:cxn modelId="{9D41DE5C-1217-47BF-9C60-C68595717598}" type="presParOf" srcId="{7ED2D5C4-0108-4AAC-BC7E-53C4F649635F}" destId="{23A563D6-5ED7-47E3-8CCD-B7503B1686A9}" srcOrd="0" destOrd="0" presId="urn:microsoft.com/office/officeart/2009/3/layout/StepUpProcess"/>
    <dgm:cxn modelId="{550A7116-4E7D-46E3-BE2A-E6D615FF4FC7}" type="presParOf" srcId="{44C20CAB-EF07-4B46-9315-8C53FE510E5B}" destId="{C6D4F579-AA1C-4DF7-BD82-CB5F55E167F6}" srcOrd="2" destOrd="0" presId="urn:microsoft.com/office/officeart/2009/3/layout/StepUpProcess"/>
    <dgm:cxn modelId="{B8732A22-AC98-4558-BB76-8B1FB1AAAF6A}" type="presParOf" srcId="{C6D4F579-AA1C-4DF7-BD82-CB5F55E167F6}" destId="{F0187C65-2051-4DD8-99D8-25717745F6CE}" srcOrd="0" destOrd="0" presId="urn:microsoft.com/office/officeart/2009/3/layout/StepUpProcess"/>
    <dgm:cxn modelId="{8AD51F66-D648-4BED-AA0F-8C00B700E2DC}" type="presParOf" srcId="{C6D4F579-AA1C-4DF7-BD82-CB5F55E167F6}" destId="{756AE6DE-C09A-4809-BDAF-66C5B41A98B4}" srcOrd="1" destOrd="0" presId="urn:microsoft.com/office/officeart/2009/3/layout/StepUpProcess"/>
    <dgm:cxn modelId="{AE16B65F-6538-4508-B467-05C108875634}" type="presParOf" srcId="{C6D4F579-AA1C-4DF7-BD82-CB5F55E167F6}" destId="{844C99FF-293F-42A2-B5EE-A89BF2303385}" srcOrd="2" destOrd="0" presId="urn:microsoft.com/office/officeart/2009/3/layout/StepUpProcess"/>
    <dgm:cxn modelId="{510899D0-62D3-4307-99A8-F7BE96A9CD83}" type="presParOf" srcId="{44C20CAB-EF07-4B46-9315-8C53FE510E5B}" destId="{2770BB3A-E114-4A1F-A6B9-69AB52635A6F}" srcOrd="3" destOrd="0" presId="urn:microsoft.com/office/officeart/2009/3/layout/StepUpProcess"/>
    <dgm:cxn modelId="{8302482A-33D4-40BD-B041-EE83A0DA95EE}" type="presParOf" srcId="{2770BB3A-E114-4A1F-A6B9-69AB52635A6F}" destId="{4D724C33-C0C0-49AC-9827-6945268EAF4B}" srcOrd="0" destOrd="0" presId="urn:microsoft.com/office/officeart/2009/3/layout/StepUpProcess"/>
    <dgm:cxn modelId="{85915204-6E34-4EDC-A113-7D878176E9DA}" type="presParOf" srcId="{44C20CAB-EF07-4B46-9315-8C53FE510E5B}" destId="{0AA3CB40-2186-4F37-9742-A1EF56DD1569}" srcOrd="4" destOrd="0" presId="urn:microsoft.com/office/officeart/2009/3/layout/StepUpProcess"/>
    <dgm:cxn modelId="{6556E189-41E3-4BC5-9F70-88F0ECF70301}" type="presParOf" srcId="{0AA3CB40-2186-4F37-9742-A1EF56DD1569}" destId="{E707AD2F-D9DC-42AA-B249-BA20BD333531}" srcOrd="0" destOrd="0" presId="urn:microsoft.com/office/officeart/2009/3/layout/StepUpProcess"/>
    <dgm:cxn modelId="{5E3BE63C-84B5-4B7D-9058-09F0122389EF}" type="presParOf" srcId="{0AA3CB40-2186-4F37-9742-A1EF56DD1569}" destId="{89A0B424-FD29-4C8E-A29E-242E15A6F8B9}" srcOrd="1" destOrd="0" presId="urn:microsoft.com/office/officeart/2009/3/layout/StepUpProcess"/>
    <dgm:cxn modelId="{EBDBED43-8BC6-43E7-B1C1-0B15765E0497}" type="presParOf" srcId="{0AA3CB40-2186-4F37-9742-A1EF56DD1569}" destId="{FEA0D0DD-453D-4635-A53C-99034FE8C550}" srcOrd="2" destOrd="0" presId="urn:microsoft.com/office/officeart/2009/3/layout/StepUpProcess"/>
    <dgm:cxn modelId="{311244FF-1851-4C5F-92E2-3A8347FA753D}" type="presParOf" srcId="{44C20CAB-EF07-4B46-9315-8C53FE510E5B}" destId="{4F8C229F-7920-482B-AC49-88BC7A7372C5}" srcOrd="5" destOrd="0" presId="urn:microsoft.com/office/officeart/2009/3/layout/StepUpProcess"/>
    <dgm:cxn modelId="{3E882A14-99F4-483E-B99F-7DE8C289907B}" type="presParOf" srcId="{4F8C229F-7920-482B-AC49-88BC7A7372C5}" destId="{4730F5F9-43F3-4686-8F1C-BC745897A94D}" srcOrd="0" destOrd="0" presId="urn:microsoft.com/office/officeart/2009/3/layout/StepUpProcess"/>
    <dgm:cxn modelId="{55236BE4-BEA2-4791-A415-B335182A82DF}" type="presParOf" srcId="{44C20CAB-EF07-4B46-9315-8C53FE510E5B}" destId="{4D4641C5-C6A7-42EE-AD1F-D6035AF9173A}" srcOrd="6" destOrd="0" presId="urn:microsoft.com/office/officeart/2009/3/layout/StepUpProcess"/>
    <dgm:cxn modelId="{FB5E46E9-82A5-46B6-BEBD-F92600141506}" type="presParOf" srcId="{4D4641C5-C6A7-42EE-AD1F-D6035AF9173A}" destId="{6379C4D6-ED3D-4488-862B-6FC54887172E}" srcOrd="0" destOrd="0" presId="urn:microsoft.com/office/officeart/2009/3/layout/StepUpProcess"/>
    <dgm:cxn modelId="{F200E5C7-34F0-4092-BF6B-3D56DDBFB7C6}" type="presParOf" srcId="{4D4641C5-C6A7-42EE-AD1F-D6035AF9173A}" destId="{C51E28FE-415F-419E-A74E-5CD9486C4C98}" srcOrd="1" destOrd="0" presId="urn:microsoft.com/office/officeart/2009/3/layout/StepUpProcess"/>
  </dgm:cxnLst>
  <dgm:bg>
    <a:effectLst>
      <a:outerShdw blurRad="50800" dist="50800" dir="5400000" algn="ctr" rotWithShape="0">
        <a:schemeClr val="accent1">
          <a:lumMod val="20000"/>
          <a:lumOff val="80000"/>
        </a:schemeClr>
      </a:outerShdw>
    </a:effectLst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48B23C-ABFA-49C4-AA26-D29B73B46247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1DC50AD-C871-4552-9F7A-AF93B5AE9200}">
      <dgm:prSet/>
      <dgm:spPr>
        <a:solidFill>
          <a:schemeClr val="accent2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OBSERVACION</a:t>
          </a:r>
          <a:endParaRPr lang="es-MX" dirty="0">
            <a:solidFill>
              <a:schemeClr val="tx1"/>
            </a:solidFill>
          </a:endParaRPr>
        </a:p>
      </dgm:t>
    </dgm:pt>
    <dgm:pt modelId="{F5527682-D901-427B-BAC1-5D2B79F49C99}" type="parTrans" cxnId="{D06BBE82-CEEF-475C-AC39-81783C5C0CFE}">
      <dgm:prSet/>
      <dgm:spPr/>
      <dgm:t>
        <a:bodyPr/>
        <a:lstStyle/>
        <a:p>
          <a:endParaRPr lang="es-MX"/>
        </a:p>
      </dgm:t>
    </dgm:pt>
    <dgm:pt modelId="{E6179E53-2F0C-4331-952F-7E4158726F28}" type="sibTrans" cxnId="{D06BBE82-CEEF-475C-AC39-81783C5C0CFE}">
      <dgm:prSet/>
      <dgm:spPr/>
      <dgm:t>
        <a:bodyPr/>
        <a:lstStyle/>
        <a:p>
          <a:endParaRPr lang="es-MX"/>
        </a:p>
      </dgm:t>
    </dgm:pt>
    <dgm:pt modelId="{F90C2D7C-C1AA-4695-B449-519581A345BA}">
      <dgm:prSet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FF0000">
              <a:alpha val="90000"/>
            </a:srgbClr>
          </a:solidFill>
        </a:ln>
      </dgm:spPr>
      <dgm:t>
        <a:bodyPr/>
        <a:lstStyle/>
        <a:p>
          <a:r>
            <a:rPr lang="es-MX" dirty="0" smtClean="0"/>
            <a:t>Se trata de una actividad realizada por los seres vivos para detectar y asimilar </a:t>
          </a:r>
          <a:r>
            <a:rPr lang="es-MX" b="1" dirty="0" smtClean="0"/>
            <a:t>información</a:t>
          </a:r>
          <a:endParaRPr lang="es-MX" dirty="0"/>
        </a:p>
      </dgm:t>
    </dgm:pt>
    <dgm:pt modelId="{8AB91F95-9052-4A33-965E-E7CB13A8AD62}" type="parTrans" cxnId="{7F65FA04-109C-40E8-8FA7-FFB69218FF14}">
      <dgm:prSet/>
      <dgm:spPr/>
      <dgm:t>
        <a:bodyPr/>
        <a:lstStyle/>
        <a:p>
          <a:endParaRPr lang="es-MX"/>
        </a:p>
      </dgm:t>
    </dgm:pt>
    <dgm:pt modelId="{9DA8AE8E-A1D1-4A37-8BD8-4871FDF0B7A3}" type="sibTrans" cxnId="{7F65FA04-109C-40E8-8FA7-FFB69218FF14}">
      <dgm:prSet/>
      <dgm:spPr/>
      <dgm:t>
        <a:bodyPr/>
        <a:lstStyle/>
        <a:p>
          <a:endParaRPr lang="es-MX"/>
        </a:p>
      </dgm:t>
    </dgm:pt>
    <dgm:pt modelId="{43A872CC-7C63-4819-AC13-378206C7421B}" type="pres">
      <dgm:prSet presAssocID="{D348B23C-ABFA-49C4-AA26-D29B73B4624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726A458-2789-44A4-8DFC-F821FBBB1991}" type="pres">
      <dgm:prSet presAssocID="{61DC50AD-C871-4552-9F7A-AF93B5AE9200}" presName="linNode" presStyleCnt="0"/>
      <dgm:spPr/>
    </dgm:pt>
    <dgm:pt modelId="{4C49F932-6425-48F2-B8C7-C9F9527492EF}" type="pres">
      <dgm:prSet presAssocID="{61DC50AD-C871-4552-9F7A-AF93B5AE9200}" presName="parentShp" presStyleLbl="node1" presStyleIdx="0" presStyleCnt="1" custScaleX="66667" custLinFactNeighborX="-77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2B1E1E-12A8-411C-B870-93BF514529C6}" type="pres">
      <dgm:prSet presAssocID="{61DC50AD-C871-4552-9F7A-AF93B5AE9200}" presName="childShp" presStyleLbl="bgAccFollowNode1" presStyleIdx="0" presStyleCnt="1" custScaleX="1168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186ECF-D216-4296-A6A4-9D28847A5C71}" type="presOf" srcId="{F90C2D7C-C1AA-4695-B449-519581A345BA}" destId="{422B1E1E-12A8-411C-B870-93BF514529C6}" srcOrd="0" destOrd="0" presId="urn:microsoft.com/office/officeart/2005/8/layout/vList6"/>
    <dgm:cxn modelId="{D06BBE82-CEEF-475C-AC39-81783C5C0CFE}" srcId="{D348B23C-ABFA-49C4-AA26-D29B73B46247}" destId="{61DC50AD-C871-4552-9F7A-AF93B5AE9200}" srcOrd="0" destOrd="0" parTransId="{F5527682-D901-427B-BAC1-5D2B79F49C99}" sibTransId="{E6179E53-2F0C-4331-952F-7E4158726F28}"/>
    <dgm:cxn modelId="{7F65FA04-109C-40E8-8FA7-FFB69218FF14}" srcId="{61DC50AD-C871-4552-9F7A-AF93B5AE9200}" destId="{F90C2D7C-C1AA-4695-B449-519581A345BA}" srcOrd="0" destOrd="0" parTransId="{8AB91F95-9052-4A33-965E-E7CB13A8AD62}" sibTransId="{9DA8AE8E-A1D1-4A37-8BD8-4871FDF0B7A3}"/>
    <dgm:cxn modelId="{9DDCEDA7-05F4-477F-9C20-7B399F2C529D}" type="presOf" srcId="{D348B23C-ABFA-49C4-AA26-D29B73B46247}" destId="{43A872CC-7C63-4819-AC13-378206C7421B}" srcOrd="0" destOrd="0" presId="urn:microsoft.com/office/officeart/2005/8/layout/vList6"/>
    <dgm:cxn modelId="{318BC9B7-B344-4863-BA64-30924D6821FE}" type="presOf" srcId="{61DC50AD-C871-4552-9F7A-AF93B5AE9200}" destId="{4C49F932-6425-48F2-B8C7-C9F9527492EF}" srcOrd="0" destOrd="0" presId="urn:microsoft.com/office/officeart/2005/8/layout/vList6"/>
    <dgm:cxn modelId="{7F6FBE9C-24C8-47AE-B085-FB15672DDE98}" type="presParOf" srcId="{43A872CC-7C63-4819-AC13-378206C7421B}" destId="{7726A458-2789-44A4-8DFC-F821FBBB1991}" srcOrd="0" destOrd="0" presId="urn:microsoft.com/office/officeart/2005/8/layout/vList6"/>
    <dgm:cxn modelId="{527599BB-089D-4D62-A8FC-56CB47316221}" type="presParOf" srcId="{7726A458-2789-44A4-8DFC-F821FBBB1991}" destId="{4C49F932-6425-48F2-B8C7-C9F9527492EF}" srcOrd="0" destOrd="0" presId="urn:microsoft.com/office/officeart/2005/8/layout/vList6"/>
    <dgm:cxn modelId="{9C615AEA-26EB-4E21-8C14-EFE8831FB6BA}" type="presParOf" srcId="{7726A458-2789-44A4-8DFC-F821FBBB1991}" destId="{422B1E1E-12A8-411C-B870-93BF514529C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9F3DB06-F67C-456F-A65C-C372696ABA9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F7F62B-6BE0-4085-B7DC-E0BC1523D917}">
      <dgm:prSet phldrT="[Texto]"/>
      <dgm:spPr/>
      <dgm:t>
        <a:bodyPr/>
        <a:lstStyle/>
        <a:p>
          <a:r>
            <a:rPr lang="es-MX" b="1" dirty="0" smtClean="0"/>
            <a:t>Es un proceso básico que permite establecer relaciones previas entre pares de características </a:t>
          </a:r>
          <a:endParaRPr lang="es-MX" b="1" dirty="0"/>
        </a:p>
      </dgm:t>
    </dgm:pt>
    <dgm:pt modelId="{3B471CFA-A612-4F10-AD94-C802D9FF890A}" type="parTrans" cxnId="{E269FBF0-8FD8-4AEB-AE4B-9C76A6EEC34E}">
      <dgm:prSet/>
      <dgm:spPr/>
      <dgm:t>
        <a:bodyPr/>
        <a:lstStyle/>
        <a:p>
          <a:endParaRPr lang="es-MX"/>
        </a:p>
      </dgm:t>
    </dgm:pt>
    <dgm:pt modelId="{B76DFFB8-8C11-4779-BF33-A45FF79AD875}" type="sibTrans" cxnId="{E269FBF0-8FD8-4AEB-AE4B-9C76A6EEC34E}">
      <dgm:prSet/>
      <dgm:spPr/>
      <dgm:t>
        <a:bodyPr/>
        <a:lstStyle/>
        <a:p>
          <a:endParaRPr lang="es-MX"/>
        </a:p>
      </dgm:t>
    </dgm:pt>
    <dgm:pt modelId="{8E7A98FB-E580-4C9D-98ED-3532FC054447}" type="pres">
      <dgm:prSet presAssocID="{79F3DB06-F67C-456F-A65C-C372696ABA9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6621EA-07D1-413A-AC05-F7E4BED10EA9}" type="pres">
      <dgm:prSet presAssocID="{79F3DB06-F67C-456F-A65C-C372696ABA9C}" presName="Background" presStyleLbl="bgImgPlace1" presStyleIdx="0" presStyleCnt="1" custScaleX="90273" custScaleY="129656" custLinFactNeighborX="-24533" custLinFactNeighborY="2153"/>
      <dgm:spPr>
        <a:solidFill>
          <a:schemeClr val="accent6">
            <a:lumMod val="40000"/>
            <a:lumOff val="60000"/>
          </a:schemeClr>
        </a:solidFill>
        <a:ln w="57150">
          <a:solidFill>
            <a:srgbClr val="1E2198"/>
          </a:solidFill>
          <a:prstDash val="dash"/>
        </a:ln>
      </dgm:spPr>
    </dgm:pt>
    <dgm:pt modelId="{7EEA892B-F82B-4B0E-A364-DF76C560DB7A}" type="pres">
      <dgm:prSet presAssocID="{79F3DB06-F67C-456F-A65C-C372696ABA9C}" presName="ParentText1" presStyleLbl="revTx" presStyleIdx="0" presStyleCnt="2" custScaleX="1598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9173E-B4CD-48D4-A40D-5C2A6512F528}" type="pres">
      <dgm:prSet presAssocID="{79F3DB06-F67C-456F-A65C-C372696ABA9C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525EF6-611C-4B90-89D4-9FCB2A537A59}" type="pres">
      <dgm:prSet presAssocID="{79F3DB06-F67C-456F-A65C-C372696ABA9C}" presName="Plus" presStyleLbl="alignNode1" presStyleIdx="0" presStyleCnt="2" custLinFactNeighborX="1265" custLinFactNeighborY="-74129"/>
      <dgm:spPr/>
    </dgm:pt>
    <dgm:pt modelId="{2906F1C5-F95E-4CFA-8179-A85D4676AE86}" type="pres">
      <dgm:prSet presAssocID="{79F3DB06-F67C-456F-A65C-C372696ABA9C}" presName="Minus" presStyleLbl="alignNode1" presStyleIdx="1" presStyleCnt="2" custFlipVert="1" custFlipHor="1" custScaleX="23693" custScaleY="93333" custLinFactX="37533" custLinFactY="100000" custLinFactNeighborX="100000" custLinFactNeighborY="155072"/>
      <dgm:spPr/>
    </dgm:pt>
    <dgm:pt modelId="{694ADB44-D932-43F3-B1EE-247EFC487B40}" type="pres">
      <dgm:prSet presAssocID="{79F3DB06-F67C-456F-A65C-C372696ABA9C}" presName="Divider" presStyleLbl="parChTrans1D1" presStyleIdx="0" presStyleCnt="1"/>
      <dgm:spPr/>
    </dgm:pt>
  </dgm:ptLst>
  <dgm:cxnLst>
    <dgm:cxn modelId="{3D41F2EA-C923-4C2D-9908-4E249D549A5E}" type="presOf" srcId="{ABF7F62B-6BE0-4085-B7DC-E0BC1523D917}" destId="{7EEA892B-F82B-4B0E-A364-DF76C560DB7A}" srcOrd="0" destOrd="0" presId="urn:microsoft.com/office/officeart/2009/3/layout/PlusandMinus"/>
    <dgm:cxn modelId="{E269FBF0-8FD8-4AEB-AE4B-9C76A6EEC34E}" srcId="{79F3DB06-F67C-456F-A65C-C372696ABA9C}" destId="{ABF7F62B-6BE0-4085-B7DC-E0BC1523D917}" srcOrd="0" destOrd="0" parTransId="{3B471CFA-A612-4F10-AD94-C802D9FF890A}" sibTransId="{B76DFFB8-8C11-4779-BF33-A45FF79AD875}"/>
    <dgm:cxn modelId="{F49AED83-B53F-4026-9E37-1CAA20186AB0}" type="presOf" srcId="{79F3DB06-F67C-456F-A65C-C372696ABA9C}" destId="{8E7A98FB-E580-4C9D-98ED-3532FC054447}" srcOrd="0" destOrd="0" presId="urn:microsoft.com/office/officeart/2009/3/layout/PlusandMinus"/>
    <dgm:cxn modelId="{53B3EC12-AF90-451C-B91D-E53BF45DE4D0}" type="presParOf" srcId="{8E7A98FB-E580-4C9D-98ED-3532FC054447}" destId="{A46621EA-07D1-413A-AC05-F7E4BED10EA9}" srcOrd="0" destOrd="0" presId="urn:microsoft.com/office/officeart/2009/3/layout/PlusandMinus"/>
    <dgm:cxn modelId="{B3B5925D-0FDF-4E5D-A562-0CE4060E956D}" type="presParOf" srcId="{8E7A98FB-E580-4C9D-98ED-3532FC054447}" destId="{7EEA892B-F82B-4B0E-A364-DF76C560DB7A}" srcOrd="1" destOrd="0" presId="urn:microsoft.com/office/officeart/2009/3/layout/PlusandMinus"/>
    <dgm:cxn modelId="{3A00814E-5CA0-42D5-AA5E-3F237F0AFB7B}" type="presParOf" srcId="{8E7A98FB-E580-4C9D-98ED-3532FC054447}" destId="{7FB9173E-B4CD-48D4-A40D-5C2A6512F528}" srcOrd="2" destOrd="0" presId="urn:microsoft.com/office/officeart/2009/3/layout/PlusandMinus"/>
    <dgm:cxn modelId="{B89CB218-A964-4AF3-8559-D5F9DC86049F}" type="presParOf" srcId="{8E7A98FB-E580-4C9D-98ED-3532FC054447}" destId="{D6525EF6-611C-4B90-89D4-9FCB2A537A59}" srcOrd="3" destOrd="0" presId="urn:microsoft.com/office/officeart/2009/3/layout/PlusandMinus"/>
    <dgm:cxn modelId="{0925215F-B19E-4EEE-9E7E-A3302AB4EEEA}" type="presParOf" srcId="{8E7A98FB-E580-4C9D-98ED-3532FC054447}" destId="{2906F1C5-F95E-4CFA-8179-A85D4676AE86}" srcOrd="4" destOrd="0" presId="urn:microsoft.com/office/officeart/2009/3/layout/PlusandMinus"/>
    <dgm:cxn modelId="{DF414268-4028-4436-99BD-A50FCF5CA7AC}" type="presParOf" srcId="{8E7A98FB-E580-4C9D-98ED-3532FC054447}" destId="{694ADB44-D932-43F3-B1EE-247EFC487B40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9F3DB06-F67C-456F-A65C-C372696ABA9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F7F62B-6BE0-4085-B7DC-E0BC1523D917}">
      <dgm:prSet phldrT="[Texto]"/>
      <dgm:spPr/>
      <dgm:t>
        <a:bodyPr/>
        <a:lstStyle/>
        <a:p>
          <a:r>
            <a:rPr lang="es-MX" dirty="0" smtClean="0"/>
            <a:t>Es la acción o el efecto de ordenar o disponer por clase</a:t>
          </a:r>
          <a:endParaRPr lang="es-MX" dirty="0"/>
        </a:p>
      </dgm:t>
    </dgm:pt>
    <dgm:pt modelId="{3B471CFA-A612-4F10-AD94-C802D9FF890A}" type="parTrans" cxnId="{E269FBF0-8FD8-4AEB-AE4B-9C76A6EEC34E}">
      <dgm:prSet/>
      <dgm:spPr/>
      <dgm:t>
        <a:bodyPr/>
        <a:lstStyle/>
        <a:p>
          <a:endParaRPr lang="es-MX"/>
        </a:p>
      </dgm:t>
    </dgm:pt>
    <dgm:pt modelId="{B76DFFB8-8C11-4779-BF33-A45FF79AD875}" type="sibTrans" cxnId="{E269FBF0-8FD8-4AEB-AE4B-9C76A6EEC34E}">
      <dgm:prSet/>
      <dgm:spPr/>
      <dgm:t>
        <a:bodyPr/>
        <a:lstStyle/>
        <a:p>
          <a:endParaRPr lang="es-MX"/>
        </a:p>
      </dgm:t>
    </dgm:pt>
    <dgm:pt modelId="{8E7A98FB-E580-4C9D-98ED-3532FC054447}" type="pres">
      <dgm:prSet presAssocID="{79F3DB06-F67C-456F-A65C-C372696ABA9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6621EA-07D1-413A-AC05-F7E4BED10EA9}" type="pres">
      <dgm:prSet presAssocID="{79F3DB06-F67C-456F-A65C-C372696ABA9C}" presName="Background" presStyleLbl="bgImgPlace1" presStyleIdx="0" presStyleCnt="1" custScaleX="90273" custScaleY="129656" custLinFactNeighborX="-24533" custLinFactNeighborY="2153"/>
      <dgm:spPr>
        <a:solidFill>
          <a:schemeClr val="accent6">
            <a:lumMod val="40000"/>
            <a:lumOff val="60000"/>
          </a:schemeClr>
        </a:solidFill>
        <a:ln w="57150">
          <a:solidFill>
            <a:srgbClr val="1E2198"/>
          </a:solidFill>
          <a:prstDash val="dash"/>
        </a:ln>
      </dgm:spPr>
    </dgm:pt>
    <dgm:pt modelId="{7EEA892B-F82B-4B0E-A364-DF76C560DB7A}" type="pres">
      <dgm:prSet presAssocID="{79F3DB06-F67C-456F-A65C-C372696ABA9C}" presName="ParentText1" presStyleLbl="revTx" presStyleIdx="0" presStyleCnt="2" custScaleX="1267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9173E-B4CD-48D4-A40D-5C2A6512F528}" type="pres">
      <dgm:prSet presAssocID="{79F3DB06-F67C-456F-A65C-C372696ABA9C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525EF6-611C-4B90-89D4-9FCB2A537A59}" type="pres">
      <dgm:prSet presAssocID="{79F3DB06-F67C-456F-A65C-C372696ABA9C}" presName="Plus" presStyleLbl="alignNode1" presStyleIdx="0" presStyleCnt="2" custLinFactNeighborX="1265" custLinFactNeighborY="-74129"/>
      <dgm:spPr/>
    </dgm:pt>
    <dgm:pt modelId="{2906F1C5-F95E-4CFA-8179-A85D4676AE86}" type="pres">
      <dgm:prSet presAssocID="{79F3DB06-F67C-456F-A65C-C372696ABA9C}" presName="Minus" presStyleLbl="alignNode1" presStyleIdx="1" presStyleCnt="2" custFlipVert="1" custFlipHor="1" custScaleX="23693" custScaleY="93333" custLinFactX="37533" custLinFactY="100000" custLinFactNeighborX="100000" custLinFactNeighborY="155072"/>
      <dgm:spPr/>
    </dgm:pt>
    <dgm:pt modelId="{694ADB44-D932-43F3-B1EE-247EFC487B40}" type="pres">
      <dgm:prSet presAssocID="{79F3DB06-F67C-456F-A65C-C372696ABA9C}" presName="Divider" presStyleLbl="parChTrans1D1" presStyleIdx="0" presStyleCnt="1"/>
      <dgm:spPr/>
    </dgm:pt>
  </dgm:ptLst>
  <dgm:cxnLst>
    <dgm:cxn modelId="{F962D2CD-8FC9-4E4B-BB35-8BF870F2DB49}" type="presOf" srcId="{79F3DB06-F67C-456F-A65C-C372696ABA9C}" destId="{8E7A98FB-E580-4C9D-98ED-3532FC054447}" srcOrd="0" destOrd="0" presId="urn:microsoft.com/office/officeart/2009/3/layout/PlusandMinus"/>
    <dgm:cxn modelId="{1B53865A-67A4-47AD-ABEA-F1FD553AF8E7}" type="presOf" srcId="{ABF7F62B-6BE0-4085-B7DC-E0BC1523D917}" destId="{7EEA892B-F82B-4B0E-A364-DF76C560DB7A}" srcOrd="0" destOrd="0" presId="urn:microsoft.com/office/officeart/2009/3/layout/PlusandMinus"/>
    <dgm:cxn modelId="{E269FBF0-8FD8-4AEB-AE4B-9C76A6EEC34E}" srcId="{79F3DB06-F67C-456F-A65C-C372696ABA9C}" destId="{ABF7F62B-6BE0-4085-B7DC-E0BC1523D917}" srcOrd="0" destOrd="0" parTransId="{3B471CFA-A612-4F10-AD94-C802D9FF890A}" sibTransId="{B76DFFB8-8C11-4779-BF33-A45FF79AD875}"/>
    <dgm:cxn modelId="{72D92113-A2E6-4685-B74B-3599F95A2191}" type="presParOf" srcId="{8E7A98FB-E580-4C9D-98ED-3532FC054447}" destId="{A46621EA-07D1-413A-AC05-F7E4BED10EA9}" srcOrd="0" destOrd="0" presId="urn:microsoft.com/office/officeart/2009/3/layout/PlusandMinus"/>
    <dgm:cxn modelId="{9ED77DD5-385A-4629-8A9E-389AD1868858}" type="presParOf" srcId="{8E7A98FB-E580-4C9D-98ED-3532FC054447}" destId="{7EEA892B-F82B-4B0E-A364-DF76C560DB7A}" srcOrd="1" destOrd="0" presId="urn:microsoft.com/office/officeart/2009/3/layout/PlusandMinus"/>
    <dgm:cxn modelId="{190DD9E5-12B3-4261-8922-E3288EF6A440}" type="presParOf" srcId="{8E7A98FB-E580-4C9D-98ED-3532FC054447}" destId="{7FB9173E-B4CD-48D4-A40D-5C2A6512F528}" srcOrd="2" destOrd="0" presId="urn:microsoft.com/office/officeart/2009/3/layout/PlusandMinus"/>
    <dgm:cxn modelId="{33D31B07-B559-4B10-B6EE-24258C302DFA}" type="presParOf" srcId="{8E7A98FB-E580-4C9D-98ED-3532FC054447}" destId="{D6525EF6-611C-4B90-89D4-9FCB2A537A59}" srcOrd="3" destOrd="0" presId="urn:microsoft.com/office/officeart/2009/3/layout/PlusandMinus"/>
    <dgm:cxn modelId="{6128B5EF-04BD-48DA-A327-CE8899081FCE}" type="presParOf" srcId="{8E7A98FB-E580-4C9D-98ED-3532FC054447}" destId="{2906F1C5-F95E-4CFA-8179-A85D4676AE86}" srcOrd="4" destOrd="0" presId="urn:microsoft.com/office/officeart/2009/3/layout/PlusandMinus"/>
    <dgm:cxn modelId="{97759ED0-CD10-4252-96B8-CB4549A0D3CF}" type="presParOf" srcId="{8E7A98FB-E580-4C9D-98ED-3532FC054447}" destId="{694ADB44-D932-43F3-B1EE-247EFC487B40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9F3DB06-F67C-456F-A65C-C372696ABA9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F7F62B-6BE0-4085-B7DC-E0BC1523D917}">
      <dgm:prSet phldrT="[Texto]"/>
      <dgm:spPr/>
      <dgm:t>
        <a:bodyPr/>
        <a:lstStyle/>
        <a:p>
          <a:pPr algn="just"/>
          <a:r>
            <a:rPr lang="es-MX" b="1" dirty="0" smtClean="0"/>
            <a:t>Distinción y separación de las partes de un todo hasta llegar a conocer sus principios o elementos</a:t>
          </a:r>
          <a:endParaRPr lang="es-MX" b="1" dirty="0"/>
        </a:p>
      </dgm:t>
    </dgm:pt>
    <dgm:pt modelId="{3B471CFA-A612-4F10-AD94-C802D9FF890A}" type="parTrans" cxnId="{E269FBF0-8FD8-4AEB-AE4B-9C76A6EEC34E}">
      <dgm:prSet/>
      <dgm:spPr/>
      <dgm:t>
        <a:bodyPr/>
        <a:lstStyle/>
        <a:p>
          <a:endParaRPr lang="es-MX"/>
        </a:p>
      </dgm:t>
    </dgm:pt>
    <dgm:pt modelId="{B76DFFB8-8C11-4779-BF33-A45FF79AD875}" type="sibTrans" cxnId="{E269FBF0-8FD8-4AEB-AE4B-9C76A6EEC34E}">
      <dgm:prSet/>
      <dgm:spPr/>
      <dgm:t>
        <a:bodyPr/>
        <a:lstStyle/>
        <a:p>
          <a:endParaRPr lang="es-MX"/>
        </a:p>
      </dgm:t>
    </dgm:pt>
    <dgm:pt modelId="{8E7A98FB-E580-4C9D-98ED-3532FC054447}" type="pres">
      <dgm:prSet presAssocID="{79F3DB06-F67C-456F-A65C-C372696ABA9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6621EA-07D1-413A-AC05-F7E4BED10EA9}" type="pres">
      <dgm:prSet presAssocID="{79F3DB06-F67C-456F-A65C-C372696ABA9C}" presName="Background" presStyleLbl="bgImgPlace1" presStyleIdx="0" presStyleCnt="1" custScaleX="90273" custScaleY="129656" custLinFactNeighborX="-24533" custLinFactNeighborY="2153"/>
      <dgm:spPr>
        <a:solidFill>
          <a:schemeClr val="accent6">
            <a:lumMod val="40000"/>
            <a:lumOff val="60000"/>
          </a:schemeClr>
        </a:solidFill>
        <a:ln w="57150">
          <a:solidFill>
            <a:srgbClr val="1E2198"/>
          </a:solidFill>
          <a:prstDash val="dash"/>
        </a:ln>
      </dgm:spPr>
    </dgm:pt>
    <dgm:pt modelId="{7EEA892B-F82B-4B0E-A364-DF76C560DB7A}" type="pres">
      <dgm:prSet presAssocID="{79F3DB06-F67C-456F-A65C-C372696ABA9C}" presName="ParentText1" presStyleLbl="revTx" presStyleIdx="0" presStyleCnt="2" custScaleX="1598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9173E-B4CD-48D4-A40D-5C2A6512F528}" type="pres">
      <dgm:prSet presAssocID="{79F3DB06-F67C-456F-A65C-C372696ABA9C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525EF6-611C-4B90-89D4-9FCB2A537A59}" type="pres">
      <dgm:prSet presAssocID="{79F3DB06-F67C-456F-A65C-C372696ABA9C}" presName="Plus" presStyleLbl="alignNode1" presStyleIdx="0" presStyleCnt="2" custLinFactNeighborX="1265" custLinFactNeighborY="-74129"/>
      <dgm:spPr/>
    </dgm:pt>
    <dgm:pt modelId="{2906F1C5-F95E-4CFA-8179-A85D4676AE86}" type="pres">
      <dgm:prSet presAssocID="{79F3DB06-F67C-456F-A65C-C372696ABA9C}" presName="Minus" presStyleLbl="alignNode1" presStyleIdx="1" presStyleCnt="2" custFlipVert="1" custFlipHor="1" custScaleX="23693" custScaleY="93333" custLinFactX="37533" custLinFactY="100000" custLinFactNeighborX="100000" custLinFactNeighborY="155072"/>
      <dgm:spPr/>
    </dgm:pt>
    <dgm:pt modelId="{694ADB44-D932-43F3-B1EE-247EFC487B40}" type="pres">
      <dgm:prSet presAssocID="{79F3DB06-F67C-456F-A65C-C372696ABA9C}" presName="Divider" presStyleLbl="parChTrans1D1" presStyleIdx="0" presStyleCnt="1"/>
      <dgm:spPr/>
    </dgm:pt>
  </dgm:ptLst>
  <dgm:cxnLst>
    <dgm:cxn modelId="{E269FBF0-8FD8-4AEB-AE4B-9C76A6EEC34E}" srcId="{79F3DB06-F67C-456F-A65C-C372696ABA9C}" destId="{ABF7F62B-6BE0-4085-B7DC-E0BC1523D917}" srcOrd="0" destOrd="0" parTransId="{3B471CFA-A612-4F10-AD94-C802D9FF890A}" sibTransId="{B76DFFB8-8C11-4779-BF33-A45FF79AD875}"/>
    <dgm:cxn modelId="{F66E9305-2480-481A-8310-F54B7531B499}" type="presOf" srcId="{79F3DB06-F67C-456F-A65C-C372696ABA9C}" destId="{8E7A98FB-E580-4C9D-98ED-3532FC054447}" srcOrd="0" destOrd="0" presId="urn:microsoft.com/office/officeart/2009/3/layout/PlusandMinus"/>
    <dgm:cxn modelId="{F13F5DD2-ED43-4F8F-93CB-0929FD6A5023}" type="presOf" srcId="{ABF7F62B-6BE0-4085-B7DC-E0BC1523D917}" destId="{7EEA892B-F82B-4B0E-A364-DF76C560DB7A}" srcOrd="0" destOrd="0" presId="urn:microsoft.com/office/officeart/2009/3/layout/PlusandMinus"/>
    <dgm:cxn modelId="{BC4B52E7-DDB6-446D-9307-CB94F38D7F55}" type="presParOf" srcId="{8E7A98FB-E580-4C9D-98ED-3532FC054447}" destId="{A46621EA-07D1-413A-AC05-F7E4BED10EA9}" srcOrd="0" destOrd="0" presId="urn:microsoft.com/office/officeart/2009/3/layout/PlusandMinus"/>
    <dgm:cxn modelId="{E8963DFF-8FB2-4A98-BAE7-A210E8A6622A}" type="presParOf" srcId="{8E7A98FB-E580-4C9D-98ED-3532FC054447}" destId="{7EEA892B-F82B-4B0E-A364-DF76C560DB7A}" srcOrd="1" destOrd="0" presId="urn:microsoft.com/office/officeart/2009/3/layout/PlusandMinus"/>
    <dgm:cxn modelId="{678B5DA1-7635-4E76-9443-8331CBDD28E6}" type="presParOf" srcId="{8E7A98FB-E580-4C9D-98ED-3532FC054447}" destId="{7FB9173E-B4CD-48D4-A40D-5C2A6512F528}" srcOrd="2" destOrd="0" presId="urn:microsoft.com/office/officeart/2009/3/layout/PlusandMinus"/>
    <dgm:cxn modelId="{319D6DF6-1145-47C3-9071-0467701C5B52}" type="presParOf" srcId="{8E7A98FB-E580-4C9D-98ED-3532FC054447}" destId="{D6525EF6-611C-4B90-89D4-9FCB2A537A59}" srcOrd="3" destOrd="0" presId="urn:microsoft.com/office/officeart/2009/3/layout/PlusandMinus"/>
    <dgm:cxn modelId="{55F6B68D-40CA-47E8-BCF6-6C4D2C2D507D}" type="presParOf" srcId="{8E7A98FB-E580-4C9D-98ED-3532FC054447}" destId="{2906F1C5-F95E-4CFA-8179-A85D4676AE86}" srcOrd="4" destOrd="0" presId="urn:microsoft.com/office/officeart/2009/3/layout/PlusandMinus"/>
    <dgm:cxn modelId="{60BE99D2-CF8C-4D10-A879-E8E7320C39F9}" type="presParOf" srcId="{8E7A98FB-E580-4C9D-98ED-3532FC054447}" destId="{694ADB44-D932-43F3-B1EE-247EFC487B40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9F3DB06-F67C-456F-A65C-C372696ABA9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F7F62B-6BE0-4085-B7DC-E0BC1523D917}">
      <dgm:prSet phldrT="[Texto]" custT="1"/>
      <dgm:spPr/>
      <dgm:t>
        <a:bodyPr/>
        <a:lstStyle/>
        <a:p>
          <a:pPr algn="just"/>
          <a:r>
            <a:rPr lang="es-MX" sz="1800" b="1" dirty="0" smtClean="0"/>
            <a:t>Es, un escrito donde se denotan las ideas principales de un texto. a diferencia del resumen, ésta presenta las ideas generales</a:t>
          </a:r>
          <a:br>
            <a:rPr lang="es-MX" sz="1800" b="1" dirty="0" smtClean="0"/>
          </a:br>
          <a:endParaRPr lang="es-MX" sz="1800" b="1" dirty="0"/>
        </a:p>
      </dgm:t>
    </dgm:pt>
    <dgm:pt modelId="{3B471CFA-A612-4F10-AD94-C802D9FF890A}" type="parTrans" cxnId="{E269FBF0-8FD8-4AEB-AE4B-9C76A6EEC34E}">
      <dgm:prSet/>
      <dgm:spPr/>
      <dgm:t>
        <a:bodyPr/>
        <a:lstStyle/>
        <a:p>
          <a:endParaRPr lang="es-MX"/>
        </a:p>
      </dgm:t>
    </dgm:pt>
    <dgm:pt modelId="{B76DFFB8-8C11-4779-BF33-A45FF79AD875}" type="sibTrans" cxnId="{E269FBF0-8FD8-4AEB-AE4B-9C76A6EEC34E}">
      <dgm:prSet/>
      <dgm:spPr/>
      <dgm:t>
        <a:bodyPr/>
        <a:lstStyle/>
        <a:p>
          <a:endParaRPr lang="es-MX"/>
        </a:p>
      </dgm:t>
    </dgm:pt>
    <dgm:pt modelId="{8E7A98FB-E580-4C9D-98ED-3532FC054447}" type="pres">
      <dgm:prSet presAssocID="{79F3DB06-F67C-456F-A65C-C372696ABA9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6621EA-07D1-413A-AC05-F7E4BED10EA9}" type="pres">
      <dgm:prSet presAssocID="{79F3DB06-F67C-456F-A65C-C372696ABA9C}" presName="Background" presStyleLbl="bgImgPlace1" presStyleIdx="0" presStyleCnt="1" custScaleX="90273" custScaleY="129656" custLinFactNeighborX="-24533" custLinFactNeighborY="2153"/>
      <dgm:spPr>
        <a:solidFill>
          <a:schemeClr val="accent6">
            <a:lumMod val="40000"/>
            <a:lumOff val="60000"/>
          </a:schemeClr>
        </a:solidFill>
        <a:ln w="57150">
          <a:solidFill>
            <a:srgbClr val="1E2198"/>
          </a:solidFill>
          <a:prstDash val="dash"/>
        </a:ln>
      </dgm:spPr>
    </dgm:pt>
    <dgm:pt modelId="{7EEA892B-F82B-4B0E-A364-DF76C560DB7A}" type="pres">
      <dgm:prSet presAssocID="{79F3DB06-F67C-456F-A65C-C372696ABA9C}" presName="ParentText1" presStyleLbl="revTx" presStyleIdx="0" presStyleCnt="2" custScaleX="1782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9173E-B4CD-48D4-A40D-5C2A6512F528}" type="pres">
      <dgm:prSet presAssocID="{79F3DB06-F67C-456F-A65C-C372696ABA9C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525EF6-611C-4B90-89D4-9FCB2A537A59}" type="pres">
      <dgm:prSet presAssocID="{79F3DB06-F67C-456F-A65C-C372696ABA9C}" presName="Plus" presStyleLbl="alignNode1" presStyleIdx="0" presStyleCnt="2" custLinFactNeighborX="1265" custLinFactNeighborY="-74129"/>
      <dgm:spPr/>
    </dgm:pt>
    <dgm:pt modelId="{2906F1C5-F95E-4CFA-8179-A85D4676AE86}" type="pres">
      <dgm:prSet presAssocID="{79F3DB06-F67C-456F-A65C-C372696ABA9C}" presName="Minus" presStyleLbl="alignNode1" presStyleIdx="1" presStyleCnt="2" custFlipVert="1" custFlipHor="1" custScaleX="23693" custScaleY="93333" custLinFactX="37533" custLinFactY="100000" custLinFactNeighborX="100000" custLinFactNeighborY="155072"/>
      <dgm:spPr/>
    </dgm:pt>
    <dgm:pt modelId="{694ADB44-D932-43F3-B1EE-247EFC487B40}" type="pres">
      <dgm:prSet presAssocID="{79F3DB06-F67C-456F-A65C-C372696ABA9C}" presName="Divider" presStyleLbl="parChTrans1D1" presStyleIdx="0" presStyleCnt="1"/>
      <dgm:spPr/>
    </dgm:pt>
  </dgm:ptLst>
  <dgm:cxnLst>
    <dgm:cxn modelId="{E269FBF0-8FD8-4AEB-AE4B-9C76A6EEC34E}" srcId="{79F3DB06-F67C-456F-A65C-C372696ABA9C}" destId="{ABF7F62B-6BE0-4085-B7DC-E0BC1523D917}" srcOrd="0" destOrd="0" parTransId="{3B471CFA-A612-4F10-AD94-C802D9FF890A}" sibTransId="{B76DFFB8-8C11-4779-BF33-A45FF79AD875}"/>
    <dgm:cxn modelId="{62DA4D7A-7E71-420C-B932-A122A7E57476}" type="presOf" srcId="{79F3DB06-F67C-456F-A65C-C372696ABA9C}" destId="{8E7A98FB-E580-4C9D-98ED-3532FC054447}" srcOrd="0" destOrd="0" presId="urn:microsoft.com/office/officeart/2009/3/layout/PlusandMinus"/>
    <dgm:cxn modelId="{62BF7FCF-53B2-4BE8-B9E4-55B95DC08BDD}" type="presOf" srcId="{ABF7F62B-6BE0-4085-B7DC-E0BC1523D917}" destId="{7EEA892B-F82B-4B0E-A364-DF76C560DB7A}" srcOrd="0" destOrd="0" presId="urn:microsoft.com/office/officeart/2009/3/layout/PlusandMinus"/>
    <dgm:cxn modelId="{0D462D73-CEB2-43D5-869E-94F531440B2F}" type="presParOf" srcId="{8E7A98FB-E580-4C9D-98ED-3532FC054447}" destId="{A46621EA-07D1-413A-AC05-F7E4BED10EA9}" srcOrd="0" destOrd="0" presId="urn:microsoft.com/office/officeart/2009/3/layout/PlusandMinus"/>
    <dgm:cxn modelId="{CB3B20EB-CEBA-4B63-890D-A4195FDD6B4C}" type="presParOf" srcId="{8E7A98FB-E580-4C9D-98ED-3532FC054447}" destId="{7EEA892B-F82B-4B0E-A364-DF76C560DB7A}" srcOrd="1" destOrd="0" presId="urn:microsoft.com/office/officeart/2009/3/layout/PlusandMinus"/>
    <dgm:cxn modelId="{08FB4551-2E14-4038-8EB7-CADB5FF112C7}" type="presParOf" srcId="{8E7A98FB-E580-4C9D-98ED-3532FC054447}" destId="{7FB9173E-B4CD-48D4-A40D-5C2A6512F528}" srcOrd="2" destOrd="0" presId="urn:microsoft.com/office/officeart/2009/3/layout/PlusandMinus"/>
    <dgm:cxn modelId="{34AEEB3C-6A49-4121-8F78-1B2876272029}" type="presParOf" srcId="{8E7A98FB-E580-4C9D-98ED-3532FC054447}" destId="{D6525EF6-611C-4B90-89D4-9FCB2A537A59}" srcOrd="3" destOrd="0" presId="urn:microsoft.com/office/officeart/2009/3/layout/PlusandMinus"/>
    <dgm:cxn modelId="{09BCF3A5-1C1E-461B-8D4B-25FF6DD39643}" type="presParOf" srcId="{8E7A98FB-E580-4C9D-98ED-3532FC054447}" destId="{2906F1C5-F95E-4CFA-8179-A85D4676AE86}" srcOrd="4" destOrd="0" presId="urn:microsoft.com/office/officeart/2009/3/layout/PlusandMinus"/>
    <dgm:cxn modelId="{05CA5D14-30C9-4183-8E91-40B92A68F5C7}" type="presParOf" srcId="{8E7A98FB-E580-4C9D-98ED-3532FC054447}" destId="{694ADB44-D932-43F3-B1EE-247EFC487B40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68F87A8-CED4-4713-B7EE-3D0EB0259D4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240FD0E-D346-44D8-8A11-A0603B0547E8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/>
            <a:t>Analogías </a:t>
          </a:r>
          <a:endParaRPr lang="es-MX" dirty="0"/>
        </a:p>
      </dgm:t>
    </dgm:pt>
    <dgm:pt modelId="{22B76BBB-7F20-4FEC-A799-938038D68ABD}" type="parTrans" cxnId="{604DD273-4FF8-4D3C-A60B-A5FED5C1A669}">
      <dgm:prSet/>
      <dgm:spPr/>
      <dgm:t>
        <a:bodyPr/>
        <a:lstStyle/>
        <a:p>
          <a:endParaRPr lang="es-MX"/>
        </a:p>
      </dgm:t>
    </dgm:pt>
    <dgm:pt modelId="{55A3E32D-D068-419B-91A9-6B5D3EAD32E8}" type="sibTrans" cxnId="{604DD273-4FF8-4D3C-A60B-A5FED5C1A669}">
      <dgm:prSet/>
      <dgm:spPr/>
      <dgm:t>
        <a:bodyPr/>
        <a:lstStyle/>
        <a:p>
          <a:endParaRPr lang="es-MX"/>
        </a:p>
      </dgm:t>
    </dgm:pt>
    <dgm:pt modelId="{68789754-AFBD-4FD8-A6C6-41696D561C72}">
      <dgm:prSet phldrT="[Texto]"/>
      <dgm:spPr/>
      <dgm:t>
        <a:bodyPr/>
        <a:lstStyle/>
        <a:p>
          <a:pPr algn="just"/>
          <a:r>
            <a:rPr lang="es-MX" dirty="0" smtClean="0"/>
            <a:t>Es analizar consciente y racional la dirección de un problema dado en sus múltiples facetas y relaciones, es decir lo más profundamente posible y para ello utiliza el principio de volver extraño lo conocido.</a:t>
          </a:r>
          <a:endParaRPr lang="es-MX" dirty="0"/>
        </a:p>
      </dgm:t>
    </dgm:pt>
    <dgm:pt modelId="{551F2D9B-BD32-4FA8-A3B8-F026A98CF60D}" type="parTrans" cxnId="{B80926B0-64A8-4290-9524-38FC0B388BB1}">
      <dgm:prSet/>
      <dgm:spPr/>
      <dgm:t>
        <a:bodyPr/>
        <a:lstStyle/>
        <a:p>
          <a:endParaRPr lang="es-MX"/>
        </a:p>
      </dgm:t>
    </dgm:pt>
    <dgm:pt modelId="{2BDD98FA-EB4D-4659-B067-5A6C97E71B7F}" type="sibTrans" cxnId="{B80926B0-64A8-4290-9524-38FC0B388BB1}">
      <dgm:prSet/>
      <dgm:spPr/>
      <dgm:t>
        <a:bodyPr/>
        <a:lstStyle/>
        <a:p>
          <a:endParaRPr lang="es-MX"/>
        </a:p>
      </dgm:t>
    </dgm:pt>
    <dgm:pt modelId="{E8AFFC5D-9CBB-480E-A455-542D67C5984F}" type="pres">
      <dgm:prSet presAssocID="{C68F87A8-CED4-4713-B7EE-3D0EB0259D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0B19FC3-D8D3-49E6-9F03-7CDE951B8862}" type="pres">
      <dgm:prSet presAssocID="{E240FD0E-D346-44D8-8A11-A0603B0547E8}" presName="composite" presStyleCnt="0"/>
      <dgm:spPr/>
    </dgm:pt>
    <dgm:pt modelId="{DE1598D5-09E1-4BD9-A153-26AF4F3245F0}" type="pres">
      <dgm:prSet presAssocID="{E240FD0E-D346-44D8-8A11-A0603B0547E8}" presName="parTx" presStyleLbl="alignNode1" presStyleIdx="0" presStyleCnt="1" custLinFactY="-37866" custLinFactNeighborX="79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DDD01-AD94-4A63-91B1-591D5958F656}" type="pres">
      <dgm:prSet presAssocID="{E240FD0E-D346-44D8-8A11-A0603B0547E8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1A3397-9D28-4FB0-B0AE-DEE3A0DE5379}" type="presOf" srcId="{68789754-AFBD-4FD8-A6C6-41696D561C72}" destId="{30EDDD01-AD94-4A63-91B1-591D5958F656}" srcOrd="0" destOrd="0" presId="urn:microsoft.com/office/officeart/2005/8/layout/hList1"/>
    <dgm:cxn modelId="{604DD273-4FF8-4D3C-A60B-A5FED5C1A669}" srcId="{C68F87A8-CED4-4713-B7EE-3D0EB0259D40}" destId="{E240FD0E-D346-44D8-8A11-A0603B0547E8}" srcOrd="0" destOrd="0" parTransId="{22B76BBB-7F20-4FEC-A799-938038D68ABD}" sibTransId="{55A3E32D-D068-419B-91A9-6B5D3EAD32E8}"/>
    <dgm:cxn modelId="{5A3A2512-3BCC-41AE-BFC7-7B8E1896CA1B}" type="presOf" srcId="{C68F87A8-CED4-4713-B7EE-3D0EB0259D40}" destId="{E8AFFC5D-9CBB-480E-A455-542D67C5984F}" srcOrd="0" destOrd="0" presId="urn:microsoft.com/office/officeart/2005/8/layout/hList1"/>
    <dgm:cxn modelId="{F888DCE2-5F2A-44D2-89F2-DA9D80318C89}" type="presOf" srcId="{E240FD0E-D346-44D8-8A11-A0603B0547E8}" destId="{DE1598D5-09E1-4BD9-A153-26AF4F3245F0}" srcOrd="0" destOrd="0" presId="urn:microsoft.com/office/officeart/2005/8/layout/hList1"/>
    <dgm:cxn modelId="{B80926B0-64A8-4290-9524-38FC0B388BB1}" srcId="{E240FD0E-D346-44D8-8A11-A0603B0547E8}" destId="{68789754-AFBD-4FD8-A6C6-41696D561C72}" srcOrd="0" destOrd="0" parTransId="{551F2D9B-BD32-4FA8-A3B8-F026A98CF60D}" sibTransId="{2BDD98FA-EB4D-4659-B067-5A6C97E71B7F}"/>
    <dgm:cxn modelId="{26D55A2C-BFC9-441B-A913-9462CF52421C}" type="presParOf" srcId="{E8AFFC5D-9CBB-480E-A455-542D67C5984F}" destId="{40B19FC3-D8D3-49E6-9F03-7CDE951B8862}" srcOrd="0" destOrd="0" presId="urn:microsoft.com/office/officeart/2005/8/layout/hList1"/>
    <dgm:cxn modelId="{6F7DC47D-73F3-4AC1-9180-E230FDFFF771}" type="presParOf" srcId="{40B19FC3-D8D3-49E6-9F03-7CDE951B8862}" destId="{DE1598D5-09E1-4BD9-A153-26AF4F3245F0}" srcOrd="0" destOrd="0" presId="urn:microsoft.com/office/officeart/2005/8/layout/hList1"/>
    <dgm:cxn modelId="{EA76F918-6837-4E7F-88CC-F01357EB47C9}" type="presParOf" srcId="{40B19FC3-D8D3-49E6-9F03-7CDE951B8862}" destId="{30EDDD01-AD94-4A63-91B1-591D5958F65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8F87A8-CED4-4713-B7EE-3D0EB0259D4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8789754-AFBD-4FD8-A6C6-41696D561C72}">
      <dgm:prSet phldrT="[Texto]"/>
      <dgm:spPr>
        <a:solidFill>
          <a:srgbClr val="0D80A9"/>
        </a:solidFill>
      </dgm:spPr>
      <dgm:t>
        <a:bodyPr/>
        <a:lstStyle/>
        <a:p>
          <a:r>
            <a:rPr lang="es-MX" dirty="0" smtClean="0"/>
            <a:t>Problema </a:t>
          </a:r>
          <a:endParaRPr lang="es-MX" dirty="0"/>
        </a:p>
      </dgm:t>
    </dgm:pt>
    <dgm:pt modelId="{551F2D9B-BD32-4FA8-A3B8-F026A98CF60D}" type="parTrans" cxnId="{B80926B0-64A8-4290-9524-38FC0B388BB1}">
      <dgm:prSet/>
      <dgm:spPr/>
      <dgm:t>
        <a:bodyPr/>
        <a:lstStyle/>
        <a:p>
          <a:endParaRPr lang="es-MX"/>
        </a:p>
      </dgm:t>
    </dgm:pt>
    <dgm:pt modelId="{2BDD98FA-EB4D-4659-B067-5A6C97E71B7F}" type="sibTrans" cxnId="{B80926B0-64A8-4290-9524-38FC0B388BB1}">
      <dgm:prSet/>
      <dgm:spPr/>
      <dgm:t>
        <a:bodyPr/>
        <a:lstStyle/>
        <a:p>
          <a:endParaRPr lang="es-MX"/>
        </a:p>
      </dgm:t>
    </dgm:pt>
    <dgm:pt modelId="{92B3EB06-0B05-4741-860B-0CE5910ABCF5}">
      <dgm:prSet phldrT="[Texto]"/>
      <dgm:spPr/>
      <dgm:t>
        <a:bodyPr/>
        <a:lstStyle/>
        <a:p>
          <a:r>
            <a:rPr lang="es-MX" u="none" dirty="0" smtClean="0"/>
            <a:t>Es un determinado asunto o una cuestión que requiere de una </a:t>
          </a:r>
          <a:r>
            <a:rPr lang="es-MX" b="1" dirty="0" smtClean="0"/>
            <a:t>solución</a:t>
          </a:r>
          <a:r>
            <a:rPr lang="es-MX" u="none" dirty="0" smtClean="0"/>
            <a:t/>
          </a:r>
          <a:br>
            <a:rPr lang="es-MX" u="none" dirty="0" smtClean="0"/>
          </a:br>
          <a:endParaRPr lang="es-MX" dirty="0"/>
        </a:p>
      </dgm:t>
    </dgm:pt>
    <dgm:pt modelId="{D4C88B81-D2AC-4934-B077-7D97700B61FB}" type="parTrans" cxnId="{65B5538E-4041-472C-84F0-C7DDE7596D41}">
      <dgm:prSet/>
      <dgm:spPr/>
      <dgm:t>
        <a:bodyPr/>
        <a:lstStyle/>
        <a:p>
          <a:endParaRPr lang="es-MX"/>
        </a:p>
      </dgm:t>
    </dgm:pt>
    <dgm:pt modelId="{8AAA71BF-E2C4-4895-8B72-3CE78BF6B65E}" type="sibTrans" cxnId="{65B5538E-4041-472C-84F0-C7DDE7596D41}">
      <dgm:prSet/>
      <dgm:spPr/>
      <dgm:t>
        <a:bodyPr/>
        <a:lstStyle/>
        <a:p>
          <a:endParaRPr lang="es-MX"/>
        </a:p>
      </dgm:t>
    </dgm:pt>
    <dgm:pt modelId="{E8AFFC5D-9CBB-480E-A455-542D67C5984F}" type="pres">
      <dgm:prSet presAssocID="{C68F87A8-CED4-4713-B7EE-3D0EB0259D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209706-604E-4BF5-B445-9CA61950D146}" type="pres">
      <dgm:prSet presAssocID="{68789754-AFBD-4FD8-A6C6-41696D561C72}" presName="composite" presStyleCnt="0"/>
      <dgm:spPr/>
    </dgm:pt>
    <dgm:pt modelId="{491B42E2-5333-4179-885D-D4FAD571FC67}" type="pres">
      <dgm:prSet presAssocID="{68789754-AFBD-4FD8-A6C6-41696D561C72}" presName="parTx" presStyleLbl="alignNode1" presStyleIdx="0" presStyleCnt="1" custLinFactNeighborY="-33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FFEAFB-628C-458C-A859-2EB5B7AA9029}" type="pres">
      <dgm:prSet presAssocID="{68789754-AFBD-4FD8-A6C6-41696D561C72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797331-7BE0-4764-97A4-E47F1D3E503D}" type="presOf" srcId="{C68F87A8-CED4-4713-B7EE-3D0EB0259D40}" destId="{E8AFFC5D-9CBB-480E-A455-542D67C5984F}" srcOrd="0" destOrd="0" presId="urn:microsoft.com/office/officeart/2005/8/layout/hList1"/>
    <dgm:cxn modelId="{A3A15638-7895-46B6-8F95-269C9DB4D52E}" type="presOf" srcId="{68789754-AFBD-4FD8-A6C6-41696D561C72}" destId="{491B42E2-5333-4179-885D-D4FAD571FC67}" srcOrd="0" destOrd="0" presId="urn:microsoft.com/office/officeart/2005/8/layout/hList1"/>
    <dgm:cxn modelId="{B80926B0-64A8-4290-9524-38FC0B388BB1}" srcId="{C68F87A8-CED4-4713-B7EE-3D0EB0259D40}" destId="{68789754-AFBD-4FD8-A6C6-41696D561C72}" srcOrd="0" destOrd="0" parTransId="{551F2D9B-BD32-4FA8-A3B8-F026A98CF60D}" sibTransId="{2BDD98FA-EB4D-4659-B067-5A6C97E71B7F}"/>
    <dgm:cxn modelId="{65B5538E-4041-472C-84F0-C7DDE7596D41}" srcId="{68789754-AFBD-4FD8-A6C6-41696D561C72}" destId="{92B3EB06-0B05-4741-860B-0CE5910ABCF5}" srcOrd="0" destOrd="0" parTransId="{D4C88B81-D2AC-4934-B077-7D97700B61FB}" sibTransId="{8AAA71BF-E2C4-4895-8B72-3CE78BF6B65E}"/>
    <dgm:cxn modelId="{7E6141BD-1992-442B-B889-C139883F7887}" type="presOf" srcId="{92B3EB06-0B05-4741-860B-0CE5910ABCF5}" destId="{0FFFEAFB-628C-458C-A859-2EB5B7AA9029}" srcOrd="0" destOrd="0" presId="urn:microsoft.com/office/officeart/2005/8/layout/hList1"/>
    <dgm:cxn modelId="{292DF94D-1EC3-4A3C-9616-4BDCC7F23C90}" type="presParOf" srcId="{E8AFFC5D-9CBB-480E-A455-542D67C5984F}" destId="{FD209706-604E-4BF5-B445-9CA61950D146}" srcOrd="0" destOrd="0" presId="urn:microsoft.com/office/officeart/2005/8/layout/hList1"/>
    <dgm:cxn modelId="{7AA568A4-C284-4A95-B467-83B442080C83}" type="presParOf" srcId="{FD209706-604E-4BF5-B445-9CA61950D146}" destId="{491B42E2-5333-4179-885D-D4FAD571FC67}" srcOrd="0" destOrd="0" presId="urn:microsoft.com/office/officeart/2005/8/layout/hList1"/>
    <dgm:cxn modelId="{A1A646B7-8878-4E86-9B82-CB709F0B74A4}" type="presParOf" srcId="{FD209706-604E-4BF5-B445-9CA61950D146}" destId="{0FFFEAFB-628C-458C-A859-2EB5B7AA90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68F87A8-CED4-4713-B7EE-3D0EB0259D4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8789754-AFBD-4FD8-A6C6-41696D561C72}">
      <dgm:prSet phldrT="[Texto]"/>
      <dgm:spPr>
        <a:solidFill>
          <a:srgbClr val="0D80A9"/>
        </a:solidFill>
      </dgm:spPr>
      <dgm:t>
        <a:bodyPr/>
        <a:lstStyle/>
        <a:p>
          <a:r>
            <a:rPr lang="es-MX" dirty="0" smtClean="0"/>
            <a:t>Solución de problemas Problema </a:t>
          </a:r>
          <a:endParaRPr lang="es-MX" dirty="0"/>
        </a:p>
      </dgm:t>
    </dgm:pt>
    <dgm:pt modelId="{551F2D9B-BD32-4FA8-A3B8-F026A98CF60D}" type="parTrans" cxnId="{B80926B0-64A8-4290-9524-38FC0B388BB1}">
      <dgm:prSet/>
      <dgm:spPr/>
      <dgm:t>
        <a:bodyPr/>
        <a:lstStyle/>
        <a:p>
          <a:endParaRPr lang="es-MX"/>
        </a:p>
      </dgm:t>
    </dgm:pt>
    <dgm:pt modelId="{2BDD98FA-EB4D-4659-B067-5A6C97E71B7F}" type="sibTrans" cxnId="{B80926B0-64A8-4290-9524-38FC0B388BB1}">
      <dgm:prSet/>
      <dgm:spPr/>
      <dgm:t>
        <a:bodyPr/>
        <a:lstStyle/>
        <a:p>
          <a:endParaRPr lang="es-MX"/>
        </a:p>
      </dgm:t>
    </dgm:pt>
    <dgm:pt modelId="{92B3EB06-0B05-4741-860B-0CE5910ABCF5}">
      <dgm:prSet phldrT="[Texto]"/>
      <dgm:spPr/>
      <dgm:t>
        <a:bodyPr/>
        <a:lstStyle/>
        <a:p>
          <a:r>
            <a:rPr lang="es-MX" dirty="0" smtClean="0">
              <a:effectLst/>
              <a:latin typeface="Verdana" panose="020B0604030504040204" pitchFamily="34" charset="0"/>
            </a:rPr>
            <a:t>Es una actividad cognitiva que consiste en proporcionar una respuesta-producto a partir de un objeto o de una situación.</a:t>
          </a:r>
          <a:r>
            <a:rPr lang="es-MX" u="none" dirty="0" smtClean="0"/>
            <a:t/>
          </a:r>
          <a:br>
            <a:rPr lang="es-MX" u="none" dirty="0" smtClean="0"/>
          </a:br>
          <a:endParaRPr lang="es-MX" dirty="0"/>
        </a:p>
      </dgm:t>
    </dgm:pt>
    <dgm:pt modelId="{D4C88B81-D2AC-4934-B077-7D97700B61FB}" type="parTrans" cxnId="{65B5538E-4041-472C-84F0-C7DDE7596D41}">
      <dgm:prSet/>
      <dgm:spPr/>
      <dgm:t>
        <a:bodyPr/>
        <a:lstStyle/>
        <a:p>
          <a:endParaRPr lang="es-MX"/>
        </a:p>
      </dgm:t>
    </dgm:pt>
    <dgm:pt modelId="{8AAA71BF-E2C4-4895-8B72-3CE78BF6B65E}" type="sibTrans" cxnId="{65B5538E-4041-472C-84F0-C7DDE7596D41}">
      <dgm:prSet/>
      <dgm:spPr/>
      <dgm:t>
        <a:bodyPr/>
        <a:lstStyle/>
        <a:p>
          <a:endParaRPr lang="es-MX"/>
        </a:p>
      </dgm:t>
    </dgm:pt>
    <dgm:pt modelId="{E8AFFC5D-9CBB-480E-A455-542D67C5984F}" type="pres">
      <dgm:prSet presAssocID="{C68F87A8-CED4-4713-B7EE-3D0EB0259D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209706-604E-4BF5-B445-9CA61950D146}" type="pres">
      <dgm:prSet presAssocID="{68789754-AFBD-4FD8-A6C6-41696D561C72}" presName="composite" presStyleCnt="0"/>
      <dgm:spPr/>
    </dgm:pt>
    <dgm:pt modelId="{491B42E2-5333-4179-885D-D4FAD571FC67}" type="pres">
      <dgm:prSet presAssocID="{68789754-AFBD-4FD8-A6C6-41696D561C72}" presName="parTx" presStyleLbl="alignNode1" presStyleIdx="0" presStyleCnt="1" custLinFactNeighborY="-33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FFEAFB-628C-458C-A859-2EB5B7AA9029}" type="pres">
      <dgm:prSet presAssocID="{68789754-AFBD-4FD8-A6C6-41696D561C72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21C8CD-0679-4612-B7EB-2CF6FAF34807}" type="presOf" srcId="{C68F87A8-CED4-4713-B7EE-3D0EB0259D40}" destId="{E8AFFC5D-9CBB-480E-A455-542D67C5984F}" srcOrd="0" destOrd="0" presId="urn:microsoft.com/office/officeart/2005/8/layout/hList1"/>
    <dgm:cxn modelId="{942EF89C-C439-4149-A442-13BEEA91786A}" type="presOf" srcId="{68789754-AFBD-4FD8-A6C6-41696D561C72}" destId="{491B42E2-5333-4179-885D-D4FAD571FC67}" srcOrd="0" destOrd="0" presId="urn:microsoft.com/office/officeart/2005/8/layout/hList1"/>
    <dgm:cxn modelId="{B80926B0-64A8-4290-9524-38FC0B388BB1}" srcId="{C68F87A8-CED4-4713-B7EE-3D0EB0259D40}" destId="{68789754-AFBD-4FD8-A6C6-41696D561C72}" srcOrd="0" destOrd="0" parTransId="{551F2D9B-BD32-4FA8-A3B8-F026A98CF60D}" sibTransId="{2BDD98FA-EB4D-4659-B067-5A6C97E71B7F}"/>
    <dgm:cxn modelId="{65B5538E-4041-472C-84F0-C7DDE7596D41}" srcId="{68789754-AFBD-4FD8-A6C6-41696D561C72}" destId="{92B3EB06-0B05-4741-860B-0CE5910ABCF5}" srcOrd="0" destOrd="0" parTransId="{D4C88B81-D2AC-4934-B077-7D97700B61FB}" sibTransId="{8AAA71BF-E2C4-4895-8B72-3CE78BF6B65E}"/>
    <dgm:cxn modelId="{DDE606BE-9DA6-4776-B7DE-0FBBA501C5A9}" type="presOf" srcId="{92B3EB06-0B05-4741-860B-0CE5910ABCF5}" destId="{0FFFEAFB-628C-458C-A859-2EB5B7AA9029}" srcOrd="0" destOrd="0" presId="urn:microsoft.com/office/officeart/2005/8/layout/hList1"/>
    <dgm:cxn modelId="{319FB132-505A-4E23-9183-93A604C35F26}" type="presParOf" srcId="{E8AFFC5D-9CBB-480E-A455-542D67C5984F}" destId="{FD209706-604E-4BF5-B445-9CA61950D146}" srcOrd="0" destOrd="0" presId="urn:microsoft.com/office/officeart/2005/8/layout/hList1"/>
    <dgm:cxn modelId="{27D0BDBD-AA1F-403C-A562-BA9BF88A69A9}" type="presParOf" srcId="{FD209706-604E-4BF5-B445-9CA61950D146}" destId="{491B42E2-5333-4179-885D-D4FAD571FC67}" srcOrd="0" destOrd="0" presId="urn:microsoft.com/office/officeart/2005/8/layout/hList1"/>
    <dgm:cxn modelId="{9AEC7ECC-5D6D-472C-B034-BD6CC07D1040}" type="presParOf" srcId="{FD209706-604E-4BF5-B445-9CA61950D146}" destId="{0FFFEAFB-628C-458C-A859-2EB5B7AA90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56C3F1A-4569-4CC2-95BA-EDEFFCCC1D0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A85FA12-704D-429B-94C6-0DC7AF68BD30}">
      <dgm:prSet phldrT="[Texto]"/>
      <dgm:spPr/>
      <dgm:t>
        <a:bodyPr/>
        <a:lstStyle/>
        <a:p>
          <a:r>
            <a:rPr lang="es-MX" b="1" dirty="0" smtClean="0"/>
            <a:t>Convergentes, estructurados o lógicos</a:t>
          </a:r>
          <a:endParaRPr lang="es-MX" dirty="0"/>
        </a:p>
      </dgm:t>
    </dgm:pt>
    <dgm:pt modelId="{FBB022B6-3A9E-4102-A961-EE58F7BFDEBF}" type="parTrans" cxnId="{6148864D-C5C7-4697-9045-F6C93D7E5E34}">
      <dgm:prSet/>
      <dgm:spPr/>
      <dgm:t>
        <a:bodyPr/>
        <a:lstStyle/>
        <a:p>
          <a:endParaRPr lang="es-MX"/>
        </a:p>
      </dgm:t>
    </dgm:pt>
    <dgm:pt modelId="{4A8050F3-0D77-4E03-8F55-832CFBA74CE6}" type="sibTrans" cxnId="{6148864D-C5C7-4697-9045-F6C93D7E5E34}">
      <dgm:prSet/>
      <dgm:spPr/>
      <dgm:t>
        <a:bodyPr/>
        <a:lstStyle/>
        <a:p>
          <a:endParaRPr lang="es-MX"/>
        </a:p>
      </dgm:t>
    </dgm:pt>
    <dgm:pt modelId="{B367B329-0390-42B7-A289-ACFE2CB34029}">
      <dgm:prSet phldrT="[Texto]"/>
      <dgm:spPr/>
      <dgm:t>
        <a:bodyPr/>
        <a:lstStyle/>
        <a:p>
          <a:r>
            <a:rPr lang="es-MX" dirty="0" smtClean="0"/>
            <a:t>Cuenta con una única solución definida y lógica </a:t>
          </a:r>
          <a:endParaRPr lang="es-MX" dirty="0"/>
        </a:p>
      </dgm:t>
    </dgm:pt>
    <dgm:pt modelId="{B6DA1616-6689-4A65-B39E-73C4AB62D376}" type="parTrans" cxnId="{BB2465AD-C70B-4F3F-9038-92D9E5BB0B79}">
      <dgm:prSet/>
      <dgm:spPr/>
      <dgm:t>
        <a:bodyPr/>
        <a:lstStyle/>
        <a:p>
          <a:endParaRPr lang="es-MX"/>
        </a:p>
      </dgm:t>
    </dgm:pt>
    <dgm:pt modelId="{8CB58744-647F-4630-8E4E-45ED7C800B0A}" type="sibTrans" cxnId="{BB2465AD-C70B-4F3F-9038-92D9E5BB0B79}">
      <dgm:prSet/>
      <dgm:spPr/>
      <dgm:t>
        <a:bodyPr/>
        <a:lstStyle/>
        <a:p>
          <a:endParaRPr lang="es-MX"/>
        </a:p>
      </dgm:t>
    </dgm:pt>
    <dgm:pt modelId="{54CD4731-4C98-439B-A495-E671FA72A249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Divergentes </a:t>
          </a:r>
          <a:endParaRPr lang="es-MX" dirty="0"/>
        </a:p>
      </dgm:t>
    </dgm:pt>
    <dgm:pt modelId="{7D2A2DA1-6E79-4506-8F7D-0177FF299859}" type="parTrans" cxnId="{56F1E43F-5D3B-4B9F-9019-FD255CFD39E6}">
      <dgm:prSet/>
      <dgm:spPr/>
      <dgm:t>
        <a:bodyPr/>
        <a:lstStyle/>
        <a:p>
          <a:endParaRPr lang="es-MX"/>
        </a:p>
      </dgm:t>
    </dgm:pt>
    <dgm:pt modelId="{2BE3332F-7350-4413-BF3F-EDC79437B908}" type="sibTrans" cxnId="{56F1E43F-5D3B-4B9F-9019-FD255CFD39E6}">
      <dgm:prSet/>
      <dgm:spPr/>
      <dgm:t>
        <a:bodyPr/>
        <a:lstStyle/>
        <a:p>
          <a:endParaRPr lang="es-MX"/>
        </a:p>
      </dgm:t>
    </dgm:pt>
    <dgm:pt modelId="{CF884F90-2245-498D-837E-1EF31BA479AB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Son estudiados por numerosas personas competentes</a:t>
          </a:r>
          <a:endParaRPr lang="es-MX" dirty="0"/>
        </a:p>
      </dgm:t>
    </dgm:pt>
    <dgm:pt modelId="{52FE988B-8C4B-4D22-8202-BE3E6B34950E}" type="parTrans" cxnId="{2BC4A1CE-FA57-4804-A1E0-70E1222D8CF6}">
      <dgm:prSet/>
      <dgm:spPr/>
      <dgm:t>
        <a:bodyPr/>
        <a:lstStyle/>
        <a:p>
          <a:endParaRPr lang="es-MX"/>
        </a:p>
      </dgm:t>
    </dgm:pt>
    <dgm:pt modelId="{3B10CBC1-029B-4F61-9874-0E4B15B6B27D}" type="sibTrans" cxnId="{2BC4A1CE-FA57-4804-A1E0-70E1222D8CF6}">
      <dgm:prSet/>
      <dgm:spPr/>
      <dgm:t>
        <a:bodyPr/>
        <a:lstStyle/>
        <a:p>
          <a:endParaRPr lang="es-MX"/>
        </a:p>
      </dgm:t>
    </dgm:pt>
    <dgm:pt modelId="{BD03C13F-B358-4479-88E7-3BF9084FCD9A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Se hallan distintas respuestas </a:t>
          </a:r>
          <a:endParaRPr lang="es-MX" dirty="0"/>
        </a:p>
      </dgm:t>
    </dgm:pt>
    <dgm:pt modelId="{7503828A-B36C-40E3-A2A3-942708154F16}" type="parTrans" cxnId="{7ECD2FD5-F79F-433F-B4C7-372DA8AD5F06}">
      <dgm:prSet/>
      <dgm:spPr/>
      <dgm:t>
        <a:bodyPr/>
        <a:lstStyle/>
        <a:p>
          <a:endParaRPr lang="es-MX"/>
        </a:p>
      </dgm:t>
    </dgm:pt>
    <dgm:pt modelId="{78649A96-C1CD-4F42-B2A4-3E0B84E66F46}" type="sibTrans" cxnId="{7ECD2FD5-F79F-433F-B4C7-372DA8AD5F06}">
      <dgm:prSet/>
      <dgm:spPr/>
      <dgm:t>
        <a:bodyPr/>
        <a:lstStyle/>
        <a:p>
          <a:endParaRPr lang="es-MX"/>
        </a:p>
      </dgm:t>
    </dgm:pt>
    <dgm:pt modelId="{DBEE6A4D-05C7-44BA-8A35-21BE525F117E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MX" dirty="0" smtClean="0"/>
            <a:t>De analogía </a:t>
          </a:r>
          <a:endParaRPr lang="es-MX" dirty="0"/>
        </a:p>
      </dgm:t>
    </dgm:pt>
    <dgm:pt modelId="{2BE7BD45-19F8-48E7-8110-FE66FF484427}" type="parTrans" cxnId="{AE9317FB-D11C-4647-9317-F1AA57EEC411}">
      <dgm:prSet/>
      <dgm:spPr/>
      <dgm:t>
        <a:bodyPr/>
        <a:lstStyle/>
        <a:p>
          <a:endParaRPr lang="es-MX"/>
        </a:p>
      </dgm:t>
    </dgm:pt>
    <dgm:pt modelId="{FF8D43B5-6783-4152-91F7-1C21FEEF2B2A}" type="sibTrans" cxnId="{AE9317FB-D11C-4647-9317-F1AA57EEC411}">
      <dgm:prSet/>
      <dgm:spPr/>
      <dgm:t>
        <a:bodyPr/>
        <a:lstStyle/>
        <a:p>
          <a:endParaRPr lang="es-MX"/>
        </a:p>
      </dgm:t>
    </dgm:pt>
    <dgm:pt modelId="{EF2F7DF5-0A0E-4B87-8172-C3B2FD40B729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MX" dirty="0" smtClean="0"/>
            <a:t>Se resuelven comparando características de la situación </a:t>
          </a:r>
          <a:endParaRPr lang="es-MX" dirty="0"/>
        </a:p>
      </dgm:t>
    </dgm:pt>
    <dgm:pt modelId="{918D446D-8F44-4A91-8D12-56BE6506272C}" type="parTrans" cxnId="{DC0095B4-7828-4CE1-A7F0-2ACE2AF7234C}">
      <dgm:prSet/>
      <dgm:spPr/>
      <dgm:t>
        <a:bodyPr/>
        <a:lstStyle/>
        <a:p>
          <a:endParaRPr lang="es-MX"/>
        </a:p>
      </dgm:t>
    </dgm:pt>
    <dgm:pt modelId="{2042C1FE-10A3-4714-830C-E4ACB138293D}" type="sibTrans" cxnId="{DC0095B4-7828-4CE1-A7F0-2ACE2AF7234C}">
      <dgm:prSet/>
      <dgm:spPr/>
      <dgm:t>
        <a:bodyPr/>
        <a:lstStyle/>
        <a:p>
          <a:endParaRPr lang="es-MX"/>
        </a:p>
      </dgm:t>
    </dgm:pt>
    <dgm:pt modelId="{D9D95940-750A-4BA8-9197-55A2E4859FD5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MX" dirty="0" smtClean="0"/>
            <a:t>Las experiencias anteriores establecen generalizaciones </a:t>
          </a:r>
          <a:endParaRPr lang="es-MX" dirty="0"/>
        </a:p>
      </dgm:t>
    </dgm:pt>
    <dgm:pt modelId="{6A30A88B-F88D-4D14-97FC-6A6FB95C64B1}" type="parTrans" cxnId="{B5F493F4-09CF-43A3-A8E9-D578A8599AAC}">
      <dgm:prSet/>
      <dgm:spPr/>
      <dgm:t>
        <a:bodyPr/>
        <a:lstStyle/>
        <a:p>
          <a:endParaRPr lang="es-MX"/>
        </a:p>
      </dgm:t>
    </dgm:pt>
    <dgm:pt modelId="{96B92C07-EA60-44B3-81CA-55B6D19FA190}" type="sibTrans" cxnId="{B5F493F4-09CF-43A3-A8E9-D578A8599AAC}">
      <dgm:prSet/>
      <dgm:spPr/>
      <dgm:t>
        <a:bodyPr/>
        <a:lstStyle/>
        <a:p>
          <a:endParaRPr lang="es-MX"/>
        </a:p>
      </dgm:t>
    </dgm:pt>
    <dgm:pt modelId="{A74051A3-E4D2-412F-9538-1B389915F57E}">
      <dgm:prSet phldrT="[Texto]"/>
      <dgm:spPr/>
      <dgm:t>
        <a:bodyPr/>
        <a:lstStyle/>
        <a:p>
          <a:r>
            <a:rPr lang="es-MX" dirty="0" smtClean="0"/>
            <a:t>Se necesita ser hábil</a:t>
          </a:r>
          <a:endParaRPr lang="es-MX" dirty="0"/>
        </a:p>
      </dgm:t>
    </dgm:pt>
    <dgm:pt modelId="{59EF5AA0-313A-497C-85C2-576DAF0D56A3}" type="parTrans" cxnId="{6F4DE205-EACE-447D-AD13-7526AE96867E}">
      <dgm:prSet/>
      <dgm:spPr/>
      <dgm:t>
        <a:bodyPr/>
        <a:lstStyle/>
        <a:p>
          <a:endParaRPr lang="es-MX"/>
        </a:p>
      </dgm:t>
    </dgm:pt>
    <dgm:pt modelId="{E329FA8A-51B1-453A-B9F1-C6422B7D66E4}" type="sibTrans" cxnId="{6F4DE205-EACE-447D-AD13-7526AE96867E}">
      <dgm:prSet/>
      <dgm:spPr/>
      <dgm:t>
        <a:bodyPr/>
        <a:lstStyle/>
        <a:p>
          <a:endParaRPr lang="es-MX"/>
        </a:p>
      </dgm:t>
    </dgm:pt>
    <dgm:pt modelId="{ACB0854F-511A-45E4-80D4-B39A13D76F8D}" type="pres">
      <dgm:prSet presAssocID="{E56C3F1A-4569-4CC2-95BA-EDEFFCCC1D0C}" presName="linear" presStyleCnt="0">
        <dgm:presLayoutVars>
          <dgm:dir/>
          <dgm:resizeHandles val="exact"/>
        </dgm:presLayoutVars>
      </dgm:prSet>
      <dgm:spPr/>
    </dgm:pt>
    <dgm:pt modelId="{4533272C-5375-44E0-8918-B8D80C0D14FE}" type="pres">
      <dgm:prSet presAssocID="{2A85FA12-704D-429B-94C6-0DC7AF68BD30}" presName="comp" presStyleCnt="0"/>
      <dgm:spPr/>
    </dgm:pt>
    <dgm:pt modelId="{0304BB0A-C11B-4DA9-AB2A-2D5880D4512B}" type="pres">
      <dgm:prSet presAssocID="{2A85FA12-704D-429B-94C6-0DC7AF68BD30}" presName="box" presStyleLbl="node1" presStyleIdx="0" presStyleCnt="3"/>
      <dgm:spPr/>
      <dgm:t>
        <a:bodyPr/>
        <a:lstStyle/>
        <a:p>
          <a:endParaRPr lang="es-MX"/>
        </a:p>
      </dgm:t>
    </dgm:pt>
    <dgm:pt modelId="{7F208B9F-88D6-443D-8B6A-675E0159B65E}" type="pres">
      <dgm:prSet presAssocID="{2A85FA12-704D-429B-94C6-0DC7AF68BD30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12122637-0702-41E9-BBC1-3F12E04545AB}" type="pres">
      <dgm:prSet presAssocID="{2A85FA12-704D-429B-94C6-0DC7AF68BD3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91992-296C-48B5-9857-E3104A5BA608}" type="pres">
      <dgm:prSet presAssocID="{4A8050F3-0D77-4E03-8F55-832CFBA74CE6}" presName="spacer" presStyleCnt="0"/>
      <dgm:spPr/>
    </dgm:pt>
    <dgm:pt modelId="{3974C3EE-4712-455C-9692-8541B23511EA}" type="pres">
      <dgm:prSet presAssocID="{54CD4731-4C98-439B-A495-E671FA72A249}" presName="comp" presStyleCnt="0"/>
      <dgm:spPr/>
    </dgm:pt>
    <dgm:pt modelId="{C2E4D1B9-5097-46FC-BBA4-2ABF5DD18DB1}" type="pres">
      <dgm:prSet presAssocID="{54CD4731-4C98-439B-A495-E671FA72A249}" presName="box" presStyleLbl="node1" presStyleIdx="1" presStyleCnt="3"/>
      <dgm:spPr/>
    </dgm:pt>
    <dgm:pt modelId="{BD16ED32-8B3D-4F7C-A4E6-6C780A045B6C}" type="pres">
      <dgm:prSet presAssocID="{54CD4731-4C98-439B-A495-E671FA72A249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D6FAF3DA-BB4F-4684-B924-95E697703DBC}" type="pres">
      <dgm:prSet presAssocID="{54CD4731-4C98-439B-A495-E671FA72A249}" presName="text" presStyleLbl="node1" presStyleIdx="1" presStyleCnt="3">
        <dgm:presLayoutVars>
          <dgm:bulletEnabled val="1"/>
        </dgm:presLayoutVars>
      </dgm:prSet>
      <dgm:spPr/>
    </dgm:pt>
    <dgm:pt modelId="{92263326-93DB-4EC4-99F6-EAFC6C171657}" type="pres">
      <dgm:prSet presAssocID="{2BE3332F-7350-4413-BF3F-EDC79437B908}" presName="spacer" presStyleCnt="0"/>
      <dgm:spPr/>
    </dgm:pt>
    <dgm:pt modelId="{22A9615A-FE65-441E-A4B4-500F87F9A45C}" type="pres">
      <dgm:prSet presAssocID="{DBEE6A4D-05C7-44BA-8A35-21BE525F117E}" presName="comp" presStyleCnt="0"/>
      <dgm:spPr/>
    </dgm:pt>
    <dgm:pt modelId="{F4D47766-2CFD-4AD0-8A6E-54A6106A3195}" type="pres">
      <dgm:prSet presAssocID="{DBEE6A4D-05C7-44BA-8A35-21BE525F117E}" presName="box" presStyleLbl="node1" presStyleIdx="2" presStyleCnt="3"/>
      <dgm:spPr/>
      <dgm:t>
        <a:bodyPr/>
        <a:lstStyle/>
        <a:p>
          <a:endParaRPr lang="es-MX"/>
        </a:p>
      </dgm:t>
    </dgm:pt>
    <dgm:pt modelId="{C08D6BFE-A64A-43C1-9164-1571A840A485}" type="pres">
      <dgm:prSet presAssocID="{DBEE6A4D-05C7-44BA-8A35-21BE525F117E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72A6C79C-B09D-4B79-A5D9-4E248F4C931B}" type="pres">
      <dgm:prSet presAssocID="{DBEE6A4D-05C7-44BA-8A35-21BE525F117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780406-5F98-49DA-8429-EDB858DEFDC8}" type="presOf" srcId="{DBEE6A4D-05C7-44BA-8A35-21BE525F117E}" destId="{F4D47766-2CFD-4AD0-8A6E-54A6106A3195}" srcOrd="0" destOrd="0" presId="urn:microsoft.com/office/officeart/2005/8/layout/vList4"/>
    <dgm:cxn modelId="{7ECD2FD5-F79F-433F-B4C7-372DA8AD5F06}" srcId="{54CD4731-4C98-439B-A495-E671FA72A249}" destId="{BD03C13F-B358-4479-88E7-3BF9084FCD9A}" srcOrd="1" destOrd="0" parTransId="{7503828A-B36C-40E3-A2A3-942708154F16}" sibTransId="{78649A96-C1CD-4F42-B2A4-3E0B84E66F46}"/>
    <dgm:cxn modelId="{23D72CC4-5C1A-4F5B-B582-99A7CB8CEAD3}" type="presOf" srcId="{CF884F90-2245-498D-837E-1EF31BA479AB}" destId="{C2E4D1B9-5097-46FC-BBA4-2ABF5DD18DB1}" srcOrd="0" destOrd="1" presId="urn:microsoft.com/office/officeart/2005/8/layout/vList4"/>
    <dgm:cxn modelId="{C01FC079-3D9E-46B8-969E-BCF1BBFF873E}" type="presOf" srcId="{54CD4731-4C98-439B-A495-E671FA72A249}" destId="{D6FAF3DA-BB4F-4684-B924-95E697703DBC}" srcOrd="1" destOrd="0" presId="urn:microsoft.com/office/officeart/2005/8/layout/vList4"/>
    <dgm:cxn modelId="{A6CB960D-FF56-4AEB-B29A-8F7C7B67CB51}" type="presOf" srcId="{E56C3F1A-4569-4CC2-95BA-EDEFFCCC1D0C}" destId="{ACB0854F-511A-45E4-80D4-B39A13D76F8D}" srcOrd="0" destOrd="0" presId="urn:microsoft.com/office/officeart/2005/8/layout/vList4"/>
    <dgm:cxn modelId="{A52BA45C-5CE9-4D4F-AB58-54A527C15290}" type="presOf" srcId="{CF884F90-2245-498D-837E-1EF31BA479AB}" destId="{D6FAF3DA-BB4F-4684-B924-95E697703DBC}" srcOrd="1" destOrd="1" presId="urn:microsoft.com/office/officeart/2005/8/layout/vList4"/>
    <dgm:cxn modelId="{724A4F50-83F1-4821-8130-FDED7A5118C7}" type="presOf" srcId="{2A85FA12-704D-429B-94C6-0DC7AF68BD30}" destId="{12122637-0702-41E9-BBC1-3F12E04545AB}" srcOrd="1" destOrd="0" presId="urn:microsoft.com/office/officeart/2005/8/layout/vList4"/>
    <dgm:cxn modelId="{1D8576FB-4FA1-418F-99D7-47F680B71438}" type="presOf" srcId="{A74051A3-E4D2-412F-9538-1B389915F57E}" destId="{0304BB0A-C11B-4DA9-AB2A-2D5880D4512B}" srcOrd="0" destOrd="2" presId="urn:microsoft.com/office/officeart/2005/8/layout/vList4"/>
    <dgm:cxn modelId="{FA304F58-4FE7-46F9-8BEB-585A59607A6C}" type="presOf" srcId="{D9D95940-750A-4BA8-9197-55A2E4859FD5}" destId="{72A6C79C-B09D-4B79-A5D9-4E248F4C931B}" srcOrd="1" destOrd="2" presId="urn:microsoft.com/office/officeart/2005/8/layout/vList4"/>
    <dgm:cxn modelId="{7F6DBED2-7582-49B3-9BD1-C57DF1171C75}" type="presOf" srcId="{54CD4731-4C98-439B-A495-E671FA72A249}" destId="{C2E4D1B9-5097-46FC-BBA4-2ABF5DD18DB1}" srcOrd="0" destOrd="0" presId="urn:microsoft.com/office/officeart/2005/8/layout/vList4"/>
    <dgm:cxn modelId="{3A54D404-7D46-49C7-9A66-82A9C794FA0E}" type="presOf" srcId="{EF2F7DF5-0A0E-4B87-8172-C3B2FD40B729}" destId="{F4D47766-2CFD-4AD0-8A6E-54A6106A3195}" srcOrd="0" destOrd="1" presId="urn:microsoft.com/office/officeart/2005/8/layout/vList4"/>
    <dgm:cxn modelId="{56F1E43F-5D3B-4B9F-9019-FD255CFD39E6}" srcId="{E56C3F1A-4569-4CC2-95BA-EDEFFCCC1D0C}" destId="{54CD4731-4C98-439B-A495-E671FA72A249}" srcOrd="1" destOrd="0" parTransId="{7D2A2DA1-6E79-4506-8F7D-0177FF299859}" sibTransId="{2BE3332F-7350-4413-BF3F-EDC79437B908}"/>
    <dgm:cxn modelId="{DC0095B4-7828-4CE1-A7F0-2ACE2AF7234C}" srcId="{DBEE6A4D-05C7-44BA-8A35-21BE525F117E}" destId="{EF2F7DF5-0A0E-4B87-8172-C3B2FD40B729}" srcOrd="0" destOrd="0" parTransId="{918D446D-8F44-4A91-8D12-56BE6506272C}" sibTransId="{2042C1FE-10A3-4714-830C-E4ACB138293D}"/>
    <dgm:cxn modelId="{0E5F762B-5961-43ED-8685-A60117B30587}" type="presOf" srcId="{B367B329-0390-42B7-A289-ACFE2CB34029}" destId="{12122637-0702-41E9-BBC1-3F12E04545AB}" srcOrd="1" destOrd="1" presId="urn:microsoft.com/office/officeart/2005/8/layout/vList4"/>
    <dgm:cxn modelId="{6148864D-C5C7-4697-9045-F6C93D7E5E34}" srcId="{E56C3F1A-4569-4CC2-95BA-EDEFFCCC1D0C}" destId="{2A85FA12-704D-429B-94C6-0DC7AF68BD30}" srcOrd="0" destOrd="0" parTransId="{FBB022B6-3A9E-4102-A961-EE58F7BFDEBF}" sibTransId="{4A8050F3-0D77-4E03-8F55-832CFBA74CE6}"/>
    <dgm:cxn modelId="{B5F493F4-09CF-43A3-A8E9-D578A8599AAC}" srcId="{DBEE6A4D-05C7-44BA-8A35-21BE525F117E}" destId="{D9D95940-750A-4BA8-9197-55A2E4859FD5}" srcOrd="1" destOrd="0" parTransId="{6A30A88B-F88D-4D14-97FC-6A6FB95C64B1}" sibTransId="{96B92C07-EA60-44B3-81CA-55B6D19FA190}"/>
    <dgm:cxn modelId="{313F7050-E715-4534-9669-399251B5DBDE}" type="presOf" srcId="{B367B329-0390-42B7-A289-ACFE2CB34029}" destId="{0304BB0A-C11B-4DA9-AB2A-2D5880D4512B}" srcOrd="0" destOrd="1" presId="urn:microsoft.com/office/officeart/2005/8/layout/vList4"/>
    <dgm:cxn modelId="{FCC195AB-C701-46A3-B470-CB8A838E13D8}" type="presOf" srcId="{D9D95940-750A-4BA8-9197-55A2E4859FD5}" destId="{F4D47766-2CFD-4AD0-8A6E-54A6106A3195}" srcOrd="0" destOrd="2" presId="urn:microsoft.com/office/officeart/2005/8/layout/vList4"/>
    <dgm:cxn modelId="{F9EF8F27-B0D3-465D-8F79-FDE001861CDC}" type="presOf" srcId="{A74051A3-E4D2-412F-9538-1B389915F57E}" destId="{12122637-0702-41E9-BBC1-3F12E04545AB}" srcOrd="1" destOrd="2" presId="urn:microsoft.com/office/officeart/2005/8/layout/vList4"/>
    <dgm:cxn modelId="{8D1E3318-1A4E-4B99-BB72-7E4B2500A159}" type="presOf" srcId="{BD03C13F-B358-4479-88E7-3BF9084FCD9A}" destId="{C2E4D1B9-5097-46FC-BBA4-2ABF5DD18DB1}" srcOrd="0" destOrd="2" presId="urn:microsoft.com/office/officeart/2005/8/layout/vList4"/>
    <dgm:cxn modelId="{5FE931BC-C2CF-4B44-9CDC-7820111AC4B9}" type="presOf" srcId="{DBEE6A4D-05C7-44BA-8A35-21BE525F117E}" destId="{72A6C79C-B09D-4B79-A5D9-4E248F4C931B}" srcOrd="1" destOrd="0" presId="urn:microsoft.com/office/officeart/2005/8/layout/vList4"/>
    <dgm:cxn modelId="{C6581457-B17C-4DCE-9095-AD906FCC1D60}" type="presOf" srcId="{2A85FA12-704D-429B-94C6-0DC7AF68BD30}" destId="{0304BB0A-C11B-4DA9-AB2A-2D5880D4512B}" srcOrd="0" destOrd="0" presId="urn:microsoft.com/office/officeart/2005/8/layout/vList4"/>
    <dgm:cxn modelId="{AE9317FB-D11C-4647-9317-F1AA57EEC411}" srcId="{E56C3F1A-4569-4CC2-95BA-EDEFFCCC1D0C}" destId="{DBEE6A4D-05C7-44BA-8A35-21BE525F117E}" srcOrd="2" destOrd="0" parTransId="{2BE7BD45-19F8-48E7-8110-FE66FF484427}" sibTransId="{FF8D43B5-6783-4152-91F7-1C21FEEF2B2A}"/>
    <dgm:cxn modelId="{2BC4A1CE-FA57-4804-A1E0-70E1222D8CF6}" srcId="{54CD4731-4C98-439B-A495-E671FA72A249}" destId="{CF884F90-2245-498D-837E-1EF31BA479AB}" srcOrd="0" destOrd="0" parTransId="{52FE988B-8C4B-4D22-8202-BE3E6B34950E}" sibTransId="{3B10CBC1-029B-4F61-9874-0E4B15B6B27D}"/>
    <dgm:cxn modelId="{87669BF1-E4C4-4DA7-8D17-4C6AF118E0AE}" type="presOf" srcId="{EF2F7DF5-0A0E-4B87-8172-C3B2FD40B729}" destId="{72A6C79C-B09D-4B79-A5D9-4E248F4C931B}" srcOrd="1" destOrd="1" presId="urn:microsoft.com/office/officeart/2005/8/layout/vList4"/>
    <dgm:cxn modelId="{6F4DE205-EACE-447D-AD13-7526AE96867E}" srcId="{2A85FA12-704D-429B-94C6-0DC7AF68BD30}" destId="{A74051A3-E4D2-412F-9538-1B389915F57E}" srcOrd="1" destOrd="0" parTransId="{59EF5AA0-313A-497C-85C2-576DAF0D56A3}" sibTransId="{E329FA8A-51B1-453A-B9F1-C6422B7D66E4}"/>
    <dgm:cxn modelId="{BB2465AD-C70B-4F3F-9038-92D9E5BB0B79}" srcId="{2A85FA12-704D-429B-94C6-0DC7AF68BD30}" destId="{B367B329-0390-42B7-A289-ACFE2CB34029}" srcOrd="0" destOrd="0" parTransId="{B6DA1616-6689-4A65-B39E-73C4AB62D376}" sibTransId="{8CB58744-647F-4630-8E4E-45ED7C800B0A}"/>
    <dgm:cxn modelId="{C9DEC479-95B8-4D82-949F-576488D1B0ED}" type="presOf" srcId="{BD03C13F-B358-4479-88E7-3BF9084FCD9A}" destId="{D6FAF3DA-BB4F-4684-B924-95E697703DBC}" srcOrd="1" destOrd="2" presId="urn:microsoft.com/office/officeart/2005/8/layout/vList4"/>
    <dgm:cxn modelId="{771E3A71-63B3-4B55-AABC-85C7C0972FB5}" type="presParOf" srcId="{ACB0854F-511A-45E4-80D4-B39A13D76F8D}" destId="{4533272C-5375-44E0-8918-B8D80C0D14FE}" srcOrd="0" destOrd="0" presId="urn:microsoft.com/office/officeart/2005/8/layout/vList4"/>
    <dgm:cxn modelId="{82AF444A-7770-4684-A33D-535FE8E6CA49}" type="presParOf" srcId="{4533272C-5375-44E0-8918-B8D80C0D14FE}" destId="{0304BB0A-C11B-4DA9-AB2A-2D5880D4512B}" srcOrd="0" destOrd="0" presId="urn:microsoft.com/office/officeart/2005/8/layout/vList4"/>
    <dgm:cxn modelId="{F041E6E5-A68F-4893-96BD-B41D6163ABEA}" type="presParOf" srcId="{4533272C-5375-44E0-8918-B8D80C0D14FE}" destId="{7F208B9F-88D6-443D-8B6A-675E0159B65E}" srcOrd="1" destOrd="0" presId="urn:microsoft.com/office/officeart/2005/8/layout/vList4"/>
    <dgm:cxn modelId="{0969B286-7F3C-4B4E-A400-8428A23B0E10}" type="presParOf" srcId="{4533272C-5375-44E0-8918-B8D80C0D14FE}" destId="{12122637-0702-41E9-BBC1-3F12E04545AB}" srcOrd="2" destOrd="0" presId="urn:microsoft.com/office/officeart/2005/8/layout/vList4"/>
    <dgm:cxn modelId="{0AF688E0-11C9-4F6C-B877-396844911DFC}" type="presParOf" srcId="{ACB0854F-511A-45E4-80D4-B39A13D76F8D}" destId="{6FB91992-296C-48B5-9857-E3104A5BA608}" srcOrd="1" destOrd="0" presId="urn:microsoft.com/office/officeart/2005/8/layout/vList4"/>
    <dgm:cxn modelId="{E6BAF3F9-70FB-4E65-AA94-CAF7DFBCA45A}" type="presParOf" srcId="{ACB0854F-511A-45E4-80D4-B39A13D76F8D}" destId="{3974C3EE-4712-455C-9692-8541B23511EA}" srcOrd="2" destOrd="0" presId="urn:microsoft.com/office/officeart/2005/8/layout/vList4"/>
    <dgm:cxn modelId="{ADB43D4E-300B-4E03-B1B1-DE742322591B}" type="presParOf" srcId="{3974C3EE-4712-455C-9692-8541B23511EA}" destId="{C2E4D1B9-5097-46FC-BBA4-2ABF5DD18DB1}" srcOrd="0" destOrd="0" presId="urn:microsoft.com/office/officeart/2005/8/layout/vList4"/>
    <dgm:cxn modelId="{814D2AE3-E465-4730-BC97-2DECD810F451}" type="presParOf" srcId="{3974C3EE-4712-455C-9692-8541B23511EA}" destId="{BD16ED32-8B3D-4F7C-A4E6-6C780A045B6C}" srcOrd="1" destOrd="0" presId="urn:microsoft.com/office/officeart/2005/8/layout/vList4"/>
    <dgm:cxn modelId="{E9BED267-7A85-42F7-A049-2F955968B6D7}" type="presParOf" srcId="{3974C3EE-4712-455C-9692-8541B23511EA}" destId="{D6FAF3DA-BB4F-4684-B924-95E697703DBC}" srcOrd="2" destOrd="0" presId="urn:microsoft.com/office/officeart/2005/8/layout/vList4"/>
    <dgm:cxn modelId="{056BB3D4-4FA0-461E-80AB-7032DE69579A}" type="presParOf" srcId="{ACB0854F-511A-45E4-80D4-B39A13D76F8D}" destId="{92263326-93DB-4EC4-99F6-EAFC6C171657}" srcOrd="3" destOrd="0" presId="urn:microsoft.com/office/officeart/2005/8/layout/vList4"/>
    <dgm:cxn modelId="{810D51F1-FB6F-4575-B378-9DBAFBC2102F}" type="presParOf" srcId="{ACB0854F-511A-45E4-80D4-B39A13D76F8D}" destId="{22A9615A-FE65-441E-A4B4-500F87F9A45C}" srcOrd="4" destOrd="0" presId="urn:microsoft.com/office/officeart/2005/8/layout/vList4"/>
    <dgm:cxn modelId="{56DDD78F-1C04-4B69-9745-7DD267314CB0}" type="presParOf" srcId="{22A9615A-FE65-441E-A4B4-500F87F9A45C}" destId="{F4D47766-2CFD-4AD0-8A6E-54A6106A3195}" srcOrd="0" destOrd="0" presId="urn:microsoft.com/office/officeart/2005/8/layout/vList4"/>
    <dgm:cxn modelId="{32C876A8-5B8F-472A-9722-1D0CE071A657}" type="presParOf" srcId="{22A9615A-FE65-441E-A4B4-500F87F9A45C}" destId="{C08D6BFE-A64A-43C1-9164-1571A840A485}" srcOrd="1" destOrd="0" presId="urn:microsoft.com/office/officeart/2005/8/layout/vList4"/>
    <dgm:cxn modelId="{8919C22D-5CF9-4E11-BB7A-61A663D8C739}" type="presParOf" srcId="{22A9615A-FE65-441E-A4B4-500F87F9A45C}" destId="{72A6C79C-B09D-4B79-A5D9-4E248F4C931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56C3F1A-4569-4CC2-95BA-EDEFFCCC1D0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A85FA12-704D-429B-94C6-0DC7AF68BD30}">
      <dgm:prSet phldrT="[Texto]"/>
      <dgm:spPr>
        <a:solidFill>
          <a:srgbClr val="7030A0"/>
        </a:solidFill>
      </dgm:spPr>
      <dgm:t>
        <a:bodyPr/>
        <a:lstStyle/>
        <a:p>
          <a:r>
            <a:rPr lang="es-MX" b="1" dirty="0" smtClean="0"/>
            <a:t>De dificultades</a:t>
          </a:r>
          <a:endParaRPr lang="es-MX" dirty="0"/>
        </a:p>
      </dgm:t>
    </dgm:pt>
    <dgm:pt modelId="{FBB022B6-3A9E-4102-A961-EE58F7BFDEBF}" type="parTrans" cxnId="{6148864D-C5C7-4697-9045-F6C93D7E5E34}">
      <dgm:prSet/>
      <dgm:spPr/>
      <dgm:t>
        <a:bodyPr/>
        <a:lstStyle/>
        <a:p>
          <a:endParaRPr lang="es-MX"/>
        </a:p>
      </dgm:t>
    </dgm:pt>
    <dgm:pt modelId="{4A8050F3-0D77-4E03-8F55-832CFBA74CE6}" type="sibTrans" cxnId="{6148864D-C5C7-4697-9045-F6C93D7E5E34}">
      <dgm:prSet/>
      <dgm:spPr/>
      <dgm:t>
        <a:bodyPr/>
        <a:lstStyle/>
        <a:p>
          <a:endParaRPr lang="es-MX"/>
        </a:p>
      </dgm:t>
    </dgm:pt>
    <dgm:pt modelId="{B367B329-0390-42B7-A289-ACFE2CB34029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/>
            <a:t>Se sabe la respuesta pero existen dificultades</a:t>
          </a:r>
          <a:endParaRPr lang="es-MX" dirty="0"/>
        </a:p>
      </dgm:t>
    </dgm:pt>
    <dgm:pt modelId="{B6DA1616-6689-4A65-B39E-73C4AB62D376}" type="parTrans" cxnId="{BB2465AD-C70B-4F3F-9038-92D9E5BB0B79}">
      <dgm:prSet/>
      <dgm:spPr/>
      <dgm:t>
        <a:bodyPr/>
        <a:lstStyle/>
        <a:p>
          <a:endParaRPr lang="es-MX"/>
        </a:p>
      </dgm:t>
    </dgm:pt>
    <dgm:pt modelId="{8CB58744-647F-4630-8E4E-45ED7C800B0A}" type="sibTrans" cxnId="{BB2465AD-C70B-4F3F-9038-92D9E5BB0B79}">
      <dgm:prSet/>
      <dgm:spPr/>
      <dgm:t>
        <a:bodyPr/>
        <a:lstStyle/>
        <a:p>
          <a:endParaRPr lang="es-MX"/>
        </a:p>
      </dgm:t>
    </dgm:pt>
    <dgm:pt modelId="{54CD4731-4C98-439B-A495-E671FA72A249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 smtClean="0"/>
            <a:t>De conflicto  </a:t>
          </a:r>
          <a:endParaRPr lang="es-MX" dirty="0"/>
        </a:p>
      </dgm:t>
    </dgm:pt>
    <dgm:pt modelId="{7D2A2DA1-6E79-4506-8F7D-0177FF299859}" type="parTrans" cxnId="{56F1E43F-5D3B-4B9F-9019-FD255CFD39E6}">
      <dgm:prSet/>
      <dgm:spPr/>
      <dgm:t>
        <a:bodyPr/>
        <a:lstStyle/>
        <a:p>
          <a:endParaRPr lang="es-MX"/>
        </a:p>
      </dgm:t>
    </dgm:pt>
    <dgm:pt modelId="{2BE3332F-7350-4413-BF3F-EDC79437B908}" type="sibTrans" cxnId="{56F1E43F-5D3B-4B9F-9019-FD255CFD39E6}">
      <dgm:prSet/>
      <dgm:spPr/>
      <dgm:t>
        <a:bodyPr/>
        <a:lstStyle/>
        <a:p>
          <a:endParaRPr lang="es-MX"/>
        </a:p>
      </dgm:t>
    </dgm:pt>
    <dgm:pt modelId="{CF884F90-2245-498D-837E-1EF31BA479AB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 smtClean="0"/>
            <a:t>Surgen cuando un individuo, o grupo se opone a la propia voluntad</a:t>
          </a:r>
          <a:endParaRPr lang="es-MX" dirty="0"/>
        </a:p>
      </dgm:t>
    </dgm:pt>
    <dgm:pt modelId="{52FE988B-8C4B-4D22-8202-BE3E6B34950E}" type="parTrans" cxnId="{2BC4A1CE-FA57-4804-A1E0-70E1222D8CF6}">
      <dgm:prSet/>
      <dgm:spPr/>
      <dgm:t>
        <a:bodyPr/>
        <a:lstStyle/>
        <a:p>
          <a:endParaRPr lang="es-MX"/>
        </a:p>
      </dgm:t>
    </dgm:pt>
    <dgm:pt modelId="{3B10CBC1-029B-4F61-9874-0E4B15B6B27D}" type="sibTrans" cxnId="{2BC4A1CE-FA57-4804-A1E0-70E1222D8CF6}">
      <dgm:prSet/>
      <dgm:spPr/>
      <dgm:t>
        <a:bodyPr/>
        <a:lstStyle/>
        <a:p>
          <a:endParaRPr lang="es-MX"/>
        </a:p>
      </dgm:t>
    </dgm:pt>
    <dgm:pt modelId="{DBEE6A4D-05C7-44BA-8A35-21BE525F117E}">
      <dgm:prSet phldrT="[Texto]"/>
      <dgm:spPr>
        <a:solidFill>
          <a:schemeClr val="accent4"/>
        </a:solidFill>
      </dgm:spPr>
      <dgm:t>
        <a:bodyPr/>
        <a:lstStyle/>
        <a:p>
          <a:r>
            <a:rPr lang="es-MX" dirty="0" smtClean="0"/>
            <a:t>De razonamiento </a:t>
          </a:r>
          <a:endParaRPr lang="es-MX" dirty="0"/>
        </a:p>
      </dgm:t>
    </dgm:pt>
    <dgm:pt modelId="{2BE7BD45-19F8-48E7-8110-FE66FF484427}" type="parTrans" cxnId="{AE9317FB-D11C-4647-9317-F1AA57EEC411}">
      <dgm:prSet/>
      <dgm:spPr/>
      <dgm:t>
        <a:bodyPr/>
        <a:lstStyle/>
        <a:p>
          <a:endParaRPr lang="es-MX"/>
        </a:p>
      </dgm:t>
    </dgm:pt>
    <dgm:pt modelId="{FF8D43B5-6783-4152-91F7-1C21FEEF2B2A}" type="sibTrans" cxnId="{AE9317FB-D11C-4647-9317-F1AA57EEC411}">
      <dgm:prSet/>
      <dgm:spPr/>
      <dgm:t>
        <a:bodyPr/>
        <a:lstStyle/>
        <a:p>
          <a:endParaRPr lang="es-MX"/>
        </a:p>
      </dgm:t>
    </dgm:pt>
    <dgm:pt modelId="{EF2F7DF5-0A0E-4B87-8172-C3B2FD40B729}">
      <dgm:prSet phldrT="[Texto]"/>
      <dgm:spPr>
        <a:solidFill>
          <a:schemeClr val="accent4"/>
        </a:solidFill>
      </dgm:spPr>
      <dgm:t>
        <a:bodyPr/>
        <a:lstStyle/>
        <a:p>
          <a:r>
            <a:rPr lang="es-MX" dirty="0" smtClean="0"/>
            <a:t>Se resuelven comparando características de la situación </a:t>
          </a:r>
          <a:endParaRPr lang="es-MX" dirty="0"/>
        </a:p>
      </dgm:t>
    </dgm:pt>
    <dgm:pt modelId="{918D446D-8F44-4A91-8D12-56BE6506272C}" type="parTrans" cxnId="{DC0095B4-7828-4CE1-A7F0-2ACE2AF7234C}">
      <dgm:prSet/>
      <dgm:spPr/>
      <dgm:t>
        <a:bodyPr/>
        <a:lstStyle/>
        <a:p>
          <a:endParaRPr lang="es-MX"/>
        </a:p>
      </dgm:t>
    </dgm:pt>
    <dgm:pt modelId="{2042C1FE-10A3-4714-830C-E4ACB138293D}" type="sibTrans" cxnId="{DC0095B4-7828-4CE1-A7F0-2ACE2AF7234C}">
      <dgm:prSet/>
      <dgm:spPr/>
      <dgm:t>
        <a:bodyPr/>
        <a:lstStyle/>
        <a:p>
          <a:endParaRPr lang="es-MX"/>
        </a:p>
      </dgm:t>
    </dgm:pt>
    <dgm:pt modelId="{D9D95940-750A-4BA8-9197-55A2E4859FD5}">
      <dgm:prSet phldrT="[Texto]"/>
      <dgm:spPr>
        <a:solidFill>
          <a:schemeClr val="accent4"/>
        </a:solidFill>
      </dgm:spPr>
      <dgm:t>
        <a:bodyPr/>
        <a:lstStyle/>
        <a:p>
          <a:r>
            <a:rPr lang="es-MX" dirty="0" smtClean="0"/>
            <a:t>Las experiencias anteriores establecen generalizaciones </a:t>
          </a:r>
          <a:endParaRPr lang="es-MX" dirty="0"/>
        </a:p>
      </dgm:t>
    </dgm:pt>
    <dgm:pt modelId="{6A30A88B-F88D-4D14-97FC-6A6FB95C64B1}" type="parTrans" cxnId="{B5F493F4-09CF-43A3-A8E9-D578A8599AAC}">
      <dgm:prSet/>
      <dgm:spPr/>
      <dgm:t>
        <a:bodyPr/>
        <a:lstStyle/>
        <a:p>
          <a:endParaRPr lang="es-MX"/>
        </a:p>
      </dgm:t>
    </dgm:pt>
    <dgm:pt modelId="{96B92C07-EA60-44B3-81CA-55B6D19FA190}" type="sibTrans" cxnId="{B5F493F4-09CF-43A3-A8E9-D578A8599AAC}">
      <dgm:prSet/>
      <dgm:spPr/>
      <dgm:t>
        <a:bodyPr/>
        <a:lstStyle/>
        <a:p>
          <a:endParaRPr lang="es-MX"/>
        </a:p>
      </dgm:t>
    </dgm:pt>
    <dgm:pt modelId="{912ACBB4-22B1-4750-962D-44855629A770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 smtClean="0"/>
            <a:t>La parte emocional tiene una parte emocional </a:t>
          </a:r>
          <a:endParaRPr lang="es-MX" dirty="0"/>
        </a:p>
      </dgm:t>
    </dgm:pt>
    <dgm:pt modelId="{29521EE3-0FEA-4C28-AA25-0B4FD73A8064}" type="parTrans" cxnId="{EA610FF9-74CF-4B47-B9D4-76516D8561F0}">
      <dgm:prSet/>
      <dgm:spPr/>
      <dgm:t>
        <a:bodyPr/>
        <a:lstStyle/>
        <a:p>
          <a:endParaRPr lang="es-MX"/>
        </a:p>
      </dgm:t>
    </dgm:pt>
    <dgm:pt modelId="{B7D3912B-C818-474E-A1EE-966C3EA15CAC}" type="sibTrans" cxnId="{EA610FF9-74CF-4B47-B9D4-76516D8561F0}">
      <dgm:prSet/>
      <dgm:spPr/>
      <dgm:t>
        <a:bodyPr/>
        <a:lstStyle/>
        <a:p>
          <a:endParaRPr lang="es-MX"/>
        </a:p>
      </dgm:t>
    </dgm:pt>
    <dgm:pt modelId="{ACB0854F-511A-45E4-80D4-B39A13D76F8D}" type="pres">
      <dgm:prSet presAssocID="{E56C3F1A-4569-4CC2-95BA-EDEFFCCC1D0C}" presName="linear" presStyleCnt="0">
        <dgm:presLayoutVars>
          <dgm:dir/>
          <dgm:resizeHandles val="exact"/>
        </dgm:presLayoutVars>
      </dgm:prSet>
      <dgm:spPr/>
    </dgm:pt>
    <dgm:pt modelId="{4533272C-5375-44E0-8918-B8D80C0D14FE}" type="pres">
      <dgm:prSet presAssocID="{2A85FA12-704D-429B-94C6-0DC7AF68BD30}" presName="comp" presStyleCnt="0"/>
      <dgm:spPr/>
    </dgm:pt>
    <dgm:pt modelId="{0304BB0A-C11B-4DA9-AB2A-2D5880D4512B}" type="pres">
      <dgm:prSet presAssocID="{2A85FA12-704D-429B-94C6-0DC7AF68BD30}" presName="box" presStyleLbl="node1" presStyleIdx="0" presStyleCnt="3"/>
      <dgm:spPr/>
      <dgm:t>
        <a:bodyPr/>
        <a:lstStyle/>
        <a:p>
          <a:endParaRPr lang="es-MX"/>
        </a:p>
      </dgm:t>
    </dgm:pt>
    <dgm:pt modelId="{7F208B9F-88D6-443D-8B6A-675E0159B65E}" type="pres">
      <dgm:prSet presAssocID="{2A85FA12-704D-429B-94C6-0DC7AF68BD30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12122637-0702-41E9-BBC1-3F12E04545AB}" type="pres">
      <dgm:prSet presAssocID="{2A85FA12-704D-429B-94C6-0DC7AF68BD3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91992-296C-48B5-9857-E3104A5BA608}" type="pres">
      <dgm:prSet presAssocID="{4A8050F3-0D77-4E03-8F55-832CFBA74CE6}" presName="spacer" presStyleCnt="0"/>
      <dgm:spPr/>
    </dgm:pt>
    <dgm:pt modelId="{3974C3EE-4712-455C-9692-8541B23511EA}" type="pres">
      <dgm:prSet presAssocID="{54CD4731-4C98-439B-A495-E671FA72A249}" presName="comp" presStyleCnt="0"/>
      <dgm:spPr/>
    </dgm:pt>
    <dgm:pt modelId="{C2E4D1B9-5097-46FC-BBA4-2ABF5DD18DB1}" type="pres">
      <dgm:prSet presAssocID="{54CD4731-4C98-439B-A495-E671FA72A249}" presName="box" presStyleLbl="node1" presStyleIdx="1" presStyleCnt="3"/>
      <dgm:spPr/>
      <dgm:t>
        <a:bodyPr/>
        <a:lstStyle/>
        <a:p>
          <a:endParaRPr lang="es-MX"/>
        </a:p>
      </dgm:t>
    </dgm:pt>
    <dgm:pt modelId="{BD16ED32-8B3D-4F7C-A4E6-6C780A045B6C}" type="pres">
      <dgm:prSet presAssocID="{54CD4731-4C98-439B-A495-E671FA72A249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6FAF3DA-BB4F-4684-B924-95E697703DBC}" type="pres">
      <dgm:prSet presAssocID="{54CD4731-4C98-439B-A495-E671FA72A24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263326-93DB-4EC4-99F6-EAFC6C171657}" type="pres">
      <dgm:prSet presAssocID="{2BE3332F-7350-4413-BF3F-EDC79437B908}" presName="spacer" presStyleCnt="0"/>
      <dgm:spPr/>
    </dgm:pt>
    <dgm:pt modelId="{22A9615A-FE65-441E-A4B4-500F87F9A45C}" type="pres">
      <dgm:prSet presAssocID="{DBEE6A4D-05C7-44BA-8A35-21BE525F117E}" presName="comp" presStyleCnt="0"/>
      <dgm:spPr/>
    </dgm:pt>
    <dgm:pt modelId="{F4D47766-2CFD-4AD0-8A6E-54A6106A3195}" type="pres">
      <dgm:prSet presAssocID="{DBEE6A4D-05C7-44BA-8A35-21BE525F117E}" presName="box" presStyleLbl="node1" presStyleIdx="2" presStyleCnt="3"/>
      <dgm:spPr/>
      <dgm:t>
        <a:bodyPr/>
        <a:lstStyle/>
        <a:p>
          <a:endParaRPr lang="es-MX"/>
        </a:p>
      </dgm:t>
    </dgm:pt>
    <dgm:pt modelId="{C08D6BFE-A64A-43C1-9164-1571A840A485}" type="pres">
      <dgm:prSet presAssocID="{DBEE6A4D-05C7-44BA-8A35-21BE525F117E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72A6C79C-B09D-4B79-A5D9-4E248F4C931B}" type="pres">
      <dgm:prSet presAssocID="{DBEE6A4D-05C7-44BA-8A35-21BE525F117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3CE1EE-EFBE-4ADC-92CD-519285C9E3EE}" type="presOf" srcId="{912ACBB4-22B1-4750-962D-44855629A770}" destId="{C2E4D1B9-5097-46FC-BBA4-2ABF5DD18DB1}" srcOrd="0" destOrd="2" presId="urn:microsoft.com/office/officeart/2005/8/layout/vList4"/>
    <dgm:cxn modelId="{14045AF0-B878-483E-8534-943DD1D1391D}" type="presOf" srcId="{B367B329-0390-42B7-A289-ACFE2CB34029}" destId="{0304BB0A-C11B-4DA9-AB2A-2D5880D4512B}" srcOrd="0" destOrd="1" presId="urn:microsoft.com/office/officeart/2005/8/layout/vList4"/>
    <dgm:cxn modelId="{AE9317FB-D11C-4647-9317-F1AA57EEC411}" srcId="{E56C3F1A-4569-4CC2-95BA-EDEFFCCC1D0C}" destId="{DBEE6A4D-05C7-44BA-8A35-21BE525F117E}" srcOrd="2" destOrd="0" parTransId="{2BE7BD45-19F8-48E7-8110-FE66FF484427}" sibTransId="{FF8D43B5-6783-4152-91F7-1C21FEEF2B2A}"/>
    <dgm:cxn modelId="{6063663F-A4D8-48A4-A2E0-C2EA99137C11}" type="presOf" srcId="{DBEE6A4D-05C7-44BA-8A35-21BE525F117E}" destId="{72A6C79C-B09D-4B79-A5D9-4E248F4C931B}" srcOrd="1" destOrd="0" presId="urn:microsoft.com/office/officeart/2005/8/layout/vList4"/>
    <dgm:cxn modelId="{9952BEA2-9ADE-4AD5-93DB-6C4779E3ECFB}" type="presOf" srcId="{2A85FA12-704D-429B-94C6-0DC7AF68BD30}" destId="{0304BB0A-C11B-4DA9-AB2A-2D5880D4512B}" srcOrd="0" destOrd="0" presId="urn:microsoft.com/office/officeart/2005/8/layout/vList4"/>
    <dgm:cxn modelId="{6DFA5153-A93C-4E8F-97AF-F37F249E3162}" type="presOf" srcId="{D9D95940-750A-4BA8-9197-55A2E4859FD5}" destId="{72A6C79C-B09D-4B79-A5D9-4E248F4C931B}" srcOrd="1" destOrd="2" presId="urn:microsoft.com/office/officeart/2005/8/layout/vList4"/>
    <dgm:cxn modelId="{6148864D-C5C7-4697-9045-F6C93D7E5E34}" srcId="{E56C3F1A-4569-4CC2-95BA-EDEFFCCC1D0C}" destId="{2A85FA12-704D-429B-94C6-0DC7AF68BD30}" srcOrd="0" destOrd="0" parTransId="{FBB022B6-3A9E-4102-A961-EE58F7BFDEBF}" sibTransId="{4A8050F3-0D77-4E03-8F55-832CFBA74CE6}"/>
    <dgm:cxn modelId="{F00B3B6F-294D-42EC-82A9-C05CA7C02698}" type="presOf" srcId="{DBEE6A4D-05C7-44BA-8A35-21BE525F117E}" destId="{F4D47766-2CFD-4AD0-8A6E-54A6106A3195}" srcOrd="0" destOrd="0" presId="urn:microsoft.com/office/officeart/2005/8/layout/vList4"/>
    <dgm:cxn modelId="{56F1E43F-5D3B-4B9F-9019-FD255CFD39E6}" srcId="{E56C3F1A-4569-4CC2-95BA-EDEFFCCC1D0C}" destId="{54CD4731-4C98-439B-A495-E671FA72A249}" srcOrd="1" destOrd="0" parTransId="{7D2A2DA1-6E79-4506-8F7D-0177FF299859}" sibTransId="{2BE3332F-7350-4413-BF3F-EDC79437B908}"/>
    <dgm:cxn modelId="{DC0095B4-7828-4CE1-A7F0-2ACE2AF7234C}" srcId="{DBEE6A4D-05C7-44BA-8A35-21BE525F117E}" destId="{EF2F7DF5-0A0E-4B87-8172-C3B2FD40B729}" srcOrd="0" destOrd="0" parTransId="{918D446D-8F44-4A91-8D12-56BE6506272C}" sibTransId="{2042C1FE-10A3-4714-830C-E4ACB138293D}"/>
    <dgm:cxn modelId="{4748B867-EF8C-41CA-82D2-4EB8D44CF460}" type="presOf" srcId="{54CD4731-4C98-439B-A495-E671FA72A249}" destId="{C2E4D1B9-5097-46FC-BBA4-2ABF5DD18DB1}" srcOrd="0" destOrd="0" presId="urn:microsoft.com/office/officeart/2005/8/layout/vList4"/>
    <dgm:cxn modelId="{1B6D8035-C375-40BA-9192-36641BFAB40D}" type="presOf" srcId="{CF884F90-2245-498D-837E-1EF31BA479AB}" destId="{C2E4D1B9-5097-46FC-BBA4-2ABF5DD18DB1}" srcOrd="0" destOrd="1" presId="urn:microsoft.com/office/officeart/2005/8/layout/vList4"/>
    <dgm:cxn modelId="{2BC4A1CE-FA57-4804-A1E0-70E1222D8CF6}" srcId="{54CD4731-4C98-439B-A495-E671FA72A249}" destId="{CF884F90-2245-498D-837E-1EF31BA479AB}" srcOrd="0" destOrd="0" parTransId="{52FE988B-8C4B-4D22-8202-BE3E6B34950E}" sibTransId="{3B10CBC1-029B-4F61-9874-0E4B15B6B27D}"/>
    <dgm:cxn modelId="{D16E9BE8-2160-4FF6-98A5-A2668AF7D888}" type="presOf" srcId="{54CD4731-4C98-439B-A495-E671FA72A249}" destId="{D6FAF3DA-BB4F-4684-B924-95E697703DBC}" srcOrd="1" destOrd="0" presId="urn:microsoft.com/office/officeart/2005/8/layout/vList4"/>
    <dgm:cxn modelId="{4CC458C4-6559-4716-8588-D24FDCCDB53C}" type="presOf" srcId="{912ACBB4-22B1-4750-962D-44855629A770}" destId="{D6FAF3DA-BB4F-4684-B924-95E697703DBC}" srcOrd="1" destOrd="2" presId="urn:microsoft.com/office/officeart/2005/8/layout/vList4"/>
    <dgm:cxn modelId="{EA610FF9-74CF-4B47-B9D4-76516D8561F0}" srcId="{54CD4731-4C98-439B-A495-E671FA72A249}" destId="{912ACBB4-22B1-4750-962D-44855629A770}" srcOrd="1" destOrd="0" parTransId="{29521EE3-0FEA-4C28-AA25-0B4FD73A8064}" sibTransId="{B7D3912B-C818-474E-A1EE-966C3EA15CAC}"/>
    <dgm:cxn modelId="{B6531271-222E-44A5-AA5E-152048294053}" type="presOf" srcId="{EF2F7DF5-0A0E-4B87-8172-C3B2FD40B729}" destId="{72A6C79C-B09D-4B79-A5D9-4E248F4C931B}" srcOrd="1" destOrd="1" presId="urn:microsoft.com/office/officeart/2005/8/layout/vList4"/>
    <dgm:cxn modelId="{9114D6A1-9CDF-44BF-8EB8-DC19066A6A49}" type="presOf" srcId="{2A85FA12-704D-429B-94C6-0DC7AF68BD30}" destId="{12122637-0702-41E9-BBC1-3F12E04545AB}" srcOrd="1" destOrd="0" presId="urn:microsoft.com/office/officeart/2005/8/layout/vList4"/>
    <dgm:cxn modelId="{E298AA41-7E07-4D78-A0DE-3AC01F789292}" type="presOf" srcId="{D9D95940-750A-4BA8-9197-55A2E4859FD5}" destId="{F4D47766-2CFD-4AD0-8A6E-54A6106A3195}" srcOrd="0" destOrd="2" presId="urn:microsoft.com/office/officeart/2005/8/layout/vList4"/>
    <dgm:cxn modelId="{31797A0D-A695-42C6-843E-E112709AF9C5}" type="presOf" srcId="{CF884F90-2245-498D-837E-1EF31BA479AB}" destId="{D6FAF3DA-BB4F-4684-B924-95E697703DBC}" srcOrd="1" destOrd="1" presId="urn:microsoft.com/office/officeart/2005/8/layout/vList4"/>
    <dgm:cxn modelId="{B5F493F4-09CF-43A3-A8E9-D578A8599AAC}" srcId="{DBEE6A4D-05C7-44BA-8A35-21BE525F117E}" destId="{D9D95940-750A-4BA8-9197-55A2E4859FD5}" srcOrd="1" destOrd="0" parTransId="{6A30A88B-F88D-4D14-97FC-6A6FB95C64B1}" sibTransId="{96B92C07-EA60-44B3-81CA-55B6D19FA190}"/>
    <dgm:cxn modelId="{BB2465AD-C70B-4F3F-9038-92D9E5BB0B79}" srcId="{2A85FA12-704D-429B-94C6-0DC7AF68BD30}" destId="{B367B329-0390-42B7-A289-ACFE2CB34029}" srcOrd="0" destOrd="0" parTransId="{B6DA1616-6689-4A65-B39E-73C4AB62D376}" sibTransId="{8CB58744-647F-4630-8E4E-45ED7C800B0A}"/>
    <dgm:cxn modelId="{795B5F66-7B21-4E14-A46F-10FBF58D0FC7}" type="presOf" srcId="{B367B329-0390-42B7-A289-ACFE2CB34029}" destId="{12122637-0702-41E9-BBC1-3F12E04545AB}" srcOrd="1" destOrd="1" presId="urn:microsoft.com/office/officeart/2005/8/layout/vList4"/>
    <dgm:cxn modelId="{AB1CBA4D-5641-422C-A8B9-30C086DB8931}" type="presOf" srcId="{EF2F7DF5-0A0E-4B87-8172-C3B2FD40B729}" destId="{F4D47766-2CFD-4AD0-8A6E-54A6106A3195}" srcOrd="0" destOrd="1" presId="urn:microsoft.com/office/officeart/2005/8/layout/vList4"/>
    <dgm:cxn modelId="{C37B2415-495A-491F-A715-A63984192DCB}" type="presOf" srcId="{E56C3F1A-4569-4CC2-95BA-EDEFFCCC1D0C}" destId="{ACB0854F-511A-45E4-80D4-B39A13D76F8D}" srcOrd="0" destOrd="0" presId="urn:microsoft.com/office/officeart/2005/8/layout/vList4"/>
    <dgm:cxn modelId="{483D18E9-E7D4-478A-9A93-3C721F65C83D}" type="presParOf" srcId="{ACB0854F-511A-45E4-80D4-B39A13D76F8D}" destId="{4533272C-5375-44E0-8918-B8D80C0D14FE}" srcOrd="0" destOrd="0" presId="urn:microsoft.com/office/officeart/2005/8/layout/vList4"/>
    <dgm:cxn modelId="{8001C04F-0DCE-4F05-8C16-26F7F4EB4C0C}" type="presParOf" srcId="{4533272C-5375-44E0-8918-B8D80C0D14FE}" destId="{0304BB0A-C11B-4DA9-AB2A-2D5880D4512B}" srcOrd="0" destOrd="0" presId="urn:microsoft.com/office/officeart/2005/8/layout/vList4"/>
    <dgm:cxn modelId="{BFBBDD6C-0568-4717-AF07-05BD0B6A8BDA}" type="presParOf" srcId="{4533272C-5375-44E0-8918-B8D80C0D14FE}" destId="{7F208B9F-88D6-443D-8B6A-675E0159B65E}" srcOrd="1" destOrd="0" presId="urn:microsoft.com/office/officeart/2005/8/layout/vList4"/>
    <dgm:cxn modelId="{0FFA3BF5-BDAF-4488-A96D-F28720F54825}" type="presParOf" srcId="{4533272C-5375-44E0-8918-B8D80C0D14FE}" destId="{12122637-0702-41E9-BBC1-3F12E04545AB}" srcOrd="2" destOrd="0" presId="urn:microsoft.com/office/officeart/2005/8/layout/vList4"/>
    <dgm:cxn modelId="{32647C2E-3E71-4C4B-8F29-E8B0B9CD013B}" type="presParOf" srcId="{ACB0854F-511A-45E4-80D4-B39A13D76F8D}" destId="{6FB91992-296C-48B5-9857-E3104A5BA608}" srcOrd="1" destOrd="0" presId="urn:microsoft.com/office/officeart/2005/8/layout/vList4"/>
    <dgm:cxn modelId="{0B78C48C-274A-4B6A-84D3-FBD0AF4116CE}" type="presParOf" srcId="{ACB0854F-511A-45E4-80D4-B39A13D76F8D}" destId="{3974C3EE-4712-455C-9692-8541B23511EA}" srcOrd="2" destOrd="0" presId="urn:microsoft.com/office/officeart/2005/8/layout/vList4"/>
    <dgm:cxn modelId="{D2851541-2033-4E33-8C35-7F8BBDCF8D82}" type="presParOf" srcId="{3974C3EE-4712-455C-9692-8541B23511EA}" destId="{C2E4D1B9-5097-46FC-BBA4-2ABF5DD18DB1}" srcOrd="0" destOrd="0" presId="urn:microsoft.com/office/officeart/2005/8/layout/vList4"/>
    <dgm:cxn modelId="{83775ED8-6D4F-4EA0-9993-F851C3C26DD3}" type="presParOf" srcId="{3974C3EE-4712-455C-9692-8541B23511EA}" destId="{BD16ED32-8B3D-4F7C-A4E6-6C780A045B6C}" srcOrd="1" destOrd="0" presId="urn:microsoft.com/office/officeart/2005/8/layout/vList4"/>
    <dgm:cxn modelId="{860FBE64-558D-4889-B97D-53E291E7963C}" type="presParOf" srcId="{3974C3EE-4712-455C-9692-8541B23511EA}" destId="{D6FAF3DA-BB4F-4684-B924-95E697703DBC}" srcOrd="2" destOrd="0" presId="urn:microsoft.com/office/officeart/2005/8/layout/vList4"/>
    <dgm:cxn modelId="{B55DF597-3B5B-4821-AE1F-58DBE0141865}" type="presParOf" srcId="{ACB0854F-511A-45E4-80D4-B39A13D76F8D}" destId="{92263326-93DB-4EC4-99F6-EAFC6C171657}" srcOrd="3" destOrd="0" presId="urn:microsoft.com/office/officeart/2005/8/layout/vList4"/>
    <dgm:cxn modelId="{79FEA78B-DB82-43C3-B008-CB64A0439D95}" type="presParOf" srcId="{ACB0854F-511A-45E4-80D4-B39A13D76F8D}" destId="{22A9615A-FE65-441E-A4B4-500F87F9A45C}" srcOrd="4" destOrd="0" presId="urn:microsoft.com/office/officeart/2005/8/layout/vList4"/>
    <dgm:cxn modelId="{A2DF3620-812F-42F8-A56E-50691ECFE883}" type="presParOf" srcId="{22A9615A-FE65-441E-A4B4-500F87F9A45C}" destId="{F4D47766-2CFD-4AD0-8A6E-54A6106A3195}" srcOrd="0" destOrd="0" presId="urn:microsoft.com/office/officeart/2005/8/layout/vList4"/>
    <dgm:cxn modelId="{2E22D8E9-E5ED-46F1-A570-CCDD73F0FE37}" type="presParOf" srcId="{22A9615A-FE65-441E-A4B4-500F87F9A45C}" destId="{C08D6BFE-A64A-43C1-9164-1571A840A485}" srcOrd="1" destOrd="0" presId="urn:microsoft.com/office/officeart/2005/8/layout/vList4"/>
    <dgm:cxn modelId="{0A36531B-0B6E-483D-BC39-A8985263FF65}" type="presParOf" srcId="{22A9615A-FE65-441E-A4B4-500F87F9A45C}" destId="{72A6C79C-B09D-4B79-A5D9-4E248F4C931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330732-3400-465E-A65A-6FD5C86336A0}" type="doc">
      <dgm:prSet loTypeId="urn:microsoft.com/office/officeart/2009/3/layout/OpposingIdeas" loCatId="relationship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s-ES"/>
        </a:p>
      </dgm:t>
    </dgm:pt>
    <dgm:pt modelId="{86D5E0D8-18EF-496F-B2ED-4B69B0DEF7D4}">
      <dgm:prSet phldrT="[Texto]"/>
      <dgm:spPr/>
      <dgm:t>
        <a:bodyPr/>
        <a:lstStyle/>
        <a:p>
          <a:r>
            <a:rPr lang="es-ES" dirty="0" smtClean="0"/>
            <a:t>Lóbulo frontal </a:t>
          </a:r>
          <a:endParaRPr lang="es-ES" dirty="0"/>
        </a:p>
      </dgm:t>
    </dgm:pt>
    <dgm:pt modelId="{9E12154E-32C9-4E6F-80BA-82A5F18BECB8}" type="parTrans" cxnId="{1C9F1156-BC14-4B5A-B77F-48231BAEA192}">
      <dgm:prSet/>
      <dgm:spPr/>
      <dgm:t>
        <a:bodyPr/>
        <a:lstStyle/>
        <a:p>
          <a:endParaRPr lang="es-ES"/>
        </a:p>
      </dgm:t>
    </dgm:pt>
    <dgm:pt modelId="{B25191F1-7BDB-46A4-AA14-86B1AB5089F0}" type="sibTrans" cxnId="{1C9F1156-BC14-4B5A-B77F-48231BAEA192}">
      <dgm:prSet/>
      <dgm:spPr/>
      <dgm:t>
        <a:bodyPr/>
        <a:lstStyle/>
        <a:p>
          <a:endParaRPr lang="es-ES"/>
        </a:p>
      </dgm:t>
    </dgm:pt>
    <dgm:pt modelId="{58FC826B-2467-4767-B721-BC9144EBE829}">
      <dgm:prSet phldrT="[Texto]" custT="1"/>
      <dgm:spPr/>
      <dgm:t>
        <a:bodyPr/>
        <a:lstStyle/>
        <a:p>
          <a:pPr algn="just"/>
          <a:r>
            <a:rPr lang="es-MX" sz="2000" dirty="0" smtClean="0">
              <a:effectLst/>
            </a:rPr>
            <a:t>Ubicado detrás de la frente, se encarga de gran parte del </a:t>
          </a:r>
          <a:r>
            <a:rPr lang="es-MX" sz="2000" smtClean="0">
              <a:effectLst/>
            </a:rPr>
            <a:t>pensamiento complejo </a:t>
          </a:r>
          <a:endParaRPr lang="es-ES" sz="2000" dirty="0"/>
        </a:p>
      </dgm:t>
    </dgm:pt>
    <dgm:pt modelId="{14DA367E-7A58-421E-BD24-C26CD6F48C2B}" type="parTrans" cxnId="{EB14387B-8C3B-4944-AE22-93AF6EA19202}">
      <dgm:prSet/>
      <dgm:spPr/>
      <dgm:t>
        <a:bodyPr/>
        <a:lstStyle/>
        <a:p>
          <a:endParaRPr lang="es-ES"/>
        </a:p>
      </dgm:t>
    </dgm:pt>
    <dgm:pt modelId="{20CFCB42-A671-445F-9EDD-E29F9A30D6A8}" type="sibTrans" cxnId="{EB14387B-8C3B-4944-AE22-93AF6EA19202}">
      <dgm:prSet/>
      <dgm:spPr/>
      <dgm:t>
        <a:bodyPr/>
        <a:lstStyle/>
        <a:p>
          <a:endParaRPr lang="es-ES"/>
        </a:p>
      </dgm:t>
    </dgm:pt>
    <dgm:pt modelId="{CB14F830-E366-41DC-9C45-3EF3AF05BE12}">
      <dgm:prSet phldrT="[Texto]"/>
      <dgm:spPr/>
      <dgm:t>
        <a:bodyPr/>
        <a:lstStyle/>
        <a:p>
          <a:pPr algn="ctr"/>
          <a:r>
            <a:rPr lang="es-MX" dirty="0" smtClean="0"/>
            <a:t>(imaginación, planificación y comportamiento).</a:t>
          </a:r>
          <a:endParaRPr lang="es-ES" dirty="0"/>
        </a:p>
      </dgm:t>
    </dgm:pt>
    <dgm:pt modelId="{4EE4C139-4F3B-4E4E-8591-580FDCCB0F4C}" type="parTrans" cxnId="{BD39D089-CF35-460D-BA85-C32B19A6332C}">
      <dgm:prSet/>
      <dgm:spPr/>
      <dgm:t>
        <a:bodyPr/>
        <a:lstStyle/>
        <a:p>
          <a:endParaRPr lang="es-ES"/>
        </a:p>
      </dgm:t>
    </dgm:pt>
    <dgm:pt modelId="{43B9CBFC-1B08-4D02-9745-3D975596ED26}" type="sibTrans" cxnId="{BD39D089-CF35-460D-BA85-C32B19A6332C}">
      <dgm:prSet/>
      <dgm:spPr/>
      <dgm:t>
        <a:bodyPr/>
        <a:lstStyle/>
        <a:p>
          <a:endParaRPr lang="es-ES"/>
        </a:p>
      </dgm:t>
    </dgm:pt>
    <dgm:pt modelId="{6444E429-B913-438A-B10B-23AD660113B0}">
      <dgm:prSet phldrT="[Texto]"/>
      <dgm:spPr/>
      <dgm:t>
        <a:bodyPr/>
        <a:lstStyle/>
        <a:p>
          <a:r>
            <a:rPr lang="es-ES" dirty="0" smtClean="0"/>
            <a:t>Lóbulo frontal</a:t>
          </a:r>
          <a:endParaRPr lang="es-ES" dirty="0"/>
        </a:p>
      </dgm:t>
    </dgm:pt>
    <dgm:pt modelId="{1E8BC599-61DB-4944-B53B-2D43DDC126F0}" type="sibTrans" cxnId="{BB1CDF9F-14BE-4D16-8C16-1E46D0B9D037}">
      <dgm:prSet/>
      <dgm:spPr/>
      <dgm:t>
        <a:bodyPr/>
        <a:lstStyle/>
        <a:p>
          <a:endParaRPr lang="es-ES"/>
        </a:p>
      </dgm:t>
    </dgm:pt>
    <dgm:pt modelId="{889064E2-3AF3-4D66-B579-E9B8FC6319BF}" type="parTrans" cxnId="{BB1CDF9F-14BE-4D16-8C16-1E46D0B9D037}">
      <dgm:prSet/>
      <dgm:spPr/>
      <dgm:t>
        <a:bodyPr/>
        <a:lstStyle/>
        <a:p>
          <a:endParaRPr lang="es-ES"/>
        </a:p>
      </dgm:t>
    </dgm:pt>
    <dgm:pt modelId="{FABD508B-B1BB-49FC-B111-B1C2B6ECD7C6}" type="pres">
      <dgm:prSet presAssocID="{C8330732-3400-465E-A65A-6FD5C86336A0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011A05-50E7-485B-AA4E-3DA8256FCED6}" type="pres">
      <dgm:prSet presAssocID="{C8330732-3400-465E-A65A-6FD5C86336A0}" presName="Background" presStyleLbl="node1" presStyleIdx="0" presStyleCnt="1"/>
      <dgm:spPr/>
    </dgm:pt>
    <dgm:pt modelId="{7D13C887-7311-40AC-B4A8-73AD55C1307E}" type="pres">
      <dgm:prSet presAssocID="{C8330732-3400-465E-A65A-6FD5C86336A0}" presName="Divider" presStyleLbl="callout" presStyleIdx="0" presStyleCnt="1"/>
      <dgm:spPr/>
    </dgm:pt>
    <dgm:pt modelId="{E1588E25-4F60-4134-8F8A-19E5FCC5F796}" type="pres">
      <dgm:prSet presAssocID="{C8330732-3400-465E-A65A-6FD5C86336A0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E7BC90-9B0D-4577-89EC-E0411AE78B8C}" type="pres">
      <dgm:prSet presAssocID="{C8330732-3400-465E-A65A-6FD5C86336A0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036DA6-51DF-4385-8B4D-CC50089331AB}" type="pres">
      <dgm:prSet presAssocID="{C8330732-3400-465E-A65A-6FD5C86336A0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EC2C382C-6D50-44DE-93EF-F68A19F9777A}" type="pres">
      <dgm:prSet presAssocID="{C8330732-3400-465E-A65A-6FD5C86336A0}" presName="ParentShape1" presStyleLbl="alignImgPlace1" presStyleIdx="0" presStyleCnt="2">
        <dgm:presLayoutVars/>
      </dgm:prSet>
      <dgm:spPr/>
      <dgm:t>
        <a:bodyPr/>
        <a:lstStyle/>
        <a:p>
          <a:endParaRPr lang="es-MX"/>
        </a:p>
      </dgm:t>
    </dgm:pt>
    <dgm:pt modelId="{1FAC2E3B-AD1E-41BE-9B4F-C8968825ED4B}" type="pres">
      <dgm:prSet presAssocID="{C8330732-3400-465E-A65A-6FD5C86336A0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490BC8CB-3EDD-4398-A557-E018C08B7D2C}" type="pres">
      <dgm:prSet presAssocID="{C8330732-3400-465E-A65A-6FD5C86336A0}" presName="ParentShape2" presStyleLbl="alignImgPlace1" presStyleIdx="1" presStyleCnt="2">
        <dgm:presLayoutVars/>
      </dgm:prSet>
      <dgm:spPr/>
      <dgm:t>
        <a:bodyPr/>
        <a:lstStyle/>
        <a:p>
          <a:endParaRPr lang="es-MX"/>
        </a:p>
      </dgm:t>
    </dgm:pt>
  </dgm:ptLst>
  <dgm:cxnLst>
    <dgm:cxn modelId="{CADD98F7-84FB-4EBE-B33F-B5DE45C081F2}" type="presOf" srcId="{C8330732-3400-465E-A65A-6FD5C86336A0}" destId="{FABD508B-B1BB-49FC-B111-B1C2B6ECD7C6}" srcOrd="0" destOrd="0" presId="urn:microsoft.com/office/officeart/2009/3/layout/OpposingIdeas"/>
    <dgm:cxn modelId="{BB1CDF9F-14BE-4D16-8C16-1E46D0B9D037}" srcId="{C8330732-3400-465E-A65A-6FD5C86336A0}" destId="{6444E429-B913-438A-B10B-23AD660113B0}" srcOrd="1" destOrd="0" parTransId="{889064E2-3AF3-4D66-B579-E9B8FC6319BF}" sibTransId="{1E8BC599-61DB-4944-B53B-2D43DDC126F0}"/>
    <dgm:cxn modelId="{8F56799A-2227-4E40-A01B-1D1ABCED1550}" type="presOf" srcId="{86D5E0D8-18EF-496F-B2ED-4B69B0DEF7D4}" destId="{EC2C382C-6D50-44DE-93EF-F68A19F9777A}" srcOrd="1" destOrd="0" presId="urn:microsoft.com/office/officeart/2009/3/layout/OpposingIdeas"/>
    <dgm:cxn modelId="{BE0CB437-E2B8-4BA5-8215-878DA541C91B}" type="presOf" srcId="{6444E429-B913-438A-B10B-23AD660113B0}" destId="{490BC8CB-3EDD-4398-A557-E018C08B7D2C}" srcOrd="1" destOrd="0" presId="urn:microsoft.com/office/officeart/2009/3/layout/OpposingIdeas"/>
    <dgm:cxn modelId="{FE267A27-7E22-486F-8483-7BB8D6E7CE4B}" type="presOf" srcId="{58FC826B-2467-4767-B721-BC9144EBE829}" destId="{E1588E25-4F60-4134-8F8A-19E5FCC5F796}" srcOrd="0" destOrd="0" presId="urn:microsoft.com/office/officeart/2009/3/layout/OpposingIdeas"/>
    <dgm:cxn modelId="{BD39D089-CF35-460D-BA85-C32B19A6332C}" srcId="{6444E429-B913-438A-B10B-23AD660113B0}" destId="{CB14F830-E366-41DC-9C45-3EF3AF05BE12}" srcOrd="0" destOrd="0" parTransId="{4EE4C139-4F3B-4E4E-8591-580FDCCB0F4C}" sibTransId="{43B9CBFC-1B08-4D02-9745-3D975596ED26}"/>
    <dgm:cxn modelId="{1C9F1156-BC14-4B5A-B77F-48231BAEA192}" srcId="{C8330732-3400-465E-A65A-6FD5C86336A0}" destId="{86D5E0D8-18EF-496F-B2ED-4B69B0DEF7D4}" srcOrd="0" destOrd="0" parTransId="{9E12154E-32C9-4E6F-80BA-82A5F18BECB8}" sibTransId="{B25191F1-7BDB-46A4-AA14-86B1AB5089F0}"/>
    <dgm:cxn modelId="{A482163E-E5F0-4907-92D7-1B4A6FE4F9BC}" type="presOf" srcId="{86D5E0D8-18EF-496F-B2ED-4B69B0DEF7D4}" destId="{1D036DA6-51DF-4385-8B4D-CC50089331AB}" srcOrd="0" destOrd="0" presId="urn:microsoft.com/office/officeart/2009/3/layout/OpposingIdeas"/>
    <dgm:cxn modelId="{EB14387B-8C3B-4944-AE22-93AF6EA19202}" srcId="{86D5E0D8-18EF-496F-B2ED-4B69B0DEF7D4}" destId="{58FC826B-2467-4767-B721-BC9144EBE829}" srcOrd="0" destOrd="0" parTransId="{14DA367E-7A58-421E-BD24-C26CD6F48C2B}" sibTransId="{20CFCB42-A671-445F-9EDD-E29F9A30D6A8}"/>
    <dgm:cxn modelId="{B76F312B-9207-4D7B-B622-74189507AA65}" type="presOf" srcId="{CB14F830-E366-41DC-9C45-3EF3AF05BE12}" destId="{E0E7BC90-9B0D-4577-89EC-E0411AE78B8C}" srcOrd="0" destOrd="0" presId="urn:microsoft.com/office/officeart/2009/3/layout/OpposingIdeas"/>
    <dgm:cxn modelId="{EB655FB3-1A59-486F-9783-688CE8F78967}" type="presOf" srcId="{6444E429-B913-438A-B10B-23AD660113B0}" destId="{1FAC2E3B-AD1E-41BE-9B4F-C8968825ED4B}" srcOrd="0" destOrd="0" presId="urn:microsoft.com/office/officeart/2009/3/layout/OpposingIdeas"/>
    <dgm:cxn modelId="{440E24B4-F2FC-42B6-B5E3-5518814806E1}" type="presParOf" srcId="{FABD508B-B1BB-49FC-B111-B1C2B6ECD7C6}" destId="{B5011A05-50E7-485B-AA4E-3DA8256FCED6}" srcOrd="0" destOrd="0" presId="urn:microsoft.com/office/officeart/2009/3/layout/OpposingIdeas"/>
    <dgm:cxn modelId="{DF857C55-593E-415F-99E1-EB16171C91E3}" type="presParOf" srcId="{FABD508B-B1BB-49FC-B111-B1C2B6ECD7C6}" destId="{7D13C887-7311-40AC-B4A8-73AD55C1307E}" srcOrd="1" destOrd="0" presId="urn:microsoft.com/office/officeart/2009/3/layout/OpposingIdeas"/>
    <dgm:cxn modelId="{E4A857E9-DECD-4558-8A68-533E6D6BF318}" type="presParOf" srcId="{FABD508B-B1BB-49FC-B111-B1C2B6ECD7C6}" destId="{E1588E25-4F60-4134-8F8A-19E5FCC5F796}" srcOrd="2" destOrd="0" presId="urn:microsoft.com/office/officeart/2009/3/layout/OpposingIdeas"/>
    <dgm:cxn modelId="{C9DA4FF2-D008-4CEF-82E8-6B9F9CD1F79E}" type="presParOf" srcId="{FABD508B-B1BB-49FC-B111-B1C2B6ECD7C6}" destId="{E0E7BC90-9B0D-4577-89EC-E0411AE78B8C}" srcOrd="3" destOrd="0" presId="urn:microsoft.com/office/officeart/2009/3/layout/OpposingIdeas"/>
    <dgm:cxn modelId="{8559CE53-B18B-4532-A00C-6D9796BCF76C}" type="presParOf" srcId="{FABD508B-B1BB-49FC-B111-B1C2B6ECD7C6}" destId="{1D036DA6-51DF-4385-8B4D-CC50089331AB}" srcOrd="4" destOrd="0" presId="urn:microsoft.com/office/officeart/2009/3/layout/OpposingIdeas"/>
    <dgm:cxn modelId="{8D83B3B8-BF5A-48CE-BA07-7A770C9DA510}" type="presParOf" srcId="{FABD508B-B1BB-49FC-B111-B1C2B6ECD7C6}" destId="{EC2C382C-6D50-44DE-93EF-F68A19F9777A}" srcOrd="5" destOrd="0" presId="urn:microsoft.com/office/officeart/2009/3/layout/OpposingIdeas"/>
    <dgm:cxn modelId="{589261DD-5974-494C-A556-890A52A3F27F}" type="presParOf" srcId="{FABD508B-B1BB-49FC-B111-B1C2B6ECD7C6}" destId="{1FAC2E3B-AD1E-41BE-9B4F-C8968825ED4B}" srcOrd="6" destOrd="0" presId="urn:microsoft.com/office/officeart/2009/3/layout/OpposingIdeas"/>
    <dgm:cxn modelId="{AA40C994-9FAC-4393-90F5-BE8B16F58238}" type="presParOf" srcId="{FABD508B-B1BB-49FC-B111-B1C2B6ECD7C6}" destId="{490BC8CB-3EDD-4398-A557-E018C08B7D2C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3DA9220-4473-459A-9A3C-1821AED0BB88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DEFED0B-A2B4-48CB-8B93-E0EFF910DF66}">
      <dgm:prSet phldrT="[Texto]"/>
      <dgm:spPr>
        <a:solidFill>
          <a:srgbClr val="3333FF"/>
        </a:solidFill>
        <a:ln w="57150"/>
      </dgm:spPr>
      <dgm:t>
        <a:bodyPr/>
        <a:lstStyle/>
        <a:p>
          <a:r>
            <a:rPr lang="es-MX" dirty="0" smtClean="0"/>
            <a:t>Creatividad </a:t>
          </a:r>
          <a:endParaRPr lang="es-MX" dirty="0"/>
        </a:p>
      </dgm:t>
    </dgm:pt>
    <dgm:pt modelId="{D3754E14-D795-4205-8494-AEDFB87A115D}" type="parTrans" cxnId="{AA989215-9DE9-4E7A-81A5-706533FEF7C5}">
      <dgm:prSet/>
      <dgm:spPr/>
      <dgm:t>
        <a:bodyPr/>
        <a:lstStyle/>
        <a:p>
          <a:endParaRPr lang="es-MX"/>
        </a:p>
      </dgm:t>
    </dgm:pt>
    <dgm:pt modelId="{DAFDE413-1FA1-4FCE-8F3B-7A569B71F649}" type="sibTrans" cxnId="{AA989215-9DE9-4E7A-81A5-706533FEF7C5}">
      <dgm:prSet/>
      <dgm:spPr/>
      <dgm:t>
        <a:bodyPr/>
        <a:lstStyle/>
        <a:p>
          <a:endParaRPr lang="es-MX"/>
        </a:p>
      </dgm:t>
    </dgm:pt>
    <dgm:pt modelId="{F5B65E44-1016-4A05-BE6C-556C10F07616}">
      <dgm:prSet phldrT="[Texto]" custT="1"/>
      <dgm:spPr>
        <a:solidFill>
          <a:srgbClr val="00B0F0"/>
        </a:solidFill>
        <a:ln w="57150"/>
      </dgm:spPr>
      <dgm:t>
        <a:bodyPr/>
        <a:lstStyle/>
        <a:p>
          <a:r>
            <a:rPr lang="es-MX" sz="2400" b="0" dirty="0" smtClean="0"/>
            <a:t>Capacidad o facilidad para inventar o crear</a:t>
          </a:r>
          <a:endParaRPr lang="es-MX" sz="2400" dirty="0"/>
        </a:p>
      </dgm:t>
    </dgm:pt>
    <dgm:pt modelId="{26389055-78FD-4927-8D2F-47238163C31D}" type="parTrans" cxnId="{2F7E65F8-756B-4E27-809E-8262394EEFFD}">
      <dgm:prSet/>
      <dgm:spPr/>
      <dgm:t>
        <a:bodyPr/>
        <a:lstStyle/>
        <a:p>
          <a:endParaRPr lang="es-MX"/>
        </a:p>
      </dgm:t>
    </dgm:pt>
    <dgm:pt modelId="{231E24F7-701F-4450-B76C-252E77E547C2}" type="sibTrans" cxnId="{2F7E65F8-756B-4E27-809E-8262394EEFFD}">
      <dgm:prSet/>
      <dgm:spPr/>
      <dgm:t>
        <a:bodyPr/>
        <a:lstStyle/>
        <a:p>
          <a:endParaRPr lang="es-MX"/>
        </a:p>
      </dgm:t>
    </dgm:pt>
    <dgm:pt modelId="{157F6F11-A9A8-45BA-8611-834836E02642}" type="pres">
      <dgm:prSet presAssocID="{C3DA9220-4473-459A-9A3C-1821AED0BB88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US"/>
        </a:p>
      </dgm:t>
    </dgm:pt>
    <dgm:pt modelId="{64F4E58C-7966-4D5F-A991-19CED0FAFA79}" type="pres">
      <dgm:prSet presAssocID="{C3DA9220-4473-459A-9A3C-1821AED0BB88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US"/>
        </a:p>
      </dgm:t>
    </dgm:pt>
    <dgm:pt modelId="{FCAF1266-4DF0-4E4A-B4B5-61474F252B91}" type="pres">
      <dgm:prSet presAssocID="{C3DA9220-4473-459A-9A3C-1821AED0BB88}" presName="LeftNode" presStyleLbl="bgImgPlace1" presStyleIdx="0" presStyleCnt="2" custScaleX="243254" custLinFactNeighborX="-68849" custLinFactNeighborY="1834">
        <dgm:presLayoutVars>
          <dgm:chMax val="2"/>
          <dgm:chPref val="2"/>
        </dgm:presLayoutVars>
      </dgm:prSet>
      <dgm:spPr/>
      <dgm:t>
        <a:bodyPr/>
        <a:lstStyle/>
        <a:p>
          <a:endParaRPr lang="es-US"/>
        </a:p>
      </dgm:t>
    </dgm:pt>
    <dgm:pt modelId="{D72C72A8-DF92-4841-A474-90418D1560B7}" type="pres">
      <dgm:prSet presAssocID="{C3DA9220-4473-459A-9A3C-1821AED0BB88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C726E9-FEFD-47E3-811F-477E849437C9}" type="pres">
      <dgm:prSet presAssocID="{C3DA9220-4473-459A-9A3C-1821AED0BB88}" presName="RightNode" presStyleLbl="bgImgPlace1" presStyleIdx="1" presStyleCnt="2" custScaleX="170587" custLinFactNeighborX="40238" custLinFactNeighborY="133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BED21A7A-EABE-442B-915F-983C58509FC1}" type="pres">
      <dgm:prSet presAssocID="{C3DA9220-4473-459A-9A3C-1821AED0BB88}" presName="TopArrow" presStyleLbl="node1" presStyleIdx="0" presStyleCnt="2"/>
      <dgm:spPr/>
    </dgm:pt>
    <dgm:pt modelId="{9509428E-BAC9-4B93-9EAB-8E7B1B48B5ED}" type="pres">
      <dgm:prSet presAssocID="{C3DA9220-4473-459A-9A3C-1821AED0BB88}" presName="BottomArrow" presStyleLbl="node1" presStyleIdx="1" presStyleCnt="2"/>
      <dgm:spPr/>
    </dgm:pt>
  </dgm:ptLst>
  <dgm:cxnLst>
    <dgm:cxn modelId="{8794B446-2736-46EE-8B7E-05161C0360D7}" type="presOf" srcId="{8DEFED0B-A2B4-48CB-8B93-E0EFF910DF66}" destId="{FCAF1266-4DF0-4E4A-B4B5-61474F252B91}" srcOrd="1" destOrd="0" presId="urn:microsoft.com/office/officeart/2009/layout/ReverseList"/>
    <dgm:cxn modelId="{2F7E65F8-756B-4E27-809E-8262394EEFFD}" srcId="{C3DA9220-4473-459A-9A3C-1821AED0BB88}" destId="{F5B65E44-1016-4A05-BE6C-556C10F07616}" srcOrd="1" destOrd="0" parTransId="{26389055-78FD-4927-8D2F-47238163C31D}" sibTransId="{231E24F7-701F-4450-B76C-252E77E547C2}"/>
    <dgm:cxn modelId="{B28EAD39-585A-42E8-9B2D-EB8D93B9326B}" type="presOf" srcId="{F5B65E44-1016-4A05-BE6C-556C10F07616}" destId="{D72C72A8-DF92-4841-A474-90418D1560B7}" srcOrd="0" destOrd="0" presId="urn:microsoft.com/office/officeart/2009/layout/ReverseList"/>
    <dgm:cxn modelId="{0C1084CC-CB0E-44C1-BC0F-54D7A20EE878}" type="presOf" srcId="{F5B65E44-1016-4A05-BE6C-556C10F07616}" destId="{98C726E9-FEFD-47E3-811F-477E849437C9}" srcOrd="1" destOrd="0" presId="urn:microsoft.com/office/officeart/2009/layout/ReverseList"/>
    <dgm:cxn modelId="{48D18E58-2613-498F-AF48-34E2B8F4437D}" type="presOf" srcId="{C3DA9220-4473-459A-9A3C-1821AED0BB88}" destId="{157F6F11-A9A8-45BA-8611-834836E02642}" srcOrd="0" destOrd="0" presId="urn:microsoft.com/office/officeart/2009/layout/ReverseList"/>
    <dgm:cxn modelId="{AA989215-9DE9-4E7A-81A5-706533FEF7C5}" srcId="{C3DA9220-4473-459A-9A3C-1821AED0BB88}" destId="{8DEFED0B-A2B4-48CB-8B93-E0EFF910DF66}" srcOrd="0" destOrd="0" parTransId="{D3754E14-D795-4205-8494-AEDFB87A115D}" sibTransId="{DAFDE413-1FA1-4FCE-8F3B-7A569B71F649}"/>
    <dgm:cxn modelId="{6208A8F4-0B02-44FB-95CF-DDA43E3D016A}" type="presOf" srcId="{8DEFED0B-A2B4-48CB-8B93-E0EFF910DF66}" destId="{64F4E58C-7966-4D5F-A991-19CED0FAFA79}" srcOrd="0" destOrd="0" presId="urn:microsoft.com/office/officeart/2009/layout/ReverseList"/>
    <dgm:cxn modelId="{56D606AE-6866-43F0-B0D1-1E415DFD6E67}" type="presParOf" srcId="{157F6F11-A9A8-45BA-8611-834836E02642}" destId="{64F4E58C-7966-4D5F-A991-19CED0FAFA79}" srcOrd="0" destOrd="0" presId="urn:microsoft.com/office/officeart/2009/layout/ReverseList"/>
    <dgm:cxn modelId="{08CAA310-C9AA-492B-873E-7D26A73C28A9}" type="presParOf" srcId="{157F6F11-A9A8-45BA-8611-834836E02642}" destId="{FCAF1266-4DF0-4E4A-B4B5-61474F252B91}" srcOrd="1" destOrd="0" presId="urn:microsoft.com/office/officeart/2009/layout/ReverseList"/>
    <dgm:cxn modelId="{240A39C9-2E3F-4B24-8E18-940619C98A1D}" type="presParOf" srcId="{157F6F11-A9A8-45BA-8611-834836E02642}" destId="{D72C72A8-DF92-4841-A474-90418D1560B7}" srcOrd="2" destOrd="0" presId="urn:microsoft.com/office/officeart/2009/layout/ReverseList"/>
    <dgm:cxn modelId="{84423646-1600-4BC1-85BD-6834A57AB383}" type="presParOf" srcId="{157F6F11-A9A8-45BA-8611-834836E02642}" destId="{98C726E9-FEFD-47E3-811F-477E849437C9}" srcOrd="3" destOrd="0" presId="urn:microsoft.com/office/officeart/2009/layout/ReverseList"/>
    <dgm:cxn modelId="{4BED483F-7A1E-4C67-ADED-0CB25722CBEC}" type="presParOf" srcId="{157F6F11-A9A8-45BA-8611-834836E02642}" destId="{BED21A7A-EABE-442B-915F-983C58509FC1}" srcOrd="4" destOrd="0" presId="urn:microsoft.com/office/officeart/2009/layout/ReverseList"/>
    <dgm:cxn modelId="{5EC43F45-7F60-4DF5-A5F1-D5A213B1B2FA}" type="presParOf" srcId="{157F6F11-A9A8-45BA-8611-834836E02642}" destId="{9509428E-BAC9-4B93-9EAB-8E7B1B48B5ED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F69CF7-6948-43C8-99A9-98D63D3EEAA0}" type="doc">
      <dgm:prSet loTypeId="urn:microsoft.com/office/officeart/2009/3/layout/FramedTextPicture" loCatId="pictur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1C4E6DF3-9BD5-4E4A-9ED3-89DDFE76027E}">
      <dgm:prSet/>
      <dgm:spPr/>
      <dgm:t>
        <a:bodyPr/>
        <a:lstStyle/>
        <a:p>
          <a:r>
            <a:rPr lang="es-MX" dirty="0" smtClean="0"/>
            <a:t>Situado detrás de cada sien; alberga a la corteza auditiva </a:t>
          </a:r>
          <a:endParaRPr lang="es-ES" dirty="0"/>
        </a:p>
      </dgm:t>
    </dgm:pt>
    <dgm:pt modelId="{49CEE835-B738-41BF-917B-0A78EC2F23D6}" type="parTrans" cxnId="{55744D4F-8BB6-477F-A213-0D684B32A69C}">
      <dgm:prSet/>
      <dgm:spPr/>
      <dgm:t>
        <a:bodyPr/>
        <a:lstStyle/>
        <a:p>
          <a:endParaRPr lang="es-ES"/>
        </a:p>
      </dgm:t>
    </dgm:pt>
    <dgm:pt modelId="{8168527F-F92C-4639-939D-3E3B0598F382}" type="sibTrans" cxnId="{55744D4F-8BB6-477F-A213-0D684B32A69C}">
      <dgm:prSet/>
      <dgm:spPr/>
      <dgm:t>
        <a:bodyPr/>
        <a:lstStyle/>
        <a:p>
          <a:endParaRPr lang="es-ES"/>
        </a:p>
      </dgm:t>
    </dgm:pt>
    <dgm:pt modelId="{A6E5FB82-F02E-471B-BDFE-EFB87060B5CC}" type="pres">
      <dgm:prSet presAssocID="{70F69CF7-6948-43C8-99A9-98D63D3EEAA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868E7F6F-32E8-440A-BC59-F725A2740368}" type="pres">
      <dgm:prSet presAssocID="{1C4E6DF3-9BD5-4E4A-9ED3-89DDFE76027E}" presName="composite" presStyleCnt="0">
        <dgm:presLayoutVars>
          <dgm:chMax/>
          <dgm:chPref/>
        </dgm:presLayoutVars>
      </dgm:prSet>
      <dgm:spPr/>
    </dgm:pt>
    <dgm:pt modelId="{CD070101-6CBA-40DD-8E8F-9F2C257D9B52}" type="pres">
      <dgm:prSet presAssocID="{1C4E6DF3-9BD5-4E4A-9ED3-89DDFE76027E}" presName="Image" presStyleLbl="b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5899EA9-8918-4BA1-8EF7-A28331BD5AA5}" type="pres">
      <dgm:prSet presAssocID="{1C4E6DF3-9BD5-4E4A-9ED3-89DDFE76027E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BD4F3-3D7A-4F1D-93E5-996F7DCA2A28}" type="pres">
      <dgm:prSet presAssocID="{1C4E6DF3-9BD5-4E4A-9ED3-89DDFE76027E}" presName="tlFrame" presStyleLbl="node1" presStyleIdx="0" presStyleCnt="4"/>
      <dgm:spPr/>
    </dgm:pt>
    <dgm:pt modelId="{31AE6E73-603C-4755-9F96-D1164BC45D79}" type="pres">
      <dgm:prSet presAssocID="{1C4E6DF3-9BD5-4E4A-9ED3-89DDFE76027E}" presName="trFrame" presStyleLbl="node1" presStyleIdx="1" presStyleCnt="4"/>
      <dgm:spPr/>
    </dgm:pt>
    <dgm:pt modelId="{07937170-548F-4F24-9ABE-A40BB2747E5D}" type="pres">
      <dgm:prSet presAssocID="{1C4E6DF3-9BD5-4E4A-9ED3-89DDFE76027E}" presName="blFrame" presStyleLbl="node1" presStyleIdx="2" presStyleCnt="4"/>
      <dgm:spPr/>
    </dgm:pt>
    <dgm:pt modelId="{69939828-1EFC-43CF-A453-F799CC5BE963}" type="pres">
      <dgm:prSet presAssocID="{1C4E6DF3-9BD5-4E4A-9ED3-89DDFE76027E}" presName="brFrame" presStyleLbl="node1" presStyleIdx="3" presStyleCnt="4"/>
      <dgm:spPr/>
    </dgm:pt>
  </dgm:ptLst>
  <dgm:cxnLst>
    <dgm:cxn modelId="{6CB2CA79-E734-4710-B961-E1054538BCAA}" type="presOf" srcId="{1C4E6DF3-9BD5-4E4A-9ED3-89DDFE76027E}" destId="{35899EA9-8918-4BA1-8EF7-A28331BD5AA5}" srcOrd="0" destOrd="0" presId="urn:microsoft.com/office/officeart/2009/3/layout/FramedTextPicture"/>
    <dgm:cxn modelId="{A08CC720-759B-4A00-9A2D-102964ADEA02}" type="presOf" srcId="{70F69CF7-6948-43C8-99A9-98D63D3EEAA0}" destId="{A6E5FB82-F02E-471B-BDFE-EFB87060B5CC}" srcOrd="0" destOrd="0" presId="urn:microsoft.com/office/officeart/2009/3/layout/FramedTextPicture"/>
    <dgm:cxn modelId="{55744D4F-8BB6-477F-A213-0D684B32A69C}" srcId="{70F69CF7-6948-43C8-99A9-98D63D3EEAA0}" destId="{1C4E6DF3-9BD5-4E4A-9ED3-89DDFE76027E}" srcOrd="0" destOrd="0" parTransId="{49CEE835-B738-41BF-917B-0A78EC2F23D6}" sibTransId="{8168527F-F92C-4639-939D-3E3B0598F382}"/>
    <dgm:cxn modelId="{47BCDBBF-F3CE-4C5E-BD3F-444DFA176182}" type="presParOf" srcId="{A6E5FB82-F02E-471B-BDFE-EFB87060B5CC}" destId="{868E7F6F-32E8-440A-BC59-F725A2740368}" srcOrd="0" destOrd="0" presId="urn:microsoft.com/office/officeart/2009/3/layout/FramedTextPicture"/>
    <dgm:cxn modelId="{452A5848-0DFF-49E0-8C37-3B1FFF7C515B}" type="presParOf" srcId="{868E7F6F-32E8-440A-BC59-F725A2740368}" destId="{CD070101-6CBA-40DD-8E8F-9F2C257D9B52}" srcOrd="0" destOrd="0" presId="urn:microsoft.com/office/officeart/2009/3/layout/FramedTextPicture"/>
    <dgm:cxn modelId="{710D4FF7-9B62-431E-BDA9-01B5E8389576}" type="presParOf" srcId="{868E7F6F-32E8-440A-BC59-F725A2740368}" destId="{35899EA9-8918-4BA1-8EF7-A28331BD5AA5}" srcOrd="1" destOrd="0" presId="urn:microsoft.com/office/officeart/2009/3/layout/FramedTextPicture"/>
    <dgm:cxn modelId="{D35808C5-3648-419F-80D4-3C6ADE170EBE}" type="presParOf" srcId="{868E7F6F-32E8-440A-BC59-F725A2740368}" destId="{4DABD4F3-3D7A-4F1D-93E5-996F7DCA2A28}" srcOrd="2" destOrd="0" presId="urn:microsoft.com/office/officeart/2009/3/layout/FramedTextPicture"/>
    <dgm:cxn modelId="{084192C6-B165-4369-944E-9A06FCFB971A}" type="presParOf" srcId="{868E7F6F-32E8-440A-BC59-F725A2740368}" destId="{31AE6E73-603C-4755-9F96-D1164BC45D79}" srcOrd="3" destOrd="0" presId="urn:microsoft.com/office/officeart/2009/3/layout/FramedTextPicture"/>
    <dgm:cxn modelId="{7A33ECF3-31DF-4ABA-B326-6219A3791FB0}" type="presParOf" srcId="{868E7F6F-32E8-440A-BC59-F725A2740368}" destId="{07937170-548F-4F24-9ABE-A40BB2747E5D}" srcOrd="4" destOrd="0" presId="urn:microsoft.com/office/officeart/2009/3/layout/FramedTextPicture"/>
    <dgm:cxn modelId="{A4602135-8E13-4104-BD3E-452226E42C6C}" type="presParOf" srcId="{868E7F6F-32E8-440A-BC59-F725A2740368}" destId="{69939828-1EFC-43CF-A453-F799CC5BE963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4565D5-C66F-4A3C-8208-C6BE49EA9B2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9ED50976-B9C9-4C12-A74A-534AF7A184BC}">
      <dgm:prSet phldrT="[Texto]"/>
      <dgm:spPr>
        <a:solidFill>
          <a:schemeClr val="accent3"/>
        </a:solidFill>
      </dgm:spPr>
      <dgm:t>
        <a:bodyPr/>
        <a:lstStyle/>
        <a:p>
          <a:r>
            <a:rPr lang="es-MX" dirty="0" smtClean="0">
              <a:effectLst/>
            </a:rPr>
            <a:t>Está en la parte posterior de la cabeza</a:t>
          </a:r>
          <a:endParaRPr lang="es-MX" dirty="0">
            <a:solidFill>
              <a:schemeClr val="tx1"/>
            </a:solidFill>
          </a:endParaRPr>
        </a:p>
      </dgm:t>
    </dgm:pt>
    <dgm:pt modelId="{A5E57DB5-A9A7-41FA-94F4-ECC9BCE2C024}" type="parTrans" cxnId="{3AE5CBD6-4FB2-4E20-AC90-5ED489E1D486}">
      <dgm:prSet/>
      <dgm:spPr/>
      <dgm:t>
        <a:bodyPr/>
        <a:lstStyle/>
        <a:p>
          <a:endParaRPr lang="es-MX"/>
        </a:p>
      </dgm:t>
    </dgm:pt>
    <dgm:pt modelId="{644EBE99-F2B0-406B-B68F-8612DB63EA78}" type="sibTrans" cxnId="{3AE5CBD6-4FB2-4E20-AC90-5ED489E1D486}">
      <dgm:prSet/>
      <dgm:spPr/>
      <dgm:t>
        <a:bodyPr/>
        <a:lstStyle/>
        <a:p>
          <a:endParaRPr lang="es-MX"/>
        </a:p>
      </dgm:t>
    </dgm:pt>
    <dgm:pt modelId="{C9237960-893F-4821-863A-D466E541EDE9}" type="pres">
      <dgm:prSet presAssocID="{F34565D5-C66F-4A3C-8208-C6BE49EA9B24}" presName="Name0" presStyleCnt="0">
        <dgm:presLayoutVars>
          <dgm:dir/>
          <dgm:resizeHandles val="exact"/>
        </dgm:presLayoutVars>
      </dgm:prSet>
      <dgm:spPr/>
    </dgm:pt>
    <dgm:pt modelId="{454C33F2-6320-4BDF-B5EB-3C1018A76E9B}" type="pres">
      <dgm:prSet presAssocID="{F34565D5-C66F-4A3C-8208-C6BE49EA9B24}" presName="fgShape" presStyleLbl="fgShp" presStyleIdx="0" presStyleCnt="1"/>
      <dgm:spPr/>
    </dgm:pt>
    <dgm:pt modelId="{6A5CAD76-C5B1-4A9F-ABA8-99BCB58CCD9D}" type="pres">
      <dgm:prSet presAssocID="{F34565D5-C66F-4A3C-8208-C6BE49EA9B24}" presName="linComp" presStyleCnt="0"/>
      <dgm:spPr/>
    </dgm:pt>
    <dgm:pt modelId="{DE71D5A8-BC15-42EC-98D0-C869553C8973}" type="pres">
      <dgm:prSet presAssocID="{9ED50976-B9C9-4C12-A74A-534AF7A184BC}" presName="compNode" presStyleCnt="0"/>
      <dgm:spPr/>
    </dgm:pt>
    <dgm:pt modelId="{4966373D-CB98-4E5E-88A7-D2E2B56329F2}" type="pres">
      <dgm:prSet presAssocID="{9ED50976-B9C9-4C12-A74A-534AF7A184BC}" presName="bkgdShape" presStyleLbl="node1" presStyleIdx="0" presStyleCnt="1"/>
      <dgm:spPr/>
      <dgm:t>
        <a:bodyPr/>
        <a:lstStyle/>
        <a:p>
          <a:endParaRPr lang="es-MX"/>
        </a:p>
      </dgm:t>
    </dgm:pt>
    <dgm:pt modelId="{929BD3FF-8637-411F-B950-42344AD05AF1}" type="pres">
      <dgm:prSet presAssocID="{9ED50976-B9C9-4C12-A74A-534AF7A184BC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02E1DA-ECF6-473A-860A-6E4423C86D6E}" type="pres">
      <dgm:prSet presAssocID="{9ED50976-B9C9-4C12-A74A-534AF7A184BC}" presName="invisiNode" presStyleLbl="node1" presStyleIdx="0" presStyleCnt="1"/>
      <dgm:spPr/>
    </dgm:pt>
    <dgm:pt modelId="{DD0AEF9F-4117-4415-9160-FA494DA852B2}" type="pres">
      <dgm:prSet presAssocID="{9ED50976-B9C9-4C12-A74A-534AF7A184BC}" presName="imagNode" presStyleLbl="fgImgPlace1" presStyleIdx="0" presStyleCnt="1" custScaleX="209549" custScaleY="13255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9F90663E-725C-4E8A-BD50-BD75C12BD76D}" type="presOf" srcId="{9ED50976-B9C9-4C12-A74A-534AF7A184BC}" destId="{4966373D-CB98-4E5E-88A7-D2E2B56329F2}" srcOrd="0" destOrd="0" presId="urn:microsoft.com/office/officeart/2005/8/layout/hList7"/>
    <dgm:cxn modelId="{A51CF88B-E1FE-4E62-A772-5197E2EB60AD}" type="presOf" srcId="{9ED50976-B9C9-4C12-A74A-534AF7A184BC}" destId="{929BD3FF-8637-411F-B950-42344AD05AF1}" srcOrd="1" destOrd="0" presId="urn:microsoft.com/office/officeart/2005/8/layout/hList7"/>
    <dgm:cxn modelId="{3AE5CBD6-4FB2-4E20-AC90-5ED489E1D486}" srcId="{F34565D5-C66F-4A3C-8208-C6BE49EA9B24}" destId="{9ED50976-B9C9-4C12-A74A-534AF7A184BC}" srcOrd="0" destOrd="0" parTransId="{A5E57DB5-A9A7-41FA-94F4-ECC9BCE2C024}" sibTransId="{644EBE99-F2B0-406B-B68F-8612DB63EA78}"/>
    <dgm:cxn modelId="{C64CAB1A-D29B-4147-A21A-8CA470202D78}" type="presOf" srcId="{F34565D5-C66F-4A3C-8208-C6BE49EA9B24}" destId="{C9237960-893F-4821-863A-D466E541EDE9}" srcOrd="0" destOrd="0" presId="urn:microsoft.com/office/officeart/2005/8/layout/hList7"/>
    <dgm:cxn modelId="{FFE4DA24-87AC-4652-B4CD-97F4C219CD9A}" type="presParOf" srcId="{C9237960-893F-4821-863A-D466E541EDE9}" destId="{454C33F2-6320-4BDF-B5EB-3C1018A76E9B}" srcOrd="0" destOrd="0" presId="urn:microsoft.com/office/officeart/2005/8/layout/hList7"/>
    <dgm:cxn modelId="{6D59CB85-3276-49AD-B3B3-E955C5384B75}" type="presParOf" srcId="{C9237960-893F-4821-863A-D466E541EDE9}" destId="{6A5CAD76-C5B1-4A9F-ABA8-99BCB58CCD9D}" srcOrd="1" destOrd="0" presId="urn:microsoft.com/office/officeart/2005/8/layout/hList7"/>
    <dgm:cxn modelId="{D685CE6A-5EE8-47BD-ABBA-1B841BC6A9F5}" type="presParOf" srcId="{6A5CAD76-C5B1-4A9F-ABA8-99BCB58CCD9D}" destId="{DE71D5A8-BC15-42EC-98D0-C869553C8973}" srcOrd="0" destOrd="0" presId="urn:microsoft.com/office/officeart/2005/8/layout/hList7"/>
    <dgm:cxn modelId="{5345D0BD-3EAD-4DD6-98F9-C8D81BE96D58}" type="presParOf" srcId="{DE71D5A8-BC15-42EC-98D0-C869553C8973}" destId="{4966373D-CB98-4E5E-88A7-D2E2B56329F2}" srcOrd="0" destOrd="0" presId="urn:microsoft.com/office/officeart/2005/8/layout/hList7"/>
    <dgm:cxn modelId="{9C52C830-9B19-4492-90F8-073260E1DDF4}" type="presParOf" srcId="{DE71D5A8-BC15-42EC-98D0-C869553C8973}" destId="{929BD3FF-8637-411F-B950-42344AD05AF1}" srcOrd="1" destOrd="0" presId="urn:microsoft.com/office/officeart/2005/8/layout/hList7"/>
    <dgm:cxn modelId="{667C426B-0B6B-4C9B-8FD4-09F432438F54}" type="presParOf" srcId="{DE71D5A8-BC15-42EC-98D0-C869553C8973}" destId="{2C02E1DA-ECF6-473A-860A-6E4423C86D6E}" srcOrd="2" destOrd="0" presId="urn:microsoft.com/office/officeart/2005/8/layout/hList7"/>
    <dgm:cxn modelId="{633A4CB3-4E06-47B8-828A-CBAE9ABA5DA8}" type="presParOf" srcId="{DE71D5A8-BC15-42EC-98D0-C869553C8973}" destId="{DD0AEF9F-4117-4415-9160-FA494DA852B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2AE75D-E365-4285-9BF3-1B46DC8E3A4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EDE5AF-546E-44F1-970E-A7071E034372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Lingüística  </a:t>
          </a:r>
          <a:endParaRPr lang="es-MX" dirty="0"/>
        </a:p>
      </dgm:t>
    </dgm:pt>
    <dgm:pt modelId="{1D9EC046-AE97-4757-8492-88AF76CD6D5E}" type="parTrans" cxnId="{8544C526-C111-4BE1-9AF7-024B67DC19BC}">
      <dgm:prSet/>
      <dgm:spPr/>
      <dgm:t>
        <a:bodyPr/>
        <a:lstStyle/>
        <a:p>
          <a:endParaRPr lang="es-MX"/>
        </a:p>
      </dgm:t>
    </dgm:pt>
    <dgm:pt modelId="{8EA24A4B-867D-44E8-B721-CC364E6A3779}" type="sibTrans" cxnId="{8544C526-C111-4BE1-9AF7-024B67DC19BC}">
      <dgm:prSet/>
      <dgm:spPr/>
      <dgm:t>
        <a:bodyPr/>
        <a:lstStyle/>
        <a:p>
          <a:endParaRPr lang="es-MX"/>
        </a:p>
      </dgm:t>
    </dgm:pt>
    <dgm:pt modelId="{E17F555E-98B9-4F49-871E-98F63EBC6BDD}">
      <dgm:prSet phldrT="[Texto]"/>
      <dgm:spPr>
        <a:solidFill>
          <a:schemeClr val="accent5"/>
        </a:solidFill>
      </dgm:spPr>
      <dgm:t>
        <a:bodyPr/>
        <a:lstStyle/>
        <a:p>
          <a:r>
            <a:rPr lang="es-MX" dirty="0" smtClean="0"/>
            <a:t>Lógica-Matemática  </a:t>
          </a:r>
          <a:endParaRPr lang="es-MX" dirty="0"/>
        </a:p>
      </dgm:t>
    </dgm:pt>
    <dgm:pt modelId="{E53992F0-75C6-4E3C-AB54-5E8E76F0C92E}" type="parTrans" cxnId="{D1D117ED-3D6C-46C1-96E0-1A3C96D4AED8}">
      <dgm:prSet/>
      <dgm:spPr/>
      <dgm:t>
        <a:bodyPr/>
        <a:lstStyle/>
        <a:p>
          <a:endParaRPr lang="es-MX"/>
        </a:p>
      </dgm:t>
    </dgm:pt>
    <dgm:pt modelId="{750A88D9-535A-4C4B-8267-4E1F2C621DE5}" type="sibTrans" cxnId="{D1D117ED-3D6C-46C1-96E0-1A3C96D4AED8}">
      <dgm:prSet/>
      <dgm:spPr/>
      <dgm:t>
        <a:bodyPr/>
        <a:lstStyle/>
        <a:p>
          <a:endParaRPr lang="es-MX"/>
        </a:p>
      </dgm:t>
    </dgm:pt>
    <dgm:pt modelId="{83FEE22C-501B-4A77-AF3E-177AFAA11370}">
      <dgm:prSet phldrT="[Texto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MX" dirty="0" smtClean="0"/>
            <a:t>Espacial  </a:t>
          </a:r>
          <a:endParaRPr lang="es-MX" dirty="0"/>
        </a:p>
      </dgm:t>
    </dgm:pt>
    <dgm:pt modelId="{523B6D1D-A67F-47CB-B9BC-7045F89DD9B3}" type="parTrans" cxnId="{7B5C4DB1-92E1-4101-B425-15FE2BBB512A}">
      <dgm:prSet/>
      <dgm:spPr/>
      <dgm:t>
        <a:bodyPr/>
        <a:lstStyle/>
        <a:p>
          <a:endParaRPr lang="es-MX"/>
        </a:p>
      </dgm:t>
    </dgm:pt>
    <dgm:pt modelId="{0A093638-C0FB-439F-83E9-7120EC24BB3A}" type="sibTrans" cxnId="{7B5C4DB1-92E1-4101-B425-15FE2BBB512A}">
      <dgm:prSet/>
      <dgm:spPr/>
      <dgm:t>
        <a:bodyPr/>
        <a:lstStyle/>
        <a:p>
          <a:endParaRPr lang="es-MX"/>
        </a:p>
      </dgm:t>
    </dgm:pt>
    <dgm:pt modelId="{B13CEB69-04FB-4A34-88DC-0C39AC000F5E}">
      <dgm:prSet phldrT="[Texto]" custT="1"/>
      <dgm:spPr/>
      <dgm:t>
        <a:bodyPr/>
        <a:lstStyle/>
        <a:p>
          <a:r>
            <a:rPr lang="es-MX" sz="1800" b="1" dirty="0" smtClean="0"/>
            <a:t>habilidad para pensar en tres dimensiones</a:t>
          </a:r>
          <a:endParaRPr lang="es-MX" sz="1800" dirty="0"/>
        </a:p>
      </dgm:t>
    </dgm:pt>
    <dgm:pt modelId="{6CBD46F5-B524-42D9-8353-EF5A73CDE31C}" type="sibTrans" cxnId="{F12B54F9-7F24-49A5-951B-E3B821D199E4}">
      <dgm:prSet/>
      <dgm:spPr/>
      <dgm:t>
        <a:bodyPr/>
        <a:lstStyle/>
        <a:p>
          <a:endParaRPr lang="es-MX"/>
        </a:p>
      </dgm:t>
    </dgm:pt>
    <dgm:pt modelId="{9BB2F4AA-4736-48D1-97B1-B4A1B72B28E0}" type="parTrans" cxnId="{F12B54F9-7F24-49A5-951B-E3B821D199E4}">
      <dgm:prSet/>
      <dgm:spPr/>
      <dgm:t>
        <a:bodyPr/>
        <a:lstStyle/>
        <a:p>
          <a:endParaRPr lang="es-MX"/>
        </a:p>
      </dgm:t>
    </dgm:pt>
    <dgm:pt modelId="{1F3D7A71-A51E-4584-9231-357F85AC81EE}">
      <dgm:prSet phldrT="[Texto]" custT="1"/>
      <dgm:spPr/>
      <dgm:t>
        <a:bodyPr/>
        <a:lstStyle/>
        <a:p>
          <a:r>
            <a:rPr lang="es-MX" sz="1800" b="1" dirty="0" smtClean="0"/>
            <a:t>Disciplina que trata de métodos de razonamiento</a:t>
          </a:r>
          <a:endParaRPr lang="es-MX" sz="1800" b="1" dirty="0"/>
        </a:p>
      </dgm:t>
    </dgm:pt>
    <dgm:pt modelId="{C65C59BD-48D2-4B43-BEF4-302FB775EA5C}" type="sibTrans" cxnId="{718EA3AA-1F51-4970-83EA-11CC9A98B57B}">
      <dgm:prSet/>
      <dgm:spPr/>
      <dgm:t>
        <a:bodyPr/>
        <a:lstStyle/>
        <a:p>
          <a:endParaRPr lang="es-MX"/>
        </a:p>
      </dgm:t>
    </dgm:pt>
    <dgm:pt modelId="{AFD7F21F-16C4-42EF-9380-24EF36C71D30}" type="parTrans" cxnId="{718EA3AA-1F51-4970-83EA-11CC9A98B57B}">
      <dgm:prSet/>
      <dgm:spPr/>
      <dgm:t>
        <a:bodyPr/>
        <a:lstStyle/>
        <a:p>
          <a:endParaRPr lang="es-MX"/>
        </a:p>
      </dgm:t>
    </dgm:pt>
    <dgm:pt modelId="{18A34BD2-63D7-4413-8CFD-6B9ED114A89D}">
      <dgm:prSet phldrT="[Texto]" custT="1"/>
      <dgm:spPr/>
      <dgm:t>
        <a:bodyPr/>
        <a:lstStyle/>
        <a:p>
          <a:r>
            <a:rPr lang="es-MX" sz="1800" b="1" dirty="0" smtClean="0"/>
            <a:t>Habilidad para emplear las palabras de manera oral o escrita de manera efectiva</a:t>
          </a:r>
          <a:endParaRPr lang="es-MX" sz="1800" b="1" dirty="0"/>
        </a:p>
      </dgm:t>
    </dgm:pt>
    <dgm:pt modelId="{913CB70E-A01C-4099-9426-7ED0F13F8DE8}" type="sibTrans" cxnId="{70FF7A76-FE3B-4B10-8BA2-E961F0B29628}">
      <dgm:prSet/>
      <dgm:spPr/>
      <dgm:t>
        <a:bodyPr/>
        <a:lstStyle/>
        <a:p>
          <a:endParaRPr lang="es-MX"/>
        </a:p>
      </dgm:t>
    </dgm:pt>
    <dgm:pt modelId="{F83C93ED-323A-4FD5-9459-56B3EB6E8023}" type="parTrans" cxnId="{70FF7A76-FE3B-4B10-8BA2-E961F0B29628}">
      <dgm:prSet/>
      <dgm:spPr/>
      <dgm:t>
        <a:bodyPr/>
        <a:lstStyle/>
        <a:p>
          <a:endParaRPr lang="es-MX"/>
        </a:p>
      </dgm:t>
    </dgm:pt>
    <dgm:pt modelId="{B2474E4C-D8AA-409E-A78C-3886FBC75243}" type="pres">
      <dgm:prSet presAssocID="{D02AE75D-E365-4285-9BF3-1B46DC8E3A4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15B4988-255C-405F-8539-2C2551102A6D}" type="pres">
      <dgm:prSet presAssocID="{9BEDE5AF-546E-44F1-970E-A7071E034372}" presName="composite" presStyleCnt="0"/>
      <dgm:spPr/>
    </dgm:pt>
    <dgm:pt modelId="{CF1FE4B7-982D-4D0A-9D1E-26056B378C6C}" type="pres">
      <dgm:prSet presAssocID="{9BEDE5AF-546E-44F1-970E-A7071E034372}" presName="bentUpArrow1" presStyleLbl="alignImgPlace1" presStyleIdx="0" presStyleCnt="2"/>
      <dgm:spPr/>
    </dgm:pt>
    <dgm:pt modelId="{3B2DB210-672B-46E6-8BBF-BCFF778C41BF}" type="pres">
      <dgm:prSet presAssocID="{9BEDE5AF-546E-44F1-970E-A7071E034372}" presName="ParentText" presStyleLbl="node1" presStyleIdx="0" presStyleCnt="3" custLinFactNeighborX="-37789" custLinFactNeighborY="-1076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67E0C1-3912-47D5-BD24-AACDE14E3A1E}" type="pres">
      <dgm:prSet presAssocID="{9BEDE5AF-546E-44F1-970E-A7071E034372}" presName="ChildText" presStyleLbl="revTx" presStyleIdx="0" presStyleCnt="3" custScaleX="445524" custLinFactX="33293" custLinFactNeighborX="100000" custLinFactNeighborY="-48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67D1C7-61EA-4022-9E26-E977D75DC3D6}" type="pres">
      <dgm:prSet presAssocID="{8EA24A4B-867D-44E8-B721-CC364E6A3779}" presName="sibTrans" presStyleCnt="0"/>
      <dgm:spPr/>
    </dgm:pt>
    <dgm:pt modelId="{B60B82DD-FA70-4280-9E80-4C245B7E9E6E}" type="pres">
      <dgm:prSet presAssocID="{E17F555E-98B9-4F49-871E-98F63EBC6BDD}" presName="composite" presStyleCnt="0"/>
      <dgm:spPr/>
    </dgm:pt>
    <dgm:pt modelId="{2CD4F621-1932-4943-A710-076CDA94F3DA}" type="pres">
      <dgm:prSet presAssocID="{E17F555E-98B9-4F49-871E-98F63EBC6BDD}" presName="bentUpArrow1" presStyleLbl="alignImgPlace1" presStyleIdx="1" presStyleCnt="2"/>
      <dgm:spPr/>
    </dgm:pt>
    <dgm:pt modelId="{1AD02D0D-5F3F-4AE2-8833-8DF529CA9677}" type="pres">
      <dgm:prSet presAssocID="{E17F555E-98B9-4F49-871E-98F63EBC6BDD}" presName="ParentText" presStyleLbl="node1" presStyleIdx="1" presStyleCnt="3" custScaleX="92659" custLinFactNeighborX="-53793" custLinFactNeighborY="-50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97DE89-0633-4CBE-B5CA-34B46082FDD1}" type="pres">
      <dgm:prSet presAssocID="{E17F555E-98B9-4F49-871E-98F63EBC6BDD}" presName="ChildText" presStyleLbl="revTx" presStyleIdx="1" presStyleCnt="3" custScaleX="338659" custLinFactNeighborX="33898" custLinFactNeighborY="-118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C69A9-640B-4266-9CD8-C31870A45A9E}" type="pres">
      <dgm:prSet presAssocID="{750A88D9-535A-4C4B-8267-4E1F2C621DE5}" presName="sibTrans" presStyleCnt="0"/>
      <dgm:spPr/>
    </dgm:pt>
    <dgm:pt modelId="{C3831DF9-381D-425F-ACEB-6675970D4935}" type="pres">
      <dgm:prSet presAssocID="{83FEE22C-501B-4A77-AF3E-177AFAA11370}" presName="composite" presStyleCnt="0"/>
      <dgm:spPr/>
    </dgm:pt>
    <dgm:pt modelId="{77AE02A9-C0D7-400E-BBF0-19BDA6317558}" type="pres">
      <dgm:prSet presAssocID="{83FEE22C-501B-4A77-AF3E-177AFAA11370}" presName="ParentText" presStyleLbl="node1" presStyleIdx="2" presStyleCnt="3" custLinFactNeighborX="-71682" custLinFactNeighborY="-15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9F61B1-506E-4D38-B231-B341F64E4819}" type="pres">
      <dgm:prSet presAssocID="{83FEE22C-501B-4A77-AF3E-177AFAA11370}" presName="FinalChildText" presStyleLbl="revTx" presStyleIdx="2" presStyleCnt="3" custScaleX="235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D117ED-3D6C-46C1-96E0-1A3C96D4AED8}" srcId="{D02AE75D-E365-4285-9BF3-1B46DC8E3A49}" destId="{E17F555E-98B9-4F49-871E-98F63EBC6BDD}" srcOrd="1" destOrd="0" parTransId="{E53992F0-75C6-4E3C-AB54-5E8E76F0C92E}" sibTransId="{750A88D9-535A-4C4B-8267-4E1F2C621DE5}"/>
    <dgm:cxn modelId="{68313969-492A-47DD-96E3-D852B7D6DD8B}" type="presOf" srcId="{D02AE75D-E365-4285-9BF3-1B46DC8E3A49}" destId="{B2474E4C-D8AA-409E-A78C-3886FBC75243}" srcOrd="0" destOrd="0" presId="urn:microsoft.com/office/officeart/2005/8/layout/StepDownProcess"/>
    <dgm:cxn modelId="{E1B45B11-8CF8-45AB-BF74-8C5147C6AB69}" type="presOf" srcId="{18A34BD2-63D7-4413-8CFD-6B9ED114A89D}" destId="{F367E0C1-3912-47D5-BD24-AACDE14E3A1E}" srcOrd="0" destOrd="0" presId="urn:microsoft.com/office/officeart/2005/8/layout/StepDownProcess"/>
    <dgm:cxn modelId="{F12B54F9-7F24-49A5-951B-E3B821D199E4}" srcId="{83FEE22C-501B-4A77-AF3E-177AFAA11370}" destId="{B13CEB69-04FB-4A34-88DC-0C39AC000F5E}" srcOrd="0" destOrd="0" parTransId="{9BB2F4AA-4736-48D1-97B1-B4A1B72B28E0}" sibTransId="{6CBD46F5-B524-42D9-8353-EF5A73CDE31C}"/>
    <dgm:cxn modelId="{7B5C4DB1-92E1-4101-B425-15FE2BBB512A}" srcId="{D02AE75D-E365-4285-9BF3-1B46DC8E3A49}" destId="{83FEE22C-501B-4A77-AF3E-177AFAA11370}" srcOrd="2" destOrd="0" parTransId="{523B6D1D-A67F-47CB-B9BC-7045F89DD9B3}" sibTransId="{0A093638-C0FB-439F-83E9-7120EC24BB3A}"/>
    <dgm:cxn modelId="{3171E516-29A1-40BF-BAA8-DF33D10E107C}" type="presOf" srcId="{83FEE22C-501B-4A77-AF3E-177AFAA11370}" destId="{77AE02A9-C0D7-400E-BBF0-19BDA6317558}" srcOrd="0" destOrd="0" presId="urn:microsoft.com/office/officeart/2005/8/layout/StepDownProcess"/>
    <dgm:cxn modelId="{8544C526-C111-4BE1-9AF7-024B67DC19BC}" srcId="{D02AE75D-E365-4285-9BF3-1B46DC8E3A49}" destId="{9BEDE5AF-546E-44F1-970E-A7071E034372}" srcOrd="0" destOrd="0" parTransId="{1D9EC046-AE97-4757-8492-88AF76CD6D5E}" sibTransId="{8EA24A4B-867D-44E8-B721-CC364E6A3779}"/>
    <dgm:cxn modelId="{6EDC8A76-0106-4544-B8BA-EBB5A52233B3}" type="presOf" srcId="{B13CEB69-04FB-4A34-88DC-0C39AC000F5E}" destId="{C39F61B1-506E-4D38-B231-B341F64E4819}" srcOrd="0" destOrd="0" presId="urn:microsoft.com/office/officeart/2005/8/layout/StepDownProcess"/>
    <dgm:cxn modelId="{204E6CE1-BFF7-4CE1-830A-920F00FBBE04}" type="presOf" srcId="{9BEDE5AF-546E-44F1-970E-A7071E034372}" destId="{3B2DB210-672B-46E6-8BBF-BCFF778C41BF}" srcOrd="0" destOrd="0" presId="urn:microsoft.com/office/officeart/2005/8/layout/StepDownProcess"/>
    <dgm:cxn modelId="{718EA3AA-1F51-4970-83EA-11CC9A98B57B}" srcId="{E17F555E-98B9-4F49-871E-98F63EBC6BDD}" destId="{1F3D7A71-A51E-4584-9231-357F85AC81EE}" srcOrd="0" destOrd="0" parTransId="{AFD7F21F-16C4-42EF-9380-24EF36C71D30}" sibTransId="{C65C59BD-48D2-4B43-BEF4-302FB775EA5C}"/>
    <dgm:cxn modelId="{7E4875CF-2C60-42C4-A0EA-9DFBAA963052}" type="presOf" srcId="{E17F555E-98B9-4F49-871E-98F63EBC6BDD}" destId="{1AD02D0D-5F3F-4AE2-8833-8DF529CA9677}" srcOrd="0" destOrd="0" presId="urn:microsoft.com/office/officeart/2005/8/layout/StepDownProcess"/>
    <dgm:cxn modelId="{731F6787-7577-4BF4-AF26-978948E7F7DF}" type="presOf" srcId="{1F3D7A71-A51E-4584-9231-357F85AC81EE}" destId="{B897DE89-0633-4CBE-B5CA-34B46082FDD1}" srcOrd="0" destOrd="0" presId="urn:microsoft.com/office/officeart/2005/8/layout/StepDownProcess"/>
    <dgm:cxn modelId="{70FF7A76-FE3B-4B10-8BA2-E961F0B29628}" srcId="{9BEDE5AF-546E-44F1-970E-A7071E034372}" destId="{18A34BD2-63D7-4413-8CFD-6B9ED114A89D}" srcOrd="0" destOrd="0" parTransId="{F83C93ED-323A-4FD5-9459-56B3EB6E8023}" sibTransId="{913CB70E-A01C-4099-9426-7ED0F13F8DE8}"/>
    <dgm:cxn modelId="{7008C456-E516-4E74-96DC-6F9288F5F395}" type="presParOf" srcId="{B2474E4C-D8AA-409E-A78C-3886FBC75243}" destId="{F15B4988-255C-405F-8539-2C2551102A6D}" srcOrd="0" destOrd="0" presId="urn:microsoft.com/office/officeart/2005/8/layout/StepDownProcess"/>
    <dgm:cxn modelId="{0F4C347C-C368-452F-B392-10EC7927C425}" type="presParOf" srcId="{F15B4988-255C-405F-8539-2C2551102A6D}" destId="{CF1FE4B7-982D-4D0A-9D1E-26056B378C6C}" srcOrd="0" destOrd="0" presId="urn:microsoft.com/office/officeart/2005/8/layout/StepDownProcess"/>
    <dgm:cxn modelId="{E8758B6C-D155-440C-AFD5-076ABA6AA970}" type="presParOf" srcId="{F15B4988-255C-405F-8539-2C2551102A6D}" destId="{3B2DB210-672B-46E6-8BBF-BCFF778C41BF}" srcOrd="1" destOrd="0" presId="urn:microsoft.com/office/officeart/2005/8/layout/StepDownProcess"/>
    <dgm:cxn modelId="{993EF778-B2F4-4211-B4BA-82C38A573833}" type="presParOf" srcId="{F15B4988-255C-405F-8539-2C2551102A6D}" destId="{F367E0C1-3912-47D5-BD24-AACDE14E3A1E}" srcOrd="2" destOrd="0" presId="urn:microsoft.com/office/officeart/2005/8/layout/StepDownProcess"/>
    <dgm:cxn modelId="{C79EE78B-C900-4221-82FE-C6E970963CAA}" type="presParOf" srcId="{B2474E4C-D8AA-409E-A78C-3886FBC75243}" destId="{3C67D1C7-61EA-4022-9E26-E977D75DC3D6}" srcOrd="1" destOrd="0" presId="urn:microsoft.com/office/officeart/2005/8/layout/StepDownProcess"/>
    <dgm:cxn modelId="{FAB673B5-5592-4A8A-810F-680AB0B9423C}" type="presParOf" srcId="{B2474E4C-D8AA-409E-A78C-3886FBC75243}" destId="{B60B82DD-FA70-4280-9E80-4C245B7E9E6E}" srcOrd="2" destOrd="0" presId="urn:microsoft.com/office/officeart/2005/8/layout/StepDownProcess"/>
    <dgm:cxn modelId="{CE08959E-1464-4EE7-A8AA-DC616EF0BAFF}" type="presParOf" srcId="{B60B82DD-FA70-4280-9E80-4C245B7E9E6E}" destId="{2CD4F621-1932-4943-A710-076CDA94F3DA}" srcOrd="0" destOrd="0" presId="urn:microsoft.com/office/officeart/2005/8/layout/StepDownProcess"/>
    <dgm:cxn modelId="{BA42522D-6235-4841-8237-6E1A2C3CE074}" type="presParOf" srcId="{B60B82DD-FA70-4280-9E80-4C245B7E9E6E}" destId="{1AD02D0D-5F3F-4AE2-8833-8DF529CA9677}" srcOrd="1" destOrd="0" presId="urn:microsoft.com/office/officeart/2005/8/layout/StepDownProcess"/>
    <dgm:cxn modelId="{97655606-B70B-484E-AE94-E92DF529C13B}" type="presParOf" srcId="{B60B82DD-FA70-4280-9E80-4C245B7E9E6E}" destId="{B897DE89-0633-4CBE-B5CA-34B46082FDD1}" srcOrd="2" destOrd="0" presId="urn:microsoft.com/office/officeart/2005/8/layout/StepDownProcess"/>
    <dgm:cxn modelId="{70127C19-DDE9-41E3-89A3-10D555C61D26}" type="presParOf" srcId="{B2474E4C-D8AA-409E-A78C-3886FBC75243}" destId="{B7CC69A9-640B-4266-9CD8-C31870A45A9E}" srcOrd="3" destOrd="0" presId="urn:microsoft.com/office/officeart/2005/8/layout/StepDownProcess"/>
    <dgm:cxn modelId="{FE101C75-5153-4B5F-8FD7-003AF10E6F1D}" type="presParOf" srcId="{B2474E4C-D8AA-409E-A78C-3886FBC75243}" destId="{C3831DF9-381D-425F-ACEB-6675970D4935}" srcOrd="4" destOrd="0" presId="urn:microsoft.com/office/officeart/2005/8/layout/StepDownProcess"/>
    <dgm:cxn modelId="{F9EA0C34-41F3-42BD-9B09-6790108CB19E}" type="presParOf" srcId="{C3831DF9-381D-425F-ACEB-6675970D4935}" destId="{77AE02A9-C0D7-400E-BBF0-19BDA6317558}" srcOrd="0" destOrd="0" presId="urn:microsoft.com/office/officeart/2005/8/layout/StepDownProcess"/>
    <dgm:cxn modelId="{421A7550-43D3-41EB-BDA5-6E6C4B771537}" type="presParOf" srcId="{C3831DF9-381D-425F-ACEB-6675970D4935}" destId="{C39F61B1-506E-4D38-B231-B341F64E481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2AE75D-E365-4285-9BF3-1B46DC8E3A4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EDE5AF-546E-44F1-970E-A7071E034372}">
      <dgm:prSet phldrT="[Texto]"/>
      <dgm:spPr>
        <a:solidFill>
          <a:schemeClr val="accent5"/>
        </a:solidFill>
      </dgm:spPr>
      <dgm:t>
        <a:bodyPr/>
        <a:lstStyle/>
        <a:p>
          <a:r>
            <a:rPr lang="es-MX" dirty="0" smtClean="0"/>
            <a:t>Musical   </a:t>
          </a:r>
          <a:endParaRPr lang="es-MX" dirty="0"/>
        </a:p>
      </dgm:t>
    </dgm:pt>
    <dgm:pt modelId="{1D9EC046-AE97-4757-8492-88AF76CD6D5E}" type="parTrans" cxnId="{8544C526-C111-4BE1-9AF7-024B67DC19BC}">
      <dgm:prSet/>
      <dgm:spPr/>
      <dgm:t>
        <a:bodyPr/>
        <a:lstStyle/>
        <a:p>
          <a:endParaRPr lang="es-MX"/>
        </a:p>
      </dgm:t>
    </dgm:pt>
    <dgm:pt modelId="{8EA24A4B-867D-44E8-B721-CC364E6A3779}" type="sibTrans" cxnId="{8544C526-C111-4BE1-9AF7-024B67DC19BC}">
      <dgm:prSet/>
      <dgm:spPr/>
      <dgm:t>
        <a:bodyPr/>
        <a:lstStyle/>
        <a:p>
          <a:endParaRPr lang="es-MX"/>
        </a:p>
      </dgm:t>
    </dgm:pt>
    <dgm:pt modelId="{E17F555E-98B9-4F49-871E-98F63EBC6BDD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/>
            <a:t>Corporal o kinestésica  </a:t>
          </a:r>
          <a:endParaRPr lang="es-MX" dirty="0"/>
        </a:p>
      </dgm:t>
    </dgm:pt>
    <dgm:pt modelId="{E53992F0-75C6-4E3C-AB54-5E8E76F0C92E}" type="parTrans" cxnId="{D1D117ED-3D6C-46C1-96E0-1A3C96D4AED8}">
      <dgm:prSet/>
      <dgm:spPr/>
      <dgm:t>
        <a:bodyPr/>
        <a:lstStyle/>
        <a:p>
          <a:endParaRPr lang="es-MX"/>
        </a:p>
      </dgm:t>
    </dgm:pt>
    <dgm:pt modelId="{750A88D9-535A-4C4B-8267-4E1F2C621DE5}" type="sibTrans" cxnId="{D1D117ED-3D6C-46C1-96E0-1A3C96D4AED8}">
      <dgm:prSet/>
      <dgm:spPr/>
      <dgm:t>
        <a:bodyPr/>
        <a:lstStyle/>
        <a:p>
          <a:endParaRPr lang="es-MX"/>
        </a:p>
      </dgm:t>
    </dgm:pt>
    <dgm:pt modelId="{83FEE22C-501B-4A77-AF3E-177AFAA11370}">
      <dgm:prSet phldrT="[Texto]"/>
      <dgm:spPr/>
      <dgm:t>
        <a:bodyPr/>
        <a:lstStyle/>
        <a:p>
          <a:r>
            <a:rPr lang="es-MX" dirty="0" smtClean="0"/>
            <a:t>Intrapersonal  </a:t>
          </a:r>
          <a:endParaRPr lang="es-MX" dirty="0"/>
        </a:p>
      </dgm:t>
    </dgm:pt>
    <dgm:pt modelId="{523B6D1D-A67F-47CB-B9BC-7045F89DD9B3}" type="parTrans" cxnId="{7B5C4DB1-92E1-4101-B425-15FE2BBB512A}">
      <dgm:prSet/>
      <dgm:spPr/>
      <dgm:t>
        <a:bodyPr/>
        <a:lstStyle/>
        <a:p>
          <a:endParaRPr lang="es-MX"/>
        </a:p>
      </dgm:t>
    </dgm:pt>
    <dgm:pt modelId="{0A093638-C0FB-439F-83E9-7120EC24BB3A}" type="sibTrans" cxnId="{7B5C4DB1-92E1-4101-B425-15FE2BBB512A}">
      <dgm:prSet/>
      <dgm:spPr/>
      <dgm:t>
        <a:bodyPr/>
        <a:lstStyle/>
        <a:p>
          <a:endParaRPr lang="es-MX"/>
        </a:p>
      </dgm:t>
    </dgm:pt>
    <dgm:pt modelId="{B13CEB69-04FB-4A34-88DC-0C39AC000F5E}">
      <dgm:prSet phldrT="[Texto]" custT="1"/>
      <dgm:spPr/>
      <dgm:t>
        <a:bodyPr/>
        <a:lstStyle/>
        <a:p>
          <a:r>
            <a:rPr lang="es-MX" sz="1800" b="1" dirty="0" smtClean="0"/>
            <a:t>Entenderse a sí mismo </a:t>
          </a:r>
          <a:endParaRPr lang="es-MX" sz="1800" dirty="0"/>
        </a:p>
      </dgm:t>
    </dgm:pt>
    <dgm:pt modelId="{6CBD46F5-B524-42D9-8353-EF5A73CDE31C}" type="sibTrans" cxnId="{F12B54F9-7F24-49A5-951B-E3B821D199E4}">
      <dgm:prSet/>
      <dgm:spPr/>
      <dgm:t>
        <a:bodyPr/>
        <a:lstStyle/>
        <a:p>
          <a:endParaRPr lang="es-MX"/>
        </a:p>
      </dgm:t>
    </dgm:pt>
    <dgm:pt modelId="{9BB2F4AA-4736-48D1-97B1-B4A1B72B28E0}" type="parTrans" cxnId="{F12B54F9-7F24-49A5-951B-E3B821D199E4}">
      <dgm:prSet/>
      <dgm:spPr/>
      <dgm:t>
        <a:bodyPr/>
        <a:lstStyle/>
        <a:p>
          <a:endParaRPr lang="es-MX"/>
        </a:p>
      </dgm:t>
    </dgm:pt>
    <dgm:pt modelId="{1F3D7A71-A51E-4584-9231-357F85AC81EE}">
      <dgm:prSet phldrT="[Texto]" custT="1"/>
      <dgm:spPr/>
      <dgm:t>
        <a:bodyPr/>
        <a:lstStyle/>
        <a:p>
          <a:r>
            <a:rPr lang="es-ES" sz="1800" b="1" dirty="0" smtClean="0"/>
            <a:t>Utilizar su cuerpo para resolver problemas o realizar actividades. Como los deportistas, los cirujanos y los bailarines.</a:t>
          </a:r>
          <a:endParaRPr lang="es-MX" sz="1800" b="1" dirty="0"/>
        </a:p>
      </dgm:t>
    </dgm:pt>
    <dgm:pt modelId="{C65C59BD-48D2-4B43-BEF4-302FB775EA5C}" type="sibTrans" cxnId="{718EA3AA-1F51-4970-83EA-11CC9A98B57B}">
      <dgm:prSet/>
      <dgm:spPr/>
      <dgm:t>
        <a:bodyPr/>
        <a:lstStyle/>
        <a:p>
          <a:endParaRPr lang="es-MX"/>
        </a:p>
      </dgm:t>
    </dgm:pt>
    <dgm:pt modelId="{AFD7F21F-16C4-42EF-9380-24EF36C71D30}" type="parTrans" cxnId="{718EA3AA-1F51-4970-83EA-11CC9A98B57B}">
      <dgm:prSet/>
      <dgm:spPr/>
      <dgm:t>
        <a:bodyPr/>
        <a:lstStyle/>
        <a:p>
          <a:endParaRPr lang="es-MX"/>
        </a:p>
      </dgm:t>
    </dgm:pt>
    <dgm:pt modelId="{18A34BD2-63D7-4413-8CFD-6B9ED114A89D}">
      <dgm:prSet phldrT="[Texto]" custT="1"/>
      <dgm:spPr/>
      <dgm:t>
        <a:bodyPr/>
        <a:lstStyle/>
        <a:p>
          <a:r>
            <a:rPr lang="es-ES" sz="1800" b="1" dirty="0" smtClean="0"/>
            <a:t>Es el talento que tienen los músicos, los cantantes y los bailarines</a:t>
          </a:r>
          <a:endParaRPr lang="es-MX" sz="1800" b="1" dirty="0"/>
        </a:p>
      </dgm:t>
    </dgm:pt>
    <dgm:pt modelId="{913CB70E-A01C-4099-9426-7ED0F13F8DE8}" type="sibTrans" cxnId="{70FF7A76-FE3B-4B10-8BA2-E961F0B29628}">
      <dgm:prSet/>
      <dgm:spPr/>
      <dgm:t>
        <a:bodyPr/>
        <a:lstStyle/>
        <a:p>
          <a:endParaRPr lang="es-MX"/>
        </a:p>
      </dgm:t>
    </dgm:pt>
    <dgm:pt modelId="{F83C93ED-323A-4FD5-9459-56B3EB6E8023}" type="parTrans" cxnId="{70FF7A76-FE3B-4B10-8BA2-E961F0B29628}">
      <dgm:prSet/>
      <dgm:spPr/>
      <dgm:t>
        <a:bodyPr/>
        <a:lstStyle/>
        <a:p>
          <a:endParaRPr lang="es-MX"/>
        </a:p>
      </dgm:t>
    </dgm:pt>
    <dgm:pt modelId="{B2474E4C-D8AA-409E-A78C-3886FBC75243}" type="pres">
      <dgm:prSet presAssocID="{D02AE75D-E365-4285-9BF3-1B46DC8E3A4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15B4988-255C-405F-8539-2C2551102A6D}" type="pres">
      <dgm:prSet presAssocID="{9BEDE5AF-546E-44F1-970E-A7071E034372}" presName="composite" presStyleCnt="0"/>
      <dgm:spPr/>
    </dgm:pt>
    <dgm:pt modelId="{CF1FE4B7-982D-4D0A-9D1E-26056B378C6C}" type="pres">
      <dgm:prSet presAssocID="{9BEDE5AF-546E-44F1-970E-A7071E034372}" presName="bentUpArrow1" presStyleLbl="alignImgPlace1" presStyleIdx="0" presStyleCnt="2"/>
      <dgm:spPr/>
    </dgm:pt>
    <dgm:pt modelId="{3B2DB210-672B-46E6-8BBF-BCFF778C41BF}" type="pres">
      <dgm:prSet presAssocID="{9BEDE5AF-546E-44F1-970E-A7071E034372}" presName="ParentText" presStyleLbl="node1" presStyleIdx="0" presStyleCnt="3" custLinFactNeighborX="-37789" custLinFactNeighborY="-1076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67E0C1-3912-47D5-BD24-AACDE14E3A1E}" type="pres">
      <dgm:prSet presAssocID="{9BEDE5AF-546E-44F1-970E-A7071E034372}" presName="ChildText" presStyleLbl="revTx" presStyleIdx="0" presStyleCnt="3" custScaleX="445524" custLinFactX="33293" custLinFactNeighborX="100000" custLinFactNeighborY="-48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67D1C7-61EA-4022-9E26-E977D75DC3D6}" type="pres">
      <dgm:prSet presAssocID="{8EA24A4B-867D-44E8-B721-CC364E6A3779}" presName="sibTrans" presStyleCnt="0"/>
      <dgm:spPr/>
    </dgm:pt>
    <dgm:pt modelId="{B60B82DD-FA70-4280-9E80-4C245B7E9E6E}" type="pres">
      <dgm:prSet presAssocID="{E17F555E-98B9-4F49-871E-98F63EBC6BDD}" presName="composite" presStyleCnt="0"/>
      <dgm:spPr/>
    </dgm:pt>
    <dgm:pt modelId="{2CD4F621-1932-4943-A710-076CDA94F3DA}" type="pres">
      <dgm:prSet presAssocID="{E17F555E-98B9-4F49-871E-98F63EBC6BDD}" presName="bentUpArrow1" presStyleLbl="alignImgPlace1" presStyleIdx="1" presStyleCnt="2"/>
      <dgm:spPr/>
    </dgm:pt>
    <dgm:pt modelId="{1AD02D0D-5F3F-4AE2-8833-8DF529CA9677}" type="pres">
      <dgm:prSet presAssocID="{E17F555E-98B9-4F49-871E-98F63EBC6BDD}" presName="ParentText" presStyleLbl="node1" presStyleIdx="1" presStyleCnt="3" custLinFactNeighborX="-53793" custLinFactNeighborY="-1257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97DE89-0633-4CBE-B5CA-34B46082FDD1}" type="pres">
      <dgm:prSet presAssocID="{E17F555E-98B9-4F49-871E-98F63EBC6BDD}" presName="ChildText" presStyleLbl="revTx" presStyleIdx="1" presStyleCnt="3" custScaleX="350772" custLinFactNeighborX="48966" custLinFactNeighborY="-146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C69A9-640B-4266-9CD8-C31870A45A9E}" type="pres">
      <dgm:prSet presAssocID="{750A88D9-535A-4C4B-8267-4E1F2C621DE5}" presName="sibTrans" presStyleCnt="0"/>
      <dgm:spPr/>
    </dgm:pt>
    <dgm:pt modelId="{C3831DF9-381D-425F-ACEB-6675970D4935}" type="pres">
      <dgm:prSet presAssocID="{83FEE22C-501B-4A77-AF3E-177AFAA11370}" presName="composite" presStyleCnt="0"/>
      <dgm:spPr/>
    </dgm:pt>
    <dgm:pt modelId="{77AE02A9-C0D7-400E-BBF0-19BDA6317558}" type="pres">
      <dgm:prSet presAssocID="{83FEE22C-501B-4A77-AF3E-177AFAA11370}" presName="ParentText" presStyleLbl="node1" presStyleIdx="2" presStyleCnt="3" custLinFactNeighborX="-71682" custLinFactNeighborY="-15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9F61B1-506E-4D38-B231-B341F64E4819}" type="pres">
      <dgm:prSet presAssocID="{83FEE22C-501B-4A77-AF3E-177AFAA11370}" presName="FinalChildText" presStyleLbl="revTx" presStyleIdx="2" presStyleCnt="3" custScaleX="235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D117ED-3D6C-46C1-96E0-1A3C96D4AED8}" srcId="{D02AE75D-E365-4285-9BF3-1B46DC8E3A49}" destId="{E17F555E-98B9-4F49-871E-98F63EBC6BDD}" srcOrd="1" destOrd="0" parTransId="{E53992F0-75C6-4E3C-AB54-5E8E76F0C92E}" sibTransId="{750A88D9-535A-4C4B-8267-4E1F2C621DE5}"/>
    <dgm:cxn modelId="{1413807E-6A56-40DC-8B9C-B72642751513}" type="presOf" srcId="{B13CEB69-04FB-4A34-88DC-0C39AC000F5E}" destId="{C39F61B1-506E-4D38-B231-B341F64E4819}" srcOrd="0" destOrd="0" presId="urn:microsoft.com/office/officeart/2005/8/layout/StepDownProcess"/>
    <dgm:cxn modelId="{F12B54F9-7F24-49A5-951B-E3B821D199E4}" srcId="{83FEE22C-501B-4A77-AF3E-177AFAA11370}" destId="{B13CEB69-04FB-4A34-88DC-0C39AC000F5E}" srcOrd="0" destOrd="0" parTransId="{9BB2F4AA-4736-48D1-97B1-B4A1B72B28E0}" sibTransId="{6CBD46F5-B524-42D9-8353-EF5A73CDE31C}"/>
    <dgm:cxn modelId="{CE421389-A566-45BC-BA70-FAF95C9ADF0D}" type="presOf" srcId="{D02AE75D-E365-4285-9BF3-1B46DC8E3A49}" destId="{B2474E4C-D8AA-409E-A78C-3886FBC75243}" srcOrd="0" destOrd="0" presId="urn:microsoft.com/office/officeart/2005/8/layout/StepDownProcess"/>
    <dgm:cxn modelId="{617B7307-9196-4148-91B5-82FA68C24198}" type="presOf" srcId="{83FEE22C-501B-4A77-AF3E-177AFAA11370}" destId="{77AE02A9-C0D7-400E-BBF0-19BDA6317558}" srcOrd="0" destOrd="0" presId="urn:microsoft.com/office/officeart/2005/8/layout/StepDownProcess"/>
    <dgm:cxn modelId="{7B5C4DB1-92E1-4101-B425-15FE2BBB512A}" srcId="{D02AE75D-E365-4285-9BF3-1B46DC8E3A49}" destId="{83FEE22C-501B-4A77-AF3E-177AFAA11370}" srcOrd="2" destOrd="0" parTransId="{523B6D1D-A67F-47CB-B9BC-7045F89DD9B3}" sibTransId="{0A093638-C0FB-439F-83E9-7120EC24BB3A}"/>
    <dgm:cxn modelId="{8544C526-C111-4BE1-9AF7-024B67DC19BC}" srcId="{D02AE75D-E365-4285-9BF3-1B46DC8E3A49}" destId="{9BEDE5AF-546E-44F1-970E-A7071E034372}" srcOrd="0" destOrd="0" parTransId="{1D9EC046-AE97-4757-8492-88AF76CD6D5E}" sibTransId="{8EA24A4B-867D-44E8-B721-CC364E6A3779}"/>
    <dgm:cxn modelId="{DD14D36B-DE6A-4713-B104-3ACA5C0E6F36}" type="presOf" srcId="{9BEDE5AF-546E-44F1-970E-A7071E034372}" destId="{3B2DB210-672B-46E6-8BBF-BCFF778C41BF}" srcOrd="0" destOrd="0" presId="urn:microsoft.com/office/officeart/2005/8/layout/StepDownProcess"/>
    <dgm:cxn modelId="{5117BB88-427E-4AE9-944D-AACBB5958AB8}" type="presOf" srcId="{18A34BD2-63D7-4413-8CFD-6B9ED114A89D}" destId="{F367E0C1-3912-47D5-BD24-AACDE14E3A1E}" srcOrd="0" destOrd="0" presId="urn:microsoft.com/office/officeart/2005/8/layout/StepDownProcess"/>
    <dgm:cxn modelId="{718EA3AA-1F51-4970-83EA-11CC9A98B57B}" srcId="{E17F555E-98B9-4F49-871E-98F63EBC6BDD}" destId="{1F3D7A71-A51E-4584-9231-357F85AC81EE}" srcOrd="0" destOrd="0" parTransId="{AFD7F21F-16C4-42EF-9380-24EF36C71D30}" sibTransId="{C65C59BD-48D2-4B43-BEF4-302FB775EA5C}"/>
    <dgm:cxn modelId="{360C923F-15CF-42B9-AF10-CA5267AF2CB7}" type="presOf" srcId="{E17F555E-98B9-4F49-871E-98F63EBC6BDD}" destId="{1AD02D0D-5F3F-4AE2-8833-8DF529CA9677}" srcOrd="0" destOrd="0" presId="urn:microsoft.com/office/officeart/2005/8/layout/StepDownProcess"/>
    <dgm:cxn modelId="{70FF7A76-FE3B-4B10-8BA2-E961F0B29628}" srcId="{9BEDE5AF-546E-44F1-970E-A7071E034372}" destId="{18A34BD2-63D7-4413-8CFD-6B9ED114A89D}" srcOrd="0" destOrd="0" parTransId="{F83C93ED-323A-4FD5-9459-56B3EB6E8023}" sibTransId="{913CB70E-A01C-4099-9426-7ED0F13F8DE8}"/>
    <dgm:cxn modelId="{A8C964DE-28E5-40AC-8A0C-D6779D4F771A}" type="presOf" srcId="{1F3D7A71-A51E-4584-9231-357F85AC81EE}" destId="{B897DE89-0633-4CBE-B5CA-34B46082FDD1}" srcOrd="0" destOrd="0" presId="urn:microsoft.com/office/officeart/2005/8/layout/StepDownProcess"/>
    <dgm:cxn modelId="{DF18F4D6-F216-43A1-8076-95018FC25D46}" type="presParOf" srcId="{B2474E4C-D8AA-409E-A78C-3886FBC75243}" destId="{F15B4988-255C-405F-8539-2C2551102A6D}" srcOrd="0" destOrd="0" presId="urn:microsoft.com/office/officeart/2005/8/layout/StepDownProcess"/>
    <dgm:cxn modelId="{BC495CB2-772B-4A03-9ECA-401B63588CA3}" type="presParOf" srcId="{F15B4988-255C-405F-8539-2C2551102A6D}" destId="{CF1FE4B7-982D-4D0A-9D1E-26056B378C6C}" srcOrd="0" destOrd="0" presId="urn:microsoft.com/office/officeart/2005/8/layout/StepDownProcess"/>
    <dgm:cxn modelId="{50CE1755-6976-45AE-AF68-8C6EEFA02CDC}" type="presParOf" srcId="{F15B4988-255C-405F-8539-2C2551102A6D}" destId="{3B2DB210-672B-46E6-8BBF-BCFF778C41BF}" srcOrd="1" destOrd="0" presId="urn:microsoft.com/office/officeart/2005/8/layout/StepDownProcess"/>
    <dgm:cxn modelId="{804CFC1A-61FA-4D22-A481-1AD12BC7500B}" type="presParOf" srcId="{F15B4988-255C-405F-8539-2C2551102A6D}" destId="{F367E0C1-3912-47D5-BD24-AACDE14E3A1E}" srcOrd="2" destOrd="0" presId="urn:microsoft.com/office/officeart/2005/8/layout/StepDownProcess"/>
    <dgm:cxn modelId="{10CAE990-FEEF-437F-AC80-38CF60DC58E8}" type="presParOf" srcId="{B2474E4C-D8AA-409E-A78C-3886FBC75243}" destId="{3C67D1C7-61EA-4022-9E26-E977D75DC3D6}" srcOrd="1" destOrd="0" presId="urn:microsoft.com/office/officeart/2005/8/layout/StepDownProcess"/>
    <dgm:cxn modelId="{06AE2C6F-CDD0-46CD-8E7B-40AD8EEF5877}" type="presParOf" srcId="{B2474E4C-D8AA-409E-A78C-3886FBC75243}" destId="{B60B82DD-FA70-4280-9E80-4C245B7E9E6E}" srcOrd="2" destOrd="0" presId="urn:microsoft.com/office/officeart/2005/8/layout/StepDownProcess"/>
    <dgm:cxn modelId="{3ECD5401-CACF-4637-AF04-A37381C493EC}" type="presParOf" srcId="{B60B82DD-FA70-4280-9E80-4C245B7E9E6E}" destId="{2CD4F621-1932-4943-A710-076CDA94F3DA}" srcOrd="0" destOrd="0" presId="urn:microsoft.com/office/officeart/2005/8/layout/StepDownProcess"/>
    <dgm:cxn modelId="{67F68744-C37D-49F4-AC9A-AE6206CC7250}" type="presParOf" srcId="{B60B82DD-FA70-4280-9E80-4C245B7E9E6E}" destId="{1AD02D0D-5F3F-4AE2-8833-8DF529CA9677}" srcOrd="1" destOrd="0" presId="urn:microsoft.com/office/officeart/2005/8/layout/StepDownProcess"/>
    <dgm:cxn modelId="{3125F0F4-1B27-4E64-8134-3EFF90BDCBA1}" type="presParOf" srcId="{B60B82DD-FA70-4280-9E80-4C245B7E9E6E}" destId="{B897DE89-0633-4CBE-B5CA-34B46082FDD1}" srcOrd="2" destOrd="0" presId="urn:microsoft.com/office/officeart/2005/8/layout/StepDownProcess"/>
    <dgm:cxn modelId="{3D3462BB-AD28-499B-97F1-7CA855129C4B}" type="presParOf" srcId="{B2474E4C-D8AA-409E-A78C-3886FBC75243}" destId="{B7CC69A9-640B-4266-9CD8-C31870A45A9E}" srcOrd="3" destOrd="0" presId="urn:microsoft.com/office/officeart/2005/8/layout/StepDownProcess"/>
    <dgm:cxn modelId="{56C57240-C48E-4180-A7B3-30BF90A230CF}" type="presParOf" srcId="{B2474E4C-D8AA-409E-A78C-3886FBC75243}" destId="{C3831DF9-381D-425F-ACEB-6675970D4935}" srcOrd="4" destOrd="0" presId="urn:microsoft.com/office/officeart/2005/8/layout/StepDownProcess"/>
    <dgm:cxn modelId="{A07AB115-BC4E-46D6-9E37-184438384117}" type="presParOf" srcId="{C3831DF9-381D-425F-ACEB-6675970D4935}" destId="{77AE02A9-C0D7-400E-BBF0-19BDA6317558}" srcOrd="0" destOrd="0" presId="urn:microsoft.com/office/officeart/2005/8/layout/StepDownProcess"/>
    <dgm:cxn modelId="{EF495613-81DA-4AB4-B405-4DB0B059696F}" type="presParOf" srcId="{C3831DF9-381D-425F-ACEB-6675970D4935}" destId="{C39F61B1-506E-4D38-B231-B341F64E481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02AE75D-E365-4285-9BF3-1B46DC8E3A4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EDE5AF-546E-44F1-970E-A7071E034372}">
      <dgm:prSet phldrT="[Texto]"/>
      <dgm:spPr>
        <a:solidFill>
          <a:schemeClr val="accent5"/>
        </a:solidFill>
      </dgm:spPr>
      <dgm:t>
        <a:bodyPr/>
        <a:lstStyle/>
        <a:p>
          <a:r>
            <a:rPr lang="es-MX" dirty="0" smtClean="0"/>
            <a:t>Interpersonal    </a:t>
          </a:r>
          <a:endParaRPr lang="es-MX" dirty="0"/>
        </a:p>
      </dgm:t>
    </dgm:pt>
    <dgm:pt modelId="{1D9EC046-AE97-4757-8492-88AF76CD6D5E}" type="parTrans" cxnId="{8544C526-C111-4BE1-9AF7-024B67DC19BC}">
      <dgm:prSet/>
      <dgm:spPr/>
      <dgm:t>
        <a:bodyPr/>
        <a:lstStyle/>
        <a:p>
          <a:endParaRPr lang="es-MX"/>
        </a:p>
      </dgm:t>
    </dgm:pt>
    <dgm:pt modelId="{8EA24A4B-867D-44E8-B721-CC364E6A3779}" type="sibTrans" cxnId="{8544C526-C111-4BE1-9AF7-024B67DC19BC}">
      <dgm:prSet/>
      <dgm:spPr/>
      <dgm:t>
        <a:bodyPr/>
        <a:lstStyle/>
        <a:p>
          <a:endParaRPr lang="es-MX"/>
        </a:p>
      </dgm:t>
    </dgm:pt>
    <dgm:pt modelId="{E17F555E-98B9-4F49-871E-98F63EBC6BDD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/>
            <a:t>Naturalista </a:t>
          </a:r>
          <a:endParaRPr lang="es-MX" dirty="0"/>
        </a:p>
      </dgm:t>
    </dgm:pt>
    <dgm:pt modelId="{E53992F0-75C6-4E3C-AB54-5E8E76F0C92E}" type="parTrans" cxnId="{D1D117ED-3D6C-46C1-96E0-1A3C96D4AED8}">
      <dgm:prSet/>
      <dgm:spPr/>
      <dgm:t>
        <a:bodyPr/>
        <a:lstStyle/>
        <a:p>
          <a:endParaRPr lang="es-MX"/>
        </a:p>
      </dgm:t>
    </dgm:pt>
    <dgm:pt modelId="{750A88D9-535A-4C4B-8267-4E1F2C621DE5}" type="sibTrans" cxnId="{D1D117ED-3D6C-46C1-96E0-1A3C96D4AED8}">
      <dgm:prSet/>
      <dgm:spPr/>
      <dgm:t>
        <a:bodyPr/>
        <a:lstStyle/>
        <a:p>
          <a:endParaRPr lang="es-MX"/>
        </a:p>
      </dgm:t>
    </dgm:pt>
    <dgm:pt modelId="{1F3D7A71-A51E-4584-9231-357F85AC81EE}">
      <dgm:prSet phldrT="[Texto]" custT="1"/>
      <dgm:spPr/>
      <dgm:t>
        <a:bodyPr/>
        <a:lstStyle/>
        <a:p>
          <a:r>
            <a:rPr lang="es-ES" sz="1800" b="1" dirty="0" smtClean="0"/>
            <a:t>Se  utilizamos al observar y estudiar la naturaleza</a:t>
          </a:r>
          <a:r>
            <a:rPr lang="es-MX" sz="1800" b="1" dirty="0" smtClean="0"/>
            <a:t> </a:t>
          </a:r>
          <a:endParaRPr lang="es-MX" sz="1800" b="1" dirty="0"/>
        </a:p>
      </dgm:t>
    </dgm:pt>
    <dgm:pt modelId="{C65C59BD-48D2-4B43-BEF4-302FB775EA5C}" type="sibTrans" cxnId="{718EA3AA-1F51-4970-83EA-11CC9A98B57B}">
      <dgm:prSet/>
      <dgm:spPr/>
      <dgm:t>
        <a:bodyPr/>
        <a:lstStyle/>
        <a:p>
          <a:endParaRPr lang="es-MX"/>
        </a:p>
      </dgm:t>
    </dgm:pt>
    <dgm:pt modelId="{AFD7F21F-16C4-42EF-9380-24EF36C71D30}" type="parTrans" cxnId="{718EA3AA-1F51-4970-83EA-11CC9A98B57B}">
      <dgm:prSet/>
      <dgm:spPr/>
      <dgm:t>
        <a:bodyPr/>
        <a:lstStyle/>
        <a:p>
          <a:endParaRPr lang="es-MX"/>
        </a:p>
      </dgm:t>
    </dgm:pt>
    <dgm:pt modelId="{18A34BD2-63D7-4413-8CFD-6B9ED114A89D}">
      <dgm:prSet phldrT="[Texto]" custT="1"/>
      <dgm:spPr/>
      <dgm:t>
        <a:bodyPr/>
        <a:lstStyle/>
        <a:p>
          <a:r>
            <a:rPr lang="es-ES" sz="1800" b="1" dirty="0" smtClean="0"/>
            <a:t>Es entender a los demás</a:t>
          </a:r>
          <a:endParaRPr lang="es-MX" sz="1800" b="1" dirty="0"/>
        </a:p>
      </dgm:t>
    </dgm:pt>
    <dgm:pt modelId="{913CB70E-A01C-4099-9426-7ED0F13F8DE8}" type="sibTrans" cxnId="{70FF7A76-FE3B-4B10-8BA2-E961F0B29628}">
      <dgm:prSet/>
      <dgm:spPr/>
      <dgm:t>
        <a:bodyPr/>
        <a:lstStyle/>
        <a:p>
          <a:endParaRPr lang="es-MX"/>
        </a:p>
      </dgm:t>
    </dgm:pt>
    <dgm:pt modelId="{F83C93ED-323A-4FD5-9459-56B3EB6E8023}" type="parTrans" cxnId="{70FF7A76-FE3B-4B10-8BA2-E961F0B29628}">
      <dgm:prSet/>
      <dgm:spPr/>
      <dgm:t>
        <a:bodyPr/>
        <a:lstStyle/>
        <a:p>
          <a:endParaRPr lang="es-MX"/>
        </a:p>
      </dgm:t>
    </dgm:pt>
    <dgm:pt modelId="{B2474E4C-D8AA-409E-A78C-3886FBC75243}" type="pres">
      <dgm:prSet presAssocID="{D02AE75D-E365-4285-9BF3-1B46DC8E3A4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15B4988-255C-405F-8539-2C2551102A6D}" type="pres">
      <dgm:prSet presAssocID="{9BEDE5AF-546E-44F1-970E-A7071E034372}" presName="composite" presStyleCnt="0"/>
      <dgm:spPr/>
    </dgm:pt>
    <dgm:pt modelId="{CF1FE4B7-982D-4D0A-9D1E-26056B378C6C}" type="pres">
      <dgm:prSet presAssocID="{9BEDE5AF-546E-44F1-970E-A7071E034372}" presName="bentUpArrow1" presStyleLbl="alignImgPlace1" presStyleIdx="0" presStyleCnt="1" custScaleX="62167" custScaleY="52664" custLinFactNeighborX="40676" custLinFactNeighborY="-36461"/>
      <dgm:spPr/>
    </dgm:pt>
    <dgm:pt modelId="{3B2DB210-672B-46E6-8BBF-BCFF778C41BF}" type="pres">
      <dgm:prSet presAssocID="{9BEDE5AF-546E-44F1-970E-A7071E034372}" presName="ParentText" presStyleLbl="node1" presStyleIdx="0" presStyleCnt="2" custScaleX="67258" custScaleY="53607" custLinFactNeighborX="-299" custLinFactNeighborY="-81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67E0C1-3912-47D5-BD24-AACDE14E3A1E}" type="pres">
      <dgm:prSet presAssocID="{9BEDE5AF-546E-44F1-970E-A7071E034372}" presName="ChildText" presStyleLbl="revTx" presStyleIdx="0" presStyleCnt="2" custScaleX="232836" custScaleY="48604" custLinFactX="33293" custLinFactNeighborX="100000" custLinFactNeighborY="-48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67D1C7-61EA-4022-9E26-E977D75DC3D6}" type="pres">
      <dgm:prSet presAssocID="{8EA24A4B-867D-44E8-B721-CC364E6A3779}" presName="sibTrans" presStyleCnt="0"/>
      <dgm:spPr/>
    </dgm:pt>
    <dgm:pt modelId="{B60B82DD-FA70-4280-9E80-4C245B7E9E6E}" type="pres">
      <dgm:prSet presAssocID="{E17F555E-98B9-4F49-871E-98F63EBC6BDD}" presName="composite" presStyleCnt="0"/>
      <dgm:spPr/>
    </dgm:pt>
    <dgm:pt modelId="{1AD02D0D-5F3F-4AE2-8833-8DF529CA9677}" type="pres">
      <dgm:prSet presAssocID="{E17F555E-98B9-4F49-871E-98F63EBC6BDD}" presName="ParentText" presStyleLbl="node1" presStyleIdx="1" presStyleCnt="2" custScaleX="54918" custScaleY="45543" custLinFactNeighborX="-11671" custLinFactNeighborY="-45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80B193-FE8C-4675-B883-25D32CFF4E20}" type="pres">
      <dgm:prSet presAssocID="{E17F555E-98B9-4F49-871E-98F63EBC6BDD}" presName="FinalChildText" presStyleLbl="revTx" presStyleIdx="1" presStyleCnt="2" custScaleX="160758" custScaleY="63426" custLinFactNeighborX="-8357" custLinFactNeighborY="24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8EA3AA-1F51-4970-83EA-11CC9A98B57B}" srcId="{E17F555E-98B9-4F49-871E-98F63EBC6BDD}" destId="{1F3D7A71-A51E-4584-9231-357F85AC81EE}" srcOrd="0" destOrd="0" parTransId="{AFD7F21F-16C4-42EF-9380-24EF36C71D30}" sibTransId="{C65C59BD-48D2-4B43-BEF4-302FB775EA5C}"/>
    <dgm:cxn modelId="{70FF7A76-FE3B-4B10-8BA2-E961F0B29628}" srcId="{9BEDE5AF-546E-44F1-970E-A7071E034372}" destId="{18A34BD2-63D7-4413-8CFD-6B9ED114A89D}" srcOrd="0" destOrd="0" parTransId="{F83C93ED-323A-4FD5-9459-56B3EB6E8023}" sibTransId="{913CB70E-A01C-4099-9426-7ED0F13F8DE8}"/>
    <dgm:cxn modelId="{D1D117ED-3D6C-46C1-96E0-1A3C96D4AED8}" srcId="{D02AE75D-E365-4285-9BF3-1B46DC8E3A49}" destId="{E17F555E-98B9-4F49-871E-98F63EBC6BDD}" srcOrd="1" destOrd="0" parTransId="{E53992F0-75C6-4E3C-AB54-5E8E76F0C92E}" sibTransId="{750A88D9-535A-4C4B-8267-4E1F2C621DE5}"/>
    <dgm:cxn modelId="{D30FF00F-7890-4FE6-8984-6341EAB51CFF}" type="presOf" srcId="{D02AE75D-E365-4285-9BF3-1B46DC8E3A49}" destId="{B2474E4C-D8AA-409E-A78C-3886FBC75243}" srcOrd="0" destOrd="0" presId="urn:microsoft.com/office/officeart/2005/8/layout/StepDownProcess"/>
    <dgm:cxn modelId="{8544C526-C111-4BE1-9AF7-024B67DC19BC}" srcId="{D02AE75D-E365-4285-9BF3-1B46DC8E3A49}" destId="{9BEDE5AF-546E-44F1-970E-A7071E034372}" srcOrd="0" destOrd="0" parTransId="{1D9EC046-AE97-4757-8492-88AF76CD6D5E}" sibTransId="{8EA24A4B-867D-44E8-B721-CC364E6A3779}"/>
    <dgm:cxn modelId="{A9D0B1B9-6F6E-4923-8A9A-C15F98519B1F}" type="presOf" srcId="{E17F555E-98B9-4F49-871E-98F63EBC6BDD}" destId="{1AD02D0D-5F3F-4AE2-8833-8DF529CA9677}" srcOrd="0" destOrd="0" presId="urn:microsoft.com/office/officeart/2005/8/layout/StepDownProcess"/>
    <dgm:cxn modelId="{9823C61C-3B72-42B5-85CD-4EA57515DEB0}" type="presOf" srcId="{1F3D7A71-A51E-4584-9231-357F85AC81EE}" destId="{EA80B193-FE8C-4675-B883-25D32CFF4E20}" srcOrd="0" destOrd="0" presId="urn:microsoft.com/office/officeart/2005/8/layout/StepDownProcess"/>
    <dgm:cxn modelId="{68078CD4-E62B-42B8-9AA8-4B311A22BD13}" type="presOf" srcId="{9BEDE5AF-546E-44F1-970E-A7071E034372}" destId="{3B2DB210-672B-46E6-8BBF-BCFF778C41BF}" srcOrd="0" destOrd="0" presId="urn:microsoft.com/office/officeart/2005/8/layout/StepDownProcess"/>
    <dgm:cxn modelId="{E8CC3DA2-5736-4793-9611-A77C1DCF50BE}" type="presOf" srcId="{18A34BD2-63D7-4413-8CFD-6B9ED114A89D}" destId="{F367E0C1-3912-47D5-BD24-AACDE14E3A1E}" srcOrd="0" destOrd="0" presId="urn:microsoft.com/office/officeart/2005/8/layout/StepDownProcess"/>
    <dgm:cxn modelId="{A6F0E7D0-371C-433F-8BD3-84DB12087C98}" type="presParOf" srcId="{B2474E4C-D8AA-409E-A78C-3886FBC75243}" destId="{F15B4988-255C-405F-8539-2C2551102A6D}" srcOrd="0" destOrd="0" presId="urn:microsoft.com/office/officeart/2005/8/layout/StepDownProcess"/>
    <dgm:cxn modelId="{0626DDC8-9E20-4622-B638-9FF00A7F1571}" type="presParOf" srcId="{F15B4988-255C-405F-8539-2C2551102A6D}" destId="{CF1FE4B7-982D-4D0A-9D1E-26056B378C6C}" srcOrd="0" destOrd="0" presId="urn:microsoft.com/office/officeart/2005/8/layout/StepDownProcess"/>
    <dgm:cxn modelId="{D465D147-45BE-4317-8D03-A9D82B746F43}" type="presParOf" srcId="{F15B4988-255C-405F-8539-2C2551102A6D}" destId="{3B2DB210-672B-46E6-8BBF-BCFF778C41BF}" srcOrd="1" destOrd="0" presId="urn:microsoft.com/office/officeart/2005/8/layout/StepDownProcess"/>
    <dgm:cxn modelId="{5D9908D1-4E62-428F-BAFE-FDABD2614B2E}" type="presParOf" srcId="{F15B4988-255C-405F-8539-2C2551102A6D}" destId="{F367E0C1-3912-47D5-BD24-AACDE14E3A1E}" srcOrd="2" destOrd="0" presId="urn:microsoft.com/office/officeart/2005/8/layout/StepDownProcess"/>
    <dgm:cxn modelId="{A04BDE53-D91C-42B5-BCF0-776844B9324F}" type="presParOf" srcId="{B2474E4C-D8AA-409E-A78C-3886FBC75243}" destId="{3C67D1C7-61EA-4022-9E26-E977D75DC3D6}" srcOrd="1" destOrd="0" presId="urn:microsoft.com/office/officeart/2005/8/layout/StepDownProcess"/>
    <dgm:cxn modelId="{04B36715-C316-4CCB-87F5-A344C23EE8BF}" type="presParOf" srcId="{B2474E4C-D8AA-409E-A78C-3886FBC75243}" destId="{B60B82DD-FA70-4280-9E80-4C245B7E9E6E}" srcOrd="2" destOrd="0" presId="urn:microsoft.com/office/officeart/2005/8/layout/StepDownProcess"/>
    <dgm:cxn modelId="{25972AA0-D856-4640-A025-4E76C9174453}" type="presParOf" srcId="{B60B82DD-FA70-4280-9E80-4C245B7E9E6E}" destId="{1AD02D0D-5F3F-4AE2-8833-8DF529CA9677}" srcOrd="0" destOrd="0" presId="urn:microsoft.com/office/officeart/2005/8/layout/StepDownProcess"/>
    <dgm:cxn modelId="{3C75C97C-D8B6-49B7-A4E0-4E25AA4F9CC3}" type="presParOf" srcId="{B60B82DD-FA70-4280-9E80-4C245B7E9E6E}" destId="{EA80B193-FE8C-4675-B883-25D32CFF4E2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68F87A8-CED4-4713-B7EE-3D0EB0259D40}" type="doc">
      <dgm:prSet loTypeId="urn:microsoft.com/office/officeart/2005/8/layout/hList7" loCatId="list" qsTypeId="urn:microsoft.com/office/officeart/2005/8/quickstyle/3d9" qsCatId="3D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68789754-AFBD-4FD8-A6C6-41696D561C72}">
      <dgm:prSet phldrT="[Texto]"/>
      <dgm:spPr/>
      <dgm:t>
        <a:bodyPr/>
        <a:lstStyle/>
        <a:p>
          <a:r>
            <a:rPr lang="es-MX" dirty="0" smtClean="0"/>
            <a:t>Esta asociada con la capacidad de desarrollo de procesos mentales que permitan resolver distintas cuestiones. </a:t>
          </a:r>
          <a:endParaRPr lang="es-MX" dirty="0"/>
        </a:p>
      </dgm:t>
    </dgm:pt>
    <dgm:pt modelId="{551F2D9B-BD32-4FA8-A3B8-F026A98CF60D}" type="parTrans" cxnId="{B80926B0-64A8-4290-9524-38FC0B388BB1}">
      <dgm:prSet/>
      <dgm:spPr/>
      <dgm:t>
        <a:bodyPr/>
        <a:lstStyle/>
        <a:p>
          <a:endParaRPr lang="es-MX"/>
        </a:p>
      </dgm:t>
    </dgm:pt>
    <dgm:pt modelId="{2BDD98FA-EB4D-4659-B067-5A6C97E71B7F}" type="sibTrans" cxnId="{B80926B0-64A8-4290-9524-38FC0B388BB1}">
      <dgm:prSet/>
      <dgm:spPr/>
      <dgm:t>
        <a:bodyPr/>
        <a:lstStyle/>
        <a:p>
          <a:endParaRPr lang="es-MX"/>
        </a:p>
      </dgm:t>
    </dgm:pt>
    <dgm:pt modelId="{7C7C99C2-78C8-4777-9FE1-9F1C80D5CD95}" type="pres">
      <dgm:prSet presAssocID="{C68F87A8-CED4-4713-B7EE-3D0EB0259D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75F008-6CC7-4219-B5AC-DD949258C0DD}" type="pres">
      <dgm:prSet presAssocID="{C68F87A8-CED4-4713-B7EE-3D0EB0259D40}" presName="fgShape" presStyleLbl="fgShp" presStyleIdx="0" presStyleCnt="1"/>
      <dgm:spPr/>
    </dgm:pt>
    <dgm:pt modelId="{CEEA39F2-03B0-4604-B18E-AF9C90296071}" type="pres">
      <dgm:prSet presAssocID="{C68F87A8-CED4-4713-B7EE-3D0EB0259D40}" presName="linComp" presStyleCnt="0"/>
      <dgm:spPr/>
    </dgm:pt>
    <dgm:pt modelId="{1E087238-555F-4A36-B92B-35F59869CBA2}" type="pres">
      <dgm:prSet presAssocID="{68789754-AFBD-4FD8-A6C6-41696D561C72}" presName="compNode" presStyleCnt="0"/>
      <dgm:spPr/>
    </dgm:pt>
    <dgm:pt modelId="{82A099FF-B527-4320-B583-3FEE67AB85CF}" type="pres">
      <dgm:prSet presAssocID="{68789754-AFBD-4FD8-A6C6-41696D561C72}" presName="bkgdShape" presStyleLbl="node1" presStyleIdx="0" presStyleCnt="1"/>
      <dgm:spPr/>
      <dgm:t>
        <a:bodyPr/>
        <a:lstStyle/>
        <a:p>
          <a:endParaRPr lang="es-MX"/>
        </a:p>
      </dgm:t>
    </dgm:pt>
    <dgm:pt modelId="{3439EFEF-3D49-412A-AB72-8FBF93DF8DD1}" type="pres">
      <dgm:prSet presAssocID="{68789754-AFBD-4FD8-A6C6-41696D561C72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F0E867-8572-454B-AE7E-FF9E758CC594}" type="pres">
      <dgm:prSet presAssocID="{68789754-AFBD-4FD8-A6C6-41696D561C72}" presName="invisiNode" presStyleLbl="node1" presStyleIdx="0" presStyleCnt="1"/>
      <dgm:spPr/>
    </dgm:pt>
    <dgm:pt modelId="{5A751972-F215-492F-8BBD-74EB4BA78FB9}" type="pres">
      <dgm:prSet presAssocID="{68789754-AFBD-4FD8-A6C6-41696D561C72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3F8B6E1-6244-4F97-BE95-468B37CBAF32}" type="presOf" srcId="{68789754-AFBD-4FD8-A6C6-41696D561C72}" destId="{3439EFEF-3D49-412A-AB72-8FBF93DF8DD1}" srcOrd="1" destOrd="0" presId="urn:microsoft.com/office/officeart/2005/8/layout/hList7"/>
    <dgm:cxn modelId="{E250C255-8CC2-442C-9CD9-E5DA02C357CB}" type="presOf" srcId="{68789754-AFBD-4FD8-A6C6-41696D561C72}" destId="{82A099FF-B527-4320-B583-3FEE67AB85CF}" srcOrd="0" destOrd="0" presId="urn:microsoft.com/office/officeart/2005/8/layout/hList7"/>
    <dgm:cxn modelId="{B80926B0-64A8-4290-9524-38FC0B388BB1}" srcId="{C68F87A8-CED4-4713-B7EE-3D0EB0259D40}" destId="{68789754-AFBD-4FD8-A6C6-41696D561C72}" srcOrd="0" destOrd="0" parTransId="{551F2D9B-BD32-4FA8-A3B8-F026A98CF60D}" sibTransId="{2BDD98FA-EB4D-4659-B067-5A6C97E71B7F}"/>
    <dgm:cxn modelId="{EE4C99B3-BFBC-4969-80A2-09CF6AEA7847}" type="presOf" srcId="{C68F87A8-CED4-4713-B7EE-3D0EB0259D40}" destId="{7C7C99C2-78C8-4777-9FE1-9F1C80D5CD95}" srcOrd="0" destOrd="0" presId="urn:microsoft.com/office/officeart/2005/8/layout/hList7"/>
    <dgm:cxn modelId="{32AC4368-E829-448F-A813-A2C0D87B7172}" type="presParOf" srcId="{7C7C99C2-78C8-4777-9FE1-9F1C80D5CD95}" destId="{F375F008-6CC7-4219-B5AC-DD949258C0DD}" srcOrd="0" destOrd="0" presId="urn:microsoft.com/office/officeart/2005/8/layout/hList7"/>
    <dgm:cxn modelId="{63ED5656-2BBC-4C50-9B1C-33AFF0C361FF}" type="presParOf" srcId="{7C7C99C2-78C8-4777-9FE1-9F1C80D5CD95}" destId="{CEEA39F2-03B0-4604-B18E-AF9C90296071}" srcOrd="1" destOrd="0" presId="urn:microsoft.com/office/officeart/2005/8/layout/hList7"/>
    <dgm:cxn modelId="{42634116-4E36-4B45-9DD6-48B2DB03A483}" type="presParOf" srcId="{CEEA39F2-03B0-4604-B18E-AF9C90296071}" destId="{1E087238-555F-4A36-B92B-35F59869CBA2}" srcOrd="0" destOrd="0" presId="urn:microsoft.com/office/officeart/2005/8/layout/hList7"/>
    <dgm:cxn modelId="{C5FBEEAF-2FAD-4B43-8793-99406A56E480}" type="presParOf" srcId="{1E087238-555F-4A36-B92B-35F59869CBA2}" destId="{82A099FF-B527-4320-B583-3FEE67AB85CF}" srcOrd="0" destOrd="0" presId="urn:microsoft.com/office/officeart/2005/8/layout/hList7"/>
    <dgm:cxn modelId="{EE3CC785-8D63-4A0C-A1A8-FB4DFE8AFB47}" type="presParOf" srcId="{1E087238-555F-4A36-B92B-35F59869CBA2}" destId="{3439EFEF-3D49-412A-AB72-8FBF93DF8DD1}" srcOrd="1" destOrd="0" presId="urn:microsoft.com/office/officeart/2005/8/layout/hList7"/>
    <dgm:cxn modelId="{B410CDBB-0A00-4594-9E4B-462F34735763}" type="presParOf" srcId="{1E087238-555F-4A36-B92B-35F59869CBA2}" destId="{31F0E867-8572-454B-AE7E-FF9E758CC594}" srcOrd="2" destOrd="0" presId="urn:microsoft.com/office/officeart/2005/8/layout/hList7"/>
    <dgm:cxn modelId="{ED67154D-311A-4D00-92DA-DD3906F7E17D}" type="presParOf" srcId="{1E087238-555F-4A36-B92B-35F59869CBA2}" destId="{5A751972-F215-492F-8BBD-74EB4BA78FB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5BDEEA7-A02A-479F-AB12-2468940F86C9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EF80D0-D213-436A-B4CF-27DE561C9E27}">
      <dgm:prSet phldrT="[Texto]"/>
      <dgm:spPr/>
      <dgm:t>
        <a:bodyPr/>
        <a:lstStyle/>
        <a:p>
          <a:r>
            <a:rPr lang="es-MX" dirty="0" smtClean="0"/>
            <a:t>Habilidades del </a:t>
          </a:r>
          <a:endParaRPr lang="es-MX" dirty="0"/>
        </a:p>
      </dgm:t>
    </dgm:pt>
    <dgm:pt modelId="{71226B53-9895-414D-B4DB-CFEF1F0133FF}" type="parTrans" cxnId="{6CB6EE39-6BDA-4809-9BAE-EFB2A4FB9F6F}">
      <dgm:prSet/>
      <dgm:spPr/>
      <dgm:t>
        <a:bodyPr/>
        <a:lstStyle/>
        <a:p>
          <a:endParaRPr lang="es-MX"/>
        </a:p>
      </dgm:t>
    </dgm:pt>
    <dgm:pt modelId="{C140A882-E790-4AE2-8C2E-6E8DB4A02921}" type="sibTrans" cxnId="{6CB6EE39-6BDA-4809-9BAE-EFB2A4FB9F6F}">
      <dgm:prSet/>
      <dgm:spPr/>
      <dgm:t>
        <a:bodyPr/>
        <a:lstStyle/>
        <a:p>
          <a:endParaRPr lang="es-MX"/>
        </a:p>
      </dgm:t>
    </dgm:pt>
    <dgm:pt modelId="{6151C4C7-58B8-43AD-994F-778DC54F5789}">
      <dgm:prSet phldrT="[Texto]"/>
      <dgm:spPr/>
      <dgm:t>
        <a:bodyPr/>
        <a:lstStyle/>
        <a:p>
          <a:r>
            <a:rPr lang="es-MX" dirty="0" smtClean="0"/>
            <a:t>Pensamiento  </a:t>
          </a:r>
          <a:endParaRPr lang="es-MX" dirty="0"/>
        </a:p>
      </dgm:t>
    </dgm:pt>
    <dgm:pt modelId="{3BE883A8-41AE-4C14-9C5B-591F0C6066B3}" type="parTrans" cxnId="{D7836940-2E3B-477F-B5A4-84492ADE93D4}">
      <dgm:prSet/>
      <dgm:spPr/>
      <dgm:t>
        <a:bodyPr/>
        <a:lstStyle/>
        <a:p>
          <a:endParaRPr lang="es-MX"/>
        </a:p>
      </dgm:t>
    </dgm:pt>
    <dgm:pt modelId="{F36E8373-9DB1-44FB-9030-3857DD2F682C}" type="sibTrans" cxnId="{D7836940-2E3B-477F-B5A4-84492ADE93D4}">
      <dgm:prSet/>
      <dgm:spPr/>
      <dgm:t>
        <a:bodyPr/>
        <a:lstStyle/>
        <a:p>
          <a:endParaRPr lang="es-MX"/>
        </a:p>
      </dgm:t>
    </dgm:pt>
    <dgm:pt modelId="{0D760324-9B13-42F7-8591-A1DC744C05BF}" type="pres">
      <dgm:prSet presAssocID="{25BDEEA7-A02A-479F-AB12-2468940F86C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86FD22-E6A6-4305-A512-B87B7305701A}" type="pres">
      <dgm:prSet presAssocID="{25BDEEA7-A02A-479F-AB12-2468940F86C9}" presName="ribbon" presStyleLbl="node1" presStyleIdx="0" presStyleCnt="1"/>
      <dgm:spPr>
        <a:ln w="57150"/>
      </dgm:spPr>
    </dgm:pt>
    <dgm:pt modelId="{E0B2CED6-CC94-4DB6-9F6D-77308290078C}" type="pres">
      <dgm:prSet presAssocID="{25BDEEA7-A02A-479F-AB12-2468940F86C9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9B56AC-4F18-4F74-A328-E457F3ABCE9F}" type="pres">
      <dgm:prSet presAssocID="{25BDEEA7-A02A-479F-AB12-2468940F86C9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5C6290-D2DE-46C0-A4EF-F1D4B963871B}" type="presOf" srcId="{25BDEEA7-A02A-479F-AB12-2468940F86C9}" destId="{0D760324-9B13-42F7-8591-A1DC744C05BF}" srcOrd="0" destOrd="0" presId="urn:microsoft.com/office/officeart/2005/8/layout/arrow6"/>
    <dgm:cxn modelId="{D7836940-2E3B-477F-B5A4-84492ADE93D4}" srcId="{25BDEEA7-A02A-479F-AB12-2468940F86C9}" destId="{6151C4C7-58B8-43AD-994F-778DC54F5789}" srcOrd="1" destOrd="0" parTransId="{3BE883A8-41AE-4C14-9C5B-591F0C6066B3}" sibTransId="{F36E8373-9DB1-44FB-9030-3857DD2F682C}"/>
    <dgm:cxn modelId="{6CB6EE39-6BDA-4809-9BAE-EFB2A4FB9F6F}" srcId="{25BDEEA7-A02A-479F-AB12-2468940F86C9}" destId="{82EF80D0-D213-436A-B4CF-27DE561C9E27}" srcOrd="0" destOrd="0" parTransId="{71226B53-9895-414D-B4DB-CFEF1F0133FF}" sibTransId="{C140A882-E790-4AE2-8C2E-6E8DB4A02921}"/>
    <dgm:cxn modelId="{70BD84A9-A173-48F6-9EC8-7F015BB20A16}" type="presOf" srcId="{6151C4C7-58B8-43AD-994F-778DC54F5789}" destId="{D79B56AC-4F18-4F74-A328-E457F3ABCE9F}" srcOrd="0" destOrd="0" presId="urn:microsoft.com/office/officeart/2005/8/layout/arrow6"/>
    <dgm:cxn modelId="{93AB27C0-05CB-442B-A946-061F5C4CA6AC}" type="presOf" srcId="{82EF80D0-D213-436A-B4CF-27DE561C9E27}" destId="{E0B2CED6-CC94-4DB6-9F6D-77308290078C}" srcOrd="0" destOrd="0" presId="urn:microsoft.com/office/officeart/2005/8/layout/arrow6"/>
    <dgm:cxn modelId="{415D2971-096C-4BB6-8900-2526B66B1A88}" type="presParOf" srcId="{0D760324-9B13-42F7-8591-A1DC744C05BF}" destId="{FD86FD22-E6A6-4305-A512-B87B7305701A}" srcOrd="0" destOrd="0" presId="urn:microsoft.com/office/officeart/2005/8/layout/arrow6"/>
    <dgm:cxn modelId="{971CE301-861D-4E4F-A44B-4D91E4D3C26F}" type="presParOf" srcId="{0D760324-9B13-42F7-8591-A1DC744C05BF}" destId="{E0B2CED6-CC94-4DB6-9F6D-77308290078C}" srcOrd="1" destOrd="0" presId="urn:microsoft.com/office/officeart/2005/8/layout/arrow6"/>
    <dgm:cxn modelId="{5E7AF264-9FB5-433C-9BAD-9C154598AA47}" type="presParOf" srcId="{0D760324-9B13-42F7-8591-A1DC744C05BF}" destId="{D79B56AC-4F18-4F74-A328-E457F3ABCE9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AA4D28-30F4-4A3F-AB42-9D175B58BCB2}">
      <dsp:nvSpPr>
        <dsp:cNvPr id="0" name=""/>
        <dsp:cNvSpPr/>
      </dsp:nvSpPr>
      <dsp:spPr>
        <a:xfrm rot="5400000">
          <a:off x="391330" y="937044"/>
          <a:ext cx="927871" cy="1543957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CF510C-D2F6-4CD5-8B35-E1F723022F79}">
      <dsp:nvSpPr>
        <dsp:cNvPr id="0" name=""/>
        <dsp:cNvSpPr/>
      </dsp:nvSpPr>
      <dsp:spPr>
        <a:xfrm>
          <a:off x="267786" y="1421750"/>
          <a:ext cx="1809748" cy="1221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Lóbulo frontal   </a:t>
          </a:r>
          <a:r>
            <a:rPr lang="es-MX" sz="1500" kern="1200" dirty="0" smtClean="0"/>
            <a:t> </a:t>
          </a:r>
          <a:endParaRPr lang="es-MX" sz="1500" kern="1200" dirty="0"/>
        </a:p>
      </dsp:txBody>
      <dsp:txXfrm>
        <a:off x="267786" y="1421750"/>
        <a:ext cx="1809748" cy="1221829"/>
      </dsp:txXfrm>
    </dsp:sp>
    <dsp:sp modelId="{781244F8-3A8B-476E-9807-68C8F560BC87}">
      <dsp:nvSpPr>
        <dsp:cNvPr id="0" name=""/>
        <dsp:cNvSpPr/>
      </dsp:nvSpPr>
      <dsp:spPr>
        <a:xfrm>
          <a:off x="1836085" y="845905"/>
          <a:ext cx="262998" cy="26299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87C65-2051-4DD8-99D8-25717745F6CE}">
      <dsp:nvSpPr>
        <dsp:cNvPr id="0" name=""/>
        <dsp:cNvSpPr/>
      </dsp:nvSpPr>
      <dsp:spPr>
        <a:xfrm rot="5400000">
          <a:off x="2785359" y="537323"/>
          <a:ext cx="927871" cy="1543957"/>
        </a:xfrm>
        <a:prstGeom prst="corner">
          <a:avLst>
            <a:gd name="adj1" fmla="val 16120"/>
            <a:gd name="adj2" fmla="val 16110"/>
          </a:avLst>
        </a:prstGeom>
        <a:solidFill>
          <a:schemeClr val="bg2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AE6DE-C09A-4809-BDAF-66C5B41A98B4}">
      <dsp:nvSpPr>
        <dsp:cNvPr id="0" name=""/>
        <dsp:cNvSpPr/>
      </dsp:nvSpPr>
      <dsp:spPr>
        <a:xfrm>
          <a:off x="2466358" y="998634"/>
          <a:ext cx="1722127" cy="1221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Lóbulo parietal </a:t>
          </a:r>
          <a:endParaRPr lang="es-MX" sz="2000" kern="1200" dirty="0"/>
        </a:p>
      </dsp:txBody>
      <dsp:txXfrm>
        <a:off x="2466358" y="998634"/>
        <a:ext cx="1722127" cy="1221829"/>
      </dsp:txXfrm>
    </dsp:sp>
    <dsp:sp modelId="{844C99FF-293F-42A2-B5EE-A89BF2303385}">
      <dsp:nvSpPr>
        <dsp:cNvPr id="0" name=""/>
        <dsp:cNvSpPr/>
      </dsp:nvSpPr>
      <dsp:spPr>
        <a:xfrm>
          <a:off x="3761370" y="423655"/>
          <a:ext cx="262998" cy="26299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07AD2F-D9DC-42AA-B249-BA20BD333531}">
      <dsp:nvSpPr>
        <dsp:cNvPr id="0" name=""/>
        <dsp:cNvSpPr/>
      </dsp:nvSpPr>
      <dsp:spPr>
        <a:xfrm rot="5400000">
          <a:off x="4743495" y="115073"/>
          <a:ext cx="927871" cy="1543957"/>
        </a:xfrm>
        <a:prstGeom prst="corner">
          <a:avLst>
            <a:gd name="adj1" fmla="val 16120"/>
            <a:gd name="adj2" fmla="val 16110"/>
          </a:avLst>
        </a:prstGeom>
        <a:solidFill>
          <a:schemeClr val="accent6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0B424-FD29-4C8E-A29E-242E15A6F8B9}">
      <dsp:nvSpPr>
        <dsp:cNvPr id="0" name=""/>
        <dsp:cNvSpPr/>
      </dsp:nvSpPr>
      <dsp:spPr>
        <a:xfrm>
          <a:off x="4505304" y="576384"/>
          <a:ext cx="1560505" cy="1221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Lóbulo temporal  </a:t>
          </a:r>
          <a:endParaRPr lang="es-MX" sz="2000" kern="1200" dirty="0"/>
        </a:p>
      </dsp:txBody>
      <dsp:txXfrm>
        <a:off x="4505304" y="576384"/>
        <a:ext cx="1560505" cy="1221829"/>
      </dsp:txXfrm>
    </dsp:sp>
    <dsp:sp modelId="{FEA0D0DD-453D-4635-A53C-99034FE8C550}">
      <dsp:nvSpPr>
        <dsp:cNvPr id="0" name=""/>
        <dsp:cNvSpPr/>
      </dsp:nvSpPr>
      <dsp:spPr>
        <a:xfrm>
          <a:off x="5719505" y="1405"/>
          <a:ext cx="262998" cy="26299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9C4D6-ED3D-4488-862B-6FC54887172E}">
      <dsp:nvSpPr>
        <dsp:cNvPr id="0" name=""/>
        <dsp:cNvSpPr/>
      </dsp:nvSpPr>
      <dsp:spPr>
        <a:xfrm rot="5400000">
          <a:off x="6712589" y="-307176"/>
          <a:ext cx="927871" cy="15439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E28FE-415F-419E-A74E-5CD9486C4C98}">
      <dsp:nvSpPr>
        <dsp:cNvPr id="0" name=""/>
        <dsp:cNvSpPr/>
      </dsp:nvSpPr>
      <dsp:spPr>
        <a:xfrm>
          <a:off x="6427271" y="154134"/>
          <a:ext cx="1654761" cy="1221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Lóbulo occipital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 dirty="0"/>
        </a:p>
      </dsp:txBody>
      <dsp:txXfrm>
        <a:off x="6427271" y="154134"/>
        <a:ext cx="1654761" cy="122182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B1E1E-12A8-411C-B870-93BF514529C6}">
      <dsp:nvSpPr>
        <dsp:cNvPr id="0" name=""/>
        <dsp:cNvSpPr/>
      </dsp:nvSpPr>
      <dsp:spPr>
        <a:xfrm>
          <a:off x="2016229" y="0"/>
          <a:ext cx="4997354" cy="28242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19050" cap="rnd" cmpd="sng" algn="ctr">
          <a:solidFill>
            <a:srgbClr val="FF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Se trata de una actividad realizada por los seres vivos para detectar y asimilar </a:t>
          </a:r>
          <a:r>
            <a:rPr lang="es-MX" sz="3000" b="1" kern="1200" dirty="0" smtClean="0"/>
            <a:t>información</a:t>
          </a:r>
          <a:endParaRPr lang="es-MX" sz="3000" kern="1200" dirty="0"/>
        </a:p>
      </dsp:txBody>
      <dsp:txXfrm>
        <a:off x="2016229" y="353029"/>
        <a:ext cx="3938267" cy="2118173"/>
      </dsp:txXfrm>
    </dsp:sp>
    <dsp:sp modelId="{4C49F932-6425-48F2-B8C7-C9F9527492EF}">
      <dsp:nvSpPr>
        <dsp:cNvPr id="0" name=""/>
        <dsp:cNvSpPr/>
      </dsp:nvSpPr>
      <dsp:spPr>
        <a:xfrm>
          <a:off x="0" y="0"/>
          <a:ext cx="1901020" cy="282423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</a:rPr>
            <a:t>OBSERVACION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92800" y="92800"/>
        <a:ext cx="1715420" cy="263863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621EA-07D1-413A-AC05-F7E4BED10EA9}">
      <dsp:nvSpPr>
        <dsp:cNvPr id="0" name=""/>
        <dsp:cNvSpPr/>
      </dsp:nvSpPr>
      <dsp:spPr>
        <a:xfrm>
          <a:off x="0" y="930988"/>
          <a:ext cx="3200969" cy="237593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57150" cap="rnd" cmpd="sng" algn="ctr">
          <a:solidFill>
            <a:srgbClr val="1E2198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A892B-F82B-4B0E-A364-DF76C560DB7A}">
      <dsp:nvSpPr>
        <dsp:cNvPr id="0" name=""/>
        <dsp:cNvSpPr/>
      </dsp:nvSpPr>
      <dsp:spPr>
        <a:xfrm>
          <a:off x="114530" y="1377567"/>
          <a:ext cx="2631648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Es un proceso básico que permite establecer relaciones previas entre pares de características </a:t>
          </a:r>
          <a:endParaRPr lang="es-MX" sz="2000" b="1" kern="1200" dirty="0"/>
        </a:p>
      </dsp:txBody>
      <dsp:txXfrm>
        <a:off x="114530" y="1377567"/>
        <a:ext cx="2631648" cy="1567670"/>
      </dsp:txXfrm>
    </dsp:sp>
    <dsp:sp modelId="{7FB9173E-B4CD-48D4-A40D-5C2A6512F528}">
      <dsp:nvSpPr>
        <dsp:cNvPr id="0" name=""/>
        <dsp:cNvSpPr/>
      </dsp:nvSpPr>
      <dsp:spPr>
        <a:xfrm>
          <a:off x="2290331" y="1377567"/>
          <a:ext cx="1646591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525EF6-611C-4B90-89D4-9FCB2A537A59}">
      <dsp:nvSpPr>
        <dsp:cNvPr id="0" name=""/>
        <dsp:cNvSpPr/>
      </dsp:nvSpPr>
      <dsp:spPr>
        <a:xfrm>
          <a:off x="143039" y="282915"/>
          <a:ext cx="692872" cy="69287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6F1C5-F95E-4CFA-8179-A85D4676AE86}">
      <dsp:nvSpPr>
        <dsp:cNvPr id="0" name=""/>
        <dsp:cNvSpPr/>
      </dsp:nvSpPr>
      <dsp:spPr>
        <a:xfrm flipH="1" flipV="1">
          <a:off x="3921215" y="1623178"/>
          <a:ext cx="154505" cy="2085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ADB44-D932-43F3-B1EE-247EFC487B40}">
      <dsp:nvSpPr>
        <dsp:cNvPr id="0" name=""/>
        <dsp:cNvSpPr/>
      </dsp:nvSpPr>
      <dsp:spPr>
        <a:xfrm>
          <a:off x="2274028" y="1380919"/>
          <a:ext cx="407" cy="1497276"/>
        </a:xfrm>
        <a:prstGeom prst="line">
          <a:avLst/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621EA-07D1-413A-AC05-F7E4BED10EA9}">
      <dsp:nvSpPr>
        <dsp:cNvPr id="0" name=""/>
        <dsp:cNvSpPr/>
      </dsp:nvSpPr>
      <dsp:spPr>
        <a:xfrm>
          <a:off x="0" y="930988"/>
          <a:ext cx="3200969" cy="237593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57150" cap="rnd" cmpd="sng" algn="ctr">
          <a:solidFill>
            <a:srgbClr val="1E2198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A892B-F82B-4B0E-A364-DF76C560DB7A}">
      <dsp:nvSpPr>
        <dsp:cNvPr id="0" name=""/>
        <dsp:cNvSpPr/>
      </dsp:nvSpPr>
      <dsp:spPr>
        <a:xfrm>
          <a:off x="376723" y="1377567"/>
          <a:ext cx="2087515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 la acción o el efecto de ordenar o disponer por clase</a:t>
          </a:r>
          <a:endParaRPr lang="es-MX" sz="2200" kern="1200" dirty="0"/>
        </a:p>
      </dsp:txBody>
      <dsp:txXfrm>
        <a:off x="376723" y="1377567"/>
        <a:ext cx="2087515" cy="1567670"/>
      </dsp:txXfrm>
    </dsp:sp>
    <dsp:sp modelId="{7FB9173E-B4CD-48D4-A40D-5C2A6512F528}">
      <dsp:nvSpPr>
        <dsp:cNvPr id="0" name=""/>
        <dsp:cNvSpPr/>
      </dsp:nvSpPr>
      <dsp:spPr>
        <a:xfrm>
          <a:off x="2280458" y="1377567"/>
          <a:ext cx="1646591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525EF6-611C-4B90-89D4-9FCB2A537A59}">
      <dsp:nvSpPr>
        <dsp:cNvPr id="0" name=""/>
        <dsp:cNvSpPr/>
      </dsp:nvSpPr>
      <dsp:spPr>
        <a:xfrm>
          <a:off x="133167" y="282915"/>
          <a:ext cx="692872" cy="69287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6F1C5-F95E-4CFA-8179-A85D4676AE86}">
      <dsp:nvSpPr>
        <dsp:cNvPr id="0" name=""/>
        <dsp:cNvSpPr/>
      </dsp:nvSpPr>
      <dsp:spPr>
        <a:xfrm flipH="1" flipV="1">
          <a:off x="3921215" y="1623178"/>
          <a:ext cx="154505" cy="2085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ADB44-D932-43F3-B1EE-247EFC487B40}">
      <dsp:nvSpPr>
        <dsp:cNvPr id="0" name=""/>
        <dsp:cNvSpPr/>
      </dsp:nvSpPr>
      <dsp:spPr>
        <a:xfrm>
          <a:off x="2264155" y="1380919"/>
          <a:ext cx="407" cy="1497276"/>
        </a:xfrm>
        <a:prstGeom prst="line">
          <a:avLst/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621EA-07D1-413A-AC05-F7E4BED10EA9}">
      <dsp:nvSpPr>
        <dsp:cNvPr id="0" name=""/>
        <dsp:cNvSpPr/>
      </dsp:nvSpPr>
      <dsp:spPr>
        <a:xfrm>
          <a:off x="0" y="930988"/>
          <a:ext cx="3200969" cy="237593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57150" cap="rnd" cmpd="sng" algn="ctr">
          <a:solidFill>
            <a:srgbClr val="1E2198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A892B-F82B-4B0E-A364-DF76C560DB7A}">
      <dsp:nvSpPr>
        <dsp:cNvPr id="0" name=""/>
        <dsp:cNvSpPr/>
      </dsp:nvSpPr>
      <dsp:spPr>
        <a:xfrm>
          <a:off x="114530" y="1377567"/>
          <a:ext cx="2631648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Distinción y separación de las partes de un todo hasta llegar a conocer sus principios o elementos</a:t>
          </a:r>
          <a:endParaRPr lang="es-MX" sz="1800" b="1" kern="1200" dirty="0"/>
        </a:p>
      </dsp:txBody>
      <dsp:txXfrm>
        <a:off x="114530" y="1377567"/>
        <a:ext cx="2631648" cy="1567670"/>
      </dsp:txXfrm>
    </dsp:sp>
    <dsp:sp modelId="{7FB9173E-B4CD-48D4-A40D-5C2A6512F528}">
      <dsp:nvSpPr>
        <dsp:cNvPr id="0" name=""/>
        <dsp:cNvSpPr/>
      </dsp:nvSpPr>
      <dsp:spPr>
        <a:xfrm>
          <a:off x="2290331" y="1377567"/>
          <a:ext cx="1646591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525EF6-611C-4B90-89D4-9FCB2A537A59}">
      <dsp:nvSpPr>
        <dsp:cNvPr id="0" name=""/>
        <dsp:cNvSpPr/>
      </dsp:nvSpPr>
      <dsp:spPr>
        <a:xfrm>
          <a:off x="143039" y="282915"/>
          <a:ext cx="692872" cy="69287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6F1C5-F95E-4CFA-8179-A85D4676AE86}">
      <dsp:nvSpPr>
        <dsp:cNvPr id="0" name=""/>
        <dsp:cNvSpPr/>
      </dsp:nvSpPr>
      <dsp:spPr>
        <a:xfrm flipH="1" flipV="1">
          <a:off x="3921215" y="1623178"/>
          <a:ext cx="154505" cy="2085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ADB44-D932-43F3-B1EE-247EFC487B40}">
      <dsp:nvSpPr>
        <dsp:cNvPr id="0" name=""/>
        <dsp:cNvSpPr/>
      </dsp:nvSpPr>
      <dsp:spPr>
        <a:xfrm>
          <a:off x="2274028" y="1380919"/>
          <a:ext cx="407" cy="1497276"/>
        </a:xfrm>
        <a:prstGeom prst="line">
          <a:avLst/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621EA-07D1-413A-AC05-F7E4BED10EA9}">
      <dsp:nvSpPr>
        <dsp:cNvPr id="0" name=""/>
        <dsp:cNvSpPr/>
      </dsp:nvSpPr>
      <dsp:spPr>
        <a:xfrm>
          <a:off x="0" y="930988"/>
          <a:ext cx="3200969" cy="237593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57150" cap="rnd" cmpd="sng" algn="ctr">
          <a:solidFill>
            <a:srgbClr val="1E2198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A892B-F82B-4B0E-A364-DF76C560DB7A}">
      <dsp:nvSpPr>
        <dsp:cNvPr id="0" name=""/>
        <dsp:cNvSpPr/>
      </dsp:nvSpPr>
      <dsp:spPr>
        <a:xfrm>
          <a:off x="38634" y="1377567"/>
          <a:ext cx="2935230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Es, un escrito donde se denotan las ideas principales de un texto. a diferencia del resumen, ésta presenta las ideas generales</a:t>
          </a:r>
          <a:br>
            <a:rPr lang="es-MX" sz="1800" b="1" kern="1200" dirty="0" smtClean="0"/>
          </a:br>
          <a:endParaRPr lang="es-MX" sz="1800" b="1" kern="1200" dirty="0"/>
        </a:p>
      </dsp:txBody>
      <dsp:txXfrm>
        <a:off x="38634" y="1377567"/>
        <a:ext cx="2935230" cy="1567670"/>
      </dsp:txXfrm>
    </dsp:sp>
    <dsp:sp modelId="{7FB9173E-B4CD-48D4-A40D-5C2A6512F528}">
      <dsp:nvSpPr>
        <dsp:cNvPr id="0" name=""/>
        <dsp:cNvSpPr/>
      </dsp:nvSpPr>
      <dsp:spPr>
        <a:xfrm>
          <a:off x="2366226" y="1377567"/>
          <a:ext cx="1646591" cy="156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525EF6-611C-4B90-89D4-9FCB2A537A59}">
      <dsp:nvSpPr>
        <dsp:cNvPr id="0" name=""/>
        <dsp:cNvSpPr/>
      </dsp:nvSpPr>
      <dsp:spPr>
        <a:xfrm>
          <a:off x="218935" y="282915"/>
          <a:ext cx="692872" cy="69287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6F1C5-F95E-4CFA-8179-A85D4676AE86}">
      <dsp:nvSpPr>
        <dsp:cNvPr id="0" name=""/>
        <dsp:cNvSpPr/>
      </dsp:nvSpPr>
      <dsp:spPr>
        <a:xfrm flipH="1" flipV="1">
          <a:off x="3921215" y="1623178"/>
          <a:ext cx="154505" cy="2085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ADB44-D932-43F3-B1EE-247EFC487B40}">
      <dsp:nvSpPr>
        <dsp:cNvPr id="0" name=""/>
        <dsp:cNvSpPr/>
      </dsp:nvSpPr>
      <dsp:spPr>
        <a:xfrm>
          <a:off x="2349923" y="1380919"/>
          <a:ext cx="407" cy="1497276"/>
        </a:xfrm>
        <a:prstGeom prst="line">
          <a:avLst/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1598D5-09E1-4BD9-A153-26AF4F3245F0}">
      <dsp:nvSpPr>
        <dsp:cNvPr id="0" name=""/>
        <dsp:cNvSpPr/>
      </dsp:nvSpPr>
      <dsp:spPr>
        <a:xfrm>
          <a:off x="0" y="0"/>
          <a:ext cx="7776864" cy="662400"/>
        </a:xfrm>
        <a:prstGeom prst="rect">
          <a:avLst/>
        </a:prstGeom>
        <a:solidFill>
          <a:srgbClr val="7030A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Analogías </a:t>
          </a:r>
          <a:endParaRPr lang="es-MX" sz="2300" kern="1200" dirty="0"/>
        </a:p>
      </dsp:txBody>
      <dsp:txXfrm>
        <a:off x="0" y="0"/>
        <a:ext cx="7776864" cy="662400"/>
      </dsp:txXfrm>
    </dsp:sp>
    <dsp:sp modelId="{30EDDD01-AD94-4A63-91B1-591D5958F656}">
      <dsp:nvSpPr>
        <dsp:cNvPr id="0" name=""/>
        <dsp:cNvSpPr/>
      </dsp:nvSpPr>
      <dsp:spPr>
        <a:xfrm>
          <a:off x="0" y="781932"/>
          <a:ext cx="7776864" cy="154680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Es analizar consciente y racional la dirección de un problema dado en sus múltiples facetas y relaciones, es decir lo más profundamente posible y para ello utiliza el principio de volver extraño lo conocido.</a:t>
          </a:r>
          <a:endParaRPr lang="es-MX" sz="2300" kern="1200" dirty="0"/>
        </a:p>
      </dsp:txBody>
      <dsp:txXfrm>
        <a:off x="0" y="781932"/>
        <a:ext cx="7776864" cy="15468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B42E2-5333-4179-885D-D4FAD571FC67}">
      <dsp:nvSpPr>
        <dsp:cNvPr id="0" name=""/>
        <dsp:cNvSpPr/>
      </dsp:nvSpPr>
      <dsp:spPr>
        <a:xfrm>
          <a:off x="0" y="15225"/>
          <a:ext cx="3737992" cy="604800"/>
        </a:xfrm>
        <a:prstGeom prst="rect">
          <a:avLst/>
        </a:prstGeom>
        <a:solidFill>
          <a:srgbClr val="0D80A9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Problema </a:t>
          </a:r>
          <a:endParaRPr lang="es-MX" sz="2100" kern="1200" dirty="0"/>
        </a:p>
      </dsp:txBody>
      <dsp:txXfrm>
        <a:off x="0" y="15225"/>
        <a:ext cx="3737992" cy="604800"/>
      </dsp:txXfrm>
    </dsp:sp>
    <dsp:sp modelId="{0FFFEAFB-628C-458C-A859-2EB5B7AA9029}">
      <dsp:nvSpPr>
        <dsp:cNvPr id="0" name=""/>
        <dsp:cNvSpPr/>
      </dsp:nvSpPr>
      <dsp:spPr>
        <a:xfrm>
          <a:off x="0" y="640364"/>
          <a:ext cx="3737992" cy="14123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u="none" kern="1200" dirty="0" smtClean="0"/>
            <a:t>Es un determinado asunto o una cuestión que requiere de una </a:t>
          </a:r>
          <a:r>
            <a:rPr lang="es-MX" sz="2100" b="1" kern="1200" dirty="0" smtClean="0"/>
            <a:t>solución</a:t>
          </a:r>
          <a:r>
            <a:rPr lang="es-MX" sz="2100" u="none" kern="1200" dirty="0" smtClean="0"/>
            <a:t/>
          </a:r>
          <a:br>
            <a:rPr lang="es-MX" sz="2100" u="none" kern="1200" dirty="0" smtClean="0"/>
          </a:br>
          <a:endParaRPr lang="es-MX" sz="2100" kern="1200" dirty="0"/>
        </a:p>
      </dsp:txBody>
      <dsp:txXfrm>
        <a:off x="0" y="640364"/>
        <a:ext cx="3737992" cy="141230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B42E2-5333-4179-885D-D4FAD571FC67}">
      <dsp:nvSpPr>
        <dsp:cNvPr id="0" name=""/>
        <dsp:cNvSpPr/>
      </dsp:nvSpPr>
      <dsp:spPr>
        <a:xfrm>
          <a:off x="0" y="573"/>
          <a:ext cx="4320480" cy="576000"/>
        </a:xfrm>
        <a:prstGeom prst="rect">
          <a:avLst/>
        </a:prstGeom>
        <a:solidFill>
          <a:srgbClr val="0D80A9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Solución de problemas Problema </a:t>
          </a:r>
          <a:endParaRPr lang="es-MX" sz="2000" kern="1200" dirty="0"/>
        </a:p>
      </dsp:txBody>
      <dsp:txXfrm>
        <a:off x="0" y="573"/>
        <a:ext cx="4320480" cy="576000"/>
      </dsp:txXfrm>
    </dsp:sp>
    <dsp:sp modelId="{0FFFEAFB-628C-458C-A859-2EB5B7AA9029}">
      <dsp:nvSpPr>
        <dsp:cNvPr id="0" name=""/>
        <dsp:cNvSpPr/>
      </dsp:nvSpPr>
      <dsp:spPr>
        <a:xfrm>
          <a:off x="0" y="595944"/>
          <a:ext cx="4320480" cy="1976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effectLst/>
              <a:latin typeface="Verdana" panose="020B0604030504040204" pitchFamily="34" charset="0"/>
            </a:rPr>
            <a:t>Es una actividad cognitiva que consiste en proporcionar una respuesta-producto a partir de un objeto o de una situación.</a:t>
          </a:r>
          <a:r>
            <a:rPr lang="es-MX" sz="2000" u="none" kern="1200" dirty="0" smtClean="0"/>
            <a:t/>
          </a:r>
          <a:br>
            <a:rPr lang="es-MX" sz="2000" u="none" kern="1200" dirty="0" smtClean="0"/>
          </a:br>
          <a:endParaRPr lang="es-MX" sz="2000" kern="1200" dirty="0"/>
        </a:p>
      </dsp:txBody>
      <dsp:txXfrm>
        <a:off x="0" y="595944"/>
        <a:ext cx="4320480" cy="197639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BB0A-C11B-4DA9-AB2A-2D5880D4512B}">
      <dsp:nvSpPr>
        <dsp:cNvPr id="0" name=""/>
        <dsp:cNvSpPr/>
      </dsp:nvSpPr>
      <dsp:spPr>
        <a:xfrm>
          <a:off x="0" y="0"/>
          <a:ext cx="7704856" cy="1530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Convergentes, estructurados o lógicos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Cuenta con una única solución definida y lógica 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necesita ser hábil</a:t>
          </a:r>
          <a:endParaRPr lang="es-MX" sz="1700" kern="1200" dirty="0"/>
        </a:p>
      </dsp:txBody>
      <dsp:txXfrm>
        <a:off x="1693988" y="0"/>
        <a:ext cx="6010867" cy="1530170"/>
      </dsp:txXfrm>
    </dsp:sp>
    <dsp:sp modelId="{7F208B9F-88D6-443D-8B6A-675E0159B65E}">
      <dsp:nvSpPr>
        <dsp:cNvPr id="0" name=""/>
        <dsp:cNvSpPr/>
      </dsp:nvSpPr>
      <dsp:spPr>
        <a:xfrm>
          <a:off x="153017" y="153017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E4D1B9-5097-46FC-BBA4-2ABF5DD18DB1}">
      <dsp:nvSpPr>
        <dsp:cNvPr id="0" name=""/>
        <dsp:cNvSpPr/>
      </dsp:nvSpPr>
      <dsp:spPr>
        <a:xfrm>
          <a:off x="0" y="1683187"/>
          <a:ext cx="7704856" cy="1530170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Divergentes 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Son estudiados por numerosas personas competentes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hallan distintas respuestas </a:t>
          </a:r>
          <a:endParaRPr lang="es-MX" sz="1700" kern="1200" dirty="0"/>
        </a:p>
      </dsp:txBody>
      <dsp:txXfrm>
        <a:off x="1693988" y="1683187"/>
        <a:ext cx="6010867" cy="1530170"/>
      </dsp:txXfrm>
    </dsp:sp>
    <dsp:sp modelId="{BD16ED32-8B3D-4F7C-A4E6-6C780A045B6C}">
      <dsp:nvSpPr>
        <dsp:cNvPr id="0" name=""/>
        <dsp:cNvSpPr/>
      </dsp:nvSpPr>
      <dsp:spPr>
        <a:xfrm>
          <a:off x="153017" y="1836204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47766-2CFD-4AD0-8A6E-54A6106A3195}">
      <dsp:nvSpPr>
        <dsp:cNvPr id="0" name=""/>
        <dsp:cNvSpPr/>
      </dsp:nvSpPr>
      <dsp:spPr>
        <a:xfrm>
          <a:off x="0" y="3366374"/>
          <a:ext cx="7704856" cy="1530170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 analogía 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resuelven comparando características de la situación 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Las experiencias anteriores establecen generalizaciones </a:t>
          </a:r>
          <a:endParaRPr lang="es-MX" sz="1700" kern="1200" dirty="0"/>
        </a:p>
      </dsp:txBody>
      <dsp:txXfrm>
        <a:off x="1693988" y="3366374"/>
        <a:ext cx="6010867" cy="1530170"/>
      </dsp:txXfrm>
    </dsp:sp>
    <dsp:sp modelId="{C08D6BFE-A64A-43C1-9164-1571A840A485}">
      <dsp:nvSpPr>
        <dsp:cNvPr id="0" name=""/>
        <dsp:cNvSpPr/>
      </dsp:nvSpPr>
      <dsp:spPr>
        <a:xfrm>
          <a:off x="153017" y="3519391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BB0A-C11B-4DA9-AB2A-2D5880D4512B}">
      <dsp:nvSpPr>
        <dsp:cNvPr id="0" name=""/>
        <dsp:cNvSpPr/>
      </dsp:nvSpPr>
      <dsp:spPr>
        <a:xfrm>
          <a:off x="0" y="0"/>
          <a:ext cx="7704856" cy="1530170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De dificultades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sabe la respuesta pero existen dificultades</a:t>
          </a:r>
          <a:endParaRPr lang="es-MX" sz="1700" kern="1200" dirty="0"/>
        </a:p>
      </dsp:txBody>
      <dsp:txXfrm>
        <a:off x="1693988" y="0"/>
        <a:ext cx="6010867" cy="1530170"/>
      </dsp:txXfrm>
    </dsp:sp>
    <dsp:sp modelId="{7F208B9F-88D6-443D-8B6A-675E0159B65E}">
      <dsp:nvSpPr>
        <dsp:cNvPr id="0" name=""/>
        <dsp:cNvSpPr/>
      </dsp:nvSpPr>
      <dsp:spPr>
        <a:xfrm>
          <a:off x="153017" y="153017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E4D1B9-5097-46FC-BBA4-2ABF5DD18DB1}">
      <dsp:nvSpPr>
        <dsp:cNvPr id="0" name=""/>
        <dsp:cNvSpPr/>
      </dsp:nvSpPr>
      <dsp:spPr>
        <a:xfrm>
          <a:off x="0" y="1683187"/>
          <a:ext cx="7704856" cy="153017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 conflicto  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Surgen cuando un individuo, o grupo se opone a la propia voluntad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La parte emocional tiene una parte emocional </a:t>
          </a:r>
          <a:endParaRPr lang="es-MX" sz="1700" kern="1200" dirty="0"/>
        </a:p>
      </dsp:txBody>
      <dsp:txXfrm>
        <a:off x="1693988" y="1683187"/>
        <a:ext cx="6010867" cy="1530170"/>
      </dsp:txXfrm>
    </dsp:sp>
    <dsp:sp modelId="{BD16ED32-8B3D-4F7C-A4E6-6C780A045B6C}">
      <dsp:nvSpPr>
        <dsp:cNvPr id="0" name=""/>
        <dsp:cNvSpPr/>
      </dsp:nvSpPr>
      <dsp:spPr>
        <a:xfrm>
          <a:off x="153017" y="1836204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47766-2CFD-4AD0-8A6E-54A6106A3195}">
      <dsp:nvSpPr>
        <dsp:cNvPr id="0" name=""/>
        <dsp:cNvSpPr/>
      </dsp:nvSpPr>
      <dsp:spPr>
        <a:xfrm>
          <a:off x="0" y="3366374"/>
          <a:ext cx="7704856" cy="1530170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 razonamiento </a:t>
          </a:r>
          <a:endParaRPr lang="es-MX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resuelven comparando características de la situación 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Las experiencias anteriores establecen generalizaciones </a:t>
          </a:r>
          <a:endParaRPr lang="es-MX" sz="1700" kern="1200" dirty="0"/>
        </a:p>
      </dsp:txBody>
      <dsp:txXfrm>
        <a:off x="1693988" y="3366374"/>
        <a:ext cx="6010867" cy="1530170"/>
      </dsp:txXfrm>
    </dsp:sp>
    <dsp:sp modelId="{C08D6BFE-A64A-43C1-9164-1571A840A485}">
      <dsp:nvSpPr>
        <dsp:cNvPr id="0" name=""/>
        <dsp:cNvSpPr/>
      </dsp:nvSpPr>
      <dsp:spPr>
        <a:xfrm>
          <a:off x="153017" y="3519391"/>
          <a:ext cx="1540971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11A05-50E7-485B-AA4E-3DA8256FCED6}">
      <dsp:nvSpPr>
        <dsp:cNvPr id="0" name=""/>
        <dsp:cNvSpPr/>
      </dsp:nvSpPr>
      <dsp:spPr>
        <a:xfrm>
          <a:off x="949605" y="857295"/>
          <a:ext cx="5697633" cy="3063992"/>
        </a:xfrm>
        <a:prstGeom prst="round2DiagRect">
          <a:avLst>
            <a:gd name="adj1" fmla="val 0"/>
            <a:gd name="adj2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3C887-7311-40AC-B4A8-73AD55C1307E}">
      <dsp:nvSpPr>
        <dsp:cNvPr id="0" name=""/>
        <dsp:cNvSpPr/>
      </dsp:nvSpPr>
      <dsp:spPr>
        <a:xfrm>
          <a:off x="3798421" y="1182264"/>
          <a:ext cx="759" cy="2414054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88E25-4F60-4134-8F8A-19E5FCC5F796}">
      <dsp:nvSpPr>
        <dsp:cNvPr id="0" name=""/>
        <dsp:cNvSpPr/>
      </dsp:nvSpPr>
      <dsp:spPr>
        <a:xfrm>
          <a:off x="1139526" y="1089416"/>
          <a:ext cx="2468974" cy="259975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effectLst/>
            </a:rPr>
            <a:t>Ubicado detrás de la frente, se encarga de gran parte del </a:t>
          </a:r>
          <a:r>
            <a:rPr lang="es-MX" sz="2000" kern="1200" smtClean="0">
              <a:effectLst/>
            </a:rPr>
            <a:t>pensamiento complejo </a:t>
          </a:r>
          <a:endParaRPr lang="es-ES" sz="2000" kern="1200" dirty="0"/>
        </a:p>
      </dsp:txBody>
      <dsp:txXfrm>
        <a:off x="1139526" y="1089416"/>
        <a:ext cx="2468974" cy="2599751"/>
      </dsp:txXfrm>
    </dsp:sp>
    <dsp:sp modelId="{E0E7BC90-9B0D-4577-89EC-E0411AE78B8C}">
      <dsp:nvSpPr>
        <dsp:cNvPr id="0" name=""/>
        <dsp:cNvSpPr/>
      </dsp:nvSpPr>
      <dsp:spPr>
        <a:xfrm>
          <a:off x="3988343" y="1089416"/>
          <a:ext cx="2468974" cy="259975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(imaginación, planificación y comportamiento).</a:t>
          </a:r>
          <a:endParaRPr lang="es-ES" sz="2200" kern="1200" dirty="0"/>
        </a:p>
      </dsp:txBody>
      <dsp:txXfrm>
        <a:off x="3988343" y="1089416"/>
        <a:ext cx="2468974" cy="2599751"/>
      </dsp:txXfrm>
    </dsp:sp>
    <dsp:sp modelId="{EC2C382C-6D50-44DE-93EF-F68A19F9777A}">
      <dsp:nvSpPr>
        <dsp:cNvPr id="0" name=""/>
        <dsp:cNvSpPr/>
      </dsp:nvSpPr>
      <dsp:spPr>
        <a:xfrm rot="16200000">
          <a:off x="-1196465" y="1264551"/>
          <a:ext cx="3342537" cy="949605"/>
        </a:xfrm>
        <a:prstGeom prst="rightArrow">
          <a:avLst>
            <a:gd name="adj1" fmla="val 49830"/>
            <a:gd name="adj2" fmla="val 6066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Lóbulo frontal </a:t>
          </a:r>
          <a:endParaRPr lang="es-ES" sz="2200" kern="1200" dirty="0"/>
        </a:p>
      </dsp:txBody>
      <dsp:txXfrm>
        <a:off x="-1052947" y="1646277"/>
        <a:ext cx="3055501" cy="473189"/>
      </dsp:txXfrm>
    </dsp:sp>
    <dsp:sp modelId="{490BC8CB-3EDD-4398-A557-E018C08B7D2C}">
      <dsp:nvSpPr>
        <dsp:cNvPr id="0" name=""/>
        <dsp:cNvSpPr/>
      </dsp:nvSpPr>
      <dsp:spPr>
        <a:xfrm rot="5400000">
          <a:off x="5450772" y="2564427"/>
          <a:ext cx="3342537" cy="949605"/>
        </a:xfrm>
        <a:prstGeom prst="rightArrow">
          <a:avLst>
            <a:gd name="adj1" fmla="val 49830"/>
            <a:gd name="adj2" fmla="val 6066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Lóbulo frontal</a:t>
          </a:r>
          <a:endParaRPr lang="es-ES" sz="2200" kern="1200" dirty="0"/>
        </a:p>
      </dsp:txBody>
      <dsp:txXfrm>
        <a:off x="5594290" y="2659117"/>
        <a:ext cx="3055501" cy="47318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AF1266-4DF0-4E4A-B4B5-61474F252B91}">
      <dsp:nvSpPr>
        <dsp:cNvPr id="0" name=""/>
        <dsp:cNvSpPr/>
      </dsp:nvSpPr>
      <dsp:spPr>
        <a:xfrm rot="16200000">
          <a:off x="590911" y="128432"/>
          <a:ext cx="2429036" cy="3610859"/>
        </a:xfrm>
        <a:prstGeom prst="round2SameRect">
          <a:avLst>
            <a:gd name="adj1" fmla="val 16670"/>
            <a:gd name="adj2" fmla="val 0"/>
          </a:avLst>
        </a:prstGeom>
        <a:solidFill>
          <a:srgbClr val="3333FF"/>
        </a:solidFill>
        <a:ln w="57150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292100" rIns="262890" bIns="292100" numCol="1" spcCol="1270" anchor="t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dirty="0" smtClean="0"/>
            <a:t>Creatividad </a:t>
          </a:r>
          <a:endParaRPr lang="es-MX" sz="4600" kern="1200" dirty="0"/>
        </a:p>
      </dsp:txBody>
      <dsp:txXfrm rot="5400000">
        <a:off x="118597" y="837940"/>
        <a:ext cx="3492262" cy="2191842"/>
      </dsp:txXfrm>
    </dsp:sp>
    <dsp:sp modelId="{98C726E9-FEFD-47E3-811F-477E849437C9}">
      <dsp:nvSpPr>
        <dsp:cNvPr id="0" name=""/>
        <dsp:cNvSpPr/>
      </dsp:nvSpPr>
      <dsp:spPr>
        <a:xfrm rot="5400000">
          <a:off x="3723992" y="655669"/>
          <a:ext cx="2429036" cy="2532191"/>
        </a:xfrm>
        <a:prstGeom prst="round2SameRect">
          <a:avLst>
            <a:gd name="adj1" fmla="val 16670"/>
            <a:gd name="adj2" fmla="val 0"/>
          </a:avLst>
        </a:prstGeom>
        <a:solidFill>
          <a:srgbClr val="00B0F0"/>
        </a:solidFill>
        <a:ln w="57150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52400" rIns="91440" bIns="15240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/>
            <a:t>Capacidad o facilidad para inventar o crear</a:t>
          </a:r>
          <a:endParaRPr lang="es-MX" sz="2400" kern="1200" dirty="0"/>
        </a:p>
      </dsp:txBody>
      <dsp:txXfrm rot="-5400000">
        <a:off x="3672415" y="825844"/>
        <a:ext cx="2413594" cy="2191842"/>
      </dsp:txXfrm>
    </dsp:sp>
    <dsp:sp modelId="{BED21A7A-EABE-442B-915F-983C58509FC1}">
      <dsp:nvSpPr>
        <dsp:cNvPr id="0" name=""/>
        <dsp:cNvSpPr/>
      </dsp:nvSpPr>
      <dsp:spPr>
        <a:xfrm>
          <a:off x="2789263" y="0"/>
          <a:ext cx="1551802" cy="155172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9428E-BAC9-4B93-9EAB-8E7B1B48B5ED}">
      <dsp:nvSpPr>
        <dsp:cNvPr id="0" name=""/>
        <dsp:cNvSpPr/>
      </dsp:nvSpPr>
      <dsp:spPr>
        <a:xfrm rot="10800000">
          <a:off x="2789263" y="2226522"/>
          <a:ext cx="1551802" cy="155172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70101-6CBA-40DD-8E8F-9F2C257D9B52}">
      <dsp:nvSpPr>
        <dsp:cNvPr id="0" name=""/>
        <dsp:cNvSpPr/>
      </dsp:nvSpPr>
      <dsp:spPr>
        <a:xfrm>
          <a:off x="0" y="23962"/>
          <a:ext cx="2350617" cy="156707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5899EA9-8918-4BA1-8EF7-A28331BD5AA5}">
      <dsp:nvSpPr>
        <dsp:cNvPr id="0" name=""/>
        <dsp:cNvSpPr/>
      </dsp:nvSpPr>
      <dsp:spPr>
        <a:xfrm>
          <a:off x="2448763" y="1689027"/>
          <a:ext cx="3330244" cy="205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Situado detrás de cada sien; alberga a la corteza auditiva </a:t>
          </a:r>
          <a:endParaRPr lang="es-ES" sz="3300" kern="1200" dirty="0"/>
        </a:p>
      </dsp:txBody>
      <dsp:txXfrm>
        <a:off x="2448763" y="1689027"/>
        <a:ext cx="3330244" cy="2057033"/>
      </dsp:txXfrm>
    </dsp:sp>
    <dsp:sp modelId="{4DABD4F3-3D7A-4F1D-93E5-996F7DCA2A28}">
      <dsp:nvSpPr>
        <dsp:cNvPr id="0" name=""/>
        <dsp:cNvSpPr/>
      </dsp:nvSpPr>
      <dsp:spPr>
        <a:xfrm>
          <a:off x="2154936" y="1395452"/>
          <a:ext cx="799795" cy="80000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AE6E73-603C-4755-9F96-D1164BC45D79}">
      <dsp:nvSpPr>
        <dsp:cNvPr id="0" name=""/>
        <dsp:cNvSpPr/>
      </dsp:nvSpPr>
      <dsp:spPr>
        <a:xfrm rot="5400000">
          <a:off x="5296101" y="1395555"/>
          <a:ext cx="800002" cy="79979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831752"/>
                <a:satOff val="-16830"/>
                <a:lumOff val="523"/>
                <a:alphaOff val="0"/>
                <a:tint val="96000"/>
                <a:lumMod val="100000"/>
              </a:schemeClr>
            </a:gs>
            <a:gs pos="78000">
              <a:schemeClr val="accent5">
                <a:hueOff val="831752"/>
                <a:satOff val="-16830"/>
                <a:lumOff val="52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937170-548F-4F24-9ABE-A40BB2747E5D}">
      <dsp:nvSpPr>
        <dsp:cNvPr id="0" name=""/>
        <dsp:cNvSpPr/>
      </dsp:nvSpPr>
      <dsp:spPr>
        <a:xfrm rot="16200000">
          <a:off x="2154832" y="3240138"/>
          <a:ext cx="800002" cy="79979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663504"/>
                <a:satOff val="-33659"/>
                <a:lumOff val="1046"/>
                <a:alphaOff val="0"/>
                <a:tint val="96000"/>
                <a:lumMod val="100000"/>
              </a:schemeClr>
            </a:gs>
            <a:gs pos="78000">
              <a:schemeClr val="accent5">
                <a:hueOff val="1663504"/>
                <a:satOff val="-33659"/>
                <a:lumOff val="1046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939828-1EFC-43CF-A453-F799CC5BE963}">
      <dsp:nvSpPr>
        <dsp:cNvPr id="0" name=""/>
        <dsp:cNvSpPr/>
      </dsp:nvSpPr>
      <dsp:spPr>
        <a:xfrm rot="10800000">
          <a:off x="5296204" y="3240035"/>
          <a:ext cx="799795" cy="80000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96000"/>
                <a:lumMod val="100000"/>
              </a:schemeClr>
            </a:gs>
            <a:gs pos="78000">
              <a:schemeClr val="accent5">
                <a:hueOff val="2495256"/>
                <a:satOff val="-50489"/>
                <a:lumOff val="1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6373D-CB98-4E5E-88A7-D2E2B56329F2}">
      <dsp:nvSpPr>
        <dsp:cNvPr id="0" name=""/>
        <dsp:cNvSpPr/>
      </dsp:nvSpPr>
      <dsp:spPr>
        <a:xfrm>
          <a:off x="0" y="0"/>
          <a:ext cx="6096000" cy="3104662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>
              <a:effectLst/>
            </a:rPr>
            <a:t>Está en la parte posterior de la cabeza</a:t>
          </a:r>
          <a:endParaRPr lang="es-MX" sz="3000" kern="1200" dirty="0">
            <a:solidFill>
              <a:schemeClr val="tx1"/>
            </a:solidFill>
          </a:endParaRPr>
        </a:p>
      </dsp:txBody>
      <dsp:txXfrm>
        <a:off x="0" y="1241864"/>
        <a:ext cx="6096000" cy="1241864"/>
      </dsp:txXfrm>
    </dsp:sp>
    <dsp:sp modelId="{DD0AEF9F-4117-4415-9160-FA494DA852B2}">
      <dsp:nvSpPr>
        <dsp:cNvPr id="0" name=""/>
        <dsp:cNvSpPr/>
      </dsp:nvSpPr>
      <dsp:spPr>
        <a:xfrm>
          <a:off x="1964786" y="18009"/>
          <a:ext cx="2166427" cy="137039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4C33F2-6320-4BDF-B5EB-3C1018A76E9B}">
      <dsp:nvSpPr>
        <dsp:cNvPr id="0" name=""/>
        <dsp:cNvSpPr/>
      </dsp:nvSpPr>
      <dsp:spPr>
        <a:xfrm>
          <a:off x="243839" y="2483729"/>
          <a:ext cx="5608320" cy="46569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FE4B7-982D-4D0A-9D1E-26056B378C6C}">
      <dsp:nvSpPr>
        <dsp:cNvPr id="0" name=""/>
        <dsp:cNvSpPr/>
      </dsp:nvSpPr>
      <dsp:spPr>
        <a:xfrm rot="5400000">
          <a:off x="615627" y="1374993"/>
          <a:ext cx="882429" cy="100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DB210-672B-46E6-8BBF-BCFF778C41BF}">
      <dsp:nvSpPr>
        <dsp:cNvPr id="0" name=""/>
        <dsp:cNvSpPr/>
      </dsp:nvSpPr>
      <dsp:spPr>
        <a:xfrm>
          <a:off x="0" y="284910"/>
          <a:ext cx="1485491" cy="1039795"/>
        </a:xfrm>
        <a:prstGeom prst="roundRect">
          <a:avLst>
            <a:gd name="adj" fmla="val 16670"/>
          </a:avLst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Lingüística  </a:t>
          </a:r>
          <a:endParaRPr lang="es-MX" sz="1700" kern="1200" dirty="0"/>
        </a:p>
      </dsp:txBody>
      <dsp:txXfrm>
        <a:off x="50768" y="335678"/>
        <a:ext cx="1383955" cy="938259"/>
      </dsp:txXfrm>
    </dsp:sp>
    <dsp:sp modelId="{F367E0C1-3912-47D5-BD24-AACDE14E3A1E}">
      <dsp:nvSpPr>
        <dsp:cNvPr id="0" name=""/>
        <dsp:cNvSpPr/>
      </dsp:nvSpPr>
      <dsp:spPr>
        <a:xfrm>
          <a:off x="1440903" y="455480"/>
          <a:ext cx="4813461" cy="840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/>
            <a:t>Habilidad para emplear las palabras de manera oral o escrita de manera efectiva</a:t>
          </a:r>
          <a:endParaRPr lang="es-MX" sz="1800" b="1" kern="1200" dirty="0"/>
        </a:p>
      </dsp:txBody>
      <dsp:txXfrm>
        <a:off x="1440903" y="455480"/>
        <a:ext cx="4813461" cy="840408"/>
      </dsp:txXfrm>
    </dsp:sp>
    <dsp:sp modelId="{2CD4F621-1932-4943-A710-076CDA94F3DA}">
      <dsp:nvSpPr>
        <dsp:cNvPr id="0" name=""/>
        <dsp:cNvSpPr/>
      </dsp:nvSpPr>
      <dsp:spPr>
        <a:xfrm rot="5400000">
          <a:off x="2490526" y="2543026"/>
          <a:ext cx="882429" cy="100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2D0D-5F3F-4AE2-8833-8DF529CA9677}">
      <dsp:nvSpPr>
        <dsp:cNvPr id="0" name=""/>
        <dsp:cNvSpPr/>
      </dsp:nvSpPr>
      <dsp:spPr>
        <a:xfrm>
          <a:off x="1512171" y="1512171"/>
          <a:ext cx="1376441" cy="1039795"/>
        </a:xfrm>
        <a:prstGeom prst="roundRect">
          <a:avLst>
            <a:gd name="adj" fmla="val 16670"/>
          </a:avLst>
        </a:prstGeom>
        <a:solidFill>
          <a:schemeClr val="accent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Lógica-Matemática  </a:t>
          </a:r>
          <a:endParaRPr lang="es-MX" sz="1700" kern="1200" dirty="0"/>
        </a:p>
      </dsp:txBody>
      <dsp:txXfrm>
        <a:off x="1562939" y="1562939"/>
        <a:ext cx="1274905" cy="938259"/>
      </dsp:txXfrm>
    </dsp:sp>
    <dsp:sp modelId="{B897DE89-0633-4CBE-B5CA-34B46082FDD1}">
      <dsp:nvSpPr>
        <dsp:cNvPr id="0" name=""/>
        <dsp:cNvSpPr/>
      </dsp:nvSpPr>
      <dsp:spPr>
        <a:xfrm>
          <a:off x="2819221" y="1564584"/>
          <a:ext cx="3658887" cy="840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/>
            <a:t>Disciplina que trata de métodos de razonamiento</a:t>
          </a:r>
          <a:endParaRPr lang="es-MX" sz="1800" b="1" kern="1200" dirty="0"/>
        </a:p>
      </dsp:txBody>
      <dsp:txXfrm>
        <a:off x="2819221" y="1564584"/>
        <a:ext cx="3658887" cy="840408"/>
      </dsp:txXfrm>
    </dsp:sp>
    <dsp:sp modelId="{77AE02A9-C0D7-400E-BBF0-19BDA6317558}">
      <dsp:nvSpPr>
        <dsp:cNvPr id="0" name=""/>
        <dsp:cNvSpPr/>
      </dsp:nvSpPr>
      <dsp:spPr>
        <a:xfrm>
          <a:off x="3556893" y="2716711"/>
          <a:ext cx="1485491" cy="1039795"/>
        </a:xfrm>
        <a:prstGeom prst="roundRect">
          <a:avLst>
            <a:gd name="adj" fmla="val 16670"/>
          </a:avLst>
        </a:prstGeom>
        <a:solidFill>
          <a:schemeClr val="tx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Espacial  </a:t>
          </a:r>
          <a:endParaRPr lang="es-MX" sz="1700" kern="1200" dirty="0"/>
        </a:p>
      </dsp:txBody>
      <dsp:txXfrm>
        <a:off x="3607661" y="2767479"/>
        <a:ext cx="1383955" cy="938259"/>
      </dsp:txXfrm>
    </dsp:sp>
    <dsp:sp modelId="{C39F61B1-506E-4D38-B231-B341F64E4819}">
      <dsp:nvSpPr>
        <dsp:cNvPr id="0" name=""/>
        <dsp:cNvSpPr/>
      </dsp:nvSpPr>
      <dsp:spPr>
        <a:xfrm>
          <a:off x="5372793" y="2832038"/>
          <a:ext cx="2549247" cy="840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/>
            <a:t>habilidad para pensar en tres dimensiones</a:t>
          </a:r>
          <a:endParaRPr lang="es-MX" sz="1800" kern="1200" dirty="0"/>
        </a:p>
      </dsp:txBody>
      <dsp:txXfrm>
        <a:off x="5372793" y="2832038"/>
        <a:ext cx="2549247" cy="8404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FE4B7-982D-4D0A-9D1E-26056B378C6C}">
      <dsp:nvSpPr>
        <dsp:cNvPr id="0" name=""/>
        <dsp:cNvSpPr/>
      </dsp:nvSpPr>
      <dsp:spPr>
        <a:xfrm rot="5400000">
          <a:off x="650096" y="1336480"/>
          <a:ext cx="930312" cy="10591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DB210-672B-46E6-8BBF-BCFF778C41BF}">
      <dsp:nvSpPr>
        <dsp:cNvPr id="0" name=""/>
        <dsp:cNvSpPr/>
      </dsp:nvSpPr>
      <dsp:spPr>
        <a:xfrm>
          <a:off x="0" y="187246"/>
          <a:ext cx="1566099" cy="1096218"/>
        </a:xfrm>
        <a:prstGeom prst="roundRect">
          <a:avLst>
            <a:gd name="adj" fmla="val 16670"/>
          </a:avLst>
        </a:prstGeom>
        <a:solidFill>
          <a:schemeClr val="accent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Musical   </a:t>
          </a:r>
          <a:endParaRPr lang="es-MX" sz="1700" kern="1200" dirty="0"/>
        </a:p>
      </dsp:txBody>
      <dsp:txXfrm>
        <a:off x="53523" y="240769"/>
        <a:ext cx="1459053" cy="989172"/>
      </dsp:txXfrm>
    </dsp:sp>
    <dsp:sp modelId="{F367E0C1-3912-47D5-BD24-AACDE14E3A1E}">
      <dsp:nvSpPr>
        <dsp:cNvPr id="0" name=""/>
        <dsp:cNvSpPr/>
      </dsp:nvSpPr>
      <dsp:spPr>
        <a:xfrm>
          <a:off x="1520155" y="367071"/>
          <a:ext cx="5074657" cy="886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 smtClean="0"/>
            <a:t>Es el talento que tienen los músicos, los cantantes y los bailarines</a:t>
          </a:r>
          <a:endParaRPr lang="es-MX" sz="1800" b="1" kern="1200" dirty="0"/>
        </a:p>
      </dsp:txBody>
      <dsp:txXfrm>
        <a:off x="1520155" y="367071"/>
        <a:ext cx="5074657" cy="886012"/>
      </dsp:txXfrm>
    </dsp:sp>
    <dsp:sp modelId="{2CD4F621-1932-4943-A710-076CDA94F3DA}">
      <dsp:nvSpPr>
        <dsp:cNvPr id="0" name=""/>
        <dsp:cNvSpPr/>
      </dsp:nvSpPr>
      <dsp:spPr>
        <a:xfrm rot="5400000">
          <a:off x="2684218" y="2567895"/>
          <a:ext cx="930312" cy="10591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2D0D-5F3F-4AE2-8833-8DF529CA9677}">
      <dsp:nvSpPr>
        <dsp:cNvPr id="0" name=""/>
        <dsp:cNvSpPr/>
      </dsp:nvSpPr>
      <dsp:spPr>
        <a:xfrm>
          <a:off x="1595290" y="1398742"/>
          <a:ext cx="1566099" cy="1096218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Corporal o kinestésica  </a:t>
          </a:r>
          <a:endParaRPr lang="es-MX" sz="1700" kern="1200" dirty="0"/>
        </a:p>
      </dsp:txBody>
      <dsp:txXfrm>
        <a:off x="1648813" y="1452265"/>
        <a:ext cx="1459053" cy="989172"/>
      </dsp:txXfrm>
    </dsp:sp>
    <dsp:sp modelId="{B897DE89-0633-4CBE-B5CA-34B46082FDD1}">
      <dsp:nvSpPr>
        <dsp:cNvPr id="0" name=""/>
        <dsp:cNvSpPr/>
      </dsp:nvSpPr>
      <dsp:spPr>
        <a:xfrm>
          <a:off x="3133393" y="1510948"/>
          <a:ext cx="3995402" cy="886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 smtClean="0"/>
            <a:t>Utilizar su cuerpo para resolver problemas o realizar actividades. Como los deportistas, los cirujanos y los bailarines.</a:t>
          </a:r>
          <a:endParaRPr lang="es-MX" sz="1800" b="1" kern="1200" dirty="0"/>
        </a:p>
      </dsp:txBody>
      <dsp:txXfrm>
        <a:off x="3133393" y="1510948"/>
        <a:ext cx="3995402" cy="886012"/>
      </dsp:txXfrm>
    </dsp:sp>
    <dsp:sp modelId="{77AE02A9-C0D7-400E-BBF0-19BDA6317558}">
      <dsp:nvSpPr>
        <dsp:cNvPr id="0" name=""/>
        <dsp:cNvSpPr/>
      </dsp:nvSpPr>
      <dsp:spPr>
        <a:xfrm>
          <a:off x="3750966" y="2751005"/>
          <a:ext cx="1566099" cy="109621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Intrapersonal  </a:t>
          </a:r>
          <a:endParaRPr lang="es-MX" sz="1700" kern="1200" dirty="0"/>
        </a:p>
      </dsp:txBody>
      <dsp:txXfrm>
        <a:off x="3804489" y="2804528"/>
        <a:ext cx="1459053" cy="989172"/>
      </dsp:txXfrm>
    </dsp:sp>
    <dsp:sp modelId="{C39F61B1-506E-4D38-B231-B341F64E4819}">
      <dsp:nvSpPr>
        <dsp:cNvPr id="0" name=""/>
        <dsp:cNvSpPr/>
      </dsp:nvSpPr>
      <dsp:spPr>
        <a:xfrm>
          <a:off x="5665403" y="2872589"/>
          <a:ext cx="2687578" cy="886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 smtClean="0"/>
            <a:t>Entenderse a sí mismo </a:t>
          </a:r>
          <a:endParaRPr lang="es-MX" sz="1800" kern="1200" dirty="0"/>
        </a:p>
      </dsp:txBody>
      <dsp:txXfrm>
        <a:off x="5665403" y="2872589"/>
        <a:ext cx="2687578" cy="88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FE4B7-982D-4D0A-9D1E-26056B378C6C}">
      <dsp:nvSpPr>
        <dsp:cNvPr id="0" name=""/>
        <dsp:cNvSpPr/>
      </dsp:nvSpPr>
      <dsp:spPr>
        <a:xfrm rot="5400000">
          <a:off x="1199728" y="1827445"/>
          <a:ext cx="915935" cy="12309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DB210-672B-46E6-8BBF-BCFF778C41BF}">
      <dsp:nvSpPr>
        <dsp:cNvPr id="0" name=""/>
        <dsp:cNvSpPr/>
      </dsp:nvSpPr>
      <dsp:spPr>
        <a:xfrm>
          <a:off x="0" y="617678"/>
          <a:ext cx="1969179" cy="1098602"/>
        </a:xfrm>
        <a:prstGeom prst="roundRect">
          <a:avLst>
            <a:gd name="adj" fmla="val 16670"/>
          </a:avLst>
        </a:prstGeom>
        <a:solidFill>
          <a:schemeClr val="accent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Interpersonal    </a:t>
          </a:r>
          <a:endParaRPr lang="es-MX" sz="2100" kern="1200" dirty="0"/>
        </a:p>
      </dsp:txBody>
      <dsp:txXfrm>
        <a:off x="53639" y="671317"/>
        <a:ext cx="1861901" cy="991324"/>
      </dsp:txXfrm>
    </dsp:sp>
    <dsp:sp modelId="{F367E0C1-3912-47D5-BD24-AACDE14E3A1E}">
      <dsp:nvSpPr>
        <dsp:cNvPr id="0" name=""/>
        <dsp:cNvSpPr/>
      </dsp:nvSpPr>
      <dsp:spPr>
        <a:xfrm>
          <a:off x="2964825" y="700388"/>
          <a:ext cx="4958014" cy="805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 smtClean="0"/>
            <a:t>Es entender a los demás</a:t>
          </a:r>
          <a:endParaRPr lang="es-MX" sz="1800" b="1" kern="1200" dirty="0"/>
        </a:p>
      </dsp:txBody>
      <dsp:txXfrm>
        <a:off x="2964825" y="700388"/>
        <a:ext cx="4958014" cy="805070"/>
      </dsp:txXfrm>
    </dsp:sp>
    <dsp:sp modelId="{1AD02D0D-5F3F-4AE2-8833-8DF529CA9677}">
      <dsp:nvSpPr>
        <dsp:cNvPr id="0" name=""/>
        <dsp:cNvSpPr/>
      </dsp:nvSpPr>
      <dsp:spPr>
        <a:xfrm>
          <a:off x="2535775" y="2016479"/>
          <a:ext cx="1607888" cy="933342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Naturalista </a:t>
          </a:r>
          <a:endParaRPr lang="es-MX" sz="2100" kern="1200" dirty="0"/>
        </a:p>
      </dsp:txBody>
      <dsp:txXfrm>
        <a:off x="2581345" y="2062049"/>
        <a:ext cx="1516748" cy="842202"/>
      </dsp:txXfrm>
    </dsp:sp>
    <dsp:sp modelId="{EA80B193-FE8C-4675-B883-25D32CFF4E20}">
      <dsp:nvSpPr>
        <dsp:cNvPr id="0" name=""/>
        <dsp:cNvSpPr/>
      </dsp:nvSpPr>
      <dsp:spPr>
        <a:xfrm>
          <a:off x="4320477" y="2089792"/>
          <a:ext cx="3423184" cy="1050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 smtClean="0"/>
            <a:t>Se  utilizamos al observar y estudiar la naturaleza</a:t>
          </a:r>
          <a:r>
            <a:rPr lang="es-MX" sz="1800" b="1" kern="1200" dirty="0" smtClean="0"/>
            <a:t> </a:t>
          </a:r>
          <a:endParaRPr lang="es-MX" sz="1800" b="1" kern="1200" dirty="0"/>
        </a:p>
      </dsp:txBody>
      <dsp:txXfrm>
        <a:off x="4320477" y="2089792"/>
        <a:ext cx="3423184" cy="10505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A099FF-B527-4320-B583-3FEE67AB85CF}">
      <dsp:nvSpPr>
        <dsp:cNvPr id="0" name=""/>
        <dsp:cNvSpPr/>
      </dsp:nvSpPr>
      <dsp:spPr>
        <a:xfrm>
          <a:off x="0" y="0"/>
          <a:ext cx="6822578" cy="2942456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Esta asociada con la capacidad de desarrollo de procesos mentales que permitan resolver distintas cuestiones. </a:t>
          </a:r>
          <a:endParaRPr lang="es-MX" sz="2100" kern="1200" dirty="0"/>
        </a:p>
      </dsp:txBody>
      <dsp:txXfrm>
        <a:off x="0" y="1176982"/>
        <a:ext cx="6822578" cy="1176982"/>
      </dsp:txXfrm>
    </dsp:sp>
    <dsp:sp modelId="{5A751972-F215-492F-8BBD-74EB4BA78FB9}">
      <dsp:nvSpPr>
        <dsp:cNvPr id="0" name=""/>
        <dsp:cNvSpPr/>
      </dsp:nvSpPr>
      <dsp:spPr>
        <a:xfrm>
          <a:off x="2921370" y="176547"/>
          <a:ext cx="979837" cy="97983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5F008-6CC7-4219-B5AC-DD949258C0DD}">
      <dsp:nvSpPr>
        <dsp:cNvPr id="0" name=""/>
        <dsp:cNvSpPr/>
      </dsp:nvSpPr>
      <dsp:spPr>
        <a:xfrm>
          <a:off x="272903" y="2353964"/>
          <a:ext cx="6276771" cy="441368"/>
        </a:xfrm>
        <a:prstGeom prst="leftRight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6FD22-E6A6-4305-A512-B87B7305701A}">
      <dsp:nvSpPr>
        <dsp:cNvPr id="0" name=""/>
        <dsp:cNvSpPr/>
      </dsp:nvSpPr>
      <dsp:spPr>
        <a:xfrm>
          <a:off x="1076787" y="0"/>
          <a:ext cx="4543170" cy="1817268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7150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2CED6-CC94-4DB6-9F6D-77308290078C}">
      <dsp:nvSpPr>
        <dsp:cNvPr id="0" name=""/>
        <dsp:cNvSpPr/>
      </dsp:nvSpPr>
      <dsp:spPr>
        <a:xfrm>
          <a:off x="1621967" y="318021"/>
          <a:ext cx="1499246" cy="890461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Habilidades del </a:t>
          </a:r>
          <a:endParaRPr lang="es-MX" sz="2200" kern="1200" dirty="0"/>
        </a:p>
      </dsp:txBody>
      <dsp:txXfrm>
        <a:off x="1621967" y="318021"/>
        <a:ext cx="1499246" cy="890461"/>
      </dsp:txXfrm>
    </dsp:sp>
    <dsp:sp modelId="{D79B56AC-4F18-4F74-A328-E457F3ABCE9F}">
      <dsp:nvSpPr>
        <dsp:cNvPr id="0" name=""/>
        <dsp:cNvSpPr/>
      </dsp:nvSpPr>
      <dsp:spPr>
        <a:xfrm>
          <a:off x="3348372" y="608784"/>
          <a:ext cx="1771836" cy="890461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Pensamiento  </a:t>
          </a:r>
          <a:endParaRPr lang="es-MX" sz="2200" kern="1200" dirty="0"/>
        </a:p>
      </dsp:txBody>
      <dsp:txXfrm>
        <a:off x="3348372" y="608784"/>
        <a:ext cx="1771836" cy="890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83DE3-1743-44BD-91F3-D1030AF9620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D7F35-3B3C-4C64-9010-6E9190EA494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469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2D05B-6CE0-406F-892E-0B7D86A26CCA}" type="slidenum">
              <a:rPr lang="es-MX"/>
              <a:pPr>
                <a:defRPr/>
              </a:pPr>
              <a:t>3</a:t>
            </a:fld>
            <a:endParaRPr lang="es-MX"/>
          </a:p>
        </p:txBody>
      </p:sp>
      <p:sp>
        <p:nvSpPr>
          <p:cNvPr id="9728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7285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D34EAF4-B73C-4480-8DD1-D9E3F86B867B}" type="slidenum">
              <a:rPr lang="es-MX" sz="1200">
                <a:latin typeface="Calibri" pitchFamily="34" charset="0"/>
              </a:rPr>
              <a:pPr algn="r"/>
              <a:t>3</a:t>
            </a:fld>
            <a:endParaRPr lang="es-MX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80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F81-7CE3-48BA-87D8-52F710F574AD}" type="slidenum">
              <a:rPr lang="es-ES" smtClean="0">
                <a:solidFill>
                  <a:prstClr val="black"/>
                </a:solidFill>
              </a:rPr>
              <a:pPr/>
              <a:t>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3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F81-7CE3-48BA-87D8-52F710F574AD}" type="slidenum">
              <a:rPr lang="es-ES" smtClean="0">
                <a:solidFill>
                  <a:prstClr val="black"/>
                </a:solidFill>
              </a:rPr>
              <a:pPr/>
              <a:t>6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78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F81-7CE3-48BA-87D8-52F710F574AD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49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CD7F35-3B3C-4C64-9010-6E9190EA494D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4798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F81-7CE3-48BA-87D8-52F710F574AD}" type="slidenum">
              <a:rPr lang="es-ES" smtClean="0">
                <a:solidFill>
                  <a:prstClr val="black"/>
                </a:solidFill>
              </a:rPr>
              <a:pPr/>
              <a:t>19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47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F81-7CE3-48BA-87D8-52F710F574AD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88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3C9E-AE20-4A8C-81DD-94FA043416DE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634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62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174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069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88013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4251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2784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917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601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500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50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430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337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8822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95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769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67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C32FA-8FC3-440C-BB0B-8C9D6FA18CB5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E6E1BF-286A-41CA-B827-C642503F6F24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577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5.xml"/><Relationship Id="rId7" Type="http://schemas.openxmlformats.org/officeDocument/2006/relationships/hyperlink" Target="http://www.bing.com/images/search?q=inteligencia+linguistica+&amp;view=detailv2&amp;adlt=strict&amp;id=149EEA67E0FF3803B72FFC837FD7445FBA2DC0F0&amp;selectedIndex=14&amp;ccid=7u23i6U1&amp;simid=608039977285062128&amp;thid=OIP.Meeedb78ba5358e3ed67974f205322569o0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23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26.jpeg"/><Relationship Id="rId4" Type="http://schemas.openxmlformats.org/officeDocument/2006/relationships/diagramQuickStyle" Target="../diagrams/quickStyle6.xml"/><Relationship Id="rId9" Type="http://schemas.openxmlformats.org/officeDocument/2006/relationships/hyperlink" Target="http://www.bing.com/images/search?q=inteligencia+intrapersonal&amp;view=detailv2&amp;adlt=strict&amp;id=7F4959921DDBFED6396C203725C97B03B0088FB0&amp;selectedIndex=4&amp;ccid=xgoc6GTD&amp;simid=608014181711216656&amp;thid=OIP.Mc60a1ce864c372be5b6ca7e91a2e2c14o0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7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bing.com/images/search?q=pensamiento+&amp;view=detailv2&amp;adlt=strict&amp;id=AE2E931CC0197333B1F3DF74C06FB7436E973857&amp;selectedIndex=64&amp;ccid=I867KUYP&amp;simid=608012257561545777&amp;thid=OIP.M23cebb29460f476073c107fa0ede4be8o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3" Type="http://schemas.openxmlformats.org/officeDocument/2006/relationships/hyperlink" Target="https://www.google.com.mx/url?sa=i&amp;rct=j&amp;q=&amp;esrc=s&amp;source=images&amp;cd=&amp;cad=rja&amp;uact=8&amp;ved=0CAcQjRxqFQoTCOi8sbu-_8cCFUsaPgod2Y4PcQ&amp;url=https://smartrosaledatour.wordpress.com/organigrama-empresa/&amp;psig=AFQjCNEUuidBLUlNmFgdRyqurLw4HR15Dw&amp;ust=1442628030431359" TargetMode="External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Relationship Id="rId1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.mx/imgres?imgurl=http://www.uaemex.mx/cicmed/images/Escudo.png&amp;imgrefurl=http://www.uaemex.mx/cicmed/vincula.html&amp;usg=__-o27awcIURS0zGW7ukXP8Apcr9I=&amp;h=100&amp;w=114&amp;sz=28&amp;hl=es&amp;start=5&amp;tbnid=M_kf_e63Por9OM:&amp;tbnh=76&amp;tbnw=87&amp;prev=/images?q=escudo+uaemex&amp;gbv=2&amp;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3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40.pn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39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4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3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10" Type="http://schemas.openxmlformats.org/officeDocument/2006/relationships/image" Target="../media/image46.png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13" Type="http://schemas.microsoft.com/office/2007/relationships/diagramDrawing" Target="../diagrams/drawing17.xml"/><Relationship Id="rId3" Type="http://schemas.openxmlformats.org/officeDocument/2006/relationships/hyperlink" Target="https://www.google.com.mx/url?sa=i&amp;rct=j&amp;q=&amp;esrc=s&amp;source=images&amp;cd=&amp;cad=rja&amp;uact=8&amp;ved=0CAcQjRxqFQoTCOi8sbu-_8cCFUsaPgod2Y4PcQ&amp;url=https://smartrosaledatour.wordpress.com/organigrama-empresa/&amp;psig=AFQjCNEUuidBLUlNmFgdRyqurLw4HR15Dw&amp;ust=1442628030431359" TargetMode="External"/><Relationship Id="rId7" Type="http://schemas.openxmlformats.org/officeDocument/2006/relationships/diagramColors" Target="../diagrams/colors16.xml"/><Relationship Id="rId12" Type="http://schemas.openxmlformats.org/officeDocument/2006/relationships/diagramColors" Target="../diagrams/colors1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11" Type="http://schemas.openxmlformats.org/officeDocument/2006/relationships/diagramQuickStyle" Target="../diagrams/quickStyle17.xml"/><Relationship Id="rId5" Type="http://schemas.openxmlformats.org/officeDocument/2006/relationships/diagramLayout" Target="../diagrams/layout16.xml"/><Relationship Id="rId15" Type="http://schemas.openxmlformats.org/officeDocument/2006/relationships/image" Target="../media/image48.png"/><Relationship Id="rId10" Type="http://schemas.openxmlformats.org/officeDocument/2006/relationships/diagramLayout" Target="../diagrams/layout17.xml"/><Relationship Id="rId4" Type="http://schemas.openxmlformats.org/officeDocument/2006/relationships/diagramData" Target="../diagrams/data16.xml"/><Relationship Id="rId9" Type="http://schemas.openxmlformats.org/officeDocument/2006/relationships/diagramData" Target="../diagrams/data17.xml"/><Relationship Id="rId1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mx/imgres?imgurl=http://www.uaemex.mx/cicmed/images/Escudo.png&amp;imgrefurl=http://www.uaemex.mx/cicmed/vincula.html&amp;usg=__-o27awcIURS0zGW7ukXP8Apcr9I=&amp;h=100&amp;w=114&amp;sz=28&amp;hl=es&amp;start=5&amp;tbnid=M_kf_e63Por9OM:&amp;tbnh=76&amp;tbnw=87&amp;prev=/images?q=escudo+uaemex&amp;gbv=2&amp;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58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pensamiento+&amp;view=detailv2&amp;adlt=strict&amp;id=E7944D16A447CA0642C06F1F4F00088225B2A7FE&amp;selectedIndex=53&amp;ccid=ioYQJwfd&amp;simid=608043022411238039&amp;thid=OIP.M8a86102707ddfe2bef3b0729e466b7cao0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www.google.com.mx/url?sa=i&amp;rct=j&amp;q=&amp;esrc=s&amp;source=images&amp;cd=&amp;cad=rja&amp;uact=8&amp;ved=0CAcQjRxqFQoTCOi8sbu-_8cCFUsaPgod2Y4PcQ&amp;url=https://smartrosaledatour.wordpress.com/organigrama-empresa/&amp;psig=AFQjCNEUuidBLUlNmFgdRyqurLw4HR15Dw&amp;ust=1442628030431359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google.com.mx/url?sa=i&amp;rct=j&amp;q=&amp;esrc=s&amp;source=images&amp;cd=&amp;cad=rja&amp;uact=8&amp;ved=0CAcQjRxqFQoTCOi8sbu-_8cCFUsaPgod2Y4PcQ&amp;url=https://smartrosaledatour.wordpress.com/organigrama-empresa/&amp;psig=AFQjCNEUuidBLUlNmFgdRyqurLw4HR15Dw&amp;ust=1442628030431359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Rectángulo"/>
          <p:cNvSpPr/>
          <p:nvPr/>
        </p:nvSpPr>
        <p:spPr>
          <a:xfrm>
            <a:off x="-108520" y="1851789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5400" b="1" cap="all" dirty="0" smtClean="0">
                <a:ln w="0"/>
                <a:gradFill flip="none">
                  <a:gsLst>
                    <a:gs pos="0">
                      <a:srgbClr val="98C72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8C72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8C723">
                        <a:shade val="65000"/>
                        <a:satMod val="130000"/>
                      </a:srgbClr>
                    </a:gs>
                    <a:gs pos="92000">
                      <a:srgbClr val="98C723">
                        <a:shade val="50000"/>
                        <a:satMod val="120000"/>
                      </a:srgbClr>
                    </a:gs>
                    <a:gs pos="100000">
                      <a:srgbClr val="98C72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/>
              </a:rPr>
              <a:t>HABILIDADES</a:t>
            </a:r>
          </a:p>
          <a:p>
            <a:pPr algn="ctr"/>
            <a:r>
              <a:rPr lang="es-MX" sz="5400" b="1" cap="all" dirty="0" smtClean="0">
                <a:ln w="0"/>
                <a:gradFill flip="none">
                  <a:gsLst>
                    <a:gs pos="0">
                      <a:srgbClr val="98C72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8C72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8C723">
                        <a:shade val="65000"/>
                        <a:satMod val="130000"/>
                      </a:srgbClr>
                    </a:gs>
                    <a:gs pos="92000">
                      <a:srgbClr val="98C723">
                        <a:shade val="50000"/>
                        <a:satMod val="120000"/>
                      </a:srgbClr>
                    </a:gs>
                    <a:gs pos="100000">
                      <a:srgbClr val="98C72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/>
              </a:rPr>
              <a:t> Y </a:t>
            </a:r>
          </a:p>
          <a:p>
            <a:pPr algn="ctr"/>
            <a:r>
              <a:rPr lang="es-MX" sz="5400" b="1" cap="all" dirty="0" smtClean="0">
                <a:ln w="0"/>
                <a:gradFill flip="none">
                  <a:gsLst>
                    <a:gs pos="0">
                      <a:srgbClr val="98C72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8C72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8C723">
                        <a:shade val="65000"/>
                        <a:satMod val="130000"/>
                      </a:srgbClr>
                    </a:gs>
                    <a:gs pos="92000">
                      <a:srgbClr val="98C723">
                        <a:shade val="50000"/>
                        <a:satMod val="120000"/>
                      </a:srgbClr>
                    </a:gs>
                    <a:gs pos="100000">
                      <a:srgbClr val="98C72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/>
              </a:rPr>
              <a:t>PENSAMIENTO CREATIVO</a:t>
            </a:r>
            <a:endParaRPr lang="es-MX" sz="5400" b="1" cap="all" dirty="0">
              <a:ln w="0"/>
              <a:gradFill flip="none">
                <a:gsLst>
                  <a:gs pos="0">
                    <a:srgbClr val="98C723">
                      <a:tint val="75000"/>
                      <a:shade val="75000"/>
                      <a:satMod val="170000"/>
                    </a:srgbClr>
                  </a:gs>
                  <a:gs pos="49000">
                    <a:srgbClr val="98C723">
                      <a:tint val="88000"/>
                      <a:shade val="65000"/>
                      <a:satMod val="172000"/>
                    </a:srgbClr>
                  </a:gs>
                  <a:gs pos="50000">
                    <a:srgbClr val="98C723">
                      <a:shade val="65000"/>
                      <a:satMod val="130000"/>
                    </a:srgbClr>
                  </a:gs>
                  <a:gs pos="92000">
                    <a:srgbClr val="98C723">
                      <a:shade val="50000"/>
                      <a:satMod val="120000"/>
                    </a:srgbClr>
                  </a:gs>
                  <a:gs pos="100000">
                    <a:srgbClr val="98C723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993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77124" y="932023"/>
            <a:ext cx="7989752" cy="1083329"/>
          </a:xfrm>
        </p:spPr>
        <p:txBody>
          <a:bodyPr>
            <a:normAutofit fontScale="90000"/>
          </a:bodyPr>
          <a:lstStyle/>
          <a:p>
            <a:r>
              <a:rPr lang="es-ES" sz="44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Lóbulo temporal </a:t>
            </a:r>
            <a:r>
              <a:rPr lang="es-ES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s-ES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74972539"/>
              </p:ext>
            </p:extLst>
          </p:nvPr>
        </p:nvGraphicFramePr>
        <p:xfrm>
          <a:off x="133164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Rectángulo"/>
          <p:cNvSpPr/>
          <p:nvPr/>
        </p:nvSpPr>
        <p:spPr>
          <a:xfrm>
            <a:off x="611560" y="593467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Se </a:t>
            </a:r>
            <a:r>
              <a:rPr lang="es-MX" dirty="0"/>
              <a:t>encarga de la comprensión del lenguaje, asimismo, interviene en la memoria y las emociones.</a:t>
            </a:r>
          </a:p>
        </p:txBody>
      </p:sp>
    </p:spTree>
    <p:extLst>
      <p:ext uri="{BB962C8B-B14F-4D97-AF65-F5344CB8AC3E}">
        <p14:creationId xmlns:p14="http://schemas.microsoft.com/office/powerpoint/2010/main" val="25236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80445867"/>
              </p:ext>
            </p:extLst>
          </p:nvPr>
        </p:nvGraphicFramePr>
        <p:xfrm>
          <a:off x="1524000" y="1397000"/>
          <a:ext cx="6096000" cy="3104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939143" y="598714"/>
            <a:ext cx="5159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Lóbulo occipital  </a:t>
            </a:r>
            <a:endParaRPr lang="es-MX" sz="4000" dirty="0"/>
          </a:p>
        </p:txBody>
      </p:sp>
      <p:sp>
        <p:nvSpPr>
          <p:cNvPr id="4" name="Proceso alternativo 3"/>
          <p:cNvSpPr/>
          <p:nvPr/>
        </p:nvSpPr>
        <p:spPr>
          <a:xfrm>
            <a:off x="1997612" y="4887685"/>
            <a:ext cx="5303520" cy="1667859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/>
                </a:solidFill>
              </a:rPr>
              <a:t>Controla </a:t>
            </a:r>
            <a:r>
              <a:rPr lang="es-MX" sz="2000" dirty="0">
                <a:solidFill>
                  <a:schemeClr val="tx1"/>
                </a:solidFill>
              </a:rPr>
              <a:t>la corteza visual que procesa lo que vemos.</a:t>
            </a:r>
          </a:p>
        </p:txBody>
      </p:sp>
    </p:spTree>
    <p:extLst>
      <p:ext uri="{BB962C8B-B14F-4D97-AF65-F5344CB8AC3E}">
        <p14:creationId xmlns:p14="http://schemas.microsoft.com/office/powerpoint/2010/main" val="282942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03548" y="105273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Lados del cerebro</a:t>
            </a:r>
          </a:p>
          <a:p>
            <a:pPr algn="ctr"/>
            <a:r>
              <a:rPr lang="es-ES" sz="2400" b="1" dirty="0" smtClean="0"/>
              <a:t> </a:t>
            </a:r>
          </a:p>
          <a:p>
            <a:pPr marL="342900" indent="-342900" algn="just">
              <a:buFontTx/>
              <a:buChar char="-"/>
            </a:pPr>
            <a:r>
              <a:rPr lang="es-ES" sz="2400" dirty="0" smtClean="0"/>
              <a:t>Hemisferio izquierdo 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03548" y="2136339"/>
            <a:ext cx="72368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/>
          </a:p>
          <a:p>
            <a:pPr algn="just"/>
            <a:r>
              <a:rPr lang="es-ES" dirty="0" smtClean="0"/>
              <a:t>Es </a:t>
            </a:r>
            <a:r>
              <a:rPr lang="es-ES" dirty="0"/>
              <a:t>la parte motriz capaz de reconocer grupos de letras formando palabras, y grupos de palabras formando frases, tanto en lo que se refiere al 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habla, la escritura, la numeración, las matemáticas y la lógica,</a:t>
            </a:r>
            <a:r>
              <a:rPr lang="es-ES" b="1" dirty="0"/>
              <a:t> </a:t>
            </a:r>
            <a:r>
              <a:rPr lang="es-ES" dirty="0"/>
              <a:t>como a las facultades necesarias para transformar un conjunto de informaciones en palabras, gestos y </a:t>
            </a:r>
            <a:r>
              <a:rPr lang="es-ES" dirty="0" smtClean="0"/>
              <a:t>pensamientos, 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CONDUCTA NO VERBAL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44663"/>
            <a:ext cx="5040560" cy="189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0364" y="910382"/>
            <a:ext cx="7931224" cy="4199656"/>
          </a:xfrm>
        </p:spPr>
        <p:txBody>
          <a:bodyPr>
            <a:noAutofit/>
          </a:bodyPr>
          <a:lstStyle/>
          <a:p>
            <a:pPr marL="0" lvl="0" indent="0" algn="ctr" defTabSz="914400">
              <a:spcBef>
                <a:spcPts val="0"/>
              </a:spcBef>
              <a:buClrTx/>
              <a:buSzTx/>
              <a:buNone/>
            </a:pPr>
            <a:r>
              <a:rPr lang="es-ES" sz="2400" b="1" dirty="0">
                <a:solidFill>
                  <a:prstClr val="black"/>
                </a:solidFill>
              </a:rPr>
              <a:t>Lados del cerebro</a:t>
            </a:r>
          </a:p>
          <a:p>
            <a:pPr algn="just">
              <a:buFontTx/>
              <a:buChar char="-"/>
            </a:pPr>
            <a:r>
              <a:rPr lang="es-MX" sz="2800" dirty="0" smtClean="0"/>
              <a:t>Hemisferio derecho</a:t>
            </a:r>
            <a:endParaRPr lang="es-MX" sz="2800" dirty="0"/>
          </a:p>
        </p:txBody>
      </p:sp>
      <p:sp>
        <p:nvSpPr>
          <p:cNvPr id="2" name="1 Rectángulo"/>
          <p:cNvSpPr/>
          <p:nvPr/>
        </p:nvSpPr>
        <p:spPr>
          <a:xfrm>
            <a:off x="467544" y="206084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/>
              <a:t>Es un hemisferio integrador, centro de las facultades viso-espaciales no verbales, especializado en sensaciones, sentimientos, prosodia y habilidades especiales como las visuales y sonoras, por ejemplo las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habilidades artísticas y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musicales.</a:t>
            </a:r>
          </a:p>
          <a:p>
            <a:pPr algn="just"/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s-ES" dirty="0" smtClean="0"/>
              <a:t>CONDUCTA VERBAL 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3789040"/>
            <a:ext cx="4680520" cy="191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2737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104456"/>
          </a:xfrm>
        </p:spPr>
        <p:txBody>
          <a:bodyPr>
            <a:normAutofit/>
          </a:bodyPr>
          <a:lstStyle/>
          <a:p>
            <a:pPr algn="ctr"/>
            <a:r>
              <a:rPr lang="es-ES" sz="2700" b="1" dirty="0" smtClean="0">
                <a:solidFill>
                  <a:prstClr val="black"/>
                </a:solidFill>
                <a:ea typeface="+mn-ea"/>
                <a:cs typeface="+mn-cs"/>
              </a:rPr>
              <a:t>PENSAMIENTO Y UNIDADES BÁSICAS   </a:t>
            </a:r>
            <a:br>
              <a:rPr lang="es-ES" sz="27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s-ES" sz="27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br>
              <a:rPr lang="es-ES" sz="27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es-MX" sz="2800" b="1" dirty="0"/>
          </a:p>
        </p:txBody>
      </p:sp>
      <p:sp>
        <p:nvSpPr>
          <p:cNvPr id="11266" name="AutoShape 2" descr="data:image/jpeg;base64,/9j/4AAQSkZJRgABAQAAAQABAAD/2wCEAAkGBxQQEBQUDxIWFRQVFRQWFRQVFxQYFxUYFBcWFhcXFxcZHCggGB4lHxUWITEhJSkrLi4uFx8zODMsNygtLisBCgoKDg0OGxAQGzckHCQsLSwvLDcwLC0tLywsLCw0LDQsLCwsLCwsLDQsLCssLCwsLCwsLCwsLCwrLCwsLCwsLP/AABEIAOEA4QMBIgACEQEDEQH/xAAcAAEAAgIDAQAAAAAAAAAAAAAAAQcFBgIDBAj/xABJEAABAwIDBAcDCQQHCAMAAAABAAIDBBEFEiEGBzFhEyJBUXGBkRQyUggjQpKhscHR4RZicoIVM1OTotLwQ1RjsrPC4/EXJHP/xAAaAQEAAgMBAAAAAAAAAAAAAAAABAUBAgMG/8QALBEBAAIBAgQFBAEFAAAAAAAAAAECAwQRBRIhMRMVQVFhFCKB8DIjM6HR8f/aAAwDAQACEQMRAD8AvFERAREQQpUIglFCEoJReKuxWGD+vmjjvwzva0nwBK50eIxTC8MrJB3sc11vGx0QepFAKlAREQFCKUBQpRAUKUQFClEBERBClEQQpREEIpRAREQEREBERAWs7wdpBh1FJLfrkFsY7S92jQPv8itmKoz5Qk7+np2fQyucB2F2o/P1QalS4VUYiXTSPLnHU6lYxtXUYdOHQyuY5p4g8eR7wvZs/tOaZpA4EcPyWIxSuNRIXd6D6P3cbYDFKbM6wmjyiUaakj3gOZutuCoPcg2SHEC0+7JG6/8ALrf7lfgQSiIghSoUoIUqFKCFKhSghERBKhSoQSoUqEEqFKhBKIiCEUqEBSoRBKIiAtE3tbJHEKQOiF5oczmgDVzT7zRz0081vaghB8aVELmOLXAtINiDpZcqQ5XA819F7ztkqaWlnqTG0TRRufmFwHZRezrfetQ3PbGQVUbqqpiF2SGNsd3Wu0AuLuXWFhyQbBuhwd9jVSNLQW5IgRYkfSd4afbyVmhcYow0ANAAAAAHAAcAFzQEREBERAREQEREBERAREQEREBERAREQYHa7aSPDqfpZRe5ytFwAXWJsXHRvA/cASVUeIb7Ks/1EFOwHhm6WQ+uZn3K78Qw+KojMdRGyWM2uyRrXNNjcaHTiqw3t7AF9PHLhcIY6DMHQQMDS9jrG7Ws4uBvpxIPJBrGCb08RnlDOmizm5ax0HUdYE2LmuDm3txW37G73GVD3Mr420+UE9KHEx6djr6t+1U+ykrKHJJJTTRucXtYZIXtJuCDYltyTmW/bN7sqyWBpeY6YPbmd0jC+S5voY7i2ltCUFn/ALf4Z/v9P/eNXE7wsM/3+D64WiSblHnhWxX50v8A5V0P3IyEW9thHMUxv/1UGx4vvhoYgfZ8857w0sZ9Z4BI5gFaPXb7axz/AJiKma3sa5srz9bO2/1Qt1wHczQwWNQX1L+3pDlZ9Rv4krNbRbAUdRRyQxU0MLsruifHGxpZIAcrrtAJ14jtQVpjW8Kvq6FzJqOMRygB0sRd7oIzAMcTa4Fr3K7N2m8inoYpYapr2tdO+VjmguyteGjK4DXQtPqsLszjLmvdS1Yt0bXxlp7HNOvFafWRZpbM7SfsQfWODYxDWRNlppBJG7gRe45OaRdp5EXXvXz1shi0mB1kLZ2PZFURROfcnK9rwLSAcA5hOo42uD2L6CieHNBaQQRcEcCDwIQc0REBFClAREQEUKUBFClAREQEREBEUIJREQQhClEHF0YPEA+KmylEEIilBCEIhQfPe+XCRS4sJmaCpYHm3xssx/rZp8SVrOx1H7RXRxn6T2j6zgPxVjfKFit7E/tzSt+xp/Badujjz4pFycD9UOP/AGoLY3u7MtqsNc9jfnaRrpYyOORgBkYORa3h3tC6Ny+0RqqIwSOvJTENvprG+5jPlq3warCewEWPAix81Rmx8f8ARG0T6Y6RvLoRfgWSATQG/K2X1CC9kUIgKVClBAUqAl0BSouuupnbG0vkcGtaCS46AAdpKDsUrR//AJVw3pejM7hrbpDHII/rW0HMrdY3hwBaQQRcEagg8CCg5FSoKlAUBSoCCVClQglERAREQEREEKVClAUFFKCoPlEf1NH/APtJ/wAi1Lcgy+KMJ7A//pyfmtx+UQ0ey0h7RO4eRicT9wWgbma0R4zA1xsHiVov8RjdlHna3mg+mbKpN9uFlskFZF1Xsa4OeBwMREkTnEa2zXb/AD81bYWgb4YC6ljItYvcx1zYWcwv15fN/wCuwN0wqubUQxysILZGNeLa+8L28uHkvYql3S7W09Nh3RVlQyIxyEMDzbqvax9vJznfYrQw/EI6hgfBI2Rh4OYQR9iD0rhJMG+8QPEgLpxOsEEMkruEbHPPPKCbfYqJxgx4u8vfObhtzmOgPGzW8AEY3X814PBYDazHjSsDYg0zPDi0PNmtDeLj38QLc1Uu6faCelrm0zpHSU0jujAOojfrlLSdQDwtzC2vfVgc80UVRTBzjCHNka3U5HWOYDtsRr4ozLWaneHitFI2SpEckTj7mUNuP3XDUfatw2/2h6XCIKymbnhe+J72n4SDo7wdYHmFR01bU1zmQAPkfo1sYGv6ea+gsOposJwSOPEMpZHCGytPWDnP4xtH0rk2QUxiOMwVcbWGJsby4l0n+vJXdusjkbhdOJSTbPkJvfo8xyceVvsWibs9l8LxAPlfG10rZJD7PnlyRx5yI7gn5zQA93WsRdXK1oaLAAADQDgAEkcyUusdVYxFHxNz3N1XSdooA0ukfkaNSX6Aea4fU4ubl5o3dPCvtzbdGYXB7w0EkgAakk2A8StCn3vYc2TIXSkXtnEfU8eN/sWG272tp6l8MQmzUr4jI4sNhI4mzWu7bCxuOa7uUt+j2voXSdGKyAvvbL0rOPdxtdZkFfM20uE0bacPgfd5Pu34DVWhuNxiaejkiqCXdC8CNzuORzQct+2xB9UZWWiIgIiICIiAihSgKCiFBTHygqmz6Zh4dFO/zvG38VXm0mASYWaGeNxPSwxVDXH6MjSHObp2as8nclvnyhWHpqY/8Ccf4oz+C7t6FIJdn6CYf7IQa8pI8npeyC3MErxU00M7fdlijkHg9od+K0XfXUxeyMifIWSF/SR24Oytcx4Nxr1ZToNe3gCshuZrumwan7488X1HED7LLYdpsEZXU0sEgFntIDiAch7HC/cUHyaKk6F4uC4ud/NYWHcAA2y3DddjT6PEmNhcTFK9jJG62LXOyh1u8ZrrDbRbJVdFJ0c8Ljc9V7WlzH82kfctz3RbCVD6llTUxOihjIc0SNLXSubctsDrlBsb9qC9qylEsb43+69rmu8HAg/evmfajYusw6bo8jnxvNopGa9IOwWBvm7wvp1z7Ak8Br6L512324ndiTKiNrW+yk9A113stI3Rzm6AuIJN+Y7kGybpNi6pswqKyMxRxnNGx1g977aOI7AL311W87x9qThtLnjaXSPIaLW6gOheb8yAOZC9mwu0oxGjbM4BrwXMlAN2h7NCR3A6EeK1revQ+2sjZBKwEZ2yXNxlJY8cOPWjGnNc8mamON7zs3pjtedqxux+5LaiOWMUbo8k0bXHpLlxm1BeXEi4N3cLnhyWxb2KV01AWxDM+5GTTUPY5l9eFiQb9llpGyOzEdDIJhK904zdfRjRmaWmzbnsPaT3rO1dSJXaSB5/iBP3qrzcWiP7Vd/n0TsXD5mf6k7NZ3b4BNQ1HtD3sByPb0IudH5fedw4sadL8Atwx7aZsQvUy2HY0Xuf5QvAxuU37VqMuO09RdszRmc83cewA6Dko2ltl11p8S21Y9HbVVx6SI5I3mWeott6OZ+QSFribDO0tBPdddG1mMsgmibK3NGWudbsLuAPPt9VpW21DTRhpp3Am2tllcNww1+GxtmdZ7HO6KQ66fCfVTI0eLTXjL6f7Rp1GTPWcfq4YpUUUlM5wAEp7B/6WA2ewV9WyRrTYNOZhPDN2t5A/gOa6pNnJRN0JcwPtmtc+7e2bgrC2YwZtHTm7sznG5Nra8AB6qTqdVFKfb1tPZyw6ebW+7tHdp+A7D1VXUugjdEHR2L8zjZgNiDa2t7jgV9D7KYA2gpxE05jxe+wGZ1rcOwC2ip3Z7aKVuLsdHGwAvEUuV2YvY7I2xcNCQWtOna1X4pOObTWJt3cL8sWnl7JREW7UREQEREBERARcSsBi+OOilDY2hwHvXv6A9n2rjmz0w15rz0dMWK2SdqtB+UDF1KR/e6Znq0H8CprnCo2OaeOSGHXnDMy/wDyleve85tZhXSR3ElPIyXKdDlN4369os++nwrVdlcTz7KYhCTrC8tH8Mzo3D/E563x5K5I5qzvDW1bVna0No+TxITQVDTwbUnL/NHGSPx81aUrw0Ek2ABJPcANVV/yfGWw6Y/FVOPpHE38FZGJQ9JDIy9s7Htv3Zmkfitt2r56232+lqsRZUU9uho3fMseLsc+7gZHNB1vp2/RHerZ3Y7b/wBKwv6ZgZURZOkDfcc2S+R7Lm9jldcdluYVF4PsZVyss9nQsNruksDp3M94+gVg7H4MKBxdTyvL3sEb3aAEAl2jbaceN+zxULPxDBi9d5+ErFo8uT0XBVVLGD5xwAPf2qgGbAl771M92CwAjuXOawANJc4C2g5+SsaUl1yTcnvXjyqkz8Zy26Y42hZ4OG0j+c7uOCYfFSxGOnBawnM4XcS51gLuueNgB3aLsqW6qYOK7JoszSO8EfeqvxLZLRN53TeWMf8AGGpYy5tRFZsmpJAaDYaaXNlpWNYDNRZZA8tvqCCb968M1RJTTFrrhzHHRc8a2kkqGhrzoNF7jFipSkVrHR5i97WtM2nqsLYDHHVcRE2sjPpfEPzWp7Y7NyQzPfA0ujcSerclpPYQsvukY5wls3qi13cBe50v5rZto4MrczHE66jg38/NUt7/AE2rmMcdJ7x8rOlPqMEc89YU8ygnldYMd4uBAHiSrcwXDfZaJjCQ546zndgvroFqeFMY2QxNeHdLnkAH0XZiLZnWbYi3bbTip2k2hmiiEBb0cmh96N9mi9jmie4dg0OuimammbUTFIjaveXDBbFhjn33s68fxDJUgGMiS7CHONjlvrpzBPHvXk2m2hkc32cFoDHOzlhzEm5AaXctdOzmujYfZqXE6wNBcImHPPKfot4+bjwH6L20NCcZxjo9GxulJIaLZKeIjqjnlAbfvN1NpgpXbaOyLbNe2/Xu2rcpsY57xXzi0Yv0DNeuQbdIeQsbeqvFdVLA2NjWRgNa1oa1o4AAWAXauzkIiICIiAiIgIigoPLiFT0bCe3s8VqT9SSeJ1KyuK1HSP04DQLHuavL8SzzlybR2hb6THyV3nvLH19GJonxu4PaWn+YWuqOwevfBTYhTvFuljiDhfg+Kdh4fWHkr9IVG7UU4bilQwaCRzm+Be2/3m6kcGvO9qfly19e1m+bmtouhoJIWNBe2ZziSeAeBbTyI8ltUtdLM673m3dwHoFUWHznDDDIGgh7MswY4kSa3Drke8NeGmqtPCa+OpiEkJ6p7CLEHucOwrXi8Z6233+yXXQWwzXbb7kubfiuMEQadBZd74+5SyPvXneq25o2c11ujXaosstIlwYyy5KC6y8lXUWabHVZiJlttu1fbHBIKh5LurJYdZoFz3X+1aNSYBG6aSNz33jtcFobmv3G/rw4qwakF+tiTy42Wp4viTI5Y+rZ/SHpATqBlyWNtB3/AMo8F6jh05rYpjfp6T8qjW1w1vE7dfVtWAzx00OW7Y2MuTcgDxJPHzWJ2q2zbfo4WMlaW3JJDmEnw0Itb1Xvm2YrZA2ampTLGLPhcJ2i/c4xW117CqzqmvMjg7rSF5BtbV17WFuak4NBFb+Jed7I+fWc9eSkbQz27+hlrcSia0G2a8pFwGxk9fh7txcBdm8SlhjxGSnoYyGx5Ivec90knF3WJJsHODbfu3VybDbPxYHhzpqiwkLBJO/iRYXEbfC9rdpK0vdrs63E8Qlr5h83FLnay/vTE5xfk0ZdBxNu5WKEyuKzM2cwllNGAaupDi53Ow6R5/hHVaO8hZzc1gjY6BlS5oM9T1nSEXcWA2Y251AsL8ybrUPlEDLNSO/4NQPNr4j+Kt/ZqlbDR08cerGQRNae8BjQD58UGSCIiAiIgIiICIiCCvHiM2VthxK9b3WF1iak5ioWtz+HTaO8uuKu9urHOYupzV7XsXQ9q81ZaVs8U7w0Eu4BUptVURtmfnZ/9g1DnucCS1rLgMA7CbDu0JVl7d4k6lZFLkL4g+0gGlr+646cNCPNVRW4VJU4g2Jrg90pDy5hzBrTqSSOFh+Cu+GY648U5Znqhaq9r35IjozxwKcxktjM8EuZwY1zWvje7X6RF237tVt2w+EPpaUNlGV7jctuHZfEjS/bos7Q0giY1g4NaB42HFdxCqdXxHJnrOOe2/8AxPwaWmOeaO7gQoXIhcSqqU6HXJIG8VjarE7aNXuq6YSCxNu0ELDTYXIHANGe5sLD7+5dMVazPXu23iIeWWsfm46LrrtoYaZl5nWvwGpJ77Dj+S1zFdomtqHU7szGse9ksjdXNLCWuyCxBsQTrobdnFZ/Bdk3YizNQ4rTyho1bJStbLHf4m5iR496v9Pwrm2nJ0j2V2fiMV6U6y0/azGpTUGNr2tEfExuLmnXjmsL/R7OKweAYU+tqWQsOr3tBcSNMx4/658V37T4X7FUyQGQSujNnyNBALrXIFyTpe3HjdXhuY2SbS0YqJWjpp7PBI1ay2lu6/3WV5jx1x1iteynve17c1u7Z8XcMPwqTozboKYtYebWZWn1VH7nNnXVOJMkdGTDTXc4/RDwLMaT2m5vbkrB37Y0YKOOBv8AtnEvd+7EWnL5kj05rZ922Dto8Mp2gWc9glkPa58gDiT5WHgFu1YTflf+jBa9hPGTztci/nZefdlOKDZ9tQ5jn5nSzFreOUyFjTyGVoN+wXXbvdxKCowqdsM8cjo5IszWPY4tOe3WANx2+hXLcni7Z8NEBIz0xdGR+45xcw+FiW/yoNC3m7SsxT2bo43Rvj6TM15YRaQx2Ic0kEaX8lYO5vHumozSy6TUZETmnjkBLWemUtP8PMLTNtNnaU1rhT000eRwErYTGGnQHqxOHUaeAINve00US497FjTKpkToWVMkccsT7g5XlrJHHSxIOV2lwTfXVGF7BFAUoyIiICIiAoUriUHnqX9ndx/ALxOWArtoXxyyMcB1XuA8L6fZZdB2lPwrzGq1db5J39Fpi0WTl3iGwPXnesKdo79n+vVcf6eB7Ps/VQpyVlIrp8kejIVcDZGlj2hzXCxBFwR3ELFYfgkFLf2eFkZdxLRqfE8VzONN7j6D81wOKsPf6D81pOSdprWejrGG0TvyvU3ipcvH/STO8+n6ocRZ3n0/VceV15bez0lcCug4gzvPp+qj25nefT9VrNJbxE+zvUFdHtrO8+n6p7YzvPp+q15LM/hjcU2VpKp5fUQnOeMkbnMeeZscrj4grI7CbDUtDVGpgqpXERvaY5Mgs11iS6wuQMoPkENWzvPp+q4uqmEWJ0Oh071Z6TiefD0t1qh59DTJ1jpKn8KoJcVxMCJuYzTGQl2lmFxeS7u6oPmvqimiDGhrRYNAaAOwAWCr/d1g9NTVMpp2WdI0HjcNAOob3A6ei3vEJzFDI9rS8sY9wY3i8tBOUczay9Rp89c9IvXspc2K2K3LZUPyjH9Wkbwv0xLuVmj8bq4WRNEYYPdDQ237trfcvn/eRta/EqaJssDGZZs8b2PzBzSx7SDcAjWwPMclaW6naT2/D2Zj87BaGUd+Voyu8228wV2c1dbwdgailJfSxmemJJuxpdNG34HgavaOxwF7ce9Y/Y2aXBaqjqKhro4quN7ZWvuC1olLQ5zTwtaN/fYu8DZ23mzs08gmZ0krA0AxRyFj4y0nrx9Zofe+rSQeqLX4Ks9r6GWRrI4Ya2V4JFpopXZA4dYNe65sbDTggvXFcDp6sDp4w6ws14LmvAPwyMIc3yKwcO7bD2zNmML3vYQ5vSz1EgaQbg2e8387rI7DQTR4dSsqwRM2JrXgm5BAsL87WWeQQFKIgIiICIiAuK5KEFc7YQ5apx+INd9lvwWFVo4lg8NRbpmZrcCC4EebSF4P2Rpfgd/eSf5lQajhWS+SbVmNpXOn4jSmOK2id4V5ZFYR2Ppfgd/eP/NR+x9N8L/ruXDyfP7x+/h280xe0q+RWB+x1N3P+uVx/Y2n75Prfonk+b3g80w+0tBRb7+xdP8AFJ9YfkoOxUHxy/Wb/lWPKM/weaYfaWhKVvZ2Kg+OX6zf8q4nYqH+0l9W/wCVY8oz/DMcTw/LRUW9fsTD/aSerfyXH9iYv7WT/D+SeU5/hnzPD+w0dSt3/YiP+1f/AIfyWk7Y076OpEMPWJjEjTIbZwCQ/KR2t005rHlOo9v8nmWD9hs2wLfnpD3MH2lbw4Kodze1vtFVNDKGseWB0YBvmyk5rE8iCrfV9osNsOGKW7qfV5Yy5ZtHZSO8nYylkqXOo6ylhmcbyUssrGAOI95hv1CeJFtb3WN2SqjgWLtjlmZJDNHGJnsddgMgOVwI4lr2kHkfBbztBspJDK+SKnFVC97n9HdvTROeczg3PZr2kknUgi9tQq12i2WqqqcNpMPqWNIDcsoaA3UnR17BupNrnipaK+kQbqbLHbOU8kVJTx1BBlZDEyQg3Be1gDjft1B1WSRlAClEQEREBERAREQEREBERAREQEREBERAREQEREEFazt9so3FKbo82SVhzwyfC61rG3FpFwR+S2dVhvdbKx8T3ueKS1nOY6RvRSAk5nFpt1gbAngRzRiVTVGD1+DTxVU1O6MwygNfdpY/Qmwc06gtzD9V9M4FijKuminhN2Ssa8crjUHmDp5L5i2j2hdLGYGTSyQ3a4NlldJZzb6i/irG+TxjD3MqaV5JZHkkjv8ARzlzXt88rTb+JCFzIgRGRERAREQEREBERAREQEREBERAREQEREBERAREQEREBdc0LXgh7Q4EWIIuCO4g8V2Ig0us3W4VK7MaQNJ4iOSaNv1GODR6LP4Bs9TUEfR0cLYmmxOW5LiOBc43Lj4lZVEBERAREQEREBERAREQEREBQpRAREQEREBERAREQEREBERAREQEREBERAREQEREBERARE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83568" y="1918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400" dirty="0" smtClean="0">
                <a:solidFill>
                  <a:prstClr val="black"/>
                </a:solidFill>
                <a:latin typeface="Arial"/>
              </a:rPr>
              <a:t>De acuerdo con Dewey el pensamiento es: </a:t>
            </a:r>
          </a:p>
        </p:txBody>
      </p:sp>
      <p:sp>
        <p:nvSpPr>
          <p:cNvPr id="7" name="3 Marcador de contenido"/>
          <p:cNvSpPr txBox="1">
            <a:spLocks/>
          </p:cNvSpPr>
          <p:nvPr/>
        </p:nvSpPr>
        <p:spPr>
          <a:xfrm>
            <a:off x="611560" y="2780928"/>
            <a:ext cx="3528392" cy="3034453"/>
          </a:xfrm>
          <a:prstGeom prst="rect">
            <a:avLst/>
          </a:prstGeom>
          <a:ln>
            <a:solidFill>
              <a:srgbClr val="366658">
                <a:lumMod val="60000"/>
                <a:lumOff val="40000"/>
              </a:srgb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s-MX" sz="2000" dirty="0">
                <a:solidFill>
                  <a:prstClr val="black"/>
                </a:solidFill>
                <a:latin typeface="Arial"/>
              </a:rPr>
              <a:t>Una relación entre lo que ya sabemos, nuestra memoria y lo que percibimos, damos significado a las cosas, creamos, inferimos más allá de los que nos viene </a:t>
            </a:r>
            <a:r>
              <a:rPr lang="es-MX" sz="2000" dirty="0" smtClean="0">
                <a:solidFill>
                  <a:prstClr val="black"/>
                </a:solidFill>
                <a:latin typeface="Arial"/>
              </a:rPr>
              <a:t>dado</a:t>
            </a:r>
            <a:endParaRPr kumimoji="0" lang="es-MX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22340"/>
            <a:ext cx="1667855" cy="166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048" y="4581128"/>
            <a:ext cx="19018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181150" y="4116390"/>
            <a:ext cx="3246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Imagen ---imágenes mentales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5169722" y="6178153"/>
            <a:ext cx="3021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Lenguaje---- comunicación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4324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inteligencia </a:t>
            </a:r>
            <a:endParaRPr lang="es-MX" dirty="0"/>
          </a:p>
        </p:txBody>
      </p:sp>
      <p:graphicFrame>
        <p:nvGraphicFramePr>
          <p:cNvPr id="4" name="Diagrama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365526"/>
              </p:ext>
            </p:extLst>
          </p:nvPr>
        </p:nvGraphicFramePr>
        <p:xfrm>
          <a:off x="827584" y="1412776"/>
          <a:ext cx="7922840" cy="416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http://tse1.mm.bing.net/th?&amp;id=OIP.Meeedb78ba5358e3ed67974f205322569o0&amp;w=162&amp;h=154&amp;c=0&amp;pid=1.9&amp;rs=0&amp;p=0&amp;r=0">
            <a:hlinkClick r:id="rId7" tooltip="Ver detalles de imágenes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52736"/>
            <a:ext cx="146685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708920"/>
            <a:ext cx="1774700" cy="111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87776"/>
            <a:ext cx="2880915" cy="109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29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inteligencia </a:t>
            </a:r>
            <a:endParaRPr lang="es-MX" dirty="0"/>
          </a:p>
        </p:txBody>
      </p:sp>
      <p:graphicFrame>
        <p:nvGraphicFramePr>
          <p:cNvPr id="4" name="Diagrama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647034"/>
              </p:ext>
            </p:extLst>
          </p:nvPr>
        </p:nvGraphicFramePr>
        <p:xfrm>
          <a:off x="395536" y="1412776"/>
          <a:ext cx="8354888" cy="416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484784"/>
            <a:ext cx="1911871" cy="126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062782"/>
            <a:ext cx="1240309" cy="60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http://tse1.mm.bing.net/th?&amp;id=OIP.Mc60a1ce864c372be5b6ca7e91a2e2c14o0&amp;w=182&amp;h=211&amp;c=0&amp;pid=1.9&amp;rs=0&amp;p=0&amp;r=0">
            <a:hlinkClick r:id="rId9" tooltip="Ver detalles de imágenes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082" y="4854500"/>
            <a:ext cx="17335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4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inteligencia </a:t>
            </a:r>
            <a:endParaRPr lang="es-MX" dirty="0"/>
          </a:p>
        </p:txBody>
      </p:sp>
      <p:graphicFrame>
        <p:nvGraphicFramePr>
          <p:cNvPr id="4" name="Diagrama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218152"/>
              </p:ext>
            </p:extLst>
          </p:nvPr>
        </p:nvGraphicFramePr>
        <p:xfrm>
          <a:off x="827584" y="1412776"/>
          <a:ext cx="7922840" cy="416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764704"/>
            <a:ext cx="1872208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81128"/>
            <a:ext cx="2908151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41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nta perforada 1"/>
          <p:cNvSpPr/>
          <p:nvPr/>
        </p:nvSpPr>
        <p:spPr>
          <a:xfrm>
            <a:off x="385762" y="1537690"/>
            <a:ext cx="3826198" cy="3115446"/>
          </a:xfrm>
          <a:prstGeom prst="flowChartPunchedTape">
            <a:avLst/>
          </a:prstGeom>
          <a:solidFill>
            <a:srgbClr val="0070C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MX" dirty="0" smtClean="0"/>
              <a:t>Habilidad: capacidad de disposición para hacer algo, grado de competencia de un sujeto frente a un objeto, puede ser innata o desarrollada a partir del entendimiento </a:t>
            </a:r>
          </a:p>
          <a:p>
            <a:pPr lvl="0"/>
            <a:endParaRPr lang="es-MX" dirty="0"/>
          </a:p>
        </p:txBody>
      </p:sp>
      <p:sp>
        <p:nvSpPr>
          <p:cNvPr id="9" name="Terminador 8"/>
          <p:cNvSpPr/>
          <p:nvPr/>
        </p:nvSpPr>
        <p:spPr>
          <a:xfrm>
            <a:off x="4860032" y="4941168"/>
            <a:ext cx="4032448" cy="1584176"/>
          </a:xfrm>
          <a:prstGeom prst="flowChartTerminator">
            <a:avLst/>
          </a:prstGeom>
          <a:solidFill>
            <a:srgbClr val="FFC00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b="1" dirty="0" smtClean="0">
                <a:solidFill>
                  <a:schemeClr val="tx1"/>
                </a:solidFill>
              </a:rPr>
              <a:t>Pensamiento: es el producto de la mente, son las actividades, racionales de intelecto y la abstracción de la imaginación.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807740" y="380503"/>
            <a:ext cx="7596336" cy="115212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small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Desarrollo de habilidades </a:t>
            </a:r>
            <a:br>
              <a:rPr kumimoji="0" lang="es-MX" sz="3200" b="1" i="0" u="none" strike="noStrike" kern="1200" cap="small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s-MX" sz="3200" b="1" i="0" u="none" strike="noStrike" kern="1200" cap="small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del pensamiento</a:t>
            </a:r>
            <a:endParaRPr kumimoji="0" lang="es-MX" sz="3200" b="1" i="0" u="none" strike="noStrike" kern="1200" cap="small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4338" name="Picture 2" descr="http://tse1.mm.bing.net/th?&amp;id=OIP.M23cebb29460f476073c107fa0ede4be8o0&amp;w=299&amp;h=252&amp;c=0&amp;pid=1.9&amp;rs=0&amp;p=0&amp;r=0">
            <a:hlinkClick r:id="rId2" tooltip="Ver detalles de imágenes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033" y="2060848"/>
            <a:ext cx="284797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02894"/>
            <a:ext cx="2147689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63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6" name="AutoShape 8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8" name="AutoShape 10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2" name="AutoShape 14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4" name="AutoShape 16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6" name="AutoShape 18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47864" y="20625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 </a:t>
            </a:r>
            <a:endParaRPr lang="es-MX" dirty="0">
              <a:solidFill>
                <a:prstClr val="black"/>
              </a:solidFill>
            </a:endParaRPr>
          </a:p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1" name="AutoShape 6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AutoShape 8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AutoShape 11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graphicFrame>
        <p:nvGraphicFramePr>
          <p:cNvPr id="20" name="Diagrama 19"/>
          <p:cNvGraphicFramePr/>
          <p:nvPr>
            <p:extLst>
              <p:ext uri="{D42A27DB-BD31-4B8C-83A1-F6EECF244321}">
                <p14:modId xmlns:p14="http://schemas.microsoft.com/office/powerpoint/2010/main" val="3728805026"/>
              </p:ext>
            </p:extLst>
          </p:nvPr>
        </p:nvGraphicFramePr>
        <p:xfrm>
          <a:off x="1493838" y="3501008"/>
          <a:ext cx="6822578" cy="2942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05961142"/>
              </p:ext>
            </p:extLst>
          </p:nvPr>
        </p:nvGraphicFramePr>
        <p:xfrm>
          <a:off x="1331640" y="891652"/>
          <a:ext cx="6696744" cy="1817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48" y="2564904"/>
            <a:ext cx="2857500" cy="112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76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Escud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1079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9 Imagen" descr="CU VALLE DE CHALC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188913"/>
            <a:ext cx="9921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896" y="362514"/>
            <a:ext cx="6931025" cy="1050361"/>
          </a:xfrm>
        </p:spPr>
        <p:txBody>
          <a:bodyPr>
            <a:normAutofit fontScale="90000"/>
          </a:bodyPr>
          <a:lstStyle/>
          <a:p>
            <a:pPr marL="484188" algn="ctr">
              <a:defRPr/>
            </a:pP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UNIVERSIDAD AUTÓNOMA DEL ESTADO DE MÉXICO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CENTRO UNIVERSITARIO UAEM VALLE DE CHALCO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PROGRAMA EDUCATIVO </a:t>
            </a:r>
            <a:r>
              <a:rPr lang="es-MX" sz="1800" b="1" dirty="0" smtClean="0">
                <a:solidFill>
                  <a:schemeClr val="accent1">
                    <a:lumMod val="50000"/>
                  </a:schemeClr>
                </a:solidFill>
              </a:rPr>
              <a:t> CONTADURÍA 2016B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s-MX" sz="2000" b="1" dirty="0">
                <a:solidFill>
                  <a:srgbClr val="009900"/>
                </a:solidFill>
              </a:rPr>
              <a:t/>
            </a:r>
            <a:br>
              <a:rPr lang="es-MX" sz="2000" b="1" dirty="0">
                <a:solidFill>
                  <a:srgbClr val="009900"/>
                </a:solidFill>
              </a:rPr>
            </a:br>
            <a:endParaRPr lang="es-ES" sz="2000" b="1" dirty="0">
              <a:solidFill>
                <a:srgbClr val="009900"/>
              </a:solidFill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>
          <a:xfrm rot="21251717">
            <a:off x="284992" y="1428790"/>
            <a:ext cx="748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>
                <a:tab pos="4843463" algn="l"/>
              </a:tabLst>
              <a:defRPr/>
            </a:pPr>
            <a:endParaRPr kumimoji="0" lang="es-MX" sz="26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>
                <a:tab pos="4843463" algn="l"/>
              </a:tabLst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onstantia"/>
              </a:rPr>
              <a:t>UNIDAD DE APRENDIZAJE: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>
                <a:tab pos="4843463" algn="l"/>
              </a:tabLst>
              <a:defRPr/>
            </a:pPr>
            <a:endParaRPr kumimoji="0" lang="es-MX" sz="2600" b="1" i="0" u="none" strike="noStrike" kern="1200" cap="none" spc="0" normalizeH="0" baseline="0" noProof="0" dirty="0" smtClean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onstantia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>
                <a:tab pos="4843463" algn="l"/>
              </a:tabLst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10" name="7 Rectángulo"/>
          <p:cNvSpPr/>
          <p:nvPr/>
        </p:nvSpPr>
        <p:spPr>
          <a:xfrm>
            <a:off x="0" y="3284984"/>
            <a:ext cx="7885114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4000" b="1" dirty="0" smtClean="0">
                <a:ln w="12700">
                  <a:solidFill>
                    <a:srgbClr val="04617B">
                      <a:satMod val="155000"/>
                    </a:srgbClr>
                  </a:solidFill>
                  <a:prstDash val="solid"/>
                </a:ln>
                <a:solidFill>
                  <a:srgbClr val="DBF5F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/>
              </a:rPr>
              <a:t>HABILIDADES DELPENSAMIENTO CREATIVO</a:t>
            </a:r>
            <a:endParaRPr lang="es-MX" sz="4000" b="1" dirty="0">
              <a:ln w="12700">
                <a:solidFill>
                  <a:srgbClr val="04617B">
                    <a:satMod val="155000"/>
                  </a:srgbClr>
                </a:solidFill>
                <a:prstDash val="solid"/>
              </a:ln>
              <a:solidFill>
                <a:srgbClr val="DBF5F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/>
            </a:endParaRPr>
          </a:p>
        </p:txBody>
      </p:sp>
      <p:sp>
        <p:nvSpPr>
          <p:cNvPr id="11" name="7 CuadroTexto"/>
          <p:cNvSpPr txBox="1">
            <a:spLocks noChangeArrowheads="1"/>
          </p:cNvSpPr>
          <p:nvPr/>
        </p:nvSpPr>
        <p:spPr bwMode="auto">
          <a:xfrm rot="324003">
            <a:off x="467544" y="5481318"/>
            <a:ext cx="828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3200" b="1" u="sng" dirty="0" smtClean="0">
                <a:solidFill>
                  <a:srgbClr val="0F6FC6">
                    <a:lumMod val="50000"/>
                  </a:srgbClr>
                </a:solidFill>
                <a:latin typeface="Calibri" pitchFamily="34" charset="0"/>
              </a:rPr>
              <a:t>L. EN C. LIZBETH VÁZQUEZ BELTRÁN </a:t>
            </a:r>
            <a:endParaRPr lang="es-MX" sz="3200" b="1" u="sng" dirty="0">
              <a:solidFill>
                <a:srgbClr val="0F6FC6">
                  <a:lumMod val="50000"/>
                </a:srgb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03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introduccion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5312"/>
            <a:ext cx="5962650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 rot="16200000">
            <a:off x="-1432653" y="2007696"/>
            <a:ext cx="5760640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Unidad 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II</a:t>
            </a:r>
          </a:p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Procesos cognoscitivos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03848" y="1268760"/>
            <a:ext cx="295399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3" algn="just">
              <a:spcAft>
                <a:spcPct val="0"/>
              </a:spcAft>
            </a:pPr>
            <a:r>
              <a:rPr lang="es-MX" altLang="es-MX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</a:p>
          <a:p>
            <a:pPr marL="80963" algn="just">
              <a:spcAft>
                <a:spcPct val="0"/>
              </a:spcAft>
            </a:pPr>
            <a:endParaRPr lang="es-MX" altLang="es-MX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/>
              <a:t>Examinar las diferentes estrategias cognitivas que estimulan los procesos del pensamiento para facilitar la solución de problemas que representan en la vida diaria.</a:t>
            </a:r>
          </a:p>
        </p:txBody>
      </p:sp>
    </p:spTree>
    <p:extLst>
      <p:ext uri="{BB962C8B-B14F-4D97-AF65-F5344CB8AC3E}">
        <p14:creationId xmlns:p14="http://schemas.microsoft.com/office/powerpoint/2010/main" val="191885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80300220"/>
              </p:ext>
            </p:extLst>
          </p:nvPr>
        </p:nvGraphicFramePr>
        <p:xfrm>
          <a:off x="719573" y="404664"/>
          <a:ext cx="7128792" cy="2824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323528" y="5805264"/>
            <a:ext cx="79208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(objetó, paisaje, evento) </a:t>
            </a:r>
            <a:endParaRPr lang="es-MX" sz="2400" dirty="0"/>
          </a:p>
        </p:txBody>
      </p:sp>
      <p:sp>
        <p:nvSpPr>
          <p:cNvPr id="8" name="7 Cruz"/>
          <p:cNvSpPr/>
          <p:nvPr/>
        </p:nvSpPr>
        <p:spPr>
          <a:xfrm>
            <a:off x="2267744" y="4365104"/>
            <a:ext cx="1080120" cy="97227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Igual que"/>
          <p:cNvSpPr/>
          <p:nvPr/>
        </p:nvSpPr>
        <p:spPr>
          <a:xfrm>
            <a:off x="5428869" y="4365104"/>
            <a:ext cx="1008112" cy="9361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AutoShape 2" descr="Resultado de imagen para objeto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76" y="4317684"/>
            <a:ext cx="1818597" cy="11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776" y="4437113"/>
            <a:ext cx="1861368" cy="106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4042581"/>
            <a:ext cx="2479659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74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7971656" cy="6264696"/>
          </a:xfrm>
        </p:spPr>
        <p:txBody>
          <a:bodyPr>
            <a:normAutofit/>
          </a:bodyPr>
          <a:lstStyle/>
          <a:p>
            <a:r>
              <a:rPr lang="es-MX" b="1" dirty="0" smtClean="0"/>
              <a:t>Descripción: </a:t>
            </a:r>
            <a:r>
              <a:rPr lang="es-MX" dirty="0"/>
              <a:t>a</a:t>
            </a:r>
            <a:r>
              <a:rPr lang="es-MX" dirty="0" smtClean="0"/>
              <a:t>porta </a:t>
            </a:r>
            <a:r>
              <a:rPr lang="es-MX" b="1" dirty="0"/>
              <a:t>información</a:t>
            </a:r>
            <a:r>
              <a:rPr lang="es-MX" dirty="0"/>
              <a:t> sobre alguien o algo, con distintos grados de detalle posibles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b="1" dirty="0" smtClean="0"/>
              <a:t>Objetiva: </a:t>
            </a:r>
            <a:r>
              <a:rPr lang="es-MX" dirty="0" smtClean="0"/>
              <a:t>Refleja las cosas como es en realidad</a:t>
            </a:r>
            <a:r>
              <a:rPr lang="es-MX" dirty="0"/>
              <a:t>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b="1" dirty="0"/>
              <a:t>S</a:t>
            </a:r>
            <a:r>
              <a:rPr lang="es-MX" b="1" dirty="0" smtClean="0"/>
              <a:t>ubjetiva</a:t>
            </a:r>
            <a:r>
              <a:rPr lang="es-MX" dirty="0" smtClean="0"/>
              <a:t>:  El auto refleja sus sentimientos y emociones a la vez que describe.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8680"/>
            <a:ext cx="2563366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2708920"/>
            <a:ext cx="2419350" cy="115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4830492"/>
            <a:ext cx="3725664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34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1" y="692696"/>
            <a:ext cx="6589199" cy="877667"/>
          </a:xfrm>
        </p:spPr>
        <p:txBody>
          <a:bodyPr/>
          <a:lstStyle/>
          <a:p>
            <a:r>
              <a:rPr lang="es-MX" b="1" dirty="0" smtClean="0"/>
              <a:t>Comparación </a:t>
            </a:r>
            <a:endParaRPr lang="es-MX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65927223"/>
              </p:ext>
            </p:extLst>
          </p:nvPr>
        </p:nvGraphicFramePr>
        <p:xfrm>
          <a:off x="482120" y="895350"/>
          <a:ext cx="407572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2"/>
          <p:cNvGraphicFramePr/>
          <p:nvPr>
            <p:extLst>
              <p:ext uri="{D42A27DB-BD31-4B8C-83A1-F6EECF244321}">
                <p14:modId xmlns:p14="http://schemas.microsoft.com/office/powerpoint/2010/main" val="681056923"/>
              </p:ext>
            </p:extLst>
          </p:nvPr>
        </p:nvGraphicFramePr>
        <p:xfrm>
          <a:off x="5068279" y="2794000"/>
          <a:ext cx="407572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5039544" y="2232952"/>
            <a:ext cx="4104456" cy="8776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/>
              <a:t>Clasificación </a:t>
            </a:r>
            <a:endParaRPr lang="es-MX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05536"/>
            <a:ext cx="1872208" cy="10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79511" y="6165304"/>
            <a:ext cx="1934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SITUACIONES   y</a:t>
            </a:r>
            <a:endParaRPr lang="es-MX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4705536"/>
            <a:ext cx="1378471" cy="108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114411" y="6165304"/>
            <a:ext cx="166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OBJETOS</a:t>
            </a:r>
            <a:endParaRPr lang="es-MX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416" y="548680"/>
            <a:ext cx="2847975" cy="165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18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6589199" cy="877667"/>
          </a:xfrm>
        </p:spPr>
        <p:txBody>
          <a:bodyPr/>
          <a:lstStyle/>
          <a:p>
            <a:r>
              <a:rPr lang="es-MX" b="1" dirty="0" smtClean="0"/>
              <a:t>Análisis  </a:t>
            </a:r>
            <a:endParaRPr lang="es-MX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79421951"/>
              </p:ext>
            </p:extLst>
          </p:nvPr>
        </p:nvGraphicFramePr>
        <p:xfrm>
          <a:off x="482120" y="895350"/>
          <a:ext cx="407572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2"/>
          <p:cNvGraphicFramePr/>
          <p:nvPr>
            <p:extLst>
              <p:ext uri="{D42A27DB-BD31-4B8C-83A1-F6EECF244321}">
                <p14:modId xmlns:p14="http://schemas.microsoft.com/office/powerpoint/2010/main" val="2729046388"/>
              </p:ext>
            </p:extLst>
          </p:nvPr>
        </p:nvGraphicFramePr>
        <p:xfrm>
          <a:off x="5068279" y="2794000"/>
          <a:ext cx="407572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5039544" y="2232952"/>
            <a:ext cx="4104456" cy="8776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/>
              <a:t>Síntesis  </a:t>
            </a:r>
            <a:endParaRPr lang="es-MX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47" y="486916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12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14260"/>
              </p:ext>
            </p:extLst>
          </p:nvPr>
        </p:nvGraphicFramePr>
        <p:xfrm>
          <a:off x="609599" y="2877592"/>
          <a:ext cx="7776864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229200"/>
            <a:ext cx="2808312" cy="16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5085184"/>
            <a:ext cx="2170364" cy="2048434"/>
          </a:xfrm>
          <a:prstGeom prst="rect">
            <a:avLst/>
          </a:prstGeom>
        </p:spPr>
      </p:pic>
      <p:cxnSp>
        <p:nvCxnSpPr>
          <p:cNvPr id="9" name="5 Conector recto de flecha"/>
          <p:cNvCxnSpPr/>
          <p:nvPr/>
        </p:nvCxnSpPr>
        <p:spPr>
          <a:xfrm>
            <a:off x="3783455" y="6102429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3 CuadroTexto"/>
          <p:cNvSpPr txBox="1"/>
          <p:nvPr/>
        </p:nvSpPr>
        <p:spPr>
          <a:xfrm>
            <a:off x="395536" y="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92D050"/>
                </a:solidFill>
                <a:latin typeface="Arial"/>
              </a:rPr>
              <a:t>Pensamiento hipotético</a:t>
            </a:r>
          </a:p>
          <a:p>
            <a:pPr algn="just"/>
            <a:endParaRPr lang="es-MX" dirty="0">
              <a:solidFill>
                <a:prstClr val="black"/>
              </a:solidFill>
              <a:latin typeface="Arial"/>
            </a:endParaRPr>
          </a:p>
          <a:p>
            <a:pPr algn="just"/>
            <a:r>
              <a:rPr lang="es-MX" sz="2400" dirty="0" smtClean="0">
                <a:solidFill>
                  <a:prstClr val="black"/>
                </a:solidFill>
                <a:latin typeface="Arial"/>
              </a:rPr>
              <a:t>Es </a:t>
            </a:r>
            <a:r>
              <a:rPr lang="es-MX" sz="2400" dirty="0">
                <a:solidFill>
                  <a:prstClr val="black"/>
                </a:solidFill>
                <a:latin typeface="Arial"/>
              </a:rPr>
              <a:t>el pensamiento que implica razonar sobre las proposiciones que pueden reflejar o no la realidad.</a:t>
            </a:r>
          </a:p>
          <a:p>
            <a:pPr algn="just"/>
            <a:endParaRPr lang="es-MX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04" y="1665580"/>
            <a:ext cx="2466975" cy="11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5 Conector recto de flecha"/>
          <p:cNvCxnSpPr/>
          <p:nvPr/>
        </p:nvCxnSpPr>
        <p:spPr>
          <a:xfrm>
            <a:off x="3249784" y="2257995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88" y="1542743"/>
            <a:ext cx="2619375" cy="10941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5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introduccion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0040"/>
            <a:ext cx="5962650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 rot="16200000">
            <a:off x="-789438" y="2007699"/>
            <a:ext cx="4474208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Unidad 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III</a:t>
            </a:r>
          </a:p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Solución de problemas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75856" y="1268760"/>
            <a:ext cx="295399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3" algn="just">
              <a:spcAft>
                <a:spcPct val="0"/>
              </a:spcAft>
            </a:pPr>
            <a:r>
              <a:rPr lang="es-MX" altLang="es-MX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</a:p>
          <a:p>
            <a:pPr marL="80963" algn="just">
              <a:spcAft>
                <a:spcPct val="0"/>
              </a:spcAft>
            </a:pPr>
            <a:endParaRPr lang="es-MX" altLang="es-MX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/>
              <a:t>Contrastar las diferentes estrategias para estimular el desarrollo intelectual y las habilidades para resolver problemas con la finalidad de mejorar el desarrollo de la mente y la forma de solucionar problemas.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67197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6" name="AutoShape 8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8" name="AutoShape 10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2" name="AutoShape 14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4" name="AutoShape 16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6" name="AutoShape 18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AutoShape 6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AutoShape 8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AutoShape 11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graphicFrame>
        <p:nvGraphicFramePr>
          <p:cNvPr id="16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370323"/>
              </p:ext>
            </p:extLst>
          </p:nvPr>
        </p:nvGraphicFramePr>
        <p:xfrm>
          <a:off x="338397" y="990600"/>
          <a:ext cx="3737992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9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007732"/>
              </p:ext>
            </p:extLst>
          </p:nvPr>
        </p:nvGraphicFramePr>
        <p:xfrm>
          <a:off x="4499992" y="3501008"/>
          <a:ext cx="4320480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5665" y="3861048"/>
            <a:ext cx="2546175" cy="19541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76056" y="1268760"/>
            <a:ext cx="2736304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5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problemas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432508"/>
              </p:ext>
            </p:extLst>
          </p:nvPr>
        </p:nvGraphicFramePr>
        <p:xfrm>
          <a:off x="395536" y="1556792"/>
          <a:ext cx="770485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88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problemas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092798"/>
              </p:ext>
            </p:extLst>
          </p:nvPr>
        </p:nvGraphicFramePr>
        <p:xfrm>
          <a:off x="395536" y="1556792"/>
          <a:ext cx="770485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446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5 CuadroTexto"/>
          <p:cNvSpPr>
            <a:spLocks noGrp="1" noChangeArrowheads="1"/>
          </p:cNvSpPr>
          <p:nvPr>
            <p:ph idx="4294967295"/>
          </p:nvPr>
        </p:nvSpPr>
        <p:spPr>
          <a:xfrm>
            <a:off x="214313" y="1412874"/>
            <a:ext cx="8715375" cy="5112469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tabLst>
                <a:tab pos="4843463" algn="l"/>
              </a:tabLst>
            </a:pPr>
            <a:r>
              <a:rPr lang="es-MX" sz="2800" dirty="0" smtClean="0">
                <a:solidFill>
                  <a:srgbClr val="00B050"/>
                </a:solidFill>
              </a:rPr>
              <a:t>Tipo de material:</a:t>
            </a:r>
            <a:r>
              <a:rPr lang="es-MX" sz="2800" dirty="0" smtClean="0">
                <a:solidFill>
                  <a:srgbClr val="0070C0"/>
                </a:solidFill>
              </a:rPr>
              <a:t> </a:t>
            </a:r>
            <a:r>
              <a:rPr lang="es-MX" sz="2800" b="1" dirty="0" smtClean="0"/>
              <a:t>Sólo visión</a:t>
            </a:r>
          </a:p>
          <a:p>
            <a:pPr marL="0" indent="0">
              <a:buFontTx/>
              <a:buNone/>
              <a:tabLst>
                <a:tab pos="4843463" algn="l"/>
              </a:tabLst>
            </a:pPr>
            <a:endParaRPr lang="es-MX" sz="2800" b="1" dirty="0" smtClean="0"/>
          </a:p>
          <a:p>
            <a:pPr marL="0" lvl="0" indent="0" algn="just" defTabSz="914400">
              <a:spcBef>
                <a:spcPct val="20000"/>
              </a:spcBef>
              <a:buClr>
                <a:srgbClr val="0BD0D9"/>
              </a:buClr>
              <a:buSzPct val="95000"/>
              <a:buNone/>
              <a:tabLst>
                <a:tab pos="4843463" algn="l"/>
              </a:tabLst>
            </a:pPr>
            <a:r>
              <a:rPr lang="es-MX" sz="2800" dirty="0" smtClean="0">
                <a:solidFill>
                  <a:srgbClr val="00B050"/>
                </a:solidFill>
              </a:rPr>
              <a:t>Título del material:</a:t>
            </a:r>
            <a:r>
              <a:rPr lang="es-MX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Uso Adecuado de Capacidades Mentales y Estrategias de Pensamiento.</a:t>
            </a:r>
            <a:endParaRPr lang="es-MX" sz="2400" b="1" dirty="0">
              <a:solidFill>
                <a:prstClr val="black"/>
              </a:solidFill>
              <a:latin typeface="Constantia"/>
            </a:endParaRPr>
          </a:p>
          <a:p>
            <a:pPr marL="0" indent="0" algn="just">
              <a:buFontTx/>
              <a:buNone/>
              <a:tabLst>
                <a:tab pos="4843463" algn="l"/>
              </a:tabLst>
            </a:pPr>
            <a:endParaRPr lang="es-MX" sz="2400" b="1" dirty="0" smtClean="0"/>
          </a:p>
          <a:p>
            <a:pPr marL="0" indent="0">
              <a:buFontTx/>
              <a:buNone/>
              <a:tabLst>
                <a:tab pos="4843463" algn="l"/>
              </a:tabLst>
            </a:pPr>
            <a:r>
              <a:rPr lang="es-MX" sz="2800" dirty="0" smtClean="0">
                <a:solidFill>
                  <a:srgbClr val="00B050"/>
                </a:solidFill>
              </a:rPr>
              <a:t>Plan de Estudios al que se vincula: </a:t>
            </a:r>
            <a:r>
              <a:rPr lang="es-MX" sz="2800" b="1" dirty="0" smtClean="0">
                <a:solidFill>
                  <a:schemeClr val="tx1"/>
                </a:solidFill>
              </a:rPr>
              <a:t>Contadurí</a:t>
            </a:r>
            <a:r>
              <a:rPr lang="es-MX" sz="2800" b="1" dirty="0" smtClean="0"/>
              <a:t>a </a:t>
            </a:r>
            <a:r>
              <a:rPr lang="es-MX" b="1" dirty="0" smtClean="0"/>
              <a:t> </a:t>
            </a:r>
            <a:r>
              <a:rPr lang="es-MX" sz="2600" b="1" dirty="0" smtClean="0"/>
              <a:t>    </a:t>
            </a:r>
          </a:p>
          <a:p>
            <a:pPr marL="0" indent="0">
              <a:buFontTx/>
              <a:buNone/>
              <a:tabLst>
                <a:tab pos="4843463" algn="l"/>
              </a:tabLst>
            </a:pPr>
            <a:endParaRPr lang="es-MX" sz="2600" b="1" dirty="0" smtClean="0"/>
          </a:p>
          <a:p>
            <a:pPr marL="0" indent="0">
              <a:buNone/>
              <a:tabLst>
                <a:tab pos="4843463" algn="l"/>
              </a:tabLst>
            </a:pPr>
            <a:r>
              <a:rPr lang="es-MX" sz="2800" b="1" dirty="0" smtClean="0">
                <a:solidFill>
                  <a:srgbClr val="00B050"/>
                </a:solidFill>
              </a:rPr>
              <a:t>UA:</a:t>
            </a:r>
            <a:r>
              <a:rPr lang="es-MX" sz="2800" b="1" dirty="0" smtClean="0">
                <a:solidFill>
                  <a:srgbClr val="0070C0"/>
                </a:solidFill>
              </a:rPr>
              <a:t> </a:t>
            </a:r>
            <a:r>
              <a:rPr lang="es-MX" sz="2800" b="1" dirty="0">
                <a:solidFill>
                  <a:schemeClr val="tx1"/>
                </a:solidFill>
              </a:rPr>
              <a:t>H</a:t>
            </a:r>
            <a:r>
              <a:rPr lang="es-MX" sz="2800" b="1" dirty="0" smtClean="0">
                <a:solidFill>
                  <a:schemeClr val="tx1"/>
                </a:solidFill>
              </a:rPr>
              <a:t>abilidades del Pensamiento Creativo  </a:t>
            </a:r>
          </a:p>
          <a:p>
            <a:pPr marL="0" indent="0">
              <a:buNone/>
              <a:tabLst>
                <a:tab pos="4843463" algn="l"/>
              </a:tabLst>
            </a:pPr>
            <a:endParaRPr lang="es-MX" sz="2800" b="1" dirty="0" smtClean="0"/>
          </a:p>
          <a:p>
            <a:pPr marL="0" indent="0">
              <a:buFontTx/>
              <a:buNone/>
              <a:tabLst>
                <a:tab pos="4843463" algn="l"/>
              </a:tabLst>
            </a:pPr>
            <a:r>
              <a:rPr lang="es-MX" sz="2800" b="1" dirty="0" smtClean="0">
                <a:solidFill>
                  <a:srgbClr val="00B050"/>
                </a:solidFill>
              </a:rPr>
              <a:t>Autor:</a:t>
            </a:r>
            <a:r>
              <a:rPr lang="es-MX" sz="2800" b="1" dirty="0" smtClean="0">
                <a:solidFill>
                  <a:srgbClr val="0070C0"/>
                </a:solidFill>
              </a:rPr>
              <a:t> </a:t>
            </a:r>
            <a:r>
              <a:rPr lang="es-MX" sz="2800" b="1" dirty="0" smtClean="0">
                <a:solidFill>
                  <a:schemeClr val="tx1"/>
                </a:solidFill>
              </a:rPr>
              <a:t>Lizbeth Vázquez Beltrán </a:t>
            </a:r>
          </a:p>
        </p:txBody>
      </p:sp>
      <p:pic>
        <p:nvPicPr>
          <p:cNvPr id="22532" name="Picture 8" descr="Escud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1079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9 Imagen" descr="CU VALLE DE CHALC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88913"/>
            <a:ext cx="9921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2" name="4 Rectángulo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algn="ctr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63896" y="362514"/>
            <a:ext cx="6931025" cy="105036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84188" algn="ctr">
              <a:defRPr/>
            </a:pPr>
            <a:r>
              <a:rPr lang="es-MX" sz="1800" b="1" smtClean="0">
                <a:solidFill>
                  <a:schemeClr val="accent1">
                    <a:lumMod val="50000"/>
                  </a:schemeClr>
                </a:solidFill>
              </a:rPr>
              <a:t>UNIVERSIDAD AUTÓNOMA DEL ESTADO DE MÉXICO</a:t>
            </a:r>
            <a:br>
              <a:rPr lang="es-MX" sz="18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smtClean="0">
                <a:solidFill>
                  <a:schemeClr val="accent1">
                    <a:lumMod val="50000"/>
                  </a:schemeClr>
                </a:solidFill>
              </a:rPr>
              <a:t>CENTRO UNIVERSITARIO UAEM VALLE DE CHALCO</a:t>
            </a:r>
            <a:br>
              <a:rPr lang="es-MX" sz="18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smtClean="0">
                <a:solidFill>
                  <a:schemeClr val="accent1">
                    <a:lumMod val="50000"/>
                  </a:schemeClr>
                </a:solidFill>
              </a:rPr>
              <a:t>PROGRAMA EDUCATIVO  CONTADURÍA 2016B</a:t>
            </a:r>
            <a:r>
              <a:rPr lang="es-MX" sz="2000" b="1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s-MX" sz="2000" b="1" smtClean="0">
                <a:solidFill>
                  <a:srgbClr val="009900"/>
                </a:solidFill>
              </a:rPr>
              <a:t/>
            </a:r>
            <a:br>
              <a:rPr lang="es-MX" sz="2000" b="1" smtClean="0">
                <a:solidFill>
                  <a:srgbClr val="009900"/>
                </a:solidFill>
              </a:rPr>
            </a:br>
            <a:endParaRPr lang="es-ES" sz="20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730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0"/>
            <a:ext cx="867645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 </a:t>
            </a:r>
            <a:endParaRPr lang="es-MX" dirty="0" smtClean="0"/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sz="2800" b="1" dirty="0" smtClean="0"/>
              <a:t>Representación  </a:t>
            </a:r>
            <a:r>
              <a:rPr lang="es-MX" sz="2800" b="1" dirty="0"/>
              <a:t>lineal</a:t>
            </a:r>
            <a:r>
              <a:rPr lang="es-MX" sz="2800" dirty="0"/>
              <a:t> </a:t>
            </a:r>
            <a:r>
              <a:rPr lang="es-MX" sz="2800" b="1" dirty="0"/>
              <a:t>o vertical </a:t>
            </a:r>
            <a:endParaRPr lang="es-MX" sz="2800" b="1" dirty="0" smtClean="0"/>
          </a:p>
          <a:p>
            <a:pPr marL="0" indent="0">
              <a:buNone/>
            </a:pPr>
            <a:endParaRPr lang="es-MX" dirty="0"/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es-MX" dirty="0"/>
              <a:t>A</a:t>
            </a:r>
            <a:r>
              <a:rPr lang="es-MX" dirty="0" smtClean="0"/>
              <a:t>quella </a:t>
            </a:r>
            <a:r>
              <a:rPr lang="es-MX" dirty="0"/>
              <a:t>que se desarrolla generalmente durante  la época escolar y en donde se aplica la </a:t>
            </a:r>
            <a:r>
              <a:rPr lang="es-MX" dirty="0" smtClean="0"/>
              <a:t>lógica</a:t>
            </a:r>
            <a:r>
              <a:rPr lang="es-MX" dirty="0" smtClean="0"/>
              <a:t>.</a:t>
            </a:r>
            <a:r>
              <a:rPr lang="es-MX" sz="2000" dirty="0">
                <a:solidFill>
                  <a:prstClr val="black"/>
                </a:solidFill>
              </a:rPr>
              <a:t> Manera </a:t>
            </a:r>
            <a:r>
              <a:rPr lang="es-MX" sz="2000" dirty="0" smtClean="0">
                <a:solidFill>
                  <a:prstClr val="black"/>
                </a:solidFill>
              </a:rPr>
              <a:t>lógica y directa</a:t>
            </a:r>
            <a:endParaRPr lang="es-MX" sz="20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dirty="0" smtClean="0"/>
              <a:t>Este</a:t>
            </a:r>
            <a:r>
              <a:rPr lang="es-MX" dirty="0"/>
              <a:t>  tipo de pensamiento sigue una dirección recta, </a:t>
            </a:r>
            <a:r>
              <a:rPr lang="es-MX" dirty="0" smtClean="0"/>
              <a:t>de índole </a:t>
            </a:r>
            <a:r>
              <a:rPr lang="es-MX" dirty="0"/>
              <a:t>técnica y científica, </a:t>
            </a:r>
            <a:r>
              <a:rPr lang="es-MX" dirty="0" smtClean="0"/>
              <a:t>en </a:t>
            </a:r>
            <a:r>
              <a:rPr lang="es-MX" dirty="0"/>
              <a:t>situaciones de la vida cotidiana.</a:t>
            </a: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463352" y="70215"/>
            <a:ext cx="7503921" cy="1320800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92D050"/>
                </a:solidFill>
              </a:rPr>
              <a:t>Estrategias de representación para la resolución </a:t>
            </a:r>
            <a:r>
              <a:rPr lang="es-MX" b="1" dirty="0" smtClean="0">
                <a:solidFill>
                  <a:srgbClr val="92D050"/>
                </a:solidFill>
              </a:rPr>
              <a:t>de </a:t>
            </a:r>
            <a:r>
              <a:rPr lang="es-MX" b="1" dirty="0">
                <a:solidFill>
                  <a:srgbClr val="92D050"/>
                </a:solidFill>
              </a:rPr>
              <a:t>problemas</a:t>
            </a:r>
            <a:endParaRPr lang="es-MX" b="1" dirty="0">
              <a:solidFill>
                <a:srgbClr val="92D05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37" y="3012906"/>
            <a:ext cx="600752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5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599" y="0"/>
            <a:ext cx="7418785" cy="1930400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92D050"/>
                </a:solidFill>
              </a:rPr>
              <a:t>Estrategias de representación para la resolución </a:t>
            </a:r>
            <a:r>
              <a:rPr lang="es-MX" b="1" dirty="0" smtClean="0">
                <a:solidFill>
                  <a:srgbClr val="92D050"/>
                </a:solidFill>
              </a:rPr>
              <a:t>de </a:t>
            </a:r>
            <a:r>
              <a:rPr lang="es-MX" b="1" dirty="0">
                <a:solidFill>
                  <a:srgbClr val="92D050"/>
                </a:solidFill>
              </a:rPr>
              <a:t>problemas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0235" y="1202011"/>
            <a:ext cx="8180988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/>
              <a:t>Representación tabular: </a:t>
            </a:r>
            <a:r>
              <a:rPr lang="es-MX" sz="2800" dirty="0"/>
              <a:t>es una dimensión que se refiere a problemas en donde solo hay una variable con distintos valores.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72597"/>
            <a:ext cx="5544616" cy="1590675"/>
          </a:xfrm>
          <a:prstGeom prst="rect">
            <a:avLst/>
          </a:prstGeo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63150" y="4244214"/>
            <a:ext cx="7994849" cy="1993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sz="2800" dirty="0" smtClean="0"/>
              <a:t>Representación simbólica: se refiere a problemas que se definen por símbolos.</a:t>
            </a:r>
            <a:endParaRPr lang="es-MX" sz="2800" dirty="0"/>
          </a:p>
        </p:txBody>
      </p:sp>
      <p:sp>
        <p:nvSpPr>
          <p:cNvPr id="6" name="AutoShape 2" descr="Resultado de imagen para problemas de representacion simbolica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923" y="5410200"/>
            <a:ext cx="31623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3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introduccion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0040"/>
            <a:ext cx="5962650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 rot="16200000">
            <a:off x="-789438" y="2007699"/>
            <a:ext cx="4474208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Unidad 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IV</a:t>
            </a:r>
          </a:p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Potencial creativo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75856" y="1268760"/>
            <a:ext cx="2953997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3" algn="just">
              <a:spcAft>
                <a:spcPct val="0"/>
              </a:spcAft>
            </a:pPr>
            <a:r>
              <a:rPr lang="es-MX" altLang="es-MX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</a:p>
          <a:p>
            <a:pPr marL="80963" algn="just">
              <a:spcAft>
                <a:spcPct val="0"/>
              </a:spcAft>
            </a:pPr>
            <a:endParaRPr lang="es-MX" altLang="es-MX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600"/>
              </a:spcBef>
              <a:buClr>
                <a:srgbClr val="98C723"/>
              </a:buClr>
              <a:buSzPct val="70000"/>
            </a:pPr>
            <a:r>
              <a:rPr lang="es-MX" sz="2400" dirty="0">
                <a:solidFill>
                  <a:prstClr val="black"/>
                </a:solidFill>
                <a:latin typeface="Arial"/>
              </a:rPr>
              <a:t>Desarrollar diversas técnicas creativas para resolver problemas de manera original</a:t>
            </a:r>
            <a:endParaRPr lang="es-MX" sz="24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72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 </a:t>
            </a:r>
            <a:endParaRPr lang="es-MX" sz="3600" dirty="0"/>
          </a:p>
        </p:txBody>
      </p:sp>
      <p:sp>
        <p:nvSpPr>
          <p:cNvPr id="6" name="AutoShape 4" descr="Resultado de imagen para SEGURIDAD INDUSTRIAL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884995"/>
              </p:ext>
            </p:extLst>
          </p:nvPr>
        </p:nvGraphicFramePr>
        <p:xfrm>
          <a:off x="1259632" y="160338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8 Imagen" descr="creativida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79712" y="4077072"/>
            <a:ext cx="4104456" cy="1829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5575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72274"/>
            <a:ext cx="1927101" cy="19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576064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rgbClr val="92D050"/>
                </a:solidFill>
              </a:rPr>
              <a:t>Primer enfoque tradicional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2270" y="911256"/>
            <a:ext cx="7992888" cy="8872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b="1" dirty="0" smtClean="0"/>
              <a:t>Se focalizan </a:t>
            </a:r>
            <a:r>
              <a:rPr lang="es-MX" b="1" dirty="0"/>
              <a:t>sus estudios en la </a:t>
            </a:r>
            <a:r>
              <a:rPr lang="es-MX" b="1" dirty="0" smtClean="0"/>
              <a:t>persona creativa. Actualmente </a:t>
            </a:r>
            <a:r>
              <a:rPr lang="es-MX" b="1" dirty="0"/>
              <a:t>se </a:t>
            </a:r>
            <a:r>
              <a:rPr lang="es-MX" b="1" dirty="0" smtClean="0"/>
              <a:t>consideran cerca </a:t>
            </a:r>
            <a:r>
              <a:rPr lang="es-MX" b="1" dirty="0"/>
              <a:t>de veinte </a:t>
            </a:r>
            <a:r>
              <a:rPr lang="es-MX" b="1" dirty="0" smtClean="0"/>
              <a:t>cualidades</a:t>
            </a:r>
            <a:endParaRPr lang="es-MX" b="1" dirty="0"/>
          </a:p>
        </p:txBody>
      </p:sp>
      <p:sp>
        <p:nvSpPr>
          <p:cNvPr id="4" name="3 Rectángulo"/>
          <p:cNvSpPr/>
          <p:nvPr/>
        </p:nvSpPr>
        <p:spPr>
          <a:xfrm>
            <a:off x="611560" y="2348880"/>
            <a:ext cx="79928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 smtClean="0"/>
              <a:t>flexible                            generador                                               comunicativo   </a:t>
            </a:r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pPr algn="ctr"/>
            <a:endParaRPr lang="es-MX" sz="1600" b="1" dirty="0" smtClean="0"/>
          </a:p>
          <a:p>
            <a:pPr algn="ctr"/>
            <a:endParaRPr lang="es-MX" sz="1600" b="1" dirty="0" smtClean="0"/>
          </a:p>
          <a:p>
            <a:pPr algn="ctr"/>
            <a:r>
              <a:rPr lang="es-MX" sz="1600" b="1" dirty="0" smtClean="0"/>
              <a:t>Arriesgado            </a:t>
            </a:r>
            <a:r>
              <a:rPr lang="es-MX" sz="1600" b="1" dirty="0"/>
              <a:t>T</a:t>
            </a:r>
            <a:r>
              <a:rPr lang="es-MX" sz="1600" b="1" dirty="0" smtClean="0"/>
              <a:t>enaz          </a:t>
            </a:r>
            <a:r>
              <a:rPr lang="es-MX" sz="1600" b="1" dirty="0"/>
              <a:t>I</a:t>
            </a:r>
            <a:r>
              <a:rPr lang="es-MX" sz="1600" b="1" dirty="0" smtClean="0"/>
              <a:t>nconforme        </a:t>
            </a:r>
            <a:r>
              <a:rPr lang="es-MX" sz="1600" b="1" dirty="0"/>
              <a:t>I</a:t>
            </a:r>
            <a:r>
              <a:rPr lang="es-MX" sz="1600" b="1" dirty="0" smtClean="0"/>
              <a:t>maginativo               </a:t>
            </a:r>
            <a:r>
              <a:rPr lang="es-MX" sz="1600" b="1" dirty="0"/>
              <a:t>R</a:t>
            </a:r>
            <a:r>
              <a:rPr lang="es-MX" sz="1600" b="1" dirty="0" smtClean="0"/>
              <a:t>eflexivo</a:t>
            </a:r>
            <a:endParaRPr lang="es-MX" sz="1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216" y="2729136"/>
            <a:ext cx="1152128" cy="173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Resultado de imagen para comunicacion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550" y="3114222"/>
            <a:ext cx="33909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4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7467600" cy="21168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</a:t>
            </a:r>
            <a:r>
              <a:rPr lang="es-MX" dirty="0" smtClean="0"/>
              <a:t>studio </a:t>
            </a:r>
            <a:r>
              <a:rPr lang="es-MX" dirty="0"/>
              <a:t>del producto creativo, precisando sus </a:t>
            </a:r>
            <a:r>
              <a:rPr lang="es-MX" dirty="0" smtClean="0"/>
              <a:t>características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39552" y="260648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</a:rPr>
              <a:t>Segundo enfoque tradicional </a:t>
            </a:r>
            <a:endParaRPr lang="es-MX" sz="3200" dirty="0">
              <a:solidFill>
                <a:srgbClr val="92D05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63688" y="208229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originalidad</a:t>
            </a:r>
            <a:endParaRPr lang="es-MX" sz="2800" dirty="0"/>
          </a:p>
        </p:txBody>
      </p:sp>
      <p:sp>
        <p:nvSpPr>
          <p:cNvPr id="6" name="5 Rectángulo"/>
          <p:cNvSpPr/>
          <p:nvPr/>
        </p:nvSpPr>
        <p:spPr>
          <a:xfrm>
            <a:off x="804967" y="5301208"/>
            <a:ext cx="7750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lo </a:t>
            </a:r>
            <a:r>
              <a:rPr lang="es-MX" sz="2400" dirty="0"/>
              <a:t>cual ha ayudado a determinar si un producto es </a:t>
            </a:r>
            <a:r>
              <a:rPr lang="es-MX" sz="2400" dirty="0" smtClean="0"/>
              <a:t>creativo </a:t>
            </a:r>
            <a:r>
              <a:rPr lang="es-MX" sz="2400" dirty="0"/>
              <a:t>o no, así </a:t>
            </a:r>
            <a:r>
              <a:rPr lang="es-MX" sz="2400" dirty="0" smtClean="0"/>
              <a:t>como cuan creativo es.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283968" y="3284984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dirty="0" smtClean="0"/>
              <a:t>y</a:t>
            </a:r>
            <a:endParaRPr lang="es-MX" sz="4800" dirty="0"/>
          </a:p>
        </p:txBody>
      </p:sp>
      <p:sp>
        <p:nvSpPr>
          <p:cNvPr id="2" name="AutoShape 2" descr="Resultado de imagen para originalidad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925" y="2776557"/>
            <a:ext cx="2466975" cy="18478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5711" y="2605516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41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Estimuladores eficaces para desencadenar de modo fácil y operativo diversos procesos y actividades </a:t>
            </a:r>
            <a:r>
              <a:rPr lang="es-MX" dirty="0" smtClean="0"/>
              <a:t>divergentes.</a:t>
            </a:r>
          </a:p>
          <a:p>
            <a:endParaRPr lang="es-MX" dirty="0"/>
          </a:p>
          <a:p>
            <a:r>
              <a:rPr lang="es-MX" dirty="0" smtClean="0"/>
              <a:t>          Surgen                       Observación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259632" y="601524"/>
            <a:ext cx="641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92D050"/>
                </a:solidFill>
              </a:rPr>
              <a:t>Activadores de la creatividad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682" y="3933056"/>
            <a:ext cx="2160240" cy="20745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356" y="3933057"/>
            <a:ext cx="2902955" cy="168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59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66192" y="1061447"/>
            <a:ext cx="7467600" cy="4378407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E</a:t>
            </a:r>
            <a:r>
              <a:rPr lang="es-MX" dirty="0" smtClean="0"/>
              <a:t>s la técnica de creatividad más popular, se remota a poco más de los cuarenta años y fue ideado por Alex F.Osborn.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843808" y="476672"/>
            <a:ext cx="5726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rgbClr val="92D050"/>
                </a:solidFill>
              </a:rPr>
              <a:t>Tormentas de ideas  </a:t>
            </a:r>
            <a:r>
              <a:rPr lang="es-MX" sz="3200" b="1" dirty="0">
                <a:solidFill>
                  <a:srgbClr val="92D050"/>
                </a:solidFill>
              </a:rPr>
              <a:t>de ideas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204864"/>
            <a:ext cx="4896544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just"/>
            <a:r>
              <a:rPr lang="es-MX" dirty="0" smtClean="0"/>
              <a:t>Listas “inductoras”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Cuando se trate de mejorar un objeto, un procedimiento o una situación o, en general.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607186" y="323165"/>
            <a:ext cx="77812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92D050"/>
                </a:solidFill>
              </a:rPr>
              <a:t>Activadores basados en la </a:t>
            </a:r>
            <a:r>
              <a:rPr lang="es-MX" sz="3200" b="1" dirty="0" smtClean="0">
                <a:solidFill>
                  <a:srgbClr val="92D050"/>
                </a:solidFill>
              </a:rPr>
              <a:t>indagación </a:t>
            </a:r>
            <a:r>
              <a:rPr lang="es-MX" sz="3200" b="1" dirty="0">
                <a:solidFill>
                  <a:srgbClr val="92D050"/>
                </a:solidFill>
              </a:rPr>
              <a:t>y el cuestionamiento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1651434"/>
            <a:ext cx="2828925" cy="16192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797" y="4581128"/>
            <a:ext cx="2286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5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2327939"/>
            <a:ext cx="1224136" cy="1605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424936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 smtClean="0">
                <a:solidFill>
                  <a:srgbClr val="92D050"/>
                </a:solidFill>
              </a:rPr>
              <a:t>Cadena de palabras: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P</a:t>
            </a:r>
            <a:r>
              <a:rPr lang="es-MX" dirty="0" smtClean="0"/>
              <a:t>ermite  dispar aun mas los estímulos que tenemos que vincular con el problema inicial, consiste en encadenar palabras.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Lo </a:t>
            </a:r>
            <a:r>
              <a:rPr lang="es-MX" dirty="0" smtClean="0"/>
              <a:t>mas importante es la asociación de las ideas con el problema original no con el inicial.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766" y="4797152"/>
            <a:ext cx="2664296" cy="1646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538" y="2150048"/>
            <a:ext cx="339090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introduccion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0040"/>
            <a:ext cx="5962650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 rot="16200000">
            <a:off x="-789438" y="2423197"/>
            <a:ext cx="447420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Unidad 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 </a:t>
            </a:r>
          </a:p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 cerebro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27784" y="1253645"/>
            <a:ext cx="295399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3" algn="just">
              <a:spcAft>
                <a:spcPct val="0"/>
              </a:spcAft>
            </a:pPr>
            <a:r>
              <a:rPr lang="es-MX" altLang="es-MX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</a:p>
          <a:p>
            <a:pPr marL="80963" algn="just">
              <a:spcAft>
                <a:spcPct val="0"/>
              </a:spcAft>
            </a:pPr>
            <a:endParaRPr lang="es-MX" altLang="es-MX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963" algn="just">
              <a:spcAft>
                <a:spcPct val="0"/>
              </a:spcAft>
            </a:pP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Conocer las principales partes del cerebro humano y su funcionamiento para optimizar su inteligencia y desarrollar su potencial de habilidades de pensamiento para aplicarlas en el aprendizaje. </a:t>
            </a:r>
            <a:endParaRPr lang="es-MX" altLang="es-MX" sz="20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47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/>
          </a:p>
          <a:p>
            <a:r>
              <a:rPr lang="es-MX" dirty="0" smtClean="0"/>
              <a:t>Mapas mentales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631776"/>
            <a:ext cx="3283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92D050"/>
                </a:solidFill>
              </a:rPr>
              <a:t>Mosaico de ideas: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512" y="2505074"/>
            <a:ext cx="4905896" cy="373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19256" cy="4557120"/>
          </a:xfrm>
        </p:spPr>
        <p:txBody>
          <a:bodyPr>
            <a:normAutofit/>
          </a:bodyPr>
          <a:lstStyle/>
          <a:p>
            <a:r>
              <a:rPr lang="es-MX" dirty="0" smtClean="0"/>
              <a:t>lista de atributos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onsiste a enunciar los diversos atributos de un objeto o de una idea y luego dedicarse a examinar de que manera es posible modificar cada uno de esos atributos.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755576" y="188640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92D050"/>
                </a:solidFill>
              </a:rPr>
              <a:t>Analiactivadores basados en el </a:t>
            </a:r>
            <a:r>
              <a:rPr lang="es-MX" sz="3200" b="1" dirty="0" smtClean="0">
                <a:solidFill>
                  <a:srgbClr val="92D050"/>
                </a:solidFill>
              </a:rPr>
              <a:t>análisis  y</a:t>
            </a:r>
          </a:p>
          <a:p>
            <a:pPr algn="ctr"/>
            <a:r>
              <a:rPr lang="es-MX" sz="3200" b="1" dirty="0" smtClean="0">
                <a:solidFill>
                  <a:srgbClr val="92D050"/>
                </a:solidFill>
              </a:rPr>
              <a:t> descomposición </a:t>
            </a:r>
            <a:r>
              <a:rPr lang="es-MX" sz="3200" b="1" dirty="0">
                <a:solidFill>
                  <a:srgbClr val="92D050"/>
                </a:solidFill>
              </a:rPr>
              <a:t>de la </a:t>
            </a:r>
            <a:r>
              <a:rPr lang="es-MX" sz="3200" b="1" dirty="0" smtClean="0">
                <a:solidFill>
                  <a:srgbClr val="92D050"/>
                </a:solidFill>
              </a:rPr>
              <a:t>situación</a:t>
            </a:r>
            <a:endParaRPr lang="es-MX" sz="3200" b="1" dirty="0">
              <a:solidFill>
                <a:srgbClr val="92D05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7"/>
            <a:ext cx="22479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18393" y="3861046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91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827584" y="476672"/>
            <a:ext cx="79208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rgbClr val="92D050"/>
                </a:solidFill>
              </a:rPr>
              <a:t>Descomposición analítica</a:t>
            </a:r>
          </a:p>
          <a:p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Una variante de la </a:t>
            </a:r>
            <a:r>
              <a:rPr lang="es-MX" sz="2400" dirty="0" smtClean="0"/>
              <a:t>técnica </a:t>
            </a:r>
            <a:r>
              <a:rPr lang="es-MX" sz="2400" dirty="0"/>
              <a:t>anterior es introducir en el campo de un objeto aquellos atributos que definen a otro objeto.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02117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28" y="217246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 flipV="1">
            <a:off x="3491880" y="3537012"/>
            <a:ext cx="1224136" cy="3240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544" y="4781039"/>
            <a:ext cx="1711871" cy="171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8 Conector recto de flecha"/>
          <p:cNvCxnSpPr/>
          <p:nvPr/>
        </p:nvCxnSpPr>
        <p:spPr>
          <a:xfrm flipH="1" flipV="1">
            <a:off x="5940152" y="4020319"/>
            <a:ext cx="159643" cy="6287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01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115672" cy="13247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Una </a:t>
            </a:r>
            <a:r>
              <a:rPr lang="es-MX" dirty="0"/>
              <a:t>regla es un enunciado que establece una práctica obligatoria que redunda en un beneficio colectivo.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63688" y="350201"/>
            <a:ext cx="4897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</a:rPr>
              <a:t>Reglas y principios </a:t>
            </a:r>
            <a:r>
              <a:rPr lang="es-MX" sz="3200" b="1" dirty="0" smtClean="0">
                <a:solidFill>
                  <a:srgbClr val="92D050"/>
                </a:solidFill>
              </a:rPr>
              <a:t>(RP)</a:t>
            </a:r>
            <a:endParaRPr lang="es-MX" sz="3200" b="1" dirty="0">
              <a:solidFill>
                <a:srgbClr val="92D05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419872" y="5373216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S</a:t>
            </a:r>
            <a:r>
              <a:rPr lang="es-MX" sz="2400" dirty="0" smtClean="0"/>
              <a:t>e presenta en las organizaciones y </a:t>
            </a:r>
          </a:p>
          <a:p>
            <a:pPr algn="ctr"/>
            <a:r>
              <a:rPr lang="es-MX" sz="2400" dirty="0" smtClean="0"/>
              <a:t>agrupaciones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36912"/>
            <a:ext cx="3040823" cy="2289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2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04800" y="1340768"/>
            <a:ext cx="7467600" cy="4873752"/>
          </a:xfrm>
        </p:spPr>
        <p:txBody>
          <a:bodyPr/>
          <a:lstStyle/>
          <a:p>
            <a:r>
              <a:rPr lang="es-MX" dirty="0" smtClean="0"/>
              <a:t>Permite </a:t>
            </a:r>
            <a:r>
              <a:rPr lang="es-MX" dirty="0"/>
              <a:t>jerarquizar y dar más importancia a algunas de las variables, de las consecuencias, de las </a:t>
            </a:r>
            <a:r>
              <a:rPr lang="es-MX" dirty="0" smtClean="0"/>
              <a:t>decisiones</a:t>
            </a:r>
            <a:r>
              <a:rPr lang="es-MX" dirty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979712" y="588233"/>
            <a:ext cx="54906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</a:rPr>
              <a:t>Considere prioridades </a:t>
            </a:r>
            <a:r>
              <a:rPr lang="es-MX" sz="3200" b="1" dirty="0" smtClean="0">
                <a:solidFill>
                  <a:srgbClr val="92D050"/>
                </a:solidFill>
              </a:rPr>
              <a:t>(CP)</a:t>
            </a:r>
            <a:endParaRPr lang="es-MX" sz="3200" b="1" dirty="0">
              <a:solidFill>
                <a:srgbClr val="92D050"/>
              </a:solidFill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018" y="3140968"/>
            <a:ext cx="20193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492896"/>
            <a:ext cx="3312368" cy="38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502787"/>
            <a:ext cx="7920880" cy="4873752"/>
          </a:xfrm>
        </p:spPr>
        <p:txBody>
          <a:bodyPr/>
          <a:lstStyle/>
          <a:p>
            <a:pPr algn="just"/>
            <a:r>
              <a:rPr lang="es-MX" dirty="0" smtClean="0"/>
              <a:t>Facilita </a:t>
            </a:r>
            <a:r>
              <a:rPr lang="es-MX" dirty="0"/>
              <a:t>la búsqueda deliberada </a:t>
            </a:r>
            <a:r>
              <a:rPr lang="es-MX" dirty="0" smtClean="0"/>
              <a:t>re opciones, </a:t>
            </a:r>
            <a:r>
              <a:rPr lang="es-MX" dirty="0"/>
              <a:t>para ver una situación, abordar algún problema o explicar fenómenos, etc. Ayuda a generar más ideas posibles e ir más allá de las que son lógicas </a:t>
            </a:r>
            <a:r>
              <a:rPr lang="es-MX" dirty="0" smtClean="0"/>
              <a:t>y videntes.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67544" y="18864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92D050"/>
                </a:solidFill>
              </a:rPr>
              <a:t>Considere opciones o </a:t>
            </a:r>
            <a:r>
              <a:rPr lang="es-MX" sz="2800" b="1" dirty="0" smtClean="0">
                <a:solidFill>
                  <a:srgbClr val="92D050"/>
                </a:solidFill>
              </a:rPr>
              <a:t>posibilidades</a:t>
            </a:r>
            <a:endParaRPr lang="es-MX" sz="2800" b="1" dirty="0">
              <a:solidFill>
                <a:srgbClr val="92D05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636" y="2769999"/>
            <a:ext cx="6336704" cy="363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3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44949" y="1124744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Consiste </a:t>
            </a:r>
            <a:r>
              <a:rPr lang="es-MX" dirty="0"/>
              <a:t>en abordar el problema desde ángulos o enfoques diferentes y nuevos, para analizarlos y considerarlos antes de tomar una decisión definitiva.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opinión de otras </a:t>
            </a:r>
            <a:r>
              <a:rPr lang="es-MX" dirty="0" smtClean="0"/>
              <a:t>personas</a:t>
            </a:r>
          </a:p>
          <a:p>
            <a:r>
              <a:rPr lang="es-MX" dirty="0" smtClean="0"/>
              <a:t> </a:t>
            </a:r>
            <a:r>
              <a:rPr lang="es-MX" dirty="0"/>
              <a:t>subrayar las diferencias ente los puntos de vista de las personas que intervienen.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87624" y="418148"/>
            <a:ext cx="7016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92D050"/>
                </a:solidFill>
              </a:rPr>
              <a:t>Consideración </a:t>
            </a:r>
            <a:r>
              <a:rPr lang="es-MX" sz="2800" b="1" dirty="0">
                <a:solidFill>
                  <a:srgbClr val="92D050"/>
                </a:solidFill>
              </a:rPr>
              <a:t>de puntos de vista </a:t>
            </a:r>
            <a:r>
              <a:rPr lang="es-MX" sz="2800" b="1" dirty="0" smtClean="0">
                <a:solidFill>
                  <a:srgbClr val="92D050"/>
                </a:solidFill>
              </a:rPr>
              <a:t>(CPV)</a:t>
            </a:r>
            <a:endParaRPr lang="es-MX" b="1" dirty="0">
              <a:solidFill>
                <a:srgbClr val="92D050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00538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63615"/>
            <a:ext cx="2016224" cy="198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730" y="3850481"/>
            <a:ext cx="1271588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arriba y abajo"/>
          <p:cNvSpPr/>
          <p:nvPr/>
        </p:nvSpPr>
        <p:spPr>
          <a:xfrm rot="16200000">
            <a:off x="4492439" y="4213659"/>
            <a:ext cx="635794" cy="19168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636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>
                <a:solidFill>
                  <a:srgbClr val="92D050"/>
                </a:solidFill>
              </a:rPr>
              <a:t>Sombrero blanco:</a:t>
            </a:r>
            <a:r>
              <a:rPr lang="es-MX" dirty="0"/>
              <a:t> representa hechos, información y de datos estadísticos, así como la identificación de la </a:t>
            </a:r>
            <a:r>
              <a:rPr lang="es-MX" dirty="0" smtClean="0"/>
              <a:t>información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244949" cy="245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1368152" cy="125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562" y="3800112"/>
            <a:ext cx="1629532" cy="122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96" y="5155199"/>
            <a:ext cx="3028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bajo"/>
          <p:cNvSpPr/>
          <p:nvPr/>
        </p:nvSpPr>
        <p:spPr>
          <a:xfrm rot="15138307">
            <a:off x="4673339" y="1881194"/>
            <a:ext cx="624483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abajo"/>
          <p:cNvSpPr/>
          <p:nvPr/>
        </p:nvSpPr>
        <p:spPr>
          <a:xfrm rot="16648430">
            <a:off x="4578811" y="2958790"/>
            <a:ext cx="624483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abajo"/>
          <p:cNvSpPr/>
          <p:nvPr/>
        </p:nvSpPr>
        <p:spPr>
          <a:xfrm rot="18600908">
            <a:off x="4185481" y="3851285"/>
            <a:ext cx="624483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967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620688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solidFill>
                  <a:srgbClr val="92D050"/>
                </a:solidFill>
              </a:rPr>
              <a:t>Sombrero </a:t>
            </a:r>
            <a:r>
              <a:rPr lang="es-MX" b="1" dirty="0">
                <a:solidFill>
                  <a:srgbClr val="92D050"/>
                </a:solidFill>
              </a:rPr>
              <a:t>rojo</a:t>
            </a:r>
            <a:r>
              <a:rPr lang="es-MX" b="1" i="1" dirty="0">
                <a:solidFill>
                  <a:srgbClr val="92D050"/>
                </a:solidFill>
              </a:rPr>
              <a:t>:</a:t>
            </a:r>
            <a:r>
              <a:rPr lang="es-MX" dirty="0"/>
              <a:t> simboliza las emociones y sentimientos. </a:t>
            </a:r>
            <a:r>
              <a:rPr lang="es-MX" dirty="0" smtClean="0"/>
              <a:t>se </a:t>
            </a:r>
            <a:r>
              <a:rPr lang="es-MX" dirty="0"/>
              <a:t>“obliga” a la persona a expresar sus sentimientos sobre el tema o compartir su estado de ánimo en </a:t>
            </a:r>
            <a:r>
              <a:rPr lang="es-MX" dirty="0" smtClean="0"/>
              <a:t>general</a:t>
            </a:r>
            <a:r>
              <a:rPr lang="es-MX" dirty="0"/>
              <a:t>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203835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AutoShape 2" descr="data:image/jpeg;base64,/9j/4AAQSkZJRgABAQAAAQABAAD/2wCEAAkGBhQSEBQUExQVFBUVFBUWEBUXFxcYFxQUFBUVFBcXFxgZHCYeFxkkGRUYHzsgJCcpLCwtFh4xNTAqNSYrLCkBCQoKDgwOGg8PGikkHyUpLCwpKSwsKSwsLCwpLCwpLCwsLCwpKSwpLCksKSwsKSwsKSksLCksKSwsLCwsKSwpLP/AABEIALMBGgMBIgACEQEDEQH/xAAbAAEAAgMBAQAAAAAAAAAAAAAABQYBAwQCB//EAD8QAAIBAwIFAgUCAwcDAgcAAAECAwAREgQhBQYTMUEiURQjMmGBQnEHM1IWJFNicpGhFYKSsuFDc4Oxs8HR/8QAGQEBAQEBAQEAAAAAAAAAAAAAAAIBAwQF/8QAIxEAAgICAgIDAAMAAAAAAAAAAAECERIhAzFBURMiYTKBof/aAAwDAQACEQMRAD8A+40pSgFK5tVr44zZ3VbgkZG1wtiTv7A1C/2nd0k6GnlkYZCNrARuQPS2TMt1J9qyzUmyx0qvy8zFCglgliB/mSNbppt5ZCw3O29re9TOl1iSLdGDDcXBuLg2O/70sNNG+lKVpgpWKqfHua2jeSGNbtioEgYkI0gNgVUFjJ5CgG43Nhc1jdFRi5OkWzKsiqXo9PNqFDvq5UeE5EfDdPfBhfF7lgQW7e1ciczaiF3JL6gOPlq8UkDAKN8FKkPtdiB6rdlNrVmSLXG3aRf6Vy8O16TJlG6uPdSCNwG8fYg/muqqOQpStOp1Sot2IUfc23oDdS9VSLiuq1ShtOohQOT1ZDksqAkehBYspG+RK+LX8xfAOLarUamZo9Vp2W2IQqx/lsVyCCT0qSSMrn6V97Ccjp8bov8ASq1pePSxNFDqkPVkYqsiW6T7lrgm2Nh+k7kDbLe1jQ7VqdkONHqlKVpgpXBxjjCaaMSSXC5BSQL2y2BIG9r2G1+4rii4jqJlYxw9K/8ALaZu++5Mai67eCb+4Hass2n2TlKq6/8AUYY0B6M+OPUILK7qO9g3pLEeSRUlwbj6ajqAB1MbBXDizBiAe3fz37Hxcb0s1xdWS1KUrSRSvEj2BNU6PnCTVzCLSDFkb5zSC8YtcFLpcE3INwQDbYncVjdFRi2XSlVp9DrlZ5BPG5KgCLpsFJXI+kmXZjla/wBhXDwPnGS6RamNlkLmN5LqED2LAG30k+mw3yDCxbesyKXG2rWy50rwjXG29e6o5ilKUAryxr1XlqArkEJ1krPMq9OCVliW+Qd0NjI1wL2+kL4IY77GtvFuK2fpZiBSRnMxCbbMVjLWycja42X7nat3K4tpyp+pZZ1f/V1nP/IIP5rVw7TK+o1LPuyuIxe20YjRgB7Aly35+wqTpq9ndxaT5DlZFjOPpka2APi9/B7fnbeoDgsxjkiK3jhmLoYgVZEmIyBRh3jazdrb+BcgcOm1UaaswucoojJ8MgUv6vlXxVQT6c2A22BI8Vt+IRtQUiBCnUaVgpVkxlyZpLKwBHojDdvc+TUtnRQpUXgVmsLWa6HnI/jupEemmc3ssTsbEg7KTsRuD9xVUm4FJG2iQPYsJFmk7yGV0EkklzcZEIygm9g/2q4cV0AmhkiPaRGS/tkCL/8ANViDih1JSJrQ6iMq0LH1AzRqUnjYbeCdgd0cMOxtMjrBtbR54vLLo3ijikZl1LdNDIczFJdfWC25GORxPlV7XNY43wWSPo9OV2LTxA9Vy9nyyVwe6m4sQNirHau7UcAk1Bz1DoroP7sIsiInBVuoSwGbXUC1gLXG+VauINMmEmoMTdM/3eKLK82oKsqXLDYbk2F7fUTZalopT9dndwpRFq54VFkdV1CC1gGkZ1kH5ZMv3dqnRUFwOTrTyz7YhUgQjsxjLtIy+65viD56Zqeq0cpdiq/zDp1nmg0zAFHLSzA7gpDjZfy7J+Afep81B8Ybp6vTTH6D1IGP9JlwZCfsWjC/uwo+hHsxxziajQzvC6nFHQFSDi49BG3Yqf8Aa1cmt0kUKaRorDpTRxqVI/lyfKdf2sQf3UHxVC0zBG1NitmnnE6OThJCqMSrBdw2VgGAuL23G1Xbg/BdNN0pokMBiYdWADH1hDiJUG2S5XDDuLbkEVClkeiXH8aVnjUcZOqcRmIrppS8Ucv/AMQzx5FXUA/LAMZIbckqPp8zXKuodtMnUYvIC6SEgD1xuyNawAAuu32tXMOARwt1WlYQxM8qRnEJExDFmLAXIGTEA9r+bC3XyxCw06lhYyNJKQdivWkaQA+xAYCqXezi2q0S9YNZrBqjmVjSr19bKZZAyQsF08ZsLSYKztb9ZUMACe2TVZVtVG4twwMNWhUsyaiPVJa+ZiYx5lCvqv8ALlHp32A81nUcZ1ECqNJImtMg+Sjm7gWuWLqbMgHk2NyNySBUXR2cLWi9EVXOaNAqNFqgN4XTqf54i2JuPJXIuL9iDbuajv7dTGEOunjyJxCNNZzJ2wwVSQ2V7gnaxJ7V713GmmgliZoGlZo4VSJmYq8jWIa/sMj2Gyt7UyTMXHKOy4g1mvKivVWciuc2h3MMKM69WRg4UgZxKjM63O4uAFuCLZXvtUTypDqfhV6XRhQl2uymSQku17gMqLY7WGQ2FTfMLdOXTTH6I5Ssh/pEymMMfsHxH5PtXhuCzKXEMyxxSMzEFMmjLm79M5W3JLWYGxPtsIa2doyqNHJwLnSNovnueqrMsrLDIIwQxtYgFR6bHvXZDodNqus6ukqSoiOFIIBTPe4Nw3qH3GArTHwOTSt/dVRkZVDxyMVIZBiHDhWvdQAQR4vfvfs4NwYQZyuEM0hLTOBYW2sik74KFHfvYnzRX5EnFbieuViRpxG3eFnhJAsGEbFVaw7XXE/uTUxUNyvJnE0trCaWSRP9DNZD+VAb81M1ZyfYpSlDBWCKzSgK5xjUnSSiZVLpK6JLGv1ZkWWRfvYAEeQFtuN4iTXJrJWeBW7BCfiOkr4k2Loh6m24Fxe3gV3/AMR9YYtIJB3SaNh+97D/AO9Vnl7QaGIqZtRo5DhiRiCxO1zk8jH8ADvXKT3R6+OKwyfZNRcwx6BCjxev1FcHzDgkuTk5zG5JIsfcXvUzwhG1DrqXGIw/u6d8VcC7se2ZG23YE+SbfN+NafTwBpoJ9KxBcMkS4OyyK0bCyyFTbK/039NfWOCrbTw//Kj/APQK2LszmiopSXk7QKzSldDyiqfz1wxRH1l/ml441H6ZGZwqBrEG63JDghlsbG1wbhXz7nPj6vJjE2R00c0rr2PWt0IVsfdnYj9gaifR24Vc0cHCOYNdIr9PqsqBrFsWDBSVBRpIcnva/djuN65uG66TU6lev1FHVEMpbISgSJmgF1QRRsy4HBQSbeo1JcmcBkhimVosMocRdIVLEC1jZ2Lf9xtvUDDwqSGWRGjMXVhYxEpGqifTnrxEdORlvYN4XYVy3qz21G5Uj6/pdOqKFUBVUAKALAACwAA/at1QvK/Msesh6iBhbEOGFrMVDEW77XtuB29t6mq7pnzWmnTBqr808Szf4KNVaWVCSX/lpH2LncFzf9K77blRvVnNVH+IepVYVUIHlZvkkkqYzsC6uCMWGQAGS3LAX3rJdF8W5pFbKRRaptNqNKNWVwPxARFkJcXHUJxDPcdwcjt6fNbeY+aoVJ6S6mGYL0mIhaxRhYKxJC5AtdTcWP2JBheD6TVS6kOymWURwMXwiBAsxXKRiyoSLXKKSfFqsvOfBoZHLTaiGIMoBWQuzX/yL1VUeOy3/euKuj3NRyWRsPMKTiPqyZLZXj0sN5pJOxVpivjzjsvkk226uH/xMikmMA0+oEgF8MVL2GzEoGutjb97gi4rt5BI+Gthiysys/T6fWt2lsQD6gQf3vVhGjTPPBcyLFrDIr7X72rqro8c3FNqjcpuKGsisVZxKRz0zwyQalJAgiJWb03OMhABYXu0dxuosfI3Wx28N5y0iSOrRrFLZTIY1EivkMgQ8Yu1xv6gDvXPz7yO+pbrRN61T6Dc5lPUijcAXNxcn9X2vUBwDhGl0iwrqJJYWUgsuohjwZwLnGRoyB5+l7iwrk209HrjGEoI7+Pcz6Z9Qbgj6RaOMrNPkQvqkYLglzawNzbcgbV3cIDLr416cbBUIEcX06IEEgsbBWLDbwRfYEFjUHzzw+aVZJYnV42ZOm8cgYKckVSY3uFIP6o2F/IqS/hzpNXE7RyR4R5M0hcHqZuqkWa+L3IJJF/bvesTuR1korjtej6PSlK7HzzVqdMsiMjAMrAhgRcEHYg1T+KczHhbxRS5TxSZdFhvKmABKtf+YLHZr5e9zubpevnvO0PxHEI0EkUYghyJkkdPVM1gBgwY+mM+R9VTJ0jrxLJ0+iQ4x/EREgEkcUuTWwEsMyra4vc47bX+1buE61uKQrJ/K0r3uneSaxKlXPZEuDdRct5IFwY/iehSTTQxpqdOHiByPUkUG4/SVmDf+Rauz+GzYQzacsjGGZrFGLLjN84EE7n6iN/apTd0y5Rio3Et8cYAAHYCwr1SldDzilKUApSsXoCl/wASYndIUVivzMr4sRn6UjuykWPUkUgebewNbeH6cDU6PJSt9HJirXuGvpywIJJvb3JNWuQDfsT4v7+Kpum0vENRrIn1CRwRwl29HqzzUoFDZXIINzdV7Dv45tbs7xn9cfRGcehvFrAoIX4s5EZ2CfDxtLlh2Fshvfdve1XHlJ2OkiDkllXBiQVuUJS9j/p7+e/moDgEevgmaCSBJYmldnnywusjF87Etk29sbC1u9rVdUQCtivJvLO44nulKVZ5zxKDbbvbb2v4qicH5APXmbUrksl7sJGGb9RXzxBJS5UH6tsQKvpNcvEeJxQRmSWRY0FrsxAFzsBv5PtUtJ9lxm46XkqvBeXY2k1SO0xMU5C/Pm2Ro45F/X/mI/FeeW+Wopo3kfNyNRqBDnLIwVVd4RsWIO1//I1t5c4zHPrNa8OTIUgJYoyjqBXBAyAuccD+RXjkLmfTnTw6cyBZ/UGRwyM0ly0gGQGRDZdvap0dpOST/o7OTuUW0eZLL6wgxjFl9KAEm/qJyyA3+nEeKtNYFZvVpUcJScnbFc+r0KSAB0VgGDAEXsy9j+4rflQmtJKNzVyykZjkjaSMPNpYXjR2VDGHWMCy2P0m3epHifKMCQFoI44pYz1I5LD6039bdypF1Nz2Y1wcx836eYxQQP1pDqYQBGCwBjmVnu4GIsqse+1jXv8AiBxro9FJUf4aRj8Q64747iI3IsreT5AK+ajR6E5OkWXgmuE8EcoUqJEVgD3GQBt/7+akKjuBcTj1EKyxZBGHpDKyHY2+lgDUjVI4PsUpWL1pgIqu83xDHTuR9Gqhv+0hMR//ACVYsqofMPE9ZqZfhE0jRqZUPWcnEJG6v1AVBX9OwLXuew3NTJ6OnGnlaNkPKunm4jPeMKsaac2S6AyZSOS2Ng2wTv7CrsEqi6jiuq0Wum/uj6hJ2RomivlZI0jxIIxBBBPqYbN9jV5ikJUEggkAkG1x9jasiby26NlKxlS9WcjDV8a50R31s7EqyoHVQ5JOyCX0gpsOoiqPVYbjua+y5CqdznzTp9OzRPFI8rxFVxQepX2xV2IDEn9Kkn7VE1aO/BLGXQ5t0UJ0IKxRjqvAgIVb2kkQHe39JNRn8NYis81yMZFMiheoEDOQ5FiigHB4yAdwCffbq4vNLBw7QvLEzdBoG1KgqSoRCLm5AID4km+wF/FWDlfj8OrR3hVlFwHyTG7WA2bs+wAuCRtWV9inJqDX6TlKXrF66HmM0pSgFadRJirGxawJsO5t4H3rdXlqAqXCeNTyvJLM0emhhnMZjIBdrhAokkLFF3kGy9ztceZuDj8LsoR1fJXYMpBS0RQN6ht3cVA6/gckmn1cZjyEuujkCkrZ4RJpi579sUfY77Vu5k4GZpEGDmIaaaNungGuZNOyoA224jOx2sCD3q6TOrUWd3Eea4kjjlR45I2nSKRw4wQNcklhtsAP967dZxyGIIZJY0D7x5Oq5C19rneqlruXZyI5XRpzHqIWhhZomdI1BD72WO7HHYXxA2JuRWuLgWol1DtqYC7vJHkwkC6YadVRglrmR8Xz9NgrNudu24xGMaPoCmvRrwg2r0a5nIr3OvE3h0xEThJpWWKFz2Rm3Lm+1lQO/wD21waHjPxZ0ZbFop9HNJNGQChkR9OpvcfpJcfmpDiXBTPrImkVGhhjYoGs19Q7AXKn+lF2PvIfaq/xPlXUGScRqpiYT9IZhSV1D6WSWL/LcxzC/b1iuipqjrHGq8lg4HxTRBXTTNEqIC74jFApJBfIgKy3UjIEjauSLjHDUlMqtAJWJ9SreRyML2xGTGzL23IN+29R0vLswRWXTx49ZHaEzFneOKOQRiSV7qVWQoRGtwoXbLtWvlfg83/U55ZmWRkyEjDYJJNFpGVYwd8Qist+9u/emMSqW3ZbNRzJBHIsbyKHfHFdyfmMFTKw9GTGwytc1p5t1jxafrIxHSkjklAt6oQ4Eqm/jAsf3UVC8O5ckGqZ3iQ/3mSVpmkZslLN0sIQbCRUKrk30hdr3q2a/SrLE8bC6urI3+lgVP8AwTUukznpNEQmuZ9eyhrRaeAGTfZpZzkt/wDTHGT/APUFe15y0jA2nS3vuFIIdgQxFito33Bt6DvUHpeVp04ZJFJaSeV1acZWEiK8aGPLxeCMLf7mvcfKzM8DPDGqrqllZC7SOEjhlRC7sfUQ7LZV2Udr1VRKqJJJq9BHjqh0EMosstgGcDuBtkdxv5Ft+1dGu5j0oxEksfqCsP1DF7YsbA4qbizGw+9VKPl3VxpqBZFLpIonzDNDAXmkdI0A+ti973tuCblQK0/9D1ep0IQKuLwRiImXGMx9JAvy1sXkIvcyHEbWB7Uwj7NxXdln0nN6W1WRBOnldSqd+mCqqSSbZEk+R2qV/tBDZT1FAZpFUkkXaLPqDftj03vftjVUk5b1Ii1UESRpC8kjxKCozzMeIAAtGqhWJ9yR4779TyzOup1M0WLKQTpUOOz6hk+KNm9N8Y7jLa7m+16xqJjjH2WTh/MEM7FYpFcqAxAv9JJAYXFmW4IuLiozm/jEmnk0jL9Bmf4ge8KwyMx/dQM7D+mufl/g06axppRZGgCKDK0r5dQN62O17eEAUdt6luMaBpJ9KwAKxSStJf2aCSMbed2AppMykmc7cWw1kucgWFdJFLckBATLKC+X3VV8+K2wc0wyGPpsHEjumQ2xaOMyHINYjYe3kHtVb1vKc6ytgFlgX4boxlsWMUM7ymFidrLkLE7EKAe2+vVwTCSNUKPrHk1OolQEskRfTNHGrEjZQOmgJtkQfF63FMrGJbdJzJp5XKRyozBS2xNioIBZWtiwBIuQTa4qN0XM0b6qcidDBHp4GyyGCsZNQHOXbcKo7kbCq9r+V9XJIjlMkClZI3nykkQzQOyMbCNAyRkYoMbXBO9dv/RNask0tkJmXTKURlHSjjacmOEuLXAMfqYC5ZyALC24r2MY+yU4xzIj6WR9PKCyS6dWIBBXqTRKdmHYox37G+1b+dZ5V06dBgsh1OmRSb4jKZR6sdyp7EeQaieH8AnX4kyxo/VbSlEMzvtE12LSv6mZfq8AkAAWqe5m4bJPCqxFA6zQyDO+PypFc3x3/TU6TROk0RUMDw62BOvLI3Smk1Zd/Rh6FQ9MeiP1k2sBsrXJ71vk530RIykFvSVdkcIQ7FFdXZbFcrjIG33pqeVWOj1EayZz6hLSzPtmbWC2H0R2uoUdgT3NyYfifCJIUjIj06M+t0uEaZEXVmsZJSuT9+wUBQLD3rVTNVSJyfnPSHFRJmXLIqLHIzMyqjFcAt74urdtxv4NZk5w08JZZD0grrGlwfUzQiYLioupsbY2uTsBXPoOWXTUxzu6yP8APbUNbH1SJFGixrviirGRub+dya163ld5NS0t0KmZpFBJuL6L4YbWtkH3/a577VlRsxKN0dsXOunkAMTdT5kCXsyi2ocorqWFnF1YbeVIrn4tzAh1GmiikJYatVmCBioHSmODsBjfYHEm+3auKDlCVREMoxgnDgbE99G0jSW285i3vve1adNyhqgukvJEp0rXVVLFXdopFeaQlQWdne+O1gz7kmtqJtRsskHM8LyrGpa7lgjdOQRuyAllWQqEYgA9j4PtUxVJ4fyxqBqdPPK0V42YynJ5JJC0Lx5ZsoCrk20aqAB52FXaodeCJJLoUpWL1hIxrFhUPxvmmHSm0pIJUsgCk5AdwD2uNifYG/aoLQcx6vVpaMQRSKVZsncErmOydNvSwGNwT9WxrLRSi2rLtiPamNUr+35jnwmVBHZlLxFpB1Ad98VuAAdlDH3tarXwziCzRpIl8XUMt/Y7jtRNM2UHFWzrtSlK0gxjTEVmozjvGl00RkO5BUKg+pyTbFR+pu9h5I/NASWNYEQ32G/fbv4qqT81T9YALAi426c+ojilLEjEhQHIBF9jY9qzHzTPHE0k0BdCS0TwFZEwNsQx2YDznjaxve1ZZWLLXjS1adLrFkUMrBgQCpBBBB7EW8fet9aSYtTGs1gmgMGMewosYAsAAB2FQ3FeYxHJ0Y0eSYpkiqtxuSt2a4CgEb5Ed9r+ITVcycQEsMIi0/UYBpV6jGyfSTcqAPVvbc2RqlyRag2XXEe1MarbcxzQsx1cQiiAGMiEyKDvlmbAqO1rrbbvvap/S6kOisLjJQQCLMLi9iPB+1aS4tG3GhFBWa0wxiPamNZpQGLUKis0oDxhXq1ZpQGLVgxg9wD5H716pQHkis41mlAYtTGs0oDGIrNKUArVqDZWN7WBN/bbvW2ubiEGcUidskZb+2QI/wD3QIqGi4a0qw6vUEPcNNMbWCxIhaBFS58kSEC/qH2Fd3LPNMuskJGkli02JMU8rKGkNxa0fcKRc3v4rn5XPzYc2f1aONI1LtgssDNHOgS+OYsni9lPsauAWsRcn4ZSv+vPqGfRarSSaZ5VkGma4eNygLArIv0OLBh7EV2cE0J0upjBFviIbstzjHOlnkVB9IVsy23lD+LQy1UODnLVKVZmVptVOt2ZgsIVYFK3JxVnLEW2I3FKGTqi4g1msCs1pBgmvlh5vHxmplSMSOvUWEBizRrHHjmkZ7ZMAWYdkUDud/qZFfJOXuDYTv8A4w1B0qBxeO3RvK7IfrBjF+4vZRe16iTO3Ek07LKvCJYdA79WDHpNLJfT5ZEqXYszSHK/uQa8arjskUCvGsspgKNqn+WqfTeSIgBdlDd1WylVuTZhSPgcCsIZ7adgwK9NjHp9XGpBF4ycMvBTvttdTWzVTszyaMSQFZ3e0nWjzVJmLsvSvkz3ZgLbdiT3FH+Gae2dcMQ0+pieFFSPWMOsHUqySCMuLC2xYBrqdgyk92N7UDXy2Tirz8XSFDJimoDR+o4pGsaMxwZQVBKEDc93ta96+pCti7MnGqM1w8b14h08sh3CoTb+o9gPybD813VC83aVn0coXdgA4H9XTZZLfnG35rWTHtHrl3ga6eEAktIwBlc3JZrWtc74gekDwAKh9PwSLU/FTSKDI0siRvtlEsBMSYHupDKXuPLVMcR5ng0+nWeR7RtgEIucsx6bAbmoXh3DdNqkkm0WpcM7swYOxVHb1FTEbDEkk2Iv6rg9iJZcfbO2LmSEaKGTVMo6kaBlO5kYgAhV7sSfAB7155dyj1EkGV4hGkmmUj1KjlgVLE39JFgPAK+1Rev5eaIhRB8QDpE06EY+llyDZ5EWRslNxf6O3apTgUB+KsTl0NLHDI/9UjEMd/eyhv8AvHvRN2VJRUbRZhWawKzVnAUpSgFKUoBSlKAUpSgFKUoBSlKAUpSgFYNZryxoCo81JHpspSwwkcM8QbGTrAWEumbxL4K/q+2+XPo+dDawmhe2x+IEumkUjurgIyM3+kL+1cWv4lp9FrnllZZRNkySk5PAVIUx3/TEWNha1jcG/ccP8PUyld2AEkiPI/piDXd8iLiQyEb+VA2FcnLZ648KcbZIcS5yV/RJKhBsrJD1EjOewE2qkACRmx+lbm1t9xVt4Dw4RguWDu4XJlFlCqLJHGv6Y1BNh9ye5NfMOD8Yi0epZ5AOlLEyMFSGzOrZIo6UjKxILjx//Lx/D/TqI3kVlAmtIsCNdIFNwoVf0k+SAATfbatjK2Zy8ShHRbaUpXQ8or55xvlnVQ6mSeFBPHJL1ZESQxTIccQY2JtkouAbi4Ygg19Dry1Y1ZUZOPRRhrNBOCk+pmuPri1MjQlSfDIMFJ377/Y1G6/mPT6cJpUlhkizRwY3XqFY3EgRgAELZKo6pYenc7jfzy3KZ+IyykMUeWTH0z44oDEpvcRbhL3s3fxtWjR/J4tGzIcJJJIjks9vXdlI6hMf1Io9JF8thXLI9XxJd+ronuT5viddqtS/TLBYY06bZqikM2OXZn7XI+w8b3cV4iiA7AD9hatldUqPLKWTFeZOxr1WrU6dZEZGF1YFWFyLg7EXG9aSfKeceKwhZNLGySxEkgXt8NITvhY/OFyT0x2O3awEhwfXaKGBH0kwSVFu5ZGQTXJZhKuPYsWsR9JO21wbJxbQafh+inkhhjjwjbHFVBLWsoJ+7Ef71U+SYUXTalQUusPrN9LubPcthl/vISPt3ri7TPfFxlD8X+liPOMmphb4KFncAZl7KsbEBrC5HUaxvtZT/UK7uT9fGyvEqyLLGwOpEos5kkGWRYelrgfpNgLbAWFUvkriRhn1KRKJDJEJIo0OnGUkZwIHSbEXDpuce3avfL3GtbFqF07wFXaXq6t7ZNIGbFmW9gUBaMXF7LYW2NtUvJE+JbSPqYrNeUO1eq6njFYJrNKAClKUApSlAKUrF6AzSlYoDNKUoBSlKAV5YV6pQHzvmD+FKytK8TgFzcKwNiWOTh3Nza+4sBb73NdnAxqFeaOLTaOIxMEaxZcskVwdo/8AN/xV3NV3QnHiepX/ABIIJPyrSxsf9gtRikzuuSTi0yq6zlqTXs8Zg0sJhnjDzJfK4CSHH5e/pe1jterRyhyamhzKksz7E7gYg3UEXIy3Nzte/atvJpySeT/E1U5/COYh/wAR1YKRiuxyckv4+BSlKs4CuXiaOYZBHbqFGEd+2eJxv9r2rqrBoD5zwfQHSSwxDQoZ+kxWQzXJCYq5uVOJJfsPc1q1PCW1LTdHRRxTxTL8wS2AmXCYMQF9X1C5PuasUepGq16yRfytMssbSX2kkfDJE9wuAu3vsOxtt5acpqdZC31dUTqf645VAB/BRl/7R71yrZ63N1fmixRXtv3817oKV1PIKwazSgIbmjg76mERoVFpI3IdSyuEYNiQCNiQKheDS6t1lwGlRY5Xi2R/VhsTYNtvcW+1XF2sD+1QHJQvpA/+JJNJ+HmkI/4IqWtnWMmokRwHh02pfTasjTx4sxYRo2bAq8bITe3f/wBIq59Bb5WGVrXtvb2v7VBclNaGWP8Aw9TqF/BmZh2+zCrFSK0ZySbkYArNKVRzFKUoBSlYNAZpSlAKUpQClKUApSlAKUpQClRXMXFzp4clGUjOkcKk2DSyMFQEjcC5ufsDWnSaU6dTNqNS7kKTKzsFiUdyQgsEUW83Nu5NbRtHdxbRvJE6RSmF2FlkChiv4bY1CcrcpPp5HmnnaeZ1CBiWxWMG9gCTYk7n8W+/UOdNIVy6wA9XdXBuoQkYlQSSJEsLb5C1608N5qSXWSQq6svShkhxBJYSK7MWI2AsE72723vWY+aKWSTRwaLkmeDU5Q6x0gLlzDbP6iWZPWSApJPYXF6uS1BnnLSZFesNja9mxJzWI2e2Js7qpsdid7b1wz88QmbTCOVWjlaVGIDFskVSgVe+5PexBBB7b1qg/Rryl2WulRM3MunSQRtIM8lQ2DEK7kBVdgCqEkgAMR3FbeM8WGngeUgtiBio7u7EKiD7liB+aUyKZI1giobhun1C/M1E5JIJaJQixJt2BK5tb+osL97AbDZFzTpWUsuohKgkEh1sCq5tvfwu/wC1KGL8Ffn/AIaqszy6aeTTliXRE+gSHclgLZqTvidtz42HRyxypPFqW1Gq1BmkwMcdtlCEhiSLAAkgbdhbub3qxnicfS62a9LHPqXGOB3yv2tbzXKeY9PliJo2c54qrqWPTBLgAHuLVOGy851RKilRTcy6dIo5JJVjWVQ8eZCkgqG7X8A7+1cnNHMCwxKElRZXkgCKSuTI88SPip7jFjuO1VTIxZYKwa4I+NwtMYRKhlAu0YYFwBa917+QfzUXJPJqtTJGkjxQQFVlZCA8sxUOUDEHBFDLcjclrbAG5IUY5l5PbVtcaqeJSArRqfQR5IAsQxHkkj7VNcL4akEKRRiyIoVR7AC1cM3HtPpmSGSY5kKBlk7WZsFLsAcbttdrAmveg5m0874RSq7YZ4jL6bgeRsfUu3cZA2sRWY+SvtVeCF4nyCX1LTwamXTdQgzBCTkw2yW5xFxsbq3YdvNujWwAvew7nzUPzLxtNPA+UgR2jk6I/UWCE3VRcmxsb2sKcH4/G0MIaS7thE2xuZuiJSva18d79qKPkPKStk1SqzqOYkfXwRxTAqF1PxAU+kFFQgMe1wSdr3HmuyPm7SnL5ygKhcsQwUoCFLKxAVxcgekn6h7itpk4smqVz6HXLKgdMrHtkjof/FwD/wAV0VhgpSlAKUpQClKUApSlAKUpQClKUBC8zcMeaJDFbqRTRzRhiQrNGb4sQDYFSRe2xINRnGNDrNTHZo4lRWhYQl8mlMcqSMHkxxVcVsAAbnvbtVstS1anRSlRTdNypKdQmolCGQnUvJY3EbyJDFEqEj1YxxkZbbkm29Run5O1cUTRQdKHqaWBJJFIuJYopFYAY93dwTJ3Avbci30S1CKrNm/JIov9jneIp8PDEpbTDDNpGMUM8cjqXOwTFSBGot9x49S8q6hNS08KRdRp5zmxsRHLDHGjNZbtiVY4ff71eAKWpmxmyh6rlzWzFepgSs8Ts5kNmSOdX+XEoCIcFuWa5JuBsQRYOZ+GSTQWiAMiSRTRqTYM0MiyBSfF8SL/AHqctS1ZkzMnoqPH11eqgkjXTmOMquau8fUl+YheNcGKKpjDi7HfICw3NcqcrSSaqKeWEAdcuY7qRDHFA0cANjZmyJawuAWH9N6vFqY0UmjVNroqL8BmPBTpcfmnTGPC6/Ub7ZXt+b1xxcoNHMWjhCr8WzggqPkjQNAnm9hIxAH3Jq9WpaikwptHznRcqz+lZdOXPR0sQYzBYlhjhjEkbqhzf5oc4gYtcXNq2T8u6tw3ygrHVpLPIWRnnjj1StFGlj6IkhVTY2N1sF3Jr6Falq3Nm/Iymcr8AmVoetH0xp1lJOSs0+pnJDy+kmy4lu9ic+wxrsTQ6qCXU9COORZ5OrGzyFenIyKrBxiSy3QMMd9yPvVntS1ZkS5Mpi8sahppBJg0cs0Es8wJDOsEcVoVjt6R1UJvkbKx8mt3LnLEmnbTEqo6cGoWbE95JpYZAR73wbf9qttqxjTJ9G5uqKbxjlvVTSavDBRPGEWbL5ixCK3RRcfRlJkS1+z9ibWjJeU9dbBOkih2kV8zl1G0Xw6229IV/O5Nxbtv9GtS1aptGrkaKJ/ZrWB4pIhFH0YJotPAGukeaoAzHH1uxXfawsO9yT4flGd5lkkjDKsbAL8RJ1ep1YHR2lsAtsCcY1AGPm4tfrUtTNj5GRPLnCngR+o7MXfIKXkdYxiqhFaQliPTe5tcsdhUvWAKEVBDd7ZmlYArNDBSlKAUpSgFKUoBSlKAUpSgFKUoBSlKAUpSgFKUoBSlKAUpSgFKUoBSlKAUpSgFKUoBSlKAUpSgFKUoBSlKAUpSgFKUoBSlKAUpSgP/2Q=="/>
          <p:cNvSpPr>
            <a:spLocks noChangeAspect="1" noChangeArrowheads="1"/>
          </p:cNvSpPr>
          <p:nvPr/>
        </p:nvSpPr>
        <p:spPr bwMode="auto">
          <a:xfrm>
            <a:off x="63500" y="-619125"/>
            <a:ext cx="2000250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8" name="AutoShape 4" descr="data:image/jpeg;base64,/9j/4AAQSkZJRgABAQAAAQABAAD/2wCEAAkGBhQSEBQUExQVFBUVFBUWEBUXFxcYFxQUFBUVFBcXFxgZHCYeFxkkGRUYHzsgJCcpLCwtFh4xNTAqNSYrLCkBCQoKDgwOGg8PGikkHyUpLCwpKSwsKSwsLCwpLCwpLCwsLCwpKSwpLCksKSwsKSwsKSksLCksKSwsLCwsKSwpLP/AABEIALMBGgMBIgACEQEDEQH/xAAbAAEAAgMBAQAAAAAAAAAAAAAABQYBAwQCB//EAD8QAAIBAwIFAgUCAwcDAgcAAAECAwAREgQhBQYTMUEiURQjMmGBQnEHM1IWJFNicpGhFYKSsuFDc4Oxs8HR/8QAGQEBAQEBAQEAAAAAAAAAAAAAAAIBAwQF/8QAIxEAAgICAgIDAAMAAAAAAAAAAAECERIhAzFBURMiYTKBof/aAAwDAQACEQMRAD8A+40pSgFK5tVr44zZ3VbgkZG1wtiTv7A1C/2nd0k6GnlkYZCNrARuQPS2TMt1J9qyzUmyx0qvy8zFCglgliB/mSNbppt5ZCw3O29re9TOl1iSLdGDDcXBuLg2O/70sNNG+lKVpgpWKqfHua2jeSGNbtioEgYkI0gNgVUFjJ5CgG43Nhc1jdFRi5OkWzKsiqXo9PNqFDvq5UeE5EfDdPfBhfF7lgQW7e1ciczaiF3JL6gOPlq8UkDAKN8FKkPtdiB6rdlNrVmSLXG3aRf6Vy8O16TJlG6uPdSCNwG8fYg/muqqOQpStOp1Sot2IUfc23oDdS9VSLiuq1ShtOohQOT1ZDksqAkehBYspG+RK+LX8xfAOLarUamZo9Vp2W2IQqx/lsVyCCT0qSSMrn6V97Ccjp8bov8ASq1pePSxNFDqkPVkYqsiW6T7lrgm2Nh+k7kDbLe1jQ7VqdkONHqlKVpgpXBxjjCaaMSSXC5BSQL2y2BIG9r2G1+4rii4jqJlYxw9K/8ALaZu++5Mai67eCb+4Hass2n2TlKq6/8AUYY0B6M+OPUILK7qO9g3pLEeSRUlwbj6ajqAB1MbBXDizBiAe3fz37Hxcb0s1xdWS1KUrSRSvEj2BNU6PnCTVzCLSDFkb5zSC8YtcFLpcE3INwQDbYncVjdFRi2XSlVp9DrlZ5BPG5KgCLpsFJXI+kmXZjla/wBhXDwPnGS6RamNlkLmN5LqED2LAG30k+mw3yDCxbesyKXG2rWy50rwjXG29e6o5ilKUAryxr1XlqArkEJ1krPMq9OCVliW+Qd0NjI1wL2+kL4IY77GtvFuK2fpZiBSRnMxCbbMVjLWycja42X7nat3K4tpyp+pZZ1f/V1nP/IIP5rVw7TK+o1LPuyuIxe20YjRgB7Aly35+wqTpq9ndxaT5DlZFjOPpka2APi9/B7fnbeoDgsxjkiK3jhmLoYgVZEmIyBRh3jazdrb+BcgcOm1UaaswucoojJ8MgUv6vlXxVQT6c2A22BI8Vt+IRtQUiBCnUaVgpVkxlyZpLKwBHojDdvc+TUtnRQpUXgVmsLWa6HnI/jupEemmc3ssTsbEg7KTsRuD9xVUm4FJG2iQPYsJFmk7yGV0EkklzcZEIygm9g/2q4cV0AmhkiPaRGS/tkCL/8ANViDih1JSJrQ6iMq0LH1AzRqUnjYbeCdgd0cMOxtMjrBtbR54vLLo3ijikZl1LdNDIczFJdfWC25GORxPlV7XNY43wWSPo9OV2LTxA9Vy9nyyVwe6m4sQNirHau7UcAk1Bz1DoroP7sIsiInBVuoSwGbXUC1gLXG+VauINMmEmoMTdM/3eKLK82oKsqXLDYbk2F7fUTZalopT9dndwpRFq54VFkdV1CC1gGkZ1kH5ZMv3dqnRUFwOTrTyz7YhUgQjsxjLtIy+65viD56Zqeq0cpdiq/zDp1nmg0zAFHLSzA7gpDjZfy7J+Afep81B8Ybp6vTTH6D1IGP9JlwZCfsWjC/uwo+hHsxxziajQzvC6nFHQFSDi49BG3Yqf8Aa1cmt0kUKaRorDpTRxqVI/lyfKdf2sQf3UHxVC0zBG1NitmnnE6OThJCqMSrBdw2VgGAuL23G1Xbg/BdNN0pokMBiYdWADH1hDiJUG2S5XDDuLbkEVClkeiXH8aVnjUcZOqcRmIrppS8Ucv/AMQzx5FXUA/LAMZIbckqPp8zXKuodtMnUYvIC6SEgD1xuyNawAAuu32tXMOARwt1WlYQxM8qRnEJExDFmLAXIGTEA9r+bC3XyxCw06lhYyNJKQdivWkaQA+xAYCqXezi2q0S9YNZrBqjmVjSr19bKZZAyQsF08ZsLSYKztb9ZUMACe2TVZVtVG4twwMNWhUsyaiPVJa+ZiYx5lCvqv8ALlHp32A81nUcZ1ECqNJImtMg+Sjm7gWuWLqbMgHk2NyNySBUXR2cLWi9EVXOaNAqNFqgN4XTqf54i2JuPJXIuL9iDbuajv7dTGEOunjyJxCNNZzJ2wwVSQ2V7gnaxJ7V713GmmgliZoGlZo4VSJmYq8jWIa/sMj2Gyt7UyTMXHKOy4g1mvKivVWciuc2h3MMKM69WRg4UgZxKjM63O4uAFuCLZXvtUTypDqfhV6XRhQl2uymSQku17gMqLY7WGQ2FTfMLdOXTTH6I5Ssh/pEymMMfsHxH5PtXhuCzKXEMyxxSMzEFMmjLm79M5W3JLWYGxPtsIa2doyqNHJwLnSNovnueqrMsrLDIIwQxtYgFR6bHvXZDodNqus6ukqSoiOFIIBTPe4Nw3qH3GArTHwOTSt/dVRkZVDxyMVIZBiHDhWvdQAQR4vfvfs4NwYQZyuEM0hLTOBYW2sik74KFHfvYnzRX5EnFbieuViRpxG3eFnhJAsGEbFVaw7XXE/uTUxUNyvJnE0trCaWSRP9DNZD+VAb81M1ZyfYpSlDBWCKzSgK5xjUnSSiZVLpK6JLGv1ZkWWRfvYAEeQFtuN4iTXJrJWeBW7BCfiOkr4k2Loh6m24Fxe3gV3/AMR9YYtIJB3SaNh+97D/AO9Vnl7QaGIqZtRo5DhiRiCxO1zk8jH8ADvXKT3R6+OKwyfZNRcwx6BCjxev1FcHzDgkuTk5zG5JIsfcXvUzwhG1DrqXGIw/u6d8VcC7se2ZG23YE+SbfN+NafTwBpoJ9KxBcMkS4OyyK0bCyyFTbK/039NfWOCrbTw//Kj/APQK2LszmiopSXk7QKzSldDyiqfz1wxRH1l/ml441H6ZGZwqBrEG63JDghlsbG1wbhXz7nPj6vJjE2R00c0rr2PWt0IVsfdnYj9gaifR24Vc0cHCOYNdIr9PqsqBrFsWDBSVBRpIcnva/djuN65uG66TU6lev1FHVEMpbISgSJmgF1QRRsy4HBQSbeo1JcmcBkhimVosMocRdIVLEC1jZ2Lf9xtvUDDwqSGWRGjMXVhYxEpGqifTnrxEdORlvYN4XYVy3qz21G5Uj6/pdOqKFUBVUAKALAACwAA/at1QvK/Msesh6iBhbEOGFrMVDEW77XtuB29t6mq7pnzWmnTBqr808Szf4KNVaWVCSX/lpH2LncFzf9K77blRvVnNVH+IepVYVUIHlZvkkkqYzsC6uCMWGQAGS3LAX3rJdF8W5pFbKRRaptNqNKNWVwPxARFkJcXHUJxDPcdwcjt6fNbeY+aoVJ6S6mGYL0mIhaxRhYKxJC5AtdTcWP2JBheD6TVS6kOymWURwMXwiBAsxXKRiyoSLXKKSfFqsvOfBoZHLTaiGIMoBWQuzX/yL1VUeOy3/euKuj3NRyWRsPMKTiPqyZLZXj0sN5pJOxVpivjzjsvkk226uH/xMikmMA0+oEgF8MVL2GzEoGutjb97gi4rt5BI+Gthiysys/T6fWt2lsQD6gQf3vVhGjTPPBcyLFrDIr7X72rqro8c3FNqjcpuKGsisVZxKRz0zwyQalJAgiJWb03OMhABYXu0dxuosfI3Wx28N5y0iSOrRrFLZTIY1EivkMgQ8Yu1xv6gDvXPz7yO+pbrRN61T6Dc5lPUijcAXNxcn9X2vUBwDhGl0iwrqJJYWUgsuohjwZwLnGRoyB5+l7iwrk209HrjGEoI7+Pcz6Z9Qbgj6RaOMrNPkQvqkYLglzawNzbcgbV3cIDLr416cbBUIEcX06IEEgsbBWLDbwRfYEFjUHzzw+aVZJYnV42ZOm8cgYKckVSY3uFIP6o2F/IqS/hzpNXE7RyR4R5M0hcHqZuqkWa+L3IJJF/bvesTuR1korjtej6PSlK7HzzVqdMsiMjAMrAhgRcEHYg1T+KczHhbxRS5TxSZdFhvKmABKtf+YLHZr5e9zubpevnvO0PxHEI0EkUYghyJkkdPVM1gBgwY+mM+R9VTJ0jrxLJ0+iQ4x/EREgEkcUuTWwEsMyra4vc47bX+1buE61uKQrJ/K0r3uneSaxKlXPZEuDdRct5IFwY/iehSTTQxpqdOHiByPUkUG4/SVmDf+Rauz+GzYQzacsjGGZrFGLLjN84EE7n6iN/apTd0y5Rio3Et8cYAAHYCwr1SldDzilKUApSsXoCl/wASYndIUVivzMr4sRn6UjuykWPUkUgebewNbeH6cDU6PJSt9HJirXuGvpywIJJvb3JNWuQDfsT4v7+Kpum0vENRrIn1CRwRwl29HqzzUoFDZXIINzdV7Dv45tbs7xn9cfRGcehvFrAoIX4s5EZ2CfDxtLlh2Fshvfdve1XHlJ2OkiDkllXBiQVuUJS9j/p7+e/moDgEevgmaCSBJYmldnnywusjF87Etk29sbC1u9rVdUQCtivJvLO44nulKVZ5zxKDbbvbb2v4qicH5APXmbUrksl7sJGGb9RXzxBJS5UH6tsQKvpNcvEeJxQRmSWRY0FrsxAFzsBv5PtUtJ9lxm46XkqvBeXY2k1SO0xMU5C/Pm2Ro45F/X/mI/FeeW+Wopo3kfNyNRqBDnLIwVVd4RsWIO1//I1t5c4zHPrNa8OTIUgJYoyjqBXBAyAuccD+RXjkLmfTnTw6cyBZ/UGRwyM0ly0gGQGRDZdvap0dpOST/o7OTuUW0eZLL6wgxjFl9KAEm/qJyyA3+nEeKtNYFZvVpUcJScnbFc+r0KSAB0VgGDAEXsy9j+4rflQmtJKNzVyykZjkjaSMPNpYXjR2VDGHWMCy2P0m3epHifKMCQFoI44pYz1I5LD6039bdypF1Nz2Y1wcx836eYxQQP1pDqYQBGCwBjmVnu4GIsqse+1jXv8AiBxro9FJUf4aRj8Q64747iI3IsreT5AK+ajR6E5OkWXgmuE8EcoUqJEVgD3GQBt/7+akKjuBcTj1EKyxZBGHpDKyHY2+lgDUjVI4PsUpWL1pgIqu83xDHTuR9Gqhv+0hMR//ACVYsqofMPE9ZqZfhE0jRqZUPWcnEJG6v1AVBX9OwLXuew3NTJ6OnGnlaNkPKunm4jPeMKsaac2S6AyZSOS2Ng2wTv7CrsEqi6jiuq0Wum/uj6hJ2RomivlZI0jxIIxBBBPqYbN9jV5ikJUEggkAkG1x9jasiby26NlKxlS9WcjDV8a50R31s7EqyoHVQ5JOyCX0gpsOoiqPVYbjua+y5CqdznzTp9OzRPFI8rxFVxQepX2xV2IDEn9Kkn7VE1aO/BLGXQ5t0UJ0IKxRjqvAgIVb2kkQHe39JNRn8NYis81yMZFMiheoEDOQ5FiigHB4yAdwCffbq4vNLBw7QvLEzdBoG1KgqSoRCLm5AID4km+wF/FWDlfj8OrR3hVlFwHyTG7WA2bs+wAuCRtWV9inJqDX6TlKXrF66HmM0pSgFadRJirGxawJsO5t4H3rdXlqAqXCeNTyvJLM0emhhnMZjIBdrhAokkLFF3kGy9ztceZuDj8LsoR1fJXYMpBS0RQN6ht3cVA6/gckmn1cZjyEuujkCkrZ4RJpi579sUfY77Vu5k4GZpEGDmIaaaNungGuZNOyoA224jOx2sCD3q6TOrUWd3Eea4kjjlR45I2nSKRw4wQNcklhtsAP967dZxyGIIZJY0D7x5Oq5C19rneqlruXZyI5XRpzHqIWhhZomdI1BD72WO7HHYXxA2JuRWuLgWol1DtqYC7vJHkwkC6YadVRglrmR8Xz9NgrNudu24xGMaPoCmvRrwg2r0a5nIr3OvE3h0xEThJpWWKFz2Rm3Lm+1lQO/wD21waHjPxZ0ZbFop9HNJNGQChkR9OpvcfpJcfmpDiXBTPrImkVGhhjYoGs19Q7AXKn+lF2PvIfaq/xPlXUGScRqpiYT9IZhSV1D6WSWL/LcxzC/b1iuipqjrHGq8lg4HxTRBXTTNEqIC74jFApJBfIgKy3UjIEjauSLjHDUlMqtAJWJ9SreRyML2xGTGzL23IN+29R0vLswRWXTx49ZHaEzFneOKOQRiSV7qVWQoRGtwoXbLtWvlfg83/U55ZmWRkyEjDYJJNFpGVYwd8Qist+9u/emMSqW3ZbNRzJBHIsbyKHfHFdyfmMFTKw9GTGwytc1p5t1jxafrIxHSkjklAt6oQ4Eqm/jAsf3UVC8O5ckGqZ3iQ/3mSVpmkZslLN0sIQbCRUKrk30hdr3q2a/SrLE8bC6urI3+lgVP8AwTUukznpNEQmuZ9eyhrRaeAGTfZpZzkt/wDTHGT/APUFe15y0jA2nS3vuFIIdgQxFito33Bt6DvUHpeVp04ZJFJaSeV1acZWEiK8aGPLxeCMLf7mvcfKzM8DPDGqrqllZC7SOEjhlRC7sfUQ7LZV2Udr1VRKqJJJq9BHjqh0EMosstgGcDuBtkdxv5Ft+1dGu5j0oxEksfqCsP1DF7YsbA4qbizGw+9VKPl3VxpqBZFLpIonzDNDAXmkdI0A+ti973tuCblQK0/9D1ep0IQKuLwRiImXGMx9JAvy1sXkIvcyHEbWB7Uwj7NxXdln0nN6W1WRBOnldSqd+mCqqSSbZEk+R2qV/tBDZT1FAZpFUkkXaLPqDftj03vftjVUk5b1Ii1UESRpC8kjxKCozzMeIAAtGqhWJ9yR4779TyzOup1M0WLKQTpUOOz6hk+KNm9N8Y7jLa7m+16xqJjjH2WTh/MEM7FYpFcqAxAv9JJAYXFmW4IuLiozm/jEmnk0jL9Bmf4ge8KwyMx/dQM7D+mufl/g06axppRZGgCKDK0r5dQN62O17eEAUdt6luMaBpJ9KwAKxSStJf2aCSMbed2AppMykmc7cWw1kucgWFdJFLckBATLKC+X3VV8+K2wc0wyGPpsHEjumQ2xaOMyHINYjYe3kHtVb1vKc6ytgFlgX4boxlsWMUM7ymFidrLkLE7EKAe2+vVwTCSNUKPrHk1OolQEskRfTNHGrEjZQOmgJtkQfF63FMrGJbdJzJp5XKRyozBS2xNioIBZWtiwBIuQTa4qN0XM0b6qcidDBHp4GyyGCsZNQHOXbcKo7kbCq9r+V9XJIjlMkClZI3nykkQzQOyMbCNAyRkYoMbXBO9dv/RNask0tkJmXTKURlHSjjacmOEuLXAMfqYC5ZyALC24r2MY+yU4xzIj6WR9PKCyS6dWIBBXqTRKdmHYox37G+1b+dZ5V06dBgsh1OmRSb4jKZR6sdyp7EeQaieH8AnX4kyxo/VbSlEMzvtE12LSv6mZfq8AkAAWqe5m4bJPCqxFA6zQyDO+PypFc3x3/TU6TROk0RUMDw62BOvLI3Smk1Zd/Rh6FQ9MeiP1k2sBsrXJ71vk530RIykFvSVdkcIQ7FFdXZbFcrjIG33pqeVWOj1EayZz6hLSzPtmbWC2H0R2uoUdgT3NyYfifCJIUjIj06M+t0uEaZEXVmsZJSuT9+wUBQLD3rVTNVSJyfnPSHFRJmXLIqLHIzMyqjFcAt74urdtxv4NZk5w08JZZD0grrGlwfUzQiYLioupsbY2uTsBXPoOWXTUxzu6yP8APbUNbH1SJFGixrviirGRub+dya163ld5NS0t0KmZpFBJuL6L4YbWtkH3/a577VlRsxKN0dsXOunkAMTdT5kCXsyi2ocorqWFnF1YbeVIrn4tzAh1GmiikJYatVmCBioHSmODsBjfYHEm+3auKDlCVREMoxgnDgbE99G0jSW285i3vve1adNyhqgukvJEp0rXVVLFXdopFeaQlQWdne+O1gz7kmtqJtRsskHM8LyrGpa7lgjdOQRuyAllWQqEYgA9j4PtUxVJ4fyxqBqdPPK0V42YynJ5JJC0Lx5ZsoCrk20aqAB52FXaodeCJJLoUpWL1hIxrFhUPxvmmHSm0pIJUsgCk5AdwD2uNifYG/aoLQcx6vVpaMQRSKVZsncErmOydNvSwGNwT9WxrLRSi2rLtiPamNUr+35jnwmVBHZlLxFpB1Ad98VuAAdlDH3tarXwziCzRpIl8XUMt/Y7jtRNM2UHFWzrtSlK0gxjTEVmozjvGl00RkO5BUKg+pyTbFR+pu9h5I/NASWNYEQ32G/fbv4qqT81T9YALAi426c+ojilLEjEhQHIBF9jY9qzHzTPHE0k0BdCS0TwFZEwNsQx2YDznjaxve1ZZWLLXjS1adLrFkUMrBgQCpBBBB7EW8fet9aSYtTGs1gmgMGMewosYAsAAB2FQ3FeYxHJ0Y0eSYpkiqtxuSt2a4CgEb5Ed9r+ITVcycQEsMIi0/UYBpV6jGyfSTcqAPVvbc2RqlyRag2XXEe1MarbcxzQsx1cQiiAGMiEyKDvlmbAqO1rrbbvvap/S6kOisLjJQQCLMLi9iPB+1aS4tG3GhFBWa0wxiPamNZpQGLUKis0oDxhXq1ZpQGLVgxg9wD5H716pQHkis41mlAYtTGs0oDGIrNKUArVqDZWN7WBN/bbvW2ubiEGcUidskZb+2QI/wD3QIqGi4a0qw6vUEPcNNMbWCxIhaBFS58kSEC/qH2Fd3LPNMuskJGkli02JMU8rKGkNxa0fcKRc3v4rn5XPzYc2f1aONI1LtgssDNHOgS+OYsni9lPsauAWsRcn4ZSv+vPqGfRarSSaZ5VkGma4eNygLArIv0OLBh7EV2cE0J0upjBFviIbstzjHOlnkVB9IVsy23lD+LQy1UODnLVKVZmVptVOt2ZgsIVYFK3JxVnLEW2I3FKGTqi4g1msCs1pBgmvlh5vHxmplSMSOvUWEBizRrHHjmkZ7ZMAWYdkUDud/qZFfJOXuDYTv8A4w1B0qBxeO3RvK7IfrBjF+4vZRe16iTO3Ek07LKvCJYdA79WDHpNLJfT5ZEqXYszSHK/uQa8arjskUCvGsspgKNqn+WqfTeSIgBdlDd1WylVuTZhSPgcCsIZ7adgwK9NjHp9XGpBF4ycMvBTvttdTWzVTszyaMSQFZ3e0nWjzVJmLsvSvkz3ZgLbdiT3FH+Gae2dcMQ0+pieFFSPWMOsHUqySCMuLC2xYBrqdgyk92N7UDXy2Tirz8XSFDJimoDR+o4pGsaMxwZQVBKEDc93ta96+pCti7MnGqM1w8b14h08sh3CoTb+o9gPybD813VC83aVn0coXdgA4H9XTZZLfnG35rWTHtHrl3ga6eEAktIwBlc3JZrWtc74gekDwAKh9PwSLU/FTSKDI0siRvtlEsBMSYHupDKXuPLVMcR5ng0+nWeR7RtgEIucsx6bAbmoXh3DdNqkkm0WpcM7swYOxVHb1FTEbDEkk2Iv6rg9iJZcfbO2LmSEaKGTVMo6kaBlO5kYgAhV7sSfAB7155dyj1EkGV4hGkmmUj1KjlgVLE39JFgPAK+1Rev5eaIhRB8QDpE06EY+llyDZ5EWRslNxf6O3apTgUB+KsTl0NLHDI/9UjEMd/eyhv8AvHvRN2VJRUbRZhWawKzVnAUpSgFKUoBSlKAUpSgFKUoBSlKAUpSgFYNZryxoCo81JHpspSwwkcM8QbGTrAWEumbxL4K/q+2+XPo+dDawmhe2x+IEumkUjurgIyM3+kL+1cWv4lp9FrnllZZRNkySk5PAVIUx3/TEWNha1jcG/ccP8PUyld2AEkiPI/piDXd8iLiQyEb+VA2FcnLZ648KcbZIcS5yV/RJKhBsrJD1EjOewE2qkACRmx+lbm1t9xVt4Dw4RguWDu4XJlFlCqLJHGv6Y1BNh9ye5NfMOD8Yi0epZ5AOlLEyMFSGzOrZIo6UjKxILjx//Lx/D/TqI3kVlAmtIsCNdIFNwoVf0k+SAATfbatjK2Zy8ShHRbaUpXQ8or55xvlnVQ6mSeFBPHJL1ZESQxTIccQY2JtkouAbi4Ygg19Dry1Y1ZUZOPRRhrNBOCk+pmuPri1MjQlSfDIMFJ377/Y1G6/mPT6cJpUlhkizRwY3XqFY3EgRgAELZKo6pYenc7jfzy3KZ+IyykMUeWTH0z44oDEpvcRbhL3s3fxtWjR/J4tGzIcJJJIjks9vXdlI6hMf1Io9JF8thXLI9XxJd+ronuT5viddqtS/TLBYY06bZqikM2OXZn7XI+w8b3cV4iiA7AD9hatldUqPLKWTFeZOxr1WrU6dZEZGF1YFWFyLg7EXG9aSfKeceKwhZNLGySxEkgXt8NITvhY/OFyT0x2O3awEhwfXaKGBH0kwSVFu5ZGQTXJZhKuPYsWsR9JO21wbJxbQafh+inkhhjjwjbHFVBLWsoJ+7Ef71U+SYUXTalQUusPrN9LubPcthl/vISPt3ri7TPfFxlD8X+liPOMmphb4KFncAZl7KsbEBrC5HUaxvtZT/UK7uT9fGyvEqyLLGwOpEos5kkGWRYelrgfpNgLbAWFUvkriRhn1KRKJDJEJIo0OnGUkZwIHSbEXDpuce3avfL3GtbFqF07wFXaXq6t7ZNIGbFmW9gUBaMXF7LYW2NtUvJE+JbSPqYrNeUO1eq6njFYJrNKAClKUApSlAKUrF6AzSlYoDNKUoBSlKAV5YV6pQHzvmD+FKytK8TgFzcKwNiWOTh3Nza+4sBb73NdnAxqFeaOLTaOIxMEaxZcskVwdo/8AN/xV3NV3QnHiepX/ABIIJPyrSxsf9gtRikzuuSTi0yq6zlqTXs8Zg0sJhnjDzJfK4CSHH5e/pe1jterRyhyamhzKksz7E7gYg3UEXIy3Nzte/atvJpySeT/E1U5/COYh/wAR1YKRiuxyckv4+BSlKs4CuXiaOYZBHbqFGEd+2eJxv9r2rqrBoD5zwfQHSSwxDQoZ+kxWQzXJCYq5uVOJJfsPc1q1PCW1LTdHRRxTxTL8wS2AmXCYMQF9X1C5PuasUepGq16yRfytMssbSX2kkfDJE9wuAu3vsOxtt5acpqdZC31dUTqf645VAB/BRl/7R71yrZ63N1fmixRXtv3817oKV1PIKwazSgIbmjg76mERoVFpI3IdSyuEYNiQCNiQKheDS6t1lwGlRY5Xi2R/VhsTYNtvcW+1XF2sD+1QHJQvpA/+JJNJ+HmkI/4IqWtnWMmokRwHh02pfTasjTx4sxYRo2bAq8bITe3f/wBIq59Bb5WGVrXtvb2v7VBclNaGWP8Aw9TqF/BmZh2+zCrFSK0ZySbkYArNKVRzFKUoBSlYNAZpSlAKUpQClKUApSlAKUpQClRXMXFzp4clGUjOkcKk2DSyMFQEjcC5ufsDWnSaU6dTNqNS7kKTKzsFiUdyQgsEUW83Nu5NbRtHdxbRvJE6RSmF2FlkChiv4bY1CcrcpPp5HmnnaeZ1CBiWxWMG9gCTYk7n8W+/UOdNIVy6wA9XdXBuoQkYlQSSJEsLb5C1608N5qSXWSQq6svShkhxBJYSK7MWI2AsE72723vWY+aKWSTRwaLkmeDU5Q6x0gLlzDbP6iWZPWSApJPYXF6uS1BnnLSZFesNja9mxJzWI2e2Js7qpsdid7b1wz88QmbTCOVWjlaVGIDFskVSgVe+5PexBBB7b1qg/Rryl2WulRM3MunSQRtIM8lQ2DEK7kBVdgCqEkgAMR3FbeM8WGngeUgtiBio7u7EKiD7liB+aUyKZI1giobhun1C/M1E5JIJaJQixJt2BK5tb+osL97AbDZFzTpWUsuohKgkEh1sCq5tvfwu/wC1KGL8Ffn/AIaqszy6aeTTliXRE+gSHclgLZqTvidtz42HRyxypPFqW1Gq1BmkwMcdtlCEhiSLAAkgbdhbub3qxnicfS62a9LHPqXGOB3yv2tbzXKeY9PliJo2c54qrqWPTBLgAHuLVOGy851RKilRTcy6dIo5JJVjWVQ8eZCkgqG7X8A7+1cnNHMCwxKElRZXkgCKSuTI88SPip7jFjuO1VTIxZYKwa4I+NwtMYRKhlAu0YYFwBa917+QfzUXJPJqtTJGkjxQQFVlZCA8sxUOUDEHBFDLcjclrbAG5IUY5l5PbVtcaqeJSArRqfQR5IAsQxHkkj7VNcL4akEKRRiyIoVR7AC1cM3HtPpmSGSY5kKBlk7WZsFLsAcbttdrAmveg5m0874RSq7YZ4jL6bgeRsfUu3cZA2sRWY+SvtVeCF4nyCX1LTwamXTdQgzBCTkw2yW5xFxsbq3YdvNujWwAvew7nzUPzLxtNPA+UgR2jk6I/UWCE3VRcmxsb2sKcH4/G0MIaS7thE2xuZuiJSva18d79qKPkPKStk1SqzqOYkfXwRxTAqF1PxAU+kFFQgMe1wSdr3HmuyPm7SnL5ygKhcsQwUoCFLKxAVxcgekn6h7itpk4smqVz6HXLKgdMrHtkjof/FwD/wAV0VhgpSlAKUpQClKUApSlAKUpQClKUBC8zcMeaJDFbqRTRzRhiQrNGb4sQDYFSRe2xINRnGNDrNTHZo4lRWhYQl8mlMcqSMHkxxVcVsAAbnvbtVstS1anRSlRTdNypKdQmolCGQnUvJY3EbyJDFEqEj1YxxkZbbkm29Run5O1cUTRQdKHqaWBJJFIuJYopFYAY93dwTJ3Avbci30S1CKrNm/JIov9jneIp8PDEpbTDDNpGMUM8cjqXOwTFSBGot9x49S8q6hNS08KRdRp5zmxsRHLDHGjNZbtiVY4ff71eAKWpmxmyh6rlzWzFepgSs8Ts5kNmSOdX+XEoCIcFuWa5JuBsQRYOZ+GSTQWiAMiSRTRqTYM0MiyBSfF8SL/AHqctS1ZkzMnoqPH11eqgkjXTmOMquau8fUl+YheNcGKKpjDi7HfICw3NcqcrSSaqKeWEAdcuY7qRDHFA0cANjZmyJawuAWH9N6vFqY0UmjVNroqL8BmPBTpcfmnTGPC6/Ub7ZXt+b1xxcoNHMWjhCr8WzggqPkjQNAnm9hIxAH3Jq9WpaikwptHznRcqz+lZdOXPR0sQYzBYlhjhjEkbqhzf5oc4gYtcXNq2T8u6tw3ygrHVpLPIWRnnjj1StFGlj6IkhVTY2N1sF3Jr6Falq3Nm/Iymcr8AmVoetH0xp1lJOSs0+pnJDy+kmy4lu9ic+wxrsTQ6qCXU9COORZ5OrGzyFenIyKrBxiSy3QMMd9yPvVntS1ZkS5Mpi8sahppBJg0cs0Es8wJDOsEcVoVjt6R1UJvkbKx8mt3LnLEmnbTEqo6cGoWbE95JpYZAR73wbf9qttqxjTJ9G5uqKbxjlvVTSavDBRPGEWbL5ixCK3RRcfRlJkS1+z9ibWjJeU9dbBOkih2kV8zl1G0Xw6229IV/O5Nxbtv9GtS1aptGrkaKJ/ZrWB4pIhFH0YJotPAGukeaoAzHH1uxXfawsO9yT4flGd5lkkjDKsbAL8RJ1ep1YHR2lsAtsCcY1AGPm4tfrUtTNj5GRPLnCngR+o7MXfIKXkdYxiqhFaQliPTe5tcsdhUvWAKEVBDd7ZmlYArNDBSlKAUpSgFKUoBSlKAUpSgFKUoBSlKAUpSgFKUoBSlKAUpSgFKUoBSlKAUpSgFKUoBSlKAUpSgFKUoBSlKAUpSgFKUoBSlKAUpSgP/2Q=="/>
          <p:cNvSpPr>
            <a:spLocks noChangeAspect="1" noChangeArrowheads="1"/>
          </p:cNvSpPr>
          <p:nvPr/>
        </p:nvSpPr>
        <p:spPr bwMode="auto">
          <a:xfrm>
            <a:off x="63500" y="-619125"/>
            <a:ext cx="2000250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http://4.bp.blogspot.com/-NNPvfzo0OvM/TdVk8H3uO-I/AAAAAAAAABA/MF2Fd3TWu60/s1600/ine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096344" cy="3028950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BDAAkGBwgHBgkIBwgKCgkLDRYPDQwMDRsUFRAWIB0iIiAdHx8kKDQsJCYxJx8fLT0tMTU3Ojo6Iys/RD84QzQ5Ojf/2wBDAQoKCg0MDRoPDxo3JR8lNzc3Nzc3Nzc3Nzc3Nzc3Nzc3Nzc3Nzc3Nzc3Nzc3Nzc3Nzc3Nzc3Nzc3Nzc3Nzc3Nzf/wAARCACcAHwDASIAAhEBAxEB/8QAGwAAAgMBAQEAAAAAAAAAAAAABQYDBAcCAQD/xABHEAACAQIEAwMIBggEBAcAAAABAgMEEQAFEiEGEzEiQVEUMjVhcXOBshUWI0Kh0VNUYoKRkpOxByRSwTNyosIlQ0Rj0uHw/8QAGQEAAwEBAQAAAAAAAAAAAAAAAAIDAQQF/8QAIREAAgICAwEAAwEAAAAAAAAAAAECEQMxEhMhQQQyUWH/2gAMAwEAAhEDEQA/ANbyvLaE5bSE0dObwoSTEv8ApHqxaOW0H6lTf0l/LHuU+i6P3CfKMWsa27FilRRFDlplMQo6bWFDEcpehvbu9RxHU0+U0sZkqaejijBA1uiAX8LnHryrDmVXK/mpSRsfYGkwF4fzCozfMq2auSJfJX5VOihrqLsGJv3llIuOoAI64nlydcHJmqKbCcTZFNMsMcVHzX81GiClvYCN/hi4MtoD/wCipv6S/ljmuWnlpHSdEeO1yG6bd+Iclqy9AonYmSNniLOe04R2UMfaFv8AHC48ym6TNcUWfo2g/Uqb+kv5Y++jaD9Spv6S/liyrqwuGB+OPbjx/HFbZlIqDLqAkjyOmuO7lL+WPfo2g/Uqb+kv5YgNVHDmFSWIty4wN/W2OKzO6ajpZKiUnQgvZdyx6AD44LCkWfo2g/Uqb+kv5Y9+jaD9Spv6S/lhf4b4vj4izKWOghJpI13kJBINgQSQSLG+w6236HZmMyDbVv7cFhSIDl1AOtFTf0l/LENPBlFTJLHBT0bvEbOFjUlTv1/gf4HwwC4labOohHQZktFCn/nOCVlv1K2IOw6NfqbjpcQcJJFkiz82ZKtWk5bVcMpKoSSbMpJ0XdmO1xv90dM5e0HEa/o2h/Uqb+kv5YUOL6KljzKMJTxKOSDZUA+83qw8jcYTeM/SkfuB8zYpBuyeRKhpyn0XR+4T5RilmtbWR5hBS0bQIH06nljLnckCwDDwxdyr0XSe4T5RhdzDMg/HEGW8sXSnjl1atz9pYi1rfeHfhHsdaCFRRZs0s8oahnLxrGsZ1xAgFjue311eGFKPhvirLs2fMMuNPaRQr07VnMRhb1xoe4b3v+N9CkZmbSo7P9//AKx8zcuygXcjqe7/APeGMaUlTNFDyniecGCsyc0oA7U6TpODv1VQBvbffobbNianmEf+XWOaIxLsssTobeosO17d8NUYsdRa5OF/iGTl5zTgfepyB8GGFhjhj/VUbdnD5g0Iuzrt474E5jxUlOpGvf2/7Y4zQ9hvywi54HMr72w4DB9Z3nqXCORdV+74X/PBM5pXUtNBUQZfNmE8gMkEKyxoNPQMdbAm+9rA9kg9emcUjNGZWUkFRcHwO/8Ab/bGt5vS0qawsM00MUaAwRxRuG0eaQGU2IBO4Iwk5JbGjFy0BqTMc0r80gFbR5dRJLAohqKWsi8pp5D5wCnzwpIupuDbob2wcWqlr4qWGRVR6puXMsbXCWBMovttdWS/7QOKWWwUs0stbSI9RCZ1ankDsEAVRsLG7AOzHtX3JtsBizSm1fGdekSzVUEdz94uX29dkf8AHGKe6G4NVf0Xc0y6bMqqKqFGapygcRjMpwY37kaEIEI2A3KC3UgYtcK5LTLmVVO2SwUiVvMSWWNp/tlIAGrmkA6rtdQpsQTffB7N1npqSKUZpT0vLksfK2AikvtpYkg3va1je/8ADEtLT0qUAm8rSaGMvK8qMGS9y0hBv01ajbu6d2yc21o3hFP1+BvIZHlyaheVi0hgUOzdSQLEn4jC5xl6Uj9wPmbDLkkTxZTSJKpV+WCyn7pO9vhfC1xl6Uj9wPmbHTDZzZdDRlXoqk9wnyjCnWQyj/EhJ2RhCaSMK56MTINh6+ycNuU+i6P3CfKMBM/JGd0xU2YRgg+Bu2M+jJ0iTO+LMoySSOOomeWaUEqkCGQi3jbYbgjfCLLxtxFm9TLFl9FJQppXtSWZ03/027PrJ8Og2OE6hreRElRO6zyVGsrJMt7rfbZr6bg7Du02ubYs1nFJghWOWcRRdFiTSLn4KLfAH2jqOGf5Em+MUdUcKXrHjgPPK36wZjSZpWNUzVCpJEGOlVsz3CDp3925sCeuDfEZb6aobnfyd7/zDGacIV6vxHl8s0sKvLKscbdQpkGlTYd17W3FyevjpnEptntAdQP+Xbfx7Qx04m3H3ZKaSl4Bq6dJaZZIzeNlBBBuDcX2PxGE7O2AkY4gpkegzCry7nzQPTuwWKOR0Vo+q7AgX0kdr1d+BuaQ1VO09Qkz1EbbgSEAr2T1PqKnx84HocZ3LlxZvW6tHNNIDO6kCzC1vVvjVMi4mpq7L4qaSpips3EYQRzFVMzAecgNr3G9u43vcdchySoh+lUaoZSi2Z1KcwDYi5UA339R6Y0GCnybMElL09FJGxurfRT6I009SGi3PxFrH2YdxUhE2g+ufvltG/l8rvWstqahqBGs8hG2phHsFJO5ttue8KJJKGoOVRwRSTRzoA6zFQG1g31Ha1y252tub3wvZfTUDVM7RUWVSu8l42joOyNgQthHqv2XBJuLEG9wcFhT08VaonRUjanlBdaW0ayaxo2ZbaiovuPvNba2CMUgbsgrOIqkxmnzOjraCpTZKugjSUEbX2cdkHw7XQb4N5TbMkiEsTUtIpWRzOwWSpYWtqttbYE7m9gNhcEE7rrkaaGgIMcfKSKCnZnYDt2Fr7kE3sbLckeHdLU0k1UsGXU9FpV3EszU0IOqyiygL2lVmB3IuAbE2wcEFs0iKRJFvG6uPFTfCfxl6Uj9wPmbBbhZmeGpMioshdGdEUAIzRqxXbwvb4b4E8ZelI/cD5mxSGyWTQ05T6Lo/cJ8owA4pkEFcJ2vaKnD7Ak7FjsBv/DB/KfRdH7hPlGBOcrrzunUgEMqLY992bC/RlpGN8LmGt4nyymrUjmhqJZoHQqCjXRjfwsSoO3iMajlfBmR0EpmosugjkttpjA+G2EzhXhB6DOssnWuWeWkqpmqIBsIYRzYo2F7E3K2PtB9Z1WmIRxffHM48fDo5X6ZH/i3kseTmjzXKoYoHkkMcwiQIWcDUjXHeLHfuIW2Gl6oVUeRVjTIUloGlaS4CgEg39QwR4+yWizvL4Ycynlio46hZZVgW7yCzKEX2lh8MCqmMzyZXSRqmgGWjAtYcpajQdh38tW6bXxWHhOTsX+MqNK2fLhEjRZpUR+Uu9yJIoOkaEA9SSxub2IYD1DBkk7l4qioDhABIdeo28D49MWeM1ranjzNJYoHkhpKeB5JEUlY1INtRsQB5/dbcnxIioK6CBZ5mstluFUi1z7Bjz/zJPmjrwK40AKunSKrpVlCrOZtXasXIAP8ADbfv8bWw8ZW9BRZetRnFTFHSfeUt2nAI3t3KCLX8VI2tfCHWpozGKrQkMCQ6avOAUkA7bjGu1dEaMLyq/kU1LTQxEmokjEZUnUdrq2q4BuAduu+3XgkutOyGWL5OkAsureHFzmnjyKd0qJqZTFHWBv8yh6BJGN1c2Ui97ju7WrDUlRGYFqA4WIpzA7bALa9z8MUKenq46p1krpBHTTIQjO761PaNxfbcsu5OwB6nFiNU5sVKb8uSvkQm+2kGSXf1WWx9uLKS0TcWgVnGe8PRrJT8QZhAkbIyNTpPaROjG+kgq9gNh0va5vj3h/PeH486raLJ5ddWlg9DUpZ2UXYiIt3gluwb77dkYuS0lVLUHVUWjllk0yGtY67klQInjYAqu3ZYXx5laZgtTFNVVpeOKo0NFK6sLJqUEARggk6H7TMRa1+/GcluzeErqh4oTTvTpNSBOVKA6lAAGB78KnGXpSP3A+ZsHuGZOZlKgJoEU88Kr+ykroD8QoOAPGXpSP3A+ZsWhshl0NOVei6T3CfKMK+Y5hIf8QKehIHKFOjDbq2vx9hw0ZV6Lo/cJ8owpV9NOv+IkdZJGwphSIFkLbai42t1vZThXsZaPaKmpcrzqqDs6VDzNFGGseaksnNVh36Q0jqf+W3hdhQ2IOw+GKnENbTx5VM9YzpzlKQog7Za1wQegsQDqOwtc7DArLeKKCpZ4KuaOmrYReWKVtF/wBpC1tSnuI9htiOSP0vjdqgpnbsY6eOOlNU8tQihAwFiLsDc9PN3PcL+wjqunFFmmTQyMjOATK6iwaRy2o/F2/HFb6ywTZxDJGHfLIGaN6kRkjmsNih6lVXUCQCO3e/ZN7HEyLVVNO1IEmIpedBuCGdXWRCD/zKu+HivBJbo44gSeOtp3imSnozHUTV1l3nVIwqqx8LMfwxkVCo8hjZmZgo0GwsSFFr29YIONS41jq8y4ZesyYyyrKkcnIWy8yO4b71tP7QuLgEEd2MfmkzOCKWV8tqY4Q5VxULoXXc9kNcXNgdh6+445suNzSSLQmouy45WTNDTur28mBB1XUkk6ivq6WN741/h/MqXNuH1quWskyJyqqHYaXAs179xG4PeD34yHhPL/pHOGFQ9Q8ixFzy3F/+oEADr47Ybpcsgom8vpa2vpp1U2mpnUMQNVg40gEE7AG4uTtscXjjqCj/AAm8j5N/0ccn+iqeiqGhgihporyyzpUCaMbDUC177AKbEDa3sFCvqGooqGtrIygSqM063/4YfWGG3XSsh9unAwU9VBIDmObSyU8MoVY2hVIzJfbsoUBN1JuwNrDodgWqJ3qAIJIFlimpPKNRUpZS+gDT2jfcH2dd8NGFWK5WGMzp6Z6PlvTvMkhCq0UoRkv0ZXJGne1iDe9rXxBlSUK0hHk01NHTC7vUSCTULsWYyBmDG4a9zcHr1GFeGOuoKeSmoM1oZqGRGtTVkElREqjqBYA222ANvVi7QNmOmmjrKnLVpYmASmpIpqZDa/UMjGwseptsb9Nk6vg3Y7v6PWQQmHKoroyGVnnKN1UyOXIPs1Wwu8ZelI/cD5mwxZLmP0jDK3KEfKcJ2X1KwKqwIJANrMOowu8ZelI/cD5mx0Q2c+XQ05T6Lo/cJ8owJzzVDm1LUvFI1ONCs8aF9JDE7gb9/hgtlPouj9wnyjFh1DKQehwr2MtGV5hnNPPLPJmpm5rmRTH5PKNEJZlVQCu3YCk26tv4WCVlXksj82aOvzFzITolg1qRt3G1v3Sv+2HzN6KhkzSWGWNndYUJCox0dp+pUbX9fW+KfkGVgIUpkmLrqQRxGUlbdehsPAnb14Cjn5QmUGcRpodKPNGYBi8TNGsQck+aovYAMwFrX+9c4aeHJpa2qkqGiaGMrZYzIW3LElrEAAk7m2JqqfKaZWWdDEwYKVePRpJ33Jso2Hj0x8RTVlKtHA7wpUsEdhs3KtqYgjqCu1x4nvGwZd+EGVV1XmMCzUkktPQ1Ta4dbBTZlV+yFGoXLHqw77C1iZJ6WGdqgkSmZZ3WOQnmPpG5UF9W3aF74KywgNHJMqhlIJUdF0gOwHsEjD90YhlidY3NrOGmcj1my/3GCkXjSRm+YcPvw9mcPk0sj0zqvKlY2YONQI29QJB7xfwN2eFx9GVU9RXeTRRqBNVTzuscRI7IJBG5JUWG9mvttchxVCkdBLJMimOlkDgkC621KLW/9sn+bFjMcseCmpYAI2WlhWRefC8yma7Fn0LsXGxGq4ubgCxvjdEpR98BeRUMkVZO1bUrUxk8paqKcsDLfSYmYG620+a2xLmxN7BhkoleQS82VHEQhGjRYJcELYqRa4B6YG5BQtLmdW0kCwQZhrSrp4kIBa7XZ7IF1i1tYIJvuGsCCMU8poopJArVLgKV3CmW+kj1DVe57hgsQoZs9PlUIqpBNMS232eoruFLDTa27gbf6t9rnEfDlIM/5qIgjihRkUtDIulSWGkEsVuVJJG5Gog22xzmkNc2ZGSPMaqCgpBqqDTC7TlO0weTcIum9o1HfckFsS5BVZlRZlVo0qVZYvLDOtlaqANzHIAbcwKV0tsbbMOlywHXJ6SelFSanla5pQ4ERJAARU7wP9N/jhd4y9KR+4HzNhtpKiKqpoqiA6o5UDofEEXGFLjL0pH7gfM2Hhsnk0NOU+i6P3CfKMQZxXSUixLCPtJC2+gvpAFyQoIJNu4f32M+U+i6P3CfKMCeLpJYIYJ4H0SoJhG3g3Jcg/gT8MKx46Evi2nngzE1ziTMY54RJAaSOL7N9lMhDnoToFhcWG4JO1mDJc1ky1Up1mlinPNlcSKr3K+YCNA0hjtp03HtJM9DzqmKCkdTGsrGQSVCBwXtsFYsDrtfpzBZTc9xIVVJImWisyOGMV6IFYJDyfKFAN1sbd5utza+1wCcI5tLw3jYMoaCdIJKV6esqgQ6IW+0uCAWBbVYXYEgE2ANhtiDhnKp8qlmizJohM+k1KQjsK5UNNbboUdR43Um5vgLBxRnbzTx0eWTySRuQ4dOUAbkHtPpGxBvvbbDVkxlqMshraywmqozI4UjsrJoU79/YK9NuwcEXJ7RsIpSCE+uSrp+eQCCC6d2pyC6/DmRD4Y9QGfzgLzOxDW6qSp/vIT8MRtXLTVeuoH2zgvywL9oLqC37u04Hr5YtixNpgECxtcxOU9e0sUZ/thyqfwD8ZUz1nD2aJF2WnpSV9R0x2/EjFupq41ylK6TMBRPUoGSaWyqr7dlyRYdrskXHgN8XOUlQI4ZBdXjRG9h8nv/AHwm5NW57SZfHPRcialrIEnaI1OhkZ4w10kYAKbHUQbjv2uSUnG6ByrwZsmillSZ+fTipqXFRJDBUc1YQVWNQrWHZIjv06lvZjzLGR5MtkOlkepmli0/eLCZk/irE4GUFTnM1IaKrpK2JHv5VVS6XmYHaw8nXSm1hqvf42OCNTMDEHpShmhIlVT2SoHiCLgEXXp0JtjFFq2I5Wkv4QivgkpZ564VFLQPJeeKVkEPaAId9tSq1wfOtsdVu0MdZfW+RwZc887yA82GiEiggx6+x9oBvqVVIuQbWvc47rM2hraRa/LKeorXivHURUhRqiEmx0sjEAgeB8QR44txycjK466sgmapt9jTzlNQYtdEsoChiQt7dLdSBfC+6GTSd0HuHiPoqJQLCNpIhvfZHZR+Awu8ZelI/cD5mw05VTvS5fTwyyCSREGtx95upP8AG+FbjL0pH7gfM2OiGzmy6GnKfRdH7hPlGOcyoYq+ERyjtI2uN7AlGsRcX9RI9hIx1lPouj9wnyjFo9MK9jx0Zu9AcszNqaPMYaSrkK8oVMYaGUkmwVxZwxt5rE+onfH1Ume5HNTpV1NGKOrnKPIicvlMTcAMOhaxUE3N2HfYGD/ElqeonqKdgW+yCSMACkVgWOvfZbMpJOwBue+yhlnF2d0ca5FmtP8AScU8iwU7TymN4iTpA16GJF9hcXB7/BHH20MnQ4Z9k8Ve9HC0RNBFMJKhXi3CqCeWzb3BsLgkbHoO5kqGUpJHELs3Y1kDYkFAT++7n91vDAPIc4WuyiN6g06vEDFPHJoMkDL1A1MvZOzLe4swuB0xezWshocresqOzAu4BNzKNlCqT12YjV3vILHvLlP9I8oZ6viXNWu1n8nijB20orFz/ES2/d9WC6KkzWZSeY0ci+x52cfgowF4Ijl7VTVsfKqqrJlJa/aKyOQP2QSQPUB4YN0Z1GiT/WtNb2BHb/Y4AKsLuZqclSAyQtt3XMJ/7GwJoKQzZUIZOWQGdbSQ6iNJKLuGHRQLA38cFZllYJyWIZKaLSB4kzKv4lcVqEaGrEVSI0qpGjJ6OsmmUEer7W3tU4AnVFeoy6olknMchi5zX1QyKHBstiAyEWBRCLk9478DaniSgQ0sJaqkIlka0pRiVCSFR59iAqpZb6jYG25ODVXI/k9W8aGRYBpKB+Xrci9mf7ihWUlhv2tt9isrJVCKGvzSiyyUmZpKh8thZHijsio+lh9uthYhgOi6bsoxlki7U8OxmcVk+W1FLJGrDmxSzxObgAWdX2BcHs26EbdDjnLVho6iGrmlrWnka0MVVVCdomLAHZxdRax87u9mGbLaOneRoHjMLwuNYppGiVgR2WBUi6keN9wRuQcGHyYMbx11St9iHCSXFuhLqTb440D3Ia6atgmM1jodQjCMoWUorAkEmx7WAHGXpSP3A+ZsMuWUDUInLzCVppA+yaAoCqoAF/BRha4y9KR+4HzNhobJ5NDTlPouj9wnyjFo9MVcp9F0fuE+UYtYV7Hjox7jeprMs4grJpWZIpkvHK72QW7S3FwB2owtu/buJx3VeRVOU5LWwRCV4MxhEjxpdzp7b3AFyQyA27unqw08fZfFW01UGUalp00kdRvJ0xnPDSRvQpks9QtLDHM08r+aOy4Ybg7EhgPVZjvtjULJfQlVDXnPlGWy1cCGmGomOSNHCuxckGxuupd+ovsRjufL82rqtVneSSAu8shZ2bVpjuNRYk2F2st9IJJtffDNw/SUc9bU/R0ks8aRR3nkleUsSXtZ3JJHW2/TA+socypIqt8qqFWPn1AeLSGRV7baQD0t2htYerAx8Whk4cpmjSmZzsyMot3voU3/ABfFiBr1NHIF0mNYQy+B0yoR8DhMp67iiAeTJW08Qh1cu9KrNsJRe/TpF4d5wRp8urHkrFzfO611Voi6qVhtqcu1jGFYbFj1uMYWadsKZPV8+DMSF1+RxRxAW3JiLG39v445jdfK6uBSGWBgNam694Av0uFC3HdcYFy5VTwUbRMjMY4lDK7s930ISTquSdn3O+D+QUIaiqNESqq1k6Kg6WVyu3tsT8cAs9FB5wsdLEVcyPXuyME1gMJSBqBIGkXXvHUW3titMDU1y1CR0s8k0MoeKcNTcplA09AxUAO97g31g7bDBOeSmoKmWmzDSKWrIVXkP2auQFKk9ADYW8SSO8YpUeYST170NpoazTpkaXL3aRB65NkYb7NuD4dcSbaM2EMuMKVtIkDlj5II79biMqL37/8AiYal80YWsioqZMxkSij0QUcZiJ6gu7BmUHvsFX4m3dhmHTDx0LKr8PsJnGXpSP3A+ZsOeEzjL0pH7gfM2KQ2SyaGjKfRdH7hPlGLeESh4oro6GnRYqeyxqBdW8B68T/Wuv8A0VN/K354HF2YsioPZjR+W1FTEQbNAg/6n/PGeycL1dNmZeDWhJsWAB238b7i/wDfxwyfWuv/AENN/K3545PFNaesFKf3G/PBxZvYhh4ey6PLcrip40ChVHeSSfEk7knvJ3OKFHl71FPVq9rvWTMR021uPxUrgf8AWuv/AENN/K3544TierQsUp6RSx1NZGFz4nfBxZqypaCsmUSOjhj2mLKDboCpH/e+BvFImoKGrrhGJZZZAsUdraixKC++4COxPsx99a6/9DTfyt/8sePxTWvs8FKwHijH/fBxY3eVsoStloqvMswhZp/PWO+nmOdelQOguZAP4Hfrhzyyl8ioIacsHZF7bgW1sd2b4kk/HCqeKK0ixgpSPAo3549+tdf+ipv5W/PBxYrypkeY5BUColZ8qgq4GL9hQh5haQtdr2INj4HwwKEEtAXo5pq+jpSxIaOWojG7eahckJZN9jpuNrXsDH1rrv0NN/K354++tVd+hpt/2W/PBxZnYjnKK+eiyqb6PVWSmp3mMUkYbWRc+epABJv0U9b+OHZTtvhBmzjnPrly3Lmc/fMJ1fxvfFv611/6Km/lb88HFh2IdMJnGZ/8Uj9wPmbHn1rr/wBFTfyt+eF3iHPaqprUeSOG4jA2B8T68NCLsnkyJo//2Q=="/>
          <p:cNvSpPr>
            <a:spLocks noChangeAspect="1" noChangeArrowheads="1"/>
          </p:cNvSpPr>
          <p:nvPr/>
        </p:nvSpPr>
        <p:spPr bwMode="auto">
          <a:xfrm>
            <a:off x="63500" y="-681038"/>
            <a:ext cx="1114425" cy="1400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4" name="Picture 10" descr="http://www.comunidadunete.net/car/wp-content/uploads/2012/03/CAR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276872"/>
            <a:ext cx="2397790" cy="3013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481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521546" cy="352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620688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solidFill>
                  <a:srgbClr val="92D050"/>
                </a:solidFill>
              </a:rPr>
              <a:t>Sombrero amarillo</a:t>
            </a:r>
            <a:r>
              <a:rPr lang="es-MX" b="1" i="1" dirty="0" smtClean="0">
                <a:solidFill>
                  <a:srgbClr val="92D050"/>
                </a:solidFill>
              </a:rPr>
              <a:t>:</a:t>
            </a:r>
            <a:r>
              <a:rPr lang="es-MX" b="1" i="1" dirty="0" smtClean="0"/>
              <a:t> </a:t>
            </a:r>
            <a:r>
              <a:rPr lang="es-MX" dirty="0" smtClean="0"/>
              <a:t>significa racionalidad, y se utiliza para analizar los aspectos positivos de una situación o una idea, sobre los posibles beneficios de la propuesta de medidas</a:t>
            </a:r>
          </a:p>
          <a:p>
            <a:pPr algn="just"/>
            <a:endParaRPr lang="es-MX" dirty="0"/>
          </a:p>
        </p:txBody>
      </p:sp>
      <p:sp>
        <p:nvSpPr>
          <p:cNvPr id="83970" name="AutoShape 2" descr="data:image/jpeg;base64,/9j/4AAQSkZJRgABAQAAAQABAAD/2wCEAAkGBhAPEBAUDxQPDxQQFBUVEhYUFA8UFBUUFRAVFBgVFBYXHCYfGBojGhQUHy8gIycpLCwsFx4xNTAqNSYrLCkBCQoKDQwMDQ0PDykYFBgpKSkpKSkpKSkpKSkpKSkpKSkpKSkpKSkpKSkpKSkpKSkpKSkpKSkpKSkpKSkpKSkpKf/AABEIALcBFAMBIgACEQEDEQH/xAAcAAACAgMBAQAAAAAAAAAAAAAAAwUGAQIEBwj/xABAEAABAwMBBQUFBAcIAwAAAAABAAIDBBESIQUGMUFREyJhcYEyUpGhsQdCYtEUI3LB4fDxFjNDU2OSorIVJIL/xAAXAQEBAQEAAAAAAAAAAAAAAAAAAQID/8QAGREBAQEBAQEAAAAAAAAAAAAAAAERMQIS/9oADAMBAAIRAxEAPwDhxWQxODF3U9JjqeK07k01DbVy6sUyyLIheKMUyyMURpisWXR2Ib7Zt4c/4JL69rfYAHidSg2ZTuPAE/T4lZNNbi5jfW/0XDPtIniSVxSbUA5oqawZzePQE/VGEfv/APE/mq8/ai0G1R1+aGLN+jg8HsPxH1CwaR3S/kQfooGHag6ruhr+hQdhbbjosYrePaJOjrPHj+ac1jH+ycT0PD0KI5sUYpr4yDqLLFkC8UuamD+PHquiyLIIaWnLTql4qakhDhYqOlgLTqiubFGKdijFFJxRin4oxQIxRinYoxQJxWcU7FGKBGKMU7FZxQJxWMU7FGKBOKym4oQSNLTW1PounFb4rOKjJdkWTLLIZ6AcSg0bHf8APkEuWpDPZ48z+XRaVNXyGgH86rm7An27gchzI6noqpMtS5xswOceg1/otBQvce+4M62GR+Og+ZXQ59tG/Bv8VyyuqXGzAyIdScnegGiB8WyIXaWkd4l7gfTEALsbuS4d6MyWtextl/u5/Bde6FFJ2gEp7Uam5aGn9k20K6tt75y0+16OiayF0dQG5uLj2gL3PAtrYWxBsR3r6KJagZKbDFvednfjfQDQl1+h0t1WTTtH3Yxf8LdT5kK2bwULTaUC2nePiq7KNO8ND1Q1xuo2SXyYHWPG2JB8CNbrA2bGPuEeRcP3q2bD2Ux0Qya42PLn5krsigpJDhGY3uHJssLnfAOuh9KN+jW9ku9SP4LYOc3jorZtHYGl2Ncbcu6T9VXXQg38DYg3Fj0IPAqmmU9bcWdqP54Jz4uY1H88VHOpwOBx89R8eSfT1JabFFOxRZOLQdR6rSyiNLLSaAOCfijFBEOjsVjBSFTT31HHmuTFVSsEYpuKMUUrBGKbijFEKxRim4oxQKxRgm4oxQKwRim4oxRSsVhOxQiJfFGK3ss2UQvH0XFV1N9BoAn1s1hiPVcDI8r8SOGnMnlfl4nkhGIdTc624DkSOZ8AtayqawZSOawX1LiBf15lZq6psY7rQdbNa2/edbiTxtpqeijKbYgld2tS4PP+HkQGtF+LGngOQPqqrqh2pG4gRBzydRdrmtt7xJGg+N+StWwtj9qM5TfwaA0fO5VdfTFrsWWDQASRzJ4NHwuT5dVcd3alpjxJsRw8iLIlIj3p2XHoyro22/1WfULy3fHaUc+3IpY6mJ0ZfS4zNf3Imtxyu4cMSHE26qxyfYXD9yrmHQGGM6crkOCou1typKfaMdC2RkjpXRBjyHNb+ttYuGpFtb8eCjD2475bLc45VlGWk3A7RmidX7NgnhEsBbIxzcmuacmOb1B5qhRfYU2wyrH354U4t6ZSX+Kv1FSMoKGKnbm4Qx4AuAyd3iSSBw1KikbA2jG1phksLAlpPAt5tPW30KrG+f2TQztM2zmtp5wMgxvdjl52b/lP6EaHmBxTZH95pNxZ46jTgfkSrRsKtaSWueDfUC9z8Bqqtjyvcv7U6ikkEO0HSTQ3wLn5GaAjQ6nVzQeLTqOXQ+mbxbIE8fbQOxcWg5MILZG2u08weOh8V5P9r+y2w7Sc9mgqo2ynl37mN5t4lgPmSvRPsmrzPspjX3cYHyQ6+4LOYPQPA9EZROzqgyiRkgxkj4jhdt7ZActeI8uqyGXFuY4efTyKdtKmxmbKzR0Z7344zo5p9NR4gLbtYbgOeGF3vXaD4AnQ/FVtrSVNuK7rKOmbz5jj4jhddFJUdVB04oxW9kYoheC46iCx81IWWksVwio3FYxTiyyxiqpeKMUzFGKBeKxim4oxQKxRim4oxQKxRim4oxQKxQm4oQSuKw84gnom4rl2i+zQOqiImoluSSnscBC38QJ/5a/uHot9nbLNQ48SG6kDnfgPBSz92JHAXxaG6ACwAF+AAVEHSbDNQcsQ5wFmZataT963M89eikZdzRCwlv6w/fe7vPcepJ+g0Cl6yqi2ZSySyAuEbbgDi957rI2+LnED4lRm4+26x5fT7VY6KocHTxZBo7SFzrOaLc4ybW4hpHRRnUQ1ojuLXHC3jwH1QyR7T7R06aD0Vjrt1y94LCLXvr6qK2jSPo+9jl00uP69Ea1N7u1xc1wkJ0FxfU8eC853gcf7UU51F5qMi9rgYMFldd0Gkuc6QkuIOnJvg0cAqRvTGXbywAGxMlHY9O4z8ijNehbybQfHGLOdc8dSPoqPO6SUEuD3X/E/r5q97zQjs2214/QKpiPqUanEM+im0EZlYb8Q9/xteyuW5cE7Ll/ea3hcAOPqBqfMLq2LsEOaHv8AQDmuTe/7QKXZsTmQmKWotZkbSHNYfemI0AHu8T80S1QPtj2o2baDWt4U8LIz4Pc50hB8smr0P7JNnOh2QxzrgzySzAfhNmN+IZf1Xm2624VXtObt6kSMhe8vklf3XzEm57McTf3uA5cLL2GtrRHEI4gGlgDMW8GNDbNAtysBZGVeqzm5/jcJb4wRYgEcwbH5FbBpu4u9fNZExaeAsefQqtuNkbYzjazCOHJoOjgOg1vbzS4XFpIPFpIPoeKfLHm62ve8PWw8VD0+0RI97gLBztBzA0Av46Iq0UslxZPsomkmUyzUXURpis2W+KMURwVMVj5pWKkKmPu+S48UUvFFkzFGKBeKMUzFGKBWKzimYoxQLxRimYoxQLxQmYrCaJayhtqy3cfBTrhYE9FWaq7nacXGw9SiRaN1nta1zR7TgHHytf6H5qsbX3g22NpSUlK2jd3TLDm1rQYepc5+rgbtNuYPAFSmxJCJ7N6BvoLD6Bcv2r1DaaCGpjkdBVQyWpXNxydmLSsN/u4a68CB1RL1V5trbbrq5sLRRzy7Of2jsAwU7ZAC0GRzjZzmkkADgQeikdt0m8LjDUOFDnRl0kfYlmerLPaQfbBaNW31Vl+zPY8NNQRyQP7c1NppZDoXPIsWcyMCHN1N75HmrMW9pc2LSD6jzCI8wG+e3P0MVd9m9k8DEBl5HFz8AwNaT3i77pN9FdpRKaRprMO1wBlDBZokPJvHhwVH2b+js246l7UughkfPBDp2ba0saXNH7PfcBwvcdb3HeORwYOmpJHVFiN3XqXullZi4Yh2trDjpr6i9lUt4r/2lpr/AOZRjQEf4bfVWLdPa/8A7MhF8WMDTyvd1yR5aBWqWioZJmVD44HTMxLZHN/WAtHd1525X4It6id8qgsiaYg5h1uA0Pby1aC4EeVyqhRbWLTqJZwRdxEWL4z0cwOcS3o4eNwrlvDWdsR2fsjkq6+jFw4tGQ52APxH0VWcWPZW9VG6IMke0XBFnAi4I1DgR9VvR0uxo3gxQ0LXci2KO9+Ix04+SrzZD0+SXOQ8EPAI6Ot/IQxbdobzNA7l79T+4KrUdXJJVzkkm8Udx0ObrE+NslX5ayOCRuOcndfZrXOc7K7bB2RsABfXlfVXDYFAIYi57mOkmPaSOabsvazWsdza1otfnqeaHDoowLNd96/xWtbG1rD4i3mSoqp2+ah7o6SIzBpsZi8MjyadQ3unK3C45/FbzmbMGRrWgaizw6x8dBwUD4h+saB90tueQ1uSfAAE+hVM/wDItdNK5mjXSPc39kvJHyIU9tuoBpZmgnvFg0OpOYOJ8LB1x0CrlHssnqqsWaiqg4DVWLZ02QsqnS0hYp3Y8/fA66IVOWRim4owUYJey4XAWKVxXA9upRScUYpuKMUCsUYpmKzigVijFNxRigVijFNxRigVihNxQgkZm90+RVY4SM8HN/7BW8xqrVEVpQD74/7IRO7q0wBc773P1KpW396KZm1537ThqJGUo7Kji7EOjOt3zuEhAJdoRoRYjoFYtm7VMEjvM3HqrNSbcjkdbUac9QESvMNhfabSU1RUshhqTSzuE0MTWxmSOZwHaNa0O/u3EZADgQp/b32oGmgc79Dr6d7w5sLp42Rs7TE2JN76cbW1srPvLu82sg/U4snic2Wlks0Fs0brtBPHE+yR0PgoDYtW7bFS2qqITFBRAshiksb1Zt20luBDCMGnwvxuiKg/bdE7ZzI6elr21cfZyxzimDnOqWuzMrpQblrnF3XQjovQqGpNZRxvex0D5WZFjmlpa8XBFjqBcEjqCF21W3mtdjk5o56/LwW3/kowLl7PmD5WRXmtdG6OY9iXRPJ19135FdDN4i0Wl7VltL45NPq0GyVvJU51GTCyMEk3vceRA05rhhr4W6SyYu5OscSPMcPEFVtKO3giFiJMr6Y2OvrbTzSxtrI8m35BzNPXiUR0OYuyVsjeViHD5LSbYd+BA08dD4acEU2fbBjYXEg46kONwR0y5Hx4KsSbdkncRGR3nHFt++bkkAAcdOY0VjpNhhtjLaUjgDfEW4acz5rSq3XikkzyLLm5Aaw687E8PgURxMdBQAue7tJpG6tBub3vb8LfE9FjZtPJK5rJso4J7l4YSCSGl3P+7a7gcbEgBTH9jqId5olv1Mjknbsn6LRSyRktcHMjjJ73ec8X48TiHH0KImI5IYmhsTWsa0WAFgAFD7drcm2LxG08SeJHRreJKob94qt/GaQeWLf+oCZQOLnXcS4niSST8SoLBHUB2IHdY32QeOvFzvE29OCsFPiG3GqrbKdzrBtgT1Uhuee3mxjlc5lxd3Zkx3JAAu630VaSpcSpPYEGUgPJoufoPr8lXKrbjXS9mwYge0eBvcjEdBorjutMxzXhpBIIJ8uH1RKlsUYp2KMFGNJIXC5qkyxcTo7FFIxRim4oxQKxRim4oxQKxRim4oxQKwRim4oxQKwQm4oQSmKgNu01nZddfX+qsmK49q0ucZtxbr+aJFUqmX744HiOjuf5opZsS0g3B49Rb9yy1waTf2XaOHh18wdVo+BjB3XtN76XAPp/QKtJ6n3nbGSHGzbDI3tbxHzXNXb2xzMIp7NYNGkga+LR0/NUTbVFNK7s2311JPsgX0AHpzW+z9zKlze9M0NB1Db3v6kDp8UMdNQ5xcS+QNA/FI1vxBuPJa9u7GzXgD8LAPqSumPcYcXl7jyJLSR5aaJkm6EY49qPN7j8gi6gZGEH2zoRfIudz46+aVNVOaRi9voWm38PBTFRsNkeRDWvDNbWbc6A6k3vxT6ynijY52EdwPcZqenBFRtPEJB2jIoWa2vHKY334G4bb59QpGGny4unY78TifgSE7ZdKGQNza0ufdzrsZwdaw4dB81BbX3xNNOY4445GxgBwcXts7iQ0tOlgQETVmjBA1dl6AH5fktS48hp1Vcg+0aH/Ep5R+xKx3wyaLLWs+0KG36iCUn/AFXtAHoy5PxCJq1tIscnBjWi7idAB1J4AeJVE313kjqSyKmuYYSXFx07SQixcB7oGg63J5qH2pt2ep/vXd0G4Y0Yxg9ceZ8TcqPURkLtop8SuMBbtKC4UMmdrGxHAhWjd5xY7vNA7IGTQgNeWDMiwAs4kDzXnezKstIsvQtjVQeGk8xY+osq0pO2Y3xPBd7Thc+ZOuqktyt4+wqBke642Prx/nwXVvlQ3a0jiCR6KkteWu00sg+jBrqNQVmyr24G3BV0oBPfh7rv2bd0/Ueis2KjBVkioi5rsxWMFERuKMV0PjsVrgqpOKMU7BGCBOKMU7BGKBOKMU7FGCKTihOwQiJHFGKdijFEU7bVB2bz7rtW/l6KEqILr0LaOzxMwt4Hi09D+SpNRAWkhwsRoR0Vblc8EBczLiWmzvqD8PoV00NTiSDwPyK54pzE64FwdHDqOnmnuZHLcwuF+bSQHjwt+8IqVEhWsjTbUKEfDURi7chbjq5o/L1WtRVykC7HOHh2dvPTRRMYq3l4k1DcjZumgaLWB9Bx8VxzzdrJGLNIDrnW4OnNbSSzv0DBGOr3A28gEtssVPxOTjcud4AZOPgLKqxvHt4U0eXtSOuI2+PvHwH8F5o95cSXEkkkkniSeJPiunaVc6aRz3feN/LwXIozQhCEAtgxbxMUhBStKGI4MWwapxlA0pg2U3wRcRVKNVdd3pdFAt2bbgpvY7MSqqW26GubZ3AgKnP3ac91w6NrepcFY95ZDiLa6fuVX2bu9PKSZBJE37ot33390HgPE+l0E1uzVP2XVDLvMeLOsdC0niPVewwva9rXNN2uAIPUFeV1W6NZNFGI2F7maXLXMu23PTjwXo26uz5oKWNlRbNvIG9hpp8bqM1I4oxTsEYoy452JWK7J26JGCBWKMU3BGKilYoxTcUYoFYoxTcFnBEJxWU3BCDvsjFbMW+KIVZRe2tjCYZM9sDX8Q/NTOKMEXXm9XRObxCrG16cjkvY67ZLJbnQE/A+fiqXtnd/Em4+Krcry6YnxS2VkjPZe9vk5wHyKtNdu6NbKAq9lFiqu3Y8k0ocS84jm4nW1iR8wuSskL3uaDfWx19o35+v0XUwCKmFiS46ixFgSeFvgo2ih7wu4XKDkrtnFvJRjm2XodRRB0dncQFUNpbPxJsoliKWQtsFs1qI3jXZEUiKJdbGKqdHIV0x1BC5WhZLkVINq1JbLn7wVa7Zd9LU4i6KtMU7ZHkGxsvQN1qePsGuaAXuuHnibg6C/IWsvF6baBa8Ourxujva2OSzj3H6O8OjgPBRmvSLIst2WcAQQQRcEcCDrcLbBRzKxRim4LDhZBzTBLwT3C6xiik4IwTsUYoE4IwTsUYoE4IwTsUYoE4ITsUIHBqa1GCyAiDFGKYNVnFArFIrqETMLT6HoV14rIag8s2hFg5wPI2VX2vJxVs3mmHbTEcMnfUqh7TqLkrTqiKqc3XLDOQ66zUu1XLmoj0DZFWJYwDxCits0paSo3Yu0ixwVwxZOzrdVp57M3Vahqse0t23XJbqoh1E5h1BUZwuN1kztgg09+CS6mcOSoeJlq+RJawpgYihh1TnTWCWGoMd0R00NHLOSIhkfNo+pV63P3NIkBqnxw9AXNyP7P8AFUqh2fnp1V23T+z2WVzX3xYDq7l4gdShXrUcIa0BosGgADoALBbYrdrLAAcAAPgLLbFZcysUuRq6cUt7dUCMUYpuKMECsUYpuKMECsEYpuKMUCsUYpuKMECsEJuKEDsVjFOxRigWxq3xWzWrNkRpitZnYtc73QT8BdNsuLbcmNNMfwEfHT96K8j21NfI9SVS63mrjtFmSrdbS8Vp1Vmp4rlUjWQrgLVGa2ikxKtGw9r2sCVVLLeKZzToiyvVIJQ8DgiWhY/i0H0VBod5JIzrqrFQ74xG2d2+Kquybd2M8NEh2wSOhUxS7Ygfwez1IB+akoYWyeyQfLVBT5Ng+C4p9jOHAK/zbJc3iCPMEfVcUlJ1shrz+SlI5FKLbK8z7NY7iAoup3eB9lFQ+zqjF4Xue4VT2lIB7j3D0cA795XjcG70mQAF9dLak+QXtm5exn0tKGyAh73ZuHu90AA+Nh81GPXE1ijFb2RZRzaYpZanELXFFKxRinYoxQJxRinYoxRCcUYp2KMUUnFZxTcUYohWKwnYoRTMUYoQiMgLNkIQFlE71OtSyeOI/wCSEIs68tmYoTabQAhC07K1VR3XGaZCESsijWRQIQiNhs9Mj2eEIRTjQ2Xqv2OU+JlJFzgbHp3gEIRPXHqJS30zHe01jvNrT9QsIWXIt2zYTxjhP/wz8lodjU/+TD/sahCB0NFGz2GRs/Za0H4gJ1kIQFkWQhBghYxQhAYoxQhAYoxWEIM4oxQhAYoshCAxQhCD/9k="/>
          <p:cNvSpPr>
            <a:spLocks noChangeAspect="1" noChangeArrowheads="1"/>
          </p:cNvSpPr>
          <p:nvPr/>
        </p:nvSpPr>
        <p:spPr bwMode="auto">
          <a:xfrm>
            <a:off x="63500" y="-681038"/>
            <a:ext cx="2114550" cy="1400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3972" name="Picture 4" descr="http://1.bp.blogspot.com/__Pxmfudip0A/TI9u9_jYjoI/AAAAAAAAAZw/SqFNjBrSVDM/s1600/Creencia+racionali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25144"/>
            <a:ext cx="2718423" cy="1800200"/>
          </a:xfrm>
          <a:prstGeom prst="rect">
            <a:avLst/>
          </a:prstGeom>
          <a:noFill/>
        </p:spPr>
      </p:pic>
      <p:sp>
        <p:nvSpPr>
          <p:cNvPr id="83974" name="AutoShape 6" descr="data:image/jpeg;base64,/9j/4AAQSkZJRgABAQAAAQABAAD/2wBDAAkGBwgHBgkIBwgKCgkLDRYPDQwMDRsUFRAWIB0iIiAdHx8kKDQsJCYxJx8fLT0tMTU3Ojo6Iys/RD84QzQ5Ojf/2wBDAQoKCg0MDRoPDxo3JR8lNzc3Nzc3Nzc3Nzc3Nzc3Nzc3Nzc3Nzc3Nzc3Nzc3Nzc3Nzc3Nzc3Nzc3Nzc3Nzc3Nzf/wAARCACYAIADASIAAhEBAxEB/8QAGwAAAgMBAQEAAAAAAAAAAAAAAwQFBgcAAgH/xAA4EAACAQMCBAMGBAUEAwAAAAABAgMABBEFIQYSMUETUWEUInGBkaEHMkJSI2JyscEVJEPwgpKy/8QAGQEBAQEBAQEAAAAAAAAAAAAAAAECAwQF/8QAHxEBAQEBAAICAwEAAAAAAAAAAAECERIhAzEEQVET/9oADAMBAAIRAxEAPwCmItFVK+qtGRK9D5DyqURY6IiUxFCTQASLPamEtie1MssFrA093KkUK/mdzgCq/f8AF4VimmW2ANvFnHX4KP8AJqdbz8d0nksye1FFg37TVFfW9YuXxLfTBT1WPCAfQCpE6NeXCq7S3LEjvIx/vU8nSfFJ+1oNg435DQnsyDuKrb6Pd2sbSm5uoVXq3jOoH3pf/W9Ssn5V1Uyhc+5MgYbdumfvTyP8pfqrI9uR2oLRY7UCw4qtbhhFqUa27E4EyNzR/PuPuPWpqa2HKGXBBGQQcg1ZZXPWLlEMlCZKfkixmgMlVgkVoTLTjJQWWqg6JR0SuRaOiVFfYo8mnQIra3e4uGCRRrzMx7CvltFlhUDxrfr48GlB+WMYecjzPQfIb/MVLeN4z2kL+8fVpFvbs8lorEQQA55fjjq3n5Uq1lLK3jtbukb7qSpwR8ak4ItNgkjuJ5UukjAEFpEfdP8AWe3w61fOCpNUvre+1CdzNBGCIrPlARm7AZ7elSR038n6im8KaTHd6mnij+Eo3PKSM5GBtV5k1jS7eSOG2t5ZFVU97lJxjHMNzvsDg5pptFsdP06a5vWKQkGRikQRnLAe51Jzkdu1euEtJ0LUI57y3s5VKbctw3Oo+FXjj5VR+JtchvLuWFI5I4+ZuUYXZfLKnfOOhqM0vR21vFtZw88qRgyF1IVdgNzjzU0xxDwve3fFU9npkJkJYnm8EQxqOu3bABG9THCun63whdzXN3YNcWEqBZpLVhJyAZwwx16nb1pxry5FK1rhq80mMe1RcjldnQ5Vjvnf4DNe+FNf/wBPkWzvn/2TnCs3SEnvn9vn5fWtA471nSdQ4Wd7KeGaSVlCKTyuMNueU77VkcsYEg7gnB6b1mx2xua9VqF1b4PSkJI8V54RvGvNNe0uGLXFnhck7tGfyn5YI+VOzx4atS9cN58bxGslAdKedKBItVkaNaZjXevEaU1Cu9A5ZxjOT2GaoEdumsanLcSucTSlsj9pOw+mBV/uW8DSryUbFLd2H/qapmgeFax+PP8AljXmIHUgeQrNd/j9Zq3aJwVbCNXuG5jyx9NveBy3XqCMD61c9PiOnh4bJfCiZy5Qbrk9cDsPSqC/HQimVbeLniWU8xH605diMkYPN9hUlonHfNCrX0GSERGMS4aSdidlGcBcA7mrHGpPj3Vba10/kulV7t428BpIWZBuMgEbBsdPrVT4V4vtrKC+sNTklhhuTlJk97wz8KH+INx7TqrPCbhoObHv3HPGzAAe6oPu+vzqxfhpaaXJojyPHE94XYT84BYDOw+GMVURQ1/TNEspLbRbuS/vroFTdyqVEak5xv33NeuADJp+vcl5MeW7SRYSZMjmHUkAnHUVBcZ2MFpxLcQ2CBImAcKvQE9cD41fOBxCOHl8T2WQIPDlWOHkeHIGQxPUnuRQQnC2gzWvEV/eavZ4t4FZg0sezk9MA9ai1WPiJ7oXWmQW0kas0E0MXIxKnBBHTPoa0uGGK/05o7sma3ZwCjsdgp7eRyM5qp8QzCKcy2vN4bsWV+XHvdDnzpWsXlUvh2T2XiWA5IW45oGA6dMj7r96tt3HgmqVd3jHWLF/CSIi8iY8m2TzitAvUwxrMdflnqVCSJS8i0/KvWlpFrTgJEtOQJvQIV6Ue7vbbS7J7y9cpCmASBkknsBQktvIPqsZOg6iB19lk/8Ak1mJuTJG2CgCe6oZcnON8bf39a1eyvdO1bRpZLa7hMM8TICzBSDgjBB6GsbtpZEBCkgOBzL51m+3ozLJ7WO0s7FlkZ5LhkVxytEhOVIH8vx+3zFLOqp4NrLmFwpdOU/mA3zkdc+W1WTS51NqnLy4IFVvVwo1OXwgADgnHnWnDpmyi9tAg2DAH8seSB1ztQpbG8tnbMUqfwhIxGxCHucdB8a9aKXGoRlVmbfdYX5WO/n5VoFxc23PL48UT+IgSTmTJZfI+m5oiq8P6Vc3moOtxA0jhozIGb3+Vj1GTvt69q1KK1RNMS0Z1nlQcjy7BmPkcDyqpDWEicNGFGG/Su5XoB96streLJaRvEFiGC7lUO+RgZH+fSgQtZ2tIvZJcsqMxDK2c5PeorXr22SCTmdJEByigZJGMZB6fm8669u5oYZJncRyLKSuI2KuoPQ58+mc1Tb5y8h8KNYkzgRqMD6fM0WIu8uvbNTtAUwfaYgMf1D/ADWnXqe8azPTbZpeI9OSXljX2uNmLMAAFYMfstaHxFrmlaQiNe3aZkOESP32bzOBWZeO+pdSSFJV60pItSLGOaFJoWDxyKHRh0YEZBpKVd6089e4R0py5shqOm3FpzchliZA2OmQR/mlIu1SVo+CKLm8rMOL+Dp9GlkuLZWe0/NnY4HpjqP7UjCodlb9wBrReLLi+0qe0v7eAXOnyt4V3D+r3tgR8c/X41n03LDqM8SLyRiQ8i46LnYfTFYk5Xp1rWsTqUtrieGPw45SF8sdKXI5nYk5JJJNEgjZwMd6LHZOXbPma28oumiOO4WSUZAORhsEEb05cawt1LKke+EDDfv5Ut7Gy42zXmysWW+mJOOYDtQ9PseqMtxB4gIwwbbuQelWy11OGFZFiMTBFCRj3t1LZ+fU5qr3diouYnPQHByKZ9mYEFTRFk1S5tntppVkHilsqF7hclc/PyqHXUEfwgZQzKPeJYdPh/3tSrmXwyGY5qEviyMWosK8TSc7TKMMzFQAB1JxUlwtwNcTxm7vC0TLymMbbHOfmaj9Iuore/a8mtjcJbRtIIx3YdPh8a0XhNb99KW+1deS5uMuseMci9tu2fKsclr1eWs49G7lVReReg6VGyipC5bLGkJa281dFTkBwRSMRpuI0RJmGO8tJbWbPhzIUOOoz3FZVxVaPa8Qukgw/hpznGAzYwSPQ4zWpWr4Iqp/iHYmW+trlASz2/LjH7CT/ZvtUsdc69cJaNbCRFJFTcdgPLvURw1dxsgVjv8AGrfCAw2qxyv2jRYDb3a+TablmZRg4FTixV7EWaqKybJmZUcEgdMinEscLgipZ7fLA43r0Y9qCBuLEYO1VXX4BGp2xV8umVVJY1RuIJvaJRDDuWONqlaz9vvAGme33F6HyEzEXOP0AsSv/lgD4ZrRrt9yBUJwJaex6PcOP+acgHzCgD+/NUncNk1JG966TmOSaUl2pmU0pKarm8RmmojSEbU3G1BI27YIoPE0Jm0pbhBmW1kWQD+U7N8sHPyr5C+DUjAyyRmOQZRhysPMUq5Uuz0+x1O9K2VyljenGIZjhJM/tPnnsatdjo+s2hCXFo58mXcGqfqWl3dneE2uTNCfdBH51/ztVi0zj+5W3EF5BcW0ijHP4LTL9nQ/Un41Iti2w6XclQ0kfL6McGmBpc+NoyflVA1H8R9Qt3drGKeYHrJeBQvbZY1Gw26lmPrUnZ/ivaGwSa5haGUHDojnGfMVenj/ABa20ubvGV9TSl3pl2q5jhZ/6N6rGt/iqqW8Y0u3WWeTcPK3ME+VC0/8QbuYlrz2q2cj/jiE0LevKCjKfLD436U6TP8ATV/oWtXvOVjEEIGWklYKFHc1WjDp+nyzR2zm9vAuDPj3FJ7L5n1qU13jS/1SL2OwtJm5ussqFVHry5b7tj0oXDWjkXSvcDmMf8SQnu3YUSRZLO3Gn6Zb2o6xp739R3J+pNLTPvTN1JkmkJHzQtBlalZTRZGpaRqIDG1MxtSKNTEbetA/G/SnLeXBFRaPTMcmO9BKywxTlJW2ZBgn0p2XS4mjwIwzEdl61GW0+PL51M6dcsCIuo/SSdx6UavtU+ItFC2csskYjjRSzM2wUeZrJ2jgmu5EMxEI6b9TWyce6Xea1pr2bTG2TnVskEqcdiB26ViN/aXGm3UtpcjkljbDD/IPkaxuvR+PmWXl9pLRo4G1NYZJgFJAQsdjWv6XoZijUvASMftrGdD0e51u9EEBCqozJK4JWMfLcnyAreeGobyz0+C1ldpkihVPEbqcADNM1n8jMl+/Yh06FIiwVVAG/u0rhLaIogAJOTTN3ctI2+Ai9AO586irmbJODWnH6eZpMk70pI9fXkzS8j1WXmRhS0jV7dqWdqAKPR0ekUajo9A8j0dJKQR6Kj0ElFLjvUlaXJBG+CN6gVkpiKflI3osPalYe2TPLpVwtnqDbvBJnwLr4rkYb+YEGkrPhxdQkdNe0O5fk/KHBYr6JIgJK+jLt2NOq9vcKEuk5lHRh+ZfhUzZOsUQWPiG4hQdFMZfH16VONeVirS6De210bfRNKa2i2IaRfDhj82fJDSN8eUAdjUrplvBZcxFy99eleWa8k6DzVB0VfQU9qQhuFxcazc3SD9AUrn5dKi5Z444+SFQkY6Af9604eVotzcZ6HakHlyaHJNk9aA0lVmiPJQHevDSUJnoj67+tAdq5noDvvRAVaio1dXUUZX6UVXrq6gIr0RZCK6uoCrORRVuiK6uoOa5Y0Fpia6uoBtJQ2eurqATSUNnrq6gEz0Fmrq6iP/Z"/>
          <p:cNvSpPr>
            <a:spLocks noChangeAspect="1" noChangeArrowheads="1"/>
          </p:cNvSpPr>
          <p:nvPr/>
        </p:nvSpPr>
        <p:spPr bwMode="auto">
          <a:xfrm>
            <a:off x="63500" y="-1130300"/>
            <a:ext cx="1952625" cy="2333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3976" name="Picture 8" descr="http://2.bp.blogspot.com/_oRJecB7-75I/S7wF9F7HBKI/AAAAAAAAAXg/Q1LWXVnB_xo/s1600/racionalid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221088"/>
            <a:ext cx="2032874" cy="2427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338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6" name="AutoShape 8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8" name="AutoShape 10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2" name="AutoShape 14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47864" y="20625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 </a:t>
            </a:r>
            <a:endParaRPr lang="es-MX" dirty="0">
              <a:solidFill>
                <a:prstClr val="black"/>
              </a:solidFill>
            </a:endParaRPr>
          </a:p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1" name="AutoShape 6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AutoShape 8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AutoShape 11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547664" y="784129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Inteligencia  </a:t>
            </a:r>
            <a:endParaRPr lang="es-MX" sz="24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8008414" y="57332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FODA 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04800" y="1245794"/>
            <a:ext cx="7867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En opinión de Cuevas (2014) </a:t>
            </a:r>
            <a:r>
              <a:rPr lang="es-MX" dirty="0"/>
              <a:t>es la capacidad de asimilar, guardar, elaborar información y utilizarla para resolver problemas, cosa que también son capaces de hacer los animales e incluso los ordenadores. Pero el ser humano va más allá, desarrollando una capacidad de iniciar, dirigir y controlar nuestras operaciones mentales y todas las actividades que manejan información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83" y="4842668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37" y="4926707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852935"/>
            <a:ext cx="2857500" cy="1766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88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AutoShape 6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6" name="AutoShape 8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8" name="AutoShape 10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2" name="AutoShape 14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4" name="AutoShape 16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6" name="AutoShape 18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47864" y="20625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 </a:t>
            </a:r>
            <a:endParaRPr lang="es-MX" dirty="0">
              <a:solidFill>
                <a:prstClr val="black"/>
              </a:solidFill>
            </a:endParaRPr>
          </a:p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1" name="AutoShape 6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AutoShape 8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AutoShape 11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39095" y="790545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Diferencia entre inteligencia y pensamiento </a:t>
            </a: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 rot="20752902">
            <a:off x="1252337" y="1614847"/>
            <a:ext cx="3291261" cy="1214264"/>
          </a:xfrm>
          <a:prstGeom prst="rect">
            <a:avLst/>
          </a:prstGeom>
          <a:solidFill>
            <a:schemeClr val="accent2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Inteligencia: capacidad </a:t>
            </a:r>
            <a:r>
              <a:rPr lang="es-MX" dirty="0"/>
              <a:t>de relacionar conocimientos que poseemos para resolver una determinada situación</a:t>
            </a:r>
          </a:p>
        </p:txBody>
      </p:sp>
      <p:sp>
        <p:nvSpPr>
          <p:cNvPr id="7" name="Rectángulo redondeado 6"/>
          <p:cNvSpPr/>
          <p:nvPr/>
        </p:nvSpPr>
        <p:spPr>
          <a:xfrm rot="493069">
            <a:off x="5148064" y="2075106"/>
            <a:ext cx="3384375" cy="1569917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dirty="0" smtClean="0"/>
              <a:t>Pensamiento: </a:t>
            </a:r>
            <a:r>
              <a:rPr lang="es-MX" dirty="0"/>
              <a:t>capacidad de anticipar las consecuencias de la conducta sin realizarla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950" y="4365104"/>
            <a:ext cx="269797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http://tse1.mm.bing.net/th?&amp;id=OIP.M8a86102707ddfe2bef3b0729e466b7cao0&amp;w=299&amp;h=184&amp;c=0&amp;pid=1.9&amp;rs=0&amp;p=0&amp;r=0">
            <a:hlinkClick r:id="rId6" tooltip="Ver detalles de imágenes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263" y="4365104"/>
            <a:ext cx="28479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46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6" name="AutoShape 8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58" name="AutoShape 10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2" name="AutoShape 14" descr="Resultado de imagen para empres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64" name="AutoShape 16" descr="data:image/jpeg;base64,/9j/4AAQSkZJRgABAQAAAQABAAD/2wCEAAkGBxQQEhQUEhMSFhUUFxQYFRgYFRUSFxQcFRQYGBQVFBcYHSggGBonHBcUITEhJSkrLi4uFx8zODMsNygtLisBCgoKDg0OGxAQGiwkICQ3Li8uLSwtNC8sLS8sLCwsNCwwLC8vLCwsLC8sLCwsLCwsLCwsLCwsLCwsLCwsLCwsLP/AABEIALYBFQMBEQACEQEDEQH/xAAbAAEAAgMBAQAAAAAAAAAAAAAAAQUDBAYCB//EAEEQAAIBAgMFBAUJBgYDAAAAAAECAAMRBBIhBQYxQVEiYXGREzKBobEHFCNCUmKywdEkcnOCkuEVFlNjwvAzotL/xAAaAQEAAwEBAQAAAAAAAAAAAAAAAwQGBQIB/8QAMhEBAAIBAwEFBQcFAQAAAAAAAAECAwQFERIhMUFRYRNxgZGxFCIjMjNSwRU0odHx4f/aAAwDAQACEQMRAD8A+4wEBAQEBAQEBAQEBAQEBAQEBAQEBAQEBAQEBAQEBAQEBAQEBAQEBAQEBAQEBAQEBAQEBAQEBAQEBAQEBAQEBAQEBAQEBAQEBAQEBAQEBAwVsbTQ2epTU9CyqfImeJyUrPEzCSuHJeOa1mfdDwNpUf8AWpf1r+s+e2x/uj5vX2bN+yflLakiEgICAgICAgICAgICAgICAgICAgICAgICAgICAgICAgIHzve+gKm0EQ6B/QqTzGZrEjzme19Ivq61nx4j5y1W2XnHobXjw6p+UcranuHSBB9LU0IPBeR8JbrtGOJieqf8KNt9yzHHRH+V9tTbVHDFRWfLmBI7Lte1r+qD1Ev5tTiw8dc8cubp9Hm1ETOOOePWI+stPG72Yak2UuWI45VLAeJ/SQ5NwwUt0zPyT4tq1OSvVEce+WzX3gw6UlqmoMj+ra5LW4gLx059JJbWYa0jJNuye5FTQai+SccV7Y7/APrxsreOhiWy02IbkrAqT4cjPODW4c09NZ7XrU7fn09eq8dnnDY2ntejhgprPlzXt2Wa9uPqgyTNqMeHjrnjlDp9Jl1HMY4549Yj6tHG72YakQC5YkA9lSbXFxfoe7jIcm4YMc8TPyWcW1anJHPTx75WGzNp0sSuak4YDiNQR4g6iT4c+PNHNJ5VdRpsuC3TkjhgxG38PTqNTepZ0F2BV9NA3G1joRzkyBl2TtRMUpenmsGK6jLqADp5iBo43ezDUmK5yxHHIMwHt4H2QN7Ze16OJB9E4JHEEFWHiDy74Hrae06WGXNVawOgFiSfACBq7L3joYhsqMQ3JWGUnw5HwgbuPx9OgueqwVfMnuAGpMCrwe9mGqNlDlSeGZSoPt5e2BvbN2zRxJYUnzFQCey62v8AvAQN+AgICAgICAgICAgICAgICAgfOd8qJqY9EBsXFFQehZrA6eMz24Vm2risePH1ara7xTRTae6OqflDep7m4gEE4kaEHjU5GT123NExPtPqr23jTzEx7P6Mfyl+tQ/dqfFZ43jvp8f4e9h/Lf3x/KwxO6tBMG3Z+kWmWz3N8wW/lfS0sX2/FXTz2feiOefXhVx7pmtqo7fuzPHHpzx81NuPseniDUaqMy08oVSTa7XJJ8vfKW2aamaZtftiPD3r+76vJgitcc8TPfPueNp4JcLtGktLsqXosBrpmaxHhofOfM+KMGsrFOyOYn5y9afNbUaC05O2eLR8oWfylerQ8X+AlnePy0+KnsP5r/BYbG3Uw4or6RA7MoLMSfrC9lsdJY0+34Yxx1RzMquq3TUTlnotxEd0KDBUvmO0hTQkoxC+K1ACAe8G3lKGKv2bW9FZ7J+kunlt9r2+clo7Y7fjH+0bTworbUam3qs6X8BSUke6aFlnQ70WwmDZaIyB2C6aWzXLEewEe2ByOyMbg6SfTUXqPzNxlHQKM0DGNpUqWISrhg6KCLqxB59oAgm4I6wOm392dUc06qqXVAQyi5tre9hy5E90DHu22CrVldUNOqBpTJuhP2kPMgX6dbQNTeQHFY9KBYhRlUd1xmYjv/QQOgxW6WGamVVMrW0cEk35E3OsCj+ToWq1h0VfxGB3cBAQEBAQEBAQEBAQEBAQEBA+e74Z0xy1FRmyCkw0JBKtexI8Jn9f111UXrHPHH+Gp2zoto5paeOeqPnHDap75YgkD5sNSBwfmZNXcs0zEez+qC2z6eImfafR5+UikzNRyqx7NTgCea9J83elrTTiOe/+H3Yr1rW/M8dsfy63aI/Z6n8J/wABnVzfpW90/RxME/j198fVzXycU2Va2ZSNU4gjk3Wc3aK2rW3Mcdzrb7atrU4nnv8A4au89JjtGiQrEfQagEj/AMh5yLXUtOrpMR+36ptvvWNBeJn930bHylerQ8X+AnvePy0+KPYfzX+H8tTC72VsLTWnVo5iFGRixS6kdnkQ2luBkdNwy4KRTJTnylNk2rDqbzkx3484457fHxjh73Y2fVxOJ+dVgQAcwuCuZrWUKD9UDn3DvjRYcmbP7fJH/s/6h53DUYtPp/s2Ke3u90evrL09Jv8AFr5WtnGtjb/wjnO8zbqN4dm/OaDUwQG0Kk8Ljhf3j2wONwO8FXBL6Gthw2XRc30ZHO18pDDjYwLjd7bFfFVTfDoKXNrEZdOTEds8NIG1vTtqthWQ06V6fF2NyDxGTT1et/7wOZwrtjsZTqUqIpgMhcqbjstdmZrAXI0gWm+Oy6iVlxVEE2y5rC5Urwa3MWsD4QMP+b69dfRUqH0jC2ZSWt1IW3Z9p0gT8nlJlqVsysOyvEEcz1gdzAQEBAQEBAQEBAQEBAQEBAQEBAQEBAQOZ322RVxS0hSUHKWvdgvEC3Gc3cdNkzxWKeDr7Tq8Wnm05J454X2Co5adNWAuqKDz1CgGX6V4rES5uW/OS1q+My2J7REBAhlB4gQJAgQRABQOECYEBQOAECYCAgICAgICAgICAgICBEBAQEBAQEBAQEBeBhxGJWmpZ2VVHMkAeZnm9q0jm08PtKWvPFI5nyhVHezCA29MPJiPO0q/bsHP5lz+nanjnolaYTFpVXNTdWHVSDLNMlLxzWeVW+O9J4vHEs4M9vBAQEBAQEBAQEBAQJgICAgICAgIEGAgICBBMCM46wPUBAjMIANAmBhxWIWmrOxsqqWJ7gNZ5taK16p8H2lZvaKx3y+S7a20+LfO9wt+wl9EHLT7XfMrqtTbPefJtNHoqaekREfe8ZV+eVOF3lt7M2pUw1QVKR8V+q46N+ssafUXw25qrarS01FOm0dvhL65s7GLXprUT1XAI7uoPeDcTWY8kZKxaPFicmO2O00t3w2Z7eCAgICAgICAgICAECYCAgICAgIEGAgIGtjcTkA6mBXtjoGJsbA2dk4/OxQnUC4/P8oHraePCMEHG1z+Qgavz2B5+fd8C1wOJ9It+Y0MCp33YjBVrdFB8C4vKmv59hbhc23j7TTl8mLTMcNjyZ44OT0kcHU+o/J5UPzO54CpUt4X/W80e2/oQym7cfaZ49F22OHKX3NDjoGxQrhxccuMDDisaEOXn8IGH5/3wPKbWAYBjoefSBOL2gAxUcuPjAxDG98DNTx0CwRrgEc4EwAgTAQEBAQEBAgwEBAot6HKhG5XIPt4QOdONgY3x3fA3t0XNTEseSIb+LEWHuMCd6nNPE3PB0Fv5dCPhA0Pn0Dw2OgdPukxam7ciwA9g1+MC12hhBXpPTbg6lT3XHETzkpF6TWfF6xZJpaLR4Pim0MG9Co1KoLMh9hHJh3ETL5cM47TWWxw6iuWkWq0jUkfSl6mfAYZ69RadIZnY6Dp1J6AdZJjw2yW6awiy564qTaz65UwwweESmnBcoJ+0Tqx9pmmxY4x0iseDIZstst5vbxVAx8kRpOPgbm7eMLV2XlkJPsYW+MCuxWPPp6oPEOw8jp7rQJbHQKfamPNoG7QxrAANfNYXvx1F4GdcbAzLje+B1myiTSQnmL+Z0gbcAIEwEBAQEBAQIMBAQNbaOHSpTZKnqsON7W6Ed8D5ztDZz02YAh1HBl5jlfoYGphcHVqkgWVVtnZjYKD7ye4QO33fq4bDUwi1DmOrMylc56jTh0EDb23hqGKp5WqKCNVbMLqf06iB86xeHqU3KghwPrIbqfCBtbE2TWxT2AyoLZ2PLuA5mB9MwmGWiiogsqiw/U98PktDbu3aWEUGoSS3qourN1PcO8yDPqqYY5stabSZNRbij57vVt1MaFtRylDo5N2tzXTS3P2TiavXVz91Wg0O3X08zM2558HNfNLyj7R0fZu83L21haRFFaPoS1u3mz5zyDOdR8J2tJrcUcV44Z7XbfqOOvq6oh220cIK1NkOmYaHoRqD5zrON6vmmO9JQcpUUqw8j3qeYgYTjoHdbn7KakjVKgs9S2h4qo4A954+UCs3y2M4c4ikCwIHpFHEW0zgcxa1/CBygx2kCx3e2K+MqAsCKKm7N9q31V6/lA6berd5qn0tC2cCzJwzgcMvRvjA4pWqXIKtcGxFjoRxgX+7ux6ldszgrTU69W+6B8TA75RYWHKBMAIEwEBAQEBAQIMBAEwOW3j2tkHHS9oGOjZ1B6wKrbFEKpbmNRAzYWl6eiDwJAKnoeUDDRzq2Wotj14g94MDeGHHdA8jEiibg5T3aQLirvEqYZ6x1KaW+0T6vnIdRmjFjm/km0uC2bJFI8Xy7aWMavUNSo92J9gH2R0Ey2TLbJabWbPDgphpFKf9Y8wkKfmHhSeonrseeZ57xO12EUlmNgBxJPAT1THa1oiHm+SlKzNu6O99mrYr5vRBcgsFUE/aa2pmwrExHEsJaYmZmO5zu0KhxQAcgqDcDKBb28Z9fGlRwC0mV0ADLqLi48jA6TZu3g2YVMqlVLEjgQOPgYFLU2zUrsSrsovYKptYd/fA1G2ctuAgZ8JtpqFgrZlWwynhboOkDaxG2fTOVuwB4KDbTvtzgZaWFXpAVsUKFiNLm0Do8HXzrfnAzwAgTAQEBAQEBAgwEDT2nVyqPvGx7oHGbyYcMVuea2HU31PkPfA3qbAAC4GkCvxWGNmtUBU3upBOnQGBtbIqgUltwtby5QNbaNdKRF2Nqmcg3JAZGHDpow0gZ6OIuoMDS2lh/SK3G4V2W3MqpIHttaBh2Pgji6ZpMSq1LENa9mU3U25jiPbIc2GMtZpKfTZ5wXi8eDX3m3SGCw4qCo9RzUVSSAqhSG+rrrcDW85eq0NMOLqjvdnR7hkz5orPZHEuSat3Tl9LsTeUZrxwc8ux+TLDKcS7sAStPs35ZmAJHs09s6W2RE5J9zk7xMxirHnK734xTEEDguntP8A0TuyzsdzBgjZVHcJ8HrFk2MCipqEBd362F7C3f1gbmylK3LaZ7OL8bN6t/YL+2BaVqukChwihq7AtbTTxvAsMHg2R3Y2ZtMmvje/t+EC6wWGqaM5NyO4KvcBxMDxtXCLVXK1QLYgg2JtYwLPYeIVSKYcMSPDhAvIAQJgICAgICAgQYCBp7XYCkb87W8b6QOS2pQNQK/NDe3Uc4Ghi8ToCDqIFfWx7EHsnh10gdVs3dcegRqdVszgOcwzL2hewAtbjAqN6sF6I0KZbMR6RybWHaKgADp2YGmuLCwNvDVy5AXj/wB1gW+71II1NAQbZrkdQDpAzfKJXy4Mrp9I6L/yP4ZR3G3GB0Nrp1aiPTmXyk2me7Wp7kqJ8l9iHUfJ9UK4xQPrI4PkD8RL222mM7nbvWJ03PlMOk2jlZy7+qjuxHXLfKPO00TLKoYkKIEfOgYGrsWiGxlPMAy5xoQCNVNtD3wNzaGMDVqrffIHgvZHwgYTiQRA9bs4RK2IenUFw6EgjQqVIIKnlxMDJQrNhqjpV+qSobw4HuuLQNs7wU7evcwMNNvnDKWuFzLcXtcX1uYHZ4HZNGib00APXVj5nWBvQAgTAQEBAQEBAgwECt2+D6EsBfIQxHUDj7oHE7R2uVZSnqm9xbh33gV+Lw71FqVKditMBmt0Y208NTAwYRCRA+n7vtfDUf4ajyFoHLb6L+0r/DH4mgc/s/ZbYqv6JWy9lmva9svAW7yRA84fEtRDdm7nscfVN7H3wOk2TUy1KSjiGUH28YHj5Ua9qdFOrs39K2/5Tlbrb7lY9XZ2av4lrenD5pWNpyKu7Zt1qD07B1KllVgD0YXU+UZcc0niz5hy1yRzX3L7cV7YxD92p+AmWNu/XhU3X+2n4LVsURx1FQG46GaRlpVVamxChbkmwA6kmwEPjLSwr06j06lsyGxsbjhfSBFO61lN7X0B4dpdR7YGHEkkseeZr+NzeAwNF7Kzeq5YDvyWB+MC63SW2NX9yp8IHneIZq9b94jyAECno7MqOlWqoGWjlzdTfiR4DUwLTYz6QPo9B8yqeoB90D3ACBMBAQEBAQECDAQIYXgfO9o7PVKz5SAmZrLxt3A9IF3udg1NKuLaOcp7xl1+MDlKNPJdfskjyNvygd9upUvhk+7mHkxgUe+i/Tofuf8AIwNfcpP2pj/tt+JYFdvBhcmIqgadrMP5u0PjAutysGKhaq5u6GwFrAXHrd54iBR/KZiM2JRPsU/e5v8AACcLdLfiRXyaPZq8Ypt5z9HObB2b85xNKkfVZrv+6ureYFvbK2kx+0yxErWuy+yw2tHev/lKpBcUttL0U9zMJa3SOMkSqbNb8O0erT3GP7bR784/9Glfb/14Wd0/trfBebw7BagQQ4KM91GoZdCbX900jKPWwsOHxNEclJb+kEj32gRtuwxdbxH4FgeU2M+KoqECm1c5iTYqCii4/wC9IFbjaYWrVUcFqOB7GMDcFhRww7qx86n9hAsdz6V8UzfZpn3sBA1NrC9et++3xgXu5+GDYeqCNHdgfDKAYHLYSmaTsp4qxU/ym0D6FsarmpL3aeUDdgBAmAgICAgICBBgICBwW0FuWP3m+MDpt1qGTDp97M39R091oHCbQS1asP8AcqfiMDtdy1thh3s5/wDa35QNDfCnerSP3G9zD9YGPc6n9PUPRAPNv7QPO+WGtWR/trY+Kn9D7oGbc/svUHVQfI/3gcfv8f22r4U/wCZ3cf15anav7aPfLL8mtHNjSfsUnPmyj8zJtsrzkmfRBvE/hRHqt/lSwelGsORam38wzL7wfOWN0pzSLK2z5OL2r6OU3WxHo8XQb/cUexuyfjOXpZ6c1ZdfW169PePTn5Po+92vox+8fhNQx7T3So3ru32Ut/Uf0ECu3sp2xb96ofcR+UC/3HB9C5POofwrA5fa9P6ev/Ef4wM+LpWw+EPUVfxAwLDchfpqvci/igauOp/S1v4j/GB0u6tO2HH3mc++35QOe27hgmKfo+VvMWPvBgdBu0ey46EHzH9oFzACBMBAQEBAQECGMDH6YQNbF7RRLAnU3tA5PadZLaQOi2Vj0XD0u6mvuXWBxPpkqOzFl7TMePU3gXuyduLQCUuyVLW46jMfeLmB727j6dSqBmHYXu1za/pAxbt4tErVNRqg9zQMu9eLR/RajQtz7hA1sBtOlh2Ds1hbKefHu58JHkzUxxzaeEuLBfLbppHMuN3nxYr4mrUQ3ViMp4XCqFv7pmtVljJmm0dzW6LDbFp61t3rv5MXC1a5PH0aW/qN/wAp0dq77OXvPPFfi6Tfgirg6vVcjj+Vx+RMu62vOCXN2+Zrqa+r5fQJRle3qsrf0kGZul+m0S1t8fVWY8+x9G2ztyk1Sx4ADKeuYA3E11Z6o5hh5rNZms96d2dpU0aqbjXLb2Xn18aG3MclTEsx4AKAeRsL38yYE4beEUEyUmFixJNrkXA/SBXYzHo2Y3uSSTodSeMDbw20EqUaSsbeizgX0vmN+EDd3a2lTpVn10ZfLLr+sD16VKmdsw7RLW8TeBfbCxarQQX4ZvxGBV7y1FatSN/qtf8AqFvzgWGya6IfWHaAHt5QLkVhAyCBMBAQEBAQEDzUGhgahpQNTGbJp1R21DW4cdPKBqf5aof6Q9pJ+JgZhshBoFEDy2xk+wvkIEDYtPki+QgeKmxKZ1NNT4iBC7FQeqijwFoEvsYH6inxF4fJ7lJtzdF6xQ0vRplzXuCA2a3QcRb3ylrNLOeI7eHR0OsjS2t2cxKq/wAh4k8XpezOfylGNpt+50J3qv7JWOwt0q+GqGpnDEqVtYqNSDf3S7ptFGGeepQ1ev8AtFenp44b22tlYqtSammQZiL3JFwDcjgZNqcVsmKa1V9Jmriy1tZzI3Mxv2aNv4h/+ZyP6Vk83d/rWLyl2GytkVadGnTexKLYkcDqeF+XL2Tt4cc46RXyZ/Pk9rkm/m3Bs4/ZkiFJ2d1ECBs0dBAn/DF6QIOyEPFR5CBH+DU/sDygYRu3Q/0198DZp7HRRYLYDxgY62waT2zJe3DUi3kYE0d36KEMFNxqO05+JgWK0LQNxOED1AQEBAQEBAgwItAFYEZYDLAZIEZIEhYE5YEiBMBAQEBAQECCIEWgeckBkgTkgMkBlgMsBlgTaBIgTAQEBAQEBAiAgICAgICAgIEwEBAQEBAQEBAiAgICAgICAgIAQJgICAgICAgICAgICAgICAgICAgICAgICAgICAgICAgICAgICAgIC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914400"/>
            <a:ext cx="28956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AutoShape 6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AutoShape 8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AutoShape 11" descr="Resultado de imagen para FACTORES DE RIESGO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983201879"/>
              </p:ext>
            </p:extLst>
          </p:nvPr>
        </p:nvGraphicFramePr>
        <p:xfrm>
          <a:off x="457200" y="3933056"/>
          <a:ext cx="8579296" cy="2643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62000" y="302689"/>
            <a:ext cx="69847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prstClr val="black"/>
                </a:solidFill>
              </a:rPr>
              <a:t>    El cerebro humano </a:t>
            </a:r>
          </a:p>
          <a:p>
            <a:endParaRPr lang="es-MX" sz="2000" b="1" dirty="0" smtClean="0">
              <a:solidFill>
                <a:prstClr val="black"/>
              </a:solidFill>
            </a:endParaRPr>
          </a:p>
          <a:p>
            <a:pPr algn="just"/>
            <a:r>
              <a:rPr lang="es-MX" sz="2400" dirty="0">
                <a:solidFill>
                  <a:prstClr val="black"/>
                </a:solidFill>
              </a:rPr>
              <a:t>E</a:t>
            </a:r>
            <a:r>
              <a:rPr lang="es-MX" sz="2400" dirty="0" smtClean="0"/>
              <a:t>s </a:t>
            </a:r>
            <a:r>
              <a:rPr lang="es-MX" sz="2400" dirty="0"/>
              <a:t>la más compleja de todas las estructuras vivas, pues procesa información sensorial a la vez que coordina y mantiene las </a:t>
            </a:r>
            <a:r>
              <a:rPr lang="es-MX" sz="2400" b="1" dirty="0"/>
              <a:t>funciones vitales del organismo</a:t>
            </a:r>
            <a:endParaRPr lang="es-MX" sz="24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651" y="2487903"/>
            <a:ext cx="3704282" cy="163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07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7564" y="76644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600" b="1" dirty="0"/>
          </a:p>
        </p:txBody>
      </p:sp>
      <p:graphicFrame>
        <p:nvGraphicFramePr>
          <p:cNvPr id="8" name="Diagrama 2"/>
          <p:cNvGraphicFramePr/>
          <p:nvPr>
            <p:extLst>
              <p:ext uri="{D42A27DB-BD31-4B8C-83A1-F6EECF244321}">
                <p14:modId xmlns:p14="http://schemas.microsoft.com/office/powerpoint/2010/main" val="1358509439"/>
              </p:ext>
            </p:extLst>
          </p:nvPr>
        </p:nvGraphicFramePr>
        <p:xfrm>
          <a:off x="647564" y="0"/>
          <a:ext cx="7596844" cy="4778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14" y="4084290"/>
            <a:ext cx="248618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4152862"/>
            <a:ext cx="1895475" cy="176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71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3184" y="128284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s-ES" sz="2800" b="1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es-ES" b="1" dirty="0" smtClean="0"/>
          </a:p>
        </p:txBody>
      </p:sp>
      <p:sp>
        <p:nvSpPr>
          <p:cNvPr id="4" name="1 Marcador de texto"/>
          <p:cNvSpPr txBox="1">
            <a:spLocks/>
          </p:cNvSpPr>
          <p:nvPr/>
        </p:nvSpPr>
        <p:spPr>
          <a:xfrm>
            <a:off x="5453229" y="1628805"/>
            <a:ext cx="3090863" cy="855662"/>
          </a:xfrm>
          <a:prstGeom prst="rect">
            <a:avLst/>
          </a:prstGeom>
          <a:solidFill>
            <a:srgbClr val="C00000"/>
          </a:solidFill>
          <a:ln>
            <a:solidFill>
              <a:srgbClr val="3D3D3D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A1561F">
                  <a:lumMod val="75000"/>
                </a:srgbClr>
              </a:buClr>
              <a:buSzPct val="92000"/>
              <a:buFont typeface="Wingdings 2" charset="2"/>
              <a:buChar char=""/>
              <a:tabLst/>
              <a:defRPr/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/>
              </a:rPr>
              <a:t>Lóbulo parietal  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ill Sans M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5410200" y="2766983"/>
            <a:ext cx="3090863" cy="1871663"/>
          </a:xfrm>
          <a:prstGeom prst="rect">
            <a:avLst/>
          </a:prstGeo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es-MX" sz="2400" dirty="0"/>
              <a:t>localizado en la parte trasera superior del lóbulo frontal. Alberga a la corteza sensitiva </a:t>
            </a:r>
            <a:endParaRPr kumimoji="0" lang="es-ES" altLang="es-MX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81228" y="5157192"/>
            <a:ext cx="75792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(procesa mensajes relacionados con el tacto, gusto y temperatura) y a la corteza motora (controla el movimiento).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2999606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18" y="-12948"/>
            <a:ext cx="28575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71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4925</TotalTime>
  <Words>1543</Words>
  <Application>Microsoft Office PowerPoint</Application>
  <PresentationFormat>Presentación en pantalla (4:3)</PresentationFormat>
  <Paragraphs>264</Paragraphs>
  <Slides>49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9" baseType="lpstr">
      <vt:lpstr>Arial</vt:lpstr>
      <vt:lpstr>Calibri</vt:lpstr>
      <vt:lpstr>Constantia</vt:lpstr>
      <vt:lpstr>Gill Sans MT</vt:lpstr>
      <vt:lpstr>Times New Roman</vt:lpstr>
      <vt:lpstr>Trebuchet MS</vt:lpstr>
      <vt:lpstr>Verdana</vt:lpstr>
      <vt:lpstr>Wingdings 2</vt:lpstr>
      <vt:lpstr>Wingdings 3</vt:lpstr>
      <vt:lpstr>Faceta</vt:lpstr>
      <vt:lpstr>Presentación de PowerPoint</vt:lpstr>
      <vt:lpstr>UNIVERSIDAD AUTÓNOMA DEL ESTADO DE MÉXICO CENTRO UNIVERSITARIO UAEM VALLE DE CHALCO PROGRAMA EDUCATIVO  CONTADURÍA 2016B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Lóbulo temporal  </vt:lpstr>
      <vt:lpstr>Presentación de PowerPoint</vt:lpstr>
      <vt:lpstr>Presentación de PowerPoint</vt:lpstr>
      <vt:lpstr>Presentación de PowerPoint</vt:lpstr>
      <vt:lpstr>PENSAMIENTO Y UNIDADES BÁSICAS      </vt:lpstr>
      <vt:lpstr>Tipos de inteligencia </vt:lpstr>
      <vt:lpstr>Tipos de inteligencia </vt:lpstr>
      <vt:lpstr>Tipos de inteligencia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Comparación </vt:lpstr>
      <vt:lpstr>Análisis  </vt:lpstr>
      <vt:lpstr>Presentación de PowerPoint</vt:lpstr>
      <vt:lpstr>Presentación de PowerPoint</vt:lpstr>
      <vt:lpstr>Presentación de PowerPoint</vt:lpstr>
      <vt:lpstr>Tipos de problemas </vt:lpstr>
      <vt:lpstr>Tipos de problemas </vt:lpstr>
      <vt:lpstr>Estrategias de representación para la resolución de problemas</vt:lpstr>
      <vt:lpstr>Estrategias de representación para la resolución de problemas</vt:lpstr>
      <vt:lpstr>Presentación de PowerPoint</vt:lpstr>
      <vt:lpstr> </vt:lpstr>
      <vt:lpstr>Primer enfoque tradicional </vt:lpstr>
      <vt:lpstr>Presentación de PowerPoint</vt:lpstr>
      <vt:lpstr>Presentación de PowerPoint</vt:lpstr>
      <vt:lpstr>Presentación de PowerPoint</vt:lpstr>
      <vt:lpstr>Presentación de PowerPoint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PTC1</dc:creator>
  <cp:lastModifiedBy>hpomni</cp:lastModifiedBy>
  <cp:revision>319</cp:revision>
  <cp:lastPrinted>2014-03-19T14:34:35Z</cp:lastPrinted>
  <dcterms:created xsi:type="dcterms:W3CDTF">2013-07-04T21:15:55Z</dcterms:created>
  <dcterms:modified xsi:type="dcterms:W3CDTF">2016-10-13T04:53:09Z</dcterms:modified>
</cp:coreProperties>
</file>