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5.xml" ContentType="application/vnd.openxmlformats-officedocument.theme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6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  <p:sldMasterId id="2147483804" r:id="rId14"/>
    <p:sldMasterId id="2147484113" r:id="rId15"/>
    <p:sldMasterId id="2147484130" r:id="rId16"/>
  </p:sldMasterIdLst>
  <p:sldIdLst>
    <p:sldId id="277" r:id="rId17"/>
    <p:sldId id="278" r:id="rId18"/>
    <p:sldId id="257" r:id="rId19"/>
    <p:sldId id="256" r:id="rId20"/>
    <p:sldId id="258" r:id="rId21"/>
    <p:sldId id="259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86" r:id="rId30"/>
    <p:sldId id="287" r:id="rId31"/>
    <p:sldId id="268" r:id="rId32"/>
    <p:sldId id="269" r:id="rId33"/>
    <p:sldId id="270" r:id="rId34"/>
    <p:sldId id="271" r:id="rId35"/>
    <p:sldId id="272" r:id="rId36"/>
    <p:sldId id="273" r:id="rId37"/>
    <p:sldId id="274" r:id="rId38"/>
    <p:sldId id="275" r:id="rId39"/>
    <p:sldId id="279" r:id="rId40"/>
    <p:sldId id="280" r:id="rId41"/>
    <p:sldId id="281" r:id="rId42"/>
    <p:sldId id="282" r:id="rId43"/>
    <p:sldId id="283" r:id="rId44"/>
    <p:sldId id="284" r:id="rId45"/>
    <p:sldId id="285" r:id="rId46"/>
    <p:sldId id="288" r:id="rId47"/>
  </p:sldIdLst>
  <p:sldSz cx="21602700" cy="32404050"/>
  <p:notesSz cx="6858000" cy="9144000"/>
  <p:defaultTextStyle>
    <a:defPPr>
      <a:defRPr lang="es-ES"/>
    </a:defPPr>
    <a:lvl1pPr algn="l" defTabSz="3086100" rtl="0" fontAlgn="base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1543050" indent="-1085850" algn="l" defTabSz="3086100" rtl="0" fontAlgn="base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3086100" indent="-2171700" algn="l" defTabSz="3086100" rtl="0" fontAlgn="base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4629150" indent="-3257550" algn="l" defTabSz="3086100" rtl="0" fontAlgn="base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6172200" indent="-4343400" algn="l" defTabSz="3086100" rtl="0" fontAlgn="base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6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6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6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6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9" d="100"/>
          <a:sy n="19" d="100"/>
        </p:scale>
        <p:origin x="-2832" y="-25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30.xml"/><Relationship Id="rId47" Type="http://schemas.openxmlformats.org/officeDocument/2006/relationships/slide" Target="slides/slide3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4.xml"/><Relationship Id="rId21" Type="http://schemas.openxmlformats.org/officeDocument/2006/relationships/slide" Target="slides/slide5.xml"/><Relationship Id="rId22" Type="http://schemas.openxmlformats.org/officeDocument/2006/relationships/slide" Target="slides/slide6.xml"/><Relationship Id="rId23" Type="http://schemas.openxmlformats.org/officeDocument/2006/relationships/slide" Target="slides/slide7.xml"/><Relationship Id="rId24" Type="http://schemas.openxmlformats.org/officeDocument/2006/relationships/slide" Target="slides/slide8.xml"/><Relationship Id="rId25" Type="http://schemas.openxmlformats.org/officeDocument/2006/relationships/slide" Target="slides/slide9.xml"/><Relationship Id="rId26" Type="http://schemas.openxmlformats.org/officeDocument/2006/relationships/slide" Target="slides/slide10.xml"/><Relationship Id="rId27" Type="http://schemas.openxmlformats.org/officeDocument/2006/relationships/slide" Target="slides/slide11.xml"/><Relationship Id="rId28" Type="http://schemas.openxmlformats.org/officeDocument/2006/relationships/slide" Target="slides/slide12.xml"/><Relationship Id="rId29" Type="http://schemas.openxmlformats.org/officeDocument/2006/relationships/slide" Target="slides/slide13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4.xml"/><Relationship Id="rId31" Type="http://schemas.openxmlformats.org/officeDocument/2006/relationships/slide" Target="slides/slide15.xml"/><Relationship Id="rId32" Type="http://schemas.openxmlformats.org/officeDocument/2006/relationships/slide" Target="slides/slide16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17.xml"/><Relationship Id="rId34" Type="http://schemas.openxmlformats.org/officeDocument/2006/relationships/slide" Target="slides/slide18.xml"/><Relationship Id="rId35" Type="http://schemas.openxmlformats.org/officeDocument/2006/relationships/slide" Target="slides/slide19.xml"/><Relationship Id="rId36" Type="http://schemas.openxmlformats.org/officeDocument/2006/relationships/slide" Target="slides/slide20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" Target="slides/slide1.xml"/><Relationship Id="rId18" Type="http://schemas.openxmlformats.org/officeDocument/2006/relationships/slide" Target="slides/slide2.xml"/><Relationship Id="rId19" Type="http://schemas.openxmlformats.org/officeDocument/2006/relationships/slide" Target="slides/slide3.xml"/><Relationship Id="rId37" Type="http://schemas.openxmlformats.org/officeDocument/2006/relationships/slide" Target="slides/slide21.xml"/><Relationship Id="rId38" Type="http://schemas.openxmlformats.org/officeDocument/2006/relationships/slide" Target="slides/slide22.xml"/><Relationship Id="rId39" Type="http://schemas.openxmlformats.org/officeDocument/2006/relationships/slide" Target="slides/slide23.xml"/><Relationship Id="rId40" Type="http://schemas.openxmlformats.org/officeDocument/2006/relationships/slide" Target="slides/slide24.xml"/><Relationship Id="rId41" Type="http://schemas.openxmlformats.org/officeDocument/2006/relationships/slide" Target="slides/slide25.xml"/><Relationship Id="rId42" Type="http://schemas.openxmlformats.org/officeDocument/2006/relationships/slide" Target="slides/slide26.xml"/><Relationship Id="rId43" Type="http://schemas.openxmlformats.org/officeDocument/2006/relationships/slide" Target="slides/slide27.xml"/><Relationship Id="rId44" Type="http://schemas.openxmlformats.org/officeDocument/2006/relationships/slide" Target="slides/slide28.xml"/><Relationship Id="rId45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AEAF2-ACC8-3F4B-AC33-FB73D896DE3F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CA60B-1F4F-E14D-9C16-B708FC55F29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6558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C16F8-3625-5940-9A12-7EB9AD9DD802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B9D2E-8889-8B42-8213-422A924D7B4A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74105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19BC037-EEA2-8347-B41F-DBA8CDC6A7C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E1B8497-A233-D340-ACB0-8DFF41F32BC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616935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B938FD5-BE1B-1E42-B93E-47BCB1F6C257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922D18C-7A24-1B46-883D-6BC873ED0F7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298769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D3AF106-CB5F-8D42-B3D4-57363BE409F9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13AA563-F389-034B-A185-16DCB70455D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94977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0E86FDE-3015-DF45-A9B2-586611298D2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01592A6-F8D8-A44B-9971-E1FF23E6A9D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999760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8146C0E-F23E-894C-BC69-E8A9A522A356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7A2F881-E3FD-FB4E-B4D4-FD3B1DC077FA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47039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16AD526-EBD2-3C45-A3BB-285C7D4B32D5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64E81B8-A1B3-A641-932B-02EEA3E7E4F6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584901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CEC7C86-1DAB-0047-8E24-480F93869F86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18019E2-8E78-614F-81DC-FC643009ABE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925915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B796F15-30B4-FC44-B188-4C28751211E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438967A-99A3-AA4B-84FB-FE943339E64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032291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4812A11-46EC-FD4A-9A06-15980784A8C5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39A7FEC-E381-F04E-B850-815BA435703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723515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F9B9597-CBD1-4948-B161-E611095DFC8C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815C324-6E46-B444-AA72-FF07404597D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1410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1DCD2-7533-0E4B-AE78-99D19135998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FC382-0CAC-9748-9D54-14B651C7EB6F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981897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F07222C-2E3A-F24F-9234-7CAB1AFA8CE6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57705E6-B05F-184B-AD5A-B141EFCE8E6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101781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3FC948F-052E-A14E-B6E8-CF51CD61A584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6A9B649-E5D9-0443-A99A-BC21AD5952D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353804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82EF8DB-3189-1246-BE1F-B60D86C4AA9D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7B8D913-0C66-6144-B18C-DECF522EECAC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54889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2608035-BD3C-E045-BA6F-3DE78CB7B1BD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A015AA8-7AFE-B941-A05B-2B0318D23F7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234947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50204BB-9868-1D4F-80E9-4DF718E0365E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713D05A-CD05-4249-92D2-06822326168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507018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8897202-1DA0-884B-9E48-19EFD024BDB4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D099423-7298-554B-A41E-B215680C9B2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56657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7F39BD5-1812-3A48-B6DD-2A80E0F613A7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CF65580-58F1-874D-B1A8-B346D88759E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615321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D5A5CC2-1A90-734C-8AE8-290AB3399C8B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478E87B-C28A-634D-8112-ED2F88DD116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939825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C91B2A0-2CCC-4843-BF34-BE1D708441A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6FDD9FB-FC62-244C-9330-5333F16F000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079363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E90CF01-1E35-004C-8E4E-BAEBD43869D6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248A70D-940F-0047-A47F-99BC2032A4E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0913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6F598D5-67DC-5044-8FF3-E2C56A071598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8D5DFB2-FB64-E04A-BB29-BAEED576EE1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355150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698FDE1-0262-5D4C-ACB4-50BB15217189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41F8C4D-9FF5-034C-9743-58C7A6F9209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033323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3D87EFD-2979-4C44-A039-6C58F5C0A513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FA48B19-E442-9F41-9BCB-E6B1D0563C4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703164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1BF1474-65A3-DC49-9BEB-0F8BE051C62C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A09C79B-A25C-814E-B678-85609BD8BCF6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130913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917F987-25E6-484C-9832-564AFB6FA10B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59AC09A-BEBB-1D4E-8454-0EB3EA4EFD3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57421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AFE502E-B152-EF41-969F-019EAC8E3532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EC70F83-C325-7149-B7F8-2E6E049BD31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45766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30D19C9-F797-504F-BD91-EC1A8634125C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3156D14-FB7D-D646-8DF2-F4874E66F28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163024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CC2D5AE-7573-5848-B1FA-9CF6E2921AF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06FF2C74-14D1-5F49-8E15-D9E997874C2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924003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1A31D5F-E4CD-E942-8FB6-9E85B0EE00CB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5D2893E-C39D-3D4C-AFFF-98138BF709C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236744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54EC01B-C96D-5442-838C-AA0E03C8E2D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2632414-4FDD-F344-B974-9781D445EBD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911833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914911C-B12E-4E41-913D-CD685CB5B64D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9D8EE42-CF8E-5843-91F9-4809205664A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928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23F8915-FA28-BB44-896D-602BF7B39349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A521BC3-0049-A042-804E-BF2B00CA6ED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656381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8C7CC09-1AEA-1F41-9EBC-3E1F35726C9E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EF74DBC-AB06-1E47-A777-6AD75FD7595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767784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0AD82B4-CF85-6C48-804E-656C4F4265E9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193E036-488C-E748-B7C5-24BE3D3DE03A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761677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694CE25-A944-6347-9930-5536FE0CF9C2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40279EC-FB02-3F49-823B-281CD630889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476323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7661A37-7783-164D-B05D-75FB05A24B67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7FD5EA2-EBF1-AD48-B6FA-51AE0494A7B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517632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92E36D2-6DBA-4643-845C-C11B2DC4D626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60644F2-FFDF-2E44-AE0E-B547CA47E85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337576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BC87F22-F226-F544-9682-9A4FFC234F3C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35A2B10-E0B0-9D40-BA04-9799B622C01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428640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F18644A-9A78-664D-9617-6955BDFBB1EB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13F0619-1293-2944-87DE-1D629A2E75D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968413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B5BAB23-5D54-EF40-BDCC-D42B404AFDC4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F9C1DB2-97D7-A044-A7A9-F5E938201D6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025815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9AFC77F-00FA-E241-B7CF-3BF3195D9E13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2B0B11E-F0D7-214A-B3E6-5BE466FD491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958551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978CCEC-AEC1-184F-811F-661928BA267B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516B072-03C1-704A-AFA0-DF1BFC59F3F6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0100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027A318-5091-0443-B093-066C20029764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DB958A7-FFFD-6E47-ABEE-4182F0D68D3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894776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B060E6E-2C5E-EA47-8F09-ABB5E58F0F59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E0914C8-B323-0D4A-9CC1-3A4C050C13F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520552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731FFA8-0BEB-544B-AF7F-232AC68876A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E1384B6-28E1-CA49-B5FE-F7904CA2B55B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63801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5899CF6-BC66-4642-A4B0-21AC6D74591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3E0C5FD-EF45-CB4B-A386-0907C5DCF97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784048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C49CE50-3051-AD42-BF28-98679B59DB8E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CEEF462-1A03-0D48-B1EA-39FA1327B116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323365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B96EBB6-0274-4049-9204-8F0FF8F7DA84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0AE74AD5-B5DB-9A4C-80F1-F5DC512FB4D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94572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88D115E-4FEB-7B44-8F2F-24155C9A41CE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38864EB-3B69-7440-A032-D51C2BB0EA9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362584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49512EB-E414-C447-A0BA-6A463BDA7AE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C88DA06-6228-2949-9F49-4466987D5DB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226488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3937667-97F4-FB4D-960B-81E11CDFEE94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0CBA121-C67A-434F-8644-5C68D5A2AB7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120006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03C73D57-C59B-5E48-A2F0-A9CE66C0D96B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3FEBAA0-79B3-2C4D-A04B-46F56FA8D52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067605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C3849C0-2EE0-3B41-B4BC-8D6525816064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05FA6CF-99E2-1148-9D1B-A7A9E1D8CCA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0835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0183BEA6-84DA-724A-8254-847575B0F1A9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F615D3C-D5C6-7445-994D-387FDAC14E5B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94686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518AA12-AC75-9F45-B773-D030EADF10E4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B173BE6-C6D5-D14D-94AB-0FC874DDF90C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878317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175CA1B-78B6-744D-9FE5-7813BCB3A9CF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1F4431B-A503-F546-9818-F2815A06EEBC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902837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B9146C3-31C4-2D40-882E-FF87AD0B99AD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011C541-D4EE-DC41-971F-E0D6A8C7087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093833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AF881EC-BF94-BB45-8BA6-3B53D125829C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7FB7F6D-566C-5544-904F-313B27E624A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834476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1E7463F-FF09-744D-A2F3-03AE9C6DB605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0EA597D-9313-B94D-97CE-FA75EDA073E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152576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20429538"/>
            <a:ext cx="3090863" cy="3679825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7762" y="11881487"/>
            <a:ext cx="15796973" cy="10691640"/>
          </a:xfrm>
        </p:spPr>
        <p:txBody>
          <a:bodyPr anchor="b">
            <a:normAutofit/>
          </a:bodyPr>
          <a:lstStyle>
            <a:lvl1pPr>
              <a:defRPr sz="153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7762" y="22573118"/>
            <a:ext cx="15796973" cy="5321687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29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592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88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184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48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776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073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369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D865645-B953-A748-A037-36C7859271B7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2975" y="21402675"/>
            <a:ext cx="1381125" cy="1724025"/>
          </a:xfrm>
        </p:spPr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9306DBB-2B86-DB49-A122-C052F2EF757A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4614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7938" y="3375025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340" y="2948920"/>
            <a:ext cx="15790395" cy="605220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7760" y="10081260"/>
            <a:ext cx="15796974" cy="1784926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7411FED-289C-1843-8D15-8238D2EC86CF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5FA8920-4BA3-814D-8011-3EC0B80AA286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349666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7938" y="15016163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761" y="9727594"/>
            <a:ext cx="15796973" cy="6940080"/>
          </a:xfrm>
        </p:spPr>
        <p:txBody>
          <a:bodyPr anchor="b"/>
          <a:lstStyle>
            <a:lvl1pPr algn="l">
              <a:defRPr sz="113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7761" y="16679860"/>
            <a:ext cx="15796973" cy="4065390"/>
          </a:xfrm>
        </p:spPr>
        <p:txBody>
          <a:bodyPr/>
          <a:lstStyle>
            <a:lvl1pPr marL="0" indent="0" algn="l">
              <a:buNone/>
              <a:defRPr sz="57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296162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2pPr>
            <a:lvl3pPr marL="259232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3pPr>
            <a:lvl4pPr marL="3888486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4pPr>
            <a:lvl5pPr marL="5184648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5pPr>
            <a:lvl6pPr marL="648081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6pPr>
            <a:lvl7pPr marL="7776972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7pPr>
            <a:lvl8pPr marL="907313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8pPr>
            <a:lvl9pPr marL="10369296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38ADB0-D7F6-7D4C-A0BE-62935EC03637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2975" y="15328900"/>
            <a:ext cx="1381125" cy="1725613"/>
          </a:xfrm>
        </p:spPr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CDC7CE6-1B71-444B-9DD7-A8E0C4A8DACB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15290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7938" y="3375025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87760" y="10081260"/>
            <a:ext cx="7643628" cy="1784926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41105" y="10046399"/>
            <a:ext cx="7643628" cy="1784926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0F941A9-332F-5447-8820-D5274108DADB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41C7BF3-FC07-3D4E-8BD8-4F6603146479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267970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7938" y="3375025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8202" y="9321022"/>
            <a:ext cx="7074622" cy="2722838"/>
          </a:xfrm>
        </p:spPr>
        <p:txBody>
          <a:bodyPr anchor="b">
            <a:noAutofit/>
          </a:bodyPr>
          <a:lstStyle>
            <a:lvl1pPr marL="0" indent="0">
              <a:buNone/>
              <a:defRPr sz="6800" b="0"/>
            </a:lvl1pPr>
            <a:lvl2pPr marL="1296162" indent="0">
              <a:buNone/>
              <a:defRPr sz="5700" b="1"/>
            </a:lvl2pPr>
            <a:lvl3pPr marL="2592324" indent="0">
              <a:buNone/>
              <a:defRPr sz="5100" b="1"/>
            </a:lvl3pPr>
            <a:lvl4pPr marL="3888486" indent="0">
              <a:buNone/>
              <a:defRPr sz="4500" b="1"/>
            </a:lvl4pPr>
            <a:lvl5pPr marL="5184648" indent="0">
              <a:buNone/>
              <a:defRPr sz="4500" b="1"/>
            </a:lvl5pPr>
            <a:lvl6pPr marL="6480810" indent="0">
              <a:buNone/>
              <a:defRPr sz="4500" b="1"/>
            </a:lvl6pPr>
            <a:lvl7pPr marL="7776972" indent="0">
              <a:buNone/>
              <a:defRPr sz="4500" b="1"/>
            </a:lvl7pPr>
            <a:lvl8pPr marL="9073134" indent="0">
              <a:buNone/>
              <a:defRPr sz="4500" b="1"/>
            </a:lvl8pPr>
            <a:lvl9pPr marL="10369296" indent="0">
              <a:buNone/>
              <a:defRPr sz="45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7761" y="12043864"/>
            <a:ext cx="7695064" cy="1584793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300809" y="9305769"/>
            <a:ext cx="7085730" cy="2722838"/>
          </a:xfrm>
        </p:spPr>
        <p:txBody>
          <a:bodyPr anchor="b">
            <a:noAutofit/>
          </a:bodyPr>
          <a:lstStyle>
            <a:lvl1pPr marL="0" indent="0">
              <a:buNone/>
              <a:defRPr sz="6800" b="0"/>
            </a:lvl1pPr>
            <a:lvl2pPr marL="1296162" indent="0">
              <a:buNone/>
              <a:defRPr sz="5700" b="1"/>
            </a:lvl2pPr>
            <a:lvl3pPr marL="2592324" indent="0">
              <a:buNone/>
              <a:defRPr sz="5100" b="1"/>
            </a:lvl3pPr>
            <a:lvl4pPr marL="3888486" indent="0">
              <a:buNone/>
              <a:defRPr sz="4500" b="1"/>
            </a:lvl4pPr>
            <a:lvl5pPr marL="5184648" indent="0">
              <a:buNone/>
              <a:defRPr sz="4500" b="1"/>
            </a:lvl5pPr>
            <a:lvl6pPr marL="6480810" indent="0">
              <a:buNone/>
              <a:defRPr sz="4500" b="1"/>
            </a:lvl6pPr>
            <a:lvl7pPr marL="7776972" indent="0">
              <a:buNone/>
              <a:defRPr sz="4500" b="1"/>
            </a:lvl7pPr>
            <a:lvl8pPr marL="9073134" indent="0">
              <a:buNone/>
              <a:defRPr sz="4500" b="1"/>
            </a:lvl8pPr>
            <a:lvl9pPr marL="10369296" indent="0">
              <a:buNone/>
              <a:defRPr sz="45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698952" y="12028612"/>
            <a:ext cx="7687588" cy="1584793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C519704-7A67-2045-84C9-202EEBF8BDD4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EF3A704-B457-494E-8239-7716517E77A3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57460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813037B-63FA-0F47-884B-9D4B27E504F9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59F0CC1-E506-9E48-92DF-45F3ACB13B9C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10860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7938" y="3375025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73380A8-8B38-EE47-87BF-56373BB5049C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28140F4-3E6D-E043-8BCB-56054986D2BD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138800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7938" y="3375025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2957AE-059D-6942-AE97-2DD46F89FF79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4F106B0-BEE3-A145-939E-413E68CFC197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0308877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7938" y="3375025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761" y="2107766"/>
            <a:ext cx="6210774" cy="4613074"/>
          </a:xfrm>
        </p:spPr>
        <p:txBody>
          <a:bodyPr anchor="b"/>
          <a:lstStyle>
            <a:lvl1pPr algn="l">
              <a:defRPr sz="57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3587" y="2107768"/>
            <a:ext cx="9181148" cy="255857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761" y="7553446"/>
            <a:ext cx="6210774" cy="20140010"/>
          </a:xfrm>
        </p:spPr>
        <p:txBody>
          <a:bodyPr/>
          <a:lstStyle>
            <a:lvl1pPr marL="0" indent="0">
              <a:buNone/>
              <a:defRPr sz="4000"/>
            </a:lvl1pPr>
            <a:lvl2pPr marL="1296162" indent="0">
              <a:buNone/>
              <a:defRPr sz="3400"/>
            </a:lvl2pPr>
            <a:lvl3pPr marL="2592324" indent="0">
              <a:buNone/>
              <a:defRPr sz="2800"/>
            </a:lvl3pPr>
            <a:lvl4pPr marL="3888486" indent="0">
              <a:buNone/>
              <a:defRPr sz="2600"/>
            </a:lvl4pPr>
            <a:lvl5pPr marL="5184648" indent="0">
              <a:buNone/>
              <a:defRPr sz="2600"/>
            </a:lvl5pPr>
            <a:lvl6pPr marL="6480810" indent="0">
              <a:buNone/>
              <a:defRPr sz="2600"/>
            </a:lvl6pPr>
            <a:lvl7pPr marL="7776972" indent="0">
              <a:buNone/>
              <a:defRPr sz="2600"/>
            </a:lvl7pPr>
            <a:lvl8pPr marL="9073134" indent="0">
              <a:buNone/>
              <a:defRPr sz="2600"/>
            </a:lvl8pPr>
            <a:lvl9pPr marL="10369296" indent="0">
              <a:buNone/>
              <a:defRPr sz="2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C5628-6D1F-3B46-BFE0-0C3B9FE13992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7E85DEA-8308-8E43-98A6-5DE99001C77D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367753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7938" y="23207663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762" y="22682835"/>
            <a:ext cx="15796974" cy="2677837"/>
          </a:xfrm>
        </p:spPr>
        <p:txBody>
          <a:bodyPr anchor="b">
            <a:normAutofit/>
          </a:bodyPr>
          <a:lstStyle>
            <a:lvl1pPr algn="l">
              <a:defRPr sz="6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87760" y="3000210"/>
            <a:ext cx="15796974" cy="18214733"/>
          </a:xfrm>
        </p:spPr>
        <p:txBody>
          <a:bodyPr rtlCol="0">
            <a:normAutofit/>
          </a:bodyPr>
          <a:lstStyle>
            <a:lvl1pPr marL="0" indent="0" algn="ctr">
              <a:buNone/>
              <a:defRPr sz="4500"/>
            </a:lvl1pPr>
            <a:lvl2pPr marL="1296162" indent="0">
              <a:buNone/>
              <a:defRPr sz="4500"/>
            </a:lvl2pPr>
            <a:lvl3pPr marL="2592324" indent="0">
              <a:buNone/>
              <a:defRPr sz="4500"/>
            </a:lvl3pPr>
            <a:lvl4pPr marL="3888486" indent="0">
              <a:buNone/>
              <a:defRPr sz="4500"/>
            </a:lvl4pPr>
            <a:lvl5pPr marL="5184648" indent="0">
              <a:buNone/>
              <a:defRPr sz="4500"/>
            </a:lvl5pPr>
            <a:lvl6pPr marL="6480810" indent="0">
              <a:buNone/>
              <a:defRPr sz="4500"/>
            </a:lvl6pPr>
            <a:lvl7pPr marL="7776972" indent="0">
              <a:buNone/>
              <a:defRPr sz="4500"/>
            </a:lvl7pPr>
            <a:lvl8pPr marL="9073134" indent="0">
              <a:buNone/>
              <a:defRPr sz="4500"/>
            </a:lvl8pPr>
            <a:lvl9pPr marL="10369296" indent="0">
              <a:buNone/>
              <a:defRPr sz="45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762" y="25360672"/>
            <a:ext cx="15796974" cy="2332789"/>
          </a:xfrm>
        </p:spPr>
        <p:txBody>
          <a:bodyPr>
            <a:normAutofit/>
          </a:bodyPr>
          <a:lstStyle>
            <a:lvl1pPr marL="0" indent="0">
              <a:buNone/>
              <a:defRPr sz="3400"/>
            </a:lvl1pPr>
            <a:lvl2pPr marL="1296162" indent="0">
              <a:buNone/>
              <a:defRPr sz="3400"/>
            </a:lvl2pPr>
            <a:lvl3pPr marL="2592324" indent="0">
              <a:buNone/>
              <a:defRPr sz="2800"/>
            </a:lvl3pPr>
            <a:lvl4pPr marL="3888486" indent="0">
              <a:buNone/>
              <a:defRPr sz="2600"/>
            </a:lvl4pPr>
            <a:lvl5pPr marL="5184648" indent="0">
              <a:buNone/>
              <a:defRPr sz="2600"/>
            </a:lvl5pPr>
            <a:lvl6pPr marL="6480810" indent="0">
              <a:buNone/>
              <a:defRPr sz="2600"/>
            </a:lvl6pPr>
            <a:lvl7pPr marL="7776972" indent="0">
              <a:buNone/>
              <a:defRPr sz="2600"/>
            </a:lvl7pPr>
            <a:lvl8pPr marL="9073134" indent="0">
              <a:buNone/>
              <a:defRPr sz="2600"/>
            </a:lvl8pPr>
            <a:lvl9pPr marL="10369296" indent="0">
              <a:buNone/>
              <a:defRPr sz="2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024750B-929B-E84B-9B24-DC274677474B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42975" y="23545800"/>
            <a:ext cx="1381125" cy="1724025"/>
          </a:xfrm>
        </p:spPr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2E39531-FFAF-C147-B23E-CC00471D78E2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8445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7938" y="15016163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761" y="2880360"/>
            <a:ext cx="15796973" cy="14728014"/>
          </a:xfrm>
        </p:spPr>
        <p:txBody>
          <a:bodyPr anchor="ctr">
            <a:normAutofit/>
          </a:bodyPr>
          <a:lstStyle>
            <a:lvl1pPr algn="l">
              <a:defRPr sz="136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7761" y="20572868"/>
            <a:ext cx="15796973" cy="7351457"/>
          </a:xfrm>
        </p:spPr>
        <p:txBody>
          <a:bodyPr anchor="ctr">
            <a:normAutofit/>
          </a:bodyPr>
          <a:lstStyle>
            <a:lvl1pPr marL="0" indent="0" algn="l">
              <a:buNone/>
              <a:defRPr sz="5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296162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2pPr>
            <a:lvl3pPr marL="259232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3pPr>
            <a:lvl4pPr marL="3888486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4pPr>
            <a:lvl5pPr marL="5184648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5pPr>
            <a:lvl6pPr marL="648081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6pPr>
            <a:lvl7pPr marL="7776972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7pPr>
            <a:lvl8pPr marL="907313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8pPr>
            <a:lvl9pPr marL="10369296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43BA614-4245-DE48-BBBD-C9CFBEDA5A02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2975" y="15328900"/>
            <a:ext cx="1381125" cy="1725613"/>
          </a:xfrm>
        </p:spPr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4561383-94B4-E244-B1BD-C9955F99C624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985597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7938" y="15016163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4371975" y="3062288"/>
            <a:ext cx="1081088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9232" tIns="129616" rIns="259232" bIns="129616" anchor="ctr"/>
          <a:lstStyle>
            <a:lvl1pPr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700">
                <a:solidFill>
                  <a:srgbClr val="353535"/>
                </a:solidFill>
              </a:rPr>
              <a:t>“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19694525" y="13727113"/>
            <a:ext cx="1079500" cy="276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9232" tIns="129616" rIns="259232" bIns="129616" anchor="ctr"/>
          <a:lstStyle>
            <a:lvl1pPr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700">
                <a:solidFill>
                  <a:srgbClr val="353535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753" y="2880360"/>
            <a:ext cx="14872988" cy="13681710"/>
          </a:xfrm>
        </p:spPr>
        <p:txBody>
          <a:bodyPr anchor="ctr">
            <a:normAutofit/>
          </a:bodyPr>
          <a:lstStyle>
            <a:lvl1pPr algn="l">
              <a:defRPr sz="136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802912" y="16562070"/>
            <a:ext cx="13353832" cy="1800225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4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296162" indent="0">
              <a:buFontTx/>
              <a:buNone/>
              <a:defRPr/>
            </a:lvl2pPr>
            <a:lvl3pPr marL="2592324" indent="0">
              <a:buFontTx/>
              <a:buNone/>
              <a:defRPr/>
            </a:lvl3pPr>
            <a:lvl4pPr marL="3888486" indent="0">
              <a:buFontTx/>
              <a:buNone/>
              <a:defRPr/>
            </a:lvl4pPr>
            <a:lvl5pPr marL="5184648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7761" y="20572868"/>
            <a:ext cx="15796973" cy="7351457"/>
          </a:xfrm>
        </p:spPr>
        <p:txBody>
          <a:bodyPr anchor="ctr">
            <a:normAutofit/>
          </a:bodyPr>
          <a:lstStyle>
            <a:lvl1pPr marL="0" indent="0" algn="l">
              <a:buNone/>
              <a:defRPr sz="5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296162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2pPr>
            <a:lvl3pPr marL="2592324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3pPr>
            <a:lvl4pPr marL="3888486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4pPr>
            <a:lvl5pPr marL="5184648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5pPr>
            <a:lvl6pPr marL="648081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6pPr>
            <a:lvl7pPr marL="7776972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7pPr>
            <a:lvl8pPr marL="907313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8pPr>
            <a:lvl9pPr marL="10369296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55E8B6-6B4C-6247-8518-8A9728FECCCF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942975" y="15328900"/>
            <a:ext cx="1381125" cy="1725613"/>
          </a:xfrm>
        </p:spPr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8393FEB-859D-9743-93E0-EA4680A04A56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701534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7938" y="23207663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762" y="11521442"/>
            <a:ext cx="15796974" cy="12874893"/>
          </a:xfrm>
        </p:spPr>
        <p:txBody>
          <a:bodyPr anchor="b">
            <a:normAutofit/>
          </a:bodyPr>
          <a:lstStyle>
            <a:lvl1pPr algn="l">
              <a:defRPr sz="1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762" y="24483060"/>
            <a:ext cx="15796974" cy="3447464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B989E18-FF01-654F-9C79-19B2FAADFE45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42975" y="23545800"/>
            <a:ext cx="1381125" cy="1724025"/>
          </a:xfrm>
        </p:spPr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142AD83-7E36-0E45-BB57-8B99D07E3D8E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646538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7938" y="23207663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6" name="TextBox 16"/>
          <p:cNvSpPr txBox="1">
            <a:spLocks noChangeArrowheads="1"/>
          </p:cNvSpPr>
          <p:nvPr/>
        </p:nvSpPr>
        <p:spPr bwMode="auto">
          <a:xfrm>
            <a:off x="4371975" y="3062288"/>
            <a:ext cx="1081088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9232" tIns="129616" rIns="259232" bIns="129616" anchor="ctr"/>
          <a:lstStyle>
            <a:lvl1pPr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700">
                <a:solidFill>
                  <a:srgbClr val="353535"/>
                </a:solidFill>
              </a:rPr>
              <a:t>“</a:t>
            </a:r>
          </a:p>
        </p:txBody>
      </p:sp>
      <p:sp>
        <p:nvSpPr>
          <p:cNvPr id="7" name="TextBox 17"/>
          <p:cNvSpPr txBox="1">
            <a:spLocks noChangeArrowheads="1"/>
          </p:cNvSpPr>
          <p:nvPr/>
        </p:nvSpPr>
        <p:spPr bwMode="auto">
          <a:xfrm>
            <a:off x="19694525" y="13727113"/>
            <a:ext cx="1079500" cy="276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9232" tIns="129616" rIns="259232" bIns="129616" anchor="ctr"/>
          <a:lstStyle>
            <a:lvl1pPr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25908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908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700">
                <a:solidFill>
                  <a:srgbClr val="353535"/>
                </a:solidFill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049753" y="2880360"/>
            <a:ext cx="14872988" cy="13681710"/>
          </a:xfrm>
        </p:spPr>
        <p:txBody>
          <a:bodyPr anchor="ctr">
            <a:normAutofit/>
          </a:bodyPr>
          <a:lstStyle>
            <a:lvl1pPr algn="l">
              <a:defRPr sz="136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87760" y="20522565"/>
            <a:ext cx="15796974" cy="3960495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6800">
                <a:solidFill>
                  <a:schemeClr val="accent1"/>
                </a:solidFill>
              </a:defRPr>
            </a:lvl1pPr>
            <a:lvl2pPr marL="1296162" indent="0">
              <a:buFontTx/>
              <a:buNone/>
              <a:defRPr/>
            </a:lvl2pPr>
            <a:lvl3pPr marL="2592324" indent="0">
              <a:buFontTx/>
              <a:buNone/>
              <a:defRPr/>
            </a:lvl3pPr>
            <a:lvl4pPr marL="3888486" indent="0">
              <a:buFontTx/>
              <a:buNone/>
              <a:defRPr/>
            </a:lvl4pPr>
            <a:lvl5pPr marL="5184648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762" y="24483060"/>
            <a:ext cx="15796974" cy="3447464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78EB7D6-BBA7-E44A-B13F-2F7B42DE923A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942975" y="23545800"/>
            <a:ext cx="1381125" cy="1724025"/>
          </a:xfrm>
        </p:spPr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C2514B4-8DA5-B344-BD5C-54101A640875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103304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7938" y="23207663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761" y="2964498"/>
            <a:ext cx="15796973" cy="13608095"/>
          </a:xfrm>
        </p:spPr>
        <p:txBody>
          <a:bodyPr anchor="ctr">
            <a:normAutofit/>
          </a:bodyPr>
          <a:lstStyle>
            <a:lvl1pPr algn="l">
              <a:defRPr sz="1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87760" y="20522565"/>
            <a:ext cx="15796974" cy="3960495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6800">
                <a:solidFill>
                  <a:schemeClr val="accent1"/>
                </a:solidFill>
              </a:defRPr>
            </a:lvl1pPr>
            <a:lvl2pPr marL="1296162" indent="0">
              <a:buFontTx/>
              <a:buNone/>
              <a:defRPr/>
            </a:lvl2pPr>
            <a:lvl3pPr marL="2592324" indent="0">
              <a:buFontTx/>
              <a:buNone/>
              <a:defRPr/>
            </a:lvl3pPr>
            <a:lvl4pPr marL="3888486" indent="0">
              <a:buFontTx/>
              <a:buNone/>
              <a:defRPr/>
            </a:lvl4pPr>
            <a:lvl5pPr marL="5184648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762" y="24483060"/>
            <a:ext cx="15796974" cy="3447464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9D5707-ED31-5640-995E-B25168BB2AF0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942975" y="23545800"/>
            <a:ext cx="1381125" cy="1724025"/>
          </a:xfrm>
        </p:spPr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64B4B1D-4E29-444A-9B53-347BF2938CB0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340324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7938" y="3375025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D951EAF-CF43-334B-BA12-11B682CE9AD2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330F5C4-D30B-A146-934B-B5E05540B436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0212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4543588-2C37-5C4D-AC3B-2E7E49D79C4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5742718-3BAD-DD4B-A92A-1D4E9EBEBBA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357789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7938" y="3375025"/>
            <a:ext cx="2814638" cy="2397125"/>
          </a:xfrm>
          <a:custGeom>
            <a:avLst/>
            <a:gdLst>
              <a:gd name="T0" fmla="*/ 9248 w 9248"/>
              <a:gd name="T1" fmla="*/ 4701 h 10000"/>
              <a:gd name="T2" fmla="*/ 7915 w 9248"/>
              <a:gd name="T3" fmla="*/ 188 h 10000"/>
              <a:gd name="T4" fmla="*/ 7886 w 9248"/>
              <a:gd name="T5" fmla="*/ 94 h 10000"/>
              <a:gd name="T6" fmla="*/ 7803 w 9248"/>
              <a:gd name="T7" fmla="*/ 0 h 10000"/>
              <a:gd name="T8" fmla="*/ 7275 w 9248"/>
              <a:gd name="T9" fmla="*/ 0 h 10000"/>
              <a:gd name="T10" fmla="*/ 0 w 9248"/>
              <a:gd name="T11" fmla="*/ 70 h 10000"/>
              <a:gd name="T12" fmla="*/ 25 w 9248"/>
              <a:gd name="T13" fmla="*/ 10000 h 10000"/>
              <a:gd name="T14" fmla="*/ 7275 w 9248"/>
              <a:gd name="T15" fmla="*/ 9966 h 10000"/>
              <a:gd name="T16" fmla="*/ 7803 w 9248"/>
              <a:gd name="T17" fmla="*/ 9966 h 10000"/>
              <a:gd name="T18" fmla="*/ 7886 w 9248"/>
              <a:gd name="T19" fmla="*/ 9872 h 10000"/>
              <a:gd name="T20" fmla="*/ 7915 w 9248"/>
              <a:gd name="T21" fmla="*/ 9778 h 10000"/>
              <a:gd name="T22" fmla="*/ 9248 w 9248"/>
              <a:gd name="T23" fmla="*/ 5265 h 10000"/>
              <a:gd name="T24" fmla="*/ 9248 w 9248"/>
              <a:gd name="T25" fmla="*/ 4701 h 1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9232" tIns="129616" rIns="259232" bIns="129616"/>
          <a:lstStyle/>
          <a:p>
            <a:endParaRPr lang="es-E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469246" y="2964491"/>
            <a:ext cx="3911593" cy="24966035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87760" y="2964491"/>
            <a:ext cx="11476434" cy="2496603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09407FB-D66A-2E4E-8237-3DAE72F672E6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086100"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490B31D-36E5-3541-A92F-BDC7F55E95E7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491537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18271197"/>
            <a:ext cx="21602700" cy="14132853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21602700" cy="1827119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12531725"/>
            <a:ext cx="21602700" cy="108013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7560945"/>
            <a:ext cx="21602700" cy="2412301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81841" y="23873278"/>
            <a:ext cx="13317436" cy="4168012"/>
          </a:xfrm>
        </p:spPr>
        <p:txBody>
          <a:bodyPr>
            <a:normAutofit/>
          </a:bodyPr>
          <a:lstStyle>
            <a:lvl1pPr marL="0" indent="0" algn="l">
              <a:buNone/>
              <a:defRPr sz="7400">
                <a:solidFill>
                  <a:schemeClr val="tx2"/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1536" y="14800073"/>
            <a:ext cx="16951767" cy="8472714"/>
          </a:xfrm>
          <a:effectLst/>
        </p:spPr>
        <p:txBody>
          <a:bodyPr/>
          <a:lstStyle>
            <a:lvl1pPr marL="2160270" indent="-1543050" algn="l">
              <a:defRPr sz="18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AF6AD77-BA69-B747-AE67-9468B3E4487F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29B96C6-91F3-B240-837C-E284E47D2866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759570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2700338" y="3456432"/>
            <a:ext cx="15121890" cy="1641805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4CC1EF2-EF75-164C-8B1D-0A00887948E3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EE4C29A-C563-0746-9474-0BBB846FF62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156356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18271197"/>
            <a:ext cx="21602700" cy="14132853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21602700" cy="1827119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12531725"/>
            <a:ext cx="21602700" cy="108013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7560945"/>
            <a:ext cx="21602700" cy="2412301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3423" y="10265762"/>
            <a:ext cx="14096248" cy="11450310"/>
          </a:xfrm>
          <a:effectLst/>
        </p:spPr>
        <p:txBody>
          <a:bodyPr anchor="b"/>
          <a:lstStyle>
            <a:lvl1pPr algn="r">
              <a:defRPr sz="155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78010" y="21770489"/>
            <a:ext cx="14105292" cy="3947549"/>
          </a:xfrm>
        </p:spPr>
        <p:txBody>
          <a:bodyPr/>
          <a:lstStyle>
            <a:lvl1pPr marL="0" indent="0" algn="r">
              <a:buNone/>
              <a:defRPr sz="6800">
                <a:solidFill>
                  <a:schemeClr val="tx2"/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C774E3C-71FC-8C4D-85A7-4AB1EF756ED3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A8FE8E-0186-7E41-9EA7-EA4A1AC3642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956398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700335" y="3456427"/>
            <a:ext cx="7906588" cy="1641805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10974172" y="3456432"/>
            <a:ext cx="7906588" cy="1641805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A7F61E1-763C-AE4B-BDAE-D0029440AE85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B86E512-1AFA-E34C-BC79-DC01D196872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6950560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0338" y="3456432"/>
            <a:ext cx="7906588" cy="3022875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81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2106" y="6616545"/>
            <a:ext cx="7906588" cy="12961620"/>
          </a:xfrm>
        </p:spPr>
        <p:txBody>
          <a:bodyPr>
            <a:normAutofit/>
          </a:bodyPr>
          <a:lstStyle>
            <a:lvl1pPr>
              <a:defRPr sz="6100"/>
            </a:lvl1pPr>
            <a:lvl2pPr>
              <a:defRPr sz="6100"/>
            </a:lvl2pPr>
            <a:lvl3pPr>
              <a:defRPr sz="54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79251" y="3456432"/>
            <a:ext cx="7906588" cy="3022875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81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73872" y="6610426"/>
            <a:ext cx="7906588" cy="12961620"/>
          </a:xfrm>
        </p:spPr>
        <p:txBody>
          <a:bodyPr>
            <a:normAutofit/>
          </a:bodyPr>
          <a:lstStyle>
            <a:lvl1pPr>
              <a:defRPr sz="6100"/>
            </a:lvl1pPr>
            <a:lvl2pPr>
              <a:defRPr sz="6100"/>
            </a:lvl2pPr>
            <a:lvl3pPr>
              <a:defRPr sz="54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6ADDA2D-1C27-A64B-8CF9-BCE7D0F8259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7FA51C6-ABC1-C44A-B813-32762F04F5F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88002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0C94BAA-641D-3746-831D-24789C6373D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47A5A69-0AF4-F04C-9417-763366D914FB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423836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ED88066-03C7-0D46-B791-E1DA69BF823B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8C6E1C4-83BC-6741-8DA7-DB839529D97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819674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2363" y="10441308"/>
            <a:ext cx="8590251" cy="5946379"/>
          </a:xfrm>
          <a:effectLst/>
        </p:spPr>
        <p:txBody>
          <a:bodyPr anchor="b"/>
          <a:lstStyle>
            <a:lvl1pPr marL="771525" indent="-771525" algn="l">
              <a:defRPr sz="95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52181" y="3456432"/>
            <a:ext cx="9490363" cy="23127599"/>
          </a:xfrm>
        </p:spPr>
        <p:txBody>
          <a:bodyPr anchor="ctr"/>
          <a:lstStyle>
            <a:lvl1pPr>
              <a:defRPr sz="74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47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1495" y="16527114"/>
            <a:ext cx="8005709" cy="10109223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954D281-4870-3748-9488-409BD604D946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FC9DB38-CDE6-2347-9ADC-938DB36A3A5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89705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18271197"/>
            <a:ext cx="21602700" cy="14132853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21602700" cy="1827119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12531725"/>
            <a:ext cx="21602700" cy="108013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7560945"/>
            <a:ext cx="21602700" cy="2412301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572601" y="5400675"/>
            <a:ext cx="9721215" cy="14778883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6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4008" y="4774546"/>
            <a:ext cx="8727344" cy="10220270"/>
          </a:xfrm>
        </p:spPr>
        <p:txBody>
          <a:bodyPr anchor="b"/>
          <a:lstStyle>
            <a:lvl1pPr marL="617220" indent="-617220">
              <a:buFont typeface="Georgia" pitchFamily="18" charset="0"/>
              <a:buChar char="*"/>
              <a:defRPr sz="54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170" y="21094389"/>
            <a:ext cx="15081109" cy="5400675"/>
          </a:xfrm>
        </p:spPr>
        <p:txBody>
          <a:bodyPr anchor="b"/>
          <a:lstStyle>
            <a:lvl1pPr algn="l">
              <a:defRPr sz="15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5EE48FB-2F73-F44D-81D3-6B4459D96F9E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4A7EBE-D41A-9D42-AF41-7FA8B6BA2A1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39216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2F54317-D5C1-A545-B19F-24D150111FCF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8B5847B-982A-E94C-BA8C-1FA55BF6C7F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6378152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0563" y="3456427"/>
            <a:ext cx="15121890" cy="1641805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B756389-21F3-BC44-88C8-848BAEB3B27F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33800DB-4096-BC4B-9EEE-07B625E9F25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535325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25753" y="1779045"/>
            <a:ext cx="4860608" cy="247511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3218" y="3456429"/>
            <a:ext cx="11409191" cy="2312759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62BC2D2-8918-3443-BA8D-48C436DCA302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5A1F6FA-075F-684F-969F-2B7BB5B3F59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9121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789BBA3-F1BA-944D-ABED-5516CA7DACE2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18FF2A9-F170-F94D-832D-2D5787DD513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7034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0F5D0-1FBE-0A48-A0A1-1F4058C50A28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4889-8D35-F84C-B785-B9B2675C15D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52429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E6F7B6D-5988-7A45-A07C-377265CA731E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23F1FB4-E289-E544-88B7-82B2115E1D5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50174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B9B76EE-282B-3346-B08E-BE284A4A4D89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472E5D4-69E6-D047-A9E3-0C93FA23F9E6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05084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9A61C7F-9F66-0045-A276-3B15C05DE58E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07BF7EF7-4A9C-9340-8B47-6A9E6856002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53345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576A405-8F35-6246-8B07-A8B0ADD24792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E3A6694-0979-4248-8CA5-C7A23053E5E6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47306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001AE311-7ADE-EA4A-BFD1-161CC553ADAD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2B4AC6C-D788-8D45-BD09-88F5E3AFC09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98900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9E1C56F-3B95-FD4B-BDE3-6882E51F4A5E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B783556-D27C-F344-AC0E-5600B4301A4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52860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7076D57-16B9-2645-849E-8D62CBF68A2F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0DBFD5C0-7F96-6241-9C2B-2A9AFE801CA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5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5A99CAF-F071-3C4A-9602-3C2EE795ECD5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9866902-3A36-624B-92C7-2B6435BA963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12655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243B79C-208F-1E45-96F2-C80A3F2F6FB4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8CA66FE-37FF-B442-9079-55BDA1B2BC7C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20380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B11CE52-850C-AE49-BBDD-19AB52C1D873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4120C07-F6C0-AA4A-9B35-AD80EB2595F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4546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9D091-398D-0146-A1F2-38E9B7FA8E3D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55AA0-BAB6-574A-9003-AE52D09A20D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20324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20761D1-91F4-3247-93A1-6161FF45A4EB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2A7F8EE-CE4D-C34D-A80C-2ED3BE4898C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03916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10AC06B-7787-9343-8AE4-A75869C3276F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2A0E276-C39C-C444-8A5D-484E2B97D8EB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93346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1798BBC-A032-A346-BE20-E15DE9B0B1FE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7A9E2D5-2C0C-7942-BDA4-A2589DFAEC2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50834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FB98081-3EAB-3E4C-840A-F881424F027D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045479E-D523-E64E-9F9B-A76CEE6D977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95330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BE7AB3E-0346-D043-9161-3675010158FC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CA8505E-3A7A-1240-8BB1-685F8F50EA4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5845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358D5A2-1872-224E-AB78-3A2DB8BB5F17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C2D3C4F-B726-A94F-BED7-4C577E322D4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2009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8833085-17CD-174F-8747-5A3E290671EF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BD0307A-7864-804C-AC34-317FA05505D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27145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021B5B7-86F1-A74B-AF0C-D53ADA391753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CA200A5-67AA-1C4A-A99F-C84859EA253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0537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27CCF4F-C2E1-C846-9E87-79845368BEB8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45674E7-281E-7A4A-8D2C-4520851CA2A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25137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8B0AC69-C94B-6047-A52C-98C0F05D402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94992E3-B4D4-B145-ADC5-B59111815C6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706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FE2ED-E0F3-2049-AC91-AF7139CAF736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C1A18-052D-E54E-8665-B92B208AC57F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77628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37CC112-F00B-6246-93B4-C948D72C32F6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8577DAC-99EE-7C41-8B99-BB5BE09E293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44380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8E9D720-679D-9746-ABF8-D531F79E826B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9333376-DAA0-1C49-93AA-1A0AD20742C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35175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852F9D1-4F24-B347-80B3-2C6A2EDDA29D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5D9E6EE-897A-B146-9DB1-7A081D160A8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69085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036D1C2-A15C-CE41-B150-EBD05F00E137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E8C5C58-A8B1-AA48-B8EA-4B2E505BA37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42387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3986973-D122-CD42-8108-5FE57E119AE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70867A8-4190-ED47-83BE-D4DA66E904C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19772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784E746-D85E-C242-AF19-6783C240BE99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4DB839E-C9CC-D940-A45C-EEFA38A50FAA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48922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B96A27A-1F3A-E34D-95FD-0049BCB6BC95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8FCF5A5-F5D9-934D-B40B-BD09C02EA68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22228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25A1DC8-EA86-1C42-ACE2-621B2059E04C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5580E20-336F-2E41-ACC7-94227CCA91B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42148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8FAAA54-5FE9-4346-A3DE-2CA44529AE02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8B68A71-D971-9F45-9839-5D3ED79C5E3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09023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181141C-7B34-3641-9BBD-9C778887A885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A791892-99CD-AA48-8774-C5B1B5D76A1F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006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208FF-C872-A443-A011-43B86F994E67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0D580-81E4-9348-872B-A95096DFF1D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65397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7FB3D28-BBA9-9B45-A255-3D4B7F2E1A54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A99DC59-E1B2-3347-8A59-DCD2F913C20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32810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9E66850-468E-D240-A0D8-C8022F3737E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19D2430-B58F-594A-8112-B697F63AD03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424220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2521974-D144-E346-AE6B-2EBCC3A2BFAF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90CE4CF-A80F-BE4C-AEEE-72344BFBF03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049406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2BE3C4B-634C-1741-B439-DD793E630A0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502F607-0D6F-1C41-A600-1B067462D46F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94275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7EC0FCB-1DE6-FD4D-9939-CB7E34B2EAEB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D7240FA-BFA0-334D-B3B3-6663126486EF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214756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8D5B5DD-3D2F-FA45-A34F-5E2567E91722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28B5B7D-3C7B-D34D-9410-56FBDCD1B54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92194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8F22290-D9C4-A24D-9920-BB367AF82DC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A5E7AEF-3254-8D49-81E8-87B197535F6C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584836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D8DC0C0-1544-784A-A952-F468B1CBC16F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7D39243-71CB-2E44-BC2C-4F7DEE0B078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693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06B8C354-6FC6-894E-BE82-B3EB18C7E6D7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0A47E5C-BFAB-0A47-8D5E-CC57FFFF808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182652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DB89469-DE1F-4449-B5D6-32891CEB1B1C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D2FBA4E-A7BD-D84A-A543-A821EF5896D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2346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2B7EC-E469-B24A-9429-6698539BF695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35D7B-FE35-454D-B4A6-492318AF6AE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533974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9463015-E31E-754C-A6E9-CF4854143A4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964A554-C728-5344-BF27-91BDA68CFBB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01660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E8ACC02-5AEF-5644-9D36-A5D3F9855F45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ECFB520-3E64-2842-85BA-A32C91F8A6D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933236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F036C75-06A6-4841-B8B9-846F622262B3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BD84528-A68E-D843-9AE7-E249CED459FA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70990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35F6D3C-8887-9D45-9EB5-846087C87BD9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625CF3A-7FFF-6B4F-B9AF-13F821EC556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232308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C82494F-534E-2A42-BCD4-1DCF8A42BB8D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8A282F0-D488-B344-AC6C-E5B33834FF0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916513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285D826-C93E-0246-86D3-6C82DA38D61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0F249B5-941F-3F40-BE3C-F9B2C47B4B6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959135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2BBE6E0-40BC-BF48-B255-DCC1A7FD6FD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A957613-01BD-A84B-BA6C-6B80EE679C9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93927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B3573E8-3967-3949-ABF3-EA0935A6AB67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7758B5C-8213-7044-BE8C-275BA949106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494547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0E963125-9E5E-CF43-89E3-67D5E80746F2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DCFFB9E-74BD-5D42-90F4-C9793037DCD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622448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E532F5B-1A59-3342-AABF-3292BECE464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C8EC7D6-D3DF-BE45-A9F8-9AA1FDF689C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1378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6942F-0DD8-204D-9643-221F1A0840B7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E20D8-4041-7148-9E31-6C97C28BBB7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41202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F0C99C3-2FE1-514A-8E5F-352E5075CF3F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B09A89DD-AB18-EF4D-9153-5DF07E0822B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219843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BE10A56-1512-474F-A6CF-977BA4FCD1DC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38AAB16-4779-5749-924C-96C289182CDF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96092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806509C-614B-5644-97A4-61F5857E212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4DF6AB3-B6CC-B847-9C08-E25D3EAF35B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10745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02376C43-3785-CD43-BD81-19C02E5D463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6A9E3BE-10F5-B442-8225-646C5857899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62751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69FC9E0-06EB-EE42-B049-FF8900FB922C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4706AFDD-CEC8-F946-A7F1-51710F2115E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33741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0E8DFC28-882A-C946-8AA6-93B60459649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0BE60D9-966C-6743-AFC6-595626B5A3A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57031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B0DD75B-46CF-6642-A2A0-4B36BD852E2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0793532E-CE8C-5A41-86A2-794D5FED6F6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621582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59A0FDD1-A036-2048-B00B-2930F8DB7A9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2470990-B1DD-D344-BF2F-2729761476C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05824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F95F7E3-46F3-F04F-9AA7-A975049F98DD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306CDA5-660A-6843-8E27-49608214DFD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425969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FFDFBA7-C0A7-F846-8187-95CBC54BC28B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87C0EFC-FDAC-4E40-9088-7E001DFA8ACF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4474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B4A59-7E87-1E4B-AC5F-527039F018E5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8ED4B-EAB9-D943-9F16-D966DB57B3A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85746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905A914-D608-9143-9DA8-DE3448DF48C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31B9AAA-2F89-1449-ADA0-47B04DF205E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61691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DA3E33F-0A3E-4743-A899-3CEFAFFBA9C5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8A0BD00-733C-D940-88DE-436D70109856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68791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EB96686-C41E-F643-AA81-FAB9379C9EBD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BBD1350-6E32-AB4A-8E93-E0FE2ACA11D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552208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D3C8152-F47C-504B-B667-676AF3A6B59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95EB4C4-DD27-6840-85F7-FCA5B35467A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811496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5ECC8F2-8DD9-A645-B963-1743FC6CE0D5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3518226-C62C-DA41-8721-9CDEB3E46AB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87482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BE7D4D-E0A0-A94C-AEC8-7418D2AAAC1F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40FEFDF-FBC8-7D45-B3CD-188779410B5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966174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8188EC5-45CD-5A49-86C4-B2BE6CA90CA7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C62A5B4-4A79-D843-923D-42F2A0AAE78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364048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A6716FD-A613-A747-A966-D40F5AA9EF4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3B08244-B053-E84A-AD46-4CD78C3D585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48295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338723-915E-E94A-ABAF-D62629C18E47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D770F7D-7766-F14C-97ED-5DF27931148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972808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10066265"/>
            <a:ext cx="18362295" cy="6945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8362295"/>
            <a:ext cx="15121890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D79016BA-4F88-F54F-9DFB-9153F18579E2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0F88815-0771-C645-81AF-807CA96F61A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274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3CFE4-916F-274A-803E-BAA0D49C6E8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9AE82-4EDA-FB48-8729-A10D04F3202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731069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2C1031CB-7237-9748-B183-CDEEA0A25304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E5E2225-2C0A-DE40-B2E8-F9F634924D4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168616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20822604"/>
            <a:ext cx="18362295" cy="6435804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3734223"/>
            <a:ext cx="18362295" cy="7088382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05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1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1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2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2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83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135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440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F4477520-3218-B34C-960F-35D0B8CF768C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323000B6-3F1E-FB4C-907D-1862432F48C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30941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0103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81036" y="10081262"/>
            <a:ext cx="7110889" cy="28511067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D17F5AF-668B-3F43-B41D-695A5BA945C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43DD49B-7D76-CF4E-904C-4AAC04465B86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30806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5" y="1297665"/>
            <a:ext cx="19442430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7253408"/>
            <a:ext cx="9544944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10276283"/>
            <a:ext cx="9544944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7253408"/>
            <a:ext cx="9548693" cy="302287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050" indent="0">
              <a:buNone/>
              <a:defRPr sz="6800" b="1"/>
            </a:lvl2pPr>
            <a:lvl3pPr marL="3086100" indent="0">
              <a:buNone/>
              <a:defRPr sz="6100" b="1"/>
            </a:lvl3pPr>
            <a:lvl4pPr marL="4629150" indent="0">
              <a:buNone/>
              <a:defRPr sz="5400" b="1"/>
            </a:lvl4pPr>
            <a:lvl5pPr marL="6172200" indent="0">
              <a:buNone/>
              <a:defRPr sz="5400" b="1"/>
            </a:lvl5pPr>
            <a:lvl6pPr marL="7715250" indent="0">
              <a:buNone/>
              <a:defRPr sz="5400" b="1"/>
            </a:lvl6pPr>
            <a:lvl7pPr marL="9258300" indent="0">
              <a:buNone/>
              <a:defRPr sz="5400" b="1"/>
            </a:lvl7pPr>
            <a:lvl8pPr marL="10801350" indent="0">
              <a:buNone/>
              <a:defRPr sz="5400" b="1"/>
            </a:lvl8pPr>
            <a:lvl9pPr marL="12344400" indent="0">
              <a:buNone/>
              <a:defRPr sz="5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10276283"/>
            <a:ext cx="9548693" cy="1866983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69AC2DC-C92C-714E-97EF-C7018A88D49E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7D314579-C3EE-A445-BEB2-D4A25FF352C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91288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9B24CDC9-1E8A-3C4E-B048-1947AEA456E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A6EC1E4-5A95-7444-A9CA-A3642D5784E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337107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6823566B-CB85-254A-A834-A449DD02847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E502071C-8BCA-5A42-A1E2-3B6FAF8C206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88670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290163"/>
            <a:ext cx="7107140" cy="5490686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290164"/>
            <a:ext cx="12076511" cy="27655960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780850"/>
            <a:ext cx="7107140" cy="22165274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5A4356E-762B-BB42-97AD-F7DE74D46C26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38705D7-1B81-0740-AC1F-E3DEB3177B0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708035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2682837"/>
            <a:ext cx="12961620" cy="267783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895361"/>
            <a:ext cx="12961620" cy="19442430"/>
          </a:xfrm>
        </p:spPr>
        <p:txBody>
          <a:bodyPr rtlCol="0">
            <a:normAutofit/>
          </a:bodyPr>
          <a:lstStyle>
            <a:lvl1pPr marL="0" indent="0">
              <a:buNone/>
              <a:defRPr sz="10800"/>
            </a:lvl1pPr>
            <a:lvl2pPr marL="1543050" indent="0">
              <a:buNone/>
              <a:defRPr sz="9500"/>
            </a:lvl2pPr>
            <a:lvl3pPr marL="3086100" indent="0">
              <a:buNone/>
              <a:defRPr sz="8100"/>
            </a:lvl3pPr>
            <a:lvl4pPr marL="4629150" indent="0">
              <a:buNone/>
              <a:defRPr sz="6800"/>
            </a:lvl4pPr>
            <a:lvl5pPr marL="6172200" indent="0">
              <a:buNone/>
              <a:defRPr sz="6800"/>
            </a:lvl5pPr>
            <a:lvl6pPr marL="7715250" indent="0">
              <a:buNone/>
              <a:defRPr sz="6800"/>
            </a:lvl6pPr>
            <a:lvl7pPr marL="9258300" indent="0">
              <a:buNone/>
              <a:defRPr sz="6800"/>
            </a:lvl7pPr>
            <a:lvl8pPr marL="10801350" indent="0">
              <a:buNone/>
              <a:defRPr sz="6800"/>
            </a:lvl8pPr>
            <a:lvl9pPr marL="12344400" indent="0">
              <a:buNone/>
              <a:defRPr sz="68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5360675"/>
            <a:ext cx="12961620" cy="3802972"/>
          </a:xfrm>
        </p:spPr>
        <p:txBody>
          <a:bodyPr/>
          <a:lstStyle>
            <a:lvl1pPr marL="0" indent="0">
              <a:buNone/>
              <a:defRPr sz="4700"/>
            </a:lvl1pPr>
            <a:lvl2pPr marL="1543050" indent="0">
              <a:buNone/>
              <a:defRPr sz="4100"/>
            </a:lvl2pPr>
            <a:lvl3pPr marL="3086100" indent="0">
              <a:buNone/>
              <a:defRPr sz="3400"/>
            </a:lvl3pPr>
            <a:lvl4pPr marL="4629150" indent="0">
              <a:buNone/>
              <a:defRPr sz="3000"/>
            </a:lvl4pPr>
            <a:lvl5pPr marL="6172200" indent="0">
              <a:buNone/>
              <a:defRPr sz="3000"/>
            </a:lvl5pPr>
            <a:lvl6pPr marL="7715250" indent="0">
              <a:buNone/>
              <a:defRPr sz="3000"/>
            </a:lvl6pPr>
            <a:lvl7pPr marL="9258300" indent="0">
              <a:buNone/>
              <a:defRPr sz="3000"/>
            </a:lvl7pPr>
            <a:lvl8pPr marL="10801350" indent="0">
              <a:buNone/>
              <a:defRPr sz="3000"/>
            </a:lvl8pPr>
            <a:lvl9pPr marL="12344400" indent="0">
              <a:buNone/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C9DC9FA1-9491-2045-9146-F7478630B8C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526B344-2B67-1642-91C5-C8AF2A944EEB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123956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18C0C8A6-52E5-9D43-8F3C-647680422CDA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52235EC-E37A-4941-B970-8558BECBE97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66606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46467" y="1732720"/>
            <a:ext cx="3645457" cy="3685960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0103" y="1732720"/>
            <a:ext cx="10576323" cy="368596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8942C55F-77BD-C34F-A0F5-AEE779E2A336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</a:defRPr>
            </a:lvl1pPr>
          </a:lstStyle>
          <a:p>
            <a:pPr>
              <a:defRPr/>
            </a:pPr>
            <a:fld id="{AB2B40DB-5671-6F48-A48D-6BB21958D36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2954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66.xml"/><Relationship Id="rId13" Type="http://schemas.openxmlformats.org/officeDocument/2006/relationships/slideLayout" Target="../slideLayouts/slideLayout167.xml"/><Relationship Id="rId14" Type="http://schemas.openxmlformats.org/officeDocument/2006/relationships/slideLayout" Target="../slideLayouts/slideLayout168.xml"/><Relationship Id="rId15" Type="http://schemas.openxmlformats.org/officeDocument/2006/relationships/slideLayout" Target="../slideLayouts/slideLayout169.xml"/><Relationship Id="rId16" Type="http://schemas.openxmlformats.org/officeDocument/2006/relationships/slideLayout" Target="../slideLayouts/slideLayout170.xml"/><Relationship Id="rId17" Type="http://schemas.openxmlformats.org/officeDocument/2006/relationships/theme" Target="../theme/theme15.xml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1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77.xml"/><Relationship Id="rId8" Type="http://schemas.openxmlformats.org/officeDocument/2006/relationships/slideLayout" Target="../slideLayouts/slideLayout178.xml"/><Relationship Id="rId9" Type="http://schemas.openxmlformats.org/officeDocument/2006/relationships/slideLayout" Target="../slideLayouts/slideLayout179.xml"/><Relationship Id="rId10" Type="http://schemas.openxmlformats.org/officeDocument/2006/relationships/slideLayout" Target="../slideLayouts/slideLayout18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>
              <a:defRPr sz="4100">
                <a:solidFill>
                  <a:srgbClr val="898989"/>
                </a:solidFill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6F7B2E77-9F2C-EF44-A7A8-C9562FB74B66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r">
              <a:defRPr sz="4100">
                <a:solidFill>
                  <a:srgbClr val="898989"/>
                </a:solidFill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203D3734-C7B6-E547-A145-A1D6B170B9E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313" r:id="rId2"/>
    <p:sldLayoutId id="2147484314" r:id="rId3"/>
    <p:sldLayoutId id="2147484315" r:id="rId4"/>
    <p:sldLayoutId id="2147484316" r:id="rId5"/>
    <p:sldLayoutId id="2147484317" r:id="rId6"/>
    <p:sldLayoutId id="2147484318" r:id="rId7"/>
    <p:sldLayoutId id="2147484319" r:id="rId8"/>
    <p:sldLayoutId id="2147484320" r:id="rId9"/>
    <p:sldLayoutId id="2147484321" r:id="rId10"/>
    <p:sldLayoutId id="2147484322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11161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2416847B-17B2-FE4E-8A3F-6C178A7E7D1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914758F6-DECF-AA40-B2FF-B797C0086E2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1" r:id="rId1"/>
    <p:sldLayoutId id="2147484412" r:id="rId2"/>
    <p:sldLayoutId id="2147484413" r:id="rId3"/>
    <p:sldLayoutId id="2147484414" r:id="rId4"/>
    <p:sldLayoutId id="2147484415" r:id="rId5"/>
    <p:sldLayoutId id="2147484416" r:id="rId6"/>
    <p:sldLayoutId id="2147484417" r:id="rId7"/>
    <p:sldLayoutId id="2147484418" r:id="rId8"/>
    <p:sldLayoutId id="2147484419" r:id="rId9"/>
    <p:sldLayoutId id="2147484420" r:id="rId10"/>
    <p:sldLayoutId id="2147484421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12390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B40AEA45-1778-EC42-AD28-5A078F9BB510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23DC087D-FD35-B64F-88D2-09A44F8407D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  <p:sldLayoutId id="2147484423" r:id="rId2"/>
    <p:sldLayoutId id="2147484424" r:id="rId3"/>
    <p:sldLayoutId id="2147484425" r:id="rId4"/>
    <p:sldLayoutId id="2147484426" r:id="rId5"/>
    <p:sldLayoutId id="2147484427" r:id="rId6"/>
    <p:sldLayoutId id="2147484428" r:id="rId7"/>
    <p:sldLayoutId id="2147484429" r:id="rId8"/>
    <p:sldLayoutId id="2147484430" r:id="rId9"/>
    <p:sldLayoutId id="2147484431" r:id="rId10"/>
    <p:sldLayoutId id="2147484432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13619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736006ED-EA61-0940-8F05-8B12AEBFE83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5572504A-9AA0-7F49-82AD-73BD983AB71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3" r:id="rId1"/>
    <p:sldLayoutId id="2147484434" r:id="rId2"/>
    <p:sldLayoutId id="2147484435" r:id="rId3"/>
    <p:sldLayoutId id="2147484436" r:id="rId4"/>
    <p:sldLayoutId id="2147484437" r:id="rId5"/>
    <p:sldLayoutId id="2147484438" r:id="rId6"/>
    <p:sldLayoutId id="2147484439" r:id="rId7"/>
    <p:sldLayoutId id="2147484440" r:id="rId8"/>
    <p:sldLayoutId id="2147484441" r:id="rId9"/>
    <p:sldLayoutId id="2147484442" r:id="rId10"/>
    <p:sldLayoutId id="2147484443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148483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448EE325-B27A-614E-A2EF-F51D65B8D5C1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47E3D0D8-2A87-DF41-AF52-AB3C58B493B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4" r:id="rId1"/>
    <p:sldLayoutId id="2147484445" r:id="rId2"/>
    <p:sldLayoutId id="2147484446" r:id="rId3"/>
    <p:sldLayoutId id="2147484447" r:id="rId4"/>
    <p:sldLayoutId id="2147484448" r:id="rId5"/>
    <p:sldLayoutId id="2147484449" r:id="rId6"/>
    <p:sldLayoutId id="2147484450" r:id="rId7"/>
    <p:sldLayoutId id="2147484451" r:id="rId8"/>
    <p:sldLayoutId id="2147484452" r:id="rId9"/>
    <p:sldLayoutId id="2147484453" r:id="rId10"/>
    <p:sldLayoutId id="2147484454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16077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192248E9-E95C-F346-9C65-E97227CD67FB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EF1A891C-FF9E-D640-95A1-6F700FFE2C1A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5" r:id="rId1"/>
    <p:sldLayoutId id="2147484456" r:id="rId2"/>
    <p:sldLayoutId id="2147484457" r:id="rId3"/>
    <p:sldLayoutId id="2147484458" r:id="rId4"/>
    <p:sldLayoutId id="2147484459" r:id="rId5"/>
    <p:sldLayoutId id="2147484460" r:id="rId6"/>
    <p:sldLayoutId id="2147484461" r:id="rId7"/>
    <p:sldLayoutId id="2147484462" r:id="rId8"/>
    <p:sldLayoutId id="2147484463" r:id="rId9"/>
    <p:sldLayoutId id="2147484464" r:id="rId10"/>
    <p:sldLayoutId id="2147484465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0994" name="Group 22"/>
          <p:cNvGrpSpPr>
            <a:grpSpLocks/>
          </p:cNvGrpSpPr>
          <p:nvPr/>
        </p:nvGrpSpPr>
        <p:grpSpPr bwMode="auto">
          <a:xfrm>
            <a:off x="0" y="1079500"/>
            <a:ext cx="5053013" cy="31367413"/>
            <a:chOff x="2487613" y="285750"/>
            <a:chExt cx="2428875" cy="5654676"/>
          </a:xfrm>
        </p:grpSpPr>
        <p:sp>
          <p:nvSpPr>
            <p:cNvPr id="341014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15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16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17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18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19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20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21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22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23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24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25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340995" name="Group 9"/>
          <p:cNvGrpSpPr>
            <a:grpSpLocks/>
          </p:cNvGrpSpPr>
          <p:nvPr/>
        </p:nvGrpSpPr>
        <p:grpSpPr bwMode="auto">
          <a:xfrm>
            <a:off x="47625" y="0"/>
            <a:ext cx="4176713" cy="32381825"/>
            <a:chOff x="6627813" y="195610"/>
            <a:chExt cx="1952625" cy="5678141"/>
          </a:xfrm>
        </p:grpSpPr>
        <p:sp>
          <p:nvSpPr>
            <p:cNvPr id="341002" name="Freeform 27"/>
            <p:cNvSpPr>
              <a:spLocks/>
            </p:cNvSpPr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03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04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05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06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07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08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09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10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11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12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1013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323850" cy="324040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0997" name="Title Placeholder 1"/>
          <p:cNvSpPr>
            <a:spLocks noGrp="1"/>
          </p:cNvSpPr>
          <p:nvPr>
            <p:ph type="title"/>
          </p:nvPr>
        </p:nvSpPr>
        <p:spPr bwMode="auto">
          <a:xfrm>
            <a:off x="4594225" y="2949575"/>
            <a:ext cx="15790863" cy="605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59232" tIns="129616" rIns="259232" bIns="1296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409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87875" y="10080625"/>
            <a:ext cx="15797213" cy="1836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59232" tIns="129616" rIns="259232" bIns="1296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359438" y="28965525"/>
            <a:ext cx="2030412" cy="1751013"/>
          </a:xfrm>
          <a:prstGeom prst="rect">
            <a:avLst/>
          </a:prstGeom>
        </p:spPr>
        <p:txBody>
          <a:bodyPr vert="horz" lIns="259232" tIns="129616" rIns="259232" bIns="129616" rtlCol="0" anchor="ctr"/>
          <a:lstStyle>
            <a:lvl1pPr algn="r" defTabSz="2592324" fontAlgn="auto">
              <a:spcBef>
                <a:spcPts val="0"/>
              </a:spcBef>
              <a:spcAft>
                <a:spcPts val="0"/>
              </a:spcAft>
              <a:defRPr sz="2600" smtClean="0">
                <a:solidFill>
                  <a:prstClr val="black">
                    <a:tint val="75000"/>
                  </a:prstClr>
                </a:solidFill>
                <a:latin typeface="Century Gothic"/>
                <a:ea typeface="+mn-ea"/>
                <a:cs typeface="+mn-cs"/>
              </a:defRPr>
            </a:lvl1pPr>
          </a:lstStyle>
          <a:p>
            <a:pPr>
              <a:defRPr/>
            </a:pPr>
            <a:fld id="{4B01DD2F-FAE0-0A4E-B092-5272603BB42B}" type="datetimeFigureOut">
              <a:rPr lang="es-MX"/>
              <a:pPr>
                <a:defRPr/>
              </a:pPr>
              <a:t>09/10/16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87875" y="28990925"/>
            <a:ext cx="13501688" cy="1725613"/>
          </a:xfrm>
          <a:prstGeom prst="rect">
            <a:avLst/>
          </a:prstGeom>
        </p:spPr>
        <p:txBody>
          <a:bodyPr vert="horz" lIns="259232" tIns="129616" rIns="259232" bIns="129616" rtlCol="0" anchor="ctr"/>
          <a:lstStyle>
            <a:lvl1pPr algn="l" defTabSz="2592324" fontAlgn="auto">
              <a:spcBef>
                <a:spcPts val="0"/>
              </a:spcBef>
              <a:spcAft>
                <a:spcPts val="0"/>
              </a:spcAft>
              <a:defRPr sz="2600">
                <a:solidFill>
                  <a:prstClr val="black">
                    <a:tint val="75000"/>
                  </a:prstClr>
                </a:solidFill>
                <a:latin typeface="Century Gothic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942975" y="3722688"/>
            <a:ext cx="1381125" cy="1724025"/>
          </a:xfrm>
          <a:prstGeom prst="rect">
            <a:avLst/>
          </a:prstGeom>
        </p:spPr>
        <p:txBody>
          <a:bodyPr vert="horz" lIns="259232" tIns="129616" rIns="259232" bIns="129616" rtlCol="0" anchor="ctr"/>
          <a:lstStyle>
            <a:lvl1pPr algn="r" defTabSz="2592324" fontAlgn="auto">
              <a:spcBef>
                <a:spcPts val="0"/>
              </a:spcBef>
              <a:spcAft>
                <a:spcPts val="0"/>
              </a:spcAft>
              <a:defRPr sz="5700" smtClean="0">
                <a:solidFill>
                  <a:srgbClr val="FEFFFF"/>
                </a:solidFill>
                <a:latin typeface="Century Gothic"/>
                <a:ea typeface="+mn-ea"/>
                <a:cs typeface="+mn-cs"/>
              </a:defRPr>
            </a:lvl1pPr>
          </a:lstStyle>
          <a:p>
            <a:pPr>
              <a:defRPr/>
            </a:pPr>
            <a:fld id="{1E5DC8D9-4CA0-EA4F-AD54-8B6A53F5B32E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6" r:id="rId1"/>
    <p:sldLayoutId id="2147484467" r:id="rId2"/>
    <p:sldLayoutId id="2147484468" r:id="rId3"/>
    <p:sldLayoutId id="2147484469" r:id="rId4"/>
    <p:sldLayoutId id="2147484470" r:id="rId5"/>
    <p:sldLayoutId id="2147484471" r:id="rId6"/>
    <p:sldLayoutId id="2147484472" r:id="rId7"/>
    <p:sldLayoutId id="2147484473" r:id="rId8"/>
    <p:sldLayoutId id="2147484474" r:id="rId9"/>
    <p:sldLayoutId id="2147484475" r:id="rId10"/>
    <p:sldLayoutId id="2147484476" r:id="rId11"/>
    <p:sldLayoutId id="2147484477" r:id="rId12"/>
    <p:sldLayoutId id="2147484478" r:id="rId13"/>
    <p:sldLayoutId id="2147484479" r:id="rId14"/>
    <p:sldLayoutId id="2147484480" r:id="rId15"/>
    <p:sldLayoutId id="2147484481" r:id="rId16"/>
  </p:sldLayoutIdLst>
  <p:txStyles>
    <p:titleStyle>
      <a:lvl1pPr algn="l" defTabSz="1295400" rtl="0" fontAlgn="base">
        <a:spcBef>
          <a:spcPct val="0"/>
        </a:spcBef>
        <a:spcAft>
          <a:spcPct val="0"/>
        </a:spcAft>
        <a:defRPr sz="10200" kern="1200">
          <a:solidFill>
            <a:srgbClr val="178DBB"/>
          </a:solidFill>
          <a:latin typeface="+mj-lt"/>
          <a:ea typeface="ＭＳ Ｐゴシック" charset="0"/>
          <a:cs typeface="ＭＳ Ｐゴシック" charset="0"/>
        </a:defRPr>
      </a:lvl1pPr>
      <a:lvl2pPr algn="l" defTabSz="1295400" rtl="0" fontAlgn="base">
        <a:spcBef>
          <a:spcPct val="0"/>
        </a:spcBef>
        <a:spcAft>
          <a:spcPct val="0"/>
        </a:spcAft>
        <a:defRPr sz="10200">
          <a:solidFill>
            <a:srgbClr val="178DBB"/>
          </a:solidFill>
          <a:latin typeface="Century Gothic" charset="0"/>
          <a:ea typeface="ＭＳ Ｐゴシック" charset="0"/>
          <a:cs typeface="ＭＳ Ｐゴシック" charset="0"/>
        </a:defRPr>
      </a:lvl2pPr>
      <a:lvl3pPr algn="l" defTabSz="1295400" rtl="0" fontAlgn="base">
        <a:spcBef>
          <a:spcPct val="0"/>
        </a:spcBef>
        <a:spcAft>
          <a:spcPct val="0"/>
        </a:spcAft>
        <a:defRPr sz="10200">
          <a:solidFill>
            <a:srgbClr val="178DBB"/>
          </a:solidFill>
          <a:latin typeface="Century Gothic" charset="0"/>
          <a:ea typeface="ＭＳ Ｐゴシック" charset="0"/>
          <a:cs typeface="ＭＳ Ｐゴシック" charset="0"/>
        </a:defRPr>
      </a:lvl3pPr>
      <a:lvl4pPr algn="l" defTabSz="1295400" rtl="0" fontAlgn="base">
        <a:spcBef>
          <a:spcPct val="0"/>
        </a:spcBef>
        <a:spcAft>
          <a:spcPct val="0"/>
        </a:spcAft>
        <a:defRPr sz="10200">
          <a:solidFill>
            <a:srgbClr val="178DBB"/>
          </a:solidFill>
          <a:latin typeface="Century Gothic" charset="0"/>
          <a:ea typeface="ＭＳ Ｐゴシック" charset="0"/>
          <a:cs typeface="ＭＳ Ｐゴシック" charset="0"/>
        </a:defRPr>
      </a:lvl4pPr>
      <a:lvl5pPr algn="l" defTabSz="1295400" rtl="0" fontAlgn="base">
        <a:spcBef>
          <a:spcPct val="0"/>
        </a:spcBef>
        <a:spcAft>
          <a:spcPct val="0"/>
        </a:spcAft>
        <a:defRPr sz="10200">
          <a:solidFill>
            <a:srgbClr val="178DBB"/>
          </a:solidFill>
          <a:latin typeface="Century Gothic" charset="0"/>
          <a:ea typeface="ＭＳ Ｐゴシック" charset="0"/>
          <a:cs typeface="ＭＳ Ｐゴシック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971550" indent="-971550" algn="l" defTabSz="1295400" rtl="0" fontAlgn="base">
        <a:spcBef>
          <a:spcPts val="2838"/>
        </a:spcBef>
        <a:spcAft>
          <a:spcPct val="0"/>
        </a:spcAft>
        <a:buClr>
          <a:schemeClr val="accent1"/>
        </a:buClr>
        <a:buFont typeface="Wingdings 3" charset="0"/>
        <a:buChar char=""/>
        <a:defRPr sz="5100" kern="1200">
          <a:solidFill>
            <a:srgbClr val="404040"/>
          </a:solidFill>
          <a:latin typeface="+mn-lt"/>
          <a:ea typeface="ＭＳ Ｐゴシック" charset="0"/>
          <a:cs typeface="ＭＳ Ｐゴシック" charset="0"/>
        </a:defRPr>
      </a:lvl1pPr>
      <a:lvl2pPr marL="2105025" indent="-809625" algn="l" defTabSz="1295400" rtl="0" fontAlgn="base">
        <a:spcBef>
          <a:spcPts val="2838"/>
        </a:spcBef>
        <a:spcAft>
          <a:spcPct val="0"/>
        </a:spcAft>
        <a:buClr>
          <a:schemeClr val="accent1"/>
        </a:buClr>
        <a:buFont typeface="Wingdings 3" charset="0"/>
        <a:buChar char=""/>
        <a:defRPr sz="4500" kern="1200">
          <a:solidFill>
            <a:srgbClr val="404040"/>
          </a:solidFill>
          <a:latin typeface="+mn-lt"/>
          <a:ea typeface="ＭＳ Ｐゴシック" charset="0"/>
          <a:cs typeface="+mn-cs"/>
        </a:defRPr>
      </a:lvl2pPr>
      <a:lvl3pPr marL="3240088" indent="-647700" algn="l" defTabSz="1295400" rtl="0" fontAlgn="base">
        <a:spcBef>
          <a:spcPts val="2838"/>
        </a:spcBef>
        <a:spcAft>
          <a:spcPct val="0"/>
        </a:spcAft>
        <a:buClr>
          <a:schemeClr val="accent1"/>
        </a:buClr>
        <a:buFont typeface="Wingdings 3" charset="0"/>
        <a:buChar char=""/>
        <a:defRPr sz="4000" kern="1200">
          <a:solidFill>
            <a:srgbClr val="404040"/>
          </a:solidFill>
          <a:latin typeface="+mn-lt"/>
          <a:ea typeface="ＭＳ Ｐゴシック" charset="0"/>
          <a:cs typeface="+mn-cs"/>
        </a:defRPr>
      </a:lvl3pPr>
      <a:lvl4pPr marL="4535488" indent="-647700" algn="l" defTabSz="1295400" rtl="0" fontAlgn="base">
        <a:spcBef>
          <a:spcPts val="2838"/>
        </a:spcBef>
        <a:spcAft>
          <a:spcPct val="0"/>
        </a:spcAft>
        <a:buClr>
          <a:schemeClr val="accent1"/>
        </a:buClr>
        <a:buFont typeface="Wingdings 3" charset="0"/>
        <a:buChar char=""/>
        <a:defRPr sz="3400" kern="1200">
          <a:solidFill>
            <a:srgbClr val="404040"/>
          </a:solidFill>
          <a:latin typeface="+mn-lt"/>
          <a:ea typeface="ＭＳ Ｐゴシック" charset="0"/>
          <a:cs typeface="+mn-cs"/>
        </a:defRPr>
      </a:lvl4pPr>
      <a:lvl5pPr marL="5832475" indent="-647700" algn="l" defTabSz="1295400" rtl="0" fontAlgn="base">
        <a:spcBef>
          <a:spcPts val="2838"/>
        </a:spcBef>
        <a:spcAft>
          <a:spcPct val="0"/>
        </a:spcAft>
        <a:buClr>
          <a:schemeClr val="accent1"/>
        </a:buClr>
        <a:buFont typeface="Wingdings 3" charset="0"/>
        <a:buChar char=""/>
        <a:defRPr sz="3400" kern="1200">
          <a:solidFill>
            <a:srgbClr val="404040"/>
          </a:solidFill>
          <a:latin typeface="+mn-lt"/>
          <a:ea typeface="ＭＳ Ｐゴシック" charset="0"/>
          <a:cs typeface="+mn-cs"/>
        </a:defRPr>
      </a:lvl5pPr>
      <a:lvl6pPr marL="7128891" indent="-648081" algn="l" defTabSz="1296162" rtl="0" eaLnBrk="1" latinLnBrk="0" hangingPunct="1">
        <a:spcBef>
          <a:spcPts val="2835"/>
        </a:spcBef>
        <a:spcAft>
          <a:spcPts val="0"/>
        </a:spcAft>
        <a:buClr>
          <a:schemeClr val="accent1"/>
        </a:buClr>
        <a:buFont typeface="Wingdings 3" charset="2"/>
        <a:buChar char=""/>
        <a:defRPr sz="3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8425053" indent="-648081" algn="l" defTabSz="1296162" rtl="0" eaLnBrk="1" latinLnBrk="0" hangingPunct="1">
        <a:spcBef>
          <a:spcPts val="2835"/>
        </a:spcBef>
        <a:spcAft>
          <a:spcPts val="0"/>
        </a:spcAft>
        <a:buClr>
          <a:schemeClr val="accent1"/>
        </a:buClr>
        <a:buFont typeface="Wingdings 3" charset="2"/>
        <a:buChar char=""/>
        <a:defRPr sz="3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9721215" indent="-648081" algn="l" defTabSz="1296162" rtl="0" eaLnBrk="1" latinLnBrk="0" hangingPunct="1">
        <a:spcBef>
          <a:spcPts val="2835"/>
        </a:spcBef>
        <a:spcAft>
          <a:spcPts val="0"/>
        </a:spcAft>
        <a:buClr>
          <a:schemeClr val="accent1"/>
        </a:buClr>
        <a:buFont typeface="Wingdings 3" charset="2"/>
        <a:buChar char=""/>
        <a:defRPr sz="3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1017377" indent="-648081" algn="l" defTabSz="1296162" rtl="0" eaLnBrk="1" latinLnBrk="0" hangingPunct="1">
        <a:spcBef>
          <a:spcPts val="2835"/>
        </a:spcBef>
        <a:spcAft>
          <a:spcPts val="0"/>
        </a:spcAft>
        <a:buClr>
          <a:schemeClr val="accent1"/>
        </a:buClr>
        <a:buFont typeface="Wingdings 3" charset="2"/>
        <a:buChar char=""/>
        <a:defRPr sz="3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616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296162" algn="l" defTabSz="129616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592324" algn="l" defTabSz="129616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888486" algn="l" defTabSz="129616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184648" algn="l" defTabSz="129616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480810" algn="l" defTabSz="129616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776972" algn="l" defTabSz="129616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073134" algn="l" defTabSz="129616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369296" algn="l" defTabSz="129616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4123015"/>
            <a:ext cx="21602700" cy="8281035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602700" cy="2412301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7805400"/>
            <a:ext cx="21602700" cy="108013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7560945"/>
            <a:ext cx="21602700" cy="2412301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8610" tIns="154305" rIns="308610" bIns="1543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37038" y="20658138"/>
            <a:ext cx="15386050" cy="5400675"/>
          </a:xfrm>
          <a:prstGeom prst="rect">
            <a:avLst/>
          </a:prstGeom>
          <a:effectLst/>
        </p:spPr>
        <p:txBody>
          <a:bodyPr vert="horz" lIns="308610" tIns="154305" rIns="308610" bIns="154305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42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700338" y="3459163"/>
            <a:ext cx="15122525" cy="164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581188" y="29163963"/>
            <a:ext cx="5942012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37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/>
                <a:ea typeface="+mn-ea"/>
                <a:cs typeface="+mn-cs"/>
              </a:defRPr>
            </a:lvl1pPr>
          </a:lstStyle>
          <a:p>
            <a:pPr>
              <a:defRPr/>
            </a:pPr>
            <a:fld id="{F807DCDA-B55C-104A-9CFA-423F5697CCD8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9500" y="29163963"/>
            <a:ext cx="79216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3700" b="1">
                <a:solidFill>
                  <a:prstClr val="black">
                    <a:lumMod val="50000"/>
                    <a:lumOff val="50000"/>
                  </a:prstClr>
                </a:solidFill>
                <a:latin typeface="Trebuchet MS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01125" y="29163963"/>
            <a:ext cx="432117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 b="1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/>
                <a:ea typeface="+mn-ea"/>
                <a:cs typeface="+mn-cs"/>
              </a:defRPr>
            </a:lvl1pPr>
          </a:lstStyle>
          <a:p>
            <a:pPr>
              <a:defRPr/>
            </a:pPr>
            <a:fld id="{8B905F49-F633-514D-9DFC-7E08C02AA61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2" r:id="rId1"/>
    <p:sldLayoutId id="2147484483" r:id="rId2"/>
    <p:sldLayoutId id="2147484484" r:id="rId3"/>
    <p:sldLayoutId id="2147484485" r:id="rId4"/>
    <p:sldLayoutId id="2147484486" r:id="rId5"/>
    <p:sldLayoutId id="2147484487" r:id="rId6"/>
    <p:sldLayoutId id="2147484488" r:id="rId7"/>
    <p:sldLayoutId id="2147484489" r:id="rId8"/>
    <p:sldLayoutId id="2147484490" r:id="rId9"/>
    <p:sldLayoutId id="2147484491" r:id="rId10"/>
    <p:sldLayoutId id="2147484492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079500" indent="-1079500" algn="r" defTabSz="3086100" rtl="0" fontAlgn="base">
        <a:spcBef>
          <a:spcPct val="0"/>
        </a:spcBef>
        <a:spcAft>
          <a:spcPct val="0"/>
        </a:spcAft>
        <a:buClr>
          <a:srgbClr val="53595E"/>
        </a:buClr>
        <a:buSzPct val="128000"/>
        <a:buFont typeface="Georgia" charset="0"/>
        <a:buChar char="*"/>
        <a:defRPr sz="155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ＭＳ Ｐゴシック" charset="0"/>
          <a:cs typeface="ＭＳ Ｐゴシック" charset="0"/>
        </a:defRPr>
      </a:lvl1pPr>
      <a:lvl2pPr marL="1079500" indent="-1079500" algn="r" defTabSz="3086100" rtl="0" fontAlgn="base">
        <a:spcBef>
          <a:spcPct val="0"/>
        </a:spcBef>
        <a:spcAft>
          <a:spcPct val="0"/>
        </a:spcAft>
        <a:buClr>
          <a:srgbClr val="53595E"/>
        </a:buClr>
        <a:buSzPct val="128000"/>
        <a:buFont typeface="Georgia" charset="0"/>
        <a:buChar char="*"/>
        <a:defRPr sz="15500" b="1">
          <a:solidFill>
            <a:schemeClr val="tx1"/>
          </a:solidFill>
          <a:latin typeface="Trebuchet MS" charset="0"/>
          <a:ea typeface="ＭＳ Ｐゴシック" charset="0"/>
          <a:cs typeface="ＭＳ Ｐゴシック" charset="0"/>
        </a:defRPr>
      </a:lvl2pPr>
      <a:lvl3pPr marL="1079500" indent="-1079500" algn="r" defTabSz="3086100" rtl="0" fontAlgn="base">
        <a:spcBef>
          <a:spcPct val="0"/>
        </a:spcBef>
        <a:spcAft>
          <a:spcPct val="0"/>
        </a:spcAft>
        <a:buClr>
          <a:srgbClr val="53595E"/>
        </a:buClr>
        <a:buSzPct val="128000"/>
        <a:buFont typeface="Georgia" charset="0"/>
        <a:buChar char="*"/>
        <a:defRPr sz="15500" b="1">
          <a:solidFill>
            <a:schemeClr val="tx1"/>
          </a:solidFill>
          <a:latin typeface="Trebuchet MS" charset="0"/>
          <a:ea typeface="ＭＳ Ｐゴシック" charset="0"/>
          <a:cs typeface="ＭＳ Ｐゴシック" charset="0"/>
        </a:defRPr>
      </a:lvl3pPr>
      <a:lvl4pPr marL="1079500" indent="-1079500" algn="r" defTabSz="3086100" rtl="0" fontAlgn="base">
        <a:spcBef>
          <a:spcPct val="0"/>
        </a:spcBef>
        <a:spcAft>
          <a:spcPct val="0"/>
        </a:spcAft>
        <a:buClr>
          <a:srgbClr val="53595E"/>
        </a:buClr>
        <a:buSzPct val="128000"/>
        <a:buFont typeface="Georgia" charset="0"/>
        <a:buChar char="*"/>
        <a:defRPr sz="15500" b="1">
          <a:solidFill>
            <a:schemeClr val="tx1"/>
          </a:solidFill>
          <a:latin typeface="Trebuchet MS" charset="0"/>
          <a:ea typeface="ＭＳ Ｐゴシック" charset="0"/>
          <a:cs typeface="ＭＳ Ｐゴシック" charset="0"/>
        </a:defRPr>
      </a:lvl4pPr>
      <a:lvl5pPr marL="1079500" indent="-1079500" algn="r" defTabSz="3086100" rtl="0" fontAlgn="base">
        <a:spcBef>
          <a:spcPct val="0"/>
        </a:spcBef>
        <a:spcAft>
          <a:spcPct val="0"/>
        </a:spcAft>
        <a:buClr>
          <a:srgbClr val="53595E"/>
        </a:buClr>
        <a:buSzPct val="128000"/>
        <a:buFont typeface="Georgia" charset="0"/>
        <a:buChar char="*"/>
        <a:defRPr sz="15500" b="1">
          <a:solidFill>
            <a:schemeClr val="tx1"/>
          </a:solidFill>
          <a:latin typeface="Trebuchet MS" charset="0"/>
          <a:ea typeface="ＭＳ Ｐゴシック" charset="0"/>
          <a:cs typeface="ＭＳ Ｐゴシック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771525" indent="-615950" algn="l" defTabSz="3086100" rtl="0" fontAlgn="base">
        <a:spcBef>
          <a:spcPct val="20000"/>
        </a:spcBef>
        <a:spcAft>
          <a:spcPts val="1013"/>
        </a:spcAft>
        <a:buClr>
          <a:srgbClr val="53595E"/>
        </a:buClr>
        <a:buSzPct val="130000"/>
        <a:buFont typeface="Georgia" charset="0"/>
        <a:buChar char="*"/>
        <a:defRPr sz="7400" kern="1200">
          <a:solidFill>
            <a:srgbClr val="404040"/>
          </a:solidFill>
          <a:latin typeface="+mn-lt"/>
          <a:ea typeface="ＭＳ Ｐゴシック" charset="0"/>
          <a:cs typeface="ＭＳ Ｐゴシック" charset="0"/>
        </a:defRPr>
      </a:lvl1pPr>
      <a:lvl2pPr marL="1851025" indent="-615950" algn="l" defTabSz="3086100" rtl="0" fontAlgn="base">
        <a:spcBef>
          <a:spcPct val="20000"/>
        </a:spcBef>
        <a:spcAft>
          <a:spcPts val="1013"/>
        </a:spcAft>
        <a:buClr>
          <a:srgbClr val="53595E"/>
        </a:buClr>
        <a:buSzPct val="130000"/>
        <a:buFont typeface="Georgia" charset="0"/>
        <a:buChar char="*"/>
        <a:defRPr sz="6800" kern="1200">
          <a:solidFill>
            <a:srgbClr val="404040"/>
          </a:solidFill>
          <a:latin typeface="+mn-lt"/>
          <a:ea typeface="ＭＳ Ｐゴシック" charset="0"/>
          <a:cs typeface="+mn-cs"/>
        </a:defRPr>
      </a:lvl2pPr>
      <a:lvl3pPr marL="2776538" indent="-615950" algn="l" defTabSz="3086100" rtl="0" fontAlgn="base">
        <a:spcBef>
          <a:spcPct val="20000"/>
        </a:spcBef>
        <a:spcAft>
          <a:spcPts val="1013"/>
        </a:spcAft>
        <a:buClr>
          <a:srgbClr val="53595E"/>
        </a:buClr>
        <a:buSzPct val="130000"/>
        <a:buFont typeface="Georgia" charset="0"/>
        <a:buChar char="*"/>
        <a:defRPr sz="6100" kern="1200">
          <a:solidFill>
            <a:srgbClr val="404040"/>
          </a:solidFill>
          <a:latin typeface="+mn-lt"/>
          <a:ea typeface="ＭＳ Ｐゴシック" charset="0"/>
          <a:cs typeface="+mn-cs"/>
        </a:defRPr>
      </a:lvl3pPr>
      <a:lvl4pPr marL="3702050" indent="-615950" algn="l" defTabSz="3086100" rtl="0" fontAlgn="base">
        <a:spcBef>
          <a:spcPct val="20000"/>
        </a:spcBef>
        <a:spcAft>
          <a:spcPts val="1013"/>
        </a:spcAft>
        <a:buClr>
          <a:srgbClr val="53595E"/>
        </a:buClr>
        <a:buSzPct val="130000"/>
        <a:buFont typeface="Georgia" charset="0"/>
        <a:buChar char="*"/>
        <a:defRPr sz="5400" kern="1200">
          <a:solidFill>
            <a:srgbClr val="404040"/>
          </a:solidFill>
          <a:latin typeface="+mn-lt"/>
          <a:ea typeface="ＭＳ Ｐゴシック" charset="0"/>
          <a:cs typeface="+mn-cs"/>
        </a:defRPr>
      </a:lvl4pPr>
      <a:lvl5pPr marL="4689475" indent="-615950" algn="l" defTabSz="3086100" rtl="0" fontAlgn="base">
        <a:spcBef>
          <a:spcPct val="20000"/>
        </a:spcBef>
        <a:spcAft>
          <a:spcPts val="1013"/>
        </a:spcAft>
        <a:buClr>
          <a:srgbClr val="53595E"/>
        </a:buClr>
        <a:buSzPct val="130000"/>
        <a:buFont typeface="Georgia" charset="0"/>
        <a:buChar char="*"/>
        <a:defRPr sz="4700" kern="1200">
          <a:solidFill>
            <a:srgbClr val="404040"/>
          </a:solidFill>
          <a:latin typeface="+mn-lt"/>
          <a:ea typeface="ＭＳ Ｐゴシック" charset="0"/>
          <a:cs typeface="+mn-cs"/>
        </a:defRPr>
      </a:lvl5pPr>
      <a:lvl6pPr marL="5616702" indent="-617220" algn="l" defTabSz="3086100" rtl="0" eaLnBrk="1" latinLnBrk="0" hangingPunct="1">
        <a:spcBef>
          <a:spcPct val="20000"/>
        </a:spcBef>
        <a:spcAft>
          <a:spcPts val="101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4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6635115" indent="-617220" algn="l" defTabSz="3086100" rtl="0" eaLnBrk="1" latinLnBrk="0" hangingPunct="1">
        <a:spcBef>
          <a:spcPct val="20000"/>
        </a:spcBef>
        <a:spcAft>
          <a:spcPts val="101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4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7715250" indent="-617220" algn="l" defTabSz="3086100" rtl="0" eaLnBrk="1" latinLnBrk="0" hangingPunct="1">
        <a:spcBef>
          <a:spcPct val="20000"/>
        </a:spcBef>
        <a:spcAft>
          <a:spcPts val="101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4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8733663" indent="-617220" algn="l" defTabSz="3086100" rtl="0" eaLnBrk="1" latinLnBrk="0" hangingPunct="1">
        <a:spcBef>
          <a:spcPct val="20000"/>
        </a:spcBef>
        <a:spcAft>
          <a:spcPts val="1013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4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1331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A4283F2F-BF38-DA4B-B331-0A22EDC9364E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83571413-C583-9446-B984-CF1F65C9C9B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3" r:id="rId1"/>
    <p:sldLayoutId id="2147484324" r:id="rId2"/>
    <p:sldLayoutId id="2147484325" r:id="rId3"/>
    <p:sldLayoutId id="2147484326" r:id="rId4"/>
    <p:sldLayoutId id="2147484327" r:id="rId5"/>
    <p:sldLayoutId id="2147484328" r:id="rId6"/>
    <p:sldLayoutId id="2147484329" r:id="rId7"/>
    <p:sldLayoutId id="2147484330" r:id="rId8"/>
    <p:sldLayoutId id="2147484331" r:id="rId9"/>
    <p:sldLayoutId id="2147484332" r:id="rId10"/>
    <p:sldLayoutId id="2147484333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25603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D40A077C-931E-334B-A639-092E1C296982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938FE06B-0380-034E-AF03-7FAD2693559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4" r:id="rId1"/>
    <p:sldLayoutId id="2147484335" r:id="rId2"/>
    <p:sldLayoutId id="2147484336" r:id="rId3"/>
    <p:sldLayoutId id="2147484337" r:id="rId4"/>
    <p:sldLayoutId id="2147484338" r:id="rId5"/>
    <p:sldLayoutId id="2147484339" r:id="rId6"/>
    <p:sldLayoutId id="2147484340" r:id="rId7"/>
    <p:sldLayoutId id="2147484341" r:id="rId8"/>
    <p:sldLayoutId id="2147484342" r:id="rId9"/>
    <p:sldLayoutId id="2147484343" r:id="rId10"/>
    <p:sldLayoutId id="2147484344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789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2123D766-8384-7E47-A2FF-48DE69CBD688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6756231C-09A4-3F4C-B995-B657CDED3AAF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5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5017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96E9B283-5A6C-3A46-B3E2-906A0EF4F508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7B384271-4577-7946-86A9-4FA9C338575B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6" r:id="rId1"/>
    <p:sldLayoutId id="2147484357" r:id="rId2"/>
    <p:sldLayoutId id="2147484358" r:id="rId3"/>
    <p:sldLayoutId id="2147484359" r:id="rId4"/>
    <p:sldLayoutId id="2147484360" r:id="rId5"/>
    <p:sldLayoutId id="2147484361" r:id="rId6"/>
    <p:sldLayoutId id="2147484362" r:id="rId7"/>
    <p:sldLayoutId id="2147484363" r:id="rId8"/>
    <p:sldLayoutId id="2147484364" r:id="rId9"/>
    <p:sldLayoutId id="2147484365" r:id="rId10"/>
    <p:sldLayoutId id="2147484366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6246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1902BE17-73B4-A644-8FAF-8BB0BA543558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E00FF74C-666A-DC42-89D1-3E8CF4ABBB9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73" r:id="rId7"/>
    <p:sldLayoutId id="2147484374" r:id="rId8"/>
    <p:sldLayoutId id="2147484375" r:id="rId9"/>
    <p:sldLayoutId id="2147484376" r:id="rId10"/>
    <p:sldLayoutId id="2147484377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7475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14B9EEE3-113B-FD42-A19B-56C5C7B3CEAD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6803A8E8-0066-AD4C-99BA-6E25027D6C4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8" r:id="rId1"/>
    <p:sldLayoutId id="2147484379" r:id="rId2"/>
    <p:sldLayoutId id="2147484380" r:id="rId3"/>
    <p:sldLayoutId id="2147484381" r:id="rId4"/>
    <p:sldLayoutId id="2147484382" r:id="rId5"/>
    <p:sldLayoutId id="2147484383" r:id="rId6"/>
    <p:sldLayoutId id="2147484384" r:id="rId7"/>
    <p:sldLayoutId id="2147484385" r:id="rId8"/>
    <p:sldLayoutId id="2147484386" r:id="rId9"/>
    <p:sldLayoutId id="2147484387" r:id="rId10"/>
    <p:sldLayoutId id="2147484388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87043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>
              <a:defRPr sz="4100">
                <a:solidFill>
                  <a:srgbClr val="898989"/>
                </a:solidFill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58C71161-01DF-9144-ABB4-BA081019F582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r">
              <a:defRPr sz="4100">
                <a:solidFill>
                  <a:srgbClr val="898989"/>
                </a:solidFill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7EE8E26F-C670-9F4C-BA2F-14824830574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9" r:id="rId1"/>
    <p:sldLayoutId id="2147484390" r:id="rId2"/>
    <p:sldLayoutId id="2147484391" r:id="rId3"/>
    <p:sldLayoutId id="2147484392" r:id="rId4"/>
    <p:sldLayoutId id="2147484393" r:id="rId5"/>
    <p:sldLayoutId id="2147484394" r:id="rId6"/>
    <p:sldLayoutId id="2147484395" r:id="rId7"/>
    <p:sldLayoutId id="2147484396" r:id="rId8"/>
    <p:sldLayoutId id="2147484397" r:id="rId9"/>
    <p:sldLayoutId id="2147484398" r:id="rId10"/>
    <p:sldLayoutId id="2147484399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pitchFamily="34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pitchFamily="34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pitchFamily="34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pitchFamily="34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1 Marcador de título"/>
          <p:cNvSpPr>
            <a:spLocks noGrp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9933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795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0B37A814-1101-534A-99A1-C5006B9D7808}" type="datetimeFigureOut">
              <a:rPr lang="es-ES"/>
              <a:pPr>
                <a:defRPr/>
              </a:pPr>
              <a:t>09/10/16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288" y="30033913"/>
            <a:ext cx="6842125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300" y="30033913"/>
            <a:ext cx="5041900" cy="1725612"/>
          </a:xfrm>
          <a:prstGeom prst="rect">
            <a:avLst/>
          </a:prstGeom>
        </p:spPr>
        <p:txBody>
          <a:bodyPr vert="horz" lIns="308610" tIns="154305" rIns="308610" bIns="1543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41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CAFD3A7B-079D-E049-86AE-79902E3E7CDA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0" r:id="rId1"/>
    <p:sldLayoutId id="2147484401" r:id="rId2"/>
    <p:sldLayoutId id="2147484402" r:id="rId3"/>
    <p:sldLayoutId id="2147484403" r:id="rId4"/>
    <p:sldLayoutId id="2147484404" r:id="rId5"/>
    <p:sldLayoutId id="2147484405" r:id="rId6"/>
    <p:sldLayoutId id="2147484406" r:id="rId7"/>
    <p:sldLayoutId id="2147484407" r:id="rId8"/>
    <p:sldLayoutId id="2147484408" r:id="rId9"/>
    <p:sldLayoutId id="2147484409" r:id="rId10"/>
    <p:sldLayoutId id="2147484410" r:id="rId11"/>
  </p:sldLayoutIdLst>
  <p:txStyles>
    <p:titleStyle>
      <a:lvl1pPr algn="ctr" defTabSz="3086100" rtl="0" eaLnBrk="0" fontAlgn="base" hangingPunct="0">
        <a:spcBef>
          <a:spcPct val="0"/>
        </a:spcBef>
        <a:spcAft>
          <a:spcPct val="0"/>
        </a:spcAft>
        <a:defRPr sz="1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3086100" rtl="0" eaLnBrk="0" fontAlgn="base" hangingPunct="0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3086100" rtl="0" fontAlgn="base">
        <a:spcBef>
          <a:spcPct val="0"/>
        </a:spcBef>
        <a:spcAft>
          <a:spcPct val="0"/>
        </a:spcAft>
        <a:defRPr sz="1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157288" indent="-1157288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06663" indent="-963613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38576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540067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6943725" indent="-771525" algn="l" defTabSz="30861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68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84867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7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25" indent="-771525" algn="l" defTabSz="3086100" rtl="0" eaLnBrk="1" latinLnBrk="0" hangingPunct="1">
        <a:spcBef>
          <a:spcPct val="20000"/>
        </a:spcBef>
        <a:buFont typeface="Arial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0" algn="l" defTabSz="3086100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Documento_de_Microsoft_Word1.docx"/><Relationship Id="rId6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image" Target="../media/image21.jpeg"/><Relationship Id="rId3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23.jpeg"/><Relationship Id="rId3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3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3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Relationship Id="rId2" Type="http://schemas.openxmlformats.org/officeDocument/2006/relationships/image" Target="../media/image32.jpg"/><Relationship Id="rId3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Relationship Id="rId2" Type="http://schemas.openxmlformats.org/officeDocument/2006/relationships/image" Target="../media/image34.jpg"/><Relationship Id="rId3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122.xml"/><Relationship Id="rId2" Type="http://schemas.openxmlformats.org/officeDocument/2006/relationships/image" Target="../media/image36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39.jpg"/><Relationship Id="rId3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Relationship Id="rId2" Type="http://schemas.openxmlformats.org/officeDocument/2006/relationships/image" Target="../media/image41.jpeg"/><Relationship Id="rId3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Relationship Id="rId2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1" Type="http://schemas.openxmlformats.org/officeDocument/2006/relationships/slideLayout" Target="../slideLayouts/slideLayout156.xml"/><Relationship Id="rId2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15.jpeg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image" Target="../media/image17.jpeg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image" Target="../media/image19.jpeg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1 Título"/>
          <p:cNvSpPr>
            <a:spLocks noGrp="1"/>
          </p:cNvSpPr>
          <p:nvPr>
            <p:ph type="ctrTitle"/>
          </p:nvPr>
        </p:nvSpPr>
        <p:spPr>
          <a:xfrm>
            <a:off x="2125663" y="11768138"/>
            <a:ext cx="18362612" cy="10898187"/>
          </a:xfrm>
        </p:spPr>
        <p:txBody>
          <a:bodyPr/>
          <a:lstStyle/>
          <a:p>
            <a:r>
              <a:rPr lang="es-MX" sz="13500" b="1" dirty="0">
                <a:latin typeface="Calibri" charset="0"/>
              </a:rPr>
              <a:t>Unidad II.- P</a:t>
            </a:r>
            <a:r>
              <a:rPr lang="es-ES" sz="13500" b="1" dirty="0" err="1">
                <a:latin typeface="Calibri" charset="0"/>
              </a:rPr>
              <a:t>ropiedades</a:t>
            </a:r>
            <a:r>
              <a:rPr lang="es-ES" sz="13500" b="1" dirty="0">
                <a:latin typeface="Calibri" charset="0"/>
              </a:rPr>
              <a:t> físicas y químicas del agua</a:t>
            </a:r>
            <a:r>
              <a:rPr lang="es-MX" sz="13500" b="1" dirty="0">
                <a:latin typeface="Arial Narrow" charset="0"/>
              </a:rPr>
              <a:t/>
            </a:r>
            <a:br>
              <a:rPr lang="es-MX" sz="13500" b="1" dirty="0">
                <a:latin typeface="Arial Narrow" charset="0"/>
              </a:rPr>
            </a:br>
            <a:r>
              <a:rPr lang="es-MX" sz="10800" b="1" dirty="0" smtClean="0">
                <a:latin typeface="Arial Narrow" charset="0"/>
              </a:rPr>
              <a:t>Dra. </a:t>
            </a:r>
            <a:r>
              <a:rPr lang="es-MX" sz="10800" b="1" dirty="0">
                <a:latin typeface="Arial Narrow" charset="0"/>
              </a:rPr>
              <a:t>Ana Marcela Gómez Hinojos</a:t>
            </a:r>
            <a:br>
              <a:rPr lang="es-MX" sz="10800" b="1" dirty="0">
                <a:latin typeface="Arial Narrow" charset="0"/>
              </a:rPr>
            </a:br>
            <a:endParaRPr lang="es-MX" sz="10800" b="1" dirty="0">
              <a:latin typeface="Arial Narrow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486150" y="22394713"/>
            <a:ext cx="15122525" cy="59501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endParaRPr lang="es-MX" sz="8100" dirty="0">
              <a:latin typeface="Arial Narrow" panose="020B0606020202030204" pitchFamily="34" charset="0"/>
            </a:endParaRPr>
          </a:p>
          <a:p>
            <a:pPr>
              <a:defRPr/>
            </a:pPr>
            <a:r>
              <a:rPr lang="es-MX" sz="9800" b="1" dirty="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+mj-cs"/>
              </a:rPr>
              <a:t>Unidad de Aprendizaje: </a:t>
            </a:r>
            <a:endParaRPr lang="es-MX" sz="9800" b="1" dirty="0" smtClean="0">
              <a:solidFill>
                <a:schemeClr val="tx1"/>
              </a:solidFill>
              <a:latin typeface="Arial Narrow" panose="020B0606020202030204" pitchFamily="34" charset="0"/>
              <a:ea typeface="+mj-ea"/>
              <a:cs typeface="+mj-cs"/>
            </a:endParaRPr>
          </a:p>
          <a:p>
            <a:pPr>
              <a:defRPr/>
            </a:pPr>
            <a:r>
              <a:rPr lang="es-MX" sz="9800" b="1" dirty="0" smtClean="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+mj-cs"/>
              </a:rPr>
              <a:t>Química </a:t>
            </a:r>
            <a:r>
              <a:rPr lang="es-MX" sz="9800" b="1" dirty="0" smtClean="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+mj-cs"/>
              </a:rPr>
              <a:t>Ambiental 2</a:t>
            </a:r>
            <a:endParaRPr lang="es-MX" sz="9800" b="1" dirty="0">
              <a:solidFill>
                <a:schemeClr val="tx1"/>
              </a:solidFill>
              <a:latin typeface="Arial Narrow" panose="020B0606020202030204" pitchFamily="34" charset="0"/>
              <a:ea typeface="+mj-ea"/>
              <a:cs typeface="+mj-cs"/>
            </a:endParaRPr>
          </a:p>
          <a:p>
            <a:pPr>
              <a:defRPr/>
            </a:pPr>
            <a:r>
              <a:rPr lang="es-MX" sz="8800" b="1" dirty="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+mj-cs"/>
              </a:rPr>
              <a:t>Semestre: </a:t>
            </a:r>
            <a:r>
              <a:rPr lang="es-MX" sz="8800" b="1" dirty="0" smtClean="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+mj-cs"/>
              </a:rPr>
              <a:t>Tercero	</a:t>
            </a:r>
            <a:r>
              <a:rPr lang="es-MX" sz="8800" b="1" dirty="0" smtClean="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+mj-cs"/>
              </a:rPr>
              <a:t>Agosto </a:t>
            </a:r>
            <a:r>
              <a:rPr lang="es-MX" sz="8800" b="1" dirty="0" smtClean="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+mj-cs"/>
              </a:rPr>
              <a:t>2016</a:t>
            </a:r>
            <a:endParaRPr lang="es-MX" sz="8800" b="1" dirty="0">
              <a:solidFill>
                <a:schemeClr val="tx1"/>
              </a:solidFill>
              <a:latin typeface="Arial Narrow" panose="020B0606020202030204" pitchFamily="34" charset="0"/>
              <a:ea typeface="+mj-ea"/>
              <a:cs typeface="+mj-cs"/>
            </a:endParaRPr>
          </a:p>
          <a:p>
            <a:pPr>
              <a:defRPr/>
            </a:pPr>
            <a:endParaRPr lang="es-MX" sz="8100" dirty="0">
              <a:latin typeface="Arial Narrow" panose="020B0606020202030204" pitchFamily="34" charset="0"/>
            </a:endParaRPr>
          </a:p>
        </p:txBody>
      </p:sp>
      <p:grpSp>
        <p:nvGrpSpPr>
          <p:cNvPr id="173059" name="Group 1"/>
          <p:cNvGrpSpPr>
            <a:grpSpLocks/>
          </p:cNvGrpSpPr>
          <p:nvPr/>
        </p:nvGrpSpPr>
        <p:grpSpPr bwMode="auto">
          <a:xfrm>
            <a:off x="1274763" y="2252663"/>
            <a:ext cx="2501900" cy="5040312"/>
            <a:chOff x="2400" y="1680"/>
            <a:chExt cx="960" cy="960"/>
          </a:xfrm>
        </p:grpSpPr>
        <p:sp>
          <p:nvSpPr>
            <p:cNvPr id="173065" name="Oval 2"/>
            <p:cNvSpPr>
              <a:spLocks noChangeArrowheads="1"/>
            </p:cNvSpPr>
            <p:nvPr/>
          </p:nvSpPr>
          <p:spPr bwMode="auto">
            <a:xfrm>
              <a:off x="2420" y="1700"/>
              <a:ext cx="920" cy="92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AA8E6A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73066" name="Picture 3" descr="escudo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" y="1680"/>
              <a:ext cx="960" cy="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3060" name="Line 4"/>
          <p:cNvSpPr>
            <a:spLocks noChangeShapeType="1"/>
          </p:cNvSpPr>
          <p:nvPr/>
        </p:nvSpPr>
        <p:spPr bwMode="auto">
          <a:xfrm flipV="1">
            <a:off x="17265650" y="1911350"/>
            <a:ext cx="0" cy="5641975"/>
          </a:xfrm>
          <a:prstGeom prst="line">
            <a:avLst/>
          </a:prstGeom>
          <a:noFill/>
          <a:ln w="57150" cmpd="thinThick">
            <a:solidFill>
              <a:srgbClr val="8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308610" tIns="154305" rIns="308610" bIns="154305"/>
          <a:lstStyle/>
          <a:p>
            <a:endParaRPr lang="es-ES"/>
          </a:p>
        </p:txBody>
      </p:sp>
      <p:sp>
        <p:nvSpPr>
          <p:cNvPr id="173061" name="Line 5"/>
          <p:cNvSpPr>
            <a:spLocks noChangeShapeType="1"/>
          </p:cNvSpPr>
          <p:nvPr/>
        </p:nvSpPr>
        <p:spPr bwMode="auto">
          <a:xfrm flipH="1" flipV="1">
            <a:off x="4391025" y="7621588"/>
            <a:ext cx="12874625" cy="74612"/>
          </a:xfrm>
          <a:prstGeom prst="line">
            <a:avLst/>
          </a:prstGeom>
          <a:noFill/>
          <a:ln w="57150" cmpd="thinThick">
            <a:solidFill>
              <a:srgbClr val="8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308610" tIns="154305" rIns="308610" bIns="154305"/>
          <a:lstStyle/>
          <a:p>
            <a:endParaRPr lang="es-ES"/>
          </a:p>
        </p:txBody>
      </p:sp>
      <p:graphicFrame>
        <p:nvGraphicFramePr>
          <p:cNvPr id="173062" name="Objeto 7"/>
          <p:cNvGraphicFramePr>
            <a:graphicFrameLocks noChangeAspect="1"/>
          </p:cNvGraphicFramePr>
          <p:nvPr/>
        </p:nvGraphicFramePr>
        <p:xfrm>
          <a:off x="18286413" y="2932113"/>
          <a:ext cx="18837275" cy="426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71" name="Documento" r:id="rId5" imgW="8026105" imgH="901667" progId="Word.Document.12">
                  <p:embed/>
                </p:oleObj>
              </mc:Choice>
              <mc:Fallback>
                <p:oleObj name="Documento" r:id="rId5" imgW="8026105" imgH="901667" progId="Word.Document.12">
                  <p:embed/>
                  <p:pic>
                    <p:nvPicPr>
                      <p:cNvPr id="0" name="Objeto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6413" y="2932113"/>
                        <a:ext cx="18837275" cy="426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3063" name="Rectangle 6"/>
          <p:cNvSpPr>
            <a:spLocks noChangeArrowheads="1"/>
          </p:cNvSpPr>
          <p:nvPr/>
        </p:nvSpPr>
        <p:spPr bwMode="auto">
          <a:xfrm>
            <a:off x="5018088" y="2932113"/>
            <a:ext cx="11852275" cy="359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08610" tIns="154305" rIns="308610" bIns="154305"/>
          <a:lstStyle/>
          <a:p>
            <a:pPr algn="ctr"/>
            <a:r>
              <a:rPr lang="es-ES_tradnl" sz="4100" b="1" dirty="0">
                <a:solidFill>
                  <a:srgbClr val="000000"/>
                </a:solidFill>
                <a:latin typeface="Century Gothic" charset="0"/>
                <a:cs typeface="MS PGothic" charset="0"/>
              </a:rPr>
              <a:t>Universidad Autónoma del Estado de México</a:t>
            </a:r>
          </a:p>
          <a:p>
            <a:pPr algn="ctr"/>
            <a:r>
              <a:rPr lang="es-ES_tradnl" sz="4100" b="1" dirty="0">
                <a:solidFill>
                  <a:srgbClr val="000000"/>
                </a:solidFill>
                <a:latin typeface="Century Gothic" charset="0"/>
                <a:cs typeface="MS PGothic" charset="0"/>
              </a:rPr>
              <a:t>Facultad de Planeación Urbana y Regional</a:t>
            </a:r>
          </a:p>
          <a:p>
            <a:pPr algn="ctr"/>
            <a:r>
              <a:rPr lang="es-ES_tradnl" sz="4100" b="1" dirty="0">
                <a:solidFill>
                  <a:srgbClr val="000000"/>
                </a:solidFill>
                <a:latin typeface="Century Gothic" charset="0"/>
                <a:cs typeface="MS PGothic" charset="0"/>
              </a:rPr>
              <a:t>Licenciatura en Ciencias Ambientales</a:t>
            </a:r>
            <a:endParaRPr lang="es-ES" sz="8100" dirty="0">
              <a:solidFill>
                <a:srgbClr val="000000"/>
              </a:solidFill>
            </a:endParaRPr>
          </a:p>
        </p:txBody>
      </p:sp>
      <p:sp>
        <p:nvSpPr>
          <p:cNvPr id="173064" name="Line 4"/>
          <p:cNvSpPr>
            <a:spLocks noChangeShapeType="1"/>
          </p:cNvSpPr>
          <p:nvPr/>
        </p:nvSpPr>
        <p:spPr bwMode="auto">
          <a:xfrm flipV="1">
            <a:off x="4506913" y="2252663"/>
            <a:ext cx="0" cy="5640387"/>
          </a:xfrm>
          <a:prstGeom prst="line">
            <a:avLst/>
          </a:prstGeom>
          <a:noFill/>
          <a:ln w="57150" cmpd="thinThick">
            <a:solidFill>
              <a:srgbClr val="8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308610" tIns="154305" rIns="308610" bIns="154305"/>
          <a:lstStyle/>
          <a:p>
            <a:endParaRPr lang="es-E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Título 1"/>
          <p:cNvSpPr>
            <a:spLocks noGrp="1"/>
          </p:cNvSpPr>
          <p:nvPr>
            <p:ph type="ctrTitle"/>
          </p:nvPr>
        </p:nvSpPr>
        <p:spPr>
          <a:xfrm>
            <a:off x="2016125" y="9577388"/>
            <a:ext cx="18362613" cy="11179175"/>
          </a:xfrm>
        </p:spPr>
        <p:txBody>
          <a:bodyPr/>
          <a:lstStyle/>
          <a:p>
            <a:pPr eaLnBrk="1" hangingPunct="1"/>
            <a:r>
              <a:rPr lang="es-ES">
                <a:latin typeface="Calibri" charset="0"/>
              </a:rPr>
              <a:t>Propiedades físicas asociadas a cambios de estado del agua</a:t>
            </a: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/>
          <a:p>
            <a:pPr eaLnBrk="1" hangingPunct="1"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 bright="63000" contrast="-70000"/>
          </a:blip>
          <a:srcRect/>
          <a:stretch>
            <a:fillRect l="-55000" r="-5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1 Imagen" descr="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75" y="0"/>
            <a:ext cx="18022888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4730413" y="1628775"/>
            <a:ext cx="4949825" cy="1030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Calor de fusión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800600" y="2700338"/>
            <a:ext cx="11703050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Líquido </a:t>
            </a:r>
            <a:r>
              <a:rPr lang="es-ES" sz="7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solidificación →</a:t>
            </a:r>
            <a:r>
              <a:rPr lang="es-ES" sz="72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←fusión</a:t>
            </a: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Sólido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28663" y="4200525"/>
            <a:ext cx="20088225" cy="2908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Definición: El punto de fusión de un solido o el punto de congelación de un líquido es la temperatura a la cual las fases sólida y líquida coexisten en equilibrio.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800225" y="7558088"/>
            <a:ext cx="16287750" cy="1970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002060"/>
                </a:solidFill>
                <a:latin typeface="Calibri"/>
                <a:ea typeface="+mn-ea"/>
                <a:cs typeface="+mn-cs"/>
              </a:rPr>
              <a:t>Por lo tanto es la temperatura a la cual una sustancia se funde o se congela a </a:t>
            </a:r>
            <a:r>
              <a:rPr lang="es-ES" dirty="0" err="1">
                <a:solidFill>
                  <a:srgbClr val="002060"/>
                </a:solidFill>
                <a:latin typeface="Calibri"/>
                <a:ea typeface="+mn-ea"/>
                <a:cs typeface="+mn-cs"/>
              </a:rPr>
              <a:t>Jatm</a:t>
            </a:r>
            <a:r>
              <a:rPr lang="es-ES" dirty="0">
                <a:solidFill>
                  <a:srgbClr val="002060"/>
                </a:solidFill>
                <a:latin typeface="Calibri"/>
                <a:ea typeface="+mn-ea"/>
                <a:cs typeface="+mn-cs"/>
              </a:rPr>
              <a:t> de presión.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372350" y="10201275"/>
            <a:ext cx="6000750" cy="1970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Hielo ↔Agua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0 °C 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^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 atm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14350" y="12558713"/>
            <a:ext cx="20359688" cy="7602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Notas: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C0504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1.- El punto de fusión del H</a:t>
            </a:r>
            <a:r>
              <a:rPr lang="es-ES" baseline="-25000" dirty="0">
                <a:solidFill>
                  <a:srgbClr val="C0504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>
                <a:solidFill>
                  <a:srgbClr val="C0504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O es a normalmente alto en relación a sustancias afines (fortaleza de los puentes de hidrogeno que le dan una estructura mas rígida)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2.- La temperatura de fusión o congelación del H</a:t>
            </a:r>
            <a:r>
              <a:rPr lang="es-ES" baseline="-25000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O varia con la presión no demasiado a mayor presión la temperatura de fusión es mas baja 10</a:t>
            </a:r>
            <a:r>
              <a:rPr lang="es-ES" baseline="30000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3 </a:t>
            </a:r>
            <a:r>
              <a:rPr lang="es-ES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atm el hielo funde a -7.4°C.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800100" y="21131213"/>
            <a:ext cx="7062788" cy="14462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800" dirty="0">
                <a:solidFill>
                  <a:srgbClr val="00B050"/>
                </a:solidFill>
                <a:latin typeface="Calibri"/>
                <a:ea typeface="+mn-ea"/>
                <a:cs typeface="+mn-cs"/>
              </a:rPr>
              <a:t>Calor de fusión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0" y="23488650"/>
            <a:ext cx="9015413" cy="6186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+mn-ea"/>
                <a:cs typeface="+mn-cs"/>
              </a:rPr>
              <a:t>El calor absorbido en el paso de 1 gr de hielo a agua liquida a presión y temperatura constantes es el calor de fusión = 79.7 cal/g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801100" y="22631400"/>
            <a:ext cx="14430375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914400">
              <a:defRPr/>
            </a:pPr>
            <a:r>
              <a:rPr lang="es-ES" sz="54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Solido</a:t>
            </a:r>
            <a:r>
              <a:rPr lang="es-ES" sz="5400" baseline="300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→calor de fusión</a:t>
            </a:r>
            <a:r>
              <a:rPr lang="es-ES" sz="5400" baseline="-300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calor de cristalización←</a:t>
            </a:r>
            <a:r>
              <a:rPr lang="es-ES" sz="54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líquido</a:t>
            </a:r>
            <a:endParaRPr lang="es-ES" sz="88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  <a:p>
            <a:pPr defTabSz="914400" eaLnBrk="0" hangingPunct="0">
              <a:defRPr/>
            </a:pPr>
            <a:r>
              <a:rPr lang="es-ES" sz="7200" dirty="0" err="1">
                <a:solidFill>
                  <a:prstClr val="black"/>
                </a:solidFill>
                <a:latin typeface="Symbol" pitchFamily="18" charset="2"/>
                <a:ea typeface="+mn-ea"/>
                <a:cs typeface="+mn-cs"/>
              </a:rPr>
              <a:t>D</a:t>
            </a:r>
            <a:r>
              <a:rPr lang="es-ES" sz="6000" dirty="0" err="1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H</a:t>
            </a:r>
            <a:r>
              <a:rPr lang="es-ES" sz="60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 fusión = -</a:t>
            </a:r>
            <a:r>
              <a:rPr lang="es-ES" sz="7200" dirty="0" err="1">
                <a:solidFill>
                  <a:prstClr val="black"/>
                </a:solidFill>
                <a:latin typeface="Symbol" pitchFamily="18" charset="2"/>
                <a:ea typeface="+mn-ea"/>
                <a:cs typeface="+mn-cs"/>
              </a:rPr>
              <a:t>D</a:t>
            </a:r>
            <a:r>
              <a:rPr lang="es-ES" sz="6000" dirty="0" err="1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H</a:t>
            </a:r>
            <a:r>
              <a:rPr lang="es-ES" sz="60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 cristalización</a:t>
            </a:r>
            <a:endParaRPr lang="es-ES" sz="88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  <a:p>
            <a:pPr defTabSz="914400" eaLnBrk="0" hangingPunct="0">
              <a:defRPr/>
            </a:pPr>
            <a:r>
              <a:rPr lang="es-ES" sz="6000" baseline="300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      endotérmico                 exotérmico</a:t>
            </a:r>
            <a:endParaRPr lang="es-ES" sz="80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9015413" y="26131838"/>
          <a:ext cx="11930061" cy="5934074"/>
        </p:xfrm>
        <a:graphic>
          <a:graphicData uri="http://schemas.openxmlformats.org/drawingml/2006/table">
            <a:tbl>
              <a:tblPr/>
              <a:tblGrid>
                <a:gridCol w="3976687"/>
                <a:gridCol w="3976687"/>
                <a:gridCol w="3976687"/>
              </a:tblGrid>
              <a:tr h="1661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endParaRPr lang="es-ES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 dirty="0">
                          <a:latin typeface="Calibri"/>
                          <a:ea typeface="Calibri"/>
                          <a:cs typeface="Times New Roman"/>
                        </a:rPr>
                        <a:t>Puntos de fusión °C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>
                          <a:latin typeface="Calibri"/>
                          <a:ea typeface="Calibri"/>
                          <a:cs typeface="Times New Roman"/>
                        </a:rPr>
                        <a:t>Puntos de ebullición °C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09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>
                          <a:latin typeface="Calibri"/>
                          <a:ea typeface="Calibri"/>
                          <a:cs typeface="Times New Roman"/>
                        </a:rPr>
                        <a:t>NH</a:t>
                      </a:r>
                      <a:r>
                        <a:rPr lang="es-ES" sz="4000" baseline="-250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s-ES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 dirty="0">
                          <a:latin typeface="Calibri"/>
                          <a:ea typeface="Calibri"/>
                          <a:cs typeface="Times New Roman"/>
                        </a:rPr>
                        <a:t>-77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>
                          <a:latin typeface="Calibri"/>
                          <a:ea typeface="Calibri"/>
                          <a:cs typeface="Times New Roman"/>
                        </a:rPr>
                        <a:t>-33.4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48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s-ES" sz="4000" baseline="-25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s-ES" sz="4000"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09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>
                          <a:latin typeface="Calibri"/>
                          <a:ea typeface="Calibri"/>
                          <a:cs typeface="Times New Roman"/>
                        </a:rPr>
                        <a:t>FH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>
                          <a:latin typeface="Calibri"/>
                          <a:ea typeface="Calibri"/>
                          <a:cs typeface="Times New Roman"/>
                        </a:rPr>
                        <a:t>-83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>
                          <a:latin typeface="Calibri"/>
                          <a:ea typeface="Calibri"/>
                          <a:cs typeface="Times New Roman"/>
                        </a:rPr>
                        <a:t>19.5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09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>
                          <a:latin typeface="Calibri"/>
                          <a:ea typeface="Calibri"/>
                          <a:cs typeface="Times New Roman"/>
                        </a:rPr>
                        <a:t>SH</a:t>
                      </a:r>
                      <a:r>
                        <a:rPr lang="es-ES" sz="4000" baseline="-25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s-ES" sz="4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>
                          <a:latin typeface="Calibri"/>
                          <a:ea typeface="Calibri"/>
                          <a:cs typeface="Times New Roman"/>
                        </a:rPr>
                        <a:t>-85.5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 dirty="0">
                          <a:latin typeface="Calibri"/>
                          <a:ea typeface="Calibri"/>
                          <a:cs typeface="Times New Roman"/>
                        </a:rPr>
                        <a:t>-60.5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09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 dirty="0" err="1">
                          <a:latin typeface="Calibri"/>
                          <a:ea typeface="Calibri"/>
                          <a:cs typeface="Times New Roman"/>
                        </a:rPr>
                        <a:t>SeH</a:t>
                      </a:r>
                      <a:r>
                        <a:rPr lang="es-ES" sz="4000" baseline="-25000" dirty="0" err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s-ES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 dirty="0">
                          <a:latin typeface="Calibri"/>
                          <a:ea typeface="Calibri"/>
                          <a:cs typeface="Times New Roman"/>
                        </a:rPr>
                        <a:t>-41.5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es-ES" sz="4000" dirty="0">
                          <a:latin typeface="Calibri"/>
                          <a:ea typeface="Calibri"/>
                          <a:cs typeface="Times New Roman"/>
                        </a:rPr>
                        <a:t>-66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12 Rectángulo"/>
          <p:cNvSpPr/>
          <p:nvPr/>
        </p:nvSpPr>
        <p:spPr>
          <a:xfrm>
            <a:off x="1514475" y="29918025"/>
            <a:ext cx="3981450" cy="1446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s-ES" sz="8800" dirty="0" err="1">
                <a:solidFill>
                  <a:prstClr val="black"/>
                </a:solidFill>
                <a:latin typeface="Symbol" pitchFamily="18" charset="2"/>
                <a:ea typeface="Calibri" pitchFamily="34" charset="0"/>
                <a:cs typeface="Times New Roman" pitchFamily="18" charset="0"/>
              </a:rPr>
              <a:t>D</a:t>
            </a:r>
            <a:r>
              <a:rPr lang="es-ES" sz="6600" dirty="0" err="1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es-ES" sz="66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fusión</a:t>
            </a:r>
            <a:endParaRPr lang="es-ES" sz="96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62000"/>
            <a:lum/>
          </a:blip>
          <a:srcRect/>
          <a:stretch>
            <a:fillRect l="-83000" r="-8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Picture 10" descr="D:\quim\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97" b="15807"/>
          <a:stretch>
            <a:fillRect/>
          </a:stretch>
        </p:blipFill>
        <p:spPr bwMode="auto">
          <a:xfrm>
            <a:off x="3676650" y="-287338"/>
            <a:ext cx="15359063" cy="395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3299" name="1 Rectángulo"/>
          <p:cNvSpPr>
            <a:spLocks noChangeArrowheads="1"/>
          </p:cNvSpPr>
          <p:nvPr/>
        </p:nvSpPr>
        <p:spPr bwMode="auto">
          <a:xfrm>
            <a:off x="3384550" y="3313113"/>
            <a:ext cx="18218150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Solido </a:t>
            </a:r>
            <a:r>
              <a:rPr lang="es-ES" baseline="30000">
                <a:solidFill>
                  <a:srgbClr val="000000"/>
                </a:solidFill>
                <a:latin typeface="Calibri" charset="0"/>
                <a:cs typeface="Arial" charset="0"/>
              </a:rPr>
              <a:t>sublimación</a:t>
            </a:r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 ↔</a:t>
            </a:r>
            <a:r>
              <a:rPr lang="es-ES" baseline="-25000">
                <a:solidFill>
                  <a:srgbClr val="000000"/>
                </a:solidFill>
                <a:latin typeface="Calibri" charset="0"/>
                <a:cs typeface="Arial" charset="0"/>
              </a:rPr>
              <a:t>deposición o</a:t>
            </a:r>
          </a:p>
          <a:p>
            <a:r>
              <a:rPr lang="es-ES" baseline="-25000">
                <a:solidFill>
                  <a:srgbClr val="000000"/>
                </a:solidFill>
                <a:latin typeface="Calibri" charset="0"/>
                <a:cs typeface="Arial" charset="0"/>
              </a:rPr>
              <a:t>		depositación      </a:t>
            </a:r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 Vapor   </a:t>
            </a:r>
          </a:p>
          <a:p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			Sublimación inversa</a:t>
            </a:r>
          </a:p>
        </p:txBody>
      </p:sp>
      <p:sp>
        <p:nvSpPr>
          <p:cNvPr id="183300" name="2 Rectángulo"/>
          <p:cNvSpPr>
            <a:spLocks noChangeArrowheads="1"/>
          </p:cNvSpPr>
          <p:nvPr/>
        </p:nvSpPr>
        <p:spPr bwMode="auto">
          <a:xfrm>
            <a:off x="554038" y="6221413"/>
            <a:ext cx="20400962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Definición: Consiste en el transito de fase directo entre la fase solida y el vapor.</a:t>
            </a:r>
          </a:p>
          <a:p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	Hielo ↔Vapor de agua</a:t>
            </a:r>
          </a:p>
        </p:txBody>
      </p:sp>
      <p:sp>
        <p:nvSpPr>
          <p:cNvPr id="183301" name="3 Rectángulo"/>
          <p:cNvSpPr>
            <a:spLocks noChangeArrowheads="1"/>
          </p:cNvSpPr>
          <p:nvPr/>
        </p:nvSpPr>
        <p:spPr bwMode="auto">
          <a:xfrm>
            <a:off x="163513" y="8424863"/>
            <a:ext cx="20791487" cy="143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Nota: </a:t>
            </a:r>
          </a:p>
          <a:p>
            <a:pPr algn="just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a) No es un proceso evidente, ocurren tasa apreciables de sublimación de hielo sin licuarse, en la nieve de las altas montañas  durante el invierno a temperaturas inferiores a los  0 °C.</a:t>
            </a:r>
          </a:p>
          <a:p>
            <a:pPr algn="just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b) Solido (moléculas vibran) → Las moléculas escapan 				directamente al espacio 				libre sobre el solido sin 				licuarse previamente.</a:t>
            </a:r>
          </a:p>
          <a:p>
            <a:pPr algn="just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Importante: Esto ocurre con algunas sustancias sólidas de fuerte olor NAFTALENO  YODO.</a:t>
            </a:r>
          </a:p>
          <a:p>
            <a:pPr algn="just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c) El H</a:t>
            </a:r>
            <a:r>
              <a:rPr lang="es-ES" baseline="-250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O debido a su presión de vapor no tiende a preferir la sublimación que la fusión y luego ebullición.</a:t>
            </a:r>
          </a:p>
          <a:p>
            <a:pPr algn="just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P vapor hielo= 4.58 mmhg</a:t>
            </a:r>
          </a:p>
          <a:p>
            <a:pPr algn="just"/>
            <a:r>
              <a:rPr lang="es-ES" sz="7200" baseline="30000">
                <a:solidFill>
                  <a:srgbClr val="000000"/>
                </a:solidFill>
                <a:latin typeface="Calibri" charset="0"/>
                <a:cs typeface="Arial" charset="0"/>
              </a:rPr>
              <a:t>           	0 °C</a:t>
            </a:r>
            <a:endParaRPr lang="es-ES" sz="7200">
              <a:solidFill>
                <a:srgbClr val="000000"/>
              </a:solidFill>
              <a:latin typeface="Calibri" charset="0"/>
              <a:cs typeface="Arial" charset="0"/>
            </a:endParaRPr>
          </a:p>
        </p:txBody>
      </p:sp>
      <p:sp>
        <p:nvSpPr>
          <p:cNvPr id="183302" name="4 CuadroTexto"/>
          <p:cNvSpPr txBox="1">
            <a:spLocks noChangeArrowheads="1"/>
          </p:cNvSpPr>
          <p:nvPr/>
        </p:nvSpPr>
        <p:spPr bwMode="auto">
          <a:xfrm>
            <a:off x="5945188" y="14219238"/>
            <a:ext cx="604837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5400">
                <a:solidFill>
                  <a:srgbClr val="000000"/>
                </a:solidFill>
                <a:latin typeface="Calibri" charset="0"/>
                <a:cs typeface="Arial" charset="0"/>
              </a:rPr>
              <a:t>Vence a las fuerzas de cohesión del solido</a:t>
            </a:r>
          </a:p>
        </p:txBody>
      </p:sp>
      <p:sp>
        <p:nvSpPr>
          <p:cNvPr id="183303" name="5 Rectángulo"/>
          <p:cNvSpPr>
            <a:spLocks noChangeArrowheads="1"/>
          </p:cNvSpPr>
          <p:nvPr/>
        </p:nvSpPr>
        <p:spPr bwMode="auto">
          <a:xfrm>
            <a:off x="10558463" y="20523200"/>
            <a:ext cx="108013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4800">
                <a:solidFill>
                  <a:srgbClr val="000000"/>
                </a:solidFill>
                <a:latin typeface="Calibri" charset="0"/>
                <a:cs typeface="Arial" charset="0"/>
              </a:rPr>
              <a:t>Si la presión de vapor del H</a:t>
            </a:r>
            <a:r>
              <a:rPr lang="es-ES" sz="4800" baseline="-250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r>
              <a:rPr lang="es-ES" sz="4800">
                <a:solidFill>
                  <a:srgbClr val="000000"/>
                </a:solidFill>
                <a:latin typeface="Calibri" charset="0"/>
                <a:cs typeface="Arial" charset="0"/>
              </a:rPr>
              <a:t>O se reduce por debajo de 4.50 mmhg, el descender la temperatura el vapor producirá directamente hielo y no H</a:t>
            </a:r>
            <a:r>
              <a:rPr lang="es-ES" sz="4800" baseline="-250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r>
              <a:rPr lang="es-ES" sz="4800">
                <a:solidFill>
                  <a:srgbClr val="000000"/>
                </a:solidFill>
                <a:latin typeface="Calibri" charset="0"/>
                <a:cs typeface="Arial" charset="0"/>
              </a:rPr>
              <a:t>O líquida, es decir, experimentara escarcha.</a:t>
            </a:r>
          </a:p>
        </p:txBody>
      </p:sp>
      <p:sp>
        <p:nvSpPr>
          <p:cNvPr id="183304" name="6 Rectángulo"/>
          <p:cNvSpPr>
            <a:spLocks noChangeArrowheads="1"/>
          </p:cNvSpPr>
          <p:nvPr/>
        </p:nvSpPr>
        <p:spPr bwMode="auto">
          <a:xfrm>
            <a:off x="163513" y="22806025"/>
            <a:ext cx="21439187" cy="854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Calor de Sublimación</a:t>
            </a:r>
          </a:p>
          <a:p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 </a:t>
            </a:r>
          </a:p>
          <a:p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Sólido </a:t>
            </a:r>
            <a:r>
              <a:rPr lang="es-ES" baseline="30000">
                <a:solidFill>
                  <a:srgbClr val="000000"/>
                </a:solidFill>
                <a:latin typeface="Calibri" charset="0"/>
                <a:cs typeface="Arial" charset="0"/>
              </a:rPr>
              <a:t>calor de sublimación</a:t>
            </a:r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 ↔</a:t>
            </a:r>
            <a:r>
              <a:rPr lang="es-ES" baseline="-25000">
                <a:solidFill>
                  <a:srgbClr val="000000"/>
                </a:solidFill>
                <a:latin typeface="Calibri" charset="0"/>
                <a:cs typeface="Arial" charset="0"/>
              </a:rPr>
              <a:t>calor de depositación</a:t>
            </a:r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 Gas</a:t>
            </a:r>
          </a:p>
          <a:p>
            <a:endParaRPr lang="es-ES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r>
              <a:rPr lang="es-ES">
                <a:solidFill>
                  <a:srgbClr val="000000"/>
                </a:solidFill>
                <a:latin typeface="Symbol" charset="0"/>
                <a:cs typeface="Arial" charset="0"/>
              </a:rPr>
              <a:t>	D</a:t>
            </a:r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H sublimación=  -</a:t>
            </a:r>
            <a:r>
              <a:rPr lang="es-ES">
                <a:solidFill>
                  <a:srgbClr val="000000"/>
                </a:solidFill>
                <a:latin typeface="Symbol" charset="0"/>
                <a:cs typeface="Arial" charset="0"/>
              </a:rPr>
              <a:t>D</a:t>
            </a:r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H depositación</a:t>
            </a:r>
          </a:p>
          <a:p>
            <a:r>
              <a:rPr lang="es-ES" baseline="30000">
                <a:solidFill>
                  <a:srgbClr val="000000"/>
                </a:solidFill>
                <a:latin typeface="Calibri" charset="0"/>
                <a:cs typeface="Arial" charset="0"/>
              </a:rPr>
              <a:t>      	         Endotérmico                            exotérmico</a:t>
            </a:r>
            <a:endParaRPr lang="es-ES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endParaRPr lang="es-ES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endParaRPr lang="es-ES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Calor sublimación =  </a:t>
            </a:r>
            <a:r>
              <a:rPr lang="es-ES">
                <a:solidFill>
                  <a:srgbClr val="000000"/>
                </a:solidFill>
                <a:latin typeface="Symbol" charset="0"/>
                <a:cs typeface="Arial" charset="0"/>
              </a:rPr>
              <a:t>D</a:t>
            </a:r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H fus + </a:t>
            </a:r>
            <a:r>
              <a:rPr lang="es-ES">
                <a:solidFill>
                  <a:srgbClr val="000000"/>
                </a:solidFill>
                <a:latin typeface="Symbol" charset="0"/>
                <a:cs typeface="Arial" charset="0"/>
              </a:rPr>
              <a:t>D</a:t>
            </a:r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H vap</a:t>
            </a:r>
          </a:p>
        </p:txBody>
      </p:sp>
      <p:sp>
        <p:nvSpPr>
          <p:cNvPr id="183305" name="7 Rectángulo"/>
          <p:cNvSpPr>
            <a:spLocks noChangeArrowheads="1"/>
          </p:cNvSpPr>
          <p:nvPr/>
        </p:nvSpPr>
        <p:spPr bwMode="auto">
          <a:xfrm>
            <a:off x="11993563" y="28016200"/>
            <a:ext cx="93662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6000">
                <a:solidFill>
                  <a:srgbClr val="000000"/>
                </a:solidFill>
                <a:latin typeface="Calibri" charset="0"/>
                <a:cs typeface="Arial" charset="0"/>
              </a:rPr>
              <a:t>Cantidad de calor requerida para sublimar a temperatura y Presión constantes 1 gramo de hielo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2000"/>
            <a:lum/>
          </a:blip>
          <a:srcRect/>
          <a:stretch>
            <a:fillRect l="-83000" r="-8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4" descr="C:\Users\Holaa\Desktop\Sin título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450" y="9090025"/>
            <a:ext cx="18472150" cy="1231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23" name="8 CuadroTexto"/>
          <p:cNvSpPr txBox="1">
            <a:spLocks noChangeArrowheads="1"/>
          </p:cNvSpPr>
          <p:nvPr/>
        </p:nvSpPr>
        <p:spPr bwMode="auto">
          <a:xfrm rot="-5400000">
            <a:off x="-193675" y="10236200"/>
            <a:ext cx="360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7200">
                <a:solidFill>
                  <a:srgbClr val="000000"/>
                </a:solidFill>
                <a:latin typeface="Calibri" charset="0"/>
                <a:cs typeface="Arial" charset="0"/>
              </a:rPr>
              <a:t>Presión</a:t>
            </a:r>
          </a:p>
        </p:txBody>
      </p:sp>
      <p:sp>
        <p:nvSpPr>
          <p:cNvPr id="184324" name="9 CuadroTexto"/>
          <p:cNvSpPr txBox="1">
            <a:spLocks noChangeArrowheads="1"/>
          </p:cNvSpPr>
          <p:nvPr/>
        </p:nvSpPr>
        <p:spPr bwMode="auto">
          <a:xfrm>
            <a:off x="15481300" y="21316950"/>
            <a:ext cx="49688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7200">
                <a:solidFill>
                  <a:srgbClr val="000000"/>
                </a:solidFill>
                <a:latin typeface="Calibri" charset="0"/>
                <a:cs typeface="Arial" charset="0"/>
              </a:rPr>
              <a:t>Temperatura</a:t>
            </a:r>
          </a:p>
        </p:txBody>
      </p:sp>
      <p:sp>
        <p:nvSpPr>
          <p:cNvPr id="184325" name="10 CuadroTexto"/>
          <p:cNvSpPr txBox="1">
            <a:spLocks noChangeArrowheads="1"/>
          </p:cNvSpPr>
          <p:nvPr/>
        </p:nvSpPr>
        <p:spPr bwMode="auto">
          <a:xfrm>
            <a:off x="7027863" y="17443450"/>
            <a:ext cx="4411662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Punto triple</a:t>
            </a:r>
          </a:p>
        </p:txBody>
      </p:sp>
      <p:sp>
        <p:nvSpPr>
          <p:cNvPr id="184326" name="12 CuadroTexto"/>
          <p:cNvSpPr txBox="1">
            <a:spLocks noChangeArrowheads="1"/>
          </p:cNvSpPr>
          <p:nvPr/>
        </p:nvSpPr>
        <p:spPr bwMode="auto">
          <a:xfrm>
            <a:off x="14373225" y="16435388"/>
            <a:ext cx="4535488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Gas</a:t>
            </a:r>
          </a:p>
        </p:txBody>
      </p:sp>
      <p:sp>
        <p:nvSpPr>
          <p:cNvPr id="184327" name="13 CuadroTexto"/>
          <p:cNvSpPr txBox="1">
            <a:spLocks noChangeArrowheads="1"/>
          </p:cNvSpPr>
          <p:nvPr/>
        </p:nvSpPr>
        <p:spPr bwMode="auto">
          <a:xfrm>
            <a:off x="9234488" y="11671300"/>
            <a:ext cx="3338512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Liquido</a:t>
            </a:r>
          </a:p>
        </p:txBody>
      </p:sp>
      <p:sp>
        <p:nvSpPr>
          <p:cNvPr id="184328" name="14 CuadroTexto"/>
          <p:cNvSpPr txBox="1">
            <a:spLocks noChangeArrowheads="1"/>
          </p:cNvSpPr>
          <p:nvPr/>
        </p:nvSpPr>
        <p:spPr bwMode="auto">
          <a:xfrm>
            <a:off x="3067050" y="11671300"/>
            <a:ext cx="273685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Solido</a:t>
            </a:r>
          </a:p>
        </p:txBody>
      </p:sp>
      <p:sp>
        <p:nvSpPr>
          <p:cNvPr id="184329" name="15 CuadroTexto"/>
          <p:cNvSpPr txBox="1">
            <a:spLocks noChangeArrowheads="1"/>
          </p:cNvSpPr>
          <p:nvPr/>
        </p:nvSpPr>
        <p:spPr bwMode="auto">
          <a:xfrm>
            <a:off x="16640175" y="9378950"/>
            <a:ext cx="3565525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B Punto     critico</a:t>
            </a:r>
          </a:p>
        </p:txBody>
      </p:sp>
      <p:sp>
        <p:nvSpPr>
          <p:cNvPr id="184330" name="16 CuadroTexto"/>
          <p:cNvSpPr txBox="1">
            <a:spLocks noChangeArrowheads="1"/>
          </p:cNvSpPr>
          <p:nvPr/>
        </p:nvSpPr>
        <p:spPr bwMode="auto">
          <a:xfrm>
            <a:off x="7027863" y="9378950"/>
            <a:ext cx="936625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D</a:t>
            </a:r>
          </a:p>
        </p:txBody>
      </p:sp>
      <p:sp>
        <p:nvSpPr>
          <p:cNvPr id="184331" name="17 CuadroTexto"/>
          <p:cNvSpPr txBox="1">
            <a:spLocks noChangeArrowheads="1"/>
          </p:cNvSpPr>
          <p:nvPr/>
        </p:nvSpPr>
        <p:spPr bwMode="auto">
          <a:xfrm>
            <a:off x="2360613" y="19675475"/>
            <a:ext cx="1138237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C</a:t>
            </a:r>
          </a:p>
        </p:txBody>
      </p:sp>
      <p:sp>
        <p:nvSpPr>
          <p:cNvPr id="184332" name="18 CuadroTexto"/>
          <p:cNvSpPr txBox="1">
            <a:spLocks noChangeArrowheads="1"/>
          </p:cNvSpPr>
          <p:nvPr/>
        </p:nvSpPr>
        <p:spPr bwMode="auto">
          <a:xfrm>
            <a:off x="7027863" y="16435388"/>
            <a:ext cx="93662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A</a:t>
            </a:r>
          </a:p>
        </p:txBody>
      </p:sp>
      <p:pic>
        <p:nvPicPr>
          <p:cNvPr id="184333" name="Picture 5" descr="C:\Users\Holaa\Desktop\dv.png"/>
          <p:cNvPicPr>
            <a:picLocks noChangeAspect="1" noChangeArrowheads="1"/>
          </p:cNvPicPr>
          <p:nvPr/>
        </p:nvPicPr>
        <p:blipFill>
          <a:blip r:embed="rId4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2663" y="11349038"/>
            <a:ext cx="2471737" cy="247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4" name="Picture 6" descr="C:\Users\Holaa\Desktop\sghrs.png"/>
          <p:cNvPicPr>
            <a:picLocks noChangeAspect="1" noChangeArrowheads="1"/>
          </p:cNvPicPr>
          <p:nvPr/>
        </p:nvPicPr>
        <p:blipFill>
          <a:blip r:embed="rId5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25" y="18030825"/>
            <a:ext cx="2441575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5" name="Picture 7" descr="C:\Users\Holaa\Desktop\Sin título-.png"/>
          <p:cNvPicPr>
            <a:picLocks noChangeAspect="1" noChangeArrowheads="1"/>
          </p:cNvPicPr>
          <p:nvPr/>
        </p:nvPicPr>
        <p:blipFill>
          <a:blip r:embed="rId6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900" y="11287125"/>
            <a:ext cx="21844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36" name="19 CuadroTexto"/>
          <p:cNvSpPr txBox="1">
            <a:spLocks noChangeArrowheads="1"/>
          </p:cNvSpPr>
          <p:nvPr/>
        </p:nvSpPr>
        <p:spPr bwMode="auto">
          <a:xfrm>
            <a:off x="6032500" y="21418550"/>
            <a:ext cx="17272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0° C</a:t>
            </a:r>
          </a:p>
        </p:txBody>
      </p:sp>
      <p:sp>
        <p:nvSpPr>
          <p:cNvPr id="184337" name="20 CuadroTexto"/>
          <p:cNvSpPr txBox="1">
            <a:spLocks noChangeArrowheads="1"/>
          </p:cNvSpPr>
          <p:nvPr/>
        </p:nvSpPr>
        <p:spPr bwMode="auto">
          <a:xfrm>
            <a:off x="13147675" y="21418550"/>
            <a:ext cx="233362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100° C</a:t>
            </a:r>
          </a:p>
        </p:txBody>
      </p:sp>
      <p:sp>
        <p:nvSpPr>
          <p:cNvPr id="184338" name="21 CuadroTexto"/>
          <p:cNvSpPr txBox="1">
            <a:spLocks noChangeArrowheads="1"/>
          </p:cNvSpPr>
          <p:nvPr/>
        </p:nvSpPr>
        <p:spPr bwMode="auto">
          <a:xfrm rot="-1029278">
            <a:off x="619125" y="16597313"/>
            <a:ext cx="3175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5400">
                <a:solidFill>
                  <a:srgbClr val="000000"/>
                </a:solidFill>
                <a:latin typeface="Calibri" charset="0"/>
                <a:cs typeface="Arial" charset="0"/>
              </a:rPr>
              <a:t>4.58 mm</a:t>
            </a:r>
          </a:p>
        </p:txBody>
      </p:sp>
      <p:sp>
        <p:nvSpPr>
          <p:cNvPr id="184339" name="22 CuadroTexto"/>
          <p:cNvSpPr txBox="1">
            <a:spLocks noChangeArrowheads="1"/>
          </p:cNvSpPr>
          <p:nvPr/>
        </p:nvSpPr>
        <p:spPr bwMode="auto">
          <a:xfrm rot="-1477863">
            <a:off x="1357313" y="12809538"/>
            <a:ext cx="18923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atm</a:t>
            </a:r>
          </a:p>
        </p:txBody>
      </p:sp>
      <p:sp>
        <p:nvSpPr>
          <p:cNvPr id="184340" name="23 Rectángulo"/>
          <p:cNvSpPr>
            <a:spLocks noChangeArrowheads="1"/>
          </p:cNvSpPr>
          <p:nvPr/>
        </p:nvSpPr>
        <p:spPr bwMode="auto">
          <a:xfrm>
            <a:off x="307975" y="5905500"/>
            <a:ext cx="2092642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8000">
                <a:solidFill>
                  <a:srgbClr val="000000"/>
                </a:solidFill>
                <a:latin typeface="Calibri" charset="0"/>
                <a:cs typeface="Arial" charset="0"/>
              </a:rPr>
              <a:t>Expresión  gráfica entre las fases sólida, líquida y de vapor.</a:t>
            </a:r>
          </a:p>
        </p:txBody>
      </p:sp>
      <p:sp>
        <p:nvSpPr>
          <p:cNvPr id="184341" name="24 Rectángulo"/>
          <p:cNvSpPr>
            <a:spLocks noChangeArrowheads="1"/>
          </p:cNvSpPr>
          <p:nvPr/>
        </p:nvSpPr>
        <p:spPr bwMode="auto">
          <a:xfrm>
            <a:off x="1587500" y="23402925"/>
            <a:ext cx="186182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8000">
                <a:solidFill>
                  <a:srgbClr val="000000"/>
                </a:solidFill>
                <a:latin typeface="Calibri" charset="0"/>
                <a:cs typeface="Arial" charset="0"/>
              </a:rPr>
              <a:t>Punto triple: En este punto en la sustancia coexisten en equilibrio los tres estados.</a:t>
            </a:r>
          </a:p>
        </p:txBody>
      </p:sp>
      <p:sp>
        <p:nvSpPr>
          <p:cNvPr id="184342" name="CuadroTexto 1"/>
          <p:cNvSpPr txBox="1">
            <a:spLocks noChangeArrowheads="1"/>
          </p:cNvSpPr>
          <p:nvPr/>
        </p:nvSpPr>
        <p:spPr bwMode="auto">
          <a:xfrm>
            <a:off x="3240088" y="2447925"/>
            <a:ext cx="142525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b="1">
                <a:latin typeface="Copperplate Gothic Bold" charset="0"/>
                <a:cs typeface="Copperplate Gothic Bold" charset="0"/>
              </a:rPr>
              <a:t>DIAGRAMA DE FASES DEL AGUA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934454" y="1231562"/>
            <a:ext cx="19442430" cy="4110514"/>
          </a:xfrm>
        </p:spPr>
        <p:txBody>
          <a:bodyPr/>
          <a:lstStyle/>
          <a:p>
            <a:pPr marL="1080135" indent="-1080135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dirty="0" smtClean="0">
                <a:ea typeface="+mj-ea"/>
                <a:cs typeface="+mj-cs"/>
              </a:rPr>
              <a:t>DIAGRAMA DE FASES DEL AGUA</a:t>
            </a:r>
            <a:endParaRPr lang="es-ES" dirty="0">
              <a:ea typeface="+mj-ea"/>
              <a:cs typeface="+mj-cs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4294967295"/>
          </p:nvPr>
        </p:nvSpPr>
        <p:spPr>
          <a:xfrm>
            <a:off x="0" y="5656263"/>
            <a:ext cx="18883313" cy="20072350"/>
          </a:xfrm>
        </p:spPr>
        <p:txBody>
          <a:bodyPr rtlCol="0">
            <a:noAutofit/>
          </a:bodyPr>
          <a:lstStyle/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s-ES" sz="68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HIELO, AGUA, VAPOR DE AGUA.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68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Tanto el punto de  fusión, ebullición y punto triple implican separadamente los distintos tránsitos de fase que el agua puede experimentar. Considerando todos los tránsitos de fase  (solido, liquido, gas).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68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El diagrama de fases relaciona valores de presión y temperatura de una sustancia (agua) y su estado físico concreto para cada pareja de valores.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s-ES" sz="68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COMPOSICION DEL DIAGRAMA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68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Agua pura  dividida en dos zonas.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68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Presiones  bajas, moderadas y altas presiones.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68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líneas que definen dominios de existencia. (hielo, agua y vapor de agua).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68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Dos variables presión y temperatura.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68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Cada línea corresponde a dos fases en equilibrio.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half" idx="4294967295"/>
          </p:nvPr>
        </p:nvSpPr>
        <p:spPr>
          <a:xfrm>
            <a:off x="1104900" y="890588"/>
            <a:ext cx="17862550" cy="20075525"/>
          </a:xfrm>
        </p:spPr>
        <p:txBody>
          <a:bodyPr rtlCol="0">
            <a:normAutofit fontScale="25000" lnSpcReduction="20000"/>
          </a:bodyPr>
          <a:lstStyle/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Línea «AB» equilibrio entre agua y vapor de agua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este cambio se mantiene mientras que cualquier cambio de temperatura lleve asociado otro de presión.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Si se fija una temperatura concreta a este valor corresponde otro de presión.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Un descenso en la presión del sistema implicaría la</a:t>
            </a:r>
            <a:r>
              <a:rPr lang="es-ES" sz="17600" u="sng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 ebullición </a:t>
            </a: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y Un incremento supondría la </a:t>
            </a:r>
            <a:r>
              <a:rPr lang="es-ES" sz="17600" u="sng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condensación</a:t>
            </a: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Si se fija una presión dada, un aumento de temperatura posibilitara la ebullición y un descenso la condensación. Y la temperatura de equilibrio liquido-gas seria el punto de ebullición.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Si se fijase un presión de 1 atm, el punto de ebullición seria el punto de ebullición normal del agua (100ºC)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endParaRPr lang="es-ES" sz="17600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Línea «AC» daría el  EQUILIBRIO ENTRE HIELO Y AGUA  LIQUIDA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ESTA LINEA DA EL PUNTO DE FUSION DEL HIELO EN FUNCION DE LA PRESION DEL SISTEMA.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El punto de fusión  decrece lentamente frente a incrementos de presión.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El punto de fusión del hielo se da a 1atm de presión (es de 0.0024ºC/ agua pura </a:t>
            </a:r>
            <a:r>
              <a:rPr lang="es-ES" sz="17600" dirty="0" err="1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ó</a:t>
            </a: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 0.0000ºc/agua saturada de aire). 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endParaRPr lang="es-ES" sz="17600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Línea «OA» equilibrio entre hielo y vapor de agua.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El hielo calentado a una presión inferior a 4.58mmHg sublima directamente.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La línea OA es la curva de presión de de vapor del solido.  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La presión de vapor de un solido tiende a cero cuando también tiende a cero la temperatura.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es-ES" sz="17600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EL PUNTO A es el punto triple de coexistencia de las tres fases del agua.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el punto a es el punto triple de coexistencia de tres fases del agua  solo a un valor definido de presión y temperatura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la temperatura del punto triple es de 273.16k y la presión igual a 4.58mmhg</a:t>
            </a: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r>
              <a:rPr lang="es-ES" sz="1760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si consideramos que el cero de la escala absoluta  es de -273.15ºc la temperatura del punto triple es 0.01ºc</a:t>
            </a:r>
          </a:p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es-ES" sz="13500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endParaRPr lang="es-ES" sz="8100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  <a:p>
            <a:pPr indent="-617220" fontAlgn="auto">
              <a:buClr>
                <a:schemeClr val="accent6">
                  <a:lumMod val="75000"/>
                </a:schemeClr>
              </a:buClr>
              <a:buFont typeface="Georgia" pitchFamily="18" charset="0"/>
              <a:buChar char="*"/>
              <a:defRPr/>
            </a:pPr>
            <a:endParaRPr lang="es-ES" sz="8100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Título 1"/>
          <p:cNvSpPr>
            <a:spLocks noGrp="1"/>
          </p:cNvSpPr>
          <p:nvPr>
            <p:ph type="ctrTitle"/>
          </p:nvPr>
        </p:nvSpPr>
        <p:spPr>
          <a:xfrm>
            <a:off x="1944688" y="10009188"/>
            <a:ext cx="18362612" cy="11179175"/>
          </a:xfrm>
        </p:spPr>
        <p:txBody>
          <a:bodyPr/>
          <a:lstStyle/>
          <a:p>
            <a:r>
              <a:rPr lang="es-ES">
                <a:latin typeface="Calibri" charset="0"/>
              </a:rPr>
              <a:t>Propiedades químicas del agua </a:t>
            </a: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2000"/>
            <a:lum/>
          </a:blip>
          <a:srcRect/>
          <a:stretch>
            <a:fillRect l="-83000" r="-8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26 Rectángulo"/>
          <p:cNvSpPr>
            <a:spLocks noChangeArrowheads="1"/>
          </p:cNvSpPr>
          <p:nvPr/>
        </p:nvSpPr>
        <p:spPr bwMode="auto">
          <a:xfrm>
            <a:off x="2016125" y="0"/>
            <a:ext cx="18073688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8800">
                <a:solidFill>
                  <a:srgbClr val="000000"/>
                </a:solidFill>
                <a:latin typeface="Calibri" charset="0"/>
                <a:cs typeface="Arial" charset="0"/>
              </a:rPr>
              <a:t> AUTOIONIZACIÓN DEL H</a:t>
            </a:r>
            <a:r>
              <a:rPr lang="es-ES" sz="8800" baseline="-250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r>
              <a:rPr lang="es-ES" sz="8800">
                <a:solidFill>
                  <a:srgbClr val="000000"/>
                </a:solidFill>
                <a:latin typeface="Calibri" charset="0"/>
                <a:cs typeface="Arial" charset="0"/>
              </a:rPr>
              <a:t>O</a:t>
            </a:r>
          </a:p>
        </p:txBody>
      </p:sp>
      <p:sp>
        <p:nvSpPr>
          <p:cNvPr id="186371" name="1 CuadroTexto"/>
          <p:cNvSpPr txBox="1">
            <a:spLocks noChangeArrowheads="1"/>
          </p:cNvSpPr>
          <p:nvPr/>
        </p:nvSpPr>
        <p:spPr bwMode="auto">
          <a:xfrm>
            <a:off x="1296988" y="2292350"/>
            <a:ext cx="19008725" cy="2202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s-ES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algn="ctr" eaLnBrk="1" hangingPunct="1"/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H       </a:t>
            </a:r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Ö </a:t>
            </a:r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 +  H       </a:t>
            </a:r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Ö </a:t>
            </a:r>
            <a:r>
              <a:rPr lang="es-ES" sz="1600">
                <a:solidFill>
                  <a:srgbClr val="000000"/>
                </a:solidFill>
                <a:latin typeface="Calibri" charset="0"/>
                <a:cs typeface="Arial" charset="0"/>
              </a:rPr>
              <a:t>equilibrio del acido base</a:t>
            </a:r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 </a:t>
            </a:r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[H-</a:t>
            </a:r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Ö</a:t>
            </a:r>
            <a:r>
              <a:rPr lang="es-ES">
                <a:solidFill>
                  <a:srgbClr val="000000"/>
                </a:solidFill>
                <a:latin typeface="Calibri" charset="0"/>
                <a:cs typeface="Arial" charset="0"/>
              </a:rPr>
              <a:t>-H]</a:t>
            </a:r>
            <a:r>
              <a:rPr lang="es-ES" sz="2400">
                <a:solidFill>
                  <a:srgbClr val="000000"/>
                </a:solidFill>
                <a:latin typeface="Calibri" charset="0"/>
                <a:cs typeface="Arial" charset="0"/>
              </a:rPr>
              <a:t>+</a:t>
            </a:r>
            <a:r>
              <a:rPr lang="es-ES" sz="6000">
                <a:solidFill>
                  <a:srgbClr val="000000"/>
                </a:solidFill>
                <a:latin typeface="Calibri" charset="0"/>
                <a:cs typeface="Arial" charset="0"/>
              </a:rPr>
              <a:t>+H-Ö                     </a:t>
            </a:r>
          </a:p>
          <a:p>
            <a:pPr eaLnBrk="1" hangingPunct="1"/>
            <a:r>
              <a:rPr lang="es-ES" sz="6000">
                <a:solidFill>
                  <a:srgbClr val="000000"/>
                </a:solidFill>
                <a:latin typeface="Calibri" charset="0"/>
                <a:cs typeface="Arial" charset="0"/>
              </a:rPr>
              <a:t>                        H                 H </a:t>
            </a:r>
          </a:p>
          <a:p>
            <a:pPr eaLnBrk="1" hangingPunct="1"/>
            <a:endParaRPr lang="es-ES" sz="6000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algn="ctr" eaLnBrk="1" hangingPunct="1"/>
            <a:r>
              <a:rPr lang="es-ES" sz="6000">
                <a:solidFill>
                  <a:srgbClr val="000000"/>
                </a:solidFill>
                <a:latin typeface="Calibri" charset="0"/>
                <a:cs typeface="Arial" charset="0"/>
              </a:rPr>
              <a:t>2 H</a:t>
            </a:r>
            <a:r>
              <a:rPr lang="es-ES" sz="36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r>
              <a:rPr lang="es-ES" sz="6000">
                <a:solidFill>
                  <a:srgbClr val="000000"/>
                </a:solidFill>
                <a:latin typeface="Calibri" charset="0"/>
                <a:cs typeface="Arial" charset="0"/>
              </a:rPr>
              <a:t>O</a:t>
            </a:r>
            <a:r>
              <a:rPr lang="es-ES" sz="2800">
                <a:solidFill>
                  <a:srgbClr val="000000"/>
                </a:solidFill>
                <a:latin typeface="Calibri" charset="0"/>
                <a:cs typeface="Arial" charset="0"/>
              </a:rPr>
              <a:t>(l) </a:t>
            </a:r>
            <a:r>
              <a:rPr lang="es-ES" sz="6000">
                <a:solidFill>
                  <a:srgbClr val="000000"/>
                </a:solidFill>
                <a:latin typeface="Calibri" charset="0"/>
                <a:cs typeface="Arial" charset="0"/>
              </a:rPr>
              <a:t>+ H</a:t>
            </a:r>
            <a:r>
              <a:rPr lang="es-ES" sz="36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r>
              <a:rPr lang="es-ES" sz="6000">
                <a:solidFill>
                  <a:srgbClr val="000000"/>
                </a:solidFill>
                <a:latin typeface="Calibri" charset="0"/>
                <a:cs typeface="Arial" charset="0"/>
              </a:rPr>
              <a:t>O</a:t>
            </a:r>
            <a:r>
              <a:rPr lang="es-ES" sz="2400">
                <a:solidFill>
                  <a:srgbClr val="000000"/>
                </a:solidFill>
                <a:latin typeface="Calibri" charset="0"/>
                <a:cs typeface="Arial" charset="0"/>
              </a:rPr>
              <a:t>(l)                  </a:t>
            </a:r>
            <a:r>
              <a:rPr lang="es-ES" sz="6000">
                <a:solidFill>
                  <a:srgbClr val="000000"/>
                </a:solidFill>
                <a:latin typeface="Calibri" charset="0"/>
                <a:cs typeface="Arial" charset="0"/>
              </a:rPr>
              <a:t>H</a:t>
            </a:r>
            <a:r>
              <a:rPr lang="es-ES" sz="3600">
                <a:solidFill>
                  <a:srgbClr val="000000"/>
                </a:solidFill>
                <a:latin typeface="Calibri" charset="0"/>
                <a:cs typeface="Arial" charset="0"/>
              </a:rPr>
              <a:t>3</a:t>
            </a:r>
            <a:r>
              <a:rPr lang="es-ES" sz="6000">
                <a:solidFill>
                  <a:srgbClr val="000000"/>
                </a:solidFill>
                <a:latin typeface="Calibri" charset="0"/>
                <a:cs typeface="Arial" charset="0"/>
              </a:rPr>
              <a:t>O</a:t>
            </a:r>
            <a:r>
              <a:rPr lang="es-ES" sz="3600">
                <a:solidFill>
                  <a:srgbClr val="000000"/>
                </a:solidFill>
                <a:latin typeface="Calibri" charset="0"/>
                <a:cs typeface="Arial" charset="0"/>
              </a:rPr>
              <a:t>+ac  </a:t>
            </a:r>
            <a:r>
              <a:rPr lang="es-ES" sz="6000">
                <a:solidFill>
                  <a:srgbClr val="000000"/>
                </a:solidFill>
                <a:latin typeface="Calibri" charset="0"/>
                <a:cs typeface="Arial" charset="0"/>
              </a:rPr>
              <a:t>+ OH-</a:t>
            </a:r>
            <a:r>
              <a:rPr lang="es-ES" sz="3600">
                <a:solidFill>
                  <a:srgbClr val="000000"/>
                </a:solidFill>
                <a:latin typeface="Calibri" charset="0"/>
                <a:cs typeface="Arial" charset="0"/>
              </a:rPr>
              <a:t>ac</a:t>
            </a:r>
          </a:p>
          <a:p>
            <a:pPr eaLnBrk="1" hangingPunct="1"/>
            <a:r>
              <a:rPr lang="es-ES" sz="3600">
                <a:solidFill>
                  <a:srgbClr val="000000"/>
                </a:solidFill>
                <a:latin typeface="Calibri" charset="0"/>
                <a:cs typeface="Arial" charset="0"/>
              </a:rPr>
              <a:t>                                           Base            Acido              Ion Hidronio    Ion Hidróxido</a:t>
            </a:r>
          </a:p>
          <a:p>
            <a:pPr eaLnBrk="1" hangingPunct="1"/>
            <a:r>
              <a:rPr lang="es-ES" sz="5400">
                <a:solidFill>
                  <a:srgbClr val="000000"/>
                </a:solidFill>
                <a:latin typeface="Calibri" charset="0"/>
                <a:cs typeface="Arial" charset="0"/>
              </a:rPr>
              <a:t>                         Electrolito débil, mal conductor de electricidad. </a:t>
            </a:r>
          </a:p>
          <a:p>
            <a:pPr eaLnBrk="1" hangingPunct="1"/>
            <a:r>
              <a:rPr lang="es-ES" sz="5400">
                <a:solidFill>
                  <a:srgbClr val="000000"/>
                </a:solidFill>
                <a:latin typeface="Calibri" charset="0"/>
                <a:cs typeface="Arial" charset="0"/>
              </a:rPr>
              <a:t>Agua Pura       [ ] de iones muy bajas 1.0 x 10</a:t>
            </a:r>
            <a:r>
              <a:rPr lang="es-ES" sz="4000">
                <a:solidFill>
                  <a:srgbClr val="000000"/>
                </a:solidFill>
                <a:latin typeface="Calibri" charset="0"/>
                <a:cs typeface="Arial" charset="0"/>
              </a:rPr>
              <a:t> -7 </a:t>
            </a:r>
            <a:r>
              <a:rPr lang="es-ES" sz="5400">
                <a:solidFill>
                  <a:srgbClr val="000000"/>
                </a:solidFill>
                <a:latin typeface="Calibri" charset="0"/>
                <a:cs typeface="Arial" charset="0"/>
              </a:rPr>
              <a:t>M a 25-C</a:t>
            </a:r>
          </a:p>
          <a:p>
            <a:pPr eaLnBrk="1" hangingPunct="1"/>
            <a:r>
              <a:rPr lang="es-ES" sz="5400">
                <a:solidFill>
                  <a:srgbClr val="000000"/>
                </a:solidFill>
                <a:latin typeface="Calibri" charset="0"/>
                <a:cs typeface="Arial" charset="0"/>
              </a:rPr>
              <a:t>                          Presenta autorización </a:t>
            </a:r>
          </a:p>
          <a:p>
            <a:pPr eaLnBrk="1" hangingPunct="1"/>
            <a:r>
              <a:rPr lang="es-ES" sz="5400">
                <a:solidFill>
                  <a:srgbClr val="000000"/>
                </a:solidFill>
                <a:latin typeface="Calibri" charset="0"/>
                <a:cs typeface="Arial" charset="0"/>
              </a:rPr>
              <a:t>                          La molécula del H2O esta polarizada lo que favorece       </a:t>
            </a:r>
          </a:p>
          <a:p>
            <a:pPr eaLnBrk="1" hangingPunct="1"/>
            <a:r>
              <a:rPr lang="es-ES" sz="5400">
                <a:solidFill>
                  <a:srgbClr val="000000"/>
                </a:solidFill>
                <a:latin typeface="Calibri" charset="0"/>
                <a:cs typeface="Arial" charset="0"/>
              </a:rPr>
              <a:t>                           la disociación del H con d+ del O con d- ya que µ ≠ o.</a:t>
            </a:r>
          </a:p>
          <a:p>
            <a:pPr eaLnBrk="1" hangingPunct="1"/>
            <a:endParaRPr lang="es-ES" sz="5400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eaLnBrk="1" hangingPunct="1"/>
            <a:r>
              <a:rPr lang="es-ES" sz="5400">
                <a:solidFill>
                  <a:srgbClr val="000000"/>
                </a:solidFill>
                <a:latin typeface="Calibri" charset="0"/>
                <a:cs typeface="Arial" charset="0"/>
              </a:rPr>
              <a:t>NOTA: Agua de llave        Conducen electricidad por que contienen                      </a:t>
            </a:r>
          </a:p>
          <a:p>
            <a:pPr eaLnBrk="1" hangingPunct="1"/>
            <a:r>
              <a:rPr lang="es-ES" sz="5400">
                <a:solidFill>
                  <a:srgbClr val="000000"/>
                </a:solidFill>
                <a:latin typeface="Calibri" charset="0"/>
                <a:cs typeface="Arial" charset="0"/>
              </a:rPr>
              <a:t>            Agua subsuelo         iones disueltos.</a:t>
            </a:r>
          </a:p>
          <a:p>
            <a:pPr eaLnBrk="1" hangingPunct="1"/>
            <a:r>
              <a:rPr lang="es-ES" sz="5400">
                <a:solidFill>
                  <a:srgbClr val="000000"/>
                </a:solidFill>
                <a:latin typeface="Calibri" charset="0"/>
                <a:cs typeface="Arial" charset="0"/>
              </a:rPr>
              <a:t>            </a:t>
            </a:r>
            <a:endParaRPr lang="es-ES" sz="6600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eaLnBrk="1" hangingPunct="1"/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Kc = </a:t>
            </a:r>
            <a:r>
              <a:rPr lang="es-ES" sz="6600" u="sng">
                <a:solidFill>
                  <a:srgbClr val="000000"/>
                </a:solidFill>
                <a:latin typeface="Calibri" charset="0"/>
                <a:cs typeface="Arial" charset="0"/>
              </a:rPr>
              <a:t>[H+] [OH-]</a:t>
            </a:r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   La [H] indica la acides o basicidad de la solución.</a:t>
            </a:r>
          </a:p>
          <a:p>
            <a:pPr eaLnBrk="1" hangingPunct="1"/>
            <a:r>
              <a:rPr lang="es-ES" sz="4800">
                <a:solidFill>
                  <a:srgbClr val="000000"/>
                </a:solidFill>
                <a:latin typeface="Calibri" charset="0"/>
                <a:cs typeface="Arial" charset="0"/>
              </a:rPr>
              <a:t>                 </a:t>
            </a:r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[H</a:t>
            </a:r>
            <a:r>
              <a:rPr lang="es-ES" sz="48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O]         Producto iónico del H2O</a:t>
            </a:r>
          </a:p>
          <a:p>
            <a:pPr eaLnBrk="1" hangingPunct="1"/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                              Kw= Kc [H</a:t>
            </a:r>
            <a:r>
              <a:rPr lang="es-ES" sz="48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O]= [H+] [OH-]</a:t>
            </a:r>
          </a:p>
          <a:p>
            <a:pPr eaLnBrk="1" hangingPunct="1"/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                              KwH</a:t>
            </a:r>
            <a:r>
              <a:rPr lang="es-ES" sz="44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O= 1.0 x 10</a:t>
            </a:r>
            <a:r>
              <a:rPr lang="es-ES" sz="4400">
                <a:solidFill>
                  <a:srgbClr val="000000"/>
                </a:solidFill>
                <a:latin typeface="Calibri" charset="0"/>
                <a:cs typeface="Arial" charset="0"/>
              </a:rPr>
              <a:t>-14</a:t>
            </a:r>
          </a:p>
          <a:p>
            <a:pPr eaLnBrk="1" hangingPunct="1"/>
            <a:r>
              <a:rPr lang="es-ES" sz="4400">
                <a:solidFill>
                  <a:srgbClr val="000000"/>
                </a:solidFill>
                <a:latin typeface="Calibri" charset="0"/>
                <a:cs typeface="Arial" charset="0"/>
              </a:rPr>
              <a:t>                                                              25-C</a:t>
            </a:r>
          </a:p>
          <a:p>
            <a:pPr eaLnBrk="1" hangingPunct="1"/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pH= -log [H+] pH es el logaritmo base 10 de [H+]</a:t>
            </a:r>
          </a:p>
          <a:p>
            <a:pPr eaLnBrk="1" hangingPunct="1"/>
            <a:r>
              <a:rPr lang="es-ES" sz="6600">
                <a:solidFill>
                  <a:srgbClr val="000000"/>
                </a:solidFill>
                <a:latin typeface="Calibri" charset="0"/>
                <a:cs typeface="Arial" charset="0"/>
              </a:rPr>
              <a:t>Relación entre [H+] [OH-] y PH a 25 °C</a:t>
            </a:r>
            <a:endParaRPr lang="es-ES" sz="7200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eaLnBrk="1" hangingPunct="1"/>
            <a:endParaRPr lang="es-ES" sz="3600">
              <a:solidFill>
                <a:srgbClr val="000000"/>
              </a:solidFill>
              <a:latin typeface="Calibri" charset="0"/>
              <a:cs typeface="Arial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5238750" y="3895725"/>
            <a:ext cx="10080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"/>
          <p:cNvCxnSpPr/>
          <p:nvPr/>
        </p:nvCxnSpPr>
        <p:spPr>
          <a:xfrm>
            <a:off x="9047163" y="3895725"/>
            <a:ext cx="10080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11053763" y="3798888"/>
            <a:ext cx="93345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9504363" y="3895725"/>
            <a:ext cx="0" cy="503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7250113" y="4141788"/>
            <a:ext cx="0" cy="503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10367963" y="6732588"/>
            <a:ext cx="86518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Abrir llave"/>
          <p:cNvSpPr/>
          <p:nvPr/>
        </p:nvSpPr>
        <p:spPr>
          <a:xfrm>
            <a:off x="4662488" y="7632700"/>
            <a:ext cx="647700" cy="4105275"/>
          </a:xfrm>
          <a:prstGeom prst="leftBrace">
            <a:avLst>
              <a:gd name="adj1" fmla="val 8333"/>
              <a:gd name="adj2" fmla="val 3309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14 Cerrar llave"/>
          <p:cNvSpPr/>
          <p:nvPr/>
        </p:nvSpPr>
        <p:spPr>
          <a:xfrm>
            <a:off x="7654925" y="13303250"/>
            <a:ext cx="336550" cy="15843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2019300" y="24771350"/>
          <a:ext cx="16182975" cy="5975352"/>
        </p:xfrm>
        <a:graphic>
          <a:graphicData uri="http://schemas.openxmlformats.org/drawingml/2006/table">
            <a:tbl>
              <a:tblPr/>
              <a:tblGrid>
                <a:gridCol w="4044950"/>
                <a:gridCol w="4046538"/>
                <a:gridCol w="4044950"/>
                <a:gridCol w="4046537"/>
              </a:tblGrid>
              <a:tr h="1493838"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Tipo solución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[H+] (M)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[OH-] M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Vapor pH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93838"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Acida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›1x10</a:t>
                      </a:r>
                      <a:r>
                        <a:rPr kumimoji="0" lang="es-ES" sz="4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-7</a:t>
                      </a:r>
                      <a:endParaRPr kumimoji="0" lang="es-ES" sz="5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‹1x10-7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‹7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93838"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Neutra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=1x10-7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=1x10-7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=7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93838"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Básica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‹1x10-7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›1x10-7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861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5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›7</a:t>
                      </a: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6000"/>
            <a:lum/>
          </a:blip>
          <a:srcRect/>
          <a:stretch>
            <a:fillRect l="-70000" r="-7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7802563" y="785813"/>
            <a:ext cx="718772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500" b="1" i="1" dirty="0" err="1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HIDR</a:t>
            </a:r>
            <a:r>
              <a:rPr lang="es-ES" sz="11500" b="1" i="1" dirty="0" err="1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ó</a:t>
            </a:r>
            <a:r>
              <a:rPr lang="es-ES" sz="11500" b="1" i="1" dirty="0" err="1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LISIS</a:t>
            </a:r>
            <a:endParaRPr lang="es-ES" sz="11500" b="1" i="1" dirty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7904163" y="3671888"/>
            <a:ext cx="5400675" cy="1755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HIDRO- AGUA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LISIS- PARTIR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863600" y="6492875"/>
            <a:ext cx="19370675" cy="19700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Agua sustancia      El </a:t>
            </a:r>
            <a:r>
              <a:rPr lang="es-E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agua</a:t>
            </a:r>
            <a:r>
              <a:rPr lang="es-E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 puede comportar como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Anfipr</a:t>
            </a:r>
            <a:r>
              <a:rPr lang="es-ES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ó</a:t>
            </a:r>
            <a:r>
              <a:rPr lang="es-ES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tica</a:t>
            </a:r>
            <a:r>
              <a:rPr lang="es-E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      </a:t>
            </a:r>
            <a:r>
              <a:rPr lang="es-E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á</a:t>
            </a:r>
            <a:r>
              <a:rPr lang="es-E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cido 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y como base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876300" y="2687638"/>
            <a:ext cx="20234275" cy="196977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Definición: Una reacción en la que una molécula de </a:t>
            </a:r>
            <a:r>
              <a:rPr lang="es-E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agua</a:t>
            </a:r>
            <a:r>
              <a:rPr lang="es-E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 divide: 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550863" y="9550400"/>
            <a:ext cx="20234275" cy="2122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Por lo tanto pueden corresponder a dos esquemas generales: 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1223963" y="12385675"/>
            <a:ext cx="19442112" cy="18621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85950" lvl="1" indent="-342900" fontAlgn="auto">
              <a:spcBef>
                <a:spcPts val="0"/>
              </a:spcBef>
              <a:spcAft>
                <a:spcPts val="0"/>
              </a:spcAft>
              <a:buFontTx/>
              <a:buAutoNum type="alphaLcParenR"/>
              <a:defRPr/>
            </a:pPr>
            <a:r>
              <a:rPr lang="es-ES" sz="115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BH</a:t>
            </a:r>
            <a:r>
              <a:rPr lang="es-ES" sz="115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s-ES" sz="115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+ H</a:t>
            </a: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115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 = H</a:t>
            </a: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s-ES" sz="115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115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s-ES" sz="115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+ B</a:t>
            </a:r>
            <a:r>
              <a:rPr lang="es-ES" sz="115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2089150" y="15276513"/>
            <a:ext cx="8048625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El </a:t>
            </a:r>
            <a:r>
              <a:rPr lang="es-ES" sz="5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agua</a:t>
            </a:r>
            <a:r>
              <a:rPr lang="es-ES" sz="5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acepta un protón que cede la especie acida  BH</a:t>
            </a:r>
            <a:r>
              <a:rPr lang="es-ES" sz="54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por lo tanto el H</a:t>
            </a:r>
            <a:r>
              <a:rPr lang="es-ES" sz="4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 se comporta como base.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10582275" y="15276513"/>
            <a:ext cx="8486775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</a:t>
            </a:r>
            <a:r>
              <a:rPr lang="es-ES" sz="54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es la base conjugada del acido BH</a:t>
            </a:r>
            <a:r>
              <a:rPr lang="es-ES" sz="54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44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54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es el acido conjugado de la especie  básica H</a:t>
            </a:r>
            <a:r>
              <a:rPr lang="es-ES" sz="3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O.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2855913" y="19235738"/>
            <a:ext cx="15624175" cy="18621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5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b)   A</a:t>
            </a:r>
            <a:r>
              <a:rPr lang="es-ES" sz="115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  <a:r>
              <a:rPr lang="es-ES" sz="115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 H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115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 = AH + OH</a:t>
            </a:r>
            <a:r>
              <a:rPr lang="es-ES" sz="115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3875088" y="14187488"/>
            <a:ext cx="1274603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ACIDO-BR-LW	     BASE BRLW	               ACIDO                   BASE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4176713" y="21150263"/>
            <a:ext cx="12746037" cy="1031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BASE               ACIDO                     AC. CONJ             BASE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3" name="22 Abrir llave"/>
          <p:cNvSpPr/>
          <p:nvPr/>
        </p:nvSpPr>
        <p:spPr>
          <a:xfrm>
            <a:off x="5765800" y="5837238"/>
            <a:ext cx="865188" cy="3119437"/>
          </a:xfrm>
          <a:prstGeom prst="leftBrace">
            <a:avLst>
              <a:gd name="adj1" fmla="val 52810"/>
              <a:gd name="adj2" fmla="val 609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2093913" y="22266275"/>
            <a:ext cx="7483475" cy="25860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704850" algn="ctr" fontAlgn="auto">
              <a:spcBef>
                <a:spcPts val="1200"/>
              </a:spcBef>
              <a:spcAft>
                <a:spcPts val="1000"/>
              </a:spcAft>
              <a:tabLst>
                <a:tab pos="630555" algn="l"/>
              </a:tabLst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El </a:t>
            </a:r>
            <a:r>
              <a:rPr lang="es-ES" sz="5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agua</a:t>
            </a:r>
            <a:r>
              <a:rPr lang="es-ES" sz="5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cede un protón a la especie básica A</a:t>
            </a:r>
            <a:r>
              <a:rPr lang="es-ES" sz="54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 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actuando como ácido.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10137775" y="22182138"/>
            <a:ext cx="8931275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AH es el ácido conjugado de la especie A</a:t>
            </a:r>
            <a:r>
              <a:rPr lang="es-ES" sz="54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El ion OH</a:t>
            </a:r>
            <a:r>
              <a:rPr lang="es-ES" sz="54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es la base conjugada de la molécula del H</a:t>
            </a:r>
            <a:r>
              <a:rPr lang="es-ES" sz="54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O.</a:t>
            </a:r>
          </a:p>
        </p:txBody>
      </p:sp>
      <p:sp>
        <p:nvSpPr>
          <p:cNvPr id="26" name="25 Rectángulo"/>
          <p:cNvSpPr/>
          <p:nvPr/>
        </p:nvSpPr>
        <p:spPr>
          <a:xfrm>
            <a:off x="720725" y="26427113"/>
            <a:ext cx="19513550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Ej. NH</a:t>
            </a:r>
            <a:r>
              <a:rPr lang="es-ES" sz="8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CN + H</a:t>
            </a:r>
            <a:r>
              <a:rPr lang="es-ES" sz="8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O= HCN + NH</a:t>
            </a:r>
            <a:r>
              <a:rPr lang="es-ES" sz="8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Br</a:t>
            </a:r>
            <a:r>
              <a:rPr lang="es-ES" sz="8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 + 4H</a:t>
            </a:r>
            <a:r>
              <a:rPr lang="es-ES" sz="8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O= H</a:t>
            </a:r>
            <a:r>
              <a:rPr lang="es-ES" sz="8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</a:t>
            </a:r>
            <a:r>
              <a:rPr lang="es-ES" sz="8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+ 5HBr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CH3COO</a:t>
            </a:r>
            <a:r>
              <a:rPr lang="en-US" sz="80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  <a:r>
              <a:rPr lang="en-U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8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(ac) </a:t>
            </a:r>
            <a:r>
              <a:rPr lang="en-U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+H2O </a:t>
            </a:r>
            <a:r>
              <a:rPr lang="en-US" sz="8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(l)</a:t>
            </a:r>
            <a:r>
              <a:rPr lang="en-U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= CH</a:t>
            </a:r>
            <a:r>
              <a:rPr lang="en-US" sz="8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n-U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COOH</a:t>
            </a:r>
            <a:r>
              <a:rPr lang="en-US" sz="8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(ac)</a:t>
            </a:r>
            <a:r>
              <a:rPr lang="en-U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+OH</a:t>
            </a:r>
            <a:r>
              <a:rPr lang="en-US" sz="80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  <a:r>
              <a:rPr lang="en-US" sz="8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(ac)</a:t>
            </a:r>
            <a:endParaRPr lang="es-ES" sz="8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0000"/>
            <a:lum/>
          </a:blip>
          <a:srcRect/>
          <a:stretch>
            <a:fillRect l="-70000" r="-7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2" descr="C:\Users\Holaa\Desktop\Sin título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431800"/>
            <a:ext cx="2225833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339725" y="2738438"/>
            <a:ext cx="19246850" cy="2016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[H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] En H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 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(l) </a:t>
            </a:r>
            <a:r>
              <a:rPr lang="es-ES" sz="96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^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(s)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los protones son capaces de saltar entre las moléculas por los puentes de H</a:t>
            </a:r>
            <a:r>
              <a:rPr lang="es-ES" sz="44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es-ES" baseline="-25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647700" y="3811588"/>
            <a:ext cx="2085975" cy="1031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[OH</a:t>
            </a: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] 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650875" y="5976938"/>
            <a:ext cx="19438938" cy="38465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Conductividad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Electrolitica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	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Mov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 Rápidos→     Conducción de 					electricidad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                                   H</a:t>
            </a: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s-ES" sz="88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^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OH</a:t>
            </a: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690688" y="10782300"/>
            <a:ext cx="1080135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 rige por la ley de Ohm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	I= </a:t>
            </a:r>
            <a:r>
              <a:rPr lang="es-ES" sz="7200" u="sng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</a:t>
            </a:r>
            <a:endParaRPr lang="es-ES" sz="7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	    R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9958388" y="12490450"/>
            <a:ext cx="10801350" cy="72024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Donde: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I= intensidad de corriente (</a:t>
            </a:r>
            <a:r>
              <a:rPr lang="es-ES" sz="66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amp</a:t>
            </a: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E= Diferencia de potencial (voltio)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R= Resistencia eléctrica del medio (ohmio)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339725" y="19534188"/>
            <a:ext cx="20974050" cy="57594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Agua pura 18 °C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8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	</a:t>
            </a: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Conductividad es muy baja= 0.05 x 10 </a:t>
            </a:r>
            <a:r>
              <a:rPr lang="es-ES" sz="66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-6</a:t>
            </a: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ohm </a:t>
            </a:r>
            <a:r>
              <a:rPr lang="es-ES" sz="66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-1</a:t>
            </a: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cm </a:t>
            </a:r>
            <a:r>
              <a:rPr lang="es-ES" sz="66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baseline="30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baseline="30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762250" y="25550813"/>
            <a:ext cx="5400675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Conductividadel</a:t>
            </a:r>
            <a:r>
              <a:rPr lang="es-ES" sz="7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agua </a:t>
            </a: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 incrementa cuando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11117263" y="25550813"/>
            <a:ext cx="6767512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 disuelven en ella sustancias fácilmente ionizables.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8888413" y="27028775"/>
            <a:ext cx="1577975" cy="1568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9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→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89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Calibri" charset="0"/>
              </a:rPr>
              <a:t>Para el empleo de este material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ü"/>
              <a:defRPr/>
            </a:pPr>
            <a:r>
              <a:rPr lang="es-ES" dirty="0" smtClean="0"/>
              <a:t>Las diapositivas presentadas tienen como finalidad apoyar la segunda unidad de la Unidad de Aprendizaje: Química  Ambiental 2, la cual se imparte en el tercer semestre de la Licenciatura en Ciencias Ambientales en la Facultad de Planeación Urbana y Regional.</a:t>
            </a:r>
          </a:p>
          <a:p>
            <a:pPr>
              <a:buFont typeface="Wingdings" charset="2"/>
              <a:buChar char="ü"/>
              <a:defRPr/>
            </a:pPr>
            <a:r>
              <a:rPr lang="es-ES" dirty="0" smtClean="0"/>
              <a:t>Este material se empleó en las clases y se proyectaron al tiempo que se explicaba y profundizaba en el tema. </a:t>
            </a:r>
          </a:p>
          <a:p>
            <a:pPr>
              <a:buFont typeface="Wingdings" charset="2"/>
              <a:buChar char="ü"/>
              <a:defRPr/>
            </a:pPr>
            <a:r>
              <a:rPr lang="es-ES" dirty="0" smtClean="0"/>
              <a:t>El objetivo del curso señala  </a:t>
            </a:r>
            <a:r>
              <a:rPr lang="es-ES" i="1" dirty="0" smtClean="0"/>
              <a:t>“</a:t>
            </a:r>
            <a:r>
              <a:rPr lang="es-ES" dirty="0"/>
              <a:t>Revisar los conceptos básicos que permitan al alumno establecer una relación entre las Ciencias Ambientales, la Tecnología y la Química, a partir del análisis de la estructura, composición y procesos químicos relacionados con los recursos agua y </a:t>
            </a:r>
            <a:r>
              <a:rPr lang="es-ES" dirty="0" smtClean="0"/>
              <a:t>aire</a:t>
            </a:r>
            <a:r>
              <a:rPr lang="es-ES_tradnl" i="1" dirty="0" smtClean="0"/>
              <a:t>“</a:t>
            </a:r>
            <a:r>
              <a:rPr lang="es-ES_tradnl" dirty="0" smtClean="0"/>
              <a:t> , por lo que resulta importante conocer las propiedades del agua.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8000"/>
            <a:lum/>
          </a:blip>
          <a:srcRect/>
          <a:stretch>
            <a:fillRect l="-83000" r="-8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6 Rectángulo"/>
          <p:cNvSpPr/>
          <p:nvPr/>
        </p:nvSpPr>
        <p:spPr>
          <a:xfrm>
            <a:off x="5148263" y="15916275"/>
            <a:ext cx="2066925" cy="296545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89443" name="Picture 3" descr="C:\Users\Holaa\Desktop\Sin título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-319088"/>
            <a:ext cx="19965988" cy="3228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19 Rectángulo"/>
          <p:cNvSpPr/>
          <p:nvPr/>
        </p:nvSpPr>
        <p:spPr>
          <a:xfrm>
            <a:off x="13233400" y="2395538"/>
            <a:ext cx="7453313" cy="1030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Disolución de solutos Σ</a:t>
            </a:r>
          </a:p>
        </p:txBody>
      </p:sp>
      <p:sp>
        <p:nvSpPr>
          <p:cNvPr id="21" name="20 Rectángulo"/>
          <p:cNvSpPr/>
          <p:nvPr/>
        </p:nvSpPr>
        <p:spPr>
          <a:xfrm>
            <a:off x="1343025" y="3816350"/>
            <a:ext cx="9359900" cy="19700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∑- Constante dieléctrica definida por la ecuación: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11388725" y="3738563"/>
            <a:ext cx="4573588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F= </a:t>
            </a:r>
            <a:r>
              <a:rPr lang="es-ES" sz="7200" u="sng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</a:t>
            </a:r>
            <a:r>
              <a:rPr lang="es-ES" sz="4400" u="sng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</a:t>
            </a:r>
            <a:r>
              <a:rPr lang="es-ES" sz="7200" u="sng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</a:t>
            </a:r>
            <a:r>
              <a:rPr lang="es-ES" sz="4000" u="sng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es-ES" sz="7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∑ r</a:t>
            </a:r>
            <a:r>
              <a:rPr lang="es-ES" sz="7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es-ES" sz="7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8107363" y="6046788"/>
            <a:ext cx="11136312" cy="2908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Donde: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= Cargas de los iones de la sal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</a:t>
            </a: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= Distancia entre ellos</a:t>
            </a:r>
          </a:p>
        </p:txBody>
      </p:sp>
      <p:sp>
        <p:nvSpPr>
          <p:cNvPr id="30" name="29 Rectángulo"/>
          <p:cNvSpPr/>
          <p:nvPr/>
        </p:nvSpPr>
        <p:spPr>
          <a:xfrm>
            <a:off x="568325" y="9444038"/>
            <a:ext cx="10801350" cy="54117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DISOLVENTE	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PRÁCTICAMENTE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INSOLUBLE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 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31" name="30 Rectángulo"/>
          <p:cNvSpPr/>
          <p:nvPr/>
        </p:nvSpPr>
        <p:spPr>
          <a:xfrm>
            <a:off x="5969000" y="9364663"/>
            <a:ext cx="10991850" cy="19700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Compuestos iónicos cristalizados o no (sustancias de carácter polar)</a:t>
            </a:r>
          </a:p>
        </p:txBody>
      </p:sp>
      <p:sp>
        <p:nvSpPr>
          <p:cNvPr id="1024" name="1023 Rectángulo"/>
          <p:cNvSpPr/>
          <p:nvPr/>
        </p:nvSpPr>
        <p:spPr>
          <a:xfrm>
            <a:off x="0" y="14028738"/>
            <a:ext cx="5400675" cy="1968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Sustancia apolares</a:t>
            </a:r>
          </a:p>
        </p:txBody>
      </p:sp>
      <p:sp>
        <p:nvSpPr>
          <p:cNvPr id="1025" name="1024 Abrir llave"/>
          <p:cNvSpPr/>
          <p:nvPr/>
        </p:nvSpPr>
        <p:spPr>
          <a:xfrm>
            <a:off x="4897438" y="8955088"/>
            <a:ext cx="503237" cy="2925762"/>
          </a:xfrm>
          <a:prstGeom prst="leftBrace">
            <a:avLst>
              <a:gd name="adj1" fmla="val 57514"/>
              <a:gd name="adj2" fmla="val 42187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29" name="1028 Conector recto"/>
          <p:cNvCxnSpPr/>
          <p:nvPr/>
        </p:nvCxnSpPr>
        <p:spPr>
          <a:xfrm flipH="1">
            <a:off x="720725" y="13249275"/>
            <a:ext cx="1979613" cy="7794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1" name="1030 Conector recto"/>
          <p:cNvCxnSpPr/>
          <p:nvPr/>
        </p:nvCxnSpPr>
        <p:spPr>
          <a:xfrm>
            <a:off x="2700338" y="13249275"/>
            <a:ext cx="1620837" cy="7794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40" name="1039 Rectángulo"/>
          <p:cNvSpPr/>
          <p:nvPr/>
        </p:nvSpPr>
        <p:spPr>
          <a:xfrm>
            <a:off x="6181725" y="12955588"/>
            <a:ext cx="3751263" cy="13668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2337435" algn="l"/>
              </a:tabLs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Ejemplo</a:t>
            </a:r>
            <a:r>
              <a:rPr lang="es-ES" sz="72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:</a:t>
            </a:r>
          </a:p>
        </p:txBody>
      </p:sp>
      <p:sp>
        <p:nvSpPr>
          <p:cNvPr id="189455" name="1040 Rectángulo"/>
          <p:cNvSpPr>
            <a:spLocks noChangeArrowheads="1"/>
          </p:cNvSpPr>
          <p:nvPr/>
        </p:nvSpPr>
        <p:spPr bwMode="auto">
          <a:xfrm>
            <a:off x="14393863" y="16467138"/>
            <a:ext cx="2743200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336800" algn="l"/>
              </a:tabLst>
            </a:pPr>
            <a:r>
              <a:rPr lang="es-ES" sz="7200">
                <a:solidFill>
                  <a:srgbClr val="000000"/>
                </a:solidFill>
                <a:latin typeface="Calibri" charset="0"/>
                <a:cs typeface="Calibri" charset="0"/>
              </a:rPr>
              <a:t>Separa</a:t>
            </a:r>
          </a:p>
        </p:txBody>
      </p:sp>
      <p:sp>
        <p:nvSpPr>
          <p:cNvPr id="189456" name="1041 Rectángulo"/>
          <p:cNvSpPr>
            <a:spLocks noChangeArrowheads="1"/>
          </p:cNvSpPr>
          <p:nvPr/>
        </p:nvSpPr>
        <p:spPr bwMode="auto">
          <a:xfrm>
            <a:off x="9823450" y="13992225"/>
            <a:ext cx="7704138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336800" algn="l"/>
              </a:tabLst>
            </a:pPr>
            <a:r>
              <a:rPr lang="es-ES" sz="7200">
                <a:solidFill>
                  <a:srgbClr val="000000"/>
                </a:solidFill>
                <a:latin typeface="Calibri" charset="0"/>
                <a:cs typeface="Calibri" charset="0"/>
              </a:rPr>
              <a:t>NaCi Su red cristalina se rompe</a:t>
            </a:r>
          </a:p>
        </p:txBody>
      </p:sp>
      <p:sp>
        <p:nvSpPr>
          <p:cNvPr id="189457" name="1042 Rectángulo"/>
          <p:cNvSpPr>
            <a:spLocks noChangeArrowheads="1"/>
          </p:cNvSpPr>
          <p:nvPr/>
        </p:nvSpPr>
        <p:spPr bwMode="auto">
          <a:xfrm>
            <a:off x="8129588" y="18007013"/>
            <a:ext cx="11114087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336800" algn="l"/>
              </a:tabLst>
            </a:pPr>
            <a:r>
              <a:rPr lang="es-ES" sz="7200">
                <a:solidFill>
                  <a:srgbClr val="000000"/>
                </a:solidFill>
                <a:latin typeface="Calibri" charset="0"/>
                <a:cs typeface="Calibri" charset="0"/>
              </a:rPr>
              <a:t>Iones         Na</a:t>
            </a:r>
            <a:r>
              <a:rPr lang="es-ES" sz="7200" baseline="30000">
                <a:solidFill>
                  <a:srgbClr val="000000"/>
                </a:solidFill>
                <a:latin typeface="Calibri" charset="0"/>
                <a:cs typeface="Calibri" charset="0"/>
              </a:rPr>
              <a:t>+  </a:t>
            </a:r>
            <a:r>
              <a:rPr lang="es-ES" sz="7200">
                <a:solidFill>
                  <a:srgbClr val="000000"/>
                </a:solidFill>
                <a:latin typeface="Calibri" charset="0"/>
                <a:cs typeface="Calibri" charset="0"/>
              </a:rPr>
              <a:t>                  Cl</a:t>
            </a:r>
            <a:r>
              <a:rPr lang="es-ES" sz="7200" baseline="30000">
                <a:solidFill>
                  <a:srgbClr val="000000"/>
                </a:solidFill>
                <a:latin typeface="Calibri" charset="0"/>
                <a:cs typeface="Calibri" charset="0"/>
              </a:rPr>
              <a:t>-</a:t>
            </a:r>
            <a:endParaRPr lang="es-ES" sz="7200">
              <a:solidFill>
                <a:srgbClr val="000000"/>
              </a:solidFill>
              <a:latin typeface="Calibri" charset="0"/>
              <a:cs typeface="Calibri" charset="0"/>
            </a:endParaRPr>
          </a:p>
        </p:txBody>
      </p:sp>
      <p:sp>
        <p:nvSpPr>
          <p:cNvPr id="189458" name="1043 Rectángulo"/>
          <p:cNvSpPr>
            <a:spLocks noChangeArrowheads="1"/>
          </p:cNvSpPr>
          <p:nvPr/>
        </p:nvSpPr>
        <p:spPr bwMode="auto">
          <a:xfrm>
            <a:off x="568325" y="19373850"/>
            <a:ext cx="9364663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36800" algn="l"/>
              </a:tabLst>
            </a:pPr>
            <a:r>
              <a:rPr lang="es-ES" sz="6000" dirty="0">
                <a:solidFill>
                  <a:srgbClr val="000000"/>
                </a:solidFill>
                <a:latin typeface="Calibri" charset="0"/>
                <a:cs typeface="Calibri" charset="0"/>
              </a:rPr>
              <a:t>Las moléculas de </a:t>
            </a:r>
            <a:r>
              <a:rPr lang="es-ES" sz="60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agua</a:t>
            </a:r>
            <a:r>
              <a:rPr lang="es-ES" sz="60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s-ES" sz="6000" dirty="0">
                <a:solidFill>
                  <a:srgbClr val="000000"/>
                </a:solidFill>
                <a:latin typeface="Calibri" charset="0"/>
                <a:cs typeface="Calibri" charset="0"/>
              </a:rPr>
              <a:t>impiden la nueva agregación de los constituyentes de la sal para regenerarla.</a:t>
            </a:r>
          </a:p>
        </p:txBody>
      </p:sp>
      <p:sp>
        <p:nvSpPr>
          <p:cNvPr id="189459" name="1044 Rectángulo"/>
          <p:cNvSpPr>
            <a:spLocks noChangeArrowheads="1"/>
          </p:cNvSpPr>
          <p:nvPr/>
        </p:nvSpPr>
        <p:spPr bwMode="auto">
          <a:xfrm>
            <a:off x="11369675" y="19456400"/>
            <a:ext cx="9317038" cy="24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36800" algn="l"/>
              </a:tabLst>
            </a:pPr>
            <a:r>
              <a:rPr lang="es-ES" sz="6600" dirty="0">
                <a:solidFill>
                  <a:srgbClr val="000000"/>
                </a:solidFill>
                <a:latin typeface="Calibri" charset="0"/>
                <a:cs typeface="Calibri" charset="0"/>
              </a:rPr>
              <a:t>Rodeados de molécula de </a:t>
            </a:r>
            <a:r>
              <a:rPr lang="es-ES" sz="6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agua</a:t>
            </a:r>
            <a:r>
              <a:rPr lang="es-ES" sz="6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endParaRPr lang="es-ES" sz="6600" dirty="0">
              <a:solidFill>
                <a:srgbClr val="000000"/>
              </a:solidFill>
              <a:latin typeface="Calibri" charset="0"/>
              <a:cs typeface="Calibri" charset="0"/>
            </a:endParaRPr>
          </a:p>
        </p:txBody>
      </p:sp>
      <p:sp>
        <p:nvSpPr>
          <p:cNvPr id="189460" name="1045 Rectángulo"/>
          <p:cNvSpPr>
            <a:spLocks noChangeArrowheads="1"/>
          </p:cNvSpPr>
          <p:nvPr/>
        </p:nvSpPr>
        <p:spPr bwMode="auto">
          <a:xfrm>
            <a:off x="10702925" y="21543963"/>
            <a:ext cx="9983788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36800" algn="l"/>
              </a:tabLst>
            </a:pPr>
            <a:r>
              <a:rPr lang="es-ES" sz="6000">
                <a:solidFill>
                  <a:srgbClr val="000000"/>
                </a:solidFill>
                <a:latin typeface="Calibri" charset="0"/>
                <a:cs typeface="Calibri" charset="0"/>
              </a:rPr>
              <a:t>Oponiéndose a la atracción electrostática entre iones  + ^ -.</a:t>
            </a:r>
          </a:p>
        </p:txBody>
      </p:sp>
      <p:sp>
        <p:nvSpPr>
          <p:cNvPr id="189461" name="1046 Rectángulo"/>
          <p:cNvSpPr>
            <a:spLocks noChangeArrowheads="1"/>
          </p:cNvSpPr>
          <p:nvPr/>
        </p:nvSpPr>
        <p:spPr bwMode="auto">
          <a:xfrm>
            <a:off x="11464925" y="24068088"/>
            <a:ext cx="10137775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36800" algn="l"/>
              </a:tabLst>
            </a:pPr>
            <a:r>
              <a:rPr lang="es-ES" sz="6000">
                <a:solidFill>
                  <a:srgbClr val="000000"/>
                </a:solidFill>
                <a:latin typeface="Calibri" charset="0"/>
                <a:cs typeface="Calibri" charset="0"/>
              </a:rPr>
              <a:t>Tendencia expresada por la constante dieléctrica.</a:t>
            </a:r>
          </a:p>
        </p:txBody>
      </p:sp>
      <p:sp>
        <p:nvSpPr>
          <p:cNvPr id="189462" name="1047 Rectángulo"/>
          <p:cNvSpPr>
            <a:spLocks noChangeArrowheads="1"/>
          </p:cNvSpPr>
          <p:nvPr/>
        </p:nvSpPr>
        <p:spPr bwMode="auto">
          <a:xfrm>
            <a:off x="336550" y="25812750"/>
            <a:ext cx="5400675" cy="391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7200">
                <a:solidFill>
                  <a:srgbClr val="000000"/>
                </a:solidFill>
                <a:latin typeface="Calibri" charset="0"/>
                <a:cs typeface="Calibri" charset="0"/>
              </a:rPr>
              <a:t>Constante dieléctrica del H</a:t>
            </a:r>
            <a:r>
              <a:rPr lang="es-ES" sz="7200" baseline="-25000">
                <a:solidFill>
                  <a:srgbClr val="000000"/>
                </a:solidFill>
                <a:latin typeface="Calibri" charset="0"/>
                <a:cs typeface="Calibri" charset="0"/>
              </a:rPr>
              <a:t>2</a:t>
            </a:r>
            <a:r>
              <a:rPr lang="es-ES" sz="7200">
                <a:solidFill>
                  <a:srgbClr val="000000"/>
                </a:solidFill>
                <a:latin typeface="Calibri" charset="0"/>
                <a:cs typeface="Calibri" charset="0"/>
              </a:rPr>
              <a:t>O 20 °C      </a:t>
            </a:r>
          </a:p>
        </p:txBody>
      </p:sp>
      <p:sp>
        <p:nvSpPr>
          <p:cNvPr id="189463" name="1048 Rectángulo"/>
          <p:cNvSpPr>
            <a:spLocks noChangeArrowheads="1"/>
          </p:cNvSpPr>
          <p:nvPr/>
        </p:nvSpPr>
        <p:spPr bwMode="auto">
          <a:xfrm>
            <a:off x="8135938" y="25439688"/>
            <a:ext cx="5400675" cy="466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6000">
                <a:solidFill>
                  <a:srgbClr val="000000"/>
                </a:solidFill>
                <a:latin typeface="Calibri" charset="0"/>
                <a:cs typeface="Calibri" charset="0"/>
              </a:rPr>
              <a:t>Σ Metanol 33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6000">
                <a:solidFill>
                  <a:srgbClr val="000000"/>
                </a:solidFill>
                <a:latin typeface="Calibri" charset="0"/>
                <a:cs typeface="Calibri" charset="0"/>
              </a:rPr>
              <a:t>Acetona 21.4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6000">
                <a:solidFill>
                  <a:srgbClr val="000000"/>
                </a:solidFill>
                <a:latin typeface="Calibri" charset="0"/>
                <a:cs typeface="Calibri" charset="0"/>
              </a:rPr>
              <a:t>Benceno 2.3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6000">
                <a:solidFill>
                  <a:srgbClr val="000000"/>
                </a:solidFill>
                <a:latin typeface="Calibri" charset="0"/>
                <a:cs typeface="Calibri" charset="0"/>
              </a:rPr>
              <a:t>Hexano 1.9</a:t>
            </a:r>
          </a:p>
        </p:txBody>
      </p:sp>
      <p:sp>
        <p:nvSpPr>
          <p:cNvPr id="189464" name="1049 Rectángulo"/>
          <p:cNvSpPr>
            <a:spLocks noChangeArrowheads="1"/>
          </p:cNvSpPr>
          <p:nvPr/>
        </p:nvSpPr>
        <p:spPr bwMode="auto">
          <a:xfrm>
            <a:off x="561975" y="30183138"/>
            <a:ext cx="2012473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s-ES" sz="6000">
                <a:solidFill>
                  <a:srgbClr val="000000"/>
                </a:solidFill>
                <a:latin typeface="Calibri" charset="0"/>
                <a:cs typeface="Calibri" charset="0"/>
              </a:rPr>
              <a:t>Es muy alta y su carácter polar               Fuerte poder disolvente de Campo Iónico </a:t>
            </a:r>
          </a:p>
        </p:txBody>
      </p:sp>
      <p:sp>
        <p:nvSpPr>
          <p:cNvPr id="189465" name="1050 Rectángulo"/>
          <p:cNvSpPr>
            <a:spLocks noChangeArrowheads="1"/>
          </p:cNvSpPr>
          <p:nvPr/>
        </p:nvSpPr>
        <p:spPr bwMode="auto">
          <a:xfrm>
            <a:off x="13676313" y="28500388"/>
            <a:ext cx="3832225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9600">
                <a:solidFill>
                  <a:srgbClr val="000000"/>
                </a:solidFill>
                <a:latin typeface="Calibri" charset="0"/>
                <a:cs typeface="Calibri" charset="0"/>
              </a:rPr>
              <a:t>Debyes</a:t>
            </a:r>
          </a:p>
        </p:txBody>
      </p:sp>
      <p:sp>
        <p:nvSpPr>
          <p:cNvPr id="70" name="5 Rectángulo"/>
          <p:cNvSpPr/>
          <p:nvPr/>
        </p:nvSpPr>
        <p:spPr>
          <a:xfrm>
            <a:off x="5969000" y="14793913"/>
            <a:ext cx="2066925" cy="2357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s-ES" sz="6000" dirty="0">
                <a:solidFill>
                  <a:prstClr val="white"/>
                </a:solidFill>
                <a:latin typeface="Calibri"/>
                <a:ea typeface="Calibri"/>
                <a:cs typeface="Times New Roman"/>
              </a:rPr>
              <a:t>H</a:t>
            </a:r>
            <a:r>
              <a:rPr lang="es-ES" sz="6000" baseline="-25000" dirty="0">
                <a:solidFill>
                  <a:prstClr val="white"/>
                </a:solidFill>
                <a:latin typeface="Calibri"/>
                <a:ea typeface="Calibri"/>
                <a:cs typeface="Times New Roman"/>
              </a:rPr>
              <a:t>2</a:t>
            </a:r>
            <a:r>
              <a:rPr lang="es-ES" sz="6000" dirty="0">
                <a:solidFill>
                  <a:prstClr val="white"/>
                </a:solidFill>
                <a:latin typeface="Calibri"/>
                <a:ea typeface="Calibri"/>
                <a:cs typeface="Times New Roman"/>
              </a:rPr>
              <a:t>O</a:t>
            </a:r>
          </a:p>
        </p:txBody>
      </p:sp>
      <p:cxnSp>
        <p:nvCxnSpPr>
          <p:cNvPr id="1053" name="1052 Conector recto de flecha"/>
          <p:cNvCxnSpPr>
            <a:stCxn id="189459" idx="1"/>
          </p:cNvCxnSpPr>
          <p:nvPr/>
        </p:nvCxnSpPr>
        <p:spPr>
          <a:xfrm flipH="1" flipV="1">
            <a:off x="9823450" y="20670838"/>
            <a:ext cx="154622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73 Conector recto de flecha"/>
          <p:cNvCxnSpPr/>
          <p:nvPr/>
        </p:nvCxnSpPr>
        <p:spPr>
          <a:xfrm flipV="1">
            <a:off x="8550275" y="22620288"/>
            <a:ext cx="20462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9469" name="1054 Rectángulo"/>
          <p:cNvSpPr>
            <a:spLocks noChangeArrowheads="1"/>
          </p:cNvSpPr>
          <p:nvPr/>
        </p:nvSpPr>
        <p:spPr bwMode="auto">
          <a:xfrm>
            <a:off x="5626100" y="25812750"/>
            <a:ext cx="240982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8800">
                <a:solidFill>
                  <a:srgbClr val="000000"/>
                </a:solidFill>
                <a:latin typeface="Calibri" charset="0"/>
                <a:cs typeface="Calibri" charset="0"/>
              </a:rPr>
              <a:t>Σ=80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29000"/>
            <a:lum/>
          </a:blip>
          <a:srcRect/>
          <a:stretch>
            <a:fillRect l="-70000" r="-7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6" descr="C:\Users\Holaa\Desktop\WLP (28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0" r="14760"/>
          <a:stretch>
            <a:fillRect/>
          </a:stretch>
        </p:blipFill>
        <p:spPr bwMode="auto">
          <a:xfrm>
            <a:off x="1466850" y="26066750"/>
            <a:ext cx="288290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467" name="Picture 2" descr="C:\Users\Holaa\Desktop\Sin título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5" y="190500"/>
            <a:ext cx="13346113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809625" y="2443163"/>
            <a:ext cx="19929475" cy="2908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La cantidad de un gas que se disuelve en agua, depende del propio gas, de la presión de este gas en equilibrio con H</a:t>
            </a:r>
            <a:r>
              <a:rPr lang="es-ES" baseline="-250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O, y de la temperatura.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360363" y="5405438"/>
            <a:ext cx="20881975" cy="229917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5.1) SOLUBILIDAD DE GAS Y PRESIÓN</a:t>
            </a:r>
          </a:p>
          <a:p>
            <a:pPr marL="1181100" indent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La solubilidad de cualquier gas en un líquido aumenta al aumentar la presión del gas.</a:t>
            </a:r>
          </a:p>
          <a:p>
            <a:pPr marL="1181100" indent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Ley de Henry: La solubilidad de un gas en un líquido es proporcional a la presión del gas sobre la disolución.</a:t>
            </a:r>
          </a:p>
          <a:p>
            <a:pPr marL="1181100" indent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5.2) SOLUBILIDAD DEL GAS Y TEMPERATURA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533400" indent="12573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La solubilidad de los gases en </a:t>
            </a:r>
            <a:r>
              <a:rPr lang="es-ES" sz="6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4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6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por lo general disminuye al aumentar la temperatura.</a:t>
            </a:r>
          </a:p>
          <a:p>
            <a:pPr marL="533400" indent="1257300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533400" indent="1257300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533400" indent="1257300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457200" indent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a)  </a:t>
            </a:r>
            <a:r>
              <a:rPr lang="es-ES" sz="5400" u="sng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3600" u="sng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u="sng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5400" u="sng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caliente 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</a:t>
            </a:r>
          </a:p>
          <a:p>
            <a:pPr marL="457200" indent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 </a:t>
            </a:r>
            <a:r>
              <a:rPr lang="es-ES" sz="54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36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frio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b)	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13177838" y="10066338"/>
            <a:ext cx="2700337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 </a:t>
            </a:r>
            <a:r>
              <a:rPr lang="es-ES" sz="6000">
                <a:solidFill>
                  <a:prstClr val="black"/>
                </a:solidFill>
                <a:latin typeface="Symbol"/>
                <a:ea typeface="Calibri"/>
                <a:cs typeface="Times New Roman"/>
              </a:rPr>
              <a:t>a</a:t>
            </a:r>
            <a:r>
              <a:rPr lang="es-ES" sz="60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C=KP</a:t>
            </a:r>
            <a:endParaRPr lang="es-ES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7" name="1 Disco magnético"/>
          <p:cNvSpPr/>
          <p:nvPr/>
        </p:nvSpPr>
        <p:spPr>
          <a:xfrm>
            <a:off x="247650" y="10161588"/>
            <a:ext cx="2449513" cy="3686175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s-ES" sz="540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COKE</a:t>
            </a:r>
            <a:endParaRPr lang="es-ES" sz="110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697163" y="11053763"/>
            <a:ext cx="395605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</a:t>
            </a:r>
            <a:r>
              <a:rPr lang="es-ES" sz="3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48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disuelto efervescencia sale  CO</a:t>
            </a:r>
            <a:r>
              <a:rPr lang="es-ES" sz="3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342900" y="13847763"/>
            <a:ext cx="8370888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 temperatura constante las moléculas del gas &lt; volumen por lo tanto más colisiones        mas disolución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7561263" y="11109325"/>
            <a:ext cx="14041437" cy="4710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Dónde:</a:t>
            </a:r>
          </a:p>
          <a:p>
            <a:pPr marL="1447800" indent="-1143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C= Concentración molar (mol/</a:t>
            </a:r>
            <a:r>
              <a:rPr lang="es-ES" sz="6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lt</a:t>
            </a: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del gas disuelto)</a:t>
            </a:r>
          </a:p>
          <a:p>
            <a:pPr marL="1447800" indent="-1143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K= </a:t>
            </a:r>
            <a:r>
              <a:rPr lang="es-ES" sz="6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cte</a:t>
            </a: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1447800" indent="-1143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P= Presión (atm)</a:t>
            </a:r>
          </a:p>
        </p:txBody>
      </p:sp>
      <p:sp>
        <p:nvSpPr>
          <p:cNvPr id="20" name="19 Abrir llave"/>
          <p:cNvSpPr/>
          <p:nvPr/>
        </p:nvSpPr>
        <p:spPr>
          <a:xfrm>
            <a:off x="7921625" y="20918488"/>
            <a:ext cx="792163" cy="2232025"/>
          </a:xfrm>
          <a:prstGeom prst="leftBrace">
            <a:avLst>
              <a:gd name="adj1" fmla="val 2857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8713788" y="21069300"/>
            <a:ext cx="12025312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El oxígeno molecular es menos soluble en </a:t>
            </a:r>
            <a:r>
              <a:rPr lang="es-ES" sz="6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4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6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caliente.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2268538" y="20902613"/>
            <a:ext cx="5400675" cy="1939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Contaminación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térmica        </a:t>
            </a:r>
          </a:p>
        </p:txBody>
      </p:sp>
      <p:sp>
        <p:nvSpPr>
          <p:cNvPr id="23" name="22 Rectángulo"/>
          <p:cNvSpPr/>
          <p:nvPr/>
        </p:nvSpPr>
        <p:spPr>
          <a:xfrm>
            <a:off x="4702175" y="26173113"/>
            <a:ext cx="8162925" cy="42465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Para las branquias más fácil extraer </a:t>
            </a:r>
            <a:r>
              <a:rPr lang="es-ES" sz="54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36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cuando la [] en el </a:t>
            </a:r>
            <a:r>
              <a:rPr lang="es-ES" sz="54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36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es alta por lo tanto buscan </a:t>
            </a:r>
            <a:r>
              <a:rPr lang="es-ES" sz="54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36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Os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mas frías en verano.</a:t>
            </a:r>
            <a:endParaRPr lang="es-ES" sz="6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15878175" y="23007638"/>
            <a:ext cx="5684838" cy="9234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Mas calor</a:t>
            </a: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Menos </a:t>
            </a:r>
            <a:r>
              <a:rPr lang="es-ES" sz="54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36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disuelto</a:t>
            </a: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Mas  muertes de peces </a:t>
            </a: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Mayor aceleración del metabolismo</a:t>
            </a: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Por lo tanto mayor  necesidad de oxigeno</a:t>
            </a:r>
          </a:p>
        </p:txBody>
      </p:sp>
      <p:sp>
        <p:nvSpPr>
          <p:cNvPr id="26" name="25 Rectángulo"/>
          <p:cNvSpPr/>
          <p:nvPr/>
        </p:nvSpPr>
        <p:spPr>
          <a:xfrm>
            <a:off x="5753100" y="23560088"/>
            <a:ext cx="9656763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menos densa por lo tanto superficie de los lagos pero contiene menos </a:t>
            </a:r>
            <a:r>
              <a:rPr lang="es-ES" sz="48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3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4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disuelto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4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7" name="26 Cerrar llave"/>
          <p:cNvSpPr/>
          <p:nvPr/>
        </p:nvSpPr>
        <p:spPr>
          <a:xfrm>
            <a:off x="14725650" y="23150513"/>
            <a:ext cx="1152525" cy="8426450"/>
          </a:xfrm>
          <a:prstGeom prst="rightBrace">
            <a:avLst>
              <a:gd name="adj1" fmla="val 182819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27000"/>
            <a:lum/>
          </a:blip>
          <a:srcRect/>
          <a:stretch>
            <a:fillRect l="-70000" r="-7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0" name="Picture 2" descr="C:\Users\Holaa\Desktop\Sin título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963" y="0"/>
            <a:ext cx="17298987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4617700" y="2144713"/>
            <a:ext cx="5251450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9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HIDRATOS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350963" y="3714750"/>
            <a:ext cx="18518187" cy="1030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Sal cristalina +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= </a:t>
            </a: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Evaporación 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→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lenta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Iones hidratados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305050" y="5761038"/>
            <a:ext cx="18937288" cy="47863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Ej.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CuSO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+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= Disolución color azul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                                   ↓Evaporación de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                                       Cu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SO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 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                                            64%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CuSO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                                            36%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946150" y="9093200"/>
            <a:ext cx="9664700" cy="47847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Hidratos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Son compuestos que tienen un número especifico de moléculas de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unidas a ellos.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1350963" y="14473238"/>
            <a:ext cx="19492912" cy="1031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AM +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nH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↔AM.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nH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9648825" y="13996988"/>
            <a:ext cx="12612688" cy="47863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Donde: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A= anión de la sal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M= catión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n= número de moléculas de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de hidratación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950913" y="19297650"/>
            <a:ext cx="19643725" cy="76025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57250" indent="-8572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Son compuestos definidos NO SUSTANCIAS HUMEDECIDAS</a:t>
            </a:r>
          </a:p>
          <a:p>
            <a:pPr marL="857250" indent="-8572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857250" indent="-8572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Son poco estables a temperaturas bajas o moderadas se desprende el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857250" indent="-8572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857250" indent="-8572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El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se enlaza al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conp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 Anhidro mediante enlaces covalente coordinados (por electrónico del átomo de oxigeno o mediante enlaces por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Ptes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de hidrogeno).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3744913" y="28443238"/>
            <a:ext cx="13104812" cy="19700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CuSO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↔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CuSO</a:t>
            </a:r>
            <a:r>
              <a:rPr lang="es-ES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. 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5H</a:t>
            </a:r>
            <a:r>
              <a:rPr lang="es-ES" sz="44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Anhidro              sulfato de cobre </a:t>
            </a:r>
            <a:r>
              <a:rPr lang="es-ES" baseline="30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pentahidratado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3000"/>
            <a:lum/>
          </a:blip>
          <a:srcRect/>
          <a:stretch>
            <a:fillRect l="-70000" r="-7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639763" y="4824413"/>
            <a:ext cx="20018375" cy="78486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971550" lvl="2" indent="-85725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Reacciones </a:t>
            </a:r>
            <a:r>
              <a:rPr lang="es-ES" sz="7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Redox</a:t>
            </a: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: Reacciones de transferencia de electrones</a:t>
            </a:r>
          </a:p>
          <a:p>
            <a:pPr marL="971550" lvl="2" indent="-85725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endParaRPr lang="es-ES" sz="7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971550" lvl="2" indent="-85725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Acido de Lewis: Sustancia capaz de ceder pares de electrones y es un reductor</a:t>
            </a:r>
          </a:p>
          <a:p>
            <a:pPr marL="971550" lvl="2" indent="-85725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endParaRPr lang="es-ES" sz="7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971550" lvl="2" indent="-85725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Semirreacciones </a:t>
            </a:r>
            <a:r>
              <a:rPr lang="es-ES" sz="7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Redox</a:t>
            </a: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del </a:t>
            </a:r>
            <a:r>
              <a:rPr lang="es-ES" sz="7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48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7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(oxidaciones)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4897438" y="14173200"/>
            <a:ext cx="8602662" cy="132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2H</a:t>
            </a:r>
            <a:r>
              <a:rPr lang="es-ES" sz="8000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8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= </a:t>
            </a:r>
            <a:r>
              <a:rPr lang="es-ES" sz="8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8000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+ </a:t>
            </a:r>
            <a:r>
              <a:rPr lang="es-ES" sz="8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4H</a:t>
            </a:r>
            <a:r>
              <a:rPr lang="es-ES" sz="80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 </a:t>
            </a:r>
            <a:r>
              <a:rPr lang="es-ES" sz="8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4e</a:t>
            </a:r>
            <a:r>
              <a:rPr lang="es-ES" sz="80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  <a:endParaRPr lang="es-ES" sz="8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0502900" y="15638463"/>
            <a:ext cx="4957763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baseline="30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Eo</a:t>
            </a:r>
            <a:r>
              <a:rPr lang="es-ES" sz="66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= 1,229-0.0591 pH</a:t>
            </a:r>
            <a:endParaRPr lang="es-ES" sz="66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6584950" y="18575338"/>
            <a:ext cx="5168900" cy="1322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8000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= </a:t>
            </a:r>
            <a:r>
              <a:rPr lang="es-ES" sz="8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2H</a:t>
            </a:r>
            <a:r>
              <a:rPr lang="es-ES" sz="80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+</a:t>
            </a:r>
            <a:r>
              <a:rPr lang="es-ES" sz="8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2e</a:t>
            </a:r>
            <a:r>
              <a:rPr lang="es-ES" sz="80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</a:t>
            </a:r>
            <a:endParaRPr lang="es-ES" sz="8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10502900" y="19924713"/>
            <a:ext cx="4432300" cy="1031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aseline="30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Eo</a:t>
            </a: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= 0.000-</a:t>
            </a:r>
            <a:r>
              <a:rPr lang="es-ES" baseline="30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0.0541Ph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771525" y="22682200"/>
            <a:ext cx="19246850" cy="8218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Ambas reacciones afectadas por el pH (afecta sus potenciales normales de reducción).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6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Puede generar oxigeno reduciéndose ella misma actuando como oxidante.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66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Puede generar hidrogeno oxidándose ella misma actuando como reductor.</a:t>
            </a:r>
          </a:p>
        </p:txBody>
      </p:sp>
      <p:pic>
        <p:nvPicPr>
          <p:cNvPr id="192520" name="Picture 2" descr="C:\Users\Holaa\Desktop\TRAB\Sin título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04825"/>
            <a:ext cx="18861088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20501889">
            <a:off x="-485689" y="602537"/>
            <a:ext cx="6144912" cy="4847434"/>
          </a:xfrm>
        </p:spPr>
        <p:txBody>
          <a:bodyPr rtlCol="0">
            <a:normAutofit fontScale="90000"/>
          </a:bodyPr>
          <a:lstStyle/>
          <a:p>
            <a:pPr algn="ctr" defTabSz="1296162" fontAlgn="auto">
              <a:spcAft>
                <a:spcPts val="0"/>
              </a:spcAft>
              <a:defRPr/>
            </a:pPr>
            <a:r>
              <a:rPr lang="es-MX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entury Schoolbook" panose="02040604050505020304" pitchFamily="18" charset="0"/>
                <a:ea typeface="+mj-ea"/>
                <a:cs typeface="+mj-cs"/>
              </a:rPr>
              <a:t>C</a:t>
            </a:r>
            <a:r>
              <a:rPr lang="es-MX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entury Schoolbook" panose="02040604050505020304" pitchFamily="18" charset="0"/>
                <a:ea typeface="+mj-ea"/>
                <a:cs typeface="+mj-cs"/>
              </a:rPr>
              <a:t>oloides</a:t>
            </a:r>
            <a:endParaRPr lang="es-MX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Century Schoolbook" panose="02040604050505020304" pitchFamily="18" charset="0"/>
              <a:ea typeface="+mj-ea"/>
              <a:cs typeface="+mj-cs"/>
            </a:endParaRPr>
          </a:p>
        </p:txBody>
      </p:sp>
      <p:sp>
        <p:nvSpPr>
          <p:cNvPr id="373762" name="Subtítulo 2"/>
          <p:cNvSpPr>
            <a:spLocks noGrp="1"/>
          </p:cNvSpPr>
          <p:nvPr>
            <p:ph type="subTitle" idx="1"/>
          </p:nvPr>
        </p:nvSpPr>
        <p:spPr>
          <a:xfrm>
            <a:off x="10366375" y="5997575"/>
            <a:ext cx="3929063" cy="4530725"/>
          </a:xfrm>
        </p:spPr>
        <p:txBody>
          <a:bodyPr/>
          <a:lstStyle/>
          <a:p>
            <a:r>
              <a:rPr lang="es-MX" b="1">
                <a:solidFill>
                  <a:schemeClr val="tx1"/>
                </a:solidFill>
                <a:latin typeface="Century Gothic" charset="0"/>
              </a:rPr>
              <a:t>Coloide: </a:t>
            </a:r>
            <a:r>
              <a:rPr lang="es-MX">
                <a:solidFill>
                  <a:schemeClr val="tx1"/>
                </a:solidFill>
                <a:latin typeface="Century Gothic" charset="0"/>
              </a:rPr>
              <a:t>fase dispersa en un medio dispersor.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112718" y="5067300"/>
            <a:ext cx="3242295" cy="1831402"/>
          </a:xfrm>
          <a:prstGeom prst="rect">
            <a:avLst/>
          </a:prstGeom>
          <a:noFill/>
        </p:spPr>
        <p:txBody>
          <a:bodyPr wrap="square"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Graham en 1861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355013" y="19484975"/>
            <a:ext cx="3735387" cy="1831975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0.2 µm y 5x10^-3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452563" y="12001500"/>
            <a:ext cx="6145212" cy="7324725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Sistema coloidal</a:t>
            </a:r>
          </a:p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Tienen la particularidad de estar integrado por partículas de mayor tamaño que el molecular pero no visibles a simple vista.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5571788" y="10099675"/>
            <a:ext cx="5732462" cy="8288338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Existían dos tipos de sustancias</a:t>
            </a:r>
          </a:p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Cristaloide: </a:t>
            </a: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se difunden rápidamente</a:t>
            </a:r>
          </a:p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Sustancias coloidales</a:t>
            </a: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: se difunden lentamente</a:t>
            </a:r>
          </a:p>
        </p:txBody>
      </p:sp>
      <p:sp>
        <p:nvSpPr>
          <p:cNvPr id="13" name="Flecha derecha 12"/>
          <p:cNvSpPr/>
          <p:nvPr/>
        </p:nvSpPr>
        <p:spPr>
          <a:xfrm rot="2389642">
            <a:off x="5181600" y="2768600"/>
            <a:ext cx="1108075" cy="2060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4" name="Flecha derecha 13"/>
          <p:cNvSpPr/>
          <p:nvPr/>
        </p:nvSpPr>
        <p:spPr>
          <a:xfrm>
            <a:off x="8370888" y="5695950"/>
            <a:ext cx="1477962" cy="2943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5" name="Flecha derecha 14"/>
          <p:cNvSpPr/>
          <p:nvPr/>
        </p:nvSpPr>
        <p:spPr>
          <a:xfrm>
            <a:off x="14054138" y="8745538"/>
            <a:ext cx="1517650" cy="3565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7" name="Flecha abajo 16"/>
          <p:cNvSpPr/>
          <p:nvPr/>
        </p:nvSpPr>
        <p:spPr>
          <a:xfrm>
            <a:off x="1311275" y="7793038"/>
            <a:ext cx="1073150" cy="3544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0" name="Flecha arriba 19"/>
          <p:cNvSpPr/>
          <p:nvPr/>
        </p:nvSpPr>
        <p:spPr>
          <a:xfrm rot="5400000">
            <a:off x="5996782" y="18861881"/>
            <a:ext cx="3409950" cy="9858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13822363" y="22463125"/>
            <a:ext cx="3497262" cy="6494463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4500" i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Son sensibles a la adición cantidad discreta de electrolitos al medio acuoso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5" name="Título 1"/>
          <p:cNvSpPr>
            <a:spLocks noGrp="1"/>
          </p:cNvSpPr>
          <p:nvPr>
            <p:ph type="title"/>
          </p:nvPr>
        </p:nvSpPr>
        <p:spPr>
          <a:xfrm>
            <a:off x="-15875" y="12385675"/>
            <a:ext cx="14325600" cy="10910888"/>
          </a:xfrm>
        </p:spPr>
        <p:txBody>
          <a:bodyPr/>
          <a:lstStyle/>
          <a:p>
            <a:pPr algn="ctr"/>
            <a:r>
              <a:rPr lang="es-MX" sz="9600" b="1" i="1">
                <a:latin typeface="Avenir Black Oblique" charset="0"/>
                <a:cs typeface="Avenir Black Oblique" charset="0"/>
              </a:rPr>
              <a:t>Características principales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4800" y="19707225"/>
            <a:ext cx="5826125" cy="116395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CuadroTexto 4"/>
          <p:cNvSpPr txBox="1"/>
          <p:nvPr/>
        </p:nvSpPr>
        <p:spPr>
          <a:xfrm>
            <a:off x="10009188" y="25527000"/>
            <a:ext cx="4314825" cy="1831975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Efecto Tyndall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2213" y="638175"/>
            <a:ext cx="5873750" cy="97313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CuadroTexto 7"/>
          <p:cNvSpPr txBox="1"/>
          <p:nvPr/>
        </p:nvSpPr>
        <p:spPr>
          <a:xfrm>
            <a:off x="9505950" y="4921250"/>
            <a:ext cx="3763963" cy="1046163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Turbidez</a:t>
            </a:r>
          </a:p>
        </p:txBody>
      </p:sp>
      <p:sp>
        <p:nvSpPr>
          <p:cNvPr id="9" name="Flecha derecha 8"/>
          <p:cNvSpPr/>
          <p:nvPr/>
        </p:nvSpPr>
        <p:spPr>
          <a:xfrm>
            <a:off x="13206413" y="4024313"/>
            <a:ext cx="1793875" cy="35385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0" name="Flecha derecha 9"/>
          <p:cNvSpPr/>
          <p:nvPr/>
        </p:nvSpPr>
        <p:spPr>
          <a:xfrm>
            <a:off x="13393738" y="25285700"/>
            <a:ext cx="1793875" cy="3536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735888" y="11472863"/>
            <a:ext cx="14049375" cy="8110537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Floculación: </a:t>
            </a: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Proceso a través del cual las partículas de un coloide se aglomeran y forman partículas más gruesas, las cuales  pueden  volver a dispersarse por agitación, pues las fuerzas de unión en su interior son débiles</a:t>
            </a:r>
          </a:p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Electrofloculación: </a:t>
            </a: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En general presentan cargas negativas la cual puede desestabilizarse por carga eléctrica</a:t>
            </a:r>
          </a:p>
        </p:txBody>
      </p:sp>
      <p:sp>
        <p:nvSpPr>
          <p:cNvPr id="5" name="Flecha izquierda 4"/>
          <p:cNvSpPr/>
          <p:nvPr/>
        </p:nvSpPr>
        <p:spPr>
          <a:xfrm rot="2165175">
            <a:off x="7524750" y="7110413"/>
            <a:ext cx="1392238" cy="31607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7" name="Flecha izquierda 6"/>
          <p:cNvSpPr/>
          <p:nvPr/>
        </p:nvSpPr>
        <p:spPr>
          <a:xfrm rot="17768958">
            <a:off x="5955507" y="22444869"/>
            <a:ext cx="3846512" cy="1117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062288" y="2198688"/>
            <a:ext cx="5286375" cy="6492875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45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Se presenta en forma de GEL, es un proceso para la clarificación de aguas a potabilizar y también para depuración de aguas residuales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062288" y="24547513"/>
            <a:ext cx="5002212" cy="4970462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Migrar al coloide a otro lado, donde un electrodo es negativo y otro positivo</a:t>
            </a:r>
          </a:p>
        </p:txBody>
      </p:sp>
      <p:pic>
        <p:nvPicPr>
          <p:cNvPr id="375814" name="Picture 2" descr="http://www.eweb.unex.es/eweb/edafo/ECA/ImL52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4238" y="1069975"/>
            <a:ext cx="9569450" cy="765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2368213" y="8024813"/>
            <a:ext cx="8081962" cy="4078287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Cuando aumenta la concentración de hidrogeniones el equilibrio se desplaza hacia la izquierda provocando la floculación, mientras que cuando existe un exceso de hidroxilos, neutralizan los hidrogeniones y el equilibrio se desplaza hacia la derecha y se produce una mayor dispersión.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17838" y="2862263"/>
            <a:ext cx="6156325" cy="9598025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marL="810025" indent="-810025" defTabSz="2592077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La eliminación de partículas coloidales en un medio disperso como eliminar humo de chimeneas o mantequilla de la leche no se puede hacer por filtración: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2069763" y="7007225"/>
            <a:ext cx="3748087" cy="8288338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Se agrega el coloide por medio de la coagulación y así se puede filtrar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7416463" y="11610975"/>
            <a:ext cx="3646487" cy="8289925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Esto se puede hacer por calentamiento o por adición del electrolito</a:t>
            </a:r>
          </a:p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 dirty="0">
              <a:solidFill>
                <a:prstClr val="black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8" name="Flecha izquierda 7"/>
          <p:cNvSpPr/>
          <p:nvPr/>
        </p:nvSpPr>
        <p:spPr>
          <a:xfrm rot="11374587">
            <a:off x="10025063" y="4656138"/>
            <a:ext cx="1660525" cy="61706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9" name="Flecha izquierda 8"/>
          <p:cNvSpPr/>
          <p:nvPr/>
        </p:nvSpPr>
        <p:spPr>
          <a:xfrm rot="11374587">
            <a:off x="15393988" y="10344150"/>
            <a:ext cx="1660525" cy="61706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695575" y="24155400"/>
            <a:ext cx="6015038" cy="4186238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marL="810025" indent="-810025" defTabSz="2592077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Se puede separar un coloide a través de membrana</a:t>
            </a:r>
          </a:p>
        </p:txBody>
      </p:sp>
      <p:sp>
        <p:nvSpPr>
          <p:cNvPr id="11" name="Flecha derecha 10"/>
          <p:cNvSpPr/>
          <p:nvPr/>
        </p:nvSpPr>
        <p:spPr>
          <a:xfrm>
            <a:off x="7575550" y="25182513"/>
            <a:ext cx="1700213" cy="36734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9680575" y="25465088"/>
            <a:ext cx="4779963" cy="2616200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Retiene iones y partículas coloidales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4874875" y="23034625"/>
            <a:ext cx="2757488" cy="1831975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Hemodiálisis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5151100" y="28628975"/>
            <a:ext cx="2205038" cy="1831975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Diálisis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8659475" y="23034625"/>
            <a:ext cx="1763713" cy="1831975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sangre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18173700" y="29144913"/>
            <a:ext cx="2133600" cy="1046162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orina</a:t>
            </a:r>
          </a:p>
        </p:txBody>
      </p:sp>
      <p:sp>
        <p:nvSpPr>
          <p:cNvPr id="16" name="Flecha derecha 15"/>
          <p:cNvSpPr/>
          <p:nvPr/>
        </p:nvSpPr>
        <p:spPr>
          <a:xfrm rot="1495983">
            <a:off x="14104938" y="27414538"/>
            <a:ext cx="957262" cy="2460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7" name="Flecha derecha 16"/>
          <p:cNvSpPr/>
          <p:nvPr/>
        </p:nvSpPr>
        <p:spPr>
          <a:xfrm>
            <a:off x="17059275" y="28749625"/>
            <a:ext cx="958850" cy="2460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8" name="Flecha derecha 17"/>
          <p:cNvSpPr/>
          <p:nvPr/>
        </p:nvSpPr>
        <p:spPr>
          <a:xfrm rot="20351659">
            <a:off x="13981113" y="23345775"/>
            <a:ext cx="958850" cy="2460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9" name="Flecha derecha 18"/>
          <p:cNvSpPr/>
          <p:nvPr/>
        </p:nvSpPr>
        <p:spPr>
          <a:xfrm>
            <a:off x="17578388" y="22831425"/>
            <a:ext cx="957262" cy="2459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3643313" y="19891375"/>
            <a:ext cx="3932237" cy="4448175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4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Sustancias que no filtran a través de una membrana semipermeable( proceso denominado Diálisis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6722725" y="660400"/>
            <a:ext cx="4879975" cy="12215813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b="1" i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Fases del sistema </a:t>
            </a:r>
          </a:p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b="1" i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coloidal</a:t>
            </a:r>
          </a:p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Fase dispersa: </a:t>
            </a: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integrada por partículas coloidales</a:t>
            </a:r>
          </a:p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 </a:t>
            </a:r>
            <a:r>
              <a:rPr lang="es-MX" sz="51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medio dispersante: </a:t>
            </a: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en sistemas acuosos siempre es el agua</a:t>
            </a:r>
          </a:p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 dirty="0">
              <a:solidFill>
                <a:prstClr val="black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3249622" y="15038388"/>
            <a:ext cx="4820891" cy="13603857"/>
          </a:xfrm>
          <a:prstGeom prst="rect">
            <a:avLst/>
          </a:prstGeom>
          <a:noFill/>
        </p:spPr>
        <p:txBody>
          <a:bodyPr wrap="square" lIns="259207" tIns="129605" rIns="259207" bIns="129605">
            <a:spAutoFit/>
          </a:bodyPr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Tipos de disoluciones coloidales</a:t>
            </a:r>
          </a:p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Hidrófobas</a:t>
            </a: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: falta de atracción entre fase dispersa y fase acuosa</a:t>
            </a:r>
          </a:p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51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Hidrófilas: </a:t>
            </a:r>
            <a:r>
              <a:rPr lang="es-MX" sz="51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fuerte atracción entre fase dispersa y fase acuosa</a:t>
            </a:r>
          </a:p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 dirty="0">
              <a:solidFill>
                <a:prstClr val="black"/>
              </a:solidFill>
              <a:latin typeface="Century Gothic"/>
              <a:ea typeface="+mn-ea"/>
              <a:cs typeface="+mn-cs"/>
            </a:endParaRPr>
          </a:p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 dirty="0">
              <a:solidFill>
                <a:prstClr val="black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7" name="Flecha derecha 6"/>
          <p:cNvSpPr/>
          <p:nvPr/>
        </p:nvSpPr>
        <p:spPr>
          <a:xfrm rot="1509763" flipV="1">
            <a:off x="18108613" y="21123275"/>
            <a:ext cx="1073150" cy="1885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8" name="Flecha derecha 7"/>
          <p:cNvSpPr/>
          <p:nvPr/>
        </p:nvSpPr>
        <p:spPr>
          <a:xfrm rot="753978">
            <a:off x="18051463" y="27809825"/>
            <a:ext cx="1074737" cy="1374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07" tIns="129605" rIns="259207" bIns="129605" anchor="ctr"/>
          <a:lstStyle/>
          <a:p>
            <a:pPr algn="ctr" defTabSz="2592077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510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9169063" y="22967950"/>
            <a:ext cx="2078037" cy="1831975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4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Soles hidrófobos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9169063" y="28389263"/>
            <a:ext cx="2038350" cy="1830387"/>
          </a:xfrm>
          <a:prstGeom prst="rect">
            <a:avLst/>
          </a:prstGeom>
          <a:noFill/>
        </p:spPr>
        <p:txBody>
          <a:bodyPr lIns="259207" tIns="129605" rIns="259207" bIns="129605">
            <a:spAutoFit/>
          </a:bodyPr>
          <a:lstStyle/>
          <a:p>
            <a:pPr defTabSz="25920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4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Soles hidrófilos</a:t>
            </a:r>
          </a:p>
        </p:txBody>
      </p:sp>
      <p:pic>
        <p:nvPicPr>
          <p:cNvPr id="377863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9440525"/>
            <a:ext cx="2987675" cy="128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7864" name="Imagen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63" y="1801813"/>
            <a:ext cx="4421187" cy="864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7865" name="Imagen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8175" y="22031325"/>
            <a:ext cx="3375025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7866" name="Imagen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225" y="20523200"/>
            <a:ext cx="4186238" cy="895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7867" name="Imagen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7888" y="2162175"/>
            <a:ext cx="3578225" cy="792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7868" name="Imagen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550" y="11214100"/>
            <a:ext cx="4640263" cy="823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1" name="1 Título"/>
          <p:cNvSpPr>
            <a:spLocks noGrp="1"/>
          </p:cNvSpPr>
          <p:nvPr>
            <p:ph type="title"/>
          </p:nvPr>
        </p:nvSpPr>
        <p:spPr>
          <a:xfrm>
            <a:off x="4594225" y="2949575"/>
            <a:ext cx="15790863" cy="6051550"/>
          </a:xfrm>
        </p:spPr>
        <p:txBody>
          <a:bodyPr/>
          <a:lstStyle/>
          <a:p>
            <a:r>
              <a:rPr lang="es-MX">
                <a:latin typeface="Century Gothic" charset="0"/>
              </a:rPr>
              <a:t>Propiedades del agua, sustancia única.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9863" y="20054888"/>
            <a:ext cx="7680325" cy="10982325"/>
          </a:xfrm>
        </p:spPr>
        <p:txBody>
          <a:bodyPr/>
          <a:lstStyle/>
          <a:p>
            <a:r>
              <a:rPr lang="es-MX" sz="5400">
                <a:latin typeface="Century Gothic" charset="0"/>
              </a:rPr>
              <a:t>Máxima densidad del líquido a 4°C.</a:t>
            </a:r>
          </a:p>
          <a:p>
            <a:pPr lvl="1"/>
            <a:r>
              <a:rPr lang="es-MX" sz="5400">
                <a:latin typeface="Century Gothic" charset="0"/>
              </a:rPr>
              <a:t>El hielo flota, circulación vertical restringida en los cuerpos de agua estratificados.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 bwMode="auto">
          <a:xfrm>
            <a:off x="10971213" y="8280400"/>
            <a:ext cx="7680325" cy="1098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08509" tIns="154254" rIns="308509" bIns="154254"/>
          <a:lstStyle>
            <a:lvl1pPr marL="3429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39763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lang="es-MX" sz="5400">
                <a:solidFill>
                  <a:schemeClr val="tx2"/>
                </a:solidFill>
                <a:latin typeface="Century Gothic" charset="0"/>
              </a:rPr>
              <a:t>Constante dieléctrica.</a:t>
            </a:r>
          </a:p>
          <a:p>
            <a:pPr lvl="1" defTabSz="914400" eaLnBrk="1" hangingPunct="1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s-MX" sz="5400">
                <a:solidFill>
                  <a:schemeClr val="tx2"/>
                </a:solidFill>
                <a:latin typeface="Century Gothic" charset="0"/>
              </a:rPr>
              <a:t>Solución de alta solubilidad de la sustancia iónica y su ionización en disolución.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1439863" y="8280400"/>
            <a:ext cx="7680325" cy="1098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08509" tIns="154254" rIns="308509" bIns="154254"/>
          <a:lstStyle>
            <a:lvl1pPr marL="3429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39763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lang="es-MX" sz="5800">
                <a:solidFill>
                  <a:schemeClr val="tx2"/>
                </a:solidFill>
                <a:latin typeface="Century Gothic" charset="0"/>
              </a:rPr>
              <a:t>Excelente solvente.</a:t>
            </a:r>
          </a:p>
          <a:p>
            <a:pPr lvl="1" defTabSz="914400" eaLnBrk="1" hangingPunct="1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s-MX" sz="5800">
                <a:solidFill>
                  <a:schemeClr val="tx2"/>
                </a:solidFill>
                <a:latin typeface="Century Gothic" charset="0"/>
              </a:rPr>
              <a:t>Transporte de nutrientes y productos de desecho, hace que este proceso biológico posible en el medio acuoso.</a:t>
            </a:r>
          </a:p>
          <a:p>
            <a:pPr lvl="1" defTabSz="914400" eaLnBrk="1" hangingPunct="1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</a:pPr>
            <a:endParaRPr lang="es-MX" sz="2000">
              <a:solidFill>
                <a:schemeClr val="tx2"/>
              </a:solidFill>
              <a:latin typeface="Century Gothic" charset="0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11333163" y="19886613"/>
            <a:ext cx="7680325" cy="1098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08509" tIns="154254" rIns="308509" bIns="154254"/>
          <a:lstStyle>
            <a:lvl1pPr marL="3429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39763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lang="es-MX" sz="5400">
                <a:solidFill>
                  <a:schemeClr val="tx2"/>
                </a:solidFill>
                <a:latin typeface="Century Gothic" charset="0"/>
              </a:rPr>
              <a:t>Tensión superficial más alta que cualquier otro líquido.</a:t>
            </a:r>
          </a:p>
          <a:p>
            <a:pPr lvl="1" defTabSz="914400" eaLnBrk="1" hangingPunct="1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s-MX" sz="5400">
                <a:solidFill>
                  <a:schemeClr val="tx2"/>
                </a:solidFill>
                <a:latin typeface="Century Gothic" charset="0"/>
              </a:rPr>
              <a:t>Factor de control en la fisiología; gobierna los fenómenos de superficie.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Título 1"/>
          <p:cNvSpPr>
            <a:spLocks noGrp="1"/>
          </p:cNvSpPr>
          <p:nvPr>
            <p:ph type="ctrTitle"/>
          </p:nvPr>
        </p:nvSpPr>
        <p:spPr>
          <a:xfrm>
            <a:off x="431800" y="9648825"/>
            <a:ext cx="18362613" cy="11179175"/>
          </a:xfrm>
        </p:spPr>
        <p:txBody>
          <a:bodyPr/>
          <a:lstStyle/>
          <a:p>
            <a:pPr eaLnBrk="1" hangingPunct="1"/>
            <a:r>
              <a:rPr lang="es-ES">
                <a:latin typeface="Calibri" charset="0"/>
              </a:rPr>
              <a:t>Propiedades físicas no asociadas a cambios de estado del agua</a:t>
            </a: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5" name="1 Título"/>
          <p:cNvSpPr>
            <a:spLocks noGrp="1"/>
          </p:cNvSpPr>
          <p:nvPr>
            <p:ph type="title"/>
          </p:nvPr>
        </p:nvSpPr>
        <p:spPr>
          <a:xfrm>
            <a:off x="4594225" y="2949575"/>
            <a:ext cx="15790863" cy="6051550"/>
          </a:xfrm>
        </p:spPr>
        <p:txBody>
          <a:bodyPr/>
          <a:lstStyle/>
          <a:p>
            <a:r>
              <a:rPr lang="es-MX">
                <a:latin typeface="Century Gothic" charset="0"/>
              </a:rPr>
              <a:t>Propiedades del agua, sustancia única.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9500" y="8280400"/>
            <a:ext cx="9382125" cy="10983913"/>
          </a:xfrm>
        </p:spPr>
        <p:txBody>
          <a:bodyPr/>
          <a:lstStyle/>
          <a:p>
            <a:r>
              <a:rPr lang="es-MX">
                <a:latin typeface="Century Gothic" charset="0"/>
              </a:rPr>
              <a:t>Calor de evaporación más alto que cualquier otro material.</a:t>
            </a:r>
          </a:p>
          <a:p>
            <a:pPr lvl="1"/>
            <a:r>
              <a:rPr lang="es-MX">
                <a:latin typeface="Century Gothic" charset="0"/>
              </a:rPr>
              <a:t>Determina la transferencia de calor y moléculas de agua entre la atmósfera y los cuerpos de agua.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 bwMode="auto">
          <a:xfrm>
            <a:off x="11117263" y="8377238"/>
            <a:ext cx="9380537" cy="1098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08509" tIns="154254" rIns="308509" bIns="154254"/>
          <a:lstStyle>
            <a:lvl1pPr marL="3429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39763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lang="es-MX" sz="5400">
                <a:solidFill>
                  <a:schemeClr val="tx2"/>
                </a:solidFill>
                <a:latin typeface="Century Gothic" charset="0"/>
              </a:rPr>
              <a:t>Calor latente de fusión más alto que cualquier otro líquido (excepto amoniaco)</a:t>
            </a:r>
          </a:p>
          <a:p>
            <a:pPr lvl="1" defTabSz="914400" eaLnBrk="1" hangingPunct="1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s-MX" sz="5400">
                <a:solidFill>
                  <a:schemeClr val="tx2"/>
                </a:solidFill>
                <a:latin typeface="Century Gothic" charset="0"/>
              </a:rPr>
              <a:t>Temperatura estabilizada en el punto de congelamiento del agua.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1079500" y="20189825"/>
            <a:ext cx="9382125" cy="1098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08509" tIns="154254" rIns="308509" bIns="154254"/>
          <a:lstStyle>
            <a:lvl1pPr marL="3429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39763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lang="es-MX" sz="5400">
                <a:solidFill>
                  <a:schemeClr val="tx2"/>
                </a:solidFill>
                <a:latin typeface="Century Gothic" charset="0"/>
              </a:rPr>
              <a:t>Capacidad calorífica más alta que cualquier otro líquido (excepto amoniaco)</a:t>
            </a:r>
          </a:p>
          <a:p>
            <a:pPr lvl="1" defTabSz="914400" eaLnBrk="1" hangingPunct="1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s-MX" sz="5400">
                <a:solidFill>
                  <a:schemeClr val="tx2"/>
                </a:solidFill>
                <a:latin typeface="Century Gothic" charset="0"/>
              </a:rPr>
              <a:t>Estabiliza las temperaturas de organismos y regiones geográficas.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11117263" y="19508788"/>
            <a:ext cx="9380537" cy="1098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08509" tIns="154254" rIns="308509" bIns="154254"/>
          <a:lstStyle>
            <a:lvl1pPr marL="3429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39763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lang="es-MX" sz="5400">
                <a:solidFill>
                  <a:schemeClr val="tx2"/>
                </a:solidFill>
                <a:latin typeface="Century Gothic" charset="0"/>
              </a:rPr>
              <a:t>Transparente a la fracción de longitud de onda visible y más largo de la luz ultravioleta.</a:t>
            </a:r>
          </a:p>
          <a:p>
            <a:pPr lvl="1" defTabSz="914400" eaLnBrk="1" hangingPunct="1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s-MX" sz="5400">
                <a:solidFill>
                  <a:schemeClr val="tx2"/>
                </a:solidFill>
                <a:latin typeface="Century Gothic" charset="0"/>
              </a:rPr>
              <a:t>Incolora, permitiendo que atraviese la luz necesaria para la fotosíntesis en los cuerpos de agua.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Calibri" charset="0"/>
              </a:rPr>
              <a:t>Bibliografía</a:t>
            </a:r>
          </a:p>
        </p:txBody>
      </p:sp>
      <p:sp>
        <p:nvSpPr>
          <p:cNvPr id="193538" name="Rectángulo 2"/>
          <p:cNvSpPr>
            <a:spLocks noChangeArrowheads="1"/>
          </p:cNvSpPr>
          <p:nvPr/>
        </p:nvSpPr>
        <p:spPr bwMode="auto">
          <a:xfrm>
            <a:off x="2160588" y="7273280"/>
            <a:ext cx="10801350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dirty="0" err="1"/>
              <a:t>Figueruelo</a:t>
            </a:r>
            <a:r>
              <a:rPr lang="es-ES" dirty="0"/>
              <a:t>, J. &amp; Dávila. M., 2004. </a:t>
            </a:r>
            <a:r>
              <a:rPr lang="es-ES" i="1" dirty="0"/>
              <a:t>Química física del medio ambiente y los procesos ambientales.</a:t>
            </a:r>
            <a:r>
              <a:rPr lang="es-ES" dirty="0"/>
              <a:t> México. </a:t>
            </a:r>
            <a:r>
              <a:rPr lang="es-ES" dirty="0" err="1"/>
              <a:t>Reverté</a:t>
            </a:r>
            <a:r>
              <a:rPr lang="es-ES" dirty="0"/>
              <a:t>.</a:t>
            </a:r>
            <a:endParaRPr lang="es-MX" dirty="0"/>
          </a:p>
        </p:txBody>
      </p:sp>
      <p:sp>
        <p:nvSpPr>
          <p:cNvPr id="193539" name="Rectángulo 3"/>
          <p:cNvSpPr>
            <a:spLocks noChangeArrowheads="1"/>
          </p:cNvSpPr>
          <p:nvPr/>
        </p:nvSpPr>
        <p:spPr bwMode="auto">
          <a:xfrm>
            <a:off x="2447925" y="12313593"/>
            <a:ext cx="1080135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sz="6600">
                <a:cs typeface="Times New Roman" charset="0"/>
              </a:rPr>
              <a:t>Manahan, S., 2005. </a:t>
            </a:r>
            <a:r>
              <a:rPr lang="en-US" sz="6600" i="1">
                <a:cs typeface="Times New Roman" charset="0"/>
              </a:rPr>
              <a:t>Enviromental Chemistry.</a:t>
            </a:r>
            <a:r>
              <a:rPr lang="en-US" sz="6600">
                <a:cs typeface="Times New Roman" charset="0"/>
              </a:rPr>
              <a:t> 8th ed. </a:t>
            </a:r>
            <a:r>
              <a:rPr lang="es-MX" sz="6600">
                <a:cs typeface="Times New Roman" charset="0"/>
              </a:rPr>
              <a:t>USA: CRC Press.</a:t>
            </a:r>
            <a:endParaRPr lang="es-MX" sz="7200">
              <a:latin typeface="Courier New" charset="0"/>
              <a:cs typeface="Times New Roman" charset="0"/>
            </a:endParaRPr>
          </a:p>
        </p:txBody>
      </p:sp>
      <p:sp>
        <p:nvSpPr>
          <p:cNvPr id="193540" name="Rectángulo 5"/>
          <p:cNvSpPr>
            <a:spLocks noChangeArrowheads="1"/>
          </p:cNvSpPr>
          <p:nvPr/>
        </p:nvSpPr>
        <p:spPr bwMode="auto">
          <a:xfrm>
            <a:off x="2592388" y="15697200"/>
            <a:ext cx="10801350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/>
              <a:t>Rodríguez, M., &amp; Marín, R., 1999. </a:t>
            </a:r>
            <a:r>
              <a:rPr lang="es-ES" i="1"/>
              <a:t>Fisicoquímica de aguas.</a:t>
            </a:r>
            <a:r>
              <a:rPr lang="es-ES"/>
              <a:t> España. Díaz de Santos.</a:t>
            </a:r>
            <a:endParaRPr lang="es-MX"/>
          </a:p>
        </p:txBody>
      </p:sp>
      <p:sp>
        <p:nvSpPr>
          <p:cNvPr id="193541" name="Rectángulo 6"/>
          <p:cNvSpPr>
            <a:spLocks noChangeArrowheads="1"/>
          </p:cNvSpPr>
          <p:nvPr/>
        </p:nvSpPr>
        <p:spPr bwMode="auto">
          <a:xfrm>
            <a:off x="2520950" y="19658013"/>
            <a:ext cx="10801350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/>
              <a:t>Duncan, J., 1970. </a:t>
            </a:r>
            <a:r>
              <a:rPr lang="es-ES" i="1"/>
              <a:t>Introducción a la química de superficies y coloides. </a:t>
            </a:r>
            <a:r>
              <a:rPr lang="es-ES"/>
              <a:t>España. Alhambra.</a:t>
            </a:r>
            <a:endParaRPr lang="es-MX"/>
          </a:p>
        </p:txBody>
      </p:sp>
      <p:sp>
        <p:nvSpPr>
          <p:cNvPr id="193542" name="Rectángulo 7"/>
          <p:cNvSpPr>
            <a:spLocks noChangeArrowheads="1"/>
          </p:cNvSpPr>
          <p:nvPr/>
        </p:nvSpPr>
        <p:spPr bwMode="auto">
          <a:xfrm>
            <a:off x="2520950" y="23618825"/>
            <a:ext cx="10801350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/>
              <a:t>Spiro, T. &amp; Stigliani, W., 2004. </a:t>
            </a:r>
            <a:r>
              <a:rPr lang="es-ES" i="1"/>
              <a:t>Química medioambiental.</a:t>
            </a:r>
            <a:r>
              <a:rPr lang="es-ES"/>
              <a:t> 2nd ed. España. Prentice Hall.</a:t>
            </a:r>
            <a:endParaRPr lang="es-MX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5" name="1 Imagen" descr="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42" b="26563"/>
          <a:stretch>
            <a:fillRect/>
          </a:stretch>
        </p:blipFill>
        <p:spPr bwMode="auto">
          <a:xfrm>
            <a:off x="0" y="16059150"/>
            <a:ext cx="13073063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06" name="2 Imagen" descr="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7" t="4961" r="12709"/>
          <a:stretch>
            <a:fillRect/>
          </a:stretch>
        </p:blipFill>
        <p:spPr bwMode="auto">
          <a:xfrm>
            <a:off x="7229475" y="23702963"/>
            <a:ext cx="6715125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07" name="3 Imagen" descr="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51" b="26491"/>
          <a:stretch>
            <a:fillRect/>
          </a:stretch>
        </p:blipFill>
        <p:spPr bwMode="auto">
          <a:xfrm>
            <a:off x="1514475" y="0"/>
            <a:ext cx="19073813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08" name="4 Imagen" descr="Sin título-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38" y="2771775"/>
            <a:ext cx="9002712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9" name="5 CuadroTexto"/>
          <p:cNvSpPr txBox="1">
            <a:spLocks noChangeArrowheads="1"/>
          </p:cNvSpPr>
          <p:nvPr/>
        </p:nvSpPr>
        <p:spPr bwMode="auto">
          <a:xfrm>
            <a:off x="0" y="5272088"/>
            <a:ext cx="216027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6600" dirty="0">
                <a:solidFill>
                  <a:schemeClr val="tx2"/>
                </a:solidFill>
                <a:latin typeface="Calibri" charset="0"/>
              </a:rPr>
              <a:t>Es la resistencia a fluir que se presenta en un </a:t>
            </a:r>
            <a:r>
              <a:rPr lang="es-ES" sz="6600" dirty="0" smtClean="0">
                <a:solidFill>
                  <a:schemeClr val="tx2"/>
                </a:solidFill>
                <a:latin typeface="Calibri" charset="0"/>
              </a:rPr>
              <a:t>líquido </a:t>
            </a:r>
            <a:endParaRPr lang="es-ES" sz="6600" dirty="0">
              <a:solidFill>
                <a:schemeClr val="tx2"/>
              </a:solidFill>
              <a:latin typeface="Calibri" charset="0"/>
            </a:endParaRPr>
          </a:p>
          <a:p>
            <a:pPr algn="ctr" eaLnBrk="1" hangingPunct="1"/>
            <a:r>
              <a:rPr lang="es-ES" sz="6600" dirty="0">
                <a:solidFill>
                  <a:schemeClr val="tx2"/>
                </a:solidFill>
                <a:latin typeface="Calibri" charset="0"/>
              </a:rPr>
              <a:t>(Y un gas  en general uno respecto a otro).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942906" y="7415151"/>
            <a:ext cx="19359698" cy="1928826"/>
          </a:xfrm>
          <a:prstGeom prst="rect">
            <a:avLst/>
          </a:prstGeom>
          <a:noFill/>
        </p:spPr>
        <p:txBody>
          <a:bodyPr>
            <a:prstTxWarp prst="textWave2">
              <a:avLst>
                <a:gd name="adj1" fmla="val 20000"/>
                <a:gd name="adj2" fmla="val -224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0" dirty="0">
                <a:solidFill>
                  <a:srgbClr val="FF0066"/>
                </a:solidFill>
                <a:latin typeface="+mn-lt"/>
                <a:ea typeface="+mn-ea"/>
                <a:cs typeface="+mn-cs"/>
              </a:rPr>
              <a:t>A mayor viscosidad fluye más lentamente.</a:t>
            </a:r>
          </a:p>
        </p:txBody>
      </p:sp>
      <p:sp>
        <p:nvSpPr>
          <p:cNvPr id="175111" name="7 Rectángulo"/>
          <p:cNvSpPr>
            <a:spLocks noChangeArrowheads="1"/>
          </p:cNvSpPr>
          <p:nvPr/>
        </p:nvSpPr>
        <p:spPr bwMode="auto">
          <a:xfrm>
            <a:off x="585788" y="9058275"/>
            <a:ext cx="21016912" cy="704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7200">
                <a:solidFill>
                  <a:srgbClr val="E46C0A"/>
                </a:solidFill>
                <a:latin typeface="Century" charset="0"/>
              </a:rPr>
              <a:t>Medición</a:t>
            </a:r>
          </a:p>
          <a:p>
            <a:pPr>
              <a:buFont typeface="Calibri" charset="0"/>
              <a:buAutoNum type="alphaLcParenR"/>
            </a:pPr>
            <a:r>
              <a:rPr lang="es-ES" sz="4400">
                <a:latin typeface="Comic Sans MS" charset="0"/>
              </a:rPr>
              <a:t>Se toma el tiempo que tarda en fluir a través de un tubo delgado bajo la influencia de la gravedad.</a:t>
            </a:r>
          </a:p>
          <a:p>
            <a:pPr>
              <a:buFont typeface="Calibri" charset="0"/>
              <a:buAutoNum type="alphaLcParenR"/>
            </a:pPr>
            <a:r>
              <a:rPr lang="es-ES" sz="4400">
                <a:latin typeface="Comic Sans MS" charset="0"/>
              </a:rPr>
              <a:t>El tiempo que tarda en bajar unas esferas a través de un liquido.</a:t>
            </a:r>
          </a:p>
          <a:p>
            <a:endParaRPr lang="es-ES" sz="4400">
              <a:latin typeface="Comic Sans MS" charset="0"/>
            </a:endParaRPr>
          </a:p>
          <a:p>
            <a:r>
              <a:rPr lang="es-ES" sz="7200">
                <a:solidFill>
                  <a:srgbClr val="E46C0A"/>
                </a:solidFill>
                <a:latin typeface="Century" charset="0"/>
              </a:rPr>
              <a:t>Influye</a:t>
            </a:r>
          </a:p>
          <a:p>
            <a:r>
              <a:rPr lang="es-ES" sz="4400">
                <a:latin typeface="Comic Sans MS" charset="0"/>
              </a:rPr>
              <a:t>A mayor temperatura la viscosidad disminuye.</a:t>
            </a:r>
          </a:p>
          <a:p>
            <a:r>
              <a:rPr lang="es-ES" sz="4400">
                <a:latin typeface="Comic Sans MS" charset="0"/>
              </a:rPr>
              <a:t>A mayor energía cinética se vencen las fuerzas de atracción.</a:t>
            </a:r>
          </a:p>
          <a:p>
            <a:r>
              <a:rPr lang="es-ES" sz="4400">
                <a:latin typeface="Comic Sans MS" charset="0"/>
              </a:rPr>
              <a:t>A mayor Presión mayor viscosidad.</a:t>
            </a:r>
          </a:p>
        </p:txBody>
      </p:sp>
      <p:pic>
        <p:nvPicPr>
          <p:cNvPr id="175112" name="8 Imagen" descr="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63"/>
          <a:stretch>
            <a:fillRect/>
          </a:stretch>
        </p:blipFill>
        <p:spPr bwMode="auto">
          <a:xfrm>
            <a:off x="728663" y="17702213"/>
            <a:ext cx="4143375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13" name="12 Rectángulo"/>
          <p:cNvSpPr>
            <a:spLocks noChangeArrowheads="1"/>
          </p:cNvSpPr>
          <p:nvPr/>
        </p:nvSpPr>
        <p:spPr bwMode="auto">
          <a:xfrm>
            <a:off x="6586538" y="17916525"/>
            <a:ext cx="15016162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5400">
                <a:solidFill>
                  <a:srgbClr val="4F6228"/>
                </a:solidFill>
                <a:latin typeface="Calibri" charset="0"/>
              </a:rPr>
              <a:t>No es muy diferente a la de otros líquidos:</a:t>
            </a:r>
          </a:p>
          <a:p>
            <a:pPr>
              <a:buFont typeface="Arial" charset="0"/>
              <a:buChar char="•"/>
            </a:pPr>
            <a:r>
              <a:rPr lang="es-ES" sz="5400">
                <a:solidFill>
                  <a:srgbClr val="4F6228"/>
                </a:solidFill>
                <a:latin typeface="Calibri" charset="0"/>
              </a:rPr>
              <a:t>A mayor temperatura menor viscosidad.</a:t>
            </a:r>
          </a:p>
          <a:p>
            <a:pPr>
              <a:buFont typeface="Arial" charset="0"/>
              <a:buChar char="•"/>
            </a:pPr>
            <a:r>
              <a:rPr lang="es-ES" sz="5400">
                <a:solidFill>
                  <a:srgbClr val="4F6228"/>
                </a:solidFill>
                <a:latin typeface="Calibri" charset="0"/>
              </a:rPr>
              <a:t>A mayor presión mayor viscosidad.</a:t>
            </a:r>
          </a:p>
        </p:txBody>
      </p:sp>
      <p:sp>
        <p:nvSpPr>
          <p:cNvPr id="175114" name="13 Rectángulo"/>
          <p:cNvSpPr>
            <a:spLocks noChangeArrowheads="1"/>
          </p:cNvSpPr>
          <p:nvPr/>
        </p:nvSpPr>
        <p:spPr bwMode="auto">
          <a:xfrm>
            <a:off x="8229600" y="21059775"/>
            <a:ext cx="133731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4400">
                <a:solidFill>
                  <a:srgbClr val="FF0066"/>
                </a:solidFill>
                <a:latin typeface="Calibri" charset="0"/>
              </a:rPr>
              <a:t>Nota: Viscosidad Relativa por convenio se refiere a la del H</a:t>
            </a:r>
            <a:r>
              <a:rPr lang="es-ES" sz="4400" baseline="-25000">
                <a:solidFill>
                  <a:srgbClr val="FF0066"/>
                </a:solidFill>
                <a:latin typeface="Calibri" charset="0"/>
              </a:rPr>
              <a:t>2</a:t>
            </a:r>
            <a:r>
              <a:rPr lang="es-ES" sz="4400">
                <a:solidFill>
                  <a:srgbClr val="FF0066"/>
                </a:solidFill>
                <a:latin typeface="Calibri" charset="0"/>
              </a:rPr>
              <a:t>O a 20º C, se obtiene del cociente entre el valor de la viscosidad de la sustancia y la del H</a:t>
            </a:r>
            <a:r>
              <a:rPr lang="es-ES" sz="4400" baseline="-25000">
                <a:solidFill>
                  <a:srgbClr val="FF0066"/>
                </a:solidFill>
                <a:latin typeface="Calibri" charset="0"/>
              </a:rPr>
              <a:t>2</a:t>
            </a:r>
            <a:r>
              <a:rPr lang="es-ES" sz="4400">
                <a:solidFill>
                  <a:srgbClr val="FF0066"/>
                </a:solidFill>
                <a:latin typeface="Calibri" charset="0"/>
              </a:rPr>
              <a:t>O.</a:t>
            </a:r>
          </a:p>
        </p:txBody>
      </p:sp>
      <p:sp>
        <p:nvSpPr>
          <p:cNvPr id="175115" name="18 Rectángulo"/>
          <p:cNvSpPr>
            <a:spLocks noChangeArrowheads="1"/>
          </p:cNvSpPr>
          <p:nvPr/>
        </p:nvSpPr>
        <p:spPr bwMode="auto">
          <a:xfrm>
            <a:off x="300038" y="23631525"/>
            <a:ext cx="73723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ES" sz="5400" b="1">
                <a:solidFill>
                  <a:srgbClr val="800080"/>
                </a:solidFill>
                <a:latin typeface="Book Antiqua" charset="0"/>
              </a:rPr>
              <a:t>Líquidos menos viscosos que el H</a:t>
            </a:r>
            <a:r>
              <a:rPr lang="es-ES" sz="5400" b="1" baseline="-25000">
                <a:solidFill>
                  <a:srgbClr val="800080"/>
                </a:solidFill>
                <a:latin typeface="Book Antiqua" charset="0"/>
              </a:rPr>
              <a:t>2</a:t>
            </a:r>
            <a:r>
              <a:rPr lang="es-ES" sz="5400" b="1">
                <a:solidFill>
                  <a:srgbClr val="800080"/>
                </a:solidFill>
                <a:latin typeface="Book Antiqua" charset="0"/>
              </a:rPr>
              <a:t>O viscosidad relativa menor a 1</a:t>
            </a:r>
          </a:p>
        </p:txBody>
      </p:sp>
      <p:sp>
        <p:nvSpPr>
          <p:cNvPr id="175116" name="20 Rectángulo"/>
          <p:cNvSpPr>
            <a:spLocks noChangeArrowheads="1"/>
          </p:cNvSpPr>
          <p:nvPr/>
        </p:nvSpPr>
        <p:spPr bwMode="auto">
          <a:xfrm>
            <a:off x="585788" y="27131963"/>
            <a:ext cx="16644937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rgbClr val="FF0000"/>
                </a:solidFill>
                <a:latin typeface="Calibri" charset="0"/>
              </a:rPr>
              <a:t>Formula Ley de Newton para la  viscosidad.</a:t>
            </a:r>
          </a:p>
        </p:txBody>
      </p:sp>
      <p:sp>
        <p:nvSpPr>
          <p:cNvPr id="175117" name="21 Rectángulo"/>
          <p:cNvSpPr>
            <a:spLocks noChangeArrowheads="1"/>
          </p:cNvSpPr>
          <p:nvPr/>
        </p:nvSpPr>
        <p:spPr bwMode="auto">
          <a:xfrm>
            <a:off x="5086350" y="28203525"/>
            <a:ext cx="16516350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es-ES" sz="6000">
                <a:solidFill>
                  <a:srgbClr val="7030A0"/>
                </a:solidFill>
                <a:latin typeface="Calibri" charset="0"/>
              </a:rPr>
              <a:t>Donde F= fuerza Tangencial necesaria para mantener una diferencia de velocidad μ entre dos capas paralelas de liquido de sección A moviéndose en el mismo sentido y separados una distancia.</a:t>
            </a:r>
          </a:p>
        </p:txBody>
      </p:sp>
      <p:sp>
        <p:nvSpPr>
          <p:cNvPr id="175118" name="22 Rectángulo"/>
          <p:cNvSpPr>
            <a:spLocks noChangeArrowheads="1"/>
          </p:cNvSpPr>
          <p:nvPr/>
        </p:nvSpPr>
        <p:spPr bwMode="auto">
          <a:xfrm>
            <a:off x="0" y="20774025"/>
            <a:ext cx="10801350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5400">
                <a:latin typeface="Century" charset="0"/>
              </a:rPr>
              <a:t>Donde</a:t>
            </a:r>
          </a:p>
          <a:p>
            <a:r>
              <a:rPr lang="es-ES" sz="4400">
                <a:latin typeface="Calibri" charset="0"/>
              </a:rPr>
              <a:t>η = viscosidad expresada en Poise</a:t>
            </a:r>
          </a:p>
          <a:p>
            <a:r>
              <a:rPr lang="es-ES" sz="4400">
                <a:latin typeface="Calibri" charset="0"/>
              </a:rPr>
              <a:t>1 poise = dina*seg</a:t>
            </a:r>
            <a:endParaRPr lang="es-ES" sz="4400" baseline="30000">
              <a:latin typeface="Calibri" charset="0"/>
            </a:endParaRPr>
          </a:p>
        </p:txBody>
      </p:sp>
      <p:sp>
        <p:nvSpPr>
          <p:cNvPr id="175119" name="23 CuadroTexto"/>
          <p:cNvSpPr txBox="1">
            <a:spLocks noChangeArrowheads="1"/>
          </p:cNvSpPr>
          <p:nvPr/>
        </p:nvSpPr>
        <p:spPr bwMode="auto">
          <a:xfrm>
            <a:off x="2085975" y="22417088"/>
            <a:ext cx="24780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086100" eaLnBrk="0" fontAlgn="base" hangingPunct="0">
              <a:spcBef>
                <a:spcPct val="0"/>
              </a:spcBef>
              <a:spcAft>
                <a:spcPct val="0"/>
              </a:spcAft>
              <a:defRPr sz="6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000">
                <a:latin typeface="Calibri" charset="0"/>
              </a:rPr>
              <a:t>_________</a:t>
            </a:r>
          </a:p>
          <a:p>
            <a:pPr algn="ctr" eaLnBrk="1" hangingPunct="1"/>
            <a:r>
              <a:rPr lang="es-ES" sz="4000">
                <a:latin typeface="Calibri" charset="0"/>
              </a:rPr>
              <a:t>cm</a:t>
            </a:r>
            <a:r>
              <a:rPr lang="es-ES" sz="4000" baseline="30000">
                <a:latin typeface="Calibri" charset="0"/>
              </a:rPr>
              <a:t>2</a:t>
            </a:r>
            <a:endParaRPr lang="es-ES" sz="4000">
              <a:latin typeface="Calibri" charset="0"/>
            </a:endParaRPr>
          </a:p>
        </p:txBody>
      </p:sp>
      <p:pic>
        <p:nvPicPr>
          <p:cNvPr id="175120" name="24 Imagen" descr="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346525"/>
            <a:ext cx="5399088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21" name="25 Imagen" descr="6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25" y="19916775"/>
            <a:ext cx="4321175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26 CuadroTexto"/>
          <p:cNvSpPr txBox="1"/>
          <p:nvPr/>
        </p:nvSpPr>
        <p:spPr>
          <a:xfrm rot="1479816">
            <a:off x="12529823" y="13891455"/>
            <a:ext cx="944309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dirty="0" err="1">
                <a:ln w="28575">
                  <a:solidFill>
                    <a:srgbClr val="0070C0"/>
                  </a:solidFill>
                </a:ln>
                <a:noFill/>
                <a:latin typeface="Arial Black" pitchFamily="34" charset="0"/>
                <a:ea typeface="+mn-ea"/>
                <a:cs typeface="+mn-cs"/>
              </a:rPr>
              <a:t>SAE</a:t>
            </a:r>
            <a:r>
              <a:rPr lang="es-ES" sz="4400" dirty="0">
                <a:ln w="28575">
                  <a:solidFill>
                    <a:srgbClr val="0070C0"/>
                  </a:solidFill>
                </a:ln>
                <a:noFill/>
                <a:latin typeface="Arial Black" pitchFamily="34" charset="0"/>
                <a:ea typeface="+mn-ea"/>
                <a:cs typeface="+mn-cs"/>
              </a:rPr>
              <a:t> 40 Aceite más Viscoso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dirty="0" err="1">
                <a:ln w="28575">
                  <a:solidFill>
                    <a:srgbClr val="0070C0"/>
                  </a:solidFill>
                </a:ln>
                <a:noFill/>
                <a:latin typeface="Arial Black" pitchFamily="34" charset="0"/>
                <a:ea typeface="+mn-ea"/>
                <a:cs typeface="+mn-cs"/>
              </a:rPr>
              <a:t>SAE</a:t>
            </a:r>
            <a:r>
              <a:rPr lang="es-ES" sz="4400" dirty="0">
                <a:ln w="28575">
                  <a:solidFill>
                    <a:srgbClr val="0070C0"/>
                  </a:solidFill>
                </a:ln>
                <a:noFill/>
                <a:latin typeface="Arial Black" pitchFamily="34" charset="0"/>
                <a:ea typeface="+mn-ea"/>
                <a:cs typeface="+mn-cs"/>
              </a:rPr>
              <a:t> 10 Aceite menos Viscoso</a:t>
            </a:r>
          </a:p>
        </p:txBody>
      </p:sp>
      <p:sp>
        <p:nvSpPr>
          <p:cNvPr id="175123" name="27 Rectángulo"/>
          <p:cNvSpPr>
            <a:spLocks noChangeArrowheads="1"/>
          </p:cNvSpPr>
          <p:nvPr/>
        </p:nvSpPr>
        <p:spPr bwMode="auto">
          <a:xfrm>
            <a:off x="13801725" y="23702963"/>
            <a:ext cx="73723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ES" sz="5400" b="1">
                <a:solidFill>
                  <a:srgbClr val="800080"/>
                </a:solidFill>
                <a:latin typeface="Book Antiqua" charset="0"/>
              </a:rPr>
              <a:t>Líquidos mas</a:t>
            </a:r>
          </a:p>
          <a:p>
            <a:pPr algn="ctr"/>
            <a:r>
              <a:rPr lang="es-ES" sz="5400" b="1">
                <a:solidFill>
                  <a:srgbClr val="800080"/>
                </a:solidFill>
                <a:latin typeface="Book Antiqua" charset="0"/>
              </a:rPr>
              <a:t>viscosos que el H</a:t>
            </a:r>
            <a:r>
              <a:rPr lang="es-ES" sz="5400" b="1" baseline="-25000">
                <a:solidFill>
                  <a:srgbClr val="800080"/>
                </a:solidFill>
                <a:latin typeface="Book Antiqua" charset="0"/>
              </a:rPr>
              <a:t>2</a:t>
            </a:r>
            <a:r>
              <a:rPr lang="es-ES" sz="5400" b="1">
                <a:solidFill>
                  <a:srgbClr val="800080"/>
                </a:solidFill>
                <a:latin typeface="Book Antiqua" charset="0"/>
              </a:rPr>
              <a:t>O viscosidad relativa mayor a 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57000" contrast="-66000"/>
          </a:blip>
          <a:srcRect/>
          <a:stretch>
            <a:fillRect l="-45000" r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Rectángulo"/>
          <p:cNvSpPr/>
          <p:nvPr/>
        </p:nvSpPr>
        <p:spPr>
          <a:xfrm>
            <a:off x="657225" y="1628775"/>
            <a:ext cx="20431125" cy="2584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9BBB59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Una medida de las fuerzas hacia adentro que deben vencerse para expandir el área superficial de un líquido esta dada por la tensión superficial.</a:t>
            </a:r>
          </a:p>
        </p:txBody>
      </p:sp>
      <p:sp>
        <p:nvSpPr>
          <p:cNvPr id="31" name="30 Rectángulo"/>
          <p:cNvSpPr/>
          <p:nvPr/>
        </p:nvSpPr>
        <p:spPr>
          <a:xfrm>
            <a:off x="2600325" y="3700463"/>
            <a:ext cx="19002375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Por lo tanto </a:t>
            </a:r>
            <a:r>
              <a:rPr lang="es-ES" sz="5400" dirty="0">
                <a:solidFill>
                  <a:srgbClr val="1F497D"/>
                </a:solidFill>
                <a:latin typeface="Symbol" pitchFamily="18" charset="2"/>
                <a:ea typeface="+mn-ea"/>
                <a:cs typeface="+mn-cs"/>
              </a:rPr>
              <a:t>g</a:t>
            </a:r>
            <a:r>
              <a:rPr lang="es-ES" sz="54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es la energía requerida para aumentar el área superficial de un líquido en una unidad de área.</a:t>
            </a:r>
          </a:p>
        </p:txBody>
      </p:sp>
      <p:sp>
        <p:nvSpPr>
          <p:cNvPr id="32" name="31 Rectángulo"/>
          <p:cNvSpPr/>
          <p:nvPr/>
        </p:nvSpPr>
        <p:spPr>
          <a:xfrm>
            <a:off x="2371725" y="5486400"/>
            <a:ext cx="17359313" cy="10302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Symbol" pitchFamily="18" charset="2"/>
                <a:ea typeface="+mn-ea"/>
                <a:cs typeface="+mn-cs"/>
              </a:rPr>
              <a:t>g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H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  =7.29 x 10</a:t>
            </a: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-2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J/m</a:t>
            </a: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///   72.75 dina</a:t>
            </a:r>
          </a:p>
        </p:txBody>
      </p:sp>
      <p:sp>
        <p:nvSpPr>
          <p:cNvPr id="33" name="32 Rectángulo"/>
          <p:cNvSpPr/>
          <p:nvPr/>
        </p:nvSpPr>
        <p:spPr>
          <a:xfrm>
            <a:off x="2443163" y="6343650"/>
            <a:ext cx="1500187" cy="1708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20 °C</a:t>
            </a:r>
            <a:endParaRPr lang="es-ES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13158788" y="5629275"/>
            <a:ext cx="2257425" cy="1970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_____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cm</a:t>
            </a: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0" y="7343775"/>
            <a:ext cx="208026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Es necesario suministrar 7.29 x 10</a:t>
            </a:r>
            <a:r>
              <a:rPr lang="es-ES" sz="5400" baseline="300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-2</a:t>
            </a:r>
            <a:r>
              <a:rPr lang="es-ES" sz="54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 J de energía para aumentar en 1 m</a:t>
            </a:r>
            <a:r>
              <a:rPr lang="es-ES" sz="5400" baseline="300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2 </a:t>
            </a:r>
            <a:r>
              <a:rPr lang="es-ES" sz="54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el área superficial de una cantidad dada de H</a:t>
            </a:r>
            <a:r>
              <a:rPr lang="es-ES" sz="5400" baseline="-250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O.</a:t>
            </a:r>
          </a:p>
        </p:txBody>
      </p:sp>
      <p:sp>
        <p:nvSpPr>
          <p:cNvPr id="36" name="35 Rectángulo"/>
          <p:cNvSpPr/>
          <p:nvPr/>
        </p:nvSpPr>
        <p:spPr>
          <a:xfrm>
            <a:off x="0" y="10272713"/>
            <a:ext cx="1080135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A mayor temperatura la </a:t>
            </a:r>
            <a:r>
              <a:rPr lang="es-ES" sz="5400" dirty="0">
                <a:solidFill>
                  <a:srgbClr val="7030A0"/>
                </a:solidFill>
                <a:latin typeface="Symbol" pitchFamily="18" charset="2"/>
                <a:ea typeface="+mn-ea"/>
                <a:cs typeface="+mn-cs"/>
              </a:rPr>
              <a:t>g</a:t>
            </a:r>
            <a:r>
              <a:rPr lang="es-ES" sz="5400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 disminuye</a:t>
            </a:r>
          </a:p>
        </p:txBody>
      </p:sp>
      <p:sp>
        <p:nvSpPr>
          <p:cNvPr id="37" name="36 Rectángulo"/>
          <p:cNvSpPr/>
          <p:nvPr/>
        </p:nvSpPr>
        <p:spPr>
          <a:xfrm>
            <a:off x="10372725" y="9129713"/>
            <a:ext cx="11229975" cy="42465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Nota: El H</a:t>
            </a:r>
            <a:r>
              <a:rPr lang="es-ES" sz="5400" baseline="-250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O tiene una </a:t>
            </a:r>
            <a:r>
              <a:rPr lang="es-ES" sz="5400" dirty="0">
                <a:solidFill>
                  <a:srgbClr val="FF0000"/>
                </a:solidFill>
                <a:latin typeface="Symbol" pitchFamily="18" charset="2"/>
                <a:ea typeface="+mn-ea"/>
                <a:cs typeface="+mn-cs"/>
              </a:rPr>
              <a:t>g</a:t>
            </a:r>
            <a:r>
              <a:rPr lang="es-ES" sz="54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 relativa debido a sus puentes de hidrogeno.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El Hg tiene una </a:t>
            </a:r>
            <a:r>
              <a:rPr lang="es-ES" sz="5400" dirty="0">
                <a:solidFill>
                  <a:srgbClr val="FF0000"/>
                </a:solidFill>
                <a:latin typeface="Symbol" pitchFamily="18" charset="2"/>
                <a:ea typeface="+mn-ea"/>
                <a:cs typeface="+mn-cs"/>
              </a:rPr>
              <a:t>g</a:t>
            </a:r>
            <a:r>
              <a:rPr lang="es-ES" sz="54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 mayor debido a sus enlaces metálicos.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5400" dirty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8" name="37 Rectángulo"/>
          <p:cNvSpPr/>
          <p:nvPr/>
        </p:nvSpPr>
        <p:spPr>
          <a:xfrm>
            <a:off x="6086475" y="12344400"/>
            <a:ext cx="15516225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La fuerza resultante aprisiona a la molécula superficial evitando su escape por lo tanto la superficie del H</a:t>
            </a:r>
            <a:r>
              <a:rPr lang="es-ES" sz="5400" baseline="-25000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O se comporta como una membrana elástica evitando la rotura de la superficie del líquido.</a:t>
            </a:r>
          </a:p>
          <a:p>
            <a:pPr marL="1792288" indent="-622300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Ω"/>
              <a:defRPr/>
            </a:pPr>
            <a:r>
              <a:rPr lang="es-ES" sz="4800" dirty="0">
                <a:solidFill>
                  <a:srgbClr val="EEECE1">
                    <a:lumMod val="25000"/>
                  </a:srgbClr>
                </a:solidFill>
                <a:latin typeface="Calibri"/>
                <a:ea typeface="+mn-ea"/>
                <a:cs typeface="+mn-cs"/>
              </a:rPr>
              <a:t>Permiten que insectos caminen sobre ella</a:t>
            </a:r>
          </a:p>
          <a:p>
            <a:pPr marL="1792288" indent="-622300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Ω"/>
              <a:defRPr/>
            </a:pPr>
            <a:r>
              <a:rPr lang="es-ES" sz="4800" dirty="0">
                <a:solidFill>
                  <a:srgbClr val="EEECE1">
                    <a:lumMod val="25000"/>
                  </a:srgbClr>
                </a:solidFill>
                <a:latin typeface="Calibri"/>
                <a:ea typeface="+mn-ea"/>
                <a:cs typeface="+mn-cs"/>
              </a:rPr>
              <a:t>Floten agujas metálicas</a:t>
            </a:r>
          </a:p>
          <a:p>
            <a:pPr marL="1792288" indent="-622300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Ω"/>
              <a:defRPr/>
            </a:pPr>
            <a:r>
              <a:rPr lang="es-ES" sz="4800" dirty="0">
                <a:solidFill>
                  <a:srgbClr val="EEECE1">
                    <a:lumMod val="25000"/>
                  </a:srgbClr>
                </a:solidFill>
                <a:latin typeface="Calibri"/>
                <a:ea typeface="+mn-ea"/>
                <a:cs typeface="+mn-cs"/>
              </a:rPr>
              <a:t>Forma esférica de las gotas</a:t>
            </a:r>
          </a:p>
        </p:txBody>
      </p:sp>
      <p:sp>
        <p:nvSpPr>
          <p:cNvPr id="39" name="38 Rectángulo"/>
          <p:cNvSpPr/>
          <p:nvPr/>
        </p:nvSpPr>
        <p:spPr>
          <a:xfrm>
            <a:off x="0" y="17630775"/>
            <a:ext cx="216027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Fuerzas de cohesión: 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Son las fuerzas intermoleculares que unen moléculas 	similares unas a otras como los puentes de hidrogeno del H</a:t>
            </a:r>
            <a:r>
              <a:rPr lang="es-ES" sz="54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Fuerzas de adhesión: </a:t>
            </a:r>
            <a:r>
              <a:rPr lang="es-ES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Son las fuerzas intermoleculares que unen una 	sustancia a una superficie.</a:t>
            </a:r>
          </a:p>
        </p:txBody>
      </p:sp>
      <p:sp>
        <p:nvSpPr>
          <p:cNvPr id="40" name="39 Rectángulo"/>
          <p:cNvSpPr/>
          <p:nvPr/>
        </p:nvSpPr>
        <p:spPr>
          <a:xfrm>
            <a:off x="0" y="24560213"/>
            <a:ext cx="4062413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srgbClr val="1F497D">
                    <a:lumMod val="75000"/>
                  </a:srgbClr>
                </a:solidFill>
                <a:latin typeface="Calibri"/>
                <a:ea typeface="Calibri"/>
                <a:cs typeface="Times New Roman"/>
              </a:rPr>
              <a:t>Capilaridad</a:t>
            </a:r>
            <a:endParaRPr lang="es-ES" dirty="0">
              <a:solidFill>
                <a:srgbClr val="1F497D">
                  <a:lumMod val="75000"/>
                </a:srgb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1" name="40 Abrir llave"/>
          <p:cNvSpPr/>
          <p:nvPr/>
        </p:nvSpPr>
        <p:spPr>
          <a:xfrm>
            <a:off x="3871913" y="21488400"/>
            <a:ext cx="1000125" cy="5357813"/>
          </a:xfrm>
          <a:prstGeom prst="leftBrace">
            <a:avLst>
              <a:gd name="adj1" fmla="val 57282"/>
              <a:gd name="adj2" fmla="val 6683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41 Rectángulo"/>
          <p:cNvSpPr/>
          <p:nvPr/>
        </p:nvSpPr>
        <p:spPr>
          <a:xfrm>
            <a:off x="4657725" y="21702713"/>
            <a:ext cx="16944975" cy="5078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Cuando una delgada película de H</a:t>
            </a:r>
            <a:r>
              <a:rPr lang="es-ES" sz="5400" baseline="-250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O se adhiere a las paredes del vidrio, la tensión superficial ocasiona que esta película se contraiga y jale el H</a:t>
            </a:r>
            <a:r>
              <a:rPr lang="es-ES" sz="5400" baseline="-250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O hacia la parte superior del tubo.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Por lo tanto la adhesión es más fuerte que la cohesión por lo que el contenido es empujado hacia arriba.</a:t>
            </a:r>
          </a:p>
        </p:txBody>
      </p:sp>
      <p:sp>
        <p:nvSpPr>
          <p:cNvPr id="43" name="42 Rectángulo"/>
          <p:cNvSpPr/>
          <p:nvPr/>
        </p:nvSpPr>
        <p:spPr>
          <a:xfrm>
            <a:off x="0" y="26989088"/>
            <a:ext cx="7586663" cy="2586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9BBB59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La acción capilar ayuda a que el H</a:t>
            </a:r>
            <a:r>
              <a:rPr lang="es-ES" sz="5400" baseline="-25000" dirty="0">
                <a:solidFill>
                  <a:srgbClr val="9BBB59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srgbClr val="9BBB59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O suba por los tallos de las plantas.</a:t>
            </a:r>
          </a:p>
        </p:txBody>
      </p:sp>
      <p:sp>
        <p:nvSpPr>
          <p:cNvPr id="44" name="43 Rectángulo"/>
          <p:cNvSpPr/>
          <p:nvPr/>
        </p:nvSpPr>
        <p:spPr>
          <a:xfrm>
            <a:off x="9444038" y="27325638"/>
            <a:ext cx="12158662" cy="5078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B78937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5400" baseline="-25000" dirty="0">
                <a:solidFill>
                  <a:srgbClr val="B78937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srgbClr val="B78937"/>
                </a:solidFill>
                <a:latin typeface="Calibri"/>
                <a:ea typeface="+mn-ea"/>
                <a:cs typeface="+mn-cs"/>
              </a:rPr>
              <a:t>O + Jabón = Surfactantes reducen tanto la g del H</a:t>
            </a:r>
            <a:r>
              <a:rPr lang="es-ES" sz="5400" baseline="-25000" dirty="0">
                <a:solidFill>
                  <a:srgbClr val="B78937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5400" dirty="0">
                <a:solidFill>
                  <a:srgbClr val="B78937"/>
                </a:solidFill>
                <a:latin typeface="Calibri"/>
                <a:ea typeface="+mn-ea"/>
                <a:cs typeface="+mn-cs"/>
              </a:rPr>
              <a:t>O que aumentan el poder humectante que permite la retirada de las grasas y de la suciedad adherida a ropas, recipientes etcétera favoreciendo la limpieza.</a:t>
            </a:r>
          </a:p>
        </p:txBody>
      </p:sp>
      <p:pic>
        <p:nvPicPr>
          <p:cNvPr id="45" name="44 Imagen" descr="Flowers_-_Spring_Road.jpg"/>
          <p:cNvPicPr>
            <a:picLocks noChangeAspect="1"/>
          </p:cNvPicPr>
          <p:nvPr/>
        </p:nvPicPr>
        <p:blipFill>
          <a:blip r:embed="rId3"/>
          <a:srcRect l="42500" r="6875" b="36250"/>
          <a:stretch>
            <a:fillRect/>
          </a:stretch>
        </p:blipFill>
        <p:spPr>
          <a:xfrm>
            <a:off x="5586376" y="28747310"/>
            <a:ext cx="3871864" cy="3656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18 Rectángulo"/>
          <p:cNvSpPr/>
          <p:nvPr/>
        </p:nvSpPr>
        <p:spPr>
          <a:xfrm>
            <a:off x="300038" y="13701713"/>
            <a:ext cx="5715000" cy="32861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1" name="20 Conector recto"/>
          <p:cNvCxnSpPr/>
          <p:nvPr/>
        </p:nvCxnSpPr>
        <p:spPr>
          <a:xfrm rot="5400000" flipH="1" flipV="1">
            <a:off x="5514181" y="13200857"/>
            <a:ext cx="10001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rot="5400000" flipH="1" flipV="1">
            <a:off x="-199231" y="13200857"/>
            <a:ext cx="10001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Elipse"/>
          <p:cNvSpPr/>
          <p:nvPr/>
        </p:nvSpPr>
        <p:spPr>
          <a:xfrm>
            <a:off x="1157288" y="13844588"/>
            <a:ext cx="1285875" cy="1285875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23 Elipse"/>
          <p:cNvSpPr/>
          <p:nvPr/>
        </p:nvSpPr>
        <p:spPr>
          <a:xfrm>
            <a:off x="2443163" y="13844588"/>
            <a:ext cx="1285875" cy="1285875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24 Elipse"/>
          <p:cNvSpPr/>
          <p:nvPr/>
        </p:nvSpPr>
        <p:spPr>
          <a:xfrm>
            <a:off x="3729038" y="13844588"/>
            <a:ext cx="1285875" cy="1285875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25 Elipse"/>
          <p:cNvSpPr/>
          <p:nvPr/>
        </p:nvSpPr>
        <p:spPr>
          <a:xfrm>
            <a:off x="2443163" y="15416213"/>
            <a:ext cx="1285875" cy="1285875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8" name="27 Conector recto de flecha"/>
          <p:cNvCxnSpPr/>
          <p:nvPr/>
        </p:nvCxnSpPr>
        <p:spPr>
          <a:xfrm>
            <a:off x="3371850" y="14487525"/>
            <a:ext cx="1071563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/>
          <p:nvPr/>
        </p:nvCxnSpPr>
        <p:spPr>
          <a:xfrm rot="10800000">
            <a:off x="1728788" y="16130588"/>
            <a:ext cx="1071562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50 Conector recto de flecha"/>
          <p:cNvCxnSpPr/>
          <p:nvPr/>
        </p:nvCxnSpPr>
        <p:spPr>
          <a:xfrm>
            <a:off x="3228975" y="14701838"/>
            <a:ext cx="928688" cy="785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51 Conector recto de flecha"/>
          <p:cNvCxnSpPr/>
          <p:nvPr/>
        </p:nvCxnSpPr>
        <p:spPr>
          <a:xfrm rot="10800000" flipV="1">
            <a:off x="1943100" y="14703425"/>
            <a:ext cx="928688" cy="7842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54 Conector recto de flecha"/>
          <p:cNvCxnSpPr/>
          <p:nvPr/>
        </p:nvCxnSpPr>
        <p:spPr>
          <a:xfrm>
            <a:off x="3371850" y="16130588"/>
            <a:ext cx="1071563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55 Conector recto de flecha"/>
          <p:cNvCxnSpPr/>
          <p:nvPr/>
        </p:nvCxnSpPr>
        <p:spPr>
          <a:xfrm rot="10800000">
            <a:off x="1728788" y="14558963"/>
            <a:ext cx="1071562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3157538" y="16273463"/>
            <a:ext cx="928687" cy="785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59 Conector recto de flecha"/>
          <p:cNvCxnSpPr/>
          <p:nvPr/>
        </p:nvCxnSpPr>
        <p:spPr>
          <a:xfrm rot="10800000" flipV="1">
            <a:off x="2014538" y="16273463"/>
            <a:ext cx="928687" cy="7842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1" name="60 Conector recto de flecha"/>
          <p:cNvCxnSpPr/>
          <p:nvPr/>
        </p:nvCxnSpPr>
        <p:spPr>
          <a:xfrm flipV="1">
            <a:off x="3157538" y="15416213"/>
            <a:ext cx="785812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/>
          <p:nvPr/>
        </p:nvCxnSpPr>
        <p:spPr>
          <a:xfrm rot="10800000">
            <a:off x="2228850" y="15416213"/>
            <a:ext cx="714375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66 Conector recto de flecha"/>
          <p:cNvCxnSpPr/>
          <p:nvPr/>
        </p:nvCxnSpPr>
        <p:spPr>
          <a:xfrm rot="5400000">
            <a:off x="2764632" y="16666369"/>
            <a:ext cx="571500" cy="714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0" name="69 Conector recto de flecha"/>
          <p:cNvCxnSpPr>
            <a:endCxn id="24" idx="4"/>
          </p:cNvCxnSpPr>
          <p:nvPr/>
        </p:nvCxnSpPr>
        <p:spPr>
          <a:xfrm rot="5400000" flipH="1" flipV="1">
            <a:off x="2799557" y="15415419"/>
            <a:ext cx="57150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" name="71 Elipse"/>
          <p:cNvSpPr/>
          <p:nvPr/>
        </p:nvSpPr>
        <p:spPr>
          <a:xfrm>
            <a:off x="442913" y="22917150"/>
            <a:ext cx="1481137" cy="12700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3" name="72 Rectángulo"/>
          <p:cNvSpPr/>
          <p:nvPr/>
        </p:nvSpPr>
        <p:spPr>
          <a:xfrm>
            <a:off x="442913" y="20345400"/>
            <a:ext cx="1500187" cy="32861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73 Elipse"/>
          <p:cNvSpPr/>
          <p:nvPr/>
        </p:nvSpPr>
        <p:spPr>
          <a:xfrm>
            <a:off x="514350" y="21059775"/>
            <a:ext cx="1357313" cy="1587500"/>
          </a:xfrm>
          <a:prstGeom prst="ellipse">
            <a:avLst/>
          </a:prstGeom>
          <a:solidFill>
            <a:schemeClr val="bg1"/>
          </a:solidFill>
          <a:ln w="0" cap="rnd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5" name="74 Rectángulo"/>
          <p:cNvSpPr/>
          <p:nvPr/>
        </p:nvSpPr>
        <p:spPr>
          <a:xfrm>
            <a:off x="514350" y="20329525"/>
            <a:ext cx="1357313" cy="1428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6" name="75 CuadroTexto"/>
          <p:cNvSpPr txBox="1"/>
          <p:nvPr/>
        </p:nvSpPr>
        <p:spPr>
          <a:xfrm>
            <a:off x="585788" y="22988588"/>
            <a:ext cx="121443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48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4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</a:p>
        </p:txBody>
      </p:sp>
      <p:sp>
        <p:nvSpPr>
          <p:cNvPr id="77" name="76 CuadroTexto"/>
          <p:cNvSpPr txBox="1"/>
          <p:nvPr/>
        </p:nvSpPr>
        <p:spPr>
          <a:xfrm>
            <a:off x="2085975" y="22488525"/>
            <a:ext cx="200025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Tubo de ensayo</a:t>
            </a:r>
          </a:p>
        </p:txBody>
      </p:sp>
      <p:sp>
        <p:nvSpPr>
          <p:cNvPr id="78" name="77 CuadroTexto"/>
          <p:cNvSpPr txBox="1"/>
          <p:nvPr/>
        </p:nvSpPr>
        <p:spPr>
          <a:xfrm>
            <a:off x="2014538" y="20988338"/>
            <a:ext cx="2214562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Menisco del H</a:t>
            </a:r>
            <a:r>
              <a:rPr lang="es-ES" sz="36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3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960590" y="576289"/>
            <a:ext cx="13786186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ln w="10160">
                  <a:solidFill>
                    <a:srgbClr val="4F81BD"/>
                  </a:solidFill>
                  <a:prstDash val="solid"/>
                </a:ln>
                <a:solidFill>
                  <a:srgbClr val="1F497D">
                    <a:lumMod val="60000"/>
                    <a:lumOff val="40000"/>
                  </a:srgbClr>
                </a:solidFill>
                <a:effectLst>
                  <a:glow rad="63500">
                    <a:srgbClr val="4F81BD">
                      <a:satMod val="175000"/>
                      <a:alpha val="40000"/>
                    </a:srgb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opperplate Gothic Bold"/>
                <a:ea typeface="+mn-ea"/>
                <a:cs typeface="Copperplate Gothic Bold"/>
              </a:rPr>
              <a:t>TENSIÓN SUPERFICIAL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8000"/>
            <a:lum/>
          </a:blip>
          <a:srcRect/>
          <a:stretch>
            <a:fillRect l="-49000" r="-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1 Imagen" descr="Sin título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11660188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0" y="4700588"/>
            <a:ext cx="21602700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srgbClr val="800080"/>
                </a:solidFill>
                <a:latin typeface="Calibri"/>
                <a:ea typeface="+mn-ea"/>
                <a:cs typeface="+mn-cs"/>
              </a:rPr>
              <a:t>Se utiliza para caracterizar a las sustancias.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srgbClr val="80008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Cantidad de masa en una unidad de volumen de la sustancia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872163" y="7343775"/>
            <a:ext cx="9647237" cy="1030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 expresa en g/cm</a:t>
            </a: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</a:t>
            </a:r>
            <a:r>
              <a:rPr lang="es-ES" dirty="0">
                <a:solidFill>
                  <a:prstClr val="black"/>
                </a:solidFill>
                <a:latin typeface="Symbol" pitchFamily="18" charset="2"/>
                <a:ea typeface="+mn-ea"/>
                <a:cs typeface="+mn-cs"/>
              </a:rPr>
              <a:t>j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=m/v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85788" y="8415338"/>
            <a:ext cx="9450387" cy="1862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500" dirty="0">
                <a:solidFill>
                  <a:prstClr val="black"/>
                </a:solidFill>
                <a:latin typeface="Symbol" pitchFamily="18" charset="2"/>
                <a:ea typeface="+mn-ea"/>
                <a:cs typeface="+mn-cs"/>
              </a:rPr>
              <a:t>j 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25 °C      g/cm</a:t>
            </a:r>
            <a:r>
              <a:rPr lang="es-ES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H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 =1.00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443413" y="10344150"/>
            <a:ext cx="1863725" cy="1030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g/ml</a:t>
            </a:r>
          </a:p>
        </p:txBody>
      </p:sp>
      <p:sp>
        <p:nvSpPr>
          <p:cNvPr id="177159" name="6 Rectángulo"/>
          <p:cNvSpPr>
            <a:spLocks noChangeArrowheads="1"/>
          </p:cNvSpPr>
          <p:nvPr/>
        </p:nvSpPr>
        <p:spPr bwMode="auto">
          <a:xfrm>
            <a:off x="10301288" y="8701088"/>
            <a:ext cx="11301412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6600">
                <a:solidFill>
                  <a:srgbClr val="403152"/>
                </a:solidFill>
                <a:cs typeface="Calibri" charset="0"/>
              </a:rPr>
              <a:t>Es una propiedad intensiva de la materia que no depende de cuanta materia se considere.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85788" y="11558588"/>
            <a:ext cx="8942387" cy="14462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Imp.- </a:t>
            </a:r>
            <a:r>
              <a:rPr lang="pt-BR" sz="8800" dirty="0">
                <a:solidFill>
                  <a:prstClr val="black"/>
                </a:solidFill>
                <a:latin typeface="Symbol"/>
                <a:ea typeface="+mn-ea"/>
                <a:cs typeface="+mn-cs"/>
              </a:rPr>
              <a:t>j</a:t>
            </a:r>
            <a:r>
              <a:rPr lang="pt-BR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máxima </a:t>
            </a:r>
            <a:r>
              <a:rPr lang="pt-BR" sz="54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del</a:t>
            </a:r>
            <a:r>
              <a:rPr lang="pt-BR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H</a:t>
            </a:r>
            <a:r>
              <a:rPr lang="pt-BR" sz="54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pt-BR" sz="5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 a 4 °C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28975" y="14416088"/>
            <a:ext cx="14644688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s-ES" sz="6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La </a:t>
            </a:r>
            <a:r>
              <a:rPr lang="es-ES" sz="8800" dirty="0">
                <a:solidFill>
                  <a:prstClr val="black">
                    <a:lumMod val="65000"/>
                    <a:lumOff val="35000"/>
                  </a:prstClr>
                </a:solidFill>
                <a:latin typeface="Symbol" pitchFamily="18" charset="2"/>
                <a:ea typeface="Calibri" pitchFamily="34" charset="0"/>
                <a:cs typeface="Times New Roman" pitchFamily="18" charset="0"/>
              </a:rPr>
              <a:t>j</a:t>
            </a:r>
            <a:r>
              <a:rPr lang="es-ES" sz="6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del </a:t>
            </a:r>
            <a:r>
              <a:rPr lang="es-ES" sz="60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es-ES" sz="6000" baseline="-300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s-ES" sz="60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lang="es-ES" sz="6000" baseline="-300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liq</a:t>
            </a:r>
            <a:r>
              <a:rPr lang="es-ES" sz="6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es mayor que la del hielo</a:t>
            </a:r>
            <a:endParaRPr lang="es-ES" sz="960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ea typeface="+mn-ea"/>
              <a:cs typeface="+mn-cs"/>
            </a:endParaRPr>
          </a:p>
          <a:p>
            <a:pPr algn="ctr" defTabSz="914400" eaLnBrk="0" hangingPunct="0">
              <a:defRPr/>
            </a:pPr>
            <a:r>
              <a:rPr lang="es-ES" sz="6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Por lo tanto el hielo flota sobre el </a:t>
            </a:r>
            <a:r>
              <a:rPr lang="es-ES" sz="60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es-ES" sz="6000" baseline="-300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s-ES" sz="60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lang="es-ES" sz="6000" baseline="-300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liq</a:t>
            </a:r>
            <a:endParaRPr lang="es-ES" sz="880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85788" y="17487900"/>
            <a:ext cx="20502562" cy="26924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>
                <a:solidFill>
                  <a:srgbClr val="F79646">
                    <a:lumMod val="75000"/>
                  </a:srgb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Importante- No se congela el del fondo a la superficie por lo que facilita la vida en los causes hídricos, en los cuales se helan en la superficie</a:t>
            </a:r>
            <a:r>
              <a:rPr lang="es-ES" dirty="0">
                <a:solidFill>
                  <a:srgbClr val="F79646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.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585788" y="25274588"/>
            <a:ext cx="21016912" cy="57245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Notas: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Propiedad extensiva. </a:t>
            </a:r>
            <a:r>
              <a:rPr lang="es-ES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Depende de la cantidad de materia considerada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Propiedad intensiva. </a:t>
            </a:r>
            <a:r>
              <a:rPr lang="es-ES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No depende de cuanta materia se considere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rgbClr val="1F497D">
                  <a:lumMod val="75000"/>
                </a:srgbClr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Procesos de intemperización de rocas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5729288" y="19916775"/>
            <a:ext cx="8929687" cy="47863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729288" y="19916775"/>
            <a:ext cx="8929687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9086850" y="22845713"/>
            <a:ext cx="2568575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 err="1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es-ES" sz="6600" baseline="-30000" dirty="0" err="1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s-ES" sz="6600" dirty="0" err="1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lang="es-ES" sz="6600" baseline="-30000" dirty="0" err="1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liq</a:t>
            </a:r>
            <a:r>
              <a:rPr lang="es-ES" sz="66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9301163" y="19988213"/>
            <a:ext cx="1973262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hielo</a:t>
            </a:r>
            <a:endParaRPr lang="es-E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 bright="70000" contrast="-70000"/>
          </a:blip>
          <a:srcRect/>
          <a:stretch>
            <a:fillRect l="-47000" r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1 Imagen" descr="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79" b="19514"/>
          <a:stretch>
            <a:fillRect/>
          </a:stretch>
        </p:blipFill>
        <p:spPr bwMode="auto">
          <a:xfrm>
            <a:off x="3086100" y="771525"/>
            <a:ext cx="15136813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657225" y="4700588"/>
            <a:ext cx="20359688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0" dirty="0">
                <a:solidFill>
                  <a:srgbClr val="339933"/>
                </a:solidFill>
                <a:latin typeface="Calibri"/>
                <a:ea typeface="+mn-ea"/>
                <a:cs typeface="+mn-cs"/>
              </a:rPr>
              <a:t>Esta propiedad se refiere en general a la posibilidad de una sustancia de reducir su volumen (Sin llegar a romperse) ante el aumento de presión.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28663" y="10058400"/>
            <a:ext cx="6264275" cy="2308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srgbClr val="800080"/>
                </a:solidFill>
                <a:latin typeface="Calibri"/>
                <a:ea typeface="+mn-ea"/>
                <a:cs typeface="+mn-cs"/>
              </a:rPr>
              <a:t>Compresibilidad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srgbClr val="800080"/>
                </a:solidFill>
                <a:latin typeface="Calibri"/>
                <a:ea typeface="+mn-ea"/>
                <a:cs typeface="+mn-cs"/>
              </a:rPr>
              <a:t>del H</a:t>
            </a:r>
            <a:r>
              <a:rPr lang="es-ES" sz="7200" baseline="-25000" dirty="0">
                <a:solidFill>
                  <a:srgbClr val="800080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7200" dirty="0">
                <a:solidFill>
                  <a:srgbClr val="800080"/>
                </a:solidFill>
                <a:latin typeface="Calibri"/>
                <a:ea typeface="+mn-ea"/>
                <a:cs typeface="+mn-cs"/>
              </a:rPr>
              <a:t>O.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8515350" y="11129963"/>
            <a:ext cx="12430125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En medios naturales es la respuesta la presión atmosférica que soporta.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14350" y="15701963"/>
            <a:ext cx="7500938" cy="6186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Es baja pero no nula con un coeficiente de comprensibilidad a temperatura y presión normales de </a:t>
            </a:r>
            <a:r>
              <a:rPr lang="es-ES" sz="6600" u="sng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5 x 10</a:t>
            </a:r>
            <a:r>
              <a:rPr lang="es-ES" sz="6600" u="sng" baseline="300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-5</a:t>
            </a:r>
            <a:r>
              <a:rPr lang="es-ES" sz="6600" u="sng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 bares.</a:t>
            </a:r>
            <a:endParaRPr lang="es-ES" sz="6600" dirty="0">
              <a:solidFill>
                <a:srgbClr val="0070C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43163" y="22417088"/>
            <a:ext cx="16073437" cy="85407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FF0066"/>
                </a:solidFill>
                <a:latin typeface="Calibri"/>
                <a:ea typeface="+mn-ea"/>
                <a:cs typeface="+mn-cs"/>
              </a:rPr>
              <a:t>Importancia: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La comprensibilidad no nula del H</a:t>
            </a:r>
            <a:r>
              <a:rPr lang="es-ES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 es importantísima a escala de práctica ya que hace que el nivel de los océanos y mares de nuestro planeta sea del orden de 40 m menor que el correspondiente si el agua tuviera comprensibilidad cero. En tal caso la mayoría de las zonas más pobladas y más desarrolladas de la tierra estarían sumergidas.</a:t>
            </a:r>
          </a:p>
        </p:txBody>
      </p:sp>
      <p:cxnSp>
        <p:nvCxnSpPr>
          <p:cNvPr id="9" name="8 Conector recto de flecha"/>
          <p:cNvCxnSpPr>
            <a:stCxn id="4" idx="2"/>
            <a:endCxn id="6" idx="0"/>
          </p:cNvCxnSpPr>
          <p:nvPr/>
        </p:nvCxnSpPr>
        <p:spPr>
          <a:xfrm rot="16200000" flipH="1">
            <a:off x="2394744" y="13832681"/>
            <a:ext cx="3335338" cy="403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endCxn id="5" idx="1"/>
          </p:cNvCxnSpPr>
          <p:nvPr/>
        </p:nvCxnSpPr>
        <p:spPr>
          <a:xfrm>
            <a:off x="6872288" y="11987213"/>
            <a:ext cx="1643062" cy="850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 bright="73000" contrast="-70000"/>
          </a:blip>
          <a:srcRect/>
          <a:stretch>
            <a:fillRect l="-50000" r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1 Imagen" descr="Sin título-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15" b="12631"/>
          <a:stretch>
            <a:fillRect/>
          </a:stretch>
        </p:blipFill>
        <p:spPr bwMode="auto">
          <a:xfrm>
            <a:off x="2014538" y="628650"/>
            <a:ext cx="18462625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657225" y="3057525"/>
            <a:ext cx="20288250" cy="1970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Cantidad de calor necesaria para elevar su temperatura un grado Celsius determinada cautidad de sustancia.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943725" y="5414963"/>
            <a:ext cx="10582275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srgbClr val="FF00FF"/>
                </a:solidFill>
                <a:latin typeface="Calibri"/>
                <a:ea typeface="+mn-ea"/>
                <a:cs typeface="+mn-cs"/>
              </a:rPr>
              <a:t>Propiedad extensiva 1.0 cal/°C</a:t>
            </a:r>
          </a:p>
        </p:txBody>
      </p:sp>
      <p:sp>
        <p:nvSpPr>
          <p:cNvPr id="5" name="4 Rectángulo"/>
          <p:cNvSpPr/>
          <p:nvPr/>
        </p:nvSpPr>
        <p:spPr>
          <a:xfrm>
            <a:off x="800100" y="5343525"/>
            <a:ext cx="4729163" cy="68627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dirty="0">
                <a:solidFill>
                  <a:srgbClr val="CC3300"/>
                </a:solidFill>
                <a:latin typeface="Calibri"/>
                <a:ea typeface="+mn-ea"/>
                <a:cs typeface="+mn-cs"/>
              </a:rPr>
              <a:t>Se relaciona con la capacidad de una sustancia para almacenar energía calorífica.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dirty="0">
                <a:solidFill>
                  <a:srgbClr val="CC3300"/>
                </a:solidFill>
                <a:latin typeface="Calibri"/>
                <a:ea typeface="+mn-ea"/>
                <a:cs typeface="+mn-cs"/>
              </a:rPr>
              <a:t>Al aumentar la masa de una sustancia aumenta la capacidad calorífica.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729288" y="6915150"/>
            <a:ext cx="15001875" cy="4154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Nota: </a:t>
            </a:r>
            <a:r>
              <a:rPr lang="es-ES" sz="6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Calor específico es la cantidad de calor necesaria para elevar un grado Celsius de la temperatura de un gramo de sustancia. Propiedad intensiva.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515225" y="11344275"/>
            <a:ext cx="12072938" cy="2908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Donde: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m= masa de la sustancia en gramos.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s= calor especifico de una sustancia.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371725" y="12058650"/>
            <a:ext cx="4127500" cy="1862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500" dirty="0">
                <a:solidFill>
                  <a:srgbClr val="C0504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C= m s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85788" y="13844588"/>
            <a:ext cx="1364456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914400">
              <a:defRPr/>
            </a:pPr>
            <a:r>
              <a:rPr lang="en-US" sz="60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9600" dirty="0" err="1">
                <a:solidFill>
                  <a:srgbClr val="CC33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S</a:t>
            </a:r>
            <a:r>
              <a:rPr lang="en-US" sz="6000" dirty="0" err="1">
                <a:solidFill>
                  <a:srgbClr val="CC33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en-US" sz="6000" baseline="-30000" dirty="0" err="1">
                <a:solidFill>
                  <a:srgbClr val="CC33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6000" dirty="0" err="1">
                <a:solidFill>
                  <a:srgbClr val="CC33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lang="en-US" sz="6000" dirty="0">
                <a:solidFill>
                  <a:srgbClr val="CC33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= </a:t>
            </a:r>
            <a:r>
              <a:rPr lang="en-US" sz="6000" dirty="0">
                <a:solidFill>
                  <a:srgbClr val="0000F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4.184  J/g °C</a:t>
            </a:r>
            <a:endParaRPr lang="es-ES" sz="9600" dirty="0">
              <a:solidFill>
                <a:srgbClr val="0000FF"/>
              </a:solidFill>
              <a:latin typeface="Arial" pitchFamily="34" charset="0"/>
              <a:ea typeface="+mn-ea"/>
              <a:cs typeface="+mn-cs"/>
            </a:endParaRPr>
          </a:p>
          <a:p>
            <a:pPr defTabSz="914400" eaLnBrk="0" hangingPunct="0">
              <a:defRPr/>
            </a:pPr>
            <a:r>
              <a:rPr lang="en-US" sz="48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a 14.5 °C</a:t>
            </a:r>
            <a:endParaRPr lang="es-ES" sz="80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  <a:p>
            <a:pPr defTabSz="914400" eaLnBrk="0" hangingPunct="0">
              <a:defRPr/>
            </a:pPr>
            <a:r>
              <a:rPr lang="en-US" sz="8000" dirty="0">
                <a:solidFill>
                  <a:srgbClr val="F79646">
                    <a:lumMod val="75000"/>
                  </a:srgb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S</a:t>
            </a:r>
            <a:r>
              <a:rPr lang="en-US" sz="4800" dirty="0">
                <a:solidFill>
                  <a:srgbClr val="F79646">
                    <a:lumMod val="75000"/>
                  </a:srgb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J/g °C</a:t>
            </a:r>
            <a:endParaRPr lang="es-ES" sz="8000" dirty="0">
              <a:solidFill>
                <a:srgbClr val="F79646">
                  <a:lumMod val="75000"/>
                </a:srgbClr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9086850" y="14987588"/>
            <a:ext cx="10801350" cy="2954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eaLnBrk="0" hangingPunct="0">
              <a:defRPr/>
            </a:pPr>
            <a:r>
              <a:rPr lang="es-ES" sz="6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60 g de H</a:t>
            </a:r>
            <a:r>
              <a:rPr lang="es-ES" sz="6000" baseline="-30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s-ES" sz="6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endParaRPr lang="es-ES" sz="960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ea typeface="+mn-ea"/>
              <a:cs typeface="+mn-cs"/>
            </a:endParaRPr>
          </a:p>
          <a:p>
            <a:pPr algn="ctr" defTabSz="914400" eaLnBrk="0" hangingPunct="0">
              <a:defRPr/>
            </a:pPr>
            <a:r>
              <a:rPr lang="es-ES" sz="6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C= (60 g) (4.184  J/g °C)</a:t>
            </a:r>
            <a:endParaRPr lang="es-ES" sz="960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ea typeface="+mn-ea"/>
              <a:cs typeface="+mn-cs"/>
            </a:endParaRPr>
          </a:p>
          <a:p>
            <a:pPr algn="ctr" defTabSz="914400" eaLnBrk="0" hangingPunct="0">
              <a:defRPr/>
            </a:pPr>
            <a:r>
              <a:rPr lang="es-ES" sz="60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C=251 j/°C</a:t>
            </a:r>
            <a:endParaRPr lang="es-ES" sz="880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3228975" y="15987713"/>
            <a:ext cx="3286125" cy="314325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 eaLnBrk="0" hangingPunct="0">
              <a:defRPr/>
            </a:pPr>
            <a:r>
              <a:rPr lang="es-ES" sz="4800" dirty="0">
                <a:solidFill>
                  <a:srgbClr val="F79646">
                    <a:lumMod val="75000"/>
                  </a:srgb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Hg= 0.139</a:t>
            </a:r>
            <a:endParaRPr lang="es-ES" sz="8000" dirty="0">
              <a:solidFill>
                <a:srgbClr val="F79646">
                  <a:lumMod val="75000"/>
                </a:srgbClr>
              </a:solidFill>
              <a:latin typeface="Arial" pitchFamily="34" charset="0"/>
              <a:ea typeface="+mn-ea"/>
              <a:cs typeface="+mn-cs"/>
            </a:endParaRPr>
          </a:p>
          <a:p>
            <a:pPr defTabSz="914400" eaLnBrk="0" hangingPunct="0">
              <a:defRPr/>
            </a:pPr>
            <a:r>
              <a:rPr lang="es-ES" sz="4800" dirty="0">
                <a:solidFill>
                  <a:srgbClr val="F79646">
                    <a:lumMod val="75000"/>
                  </a:srgb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Al= 0.900</a:t>
            </a:r>
            <a:endParaRPr lang="es-ES" sz="8000" dirty="0">
              <a:solidFill>
                <a:srgbClr val="F79646">
                  <a:lumMod val="75000"/>
                </a:srgbClr>
              </a:solidFill>
              <a:latin typeface="Arial" pitchFamily="34" charset="0"/>
              <a:ea typeface="+mn-ea"/>
              <a:cs typeface="+mn-cs"/>
            </a:endParaRPr>
          </a:p>
          <a:p>
            <a:pPr defTabSz="914400" eaLnBrk="0" hangingPunct="0">
              <a:defRPr/>
            </a:pPr>
            <a:r>
              <a:rPr lang="es-ES" sz="4800" dirty="0">
                <a:solidFill>
                  <a:srgbClr val="F79646">
                    <a:lumMod val="75000"/>
                  </a:srgb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Au= 0.129</a:t>
            </a:r>
            <a:endParaRPr lang="es-ES" sz="8000" dirty="0">
              <a:solidFill>
                <a:srgbClr val="F79646">
                  <a:lumMod val="75000"/>
                </a:srgbClr>
              </a:solidFill>
              <a:latin typeface="Arial" pitchFamily="34" charset="0"/>
              <a:ea typeface="+mn-ea"/>
              <a:cs typeface="+mn-cs"/>
            </a:endParaRPr>
          </a:p>
          <a:p>
            <a:pPr defTabSz="914400" eaLnBrk="0" hangingPunct="0">
              <a:defRPr/>
            </a:pPr>
            <a:r>
              <a:rPr lang="es-ES" sz="4800" dirty="0">
                <a:solidFill>
                  <a:srgbClr val="F79646">
                    <a:lumMod val="75000"/>
                  </a:srgb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Fe= 0.444</a:t>
            </a:r>
            <a:endParaRPr lang="es-ES" sz="8000" dirty="0">
              <a:solidFill>
                <a:srgbClr val="F79646">
                  <a:lumMod val="75000"/>
                </a:srgbClr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657225" y="18845213"/>
            <a:ext cx="20288250" cy="13065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Importante:</a:t>
            </a:r>
          </a:p>
          <a:p>
            <a:pPr marL="1143000" indent="-11430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defRPr/>
            </a:pPr>
            <a:r>
              <a:rPr lang="es-ES" sz="6000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El elevado calor especifico del H</a:t>
            </a:r>
            <a:r>
              <a:rPr lang="es-ES" sz="6000" baseline="-25000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6000" dirty="0">
                <a:solidFill>
                  <a:srgbClr val="7030A0"/>
                </a:solidFill>
                <a:latin typeface="Calibri"/>
                <a:ea typeface="+mn-ea"/>
                <a:cs typeface="+mn-cs"/>
              </a:rPr>
              <a:t>O facilita la tarea de mantener nuestro cuerpo a una temperatura de 37 °C.</a:t>
            </a:r>
          </a:p>
          <a:p>
            <a:pPr marL="1143000" indent="-11430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defRPr/>
            </a:pP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La capacidad calorífica del hielo es el doble que la del H</a:t>
            </a:r>
            <a:r>
              <a:rPr lang="es-ES" sz="6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6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6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s-ES" sz="6000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liq</a:t>
            </a:r>
            <a:r>
              <a:rPr lang="es-ES" sz="60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</a:t>
            </a:r>
            <a:endParaRPr lang="es-ES" sz="6000" dirty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  <a:p>
            <a:pPr marL="1143000" indent="-11430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defRPr/>
            </a:pPr>
            <a:r>
              <a:rPr lang="es-ES" sz="60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El alto calor específico del H</a:t>
            </a:r>
            <a:r>
              <a:rPr lang="es-ES" sz="6000" baseline="-250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60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O explica que las masas del H</a:t>
            </a:r>
            <a:r>
              <a:rPr lang="es-ES" sz="6000" baseline="-250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60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>O cambien su temperatura mas lentamente que las rocas y suelo de la superficie terrestre, actuando como reguladores del flujo de calor entre la litosfera y la atmosfera. Este efecto regula el clima en nuestro planeta. Los océanos termostatos en los que la energía calorífica es transportada a las regiones frías por corrientes marinas(Como el golfo)</a:t>
            </a:r>
          </a:p>
          <a:p>
            <a:pPr marL="1143000" indent="-1143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dirty="0">
                <a:solidFill>
                  <a:srgbClr val="00B050"/>
                </a:solidFill>
                <a:latin typeface="Calibri"/>
                <a:ea typeface="+mn-ea"/>
                <a:cs typeface="+mn-cs"/>
              </a:rPr>
              <a:t>Por lo tanto es muy importante para el clima terrestre el transporte de energía mediante en medio hídrico y las grandes corrientes oceánicas.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 bright="52000" contrast="-70000"/>
          </a:blip>
          <a:srcRect/>
          <a:stretch>
            <a:fillRect l="-47000" r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1 Imagen" descr="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0"/>
            <a:ext cx="17246600" cy="304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228725" y="3343275"/>
            <a:ext cx="19002375" cy="2124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srgbClr val="800080"/>
                </a:solidFill>
                <a:latin typeface="Calibri"/>
                <a:ea typeface="+mn-ea"/>
                <a:cs typeface="+mn-cs"/>
              </a:rPr>
              <a:t>Esta propiedad mide la capacidad de un cuerpo para conducir la energía térmica a su través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4600" y="6557963"/>
            <a:ext cx="147161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914400">
              <a:defRPr/>
            </a:pPr>
            <a:r>
              <a:rPr lang="en-US" sz="66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C</a:t>
            </a:r>
            <a:r>
              <a:rPr lang="en-US" sz="6600" baseline="-300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t</a:t>
            </a:r>
            <a:r>
              <a:rPr lang="en-US" sz="66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 H</a:t>
            </a:r>
            <a:r>
              <a:rPr lang="en-US" sz="6600" baseline="-300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2</a:t>
            </a:r>
            <a:r>
              <a:rPr lang="en-US" sz="66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O= 5.87 x 10</a:t>
            </a:r>
            <a:r>
              <a:rPr lang="en-US" sz="6600" baseline="300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-3</a:t>
            </a:r>
            <a:r>
              <a:rPr lang="en-US" sz="66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n-US" sz="6600" dirty="0" err="1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watios</a:t>
            </a:r>
            <a:r>
              <a:rPr lang="en-US" sz="66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/cm °C</a:t>
            </a:r>
            <a:endParaRPr lang="es-ES" sz="66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  <a:p>
            <a:pPr defTabSz="914400" eaLnBrk="0" hangingPunct="0">
              <a:defRPr/>
            </a:pPr>
            <a:r>
              <a:rPr lang="en-US" sz="6600" baseline="300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           </a:t>
            </a:r>
            <a:r>
              <a:rPr lang="es-ES" sz="6600" baseline="30000" dirty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20 °C &gt;atm</a:t>
            </a:r>
            <a:endParaRPr lang="es-ES" sz="66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942975" y="8915400"/>
            <a:ext cx="20016788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Nota importante: </a:t>
            </a:r>
            <a:r>
              <a:rPr lang="es-ES" sz="7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La conductividad térmica del hielo a 0 °C es aproximadamente 4 veces mayor que la del H</a:t>
            </a:r>
            <a:r>
              <a:rPr lang="es-ES" sz="7200" baseline="-25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7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O </a:t>
            </a:r>
            <a:r>
              <a:rPr lang="es-ES" sz="72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liq</a:t>
            </a:r>
            <a:r>
              <a:rPr lang="es-ES" sz="7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 a igual temperatura por lo tanto su capacidad de conducción es mayor.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85788" y="14701838"/>
            <a:ext cx="10072687" cy="38465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8064A2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La variación de la </a:t>
            </a:r>
            <a:r>
              <a:rPr lang="es-ES" dirty="0" err="1">
                <a:solidFill>
                  <a:srgbClr val="8064A2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C</a:t>
            </a:r>
            <a:r>
              <a:rPr lang="es-ES" baseline="-25000" dirty="0" err="1">
                <a:solidFill>
                  <a:srgbClr val="8064A2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t</a:t>
            </a:r>
            <a:r>
              <a:rPr lang="es-ES" dirty="0">
                <a:solidFill>
                  <a:srgbClr val="8064A2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 c/el H</a:t>
            </a:r>
            <a:r>
              <a:rPr lang="es-ES" baseline="-25000" dirty="0">
                <a:solidFill>
                  <a:srgbClr val="8064A2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dirty="0">
                <a:solidFill>
                  <a:srgbClr val="8064A2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O no es totalmente lineal, presenta un máximo cerca de 130 °C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300913" y="18416588"/>
            <a:ext cx="6765925" cy="1323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8000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8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8000" dirty="0" err="1">
                <a:solidFill>
                  <a:prstClr val="black"/>
                </a:solidFill>
                <a:latin typeface="OlgaC" pitchFamily="2" charset="0"/>
                <a:ea typeface="+mn-ea"/>
                <a:cs typeface="+mn-cs"/>
              </a:rPr>
              <a:t>l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↓      </a:t>
            </a:r>
            <a:r>
              <a:rPr lang="es-ES" sz="8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</a:t>
            </a:r>
            <a:r>
              <a:rPr lang="es-ES" sz="8000" baseline="-25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80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</a:t>
            </a:r>
            <a:r>
              <a:rPr lang="es-ES" sz="8000" dirty="0" err="1">
                <a:solidFill>
                  <a:prstClr val="black"/>
                </a:solidFill>
                <a:latin typeface="OlgaC" pitchFamily="2" charset="0"/>
                <a:ea typeface="+mn-ea"/>
                <a:cs typeface="+mn-cs"/>
              </a:rPr>
              <a:t>s</a:t>
            </a:r>
            <a:r>
              <a:rPr lang="es-ES" sz="8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↑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943170" y="20059677"/>
            <a:ext cx="16216426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96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/>
                <a:ea typeface="+mn-ea"/>
                <a:cs typeface="+mn-cs"/>
              </a:rPr>
              <a:t>Velocidad del sonido en el H</a:t>
            </a:r>
            <a:r>
              <a:rPr lang="es-ES" sz="9600" b="1" baseline="-25000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/>
                <a:ea typeface="+mn-ea"/>
                <a:cs typeface="+mn-cs"/>
              </a:rPr>
              <a:t>2</a:t>
            </a:r>
            <a:r>
              <a:rPr lang="es-ES" sz="96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/>
                <a:ea typeface="+mn-ea"/>
                <a:cs typeface="+mn-cs"/>
              </a:rPr>
              <a:t>O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85788" y="22059900"/>
            <a:ext cx="2043112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No es una propiedad física </a:t>
            </a:r>
            <a:r>
              <a:rPr lang="es-ES" sz="7200" dirty="0" err="1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strictu</a:t>
            </a:r>
            <a:r>
              <a:rPr lang="es-ES" sz="72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 sensu </a:t>
            </a: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del H</a:t>
            </a:r>
            <a:r>
              <a:rPr lang="es-ES" sz="7200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7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 pero es conveniente hacer referencia.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014788" y="25417463"/>
            <a:ext cx="12538075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srgbClr val="0000CC"/>
                </a:solidFill>
                <a:latin typeface="Calibri"/>
                <a:ea typeface="+mn-ea"/>
                <a:cs typeface="+mn-cs"/>
              </a:rPr>
              <a:t>Valor a 25 °C= 1.497 m/</a:t>
            </a:r>
            <a:r>
              <a:rPr lang="es-ES" sz="7200" dirty="0" err="1">
                <a:solidFill>
                  <a:srgbClr val="0000CC"/>
                </a:solidFill>
                <a:latin typeface="Calibri"/>
                <a:ea typeface="+mn-ea"/>
                <a:cs typeface="+mn-cs"/>
              </a:rPr>
              <a:t>seg</a:t>
            </a:r>
            <a:r>
              <a:rPr lang="es-ES" sz="7200" dirty="0">
                <a:solidFill>
                  <a:srgbClr val="0000CC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s-ES" sz="7200" baseline="30000" dirty="0" err="1">
                <a:solidFill>
                  <a:srgbClr val="0000CC"/>
                </a:solidFill>
                <a:latin typeface="Calibri"/>
                <a:ea typeface="+mn-ea"/>
                <a:cs typeface="+mn-cs"/>
              </a:rPr>
              <a:t>mxseg</a:t>
            </a:r>
            <a:r>
              <a:rPr lang="es-ES" sz="7200" baseline="30000" dirty="0">
                <a:solidFill>
                  <a:srgbClr val="0000CC"/>
                </a:solidFill>
                <a:latin typeface="Calibri"/>
                <a:ea typeface="+mn-ea"/>
                <a:cs typeface="+mn-cs"/>
              </a:rPr>
              <a:t>-1</a:t>
            </a:r>
            <a:endParaRPr lang="es-ES" sz="7200" dirty="0">
              <a:solidFill>
                <a:srgbClr val="0000CC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871538" y="27560588"/>
            <a:ext cx="19788187" cy="2124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dirty="0">
                <a:solidFill>
                  <a:srgbClr val="009900"/>
                </a:solidFill>
                <a:latin typeface="Calibri"/>
                <a:ea typeface="+mn-ea"/>
                <a:cs typeface="+mn-cs"/>
              </a:rPr>
              <a:t>Nota: a mayor temperatura mayor velocidad del sonido hasta 75 °C podría ser por la menor densidad del H</a:t>
            </a:r>
            <a:r>
              <a:rPr lang="es-ES" sz="6600" baseline="-25000" dirty="0">
                <a:solidFill>
                  <a:srgbClr val="009900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s-ES" sz="6600" dirty="0">
                <a:solidFill>
                  <a:srgbClr val="009900"/>
                </a:solidFill>
                <a:latin typeface="Calibri"/>
                <a:ea typeface="+mn-ea"/>
                <a:cs typeface="+mn-cs"/>
              </a:rPr>
              <a:t>O.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ppt/theme/theme16.xml><?xml version="1.0" encoding="utf-8"?>
<a:theme xmlns:a="http://schemas.openxmlformats.org/drawingml/2006/main" name="Transmisión de listas">
  <a:themeElements>
    <a:clrScheme name="Cuadrícula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4089</Words>
  <Application>Microsoft Macintosh PowerPoint</Application>
  <PresentationFormat>Personalizado</PresentationFormat>
  <Paragraphs>479</Paragraphs>
  <Slides>31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16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8" baseType="lpstr">
      <vt:lpstr>Tema de Office</vt:lpstr>
      <vt:lpstr>1_Tema de Office</vt:lpstr>
      <vt:lpstr>2_Tema de Office</vt:lpstr>
      <vt:lpstr>3_Tema de Office</vt:lpstr>
      <vt:lpstr>4_Tema de Office</vt:lpstr>
      <vt:lpstr>5_Tema de Office</vt:lpstr>
      <vt:lpstr>6_Tema de Office</vt:lpstr>
      <vt:lpstr>7_Tema de Office</vt:lpstr>
      <vt:lpstr>8_Tema de Office</vt:lpstr>
      <vt:lpstr>9_Tema de Office</vt:lpstr>
      <vt:lpstr>10_Tema de Office</vt:lpstr>
      <vt:lpstr>11_Tema de Office</vt:lpstr>
      <vt:lpstr>12_Tema de Office</vt:lpstr>
      <vt:lpstr>13_Tema de Office</vt:lpstr>
      <vt:lpstr>Espiral</vt:lpstr>
      <vt:lpstr>Transmisión de listas</vt:lpstr>
      <vt:lpstr>Documento</vt:lpstr>
      <vt:lpstr>Unidad II.- Propiedades físicas y químicas del agua Dra. Ana Marcela Gómez Hinojos </vt:lpstr>
      <vt:lpstr>Para el empleo de este material</vt:lpstr>
      <vt:lpstr>Propiedades físicas no asociadas a cambios de estado del agua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Propiedades físicas asociadas a cambios de estado del agua</vt:lpstr>
      <vt:lpstr>Presentación de PowerPoint</vt:lpstr>
      <vt:lpstr>Presentación de PowerPoint</vt:lpstr>
      <vt:lpstr>Presentación de PowerPoint</vt:lpstr>
      <vt:lpstr>DIAGRAMA DE FASES DEL AGUA</vt:lpstr>
      <vt:lpstr>Presentación de PowerPoint</vt:lpstr>
      <vt:lpstr>Propiedades químicas del agua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Coloides</vt:lpstr>
      <vt:lpstr>Características principales</vt:lpstr>
      <vt:lpstr>Presentación de PowerPoint</vt:lpstr>
      <vt:lpstr>Presentación de PowerPoint</vt:lpstr>
      <vt:lpstr>Presentación de PowerPoint</vt:lpstr>
      <vt:lpstr>Propiedades del agua, sustancia única.</vt:lpstr>
      <vt:lpstr>Propiedades del agua, sustancia única.</vt:lpstr>
      <vt:lpstr>Bibliografía</vt:lpstr>
    </vt:vector>
  </TitlesOfParts>
  <Company>Cosmar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Iop</dc:creator>
  <cp:lastModifiedBy>Marcela Gómez</cp:lastModifiedBy>
  <cp:revision>33</cp:revision>
  <dcterms:created xsi:type="dcterms:W3CDTF">2010-06-22T01:28:38Z</dcterms:created>
  <dcterms:modified xsi:type="dcterms:W3CDTF">2016-10-10T02:01:55Z</dcterms:modified>
</cp:coreProperties>
</file>