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4"/>
    <p:sldMasterId id="2147483679" r:id="rId5"/>
  </p:sldMasterIdLst>
  <p:notesMasterIdLst>
    <p:notesMasterId r:id="rId38"/>
  </p:notesMasterIdLst>
  <p:handoutMasterIdLst>
    <p:handoutMasterId r:id="rId39"/>
  </p:handoutMasterIdLst>
  <p:sldIdLst>
    <p:sldId id="315" r:id="rId6"/>
    <p:sldId id="281" r:id="rId7"/>
    <p:sldId id="257" r:id="rId8"/>
    <p:sldId id="282" r:id="rId9"/>
    <p:sldId id="311" r:id="rId10"/>
    <p:sldId id="312" r:id="rId11"/>
    <p:sldId id="285" r:id="rId12"/>
    <p:sldId id="313" r:id="rId13"/>
    <p:sldId id="288" r:id="rId14"/>
    <p:sldId id="289" r:id="rId15"/>
    <p:sldId id="317" r:id="rId16"/>
    <p:sldId id="291" r:id="rId17"/>
    <p:sldId id="292" r:id="rId18"/>
    <p:sldId id="293" r:id="rId19"/>
    <p:sldId id="294" r:id="rId20"/>
    <p:sldId id="295" r:id="rId21"/>
    <p:sldId id="296" r:id="rId22"/>
    <p:sldId id="298" r:id="rId23"/>
    <p:sldId id="299" r:id="rId24"/>
    <p:sldId id="300" r:id="rId25"/>
    <p:sldId id="301" r:id="rId26"/>
    <p:sldId id="302" r:id="rId27"/>
    <p:sldId id="303" r:id="rId28"/>
    <p:sldId id="305" r:id="rId29"/>
    <p:sldId id="318" r:id="rId30"/>
    <p:sldId id="319" r:id="rId31"/>
    <p:sldId id="320" r:id="rId32"/>
    <p:sldId id="316" r:id="rId33"/>
    <p:sldId id="321" r:id="rId34"/>
    <p:sldId id="322" r:id="rId35"/>
    <p:sldId id="309" r:id="rId36"/>
    <p:sldId id="310" r:id="rId37"/>
  </p:sldIdLst>
  <p:sldSz cx="9144000" cy="6858000" type="screen4x3"/>
  <p:notesSz cx="6858000" cy="9144000"/>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5"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1414"/>
    <a:srgbClr val="9FE927"/>
    <a:srgbClr val="E0126F"/>
    <a:srgbClr val="F56E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26" autoAdjust="0"/>
    <p:restoredTop sz="55351" autoAdjust="0"/>
  </p:normalViewPr>
  <p:slideViewPr>
    <p:cSldViewPr>
      <p:cViewPr varScale="1">
        <p:scale>
          <a:sx n="30" d="100"/>
          <a:sy n="30" d="100"/>
        </p:scale>
        <p:origin x="1704" y="3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p:scale>
          <a:sx n="62" d="100"/>
          <a:sy n="62" d="100"/>
        </p:scale>
        <p:origin x="2640" y="-19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MX" sz="1862" b="1" i="0" u="none" strike="noStrike" baseline="0" dirty="0">
                <a:effectLst/>
              </a:rPr>
              <a:t>Liderazgo en avance del PIB en la región</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Hoja1!$B$1</c:f>
              <c:strCache>
                <c:ptCount val="1"/>
                <c:pt idx="0">
                  <c:v>Crecimiento annual</c:v>
                </c:pt>
              </c:strCache>
            </c:strRef>
          </c:tx>
          <c:spPr>
            <a:solidFill>
              <a:schemeClr val="accent1"/>
            </a:solidFill>
            <a:ln>
              <a:noFill/>
            </a:ln>
            <a:effectLst/>
          </c:spPr>
          <c:invertIfNegative val="0"/>
          <c:cat>
            <c:strRef>
              <c:f>Hoja1!$A$2:$A$6</c:f>
              <c:strCache>
                <c:ptCount val="5"/>
                <c:pt idx="0">
                  <c:v>Nacional</c:v>
                </c:pt>
                <c:pt idx="1">
                  <c:v>Queretaro </c:v>
                </c:pt>
                <c:pt idx="2">
                  <c:v>Aguscalientes</c:v>
                </c:pt>
                <c:pt idx="3">
                  <c:v>Guanajuato</c:v>
                </c:pt>
                <c:pt idx="4">
                  <c:v>San Luis Potosí</c:v>
                </c:pt>
              </c:strCache>
            </c:strRef>
          </c:cat>
          <c:val>
            <c:numRef>
              <c:f>Hoja1!$B$2:$B$6</c:f>
              <c:numCache>
                <c:formatCode>0%</c:formatCode>
                <c:ptCount val="5"/>
                <c:pt idx="0" formatCode="0.00%">
                  <c:v>2.4E-2</c:v>
                </c:pt>
                <c:pt idx="1">
                  <c:v>0.05</c:v>
                </c:pt>
                <c:pt idx="2" formatCode="0.00%">
                  <c:v>4.8099999999999997E-2</c:v>
                </c:pt>
                <c:pt idx="3" formatCode="0.00%">
                  <c:v>3.7999999999999999E-2</c:v>
                </c:pt>
                <c:pt idx="4">
                  <c:v>0.03</c:v>
                </c:pt>
              </c:numCache>
            </c:numRef>
          </c:val>
          <c:extLst xmlns:c16r2="http://schemas.microsoft.com/office/drawing/2015/06/chart">
            <c:ext xmlns:c16="http://schemas.microsoft.com/office/drawing/2014/chart" uri="{C3380CC4-5D6E-409C-BE32-E72D297353CC}">
              <c16:uniqueId val="{00000000-8696-488A-A7D6-682703321E8F}"/>
            </c:ext>
          </c:extLst>
        </c:ser>
        <c:dLbls>
          <c:showLegendKey val="0"/>
          <c:showVal val="0"/>
          <c:showCatName val="0"/>
          <c:showSerName val="0"/>
          <c:showPercent val="0"/>
          <c:showBubbleSize val="0"/>
        </c:dLbls>
        <c:gapWidth val="219"/>
        <c:overlap val="-27"/>
        <c:axId val="210728016"/>
        <c:axId val="210727456"/>
      </c:barChart>
      <c:catAx>
        <c:axId val="210728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210727456"/>
        <c:crosses val="autoZero"/>
        <c:auto val="1"/>
        <c:lblAlgn val="ctr"/>
        <c:lblOffset val="100"/>
        <c:noMultiLvlLbl val="0"/>
      </c:catAx>
      <c:valAx>
        <c:axId val="21072745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210728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MX" dirty="0"/>
              <a:t>Incremento anual de la IED</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clustered"/>
        <c:varyColors val="0"/>
        <c:ser>
          <c:idx val="0"/>
          <c:order val="0"/>
          <c:tx>
            <c:strRef>
              <c:f>Hoja1!$B$1</c:f>
              <c:strCache>
                <c:ptCount val="1"/>
                <c:pt idx="0">
                  <c:v>Crecimiento annual</c:v>
                </c:pt>
              </c:strCache>
            </c:strRef>
          </c:tx>
          <c:spPr>
            <a:solidFill>
              <a:schemeClr val="accent1"/>
            </a:solidFill>
            <a:ln>
              <a:noFill/>
            </a:ln>
            <a:effectLst/>
          </c:spPr>
          <c:invertIfNegative val="0"/>
          <c:cat>
            <c:strRef>
              <c:f>Hoja1!$A$2:$A$6</c:f>
              <c:strCache>
                <c:ptCount val="5"/>
                <c:pt idx="0">
                  <c:v>Nacional</c:v>
                </c:pt>
                <c:pt idx="1">
                  <c:v>Guanajuato</c:v>
                </c:pt>
                <c:pt idx="2">
                  <c:v>San Luis Potosí</c:v>
                </c:pt>
                <c:pt idx="3">
                  <c:v>Queretaro </c:v>
                </c:pt>
                <c:pt idx="4">
                  <c:v>Aguscalientes</c:v>
                </c:pt>
              </c:strCache>
            </c:strRef>
          </c:cat>
          <c:val>
            <c:numRef>
              <c:f>Hoja1!$B$2:$B$6</c:f>
              <c:numCache>
                <c:formatCode>0%</c:formatCode>
                <c:ptCount val="5"/>
                <c:pt idx="0" formatCode="0.00%">
                  <c:v>2.4E-2</c:v>
                </c:pt>
                <c:pt idx="1">
                  <c:v>0.55600000000000005</c:v>
                </c:pt>
                <c:pt idx="2" formatCode="0.00%">
                  <c:v>0.45400000000000001</c:v>
                </c:pt>
                <c:pt idx="3" formatCode="0.00%">
                  <c:v>0.24399999999999999</c:v>
                </c:pt>
                <c:pt idx="4">
                  <c:v>0.23</c:v>
                </c:pt>
              </c:numCache>
            </c:numRef>
          </c:val>
          <c:extLst xmlns:c16r2="http://schemas.microsoft.com/office/drawing/2015/06/chart">
            <c:ext xmlns:c16="http://schemas.microsoft.com/office/drawing/2014/chart" uri="{C3380CC4-5D6E-409C-BE32-E72D297353CC}">
              <c16:uniqueId val="{00000000-A8DA-4B6E-B3E7-E5640A527D5C}"/>
            </c:ext>
          </c:extLst>
        </c:ser>
        <c:dLbls>
          <c:showLegendKey val="0"/>
          <c:showVal val="0"/>
          <c:showCatName val="0"/>
          <c:showSerName val="0"/>
          <c:showPercent val="0"/>
          <c:showBubbleSize val="0"/>
        </c:dLbls>
        <c:gapWidth val="219"/>
        <c:overlap val="-27"/>
        <c:axId val="171654144"/>
        <c:axId val="201635728"/>
      </c:barChart>
      <c:catAx>
        <c:axId val="171654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201635728"/>
        <c:crosses val="autoZero"/>
        <c:auto val="1"/>
        <c:lblAlgn val="ctr"/>
        <c:lblOffset val="100"/>
        <c:noMultiLvlLbl val="0"/>
      </c:catAx>
      <c:valAx>
        <c:axId val="20163572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171654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 Id="rId5" Type="http://schemas.openxmlformats.org/officeDocument/2006/relationships/image" Target="../media/image36.png"/><Relationship Id="rId4" Type="http://schemas.openxmlformats.org/officeDocument/2006/relationships/image" Target="../media/image35.png"/></Relationships>
</file>

<file path=ppt/diagrams/_rels/data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 Id="rId5" Type="http://schemas.openxmlformats.org/officeDocument/2006/relationships/image" Target="../media/image41.png"/><Relationship Id="rId4" Type="http://schemas.openxmlformats.org/officeDocument/2006/relationships/image" Target="../media/image40.png"/></Relationships>
</file>

<file path=ppt/diagrams/_rels/data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 Id="rId5" Type="http://schemas.openxmlformats.org/officeDocument/2006/relationships/image" Target="../media/image46.png"/><Relationship Id="rId4" Type="http://schemas.openxmlformats.org/officeDocument/2006/relationships/image" Target="../media/image45.png"/></Relationships>
</file>

<file path=ppt/diagrams/_rels/data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 Id="rId4" Type="http://schemas.openxmlformats.org/officeDocument/2006/relationships/image" Target="../media/image50.png"/></Relationships>
</file>

<file path=ppt/diagrams/_rels/data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 Id="rId4" Type="http://schemas.openxmlformats.org/officeDocument/2006/relationships/image" Target="../media/image54.jpg"/></Relationships>
</file>

<file path=ppt/diagrams/_rels/data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 Id="rId4" Type="http://schemas.openxmlformats.org/officeDocument/2006/relationships/image" Target="../media/image58.png"/></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0.png"/></Relationships>
</file>

<file path=ppt/diagrams/_rels/data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 Id="rId5" Type="http://schemas.openxmlformats.org/officeDocument/2006/relationships/image" Target="../media/image31.png"/><Relationship Id="rId4"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14600D-808A-4CF1-A3D2-5ED51CF1DDD8}"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s-ES"/>
        </a:p>
      </dgm:t>
    </dgm:pt>
    <dgm:pt modelId="{961B55FC-57F0-46FB-83FE-E65F9DF345B8}">
      <dgm:prSet phldrT="[Texto]"/>
      <dgm:spPr/>
      <dgm:t>
        <a:bodyPr/>
        <a:lstStyle/>
        <a:p>
          <a:r>
            <a:rPr lang="es-ES" dirty="0"/>
            <a:t>Humanos</a:t>
          </a:r>
        </a:p>
      </dgm:t>
    </dgm:pt>
    <dgm:pt modelId="{9CFA5E91-E5FB-47AC-BE1A-96B6DA04A943}" type="parTrans" cxnId="{E55D88A7-31B2-49B4-8E20-96C75FDDB985}">
      <dgm:prSet/>
      <dgm:spPr/>
      <dgm:t>
        <a:bodyPr/>
        <a:lstStyle/>
        <a:p>
          <a:endParaRPr lang="es-ES"/>
        </a:p>
      </dgm:t>
    </dgm:pt>
    <dgm:pt modelId="{ECD190B9-FF37-4E81-87FD-E80654C81AA4}" type="sibTrans" cxnId="{E55D88A7-31B2-49B4-8E20-96C75FDDB985}">
      <dgm:prSet/>
      <dgm:spPr/>
      <dgm:t>
        <a:bodyPr/>
        <a:lstStyle/>
        <a:p>
          <a:endParaRPr lang="es-ES"/>
        </a:p>
      </dgm:t>
    </dgm:pt>
    <dgm:pt modelId="{5F23F384-1B4F-47FD-98A5-728A9C0BFDFA}">
      <dgm:prSet phldrT="[Texto]"/>
      <dgm:spPr/>
      <dgm:t>
        <a:bodyPr/>
        <a:lstStyle/>
        <a:p>
          <a:r>
            <a:rPr lang="es-ES" dirty="0"/>
            <a:t>Interacción </a:t>
          </a:r>
        </a:p>
      </dgm:t>
    </dgm:pt>
    <dgm:pt modelId="{9FAE3CD5-F0CF-49AC-A85B-9D7FA1484216}" type="parTrans" cxnId="{AF937670-9B7C-498E-95F6-A7BCABC4AE82}">
      <dgm:prSet/>
      <dgm:spPr/>
      <dgm:t>
        <a:bodyPr/>
        <a:lstStyle/>
        <a:p>
          <a:endParaRPr lang="es-ES"/>
        </a:p>
      </dgm:t>
    </dgm:pt>
    <dgm:pt modelId="{07C2117F-8B1B-4C17-B68A-0E553A077271}" type="sibTrans" cxnId="{AF937670-9B7C-498E-95F6-A7BCABC4AE82}">
      <dgm:prSet/>
      <dgm:spPr/>
      <dgm:t>
        <a:bodyPr/>
        <a:lstStyle/>
        <a:p>
          <a:endParaRPr lang="es-ES"/>
        </a:p>
      </dgm:t>
    </dgm:pt>
    <dgm:pt modelId="{EC6A2FD0-3EF7-41E4-81E7-A5EFE153DD36}">
      <dgm:prSet phldrT="[Texto]"/>
      <dgm:spPr/>
      <dgm:t>
        <a:bodyPr/>
        <a:lstStyle/>
        <a:p>
          <a:r>
            <a:rPr lang="es-ES" dirty="0"/>
            <a:t>Medio</a:t>
          </a:r>
        </a:p>
      </dgm:t>
    </dgm:pt>
    <dgm:pt modelId="{C264F83B-8550-46A9-9BDC-ADE0DDAB5A35}" type="parTrans" cxnId="{DFE0C4C8-56A9-410D-A94C-3B1F059F2232}">
      <dgm:prSet/>
      <dgm:spPr/>
      <dgm:t>
        <a:bodyPr/>
        <a:lstStyle/>
        <a:p>
          <a:endParaRPr lang="es-ES"/>
        </a:p>
      </dgm:t>
    </dgm:pt>
    <dgm:pt modelId="{F3EE13AD-3510-479F-804A-10595A23B802}" type="sibTrans" cxnId="{DFE0C4C8-56A9-410D-A94C-3B1F059F2232}">
      <dgm:prSet/>
      <dgm:spPr/>
      <dgm:t>
        <a:bodyPr/>
        <a:lstStyle/>
        <a:p>
          <a:endParaRPr lang="es-ES"/>
        </a:p>
      </dgm:t>
    </dgm:pt>
    <dgm:pt modelId="{6B32DB27-808B-4472-BFE5-5A2E79FBFEC4}" type="pres">
      <dgm:prSet presAssocID="{8914600D-808A-4CF1-A3D2-5ED51CF1DDD8}" presName="cycle" presStyleCnt="0">
        <dgm:presLayoutVars>
          <dgm:dir/>
          <dgm:resizeHandles val="exact"/>
        </dgm:presLayoutVars>
      </dgm:prSet>
      <dgm:spPr/>
      <dgm:t>
        <a:bodyPr/>
        <a:lstStyle/>
        <a:p>
          <a:endParaRPr lang="es-MX"/>
        </a:p>
      </dgm:t>
    </dgm:pt>
    <dgm:pt modelId="{9886ADD5-CEBE-4D8B-B28F-E2142D77B1F4}" type="pres">
      <dgm:prSet presAssocID="{961B55FC-57F0-46FB-83FE-E65F9DF345B8}" presName="node" presStyleLbl="node1" presStyleIdx="0" presStyleCnt="3">
        <dgm:presLayoutVars>
          <dgm:bulletEnabled val="1"/>
        </dgm:presLayoutVars>
      </dgm:prSet>
      <dgm:spPr/>
      <dgm:t>
        <a:bodyPr/>
        <a:lstStyle/>
        <a:p>
          <a:endParaRPr lang="es-MX"/>
        </a:p>
      </dgm:t>
    </dgm:pt>
    <dgm:pt modelId="{EB8D25A4-C854-49DA-B64C-531B658EEDFB}" type="pres">
      <dgm:prSet presAssocID="{ECD190B9-FF37-4E81-87FD-E80654C81AA4}" presName="sibTrans" presStyleLbl="sibTrans2D1" presStyleIdx="0" presStyleCnt="3"/>
      <dgm:spPr/>
      <dgm:t>
        <a:bodyPr/>
        <a:lstStyle/>
        <a:p>
          <a:endParaRPr lang="es-MX"/>
        </a:p>
      </dgm:t>
    </dgm:pt>
    <dgm:pt modelId="{F74D53D9-422B-4AF2-8932-91AFD9BC20AF}" type="pres">
      <dgm:prSet presAssocID="{ECD190B9-FF37-4E81-87FD-E80654C81AA4}" presName="connectorText" presStyleLbl="sibTrans2D1" presStyleIdx="0" presStyleCnt="3"/>
      <dgm:spPr/>
      <dgm:t>
        <a:bodyPr/>
        <a:lstStyle/>
        <a:p>
          <a:endParaRPr lang="es-MX"/>
        </a:p>
      </dgm:t>
    </dgm:pt>
    <dgm:pt modelId="{2EB66E4F-AB2B-4C88-A64A-5EF88F04DAEA}" type="pres">
      <dgm:prSet presAssocID="{5F23F384-1B4F-47FD-98A5-728A9C0BFDFA}" presName="node" presStyleLbl="node1" presStyleIdx="1" presStyleCnt="3">
        <dgm:presLayoutVars>
          <dgm:bulletEnabled val="1"/>
        </dgm:presLayoutVars>
      </dgm:prSet>
      <dgm:spPr/>
      <dgm:t>
        <a:bodyPr/>
        <a:lstStyle/>
        <a:p>
          <a:endParaRPr lang="es-MX"/>
        </a:p>
      </dgm:t>
    </dgm:pt>
    <dgm:pt modelId="{79EF2933-A2D5-40BD-B786-74DB6E4DFDF4}" type="pres">
      <dgm:prSet presAssocID="{07C2117F-8B1B-4C17-B68A-0E553A077271}" presName="sibTrans" presStyleLbl="sibTrans2D1" presStyleIdx="1" presStyleCnt="3"/>
      <dgm:spPr/>
      <dgm:t>
        <a:bodyPr/>
        <a:lstStyle/>
        <a:p>
          <a:endParaRPr lang="es-MX"/>
        </a:p>
      </dgm:t>
    </dgm:pt>
    <dgm:pt modelId="{9DC74DC5-5B2D-4533-B5AD-622F3FF03595}" type="pres">
      <dgm:prSet presAssocID="{07C2117F-8B1B-4C17-B68A-0E553A077271}" presName="connectorText" presStyleLbl="sibTrans2D1" presStyleIdx="1" presStyleCnt="3"/>
      <dgm:spPr/>
      <dgm:t>
        <a:bodyPr/>
        <a:lstStyle/>
        <a:p>
          <a:endParaRPr lang="es-MX"/>
        </a:p>
      </dgm:t>
    </dgm:pt>
    <dgm:pt modelId="{14DFC834-771B-4E7E-8642-A5E5794BFFD8}" type="pres">
      <dgm:prSet presAssocID="{EC6A2FD0-3EF7-41E4-81E7-A5EFE153DD36}" presName="node" presStyleLbl="node1" presStyleIdx="2" presStyleCnt="3">
        <dgm:presLayoutVars>
          <dgm:bulletEnabled val="1"/>
        </dgm:presLayoutVars>
      </dgm:prSet>
      <dgm:spPr/>
      <dgm:t>
        <a:bodyPr/>
        <a:lstStyle/>
        <a:p>
          <a:endParaRPr lang="es-MX"/>
        </a:p>
      </dgm:t>
    </dgm:pt>
    <dgm:pt modelId="{816B5E64-04CC-4679-B5AD-C49F67550A68}" type="pres">
      <dgm:prSet presAssocID="{F3EE13AD-3510-479F-804A-10595A23B802}" presName="sibTrans" presStyleLbl="sibTrans2D1" presStyleIdx="2" presStyleCnt="3"/>
      <dgm:spPr/>
      <dgm:t>
        <a:bodyPr/>
        <a:lstStyle/>
        <a:p>
          <a:endParaRPr lang="es-MX"/>
        </a:p>
      </dgm:t>
    </dgm:pt>
    <dgm:pt modelId="{0A228C38-83BD-4ED8-B35B-96FB7E7252E9}" type="pres">
      <dgm:prSet presAssocID="{F3EE13AD-3510-479F-804A-10595A23B802}" presName="connectorText" presStyleLbl="sibTrans2D1" presStyleIdx="2" presStyleCnt="3"/>
      <dgm:spPr/>
      <dgm:t>
        <a:bodyPr/>
        <a:lstStyle/>
        <a:p>
          <a:endParaRPr lang="es-MX"/>
        </a:p>
      </dgm:t>
    </dgm:pt>
  </dgm:ptLst>
  <dgm:cxnLst>
    <dgm:cxn modelId="{AF937670-9B7C-498E-95F6-A7BCABC4AE82}" srcId="{8914600D-808A-4CF1-A3D2-5ED51CF1DDD8}" destId="{5F23F384-1B4F-47FD-98A5-728A9C0BFDFA}" srcOrd="1" destOrd="0" parTransId="{9FAE3CD5-F0CF-49AC-A85B-9D7FA1484216}" sibTransId="{07C2117F-8B1B-4C17-B68A-0E553A077271}"/>
    <dgm:cxn modelId="{251BAD75-6010-404F-906D-1FD4CF5FAB2E}" type="presOf" srcId="{5F23F384-1B4F-47FD-98A5-728A9C0BFDFA}" destId="{2EB66E4F-AB2B-4C88-A64A-5EF88F04DAEA}" srcOrd="0" destOrd="0" presId="urn:microsoft.com/office/officeart/2005/8/layout/cycle2"/>
    <dgm:cxn modelId="{06F23B48-A600-4E8A-A823-5B864B974DB2}" type="presOf" srcId="{F3EE13AD-3510-479F-804A-10595A23B802}" destId="{816B5E64-04CC-4679-B5AD-C49F67550A68}" srcOrd="0" destOrd="0" presId="urn:microsoft.com/office/officeart/2005/8/layout/cycle2"/>
    <dgm:cxn modelId="{9155D83E-4319-4A98-B562-CFBB0B5EE992}" type="presOf" srcId="{ECD190B9-FF37-4E81-87FD-E80654C81AA4}" destId="{F74D53D9-422B-4AF2-8932-91AFD9BC20AF}" srcOrd="1" destOrd="0" presId="urn:microsoft.com/office/officeart/2005/8/layout/cycle2"/>
    <dgm:cxn modelId="{633905A4-9001-4D0C-99F2-0E346BFE3291}" type="presOf" srcId="{961B55FC-57F0-46FB-83FE-E65F9DF345B8}" destId="{9886ADD5-CEBE-4D8B-B28F-E2142D77B1F4}" srcOrd="0" destOrd="0" presId="urn:microsoft.com/office/officeart/2005/8/layout/cycle2"/>
    <dgm:cxn modelId="{E55D88A7-31B2-49B4-8E20-96C75FDDB985}" srcId="{8914600D-808A-4CF1-A3D2-5ED51CF1DDD8}" destId="{961B55FC-57F0-46FB-83FE-E65F9DF345B8}" srcOrd="0" destOrd="0" parTransId="{9CFA5E91-E5FB-47AC-BE1A-96B6DA04A943}" sibTransId="{ECD190B9-FF37-4E81-87FD-E80654C81AA4}"/>
    <dgm:cxn modelId="{01B4D04A-F539-4A15-A0C1-556F52A7C88D}" type="presOf" srcId="{ECD190B9-FF37-4E81-87FD-E80654C81AA4}" destId="{EB8D25A4-C854-49DA-B64C-531B658EEDFB}" srcOrd="0" destOrd="0" presId="urn:microsoft.com/office/officeart/2005/8/layout/cycle2"/>
    <dgm:cxn modelId="{B8DDC89B-2C0C-483C-8591-6BDF141ED638}" type="presOf" srcId="{8914600D-808A-4CF1-A3D2-5ED51CF1DDD8}" destId="{6B32DB27-808B-4472-BFE5-5A2E79FBFEC4}" srcOrd="0" destOrd="0" presId="urn:microsoft.com/office/officeart/2005/8/layout/cycle2"/>
    <dgm:cxn modelId="{229F00B6-D0E9-41A1-AD21-6DA2823E6EB4}" type="presOf" srcId="{F3EE13AD-3510-479F-804A-10595A23B802}" destId="{0A228C38-83BD-4ED8-B35B-96FB7E7252E9}" srcOrd="1" destOrd="0" presId="urn:microsoft.com/office/officeart/2005/8/layout/cycle2"/>
    <dgm:cxn modelId="{988A428B-F82D-44CD-A505-D3FC9418B554}" type="presOf" srcId="{EC6A2FD0-3EF7-41E4-81E7-A5EFE153DD36}" destId="{14DFC834-771B-4E7E-8642-A5E5794BFFD8}" srcOrd="0" destOrd="0" presId="urn:microsoft.com/office/officeart/2005/8/layout/cycle2"/>
    <dgm:cxn modelId="{2A31B746-A8D2-4F07-AD8E-2D4BE453A6F2}" type="presOf" srcId="{07C2117F-8B1B-4C17-B68A-0E553A077271}" destId="{9DC74DC5-5B2D-4533-B5AD-622F3FF03595}" srcOrd="1" destOrd="0" presId="urn:microsoft.com/office/officeart/2005/8/layout/cycle2"/>
    <dgm:cxn modelId="{DFE0C4C8-56A9-410D-A94C-3B1F059F2232}" srcId="{8914600D-808A-4CF1-A3D2-5ED51CF1DDD8}" destId="{EC6A2FD0-3EF7-41E4-81E7-A5EFE153DD36}" srcOrd="2" destOrd="0" parTransId="{C264F83B-8550-46A9-9BDC-ADE0DDAB5A35}" sibTransId="{F3EE13AD-3510-479F-804A-10595A23B802}"/>
    <dgm:cxn modelId="{D63C463B-090A-4A52-9117-20B153F3DDEE}" type="presOf" srcId="{07C2117F-8B1B-4C17-B68A-0E553A077271}" destId="{79EF2933-A2D5-40BD-B786-74DB6E4DFDF4}" srcOrd="0" destOrd="0" presId="urn:microsoft.com/office/officeart/2005/8/layout/cycle2"/>
    <dgm:cxn modelId="{2BD180F2-7824-4635-9057-E8D326318FC7}" type="presParOf" srcId="{6B32DB27-808B-4472-BFE5-5A2E79FBFEC4}" destId="{9886ADD5-CEBE-4D8B-B28F-E2142D77B1F4}" srcOrd="0" destOrd="0" presId="urn:microsoft.com/office/officeart/2005/8/layout/cycle2"/>
    <dgm:cxn modelId="{973DA0D8-CDAB-4817-A111-A8CEEB2E15F4}" type="presParOf" srcId="{6B32DB27-808B-4472-BFE5-5A2E79FBFEC4}" destId="{EB8D25A4-C854-49DA-B64C-531B658EEDFB}" srcOrd="1" destOrd="0" presId="urn:microsoft.com/office/officeart/2005/8/layout/cycle2"/>
    <dgm:cxn modelId="{547FDEA5-6397-440C-8962-B60FB5BF0068}" type="presParOf" srcId="{EB8D25A4-C854-49DA-B64C-531B658EEDFB}" destId="{F74D53D9-422B-4AF2-8932-91AFD9BC20AF}" srcOrd="0" destOrd="0" presId="urn:microsoft.com/office/officeart/2005/8/layout/cycle2"/>
    <dgm:cxn modelId="{88996A63-4906-4D45-B37A-EB9C55AC1D3C}" type="presParOf" srcId="{6B32DB27-808B-4472-BFE5-5A2E79FBFEC4}" destId="{2EB66E4F-AB2B-4C88-A64A-5EF88F04DAEA}" srcOrd="2" destOrd="0" presId="urn:microsoft.com/office/officeart/2005/8/layout/cycle2"/>
    <dgm:cxn modelId="{AF441D0B-2DEB-4949-9CB4-B9B4CB5C64BE}" type="presParOf" srcId="{6B32DB27-808B-4472-BFE5-5A2E79FBFEC4}" destId="{79EF2933-A2D5-40BD-B786-74DB6E4DFDF4}" srcOrd="3" destOrd="0" presId="urn:microsoft.com/office/officeart/2005/8/layout/cycle2"/>
    <dgm:cxn modelId="{CF77D96F-96EF-4BF8-8AAD-BC22C1225305}" type="presParOf" srcId="{79EF2933-A2D5-40BD-B786-74DB6E4DFDF4}" destId="{9DC74DC5-5B2D-4533-B5AD-622F3FF03595}" srcOrd="0" destOrd="0" presId="urn:microsoft.com/office/officeart/2005/8/layout/cycle2"/>
    <dgm:cxn modelId="{3CA07D4E-A352-4842-9F36-9FDF3954E9B7}" type="presParOf" srcId="{6B32DB27-808B-4472-BFE5-5A2E79FBFEC4}" destId="{14DFC834-771B-4E7E-8642-A5E5794BFFD8}" srcOrd="4" destOrd="0" presId="urn:microsoft.com/office/officeart/2005/8/layout/cycle2"/>
    <dgm:cxn modelId="{48169176-9E9F-4994-99F9-5E9F9853F702}" type="presParOf" srcId="{6B32DB27-808B-4472-BFE5-5A2E79FBFEC4}" destId="{816B5E64-04CC-4679-B5AD-C49F67550A68}" srcOrd="5" destOrd="0" presId="urn:microsoft.com/office/officeart/2005/8/layout/cycle2"/>
    <dgm:cxn modelId="{D818661E-3EBC-4917-A7C9-8296FBA48F25}" type="presParOf" srcId="{816B5E64-04CC-4679-B5AD-C49F67550A68}" destId="{0A228C38-83BD-4ED8-B35B-96FB7E7252E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MX" dirty="0"/>
            <a:t> Trigo, algodón, jitomate, arroz, tabaco, uva y naranja</a:t>
          </a:r>
          <a:endParaRPr lang="es-ES" dirty="0"/>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ES" dirty="0"/>
            <a:t> B</a:t>
          </a:r>
          <a:r>
            <a:rPr lang="es-MX" dirty="0"/>
            <a:t>ovino, ovino, caprino y porcino</a:t>
          </a:r>
          <a:endParaRPr lang="es-ES" dirty="0"/>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Pesca</a:t>
          </a:r>
        </a:p>
        <a:p>
          <a:r>
            <a:rPr lang="es-MX" dirty="0"/>
            <a:t>Atún, sardina, ostión, camarón y abulón, </a:t>
          </a:r>
          <a:endParaRPr lang="es-ES" dirty="0"/>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6CF614F9-DDE2-452D-B31C-95B077A90613}">
      <dgm:prSet/>
      <dgm:spPr/>
      <dgm:t>
        <a:bodyPr/>
        <a:lstStyle/>
        <a:p>
          <a:r>
            <a:rPr lang="es-ES" dirty="0"/>
            <a:t>Minería</a:t>
          </a:r>
        </a:p>
        <a:p>
          <a:r>
            <a:rPr lang="es-MX" dirty="0"/>
            <a:t> Oro, plomo, zinc, hierro, fósforo y magnesio.</a:t>
          </a:r>
          <a:endParaRPr lang="es-ES" dirty="0"/>
        </a:p>
      </dgm:t>
    </dgm:pt>
    <dgm:pt modelId="{A944BC25-D545-42C3-A568-29184171A986}" type="parTrans" cxnId="{25537EF2-2E01-4F6E-8856-FA54B60F738C}">
      <dgm:prSet/>
      <dgm:spPr/>
      <dgm:t>
        <a:bodyPr/>
        <a:lstStyle/>
        <a:p>
          <a:endParaRPr lang="es-ES"/>
        </a:p>
      </dgm:t>
    </dgm:pt>
    <dgm:pt modelId="{00152D6D-427B-4FAB-B158-4AB595D332E7}" type="sibTrans" cxnId="{25537EF2-2E01-4F6E-8856-FA54B60F738C}">
      <dgm:prSet/>
      <dgm:spPr/>
      <dgm:t>
        <a:bodyPr/>
        <a:lstStyle/>
        <a:p>
          <a:endParaRPr lang="es-ES"/>
        </a:p>
      </dgm:t>
    </dgm:pt>
    <dgm:pt modelId="{B151D7C0-B766-4E4E-9F30-69C43B45DE40}">
      <dgm:prSet/>
      <dgm:spPr/>
      <dgm:t>
        <a:bodyPr/>
        <a:lstStyle/>
        <a:p>
          <a:r>
            <a:rPr lang="es-ES" dirty="0"/>
            <a:t>Industria</a:t>
          </a:r>
        </a:p>
        <a:p>
          <a:r>
            <a:rPr lang="es-MX" dirty="0"/>
            <a:t>Empacado y congelado de productos del mar; empacado y deshidratado de frutas y legumbres; cervecera, </a:t>
          </a:r>
          <a:r>
            <a:rPr lang="es-ES" dirty="0"/>
            <a:t>despepitadoras de algodón y maquiladoras</a:t>
          </a:r>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5"/>
      <dgm:spPr/>
      <dgm:t>
        <a:bodyPr/>
        <a:lstStyle/>
        <a:p>
          <a:endParaRPr lang="es-MX"/>
        </a:p>
      </dgm:t>
    </dgm:pt>
    <dgm:pt modelId="{887E7893-A572-4905-89E9-F764B7A06721}" type="pres">
      <dgm:prSet presAssocID="{699A5728-699B-4B59-9FEF-DACF90197B22}" presName="img" presStyleLbl="fgImgPlace1" presStyleIdx="0" presStyleCnt="5"/>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5">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5"/>
      <dgm:spPr/>
      <dgm:t>
        <a:bodyPr/>
        <a:lstStyle/>
        <a:p>
          <a:endParaRPr lang="es-MX"/>
        </a:p>
      </dgm:t>
    </dgm:pt>
    <dgm:pt modelId="{F1D33C24-55A8-4348-8070-EB908B2102D9}" type="pres">
      <dgm:prSet presAssocID="{05A512DE-3112-4B68-B4B2-6445760FA5C0}" presName="img" presStyleLbl="fgImgPlace1" presStyleIdx="1" presStyleCnt="5"/>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5">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5"/>
      <dgm:spPr/>
      <dgm:t>
        <a:bodyPr/>
        <a:lstStyle/>
        <a:p>
          <a:endParaRPr lang="es-MX"/>
        </a:p>
      </dgm:t>
    </dgm:pt>
    <dgm:pt modelId="{3DA56F24-39FB-4643-BD9B-789A8F953707}" type="pres">
      <dgm:prSet presAssocID="{D6048335-5154-4DA4-93A5-B6E746CD5888}" presName="img" presStyleLbl="fgImgPlace1" presStyleIdx="2" presStyleCnt="5"/>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5">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02E16AB9-5F19-4310-BB30-F491CF870B2F}" type="pres">
      <dgm:prSet presAssocID="{6CF614F9-DDE2-452D-B31C-95B077A90613}" presName="comp" presStyleCnt="0"/>
      <dgm:spPr/>
    </dgm:pt>
    <dgm:pt modelId="{64F3627E-7BB4-409A-ACEC-DC75A1611360}" type="pres">
      <dgm:prSet presAssocID="{6CF614F9-DDE2-452D-B31C-95B077A90613}" presName="box" presStyleLbl="node1" presStyleIdx="3" presStyleCnt="5" custLinFactNeighborX="-179" custLinFactNeighborY="3228"/>
      <dgm:spPr/>
      <dgm:t>
        <a:bodyPr/>
        <a:lstStyle/>
        <a:p>
          <a:endParaRPr lang="es-MX"/>
        </a:p>
      </dgm:t>
    </dgm:pt>
    <dgm:pt modelId="{44F4F899-1623-40D3-A552-06B767D3574F}" type="pres">
      <dgm:prSet presAssocID="{6CF614F9-DDE2-452D-B31C-95B077A90613}" presName="img" presStyleLbl="fgImgPlace1" presStyleIdx="3" presStyleCnt="5"/>
      <dgm:spPr>
        <a:blipFill rotWithShape="1">
          <a:blip xmlns:r="http://schemas.openxmlformats.org/officeDocument/2006/relationships" r:embed="rId4"/>
          <a:stretch>
            <a:fillRect/>
          </a:stretch>
        </a:blipFill>
      </dgm:spPr>
    </dgm:pt>
    <dgm:pt modelId="{8F36A60D-71D6-42E4-9C32-A257DD8F08CB}" type="pres">
      <dgm:prSet presAssocID="{6CF614F9-DDE2-452D-B31C-95B077A90613}" presName="text" presStyleLbl="node1" presStyleIdx="3" presStyleCnt="5">
        <dgm:presLayoutVars>
          <dgm:bulletEnabled val="1"/>
        </dgm:presLayoutVars>
      </dgm:prSet>
      <dgm:spPr/>
      <dgm:t>
        <a:bodyPr/>
        <a:lstStyle/>
        <a:p>
          <a:endParaRPr lang="es-MX"/>
        </a:p>
      </dgm:t>
    </dgm:pt>
    <dgm:pt modelId="{4D8FD023-0C7A-444A-9418-C7458FDD3939}" type="pres">
      <dgm:prSet presAssocID="{00152D6D-427B-4FAB-B158-4AB595D332E7}"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4" presStyleCnt="5"/>
      <dgm:spPr/>
      <dgm:t>
        <a:bodyPr/>
        <a:lstStyle/>
        <a:p>
          <a:endParaRPr lang="es-MX"/>
        </a:p>
      </dgm:t>
    </dgm:pt>
    <dgm:pt modelId="{6608B3E2-6301-4BE8-B527-8EA5101A4F91}" type="pres">
      <dgm:prSet presAssocID="{B151D7C0-B766-4E4E-9F30-69C43B45DE40}" presName="img" presStyleLbl="fgImgPlace1" presStyleIdx="4" presStyleCnt="5"/>
      <dgm:spPr>
        <a:blipFill rotWithShape="1">
          <a:blip xmlns:r="http://schemas.openxmlformats.org/officeDocument/2006/relationships" r:embed="rId5"/>
          <a:stretch>
            <a:fillRect/>
          </a:stretch>
        </a:blipFill>
      </dgm:spPr>
    </dgm:pt>
    <dgm:pt modelId="{6B5DD812-2220-4F75-98FE-71BEF024DE47}" type="pres">
      <dgm:prSet presAssocID="{B151D7C0-B766-4E4E-9F30-69C43B45DE40}" presName="text" presStyleLbl="node1" presStyleIdx="4" presStyleCnt="5">
        <dgm:presLayoutVars>
          <dgm:bulletEnabled val="1"/>
        </dgm:presLayoutVars>
      </dgm:prSet>
      <dgm:spPr/>
      <dgm:t>
        <a:bodyPr/>
        <a:lstStyle/>
        <a:p>
          <a:endParaRPr lang="es-MX"/>
        </a:p>
      </dgm:t>
    </dgm:pt>
  </dgm:ptLst>
  <dgm:cxnLst>
    <dgm:cxn modelId="{53F749A6-EE4B-4AEF-87E0-02C68542CFC5}" srcId="{349CD84C-855D-43F5-ACA4-38E4C79561CD}" destId="{B151D7C0-B766-4E4E-9F30-69C43B45DE40}" srcOrd="4" destOrd="0" parTransId="{D2C621C4-A993-452C-9086-CA47657E9725}" sibTransId="{E49AD354-8CDF-4889-B700-2A6997FBB6CB}"/>
    <dgm:cxn modelId="{7B9C871E-1850-40D8-8BA9-AE107DD0568F}" type="presOf" srcId="{699A5728-699B-4B59-9FEF-DACF90197B22}" destId="{4B5DB883-D95E-4A0A-8EB9-62710E5DB964}" srcOrd="1"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7BCB089D-BE90-4E76-93D0-95FB0B3CB838}" type="presOf" srcId="{6CF614F9-DDE2-452D-B31C-95B077A90613}" destId="{8F36A60D-71D6-42E4-9C32-A257DD8F08CB}" srcOrd="1" destOrd="0" presId="urn:microsoft.com/office/officeart/2005/8/layout/vList4"/>
    <dgm:cxn modelId="{0F44E971-259B-48D4-96C2-518E71AF3A96}" type="presOf" srcId="{05A512DE-3112-4B68-B4B2-6445760FA5C0}" destId="{03043F6A-9D9B-42EC-9F03-0EA15787BBC0}" srcOrd="1" destOrd="0" presId="urn:microsoft.com/office/officeart/2005/8/layout/vList4"/>
    <dgm:cxn modelId="{56B21225-DC68-4F14-891B-39B534679584}" type="presOf" srcId="{349CD84C-855D-43F5-ACA4-38E4C79561CD}" destId="{965B778B-1DC2-42D2-BD5D-EF782C7ED7D4}" srcOrd="0" destOrd="0" presId="urn:microsoft.com/office/officeart/2005/8/layout/vList4"/>
    <dgm:cxn modelId="{25537EF2-2E01-4F6E-8856-FA54B60F738C}" srcId="{349CD84C-855D-43F5-ACA4-38E4C79561CD}" destId="{6CF614F9-DDE2-452D-B31C-95B077A90613}" srcOrd="3" destOrd="0" parTransId="{A944BC25-D545-42C3-A568-29184171A986}" sibTransId="{00152D6D-427B-4FAB-B158-4AB595D332E7}"/>
    <dgm:cxn modelId="{C48CC70F-36EB-4218-86CD-9AB4DFC4DCC0}" type="presOf" srcId="{6CF614F9-DDE2-452D-B31C-95B077A90613}" destId="{64F3627E-7BB4-409A-ACEC-DC75A1611360}"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9A5AC78C-B9D0-495E-8979-BC5C8875C421}" type="presOf" srcId="{D6048335-5154-4DA4-93A5-B6E746CD5888}" destId="{E10730A9-061C-4D86-A64F-A191E0B74FCB}"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8C83FE47-C81C-453C-9981-2821D67C79FC}" srcId="{349CD84C-855D-43F5-ACA4-38E4C79561CD}" destId="{05A512DE-3112-4B68-B4B2-6445760FA5C0}" srcOrd="1" destOrd="0" parTransId="{F9E45613-B923-4A06-A62C-062225626DE5}" sibTransId="{DA589EBD-01EA-4FD2-BCEE-488C6F713C08}"/>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F9CD8C55-3802-407D-B796-E9C6A39E70F3}" type="presParOf" srcId="{965B778B-1DC2-42D2-BD5D-EF782C7ED7D4}" destId="{02E16AB9-5F19-4310-BB30-F491CF870B2F}" srcOrd="6" destOrd="0" presId="urn:microsoft.com/office/officeart/2005/8/layout/vList4"/>
    <dgm:cxn modelId="{838B43F3-F87E-4F03-B14B-9B6EADDD57A0}" type="presParOf" srcId="{02E16AB9-5F19-4310-BB30-F491CF870B2F}" destId="{64F3627E-7BB4-409A-ACEC-DC75A1611360}" srcOrd="0" destOrd="0" presId="urn:microsoft.com/office/officeart/2005/8/layout/vList4"/>
    <dgm:cxn modelId="{3B07229D-C3C0-42AA-B461-F96FA09EC945}" type="presParOf" srcId="{02E16AB9-5F19-4310-BB30-F491CF870B2F}" destId="{44F4F899-1623-40D3-A552-06B767D3574F}" srcOrd="1" destOrd="0" presId="urn:microsoft.com/office/officeart/2005/8/layout/vList4"/>
    <dgm:cxn modelId="{285188C1-0BAD-4F9E-9F11-2C86C57F4B00}" type="presParOf" srcId="{02E16AB9-5F19-4310-BB30-F491CF870B2F}" destId="{8F36A60D-71D6-42E4-9C32-A257DD8F08CB}" srcOrd="2" destOrd="0" presId="urn:microsoft.com/office/officeart/2005/8/layout/vList4"/>
    <dgm:cxn modelId="{824BDB8E-D18A-4164-8031-CA2BD19B1A52}" type="presParOf" srcId="{965B778B-1DC2-42D2-BD5D-EF782C7ED7D4}" destId="{4D8FD023-0C7A-444A-9418-C7458FDD3939}" srcOrd="7" destOrd="0" presId="urn:microsoft.com/office/officeart/2005/8/layout/vList4"/>
    <dgm:cxn modelId="{95A8863B-8C16-48A2-82B4-BB1D150D85FF}" type="presParOf" srcId="{965B778B-1DC2-42D2-BD5D-EF782C7ED7D4}" destId="{7CBA55F2-17B8-4707-8F7F-578BFB636268}" srcOrd="8"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ES" dirty="0"/>
            <a:t>Maíz, sorgo, agave tequilero, mango, aguacate,</a:t>
          </a:r>
        </a:p>
        <a:p>
          <a:r>
            <a:rPr lang="es-MX" dirty="0"/>
            <a:t>plátano, coco, frijol, papaya, limón, caña de azúcar, tamarindo y guayaba</a:t>
          </a:r>
          <a:endParaRPr lang="es-ES" dirty="0"/>
        </a:p>
        <a:p>
          <a:r>
            <a:rPr lang="es-MX" dirty="0"/>
            <a:t> </a:t>
          </a:r>
          <a:endParaRPr lang="es-ES" dirty="0"/>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MX" dirty="0"/>
            <a:t>Bovino, caprino, porcino y caballar</a:t>
          </a:r>
          <a:endParaRPr lang="es-ES" dirty="0"/>
        </a:p>
        <a:p>
          <a:r>
            <a:rPr lang="es-ES" dirty="0"/>
            <a:t> </a:t>
          </a:r>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Pesca</a:t>
          </a:r>
        </a:p>
        <a:p>
          <a:r>
            <a:rPr lang="es-MX" dirty="0"/>
            <a:t>Esta actividad es mínima y de autoconsumo; se captura pescado</a:t>
          </a:r>
          <a:endParaRPr lang="es-ES" dirty="0"/>
        </a:p>
        <a:p>
          <a:r>
            <a:rPr lang="es-MX" dirty="0"/>
            <a:t>blanco, tiburón, charal, bagre y tiburón</a:t>
          </a:r>
          <a:endParaRPr lang="es-ES" dirty="0"/>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6CF614F9-DDE2-452D-B31C-95B077A90613}">
      <dgm:prSet/>
      <dgm:spPr/>
      <dgm:t>
        <a:bodyPr/>
        <a:lstStyle/>
        <a:p>
          <a:r>
            <a:rPr lang="es-ES" dirty="0"/>
            <a:t>Minería</a:t>
          </a:r>
        </a:p>
        <a:p>
          <a:r>
            <a:rPr lang="es-MX" dirty="0"/>
            <a:t> Cuenta con yacimientos de hierro, oro, plata, plomo y azufre.</a:t>
          </a:r>
          <a:endParaRPr lang="es-ES" dirty="0"/>
        </a:p>
      </dgm:t>
    </dgm:pt>
    <dgm:pt modelId="{A944BC25-D545-42C3-A568-29184171A986}" type="parTrans" cxnId="{25537EF2-2E01-4F6E-8856-FA54B60F738C}">
      <dgm:prSet/>
      <dgm:spPr/>
      <dgm:t>
        <a:bodyPr/>
        <a:lstStyle/>
        <a:p>
          <a:endParaRPr lang="es-ES"/>
        </a:p>
      </dgm:t>
    </dgm:pt>
    <dgm:pt modelId="{00152D6D-427B-4FAB-B158-4AB595D332E7}" type="sibTrans" cxnId="{25537EF2-2E01-4F6E-8856-FA54B60F738C}">
      <dgm:prSet/>
      <dgm:spPr/>
      <dgm:t>
        <a:bodyPr/>
        <a:lstStyle/>
        <a:p>
          <a:endParaRPr lang="es-ES"/>
        </a:p>
      </dgm:t>
    </dgm:pt>
    <dgm:pt modelId="{B151D7C0-B766-4E4E-9F30-69C43B45DE40}">
      <dgm:prSet/>
      <dgm:spPr/>
      <dgm:t>
        <a:bodyPr/>
        <a:lstStyle/>
        <a:p>
          <a:r>
            <a:rPr lang="es-ES" dirty="0"/>
            <a:t>Industria</a:t>
          </a:r>
        </a:p>
        <a:p>
          <a:r>
            <a:rPr lang="es-MX" dirty="0"/>
            <a:t>Textil, del calzado, petroquímica, del papel, tequilera, azucarera, alimenticia y peletera</a:t>
          </a:r>
          <a:endParaRPr lang="es-ES" dirty="0"/>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5"/>
      <dgm:spPr/>
      <dgm:t>
        <a:bodyPr/>
        <a:lstStyle/>
        <a:p>
          <a:endParaRPr lang="es-MX"/>
        </a:p>
      </dgm:t>
    </dgm:pt>
    <dgm:pt modelId="{887E7893-A572-4905-89E9-F764B7A06721}" type="pres">
      <dgm:prSet presAssocID="{699A5728-699B-4B59-9FEF-DACF90197B22}" presName="img" presStyleLbl="fgImgPlace1" presStyleIdx="0" presStyleCnt="5" custLinFactNeighborX="-168" custLinFactNeighborY="-22512"/>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5">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5"/>
      <dgm:spPr/>
      <dgm:t>
        <a:bodyPr/>
        <a:lstStyle/>
        <a:p>
          <a:endParaRPr lang="es-MX"/>
        </a:p>
      </dgm:t>
    </dgm:pt>
    <dgm:pt modelId="{F1D33C24-55A8-4348-8070-EB908B2102D9}" type="pres">
      <dgm:prSet presAssocID="{05A512DE-3112-4B68-B4B2-6445760FA5C0}" presName="img" presStyleLbl="fgImgPlace1" presStyleIdx="1" presStyleCnt="5"/>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5">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5"/>
      <dgm:spPr/>
      <dgm:t>
        <a:bodyPr/>
        <a:lstStyle/>
        <a:p>
          <a:endParaRPr lang="es-MX"/>
        </a:p>
      </dgm:t>
    </dgm:pt>
    <dgm:pt modelId="{3DA56F24-39FB-4643-BD9B-789A8F953707}" type="pres">
      <dgm:prSet presAssocID="{D6048335-5154-4DA4-93A5-B6E746CD5888}" presName="img" presStyleLbl="fgImgPlace1" presStyleIdx="2" presStyleCnt="5"/>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5">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02E16AB9-5F19-4310-BB30-F491CF870B2F}" type="pres">
      <dgm:prSet presAssocID="{6CF614F9-DDE2-452D-B31C-95B077A90613}" presName="comp" presStyleCnt="0"/>
      <dgm:spPr/>
    </dgm:pt>
    <dgm:pt modelId="{64F3627E-7BB4-409A-ACEC-DC75A1611360}" type="pres">
      <dgm:prSet presAssocID="{6CF614F9-DDE2-452D-B31C-95B077A90613}" presName="box" presStyleLbl="node1" presStyleIdx="3" presStyleCnt="5" custLinFactNeighborX="-179" custLinFactNeighborY="3228"/>
      <dgm:spPr/>
      <dgm:t>
        <a:bodyPr/>
        <a:lstStyle/>
        <a:p>
          <a:endParaRPr lang="es-MX"/>
        </a:p>
      </dgm:t>
    </dgm:pt>
    <dgm:pt modelId="{44F4F899-1623-40D3-A552-06B767D3574F}" type="pres">
      <dgm:prSet presAssocID="{6CF614F9-DDE2-452D-B31C-95B077A90613}" presName="img" presStyleLbl="fgImgPlace1" presStyleIdx="3" presStyleCnt="5"/>
      <dgm:spPr>
        <a:blipFill rotWithShape="1">
          <a:blip xmlns:r="http://schemas.openxmlformats.org/officeDocument/2006/relationships" r:embed="rId4"/>
          <a:stretch>
            <a:fillRect/>
          </a:stretch>
        </a:blipFill>
      </dgm:spPr>
    </dgm:pt>
    <dgm:pt modelId="{8F36A60D-71D6-42E4-9C32-A257DD8F08CB}" type="pres">
      <dgm:prSet presAssocID="{6CF614F9-DDE2-452D-B31C-95B077A90613}" presName="text" presStyleLbl="node1" presStyleIdx="3" presStyleCnt="5">
        <dgm:presLayoutVars>
          <dgm:bulletEnabled val="1"/>
        </dgm:presLayoutVars>
      </dgm:prSet>
      <dgm:spPr/>
      <dgm:t>
        <a:bodyPr/>
        <a:lstStyle/>
        <a:p>
          <a:endParaRPr lang="es-MX"/>
        </a:p>
      </dgm:t>
    </dgm:pt>
    <dgm:pt modelId="{4D8FD023-0C7A-444A-9418-C7458FDD3939}" type="pres">
      <dgm:prSet presAssocID="{00152D6D-427B-4FAB-B158-4AB595D332E7}"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4" presStyleCnt="5"/>
      <dgm:spPr/>
      <dgm:t>
        <a:bodyPr/>
        <a:lstStyle/>
        <a:p>
          <a:endParaRPr lang="es-MX"/>
        </a:p>
      </dgm:t>
    </dgm:pt>
    <dgm:pt modelId="{6608B3E2-6301-4BE8-B527-8EA5101A4F91}" type="pres">
      <dgm:prSet presAssocID="{B151D7C0-B766-4E4E-9F30-69C43B45DE40}" presName="img" presStyleLbl="fgImgPlace1" presStyleIdx="4" presStyleCnt="5"/>
      <dgm:spPr>
        <a:blipFill rotWithShape="1">
          <a:blip xmlns:r="http://schemas.openxmlformats.org/officeDocument/2006/relationships" r:embed="rId5"/>
          <a:stretch>
            <a:fillRect/>
          </a:stretch>
        </a:blipFill>
      </dgm:spPr>
    </dgm:pt>
    <dgm:pt modelId="{6B5DD812-2220-4F75-98FE-71BEF024DE47}" type="pres">
      <dgm:prSet presAssocID="{B151D7C0-B766-4E4E-9F30-69C43B45DE40}" presName="text" presStyleLbl="node1" presStyleIdx="4" presStyleCnt="5">
        <dgm:presLayoutVars>
          <dgm:bulletEnabled val="1"/>
        </dgm:presLayoutVars>
      </dgm:prSet>
      <dgm:spPr/>
      <dgm:t>
        <a:bodyPr/>
        <a:lstStyle/>
        <a:p>
          <a:endParaRPr lang="es-MX"/>
        </a:p>
      </dgm:t>
    </dgm:pt>
  </dgm:ptLst>
  <dgm:cxnLst>
    <dgm:cxn modelId="{53F749A6-EE4B-4AEF-87E0-02C68542CFC5}" srcId="{349CD84C-855D-43F5-ACA4-38E4C79561CD}" destId="{B151D7C0-B766-4E4E-9F30-69C43B45DE40}" srcOrd="4" destOrd="0" parTransId="{D2C621C4-A993-452C-9086-CA47657E9725}" sibTransId="{E49AD354-8CDF-4889-B700-2A6997FBB6CB}"/>
    <dgm:cxn modelId="{7B9C871E-1850-40D8-8BA9-AE107DD0568F}" type="presOf" srcId="{699A5728-699B-4B59-9FEF-DACF90197B22}" destId="{4B5DB883-D95E-4A0A-8EB9-62710E5DB964}" srcOrd="1"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7BCB089D-BE90-4E76-93D0-95FB0B3CB838}" type="presOf" srcId="{6CF614F9-DDE2-452D-B31C-95B077A90613}" destId="{8F36A60D-71D6-42E4-9C32-A257DD8F08CB}" srcOrd="1" destOrd="0" presId="urn:microsoft.com/office/officeart/2005/8/layout/vList4"/>
    <dgm:cxn modelId="{0F44E971-259B-48D4-96C2-518E71AF3A96}" type="presOf" srcId="{05A512DE-3112-4B68-B4B2-6445760FA5C0}" destId="{03043F6A-9D9B-42EC-9F03-0EA15787BBC0}" srcOrd="1" destOrd="0" presId="urn:microsoft.com/office/officeart/2005/8/layout/vList4"/>
    <dgm:cxn modelId="{56B21225-DC68-4F14-891B-39B534679584}" type="presOf" srcId="{349CD84C-855D-43F5-ACA4-38E4C79561CD}" destId="{965B778B-1DC2-42D2-BD5D-EF782C7ED7D4}" srcOrd="0" destOrd="0" presId="urn:microsoft.com/office/officeart/2005/8/layout/vList4"/>
    <dgm:cxn modelId="{25537EF2-2E01-4F6E-8856-FA54B60F738C}" srcId="{349CD84C-855D-43F5-ACA4-38E4C79561CD}" destId="{6CF614F9-DDE2-452D-B31C-95B077A90613}" srcOrd="3" destOrd="0" parTransId="{A944BC25-D545-42C3-A568-29184171A986}" sibTransId="{00152D6D-427B-4FAB-B158-4AB595D332E7}"/>
    <dgm:cxn modelId="{C48CC70F-36EB-4218-86CD-9AB4DFC4DCC0}" type="presOf" srcId="{6CF614F9-DDE2-452D-B31C-95B077A90613}" destId="{64F3627E-7BB4-409A-ACEC-DC75A1611360}"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9A5AC78C-B9D0-495E-8979-BC5C8875C421}" type="presOf" srcId="{D6048335-5154-4DA4-93A5-B6E746CD5888}" destId="{E10730A9-061C-4D86-A64F-A191E0B74FCB}"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8C83FE47-C81C-453C-9981-2821D67C79FC}" srcId="{349CD84C-855D-43F5-ACA4-38E4C79561CD}" destId="{05A512DE-3112-4B68-B4B2-6445760FA5C0}" srcOrd="1" destOrd="0" parTransId="{F9E45613-B923-4A06-A62C-062225626DE5}" sibTransId="{DA589EBD-01EA-4FD2-BCEE-488C6F713C08}"/>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F9CD8C55-3802-407D-B796-E9C6A39E70F3}" type="presParOf" srcId="{965B778B-1DC2-42D2-BD5D-EF782C7ED7D4}" destId="{02E16AB9-5F19-4310-BB30-F491CF870B2F}" srcOrd="6" destOrd="0" presId="urn:microsoft.com/office/officeart/2005/8/layout/vList4"/>
    <dgm:cxn modelId="{838B43F3-F87E-4F03-B14B-9B6EADDD57A0}" type="presParOf" srcId="{02E16AB9-5F19-4310-BB30-F491CF870B2F}" destId="{64F3627E-7BB4-409A-ACEC-DC75A1611360}" srcOrd="0" destOrd="0" presId="urn:microsoft.com/office/officeart/2005/8/layout/vList4"/>
    <dgm:cxn modelId="{3B07229D-C3C0-42AA-B461-F96FA09EC945}" type="presParOf" srcId="{02E16AB9-5F19-4310-BB30-F491CF870B2F}" destId="{44F4F899-1623-40D3-A552-06B767D3574F}" srcOrd="1" destOrd="0" presId="urn:microsoft.com/office/officeart/2005/8/layout/vList4"/>
    <dgm:cxn modelId="{285188C1-0BAD-4F9E-9F11-2C86C57F4B00}" type="presParOf" srcId="{02E16AB9-5F19-4310-BB30-F491CF870B2F}" destId="{8F36A60D-71D6-42E4-9C32-A257DD8F08CB}" srcOrd="2" destOrd="0" presId="urn:microsoft.com/office/officeart/2005/8/layout/vList4"/>
    <dgm:cxn modelId="{824BDB8E-D18A-4164-8031-CA2BD19B1A52}" type="presParOf" srcId="{965B778B-1DC2-42D2-BD5D-EF782C7ED7D4}" destId="{4D8FD023-0C7A-444A-9418-C7458FDD3939}" srcOrd="7" destOrd="0" presId="urn:microsoft.com/office/officeart/2005/8/layout/vList4"/>
    <dgm:cxn modelId="{95A8863B-8C16-48A2-82B4-BB1D150D85FF}" type="presParOf" srcId="{965B778B-1DC2-42D2-BD5D-EF782C7ED7D4}" destId="{7CBA55F2-17B8-4707-8F7F-578BFB636268}" srcOrd="8"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ES" dirty="0"/>
            <a:t>Maíz, frijol, café, alfalfa, tomate, mango, durazno,</a:t>
          </a:r>
        </a:p>
        <a:p>
          <a:r>
            <a:rPr lang="es-MX" dirty="0"/>
            <a:t>fresa, sorgo, trigo, pera, caña de azúcar y varias legumbres</a:t>
          </a:r>
          <a:endParaRPr lang="es-ES" dirty="0"/>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MX" dirty="0"/>
            <a:t>Se cría ganado bovino, porcino, ovino y avícola</a:t>
          </a:r>
          <a:endParaRPr lang="es-ES" dirty="0"/>
        </a:p>
        <a:p>
          <a:r>
            <a:rPr lang="es-ES" dirty="0"/>
            <a:t> </a:t>
          </a:r>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MX" dirty="0"/>
            <a:t>Explotación forestal</a:t>
          </a:r>
        </a:p>
        <a:p>
          <a:r>
            <a:rPr lang="es-MX" dirty="0"/>
            <a:t>Se aprovecha el pino, el roble verde y el oyamel, para</a:t>
          </a:r>
          <a:endParaRPr lang="es-ES" dirty="0"/>
        </a:p>
        <a:p>
          <a:r>
            <a:rPr lang="es-ES" dirty="0"/>
            <a:t>la producción de madera</a:t>
          </a:r>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6CF614F9-DDE2-452D-B31C-95B077A90613}">
      <dgm:prSet/>
      <dgm:spPr/>
      <dgm:t>
        <a:bodyPr/>
        <a:lstStyle/>
        <a:p>
          <a:r>
            <a:rPr lang="es-ES" dirty="0"/>
            <a:t>Minería</a:t>
          </a:r>
        </a:p>
        <a:p>
          <a:r>
            <a:rPr lang="es-MX" dirty="0"/>
            <a:t>Se extrae oro, plata, mercurio, cobre, fluoruro y sulfuro.</a:t>
          </a:r>
          <a:endParaRPr lang="es-ES" dirty="0"/>
        </a:p>
        <a:p>
          <a:r>
            <a:rPr lang="es-MX" dirty="0"/>
            <a:t> </a:t>
          </a:r>
          <a:endParaRPr lang="es-ES" dirty="0"/>
        </a:p>
      </dgm:t>
    </dgm:pt>
    <dgm:pt modelId="{A944BC25-D545-42C3-A568-29184171A986}" type="parTrans" cxnId="{25537EF2-2E01-4F6E-8856-FA54B60F738C}">
      <dgm:prSet/>
      <dgm:spPr/>
      <dgm:t>
        <a:bodyPr/>
        <a:lstStyle/>
        <a:p>
          <a:endParaRPr lang="es-ES"/>
        </a:p>
      </dgm:t>
    </dgm:pt>
    <dgm:pt modelId="{00152D6D-427B-4FAB-B158-4AB595D332E7}" type="sibTrans" cxnId="{25537EF2-2E01-4F6E-8856-FA54B60F738C}">
      <dgm:prSet/>
      <dgm:spPr/>
      <dgm:t>
        <a:bodyPr/>
        <a:lstStyle/>
        <a:p>
          <a:endParaRPr lang="es-ES"/>
        </a:p>
      </dgm:t>
    </dgm:pt>
    <dgm:pt modelId="{B151D7C0-B766-4E4E-9F30-69C43B45DE40}">
      <dgm:prSet/>
      <dgm:spPr/>
      <dgm:t>
        <a:bodyPr/>
        <a:lstStyle/>
        <a:p>
          <a:r>
            <a:rPr lang="es-ES" dirty="0"/>
            <a:t>Industria</a:t>
          </a:r>
        </a:p>
        <a:p>
          <a:r>
            <a:rPr lang="es-ES" dirty="0"/>
            <a:t>Minera, textil, alimentaria, </a:t>
          </a:r>
          <a:r>
            <a:rPr lang="es-MX" dirty="0"/>
            <a:t>autotransporte, metalmecánica, ensamblajes de vagones del metro,</a:t>
          </a:r>
          <a:endParaRPr lang="es-ES" dirty="0"/>
        </a:p>
        <a:p>
          <a:r>
            <a:rPr lang="es-ES" dirty="0"/>
            <a:t>automotriz, petroquímica, del calzado, cementera, maderera, maquinaria agrícola, </a:t>
          </a:r>
          <a:r>
            <a:rPr lang="es-ES" dirty="0" err="1"/>
            <a:t>hulera</a:t>
          </a:r>
          <a:r>
            <a:rPr lang="es-ES" dirty="0"/>
            <a:t>, aceitera</a:t>
          </a:r>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5"/>
      <dgm:spPr/>
      <dgm:t>
        <a:bodyPr/>
        <a:lstStyle/>
        <a:p>
          <a:endParaRPr lang="es-MX"/>
        </a:p>
      </dgm:t>
    </dgm:pt>
    <dgm:pt modelId="{887E7893-A572-4905-89E9-F764B7A06721}" type="pres">
      <dgm:prSet presAssocID="{699A5728-699B-4B59-9FEF-DACF90197B22}" presName="img" presStyleLbl="fgImgPlace1" presStyleIdx="0" presStyleCnt="5" custLinFactNeighborX="-168" custLinFactNeighborY="-22512"/>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5">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5"/>
      <dgm:spPr/>
      <dgm:t>
        <a:bodyPr/>
        <a:lstStyle/>
        <a:p>
          <a:endParaRPr lang="es-MX"/>
        </a:p>
      </dgm:t>
    </dgm:pt>
    <dgm:pt modelId="{F1D33C24-55A8-4348-8070-EB908B2102D9}" type="pres">
      <dgm:prSet presAssocID="{05A512DE-3112-4B68-B4B2-6445760FA5C0}" presName="img" presStyleLbl="fgImgPlace1" presStyleIdx="1" presStyleCnt="5"/>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5">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5" custLinFactNeighborX="-6146" custLinFactNeighborY="1106"/>
      <dgm:spPr/>
      <dgm:t>
        <a:bodyPr/>
        <a:lstStyle/>
        <a:p>
          <a:endParaRPr lang="es-MX"/>
        </a:p>
      </dgm:t>
    </dgm:pt>
    <dgm:pt modelId="{3DA56F24-39FB-4643-BD9B-789A8F953707}" type="pres">
      <dgm:prSet presAssocID="{D6048335-5154-4DA4-93A5-B6E746CD5888}" presName="img" presStyleLbl="fgImgPlace1" presStyleIdx="2" presStyleCnt="5"/>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5">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02E16AB9-5F19-4310-BB30-F491CF870B2F}" type="pres">
      <dgm:prSet presAssocID="{6CF614F9-DDE2-452D-B31C-95B077A90613}" presName="comp" presStyleCnt="0"/>
      <dgm:spPr/>
    </dgm:pt>
    <dgm:pt modelId="{64F3627E-7BB4-409A-ACEC-DC75A1611360}" type="pres">
      <dgm:prSet presAssocID="{6CF614F9-DDE2-452D-B31C-95B077A90613}" presName="box" presStyleLbl="node1" presStyleIdx="3" presStyleCnt="5" custLinFactNeighborX="-179" custLinFactNeighborY="3228"/>
      <dgm:spPr/>
      <dgm:t>
        <a:bodyPr/>
        <a:lstStyle/>
        <a:p>
          <a:endParaRPr lang="es-MX"/>
        </a:p>
      </dgm:t>
    </dgm:pt>
    <dgm:pt modelId="{44F4F899-1623-40D3-A552-06B767D3574F}" type="pres">
      <dgm:prSet presAssocID="{6CF614F9-DDE2-452D-B31C-95B077A90613}" presName="img" presStyleLbl="fgImgPlace1" presStyleIdx="3" presStyleCnt="5"/>
      <dgm:spPr>
        <a:blipFill rotWithShape="1">
          <a:blip xmlns:r="http://schemas.openxmlformats.org/officeDocument/2006/relationships" r:embed="rId4"/>
          <a:stretch>
            <a:fillRect/>
          </a:stretch>
        </a:blipFill>
      </dgm:spPr>
    </dgm:pt>
    <dgm:pt modelId="{8F36A60D-71D6-42E4-9C32-A257DD8F08CB}" type="pres">
      <dgm:prSet presAssocID="{6CF614F9-DDE2-452D-B31C-95B077A90613}" presName="text" presStyleLbl="node1" presStyleIdx="3" presStyleCnt="5">
        <dgm:presLayoutVars>
          <dgm:bulletEnabled val="1"/>
        </dgm:presLayoutVars>
      </dgm:prSet>
      <dgm:spPr/>
      <dgm:t>
        <a:bodyPr/>
        <a:lstStyle/>
        <a:p>
          <a:endParaRPr lang="es-MX"/>
        </a:p>
      </dgm:t>
    </dgm:pt>
    <dgm:pt modelId="{4D8FD023-0C7A-444A-9418-C7458FDD3939}" type="pres">
      <dgm:prSet presAssocID="{00152D6D-427B-4FAB-B158-4AB595D332E7}"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4" presStyleCnt="5"/>
      <dgm:spPr/>
      <dgm:t>
        <a:bodyPr/>
        <a:lstStyle/>
        <a:p>
          <a:endParaRPr lang="es-MX"/>
        </a:p>
      </dgm:t>
    </dgm:pt>
    <dgm:pt modelId="{6608B3E2-6301-4BE8-B527-8EA5101A4F91}" type="pres">
      <dgm:prSet presAssocID="{B151D7C0-B766-4E4E-9F30-69C43B45DE40}" presName="img" presStyleLbl="fgImgPlace1" presStyleIdx="4" presStyleCnt="5"/>
      <dgm:spPr>
        <a:blipFill rotWithShape="1">
          <a:blip xmlns:r="http://schemas.openxmlformats.org/officeDocument/2006/relationships" r:embed="rId5"/>
          <a:stretch>
            <a:fillRect/>
          </a:stretch>
        </a:blipFill>
      </dgm:spPr>
    </dgm:pt>
    <dgm:pt modelId="{6B5DD812-2220-4F75-98FE-71BEF024DE47}" type="pres">
      <dgm:prSet presAssocID="{B151D7C0-B766-4E4E-9F30-69C43B45DE40}" presName="text" presStyleLbl="node1" presStyleIdx="4" presStyleCnt="5">
        <dgm:presLayoutVars>
          <dgm:bulletEnabled val="1"/>
        </dgm:presLayoutVars>
      </dgm:prSet>
      <dgm:spPr/>
      <dgm:t>
        <a:bodyPr/>
        <a:lstStyle/>
        <a:p>
          <a:endParaRPr lang="es-MX"/>
        </a:p>
      </dgm:t>
    </dgm:pt>
  </dgm:ptLst>
  <dgm:cxnLst>
    <dgm:cxn modelId="{53F749A6-EE4B-4AEF-87E0-02C68542CFC5}" srcId="{349CD84C-855D-43F5-ACA4-38E4C79561CD}" destId="{B151D7C0-B766-4E4E-9F30-69C43B45DE40}" srcOrd="4" destOrd="0" parTransId="{D2C621C4-A993-452C-9086-CA47657E9725}" sibTransId="{E49AD354-8CDF-4889-B700-2A6997FBB6CB}"/>
    <dgm:cxn modelId="{7B9C871E-1850-40D8-8BA9-AE107DD0568F}" type="presOf" srcId="{699A5728-699B-4B59-9FEF-DACF90197B22}" destId="{4B5DB883-D95E-4A0A-8EB9-62710E5DB964}" srcOrd="1"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7BCB089D-BE90-4E76-93D0-95FB0B3CB838}" type="presOf" srcId="{6CF614F9-DDE2-452D-B31C-95B077A90613}" destId="{8F36A60D-71D6-42E4-9C32-A257DD8F08CB}" srcOrd="1" destOrd="0" presId="urn:microsoft.com/office/officeart/2005/8/layout/vList4"/>
    <dgm:cxn modelId="{0F44E971-259B-48D4-96C2-518E71AF3A96}" type="presOf" srcId="{05A512DE-3112-4B68-B4B2-6445760FA5C0}" destId="{03043F6A-9D9B-42EC-9F03-0EA15787BBC0}" srcOrd="1" destOrd="0" presId="urn:microsoft.com/office/officeart/2005/8/layout/vList4"/>
    <dgm:cxn modelId="{56B21225-DC68-4F14-891B-39B534679584}" type="presOf" srcId="{349CD84C-855D-43F5-ACA4-38E4C79561CD}" destId="{965B778B-1DC2-42D2-BD5D-EF782C7ED7D4}" srcOrd="0" destOrd="0" presId="urn:microsoft.com/office/officeart/2005/8/layout/vList4"/>
    <dgm:cxn modelId="{25537EF2-2E01-4F6E-8856-FA54B60F738C}" srcId="{349CD84C-855D-43F5-ACA4-38E4C79561CD}" destId="{6CF614F9-DDE2-452D-B31C-95B077A90613}" srcOrd="3" destOrd="0" parTransId="{A944BC25-D545-42C3-A568-29184171A986}" sibTransId="{00152D6D-427B-4FAB-B158-4AB595D332E7}"/>
    <dgm:cxn modelId="{C48CC70F-36EB-4218-86CD-9AB4DFC4DCC0}" type="presOf" srcId="{6CF614F9-DDE2-452D-B31C-95B077A90613}" destId="{64F3627E-7BB4-409A-ACEC-DC75A1611360}"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9A5AC78C-B9D0-495E-8979-BC5C8875C421}" type="presOf" srcId="{D6048335-5154-4DA4-93A5-B6E746CD5888}" destId="{E10730A9-061C-4D86-A64F-A191E0B74FCB}"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8C83FE47-C81C-453C-9981-2821D67C79FC}" srcId="{349CD84C-855D-43F5-ACA4-38E4C79561CD}" destId="{05A512DE-3112-4B68-B4B2-6445760FA5C0}" srcOrd="1" destOrd="0" parTransId="{F9E45613-B923-4A06-A62C-062225626DE5}" sibTransId="{DA589EBD-01EA-4FD2-BCEE-488C6F713C08}"/>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F9CD8C55-3802-407D-B796-E9C6A39E70F3}" type="presParOf" srcId="{965B778B-1DC2-42D2-BD5D-EF782C7ED7D4}" destId="{02E16AB9-5F19-4310-BB30-F491CF870B2F}" srcOrd="6" destOrd="0" presId="urn:microsoft.com/office/officeart/2005/8/layout/vList4"/>
    <dgm:cxn modelId="{838B43F3-F87E-4F03-B14B-9B6EADDD57A0}" type="presParOf" srcId="{02E16AB9-5F19-4310-BB30-F491CF870B2F}" destId="{64F3627E-7BB4-409A-ACEC-DC75A1611360}" srcOrd="0" destOrd="0" presId="urn:microsoft.com/office/officeart/2005/8/layout/vList4"/>
    <dgm:cxn modelId="{3B07229D-C3C0-42AA-B461-F96FA09EC945}" type="presParOf" srcId="{02E16AB9-5F19-4310-BB30-F491CF870B2F}" destId="{44F4F899-1623-40D3-A552-06B767D3574F}" srcOrd="1" destOrd="0" presId="urn:microsoft.com/office/officeart/2005/8/layout/vList4"/>
    <dgm:cxn modelId="{285188C1-0BAD-4F9E-9F11-2C86C57F4B00}" type="presParOf" srcId="{02E16AB9-5F19-4310-BB30-F491CF870B2F}" destId="{8F36A60D-71D6-42E4-9C32-A257DD8F08CB}" srcOrd="2" destOrd="0" presId="urn:microsoft.com/office/officeart/2005/8/layout/vList4"/>
    <dgm:cxn modelId="{824BDB8E-D18A-4164-8031-CA2BD19B1A52}" type="presParOf" srcId="{965B778B-1DC2-42D2-BD5D-EF782C7ED7D4}" destId="{4D8FD023-0C7A-444A-9418-C7458FDD3939}" srcOrd="7" destOrd="0" presId="urn:microsoft.com/office/officeart/2005/8/layout/vList4"/>
    <dgm:cxn modelId="{95A8863B-8C16-48A2-82B4-BB1D150D85FF}" type="presParOf" srcId="{965B778B-1DC2-42D2-BD5D-EF782C7ED7D4}" destId="{7CBA55F2-17B8-4707-8F7F-578BFB636268}" srcOrd="8"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ES" dirty="0"/>
            <a:t> Se obtiene maíz, caña de azúcar, naranja, plátano, tabaco, alfalfa, jitomate, ajonjolí, café, algodón, henequén, limón, arroz y cacao</a:t>
          </a:r>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MX" dirty="0"/>
            <a:t>En Veracruz principalmente se realiza la actividad ganadera:</a:t>
          </a:r>
          <a:endParaRPr lang="es-ES" dirty="0"/>
        </a:p>
        <a:p>
          <a:r>
            <a:rPr lang="es-MX" dirty="0"/>
            <a:t>se cría ganado bovino y caballo</a:t>
          </a:r>
          <a:endParaRPr lang="es-ES" dirty="0"/>
        </a:p>
        <a:p>
          <a:r>
            <a:rPr lang="es-ES" dirty="0"/>
            <a:t> </a:t>
          </a:r>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Pesca</a:t>
          </a:r>
        </a:p>
        <a:p>
          <a:r>
            <a:rPr lang="es-MX" dirty="0"/>
            <a:t>Se obtienen: robalo, ostión, guachinango, sardina y camarón</a:t>
          </a:r>
          <a:endParaRPr lang="es-ES" dirty="0"/>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6CF614F9-DDE2-452D-B31C-95B077A90613}">
      <dgm:prSet/>
      <dgm:spPr/>
      <dgm:t>
        <a:bodyPr/>
        <a:lstStyle/>
        <a:p>
          <a:r>
            <a:rPr lang="es-ES" dirty="0"/>
            <a:t>Minería</a:t>
          </a:r>
        </a:p>
        <a:p>
          <a:r>
            <a:rPr lang="es-ES" dirty="0"/>
            <a:t>Área petrolífera</a:t>
          </a:r>
        </a:p>
        <a:p>
          <a:r>
            <a:rPr lang="es-MX" dirty="0"/>
            <a:t> </a:t>
          </a:r>
          <a:endParaRPr lang="es-ES" dirty="0"/>
        </a:p>
      </dgm:t>
    </dgm:pt>
    <dgm:pt modelId="{A944BC25-D545-42C3-A568-29184171A986}" type="parTrans" cxnId="{25537EF2-2E01-4F6E-8856-FA54B60F738C}">
      <dgm:prSet/>
      <dgm:spPr/>
      <dgm:t>
        <a:bodyPr/>
        <a:lstStyle/>
        <a:p>
          <a:endParaRPr lang="es-ES"/>
        </a:p>
      </dgm:t>
    </dgm:pt>
    <dgm:pt modelId="{00152D6D-427B-4FAB-B158-4AB595D332E7}" type="sibTrans" cxnId="{25537EF2-2E01-4F6E-8856-FA54B60F738C}">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4"/>
      <dgm:spPr/>
      <dgm:t>
        <a:bodyPr/>
        <a:lstStyle/>
        <a:p>
          <a:endParaRPr lang="es-MX"/>
        </a:p>
      </dgm:t>
    </dgm:pt>
    <dgm:pt modelId="{887E7893-A572-4905-89E9-F764B7A06721}" type="pres">
      <dgm:prSet presAssocID="{699A5728-699B-4B59-9FEF-DACF90197B22}" presName="img" presStyleLbl="fgImgPlace1" presStyleIdx="0" presStyleCnt="4" custLinFactNeighborX="-168" custLinFactNeighborY="-22512"/>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4">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4"/>
      <dgm:spPr/>
      <dgm:t>
        <a:bodyPr/>
        <a:lstStyle/>
        <a:p>
          <a:endParaRPr lang="es-MX"/>
        </a:p>
      </dgm:t>
    </dgm:pt>
    <dgm:pt modelId="{F1D33C24-55A8-4348-8070-EB908B2102D9}" type="pres">
      <dgm:prSet presAssocID="{05A512DE-3112-4B68-B4B2-6445760FA5C0}" presName="img" presStyleLbl="fgImgPlace1" presStyleIdx="1" presStyleCnt="4"/>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4">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4"/>
      <dgm:spPr/>
      <dgm:t>
        <a:bodyPr/>
        <a:lstStyle/>
        <a:p>
          <a:endParaRPr lang="es-MX"/>
        </a:p>
      </dgm:t>
    </dgm:pt>
    <dgm:pt modelId="{3DA56F24-39FB-4643-BD9B-789A8F953707}" type="pres">
      <dgm:prSet presAssocID="{D6048335-5154-4DA4-93A5-B6E746CD5888}" presName="img" presStyleLbl="fgImgPlace1" presStyleIdx="2" presStyleCnt="4"/>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4">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02E16AB9-5F19-4310-BB30-F491CF870B2F}" type="pres">
      <dgm:prSet presAssocID="{6CF614F9-DDE2-452D-B31C-95B077A90613}" presName="comp" presStyleCnt="0"/>
      <dgm:spPr/>
    </dgm:pt>
    <dgm:pt modelId="{64F3627E-7BB4-409A-ACEC-DC75A1611360}" type="pres">
      <dgm:prSet presAssocID="{6CF614F9-DDE2-452D-B31C-95B077A90613}" presName="box" presStyleLbl="node1" presStyleIdx="3" presStyleCnt="4" custLinFactNeighborX="-179" custLinFactNeighborY="3228"/>
      <dgm:spPr/>
      <dgm:t>
        <a:bodyPr/>
        <a:lstStyle/>
        <a:p>
          <a:endParaRPr lang="es-MX"/>
        </a:p>
      </dgm:t>
    </dgm:pt>
    <dgm:pt modelId="{44F4F899-1623-40D3-A552-06B767D3574F}" type="pres">
      <dgm:prSet presAssocID="{6CF614F9-DDE2-452D-B31C-95B077A90613}" presName="img" presStyleLbl="fgImgPlace1" presStyleIdx="3" presStyleCnt="4"/>
      <dgm:spPr>
        <a:blipFill rotWithShape="1">
          <a:blip xmlns:r="http://schemas.openxmlformats.org/officeDocument/2006/relationships" r:embed="rId4"/>
          <a:stretch>
            <a:fillRect/>
          </a:stretch>
        </a:blipFill>
      </dgm:spPr>
    </dgm:pt>
    <dgm:pt modelId="{8F36A60D-71D6-42E4-9C32-A257DD8F08CB}" type="pres">
      <dgm:prSet presAssocID="{6CF614F9-DDE2-452D-B31C-95B077A90613}" presName="text" presStyleLbl="node1" presStyleIdx="3" presStyleCnt="4">
        <dgm:presLayoutVars>
          <dgm:bulletEnabled val="1"/>
        </dgm:presLayoutVars>
      </dgm:prSet>
      <dgm:spPr/>
      <dgm:t>
        <a:bodyPr/>
        <a:lstStyle/>
        <a:p>
          <a:endParaRPr lang="es-MX"/>
        </a:p>
      </dgm:t>
    </dgm:pt>
  </dgm:ptLst>
  <dgm:cxnLst>
    <dgm:cxn modelId="{7BCB089D-BE90-4E76-93D0-95FB0B3CB838}" type="presOf" srcId="{6CF614F9-DDE2-452D-B31C-95B077A90613}" destId="{8F36A60D-71D6-42E4-9C32-A257DD8F08CB}" srcOrd="1" destOrd="0" presId="urn:microsoft.com/office/officeart/2005/8/layout/vList4"/>
    <dgm:cxn modelId="{25537EF2-2E01-4F6E-8856-FA54B60F738C}" srcId="{349CD84C-855D-43F5-ACA4-38E4C79561CD}" destId="{6CF614F9-DDE2-452D-B31C-95B077A90613}" srcOrd="3" destOrd="0" parTransId="{A944BC25-D545-42C3-A568-29184171A986}" sibTransId="{00152D6D-427B-4FAB-B158-4AB595D332E7}"/>
    <dgm:cxn modelId="{9A5AC78C-B9D0-495E-8979-BC5C8875C421}" type="presOf" srcId="{D6048335-5154-4DA4-93A5-B6E746CD5888}" destId="{E10730A9-061C-4D86-A64F-A191E0B74FCB}" srcOrd="1" destOrd="0" presId="urn:microsoft.com/office/officeart/2005/8/layout/vList4"/>
    <dgm:cxn modelId="{0F44E971-259B-48D4-96C2-518E71AF3A96}" type="presOf" srcId="{05A512DE-3112-4B68-B4B2-6445760FA5C0}" destId="{03043F6A-9D9B-42EC-9F03-0EA15787BBC0}"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7B9C871E-1850-40D8-8BA9-AE107DD0568F}" type="presOf" srcId="{699A5728-699B-4B59-9FEF-DACF90197B22}" destId="{4B5DB883-D95E-4A0A-8EB9-62710E5DB964}" srcOrd="1" destOrd="0" presId="urn:microsoft.com/office/officeart/2005/8/layout/vList4"/>
    <dgm:cxn modelId="{C48CC70F-36EB-4218-86CD-9AB4DFC4DCC0}" type="presOf" srcId="{6CF614F9-DDE2-452D-B31C-95B077A90613}" destId="{64F3627E-7BB4-409A-ACEC-DC75A1611360}"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8C83FE47-C81C-453C-9981-2821D67C79FC}" srcId="{349CD84C-855D-43F5-ACA4-38E4C79561CD}" destId="{05A512DE-3112-4B68-B4B2-6445760FA5C0}" srcOrd="1" destOrd="0" parTransId="{F9E45613-B923-4A06-A62C-062225626DE5}" sibTransId="{DA589EBD-01EA-4FD2-BCEE-488C6F713C08}"/>
    <dgm:cxn modelId="{56B21225-DC68-4F14-891B-39B534679584}" type="presOf" srcId="{349CD84C-855D-43F5-ACA4-38E4C79561CD}" destId="{965B778B-1DC2-42D2-BD5D-EF782C7ED7D4}"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F9CD8C55-3802-407D-B796-E9C6A39E70F3}" type="presParOf" srcId="{965B778B-1DC2-42D2-BD5D-EF782C7ED7D4}" destId="{02E16AB9-5F19-4310-BB30-F491CF870B2F}" srcOrd="6" destOrd="0" presId="urn:microsoft.com/office/officeart/2005/8/layout/vList4"/>
    <dgm:cxn modelId="{838B43F3-F87E-4F03-B14B-9B6EADDD57A0}" type="presParOf" srcId="{02E16AB9-5F19-4310-BB30-F491CF870B2F}" destId="{64F3627E-7BB4-409A-ACEC-DC75A1611360}" srcOrd="0" destOrd="0" presId="urn:microsoft.com/office/officeart/2005/8/layout/vList4"/>
    <dgm:cxn modelId="{3B07229D-C3C0-42AA-B461-F96FA09EC945}" type="presParOf" srcId="{02E16AB9-5F19-4310-BB30-F491CF870B2F}" destId="{44F4F899-1623-40D3-A552-06B767D3574F}" srcOrd="1" destOrd="0" presId="urn:microsoft.com/office/officeart/2005/8/layout/vList4"/>
    <dgm:cxn modelId="{285188C1-0BAD-4F9E-9F11-2C86C57F4B00}" type="presParOf" srcId="{02E16AB9-5F19-4310-BB30-F491CF870B2F}" destId="{8F36A60D-71D6-42E4-9C32-A257DD8F08CB}"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05A512DE-3112-4B68-B4B2-6445760FA5C0}">
      <dgm:prSet phldrT="[Texto]"/>
      <dgm:spPr/>
      <dgm:t>
        <a:bodyPr/>
        <a:lstStyle/>
        <a:p>
          <a:r>
            <a:rPr lang="es-ES" dirty="0"/>
            <a:t>Ganadería</a:t>
          </a:r>
        </a:p>
        <a:p>
          <a:r>
            <a:rPr lang="es-MX" dirty="0"/>
            <a:t>Bovino, caprino, porcino</a:t>
          </a:r>
          <a:endParaRPr lang="es-ES" dirty="0"/>
        </a:p>
        <a:p>
          <a:r>
            <a:rPr lang="es-ES" dirty="0"/>
            <a:t> </a:t>
          </a:r>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Pesca</a:t>
          </a:r>
        </a:p>
        <a:p>
          <a:r>
            <a:rPr lang="es-MX" dirty="0"/>
            <a:t>Se obtiene camarón, atún, ostión, robalo y guachinango. Esta actividad tiene más importancia en Oaxaca que en los otros estados</a:t>
          </a:r>
          <a:endParaRPr lang="es-ES" dirty="0"/>
        </a:p>
        <a:p>
          <a:endParaRPr lang="es-ES" dirty="0"/>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B151D7C0-B766-4E4E-9F30-69C43B45DE40}">
      <dgm:prSet/>
      <dgm:spPr/>
      <dgm:t>
        <a:bodyPr/>
        <a:lstStyle/>
        <a:p>
          <a:r>
            <a:rPr lang="es-ES" dirty="0"/>
            <a:t>Industria</a:t>
          </a:r>
        </a:p>
        <a:p>
          <a:r>
            <a:rPr lang="es-MX" dirty="0"/>
            <a:t>Hay actividad industrial, pero es escasa y no representativa para </a:t>
          </a:r>
          <a:r>
            <a:rPr lang="es-ES" dirty="0"/>
            <a:t>la economía regional.</a:t>
          </a:r>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699A5728-699B-4B59-9FEF-DACF90197B22}">
      <dgm:prSet phldrT="[Texto]"/>
      <dgm:spPr/>
      <dgm:t>
        <a:bodyPr/>
        <a:lstStyle/>
        <a:p>
          <a:r>
            <a:rPr lang="es-ES" dirty="0"/>
            <a:t>Agricultura</a:t>
          </a:r>
        </a:p>
        <a:p>
          <a:r>
            <a:rPr lang="es-MX" dirty="0"/>
            <a:t>Café, caña de azúcar, ajonjolí, algodón, maíz, plátano,</a:t>
          </a:r>
          <a:endParaRPr lang="es-ES" dirty="0"/>
        </a:p>
        <a:p>
          <a:r>
            <a:rPr lang="es-MX" dirty="0"/>
            <a:t>pina, cacao, tabaco y henequén</a:t>
          </a:r>
          <a:endParaRPr lang="es-ES" dirty="0"/>
        </a:p>
      </dgm:t>
    </dgm:pt>
    <dgm:pt modelId="{547E19B0-BA0B-4069-A50A-98DE05DD5A74}" type="sibTrans" cxnId="{B8E869CD-79E6-4F09-B7AE-3DBCE7408579}">
      <dgm:prSet/>
      <dgm:spPr/>
      <dgm:t>
        <a:bodyPr/>
        <a:lstStyle/>
        <a:p>
          <a:endParaRPr lang="es-ES"/>
        </a:p>
      </dgm:t>
    </dgm:pt>
    <dgm:pt modelId="{349BF71C-1CA9-40ED-B9E3-750B72E67399}" type="parTrans" cxnId="{B8E869CD-79E6-4F09-B7AE-3DBCE7408579}">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4"/>
      <dgm:spPr/>
      <dgm:t>
        <a:bodyPr/>
        <a:lstStyle/>
        <a:p>
          <a:endParaRPr lang="es-MX"/>
        </a:p>
      </dgm:t>
    </dgm:pt>
    <dgm:pt modelId="{887E7893-A572-4905-89E9-F764B7A06721}" type="pres">
      <dgm:prSet presAssocID="{699A5728-699B-4B59-9FEF-DACF90197B22}" presName="img" presStyleLbl="fgImgPlace1" presStyleIdx="0" presStyleCnt="4" custLinFactNeighborX="-168" custLinFactNeighborY="-22512"/>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4">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4"/>
      <dgm:spPr/>
      <dgm:t>
        <a:bodyPr/>
        <a:lstStyle/>
        <a:p>
          <a:endParaRPr lang="es-MX"/>
        </a:p>
      </dgm:t>
    </dgm:pt>
    <dgm:pt modelId="{F1D33C24-55A8-4348-8070-EB908B2102D9}" type="pres">
      <dgm:prSet presAssocID="{05A512DE-3112-4B68-B4B2-6445760FA5C0}" presName="img" presStyleLbl="fgImgPlace1" presStyleIdx="1" presStyleCnt="4"/>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4">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4"/>
      <dgm:spPr/>
      <dgm:t>
        <a:bodyPr/>
        <a:lstStyle/>
        <a:p>
          <a:endParaRPr lang="es-MX"/>
        </a:p>
      </dgm:t>
    </dgm:pt>
    <dgm:pt modelId="{3DA56F24-39FB-4643-BD9B-789A8F953707}" type="pres">
      <dgm:prSet presAssocID="{D6048335-5154-4DA4-93A5-B6E746CD5888}" presName="img" presStyleLbl="fgImgPlace1" presStyleIdx="2" presStyleCnt="4"/>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4">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3" presStyleCnt="4"/>
      <dgm:spPr/>
      <dgm:t>
        <a:bodyPr/>
        <a:lstStyle/>
        <a:p>
          <a:endParaRPr lang="es-MX"/>
        </a:p>
      </dgm:t>
    </dgm:pt>
    <dgm:pt modelId="{6608B3E2-6301-4BE8-B527-8EA5101A4F91}" type="pres">
      <dgm:prSet presAssocID="{B151D7C0-B766-4E4E-9F30-69C43B45DE40}" presName="img" presStyleLbl="fgImgPlace1" presStyleIdx="3" presStyleCnt="4"/>
      <dgm:spPr>
        <a:blipFill>
          <a:blip xmlns:r="http://schemas.openxmlformats.org/officeDocument/2006/relationships" r:embed="rId4"/>
          <a:srcRect/>
          <a:stretch>
            <a:fillRect t="-22000" b="-22000"/>
          </a:stretch>
        </a:blipFill>
      </dgm:spPr>
    </dgm:pt>
    <dgm:pt modelId="{6B5DD812-2220-4F75-98FE-71BEF024DE47}" type="pres">
      <dgm:prSet presAssocID="{B151D7C0-B766-4E4E-9F30-69C43B45DE40}" presName="text" presStyleLbl="node1" presStyleIdx="3" presStyleCnt="4">
        <dgm:presLayoutVars>
          <dgm:bulletEnabled val="1"/>
        </dgm:presLayoutVars>
      </dgm:prSet>
      <dgm:spPr/>
      <dgm:t>
        <a:bodyPr/>
        <a:lstStyle/>
        <a:p>
          <a:endParaRPr lang="es-MX"/>
        </a:p>
      </dgm:t>
    </dgm:pt>
  </dgm:ptLst>
  <dgm:cxnLst>
    <dgm:cxn modelId="{53F749A6-EE4B-4AEF-87E0-02C68542CFC5}" srcId="{349CD84C-855D-43F5-ACA4-38E4C79561CD}" destId="{B151D7C0-B766-4E4E-9F30-69C43B45DE40}" srcOrd="3" destOrd="0" parTransId="{D2C621C4-A993-452C-9086-CA47657E9725}" sibTransId="{E49AD354-8CDF-4889-B700-2A6997FBB6CB}"/>
    <dgm:cxn modelId="{7B9C871E-1850-40D8-8BA9-AE107DD0568F}" type="presOf" srcId="{699A5728-699B-4B59-9FEF-DACF90197B22}" destId="{4B5DB883-D95E-4A0A-8EB9-62710E5DB964}" srcOrd="1"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0F44E971-259B-48D4-96C2-518E71AF3A96}" type="presOf" srcId="{05A512DE-3112-4B68-B4B2-6445760FA5C0}" destId="{03043F6A-9D9B-42EC-9F03-0EA15787BBC0}" srcOrd="1" destOrd="0" presId="urn:microsoft.com/office/officeart/2005/8/layout/vList4"/>
    <dgm:cxn modelId="{56B21225-DC68-4F14-891B-39B534679584}" type="presOf" srcId="{349CD84C-855D-43F5-ACA4-38E4C79561CD}" destId="{965B778B-1DC2-42D2-BD5D-EF782C7ED7D4}"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9A5AC78C-B9D0-495E-8979-BC5C8875C421}" type="presOf" srcId="{D6048335-5154-4DA4-93A5-B6E746CD5888}" destId="{E10730A9-061C-4D86-A64F-A191E0B74FCB}"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8C83FE47-C81C-453C-9981-2821D67C79FC}" srcId="{349CD84C-855D-43F5-ACA4-38E4C79561CD}" destId="{05A512DE-3112-4B68-B4B2-6445760FA5C0}" srcOrd="1" destOrd="0" parTransId="{F9E45613-B923-4A06-A62C-062225626DE5}" sibTransId="{DA589EBD-01EA-4FD2-BCEE-488C6F713C08}"/>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95A8863B-8C16-48A2-82B4-BB1D150D85FF}" type="presParOf" srcId="{965B778B-1DC2-42D2-BD5D-EF782C7ED7D4}" destId="{7CBA55F2-17B8-4707-8F7F-578BFB636268}" srcOrd="6"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ES" dirty="0"/>
            <a:t>Maíz, caña de azúcar , algodón, frijol, calabazas, chiles.</a:t>
          </a:r>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MX" dirty="0"/>
            <a:t>Bovino, caprino, porcino.</a:t>
          </a:r>
          <a:endParaRPr lang="es-ES" dirty="0"/>
        </a:p>
        <a:p>
          <a:r>
            <a:rPr lang="es-ES" dirty="0"/>
            <a:t> </a:t>
          </a:r>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Pesca</a:t>
          </a:r>
        </a:p>
        <a:p>
          <a:r>
            <a:rPr lang="es-MX" dirty="0"/>
            <a:t>Huachinango, pulpo, langosta, tiburón</a:t>
          </a:r>
          <a:endParaRPr lang="es-ES" dirty="0"/>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B151D7C0-B766-4E4E-9F30-69C43B45DE40}">
      <dgm:prSet/>
      <dgm:spPr/>
      <dgm:t>
        <a:bodyPr/>
        <a:lstStyle/>
        <a:p>
          <a:r>
            <a:rPr lang="es-ES" dirty="0"/>
            <a:t>Industria</a:t>
          </a:r>
        </a:p>
        <a:p>
          <a:r>
            <a:rPr lang="es-MX" b="0" i="0" dirty="0">
              <a:solidFill>
                <a:schemeClr val="tx1"/>
              </a:solidFill>
            </a:rPr>
            <a:t>Industria </a:t>
          </a:r>
          <a:r>
            <a:rPr lang="es-MX" b="0" i="0" dirty="0" err="1">
              <a:solidFill>
                <a:schemeClr val="tx1"/>
              </a:solidFill>
            </a:rPr>
            <a:t>henequera</a:t>
          </a:r>
          <a:r>
            <a:rPr lang="es-MX" b="0" i="0" dirty="0">
              <a:solidFill>
                <a:schemeClr val="tx1"/>
              </a:solidFill>
            </a:rPr>
            <a:t>, industria salinera, industria de la construcción</a:t>
          </a:r>
          <a:endParaRPr lang="es-ES" dirty="0">
            <a:solidFill>
              <a:schemeClr val="tx1"/>
            </a:solidFill>
          </a:endParaRPr>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4"/>
      <dgm:spPr/>
      <dgm:t>
        <a:bodyPr/>
        <a:lstStyle/>
        <a:p>
          <a:endParaRPr lang="es-MX"/>
        </a:p>
      </dgm:t>
    </dgm:pt>
    <dgm:pt modelId="{887E7893-A572-4905-89E9-F764B7A06721}" type="pres">
      <dgm:prSet presAssocID="{699A5728-699B-4B59-9FEF-DACF90197B22}" presName="img" presStyleLbl="fgImgPlace1" presStyleIdx="0" presStyleCnt="4" custLinFactNeighborX="-168" custLinFactNeighborY="-22512"/>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4">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4"/>
      <dgm:spPr/>
      <dgm:t>
        <a:bodyPr/>
        <a:lstStyle/>
        <a:p>
          <a:endParaRPr lang="es-MX"/>
        </a:p>
      </dgm:t>
    </dgm:pt>
    <dgm:pt modelId="{F1D33C24-55A8-4348-8070-EB908B2102D9}" type="pres">
      <dgm:prSet presAssocID="{05A512DE-3112-4B68-B4B2-6445760FA5C0}" presName="img" presStyleLbl="fgImgPlace1" presStyleIdx="1" presStyleCnt="4"/>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4">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4"/>
      <dgm:spPr/>
      <dgm:t>
        <a:bodyPr/>
        <a:lstStyle/>
        <a:p>
          <a:endParaRPr lang="es-MX"/>
        </a:p>
      </dgm:t>
    </dgm:pt>
    <dgm:pt modelId="{3DA56F24-39FB-4643-BD9B-789A8F953707}" type="pres">
      <dgm:prSet presAssocID="{D6048335-5154-4DA4-93A5-B6E746CD5888}" presName="img" presStyleLbl="fgImgPlace1" presStyleIdx="2" presStyleCnt="4"/>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4">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3" presStyleCnt="4"/>
      <dgm:spPr/>
      <dgm:t>
        <a:bodyPr/>
        <a:lstStyle/>
        <a:p>
          <a:endParaRPr lang="es-MX"/>
        </a:p>
      </dgm:t>
    </dgm:pt>
    <dgm:pt modelId="{6608B3E2-6301-4BE8-B527-8EA5101A4F91}" type="pres">
      <dgm:prSet presAssocID="{B151D7C0-B766-4E4E-9F30-69C43B45DE40}" presName="img" presStyleLbl="fgImgPlace1" presStyleIdx="3" presStyleCnt="4"/>
      <dgm:spPr>
        <a:blipFill rotWithShape="1">
          <a:blip xmlns:r="http://schemas.openxmlformats.org/officeDocument/2006/relationships" r:embed="rId4"/>
          <a:stretch>
            <a:fillRect/>
          </a:stretch>
        </a:blipFill>
      </dgm:spPr>
    </dgm:pt>
    <dgm:pt modelId="{6B5DD812-2220-4F75-98FE-71BEF024DE47}" type="pres">
      <dgm:prSet presAssocID="{B151D7C0-B766-4E4E-9F30-69C43B45DE40}" presName="text" presStyleLbl="node1" presStyleIdx="3" presStyleCnt="4">
        <dgm:presLayoutVars>
          <dgm:bulletEnabled val="1"/>
        </dgm:presLayoutVars>
      </dgm:prSet>
      <dgm:spPr/>
      <dgm:t>
        <a:bodyPr/>
        <a:lstStyle/>
        <a:p>
          <a:endParaRPr lang="es-MX"/>
        </a:p>
      </dgm:t>
    </dgm:pt>
  </dgm:ptLst>
  <dgm:cxnLst>
    <dgm:cxn modelId="{53F749A6-EE4B-4AEF-87E0-02C68542CFC5}" srcId="{349CD84C-855D-43F5-ACA4-38E4C79561CD}" destId="{B151D7C0-B766-4E4E-9F30-69C43B45DE40}" srcOrd="3" destOrd="0" parTransId="{D2C621C4-A993-452C-9086-CA47657E9725}" sibTransId="{E49AD354-8CDF-4889-B700-2A6997FBB6CB}"/>
    <dgm:cxn modelId="{7B9C871E-1850-40D8-8BA9-AE107DD0568F}" type="presOf" srcId="{699A5728-699B-4B59-9FEF-DACF90197B22}" destId="{4B5DB883-D95E-4A0A-8EB9-62710E5DB964}" srcOrd="1"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3292C734-4A9C-485A-BC8C-0801F9C598E5}" type="presOf" srcId="{D6048335-5154-4DA4-93A5-B6E746CD5888}" destId="{A226C2B9-3D4A-4145-89B3-224D34671929}"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0F44E971-259B-48D4-96C2-518E71AF3A96}" type="presOf" srcId="{05A512DE-3112-4B68-B4B2-6445760FA5C0}" destId="{03043F6A-9D9B-42EC-9F03-0EA15787BBC0}" srcOrd="1" destOrd="0" presId="urn:microsoft.com/office/officeart/2005/8/layout/vList4"/>
    <dgm:cxn modelId="{56B21225-DC68-4F14-891B-39B534679584}" type="presOf" srcId="{349CD84C-855D-43F5-ACA4-38E4C79561CD}" destId="{965B778B-1DC2-42D2-BD5D-EF782C7ED7D4}"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9A5AC78C-B9D0-495E-8979-BC5C8875C421}" type="presOf" srcId="{D6048335-5154-4DA4-93A5-B6E746CD5888}" destId="{E10730A9-061C-4D86-A64F-A191E0B74FCB}"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8C83FE47-C81C-453C-9981-2821D67C79FC}" srcId="{349CD84C-855D-43F5-ACA4-38E4C79561CD}" destId="{05A512DE-3112-4B68-B4B2-6445760FA5C0}" srcOrd="1" destOrd="0" parTransId="{F9E45613-B923-4A06-A62C-062225626DE5}" sibTransId="{DA589EBD-01EA-4FD2-BCEE-488C6F713C08}"/>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95A8863B-8C16-48A2-82B4-BB1D150D85FF}" type="presParOf" srcId="{965B778B-1DC2-42D2-BD5D-EF782C7ED7D4}" destId="{7CBA55F2-17B8-4707-8F7F-578BFB636268}" srcOrd="6"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16F4855-1B43-4AE5-91F1-E8C0C827B5A0}"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ES"/>
        </a:p>
      </dgm:t>
    </dgm:pt>
    <dgm:pt modelId="{677F4ACB-315D-4FF8-8200-E0B1CC373CA6}">
      <dgm:prSet phldrT="[Texto]"/>
      <dgm:spPr/>
      <dgm:t>
        <a:bodyPr/>
        <a:lstStyle/>
        <a:p>
          <a:r>
            <a:rPr lang="es-ES" dirty="0"/>
            <a:t>Corredor Industrial</a:t>
          </a:r>
        </a:p>
      </dgm:t>
    </dgm:pt>
    <dgm:pt modelId="{C678143C-A849-4D75-848B-43C975153C70}" type="parTrans" cxnId="{283A5EF7-C109-4F20-B1FE-FF4DBB66F61E}">
      <dgm:prSet/>
      <dgm:spPr/>
      <dgm:t>
        <a:bodyPr/>
        <a:lstStyle/>
        <a:p>
          <a:endParaRPr lang="es-ES"/>
        </a:p>
      </dgm:t>
    </dgm:pt>
    <dgm:pt modelId="{1CF1C596-D69E-4BA6-B4D0-B5219ED77B09}" type="sibTrans" cxnId="{283A5EF7-C109-4F20-B1FE-FF4DBB66F61E}">
      <dgm:prSet/>
      <dgm:spPr/>
      <dgm:t>
        <a:bodyPr/>
        <a:lstStyle/>
        <a:p>
          <a:endParaRPr lang="es-ES"/>
        </a:p>
      </dgm:t>
    </dgm:pt>
    <dgm:pt modelId="{15EC9041-BA9F-41F1-840A-5A5ABDF93ED0}">
      <dgm:prSet phldrT="[Texto]"/>
      <dgm:spPr/>
      <dgm:t>
        <a:bodyPr/>
        <a:lstStyle/>
        <a:p>
          <a:r>
            <a:rPr lang="es-ES" dirty="0"/>
            <a:t>Corporativos Nacionales</a:t>
          </a:r>
        </a:p>
      </dgm:t>
    </dgm:pt>
    <dgm:pt modelId="{B161CC76-A0AC-4174-9A9F-54DBB4848F56}" type="parTrans" cxnId="{A4ADB769-3620-4C4E-8B0C-4F3FFA7F9C73}">
      <dgm:prSet/>
      <dgm:spPr/>
      <dgm:t>
        <a:bodyPr/>
        <a:lstStyle/>
        <a:p>
          <a:endParaRPr lang="es-ES"/>
        </a:p>
      </dgm:t>
    </dgm:pt>
    <dgm:pt modelId="{759DC6D7-F967-4B71-B640-14024EFDD6C2}" type="sibTrans" cxnId="{A4ADB769-3620-4C4E-8B0C-4F3FFA7F9C73}">
      <dgm:prSet/>
      <dgm:spPr/>
      <dgm:t>
        <a:bodyPr/>
        <a:lstStyle/>
        <a:p>
          <a:endParaRPr lang="es-ES"/>
        </a:p>
      </dgm:t>
    </dgm:pt>
    <dgm:pt modelId="{D01571A2-34FE-44C8-9E6A-DCD58658FD63}">
      <dgm:prSet phldrT="[Texto]"/>
      <dgm:spPr/>
      <dgm:t>
        <a:bodyPr/>
        <a:lstStyle/>
        <a:p>
          <a:r>
            <a:rPr lang="es-ES" dirty="0"/>
            <a:t>Multinacionales</a:t>
          </a:r>
        </a:p>
      </dgm:t>
    </dgm:pt>
    <dgm:pt modelId="{4343B47C-D2D5-4CC7-A9B2-9B245DF82C9B}" type="parTrans" cxnId="{DFD7DABC-1EA8-47EC-BE7E-C69BFE2770FB}">
      <dgm:prSet/>
      <dgm:spPr/>
      <dgm:t>
        <a:bodyPr/>
        <a:lstStyle/>
        <a:p>
          <a:endParaRPr lang="es-ES"/>
        </a:p>
      </dgm:t>
    </dgm:pt>
    <dgm:pt modelId="{C4ED8253-7FCA-412A-BD21-08983D78BAC2}" type="sibTrans" cxnId="{DFD7DABC-1EA8-47EC-BE7E-C69BFE2770FB}">
      <dgm:prSet/>
      <dgm:spPr/>
      <dgm:t>
        <a:bodyPr/>
        <a:lstStyle/>
        <a:p>
          <a:endParaRPr lang="es-ES"/>
        </a:p>
      </dgm:t>
    </dgm:pt>
    <dgm:pt modelId="{2ECEC3BC-EE9E-4F86-9C3B-C6DAF7C63296}">
      <dgm:prSet phldrT="[Texto]"/>
      <dgm:spPr/>
      <dgm:t>
        <a:bodyPr/>
        <a:lstStyle/>
        <a:p>
          <a:r>
            <a:rPr lang="es-ES" dirty="0"/>
            <a:t>Industrias</a:t>
          </a:r>
        </a:p>
      </dgm:t>
    </dgm:pt>
    <dgm:pt modelId="{6B948A6B-5F12-4483-BC80-18712E44F724}" type="parTrans" cxnId="{DC013511-7564-4BBF-8AAF-DDC3FB1D0E1B}">
      <dgm:prSet/>
      <dgm:spPr/>
      <dgm:t>
        <a:bodyPr/>
        <a:lstStyle/>
        <a:p>
          <a:endParaRPr lang="es-ES"/>
        </a:p>
      </dgm:t>
    </dgm:pt>
    <dgm:pt modelId="{332022E9-194D-473B-86C0-268631947369}" type="sibTrans" cxnId="{DC013511-7564-4BBF-8AAF-DDC3FB1D0E1B}">
      <dgm:prSet/>
      <dgm:spPr/>
      <dgm:t>
        <a:bodyPr/>
        <a:lstStyle/>
        <a:p>
          <a:endParaRPr lang="es-ES"/>
        </a:p>
      </dgm:t>
    </dgm:pt>
    <dgm:pt modelId="{205BDEF0-3CA5-422C-8EE7-FEB67DA352BB}" type="pres">
      <dgm:prSet presAssocID="{316F4855-1B43-4AE5-91F1-E8C0C827B5A0}" presName="Name0" presStyleCnt="0">
        <dgm:presLayoutVars>
          <dgm:chPref val="1"/>
          <dgm:dir/>
          <dgm:animOne val="branch"/>
          <dgm:animLvl val="lvl"/>
          <dgm:resizeHandles val="exact"/>
        </dgm:presLayoutVars>
      </dgm:prSet>
      <dgm:spPr/>
      <dgm:t>
        <a:bodyPr/>
        <a:lstStyle/>
        <a:p>
          <a:endParaRPr lang="es-MX"/>
        </a:p>
      </dgm:t>
    </dgm:pt>
    <dgm:pt modelId="{D2D4C148-A1E1-4A45-8D16-3EA66A718C2C}" type="pres">
      <dgm:prSet presAssocID="{677F4ACB-315D-4FF8-8200-E0B1CC373CA6}" presName="root1" presStyleCnt="0"/>
      <dgm:spPr/>
    </dgm:pt>
    <dgm:pt modelId="{6155B350-D2E6-4902-BCF4-52D895846BF2}" type="pres">
      <dgm:prSet presAssocID="{677F4ACB-315D-4FF8-8200-E0B1CC373CA6}" presName="LevelOneTextNode" presStyleLbl="node0" presStyleIdx="0" presStyleCnt="1">
        <dgm:presLayoutVars>
          <dgm:chPref val="3"/>
        </dgm:presLayoutVars>
      </dgm:prSet>
      <dgm:spPr/>
      <dgm:t>
        <a:bodyPr/>
        <a:lstStyle/>
        <a:p>
          <a:endParaRPr lang="es-MX"/>
        </a:p>
      </dgm:t>
    </dgm:pt>
    <dgm:pt modelId="{80B240F2-21F2-459B-A74F-0E85AC34089F}" type="pres">
      <dgm:prSet presAssocID="{677F4ACB-315D-4FF8-8200-E0B1CC373CA6}" presName="level2hierChild" presStyleCnt="0"/>
      <dgm:spPr/>
    </dgm:pt>
    <dgm:pt modelId="{2E56E8C4-7AA2-4A24-A6E9-D0982CE56BA5}" type="pres">
      <dgm:prSet presAssocID="{B161CC76-A0AC-4174-9A9F-54DBB4848F56}" presName="conn2-1" presStyleLbl="parChTrans1D2" presStyleIdx="0" presStyleCnt="3"/>
      <dgm:spPr/>
      <dgm:t>
        <a:bodyPr/>
        <a:lstStyle/>
        <a:p>
          <a:endParaRPr lang="es-MX"/>
        </a:p>
      </dgm:t>
    </dgm:pt>
    <dgm:pt modelId="{B011F92F-E19C-4580-BCA6-1C4F6EC2EE62}" type="pres">
      <dgm:prSet presAssocID="{B161CC76-A0AC-4174-9A9F-54DBB4848F56}" presName="connTx" presStyleLbl="parChTrans1D2" presStyleIdx="0" presStyleCnt="3"/>
      <dgm:spPr/>
      <dgm:t>
        <a:bodyPr/>
        <a:lstStyle/>
        <a:p>
          <a:endParaRPr lang="es-MX"/>
        </a:p>
      </dgm:t>
    </dgm:pt>
    <dgm:pt modelId="{A6A85A4E-B2A0-422E-AD23-78C3C6463888}" type="pres">
      <dgm:prSet presAssocID="{15EC9041-BA9F-41F1-840A-5A5ABDF93ED0}" presName="root2" presStyleCnt="0"/>
      <dgm:spPr/>
    </dgm:pt>
    <dgm:pt modelId="{58B6A3DC-3237-430B-BB55-EF38D1CA579E}" type="pres">
      <dgm:prSet presAssocID="{15EC9041-BA9F-41F1-840A-5A5ABDF93ED0}" presName="LevelTwoTextNode" presStyleLbl="node2" presStyleIdx="0" presStyleCnt="3">
        <dgm:presLayoutVars>
          <dgm:chPref val="3"/>
        </dgm:presLayoutVars>
      </dgm:prSet>
      <dgm:spPr/>
      <dgm:t>
        <a:bodyPr/>
        <a:lstStyle/>
        <a:p>
          <a:endParaRPr lang="es-MX"/>
        </a:p>
      </dgm:t>
    </dgm:pt>
    <dgm:pt modelId="{0A52C515-0257-4CB8-BB9F-0FAB2FCDE0A9}" type="pres">
      <dgm:prSet presAssocID="{15EC9041-BA9F-41F1-840A-5A5ABDF93ED0}" presName="level3hierChild" presStyleCnt="0"/>
      <dgm:spPr/>
    </dgm:pt>
    <dgm:pt modelId="{A3C0E6CD-B4FC-4839-88B9-A5A4A35E5D39}" type="pres">
      <dgm:prSet presAssocID="{4343B47C-D2D5-4CC7-A9B2-9B245DF82C9B}" presName="conn2-1" presStyleLbl="parChTrans1D2" presStyleIdx="1" presStyleCnt="3"/>
      <dgm:spPr/>
      <dgm:t>
        <a:bodyPr/>
        <a:lstStyle/>
        <a:p>
          <a:endParaRPr lang="es-MX"/>
        </a:p>
      </dgm:t>
    </dgm:pt>
    <dgm:pt modelId="{1366E2E6-C86E-4336-8711-51A69C351C91}" type="pres">
      <dgm:prSet presAssocID="{4343B47C-D2D5-4CC7-A9B2-9B245DF82C9B}" presName="connTx" presStyleLbl="parChTrans1D2" presStyleIdx="1" presStyleCnt="3"/>
      <dgm:spPr/>
      <dgm:t>
        <a:bodyPr/>
        <a:lstStyle/>
        <a:p>
          <a:endParaRPr lang="es-MX"/>
        </a:p>
      </dgm:t>
    </dgm:pt>
    <dgm:pt modelId="{7B6AD8A9-7ADC-40B2-A724-EFF618EFD054}" type="pres">
      <dgm:prSet presAssocID="{D01571A2-34FE-44C8-9E6A-DCD58658FD63}" presName="root2" presStyleCnt="0"/>
      <dgm:spPr/>
    </dgm:pt>
    <dgm:pt modelId="{B8197A6E-DCDD-4887-A058-C5F892577AF4}" type="pres">
      <dgm:prSet presAssocID="{D01571A2-34FE-44C8-9E6A-DCD58658FD63}" presName="LevelTwoTextNode" presStyleLbl="node2" presStyleIdx="1" presStyleCnt="3">
        <dgm:presLayoutVars>
          <dgm:chPref val="3"/>
        </dgm:presLayoutVars>
      </dgm:prSet>
      <dgm:spPr/>
      <dgm:t>
        <a:bodyPr/>
        <a:lstStyle/>
        <a:p>
          <a:endParaRPr lang="es-MX"/>
        </a:p>
      </dgm:t>
    </dgm:pt>
    <dgm:pt modelId="{4C15453D-DA6E-4E9C-ADC5-DC565A3A451E}" type="pres">
      <dgm:prSet presAssocID="{D01571A2-34FE-44C8-9E6A-DCD58658FD63}" presName="level3hierChild" presStyleCnt="0"/>
      <dgm:spPr/>
    </dgm:pt>
    <dgm:pt modelId="{95D0D27F-7EC8-459B-9597-1BDD82F67C83}" type="pres">
      <dgm:prSet presAssocID="{6B948A6B-5F12-4483-BC80-18712E44F724}" presName="conn2-1" presStyleLbl="parChTrans1D2" presStyleIdx="2" presStyleCnt="3"/>
      <dgm:spPr/>
      <dgm:t>
        <a:bodyPr/>
        <a:lstStyle/>
        <a:p>
          <a:endParaRPr lang="es-MX"/>
        </a:p>
      </dgm:t>
    </dgm:pt>
    <dgm:pt modelId="{07A207E9-B834-47F8-AC29-427F4F4DE7E8}" type="pres">
      <dgm:prSet presAssocID="{6B948A6B-5F12-4483-BC80-18712E44F724}" presName="connTx" presStyleLbl="parChTrans1D2" presStyleIdx="2" presStyleCnt="3"/>
      <dgm:spPr/>
      <dgm:t>
        <a:bodyPr/>
        <a:lstStyle/>
        <a:p>
          <a:endParaRPr lang="es-MX"/>
        </a:p>
      </dgm:t>
    </dgm:pt>
    <dgm:pt modelId="{5F1C50D1-D205-47F9-A4F8-0D933A13A040}" type="pres">
      <dgm:prSet presAssocID="{2ECEC3BC-EE9E-4F86-9C3B-C6DAF7C63296}" presName="root2" presStyleCnt="0"/>
      <dgm:spPr/>
    </dgm:pt>
    <dgm:pt modelId="{3BD14781-3C71-44F0-8F13-091BEC8D31A7}" type="pres">
      <dgm:prSet presAssocID="{2ECEC3BC-EE9E-4F86-9C3B-C6DAF7C63296}" presName="LevelTwoTextNode" presStyleLbl="node2" presStyleIdx="2" presStyleCnt="3">
        <dgm:presLayoutVars>
          <dgm:chPref val="3"/>
        </dgm:presLayoutVars>
      </dgm:prSet>
      <dgm:spPr/>
      <dgm:t>
        <a:bodyPr/>
        <a:lstStyle/>
        <a:p>
          <a:endParaRPr lang="es-MX"/>
        </a:p>
      </dgm:t>
    </dgm:pt>
    <dgm:pt modelId="{C74D8C91-133F-49A9-B838-B371C2DE0B74}" type="pres">
      <dgm:prSet presAssocID="{2ECEC3BC-EE9E-4F86-9C3B-C6DAF7C63296}" presName="level3hierChild" presStyleCnt="0"/>
      <dgm:spPr/>
    </dgm:pt>
  </dgm:ptLst>
  <dgm:cxnLst>
    <dgm:cxn modelId="{29B7D5C3-6E87-481F-81B2-EA39746A6F62}" type="presOf" srcId="{15EC9041-BA9F-41F1-840A-5A5ABDF93ED0}" destId="{58B6A3DC-3237-430B-BB55-EF38D1CA579E}" srcOrd="0" destOrd="0" presId="urn:microsoft.com/office/officeart/2008/layout/HorizontalMultiLevelHierarchy"/>
    <dgm:cxn modelId="{CB8955AD-BEC1-4F02-BA74-05BF8878C122}" type="presOf" srcId="{6B948A6B-5F12-4483-BC80-18712E44F724}" destId="{95D0D27F-7EC8-459B-9597-1BDD82F67C83}" srcOrd="0" destOrd="0" presId="urn:microsoft.com/office/officeart/2008/layout/HorizontalMultiLevelHierarchy"/>
    <dgm:cxn modelId="{C86A3ADC-C90F-4A49-AB7F-CC622857E0AC}" type="presOf" srcId="{4343B47C-D2D5-4CC7-A9B2-9B245DF82C9B}" destId="{1366E2E6-C86E-4336-8711-51A69C351C91}" srcOrd="1" destOrd="0" presId="urn:microsoft.com/office/officeart/2008/layout/HorizontalMultiLevelHierarchy"/>
    <dgm:cxn modelId="{DC013511-7564-4BBF-8AAF-DDC3FB1D0E1B}" srcId="{677F4ACB-315D-4FF8-8200-E0B1CC373CA6}" destId="{2ECEC3BC-EE9E-4F86-9C3B-C6DAF7C63296}" srcOrd="2" destOrd="0" parTransId="{6B948A6B-5F12-4483-BC80-18712E44F724}" sibTransId="{332022E9-194D-473B-86C0-268631947369}"/>
    <dgm:cxn modelId="{1334671C-F0A0-4A6A-B3E1-369C4F186B8D}" type="presOf" srcId="{B161CC76-A0AC-4174-9A9F-54DBB4848F56}" destId="{B011F92F-E19C-4580-BCA6-1C4F6EC2EE62}" srcOrd="1" destOrd="0" presId="urn:microsoft.com/office/officeart/2008/layout/HorizontalMultiLevelHierarchy"/>
    <dgm:cxn modelId="{F80BFCD8-3CAB-4E2A-9C66-6806101474E5}" type="presOf" srcId="{6B948A6B-5F12-4483-BC80-18712E44F724}" destId="{07A207E9-B834-47F8-AC29-427F4F4DE7E8}" srcOrd="1" destOrd="0" presId="urn:microsoft.com/office/officeart/2008/layout/HorizontalMultiLevelHierarchy"/>
    <dgm:cxn modelId="{A268C1C7-BB2C-4C47-BB44-A72C74B8FC57}" type="presOf" srcId="{4343B47C-D2D5-4CC7-A9B2-9B245DF82C9B}" destId="{A3C0E6CD-B4FC-4839-88B9-A5A4A35E5D39}" srcOrd="0" destOrd="0" presId="urn:microsoft.com/office/officeart/2008/layout/HorizontalMultiLevelHierarchy"/>
    <dgm:cxn modelId="{5F3CDE9C-061C-4E9F-8880-2AC4A0234510}" type="presOf" srcId="{D01571A2-34FE-44C8-9E6A-DCD58658FD63}" destId="{B8197A6E-DCDD-4887-A058-C5F892577AF4}" srcOrd="0" destOrd="0" presId="urn:microsoft.com/office/officeart/2008/layout/HorizontalMultiLevelHierarchy"/>
    <dgm:cxn modelId="{5FE22444-D536-402E-AEF7-A6FB4E676F6E}" type="presOf" srcId="{2ECEC3BC-EE9E-4F86-9C3B-C6DAF7C63296}" destId="{3BD14781-3C71-44F0-8F13-091BEC8D31A7}" srcOrd="0" destOrd="0" presId="urn:microsoft.com/office/officeart/2008/layout/HorizontalMultiLevelHierarchy"/>
    <dgm:cxn modelId="{283A5EF7-C109-4F20-B1FE-FF4DBB66F61E}" srcId="{316F4855-1B43-4AE5-91F1-E8C0C827B5A0}" destId="{677F4ACB-315D-4FF8-8200-E0B1CC373CA6}" srcOrd="0" destOrd="0" parTransId="{C678143C-A849-4D75-848B-43C975153C70}" sibTransId="{1CF1C596-D69E-4BA6-B4D0-B5219ED77B09}"/>
    <dgm:cxn modelId="{6EA786F2-7847-4DA5-972D-23E0F7ED9E47}" type="presOf" srcId="{677F4ACB-315D-4FF8-8200-E0B1CC373CA6}" destId="{6155B350-D2E6-4902-BCF4-52D895846BF2}" srcOrd="0" destOrd="0" presId="urn:microsoft.com/office/officeart/2008/layout/HorizontalMultiLevelHierarchy"/>
    <dgm:cxn modelId="{A4ADB769-3620-4C4E-8B0C-4F3FFA7F9C73}" srcId="{677F4ACB-315D-4FF8-8200-E0B1CC373CA6}" destId="{15EC9041-BA9F-41F1-840A-5A5ABDF93ED0}" srcOrd="0" destOrd="0" parTransId="{B161CC76-A0AC-4174-9A9F-54DBB4848F56}" sibTransId="{759DC6D7-F967-4B71-B640-14024EFDD6C2}"/>
    <dgm:cxn modelId="{DFD7DABC-1EA8-47EC-BE7E-C69BFE2770FB}" srcId="{677F4ACB-315D-4FF8-8200-E0B1CC373CA6}" destId="{D01571A2-34FE-44C8-9E6A-DCD58658FD63}" srcOrd="1" destOrd="0" parTransId="{4343B47C-D2D5-4CC7-A9B2-9B245DF82C9B}" sibTransId="{C4ED8253-7FCA-412A-BD21-08983D78BAC2}"/>
    <dgm:cxn modelId="{8B19242F-285F-409F-97A3-0BEDAE963E74}" type="presOf" srcId="{316F4855-1B43-4AE5-91F1-E8C0C827B5A0}" destId="{205BDEF0-3CA5-422C-8EE7-FEB67DA352BB}" srcOrd="0" destOrd="0" presId="urn:microsoft.com/office/officeart/2008/layout/HorizontalMultiLevelHierarchy"/>
    <dgm:cxn modelId="{EA9CC90D-D0F2-47BC-8438-6B6F0E25CB7D}" type="presOf" srcId="{B161CC76-A0AC-4174-9A9F-54DBB4848F56}" destId="{2E56E8C4-7AA2-4A24-A6E9-D0982CE56BA5}" srcOrd="0" destOrd="0" presId="urn:microsoft.com/office/officeart/2008/layout/HorizontalMultiLevelHierarchy"/>
    <dgm:cxn modelId="{81AB9CAA-3DB7-403B-8E6F-832C9931F820}" type="presParOf" srcId="{205BDEF0-3CA5-422C-8EE7-FEB67DA352BB}" destId="{D2D4C148-A1E1-4A45-8D16-3EA66A718C2C}" srcOrd="0" destOrd="0" presId="urn:microsoft.com/office/officeart/2008/layout/HorizontalMultiLevelHierarchy"/>
    <dgm:cxn modelId="{B674089E-5F63-4CC8-B80D-C5BC15BC5821}" type="presParOf" srcId="{D2D4C148-A1E1-4A45-8D16-3EA66A718C2C}" destId="{6155B350-D2E6-4902-BCF4-52D895846BF2}" srcOrd="0" destOrd="0" presId="urn:microsoft.com/office/officeart/2008/layout/HorizontalMultiLevelHierarchy"/>
    <dgm:cxn modelId="{A28B3F1D-AC91-4C99-B619-EBA843204B43}" type="presParOf" srcId="{D2D4C148-A1E1-4A45-8D16-3EA66A718C2C}" destId="{80B240F2-21F2-459B-A74F-0E85AC34089F}" srcOrd="1" destOrd="0" presId="urn:microsoft.com/office/officeart/2008/layout/HorizontalMultiLevelHierarchy"/>
    <dgm:cxn modelId="{6226314E-9C6A-4731-B792-D693453ADD43}" type="presParOf" srcId="{80B240F2-21F2-459B-A74F-0E85AC34089F}" destId="{2E56E8C4-7AA2-4A24-A6E9-D0982CE56BA5}" srcOrd="0" destOrd="0" presId="urn:microsoft.com/office/officeart/2008/layout/HorizontalMultiLevelHierarchy"/>
    <dgm:cxn modelId="{4D46592F-E5BB-4842-97D6-7A7FC1A0E06E}" type="presParOf" srcId="{2E56E8C4-7AA2-4A24-A6E9-D0982CE56BA5}" destId="{B011F92F-E19C-4580-BCA6-1C4F6EC2EE62}" srcOrd="0" destOrd="0" presId="urn:microsoft.com/office/officeart/2008/layout/HorizontalMultiLevelHierarchy"/>
    <dgm:cxn modelId="{62DFD545-AA7F-45AA-81FE-2A0E29DDCFF4}" type="presParOf" srcId="{80B240F2-21F2-459B-A74F-0E85AC34089F}" destId="{A6A85A4E-B2A0-422E-AD23-78C3C6463888}" srcOrd="1" destOrd="0" presId="urn:microsoft.com/office/officeart/2008/layout/HorizontalMultiLevelHierarchy"/>
    <dgm:cxn modelId="{6D34DB59-A140-47B1-9103-064E3AAE5616}" type="presParOf" srcId="{A6A85A4E-B2A0-422E-AD23-78C3C6463888}" destId="{58B6A3DC-3237-430B-BB55-EF38D1CA579E}" srcOrd="0" destOrd="0" presId="urn:microsoft.com/office/officeart/2008/layout/HorizontalMultiLevelHierarchy"/>
    <dgm:cxn modelId="{BFF5C995-953E-4F60-BF18-D01D84B6B6F0}" type="presParOf" srcId="{A6A85A4E-B2A0-422E-AD23-78C3C6463888}" destId="{0A52C515-0257-4CB8-BB9F-0FAB2FCDE0A9}" srcOrd="1" destOrd="0" presId="urn:microsoft.com/office/officeart/2008/layout/HorizontalMultiLevelHierarchy"/>
    <dgm:cxn modelId="{164A24C5-0DA7-4358-BF99-28006DFA9DD1}" type="presParOf" srcId="{80B240F2-21F2-459B-A74F-0E85AC34089F}" destId="{A3C0E6CD-B4FC-4839-88B9-A5A4A35E5D39}" srcOrd="2" destOrd="0" presId="urn:microsoft.com/office/officeart/2008/layout/HorizontalMultiLevelHierarchy"/>
    <dgm:cxn modelId="{90F8F3EE-4C4E-4658-B93F-7BCD2EF055E1}" type="presParOf" srcId="{A3C0E6CD-B4FC-4839-88B9-A5A4A35E5D39}" destId="{1366E2E6-C86E-4336-8711-51A69C351C91}" srcOrd="0" destOrd="0" presId="urn:microsoft.com/office/officeart/2008/layout/HorizontalMultiLevelHierarchy"/>
    <dgm:cxn modelId="{5E469B3A-A04B-4F06-BFC1-8E90754A7773}" type="presParOf" srcId="{80B240F2-21F2-459B-A74F-0E85AC34089F}" destId="{7B6AD8A9-7ADC-40B2-A724-EFF618EFD054}" srcOrd="3" destOrd="0" presId="urn:microsoft.com/office/officeart/2008/layout/HorizontalMultiLevelHierarchy"/>
    <dgm:cxn modelId="{150C3604-C4F4-4CFC-9ADE-73F77EA2DFDE}" type="presParOf" srcId="{7B6AD8A9-7ADC-40B2-A724-EFF618EFD054}" destId="{B8197A6E-DCDD-4887-A058-C5F892577AF4}" srcOrd="0" destOrd="0" presId="urn:microsoft.com/office/officeart/2008/layout/HorizontalMultiLevelHierarchy"/>
    <dgm:cxn modelId="{1C55533B-D4DA-4CF2-9604-74C63C74EE12}" type="presParOf" srcId="{7B6AD8A9-7ADC-40B2-A724-EFF618EFD054}" destId="{4C15453D-DA6E-4E9C-ADC5-DC565A3A451E}" srcOrd="1" destOrd="0" presId="urn:microsoft.com/office/officeart/2008/layout/HorizontalMultiLevelHierarchy"/>
    <dgm:cxn modelId="{812567DC-4795-4293-BB44-29510FA13EAA}" type="presParOf" srcId="{80B240F2-21F2-459B-A74F-0E85AC34089F}" destId="{95D0D27F-7EC8-459B-9597-1BDD82F67C83}" srcOrd="4" destOrd="0" presId="urn:microsoft.com/office/officeart/2008/layout/HorizontalMultiLevelHierarchy"/>
    <dgm:cxn modelId="{F8F513E4-35E6-45FF-8CD6-BCD5EB463784}" type="presParOf" srcId="{95D0D27F-7EC8-459B-9597-1BDD82F67C83}" destId="{07A207E9-B834-47F8-AC29-427F4F4DE7E8}" srcOrd="0" destOrd="0" presId="urn:microsoft.com/office/officeart/2008/layout/HorizontalMultiLevelHierarchy"/>
    <dgm:cxn modelId="{6AA08055-CE5E-4BF3-9C7F-42D6F878ED1A}" type="presParOf" srcId="{80B240F2-21F2-459B-A74F-0E85AC34089F}" destId="{5F1C50D1-D205-47F9-A4F8-0D933A13A040}" srcOrd="5" destOrd="0" presId="urn:microsoft.com/office/officeart/2008/layout/HorizontalMultiLevelHierarchy"/>
    <dgm:cxn modelId="{55E8AE8B-D54C-4CA4-9EC0-CE4076C96692}" type="presParOf" srcId="{5F1C50D1-D205-47F9-A4F8-0D933A13A040}" destId="{3BD14781-3C71-44F0-8F13-091BEC8D31A7}" srcOrd="0" destOrd="0" presId="urn:microsoft.com/office/officeart/2008/layout/HorizontalMultiLevelHierarchy"/>
    <dgm:cxn modelId="{ADB0C866-758F-4FFC-8F52-5C2CD82B1823}" type="presParOf" srcId="{5F1C50D1-D205-47F9-A4F8-0D933A13A040}" destId="{C74D8C91-133F-49A9-B838-B371C2DE0B74}"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BB1ED2-3924-4B19-8C68-0C9CEBC9387A}" type="doc">
      <dgm:prSet loTypeId="urn:microsoft.com/office/officeart/2009/3/layout/SpiralPicture" loCatId="picture" qsTypeId="urn:microsoft.com/office/officeart/2005/8/quickstyle/simple1" qsCatId="simple" csTypeId="urn:microsoft.com/office/officeart/2005/8/colors/accent1_2" csCatId="accent1" phldr="1"/>
      <dgm:spPr/>
      <dgm:t>
        <a:bodyPr/>
        <a:lstStyle/>
        <a:p>
          <a:endParaRPr lang="es-ES"/>
        </a:p>
      </dgm:t>
    </dgm:pt>
    <dgm:pt modelId="{09A364E2-8270-4A55-A9BB-A6C4ECC4AE50}">
      <dgm:prSet/>
      <dgm:spPr/>
      <dgm:t>
        <a:bodyPr/>
        <a:lstStyle/>
        <a:p>
          <a:endParaRPr lang="es-ES"/>
        </a:p>
      </dgm:t>
    </dgm:pt>
    <dgm:pt modelId="{C1219D18-35A5-429E-A341-F1E0B9F95627}" type="parTrans" cxnId="{F4F38DD4-022B-4079-8565-45E5EED72433}">
      <dgm:prSet/>
      <dgm:spPr/>
      <dgm:t>
        <a:bodyPr/>
        <a:lstStyle/>
        <a:p>
          <a:endParaRPr lang="es-ES"/>
        </a:p>
      </dgm:t>
    </dgm:pt>
    <dgm:pt modelId="{27C8D4CD-6E13-41CD-84EC-B0CC550C2644}" type="sibTrans" cxnId="{F4F38DD4-022B-4079-8565-45E5EED72433}">
      <dgm:prSet/>
      <dgm:spPr>
        <a:blipFill rotWithShape="1">
          <a:blip xmlns:r="http://schemas.openxmlformats.org/officeDocument/2006/relationships" r:embed="rId1"/>
          <a:stretch>
            <a:fillRect/>
          </a:stretch>
        </a:blipFill>
      </dgm:spPr>
      <dgm:t>
        <a:bodyPr/>
        <a:lstStyle/>
        <a:p>
          <a:endParaRPr lang="es-ES"/>
        </a:p>
      </dgm:t>
    </dgm:pt>
    <dgm:pt modelId="{EDD644D3-E010-44F9-8BE1-2AC9B638B345}">
      <dgm:prSet/>
      <dgm:spPr/>
      <dgm:t>
        <a:bodyPr/>
        <a:lstStyle/>
        <a:p>
          <a:endParaRPr lang="es-ES"/>
        </a:p>
      </dgm:t>
    </dgm:pt>
    <dgm:pt modelId="{B1BF5A83-8F3D-4477-AFCF-81DB6D279873}" type="parTrans" cxnId="{C586122C-5BBC-48FC-A98A-F86CF5EC1E90}">
      <dgm:prSet/>
      <dgm:spPr/>
      <dgm:t>
        <a:bodyPr/>
        <a:lstStyle/>
        <a:p>
          <a:endParaRPr lang="es-ES"/>
        </a:p>
      </dgm:t>
    </dgm:pt>
    <dgm:pt modelId="{DA639F38-EEBA-4EFE-A969-A0A5CC8A86B3}" type="sibTrans" cxnId="{C586122C-5BBC-48FC-A98A-F86CF5EC1E90}">
      <dgm:prSet/>
      <dgm:spPr>
        <a:blipFill rotWithShape="1">
          <a:blip xmlns:r="http://schemas.openxmlformats.org/officeDocument/2006/relationships" r:embed="rId2"/>
          <a:stretch>
            <a:fillRect/>
          </a:stretch>
        </a:blipFill>
      </dgm:spPr>
      <dgm:t>
        <a:bodyPr/>
        <a:lstStyle/>
        <a:p>
          <a:endParaRPr lang="es-ES"/>
        </a:p>
      </dgm:t>
    </dgm:pt>
    <dgm:pt modelId="{F05CD155-C302-4ABC-A077-0E9F99CE2354}">
      <dgm:prSet/>
      <dgm:spPr/>
      <dgm:t>
        <a:bodyPr/>
        <a:lstStyle/>
        <a:p>
          <a:endParaRPr lang="es-ES"/>
        </a:p>
      </dgm:t>
    </dgm:pt>
    <dgm:pt modelId="{FDD29DCC-AA5F-4188-A19B-6CF922807E85}" type="parTrans" cxnId="{E301FBE1-E067-41C0-A3E6-B075DF652ABC}">
      <dgm:prSet/>
      <dgm:spPr/>
      <dgm:t>
        <a:bodyPr/>
        <a:lstStyle/>
        <a:p>
          <a:endParaRPr lang="es-ES"/>
        </a:p>
      </dgm:t>
    </dgm:pt>
    <dgm:pt modelId="{E8198082-D290-4B32-98E8-D073CEDC7BDD}" type="sibTrans" cxnId="{E301FBE1-E067-41C0-A3E6-B075DF652ABC}">
      <dgm:prSet/>
      <dgm:spPr>
        <a:blipFill rotWithShape="1">
          <a:blip xmlns:r="http://schemas.openxmlformats.org/officeDocument/2006/relationships" r:embed="rId3"/>
          <a:stretch>
            <a:fillRect/>
          </a:stretch>
        </a:blipFill>
      </dgm:spPr>
      <dgm:t>
        <a:bodyPr/>
        <a:lstStyle/>
        <a:p>
          <a:endParaRPr lang="es-ES"/>
        </a:p>
      </dgm:t>
    </dgm:pt>
    <dgm:pt modelId="{46BF8959-A7A9-423B-BA29-45C7E73C754C}">
      <dgm:prSet/>
      <dgm:spPr/>
      <dgm:t>
        <a:bodyPr/>
        <a:lstStyle/>
        <a:p>
          <a:endParaRPr lang="es-ES"/>
        </a:p>
      </dgm:t>
    </dgm:pt>
    <dgm:pt modelId="{8C470D39-BC20-4D07-B5A7-0FA9FD7118A9}" type="parTrans" cxnId="{6B91E5B7-87A8-4C20-AFC5-E914A6518267}">
      <dgm:prSet/>
      <dgm:spPr/>
      <dgm:t>
        <a:bodyPr/>
        <a:lstStyle/>
        <a:p>
          <a:endParaRPr lang="es-ES"/>
        </a:p>
      </dgm:t>
    </dgm:pt>
    <dgm:pt modelId="{163A6D44-E9C3-42B3-9066-FE2C97386866}" type="sibTrans" cxnId="{6B91E5B7-87A8-4C20-AFC5-E914A6518267}">
      <dgm:prSet/>
      <dgm:spPr>
        <a:blipFill rotWithShape="1">
          <a:blip xmlns:r="http://schemas.openxmlformats.org/officeDocument/2006/relationships" r:embed="rId4"/>
          <a:stretch>
            <a:fillRect/>
          </a:stretch>
        </a:blipFill>
      </dgm:spPr>
      <dgm:t>
        <a:bodyPr/>
        <a:lstStyle/>
        <a:p>
          <a:endParaRPr lang="es-ES"/>
        </a:p>
      </dgm:t>
    </dgm:pt>
    <dgm:pt modelId="{A19C0F1B-71D9-4852-9A4E-C1D92A6351CF}">
      <dgm:prSet/>
      <dgm:spPr/>
      <dgm:t>
        <a:bodyPr/>
        <a:lstStyle/>
        <a:p>
          <a:endParaRPr lang="es-ES"/>
        </a:p>
      </dgm:t>
    </dgm:pt>
    <dgm:pt modelId="{2E4F7137-D0F4-4F7D-AB99-1BFF77C5EB2E}" type="parTrans" cxnId="{775CDC17-5F4A-4781-A278-1632B0D68D27}">
      <dgm:prSet/>
      <dgm:spPr/>
      <dgm:t>
        <a:bodyPr/>
        <a:lstStyle/>
        <a:p>
          <a:endParaRPr lang="es-ES"/>
        </a:p>
      </dgm:t>
    </dgm:pt>
    <dgm:pt modelId="{12EA92EE-3D40-46FA-A4AF-333BAB5F3981}" type="sibTrans" cxnId="{775CDC17-5F4A-4781-A278-1632B0D68D27}">
      <dgm:prSet/>
      <dgm:spPr>
        <a:blipFill rotWithShape="1">
          <a:blip xmlns:r="http://schemas.openxmlformats.org/officeDocument/2006/relationships" r:embed="rId5"/>
          <a:stretch>
            <a:fillRect/>
          </a:stretch>
        </a:blipFill>
      </dgm:spPr>
      <dgm:t>
        <a:bodyPr/>
        <a:lstStyle/>
        <a:p>
          <a:endParaRPr lang="es-ES"/>
        </a:p>
      </dgm:t>
    </dgm:pt>
    <dgm:pt modelId="{1DFC28C4-5719-4969-9117-194B871216C8}" type="pres">
      <dgm:prSet presAssocID="{63BB1ED2-3924-4B19-8C68-0C9CEBC9387A}" presName="Name0" presStyleCnt="0">
        <dgm:presLayoutVars>
          <dgm:chMax val="5"/>
          <dgm:dir/>
        </dgm:presLayoutVars>
      </dgm:prSet>
      <dgm:spPr/>
      <dgm:t>
        <a:bodyPr/>
        <a:lstStyle/>
        <a:p>
          <a:endParaRPr lang="es-MX"/>
        </a:p>
      </dgm:t>
    </dgm:pt>
    <dgm:pt modelId="{6D67E3B4-214F-43D0-86F6-B9101D0902FE}" type="pres">
      <dgm:prSet presAssocID="{63BB1ED2-3924-4B19-8C68-0C9CEBC9387A}" presName="picts" presStyleCnt="0"/>
      <dgm:spPr/>
    </dgm:pt>
    <dgm:pt modelId="{3F4A3081-47CC-4508-9F62-DDA16E585F30}" type="pres">
      <dgm:prSet presAssocID="{63BB1ED2-3924-4B19-8C68-0C9CEBC9387A}" presName="space1" presStyleCnt="0"/>
      <dgm:spPr/>
    </dgm:pt>
    <dgm:pt modelId="{1757F844-0BC1-4DA5-BF72-50E13A56E007}" type="pres">
      <dgm:prSet presAssocID="{63BB1ED2-3924-4B19-8C68-0C9CEBC9387A}" presName="space2" presStyleCnt="0"/>
      <dgm:spPr/>
    </dgm:pt>
    <dgm:pt modelId="{A80D762B-1667-4E28-AC95-739CE1F93D94}" type="pres">
      <dgm:prSet presAssocID="{27C8D4CD-6E13-41CD-84EC-B0CC550C2644}" presName="pictA1" presStyleCnt="0"/>
      <dgm:spPr/>
    </dgm:pt>
    <dgm:pt modelId="{E09CAF27-3B7B-43FA-9775-0DD0D0DD5977}" type="pres">
      <dgm:prSet presAssocID="{27C8D4CD-6E13-41CD-84EC-B0CC550C2644}" presName="imageRepeatNode" presStyleLbl="alignNode1" presStyleIdx="0" presStyleCnt="5"/>
      <dgm:spPr/>
      <dgm:t>
        <a:bodyPr/>
        <a:lstStyle/>
        <a:p>
          <a:endParaRPr lang="es-MX"/>
        </a:p>
      </dgm:t>
    </dgm:pt>
    <dgm:pt modelId="{1BEAD092-E857-4974-8991-3FCD74B043D0}" type="pres">
      <dgm:prSet presAssocID="{27C8D4CD-6E13-41CD-84EC-B0CC550C2644}" presName="oneDotPict" presStyleCnt="0"/>
      <dgm:spPr/>
    </dgm:pt>
    <dgm:pt modelId="{9E5A4E79-8304-4720-B9C7-0A4D0547B3CF}" type="pres">
      <dgm:prSet presAssocID="{27C8D4CD-6E13-41CD-84EC-B0CC550C2644}" presName="dotPict_11" presStyleLbl="solidFgAcc1" presStyleIdx="0" presStyleCnt="30"/>
      <dgm:spPr/>
    </dgm:pt>
    <dgm:pt modelId="{A4AF2303-D83F-46B2-9078-907981EB0191}" type="pres">
      <dgm:prSet presAssocID="{DA639F38-EEBA-4EFE-A969-A0A5CC8A86B3}" presName="pictA2" presStyleCnt="0"/>
      <dgm:spPr/>
    </dgm:pt>
    <dgm:pt modelId="{2BC3EA3D-DC20-4BB0-A012-A1D6887EC570}" type="pres">
      <dgm:prSet presAssocID="{DA639F38-EEBA-4EFE-A969-A0A5CC8A86B3}" presName="imageRepeatNode" presStyleLbl="alignNode1" presStyleIdx="1" presStyleCnt="5"/>
      <dgm:spPr/>
      <dgm:t>
        <a:bodyPr/>
        <a:lstStyle/>
        <a:p>
          <a:endParaRPr lang="es-MX"/>
        </a:p>
      </dgm:t>
    </dgm:pt>
    <dgm:pt modelId="{F11926B1-CB79-4D3F-9A1A-A39928E9C904}" type="pres">
      <dgm:prSet presAssocID="{DA639F38-EEBA-4EFE-A969-A0A5CC8A86B3}" presName="twoDotsPict" presStyleCnt="0"/>
      <dgm:spPr/>
    </dgm:pt>
    <dgm:pt modelId="{80E49F36-19AC-4EF8-950B-2B717FBB3C10}" type="pres">
      <dgm:prSet presAssocID="{DA639F38-EEBA-4EFE-A969-A0A5CC8A86B3}" presName="dotPict_21" presStyleLbl="solidFgAcc1" presStyleIdx="1" presStyleCnt="30"/>
      <dgm:spPr/>
    </dgm:pt>
    <dgm:pt modelId="{5D71543C-CC89-429A-9F6F-862234C358A8}" type="pres">
      <dgm:prSet presAssocID="{DA639F38-EEBA-4EFE-A969-A0A5CC8A86B3}" presName="dotPict_22" presStyleLbl="solidFgAcc1" presStyleIdx="2" presStyleCnt="30"/>
      <dgm:spPr/>
    </dgm:pt>
    <dgm:pt modelId="{BB953EF9-C369-4724-8479-EA11402EEE4D}" type="pres">
      <dgm:prSet presAssocID="{E8198082-D290-4B32-98E8-D073CEDC7BDD}" presName="pictA3" presStyleCnt="0"/>
      <dgm:spPr/>
    </dgm:pt>
    <dgm:pt modelId="{D2A1B5FB-8783-4661-83FD-9425B6982148}" type="pres">
      <dgm:prSet presAssocID="{E8198082-D290-4B32-98E8-D073CEDC7BDD}" presName="imageRepeatNode" presStyleLbl="alignNode1" presStyleIdx="2" presStyleCnt="5"/>
      <dgm:spPr/>
      <dgm:t>
        <a:bodyPr/>
        <a:lstStyle/>
        <a:p>
          <a:endParaRPr lang="es-MX"/>
        </a:p>
      </dgm:t>
    </dgm:pt>
    <dgm:pt modelId="{CE7573EF-52D9-4597-AB9B-B160D9776B62}" type="pres">
      <dgm:prSet presAssocID="{E8198082-D290-4B32-98E8-D073CEDC7BDD}" presName="threeDotsPict" presStyleCnt="0"/>
      <dgm:spPr/>
    </dgm:pt>
    <dgm:pt modelId="{EE972FA2-0486-428F-B10C-07E79879E882}" type="pres">
      <dgm:prSet presAssocID="{E8198082-D290-4B32-98E8-D073CEDC7BDD}" presName="dotPict_31" presStyleLbl="solidFgAcc1" presStyleIdx="3" presStyleCnt="30"/>
      <dgm:spPr/>
    </dgm:pt>
    <dgm:pt modelId="{93AE3E91-E6D3-4BA3-8A20-E9B03AE7C243}" type="pres">
      <dgm:prSet presAssocID="{E8198082-D290-4B32-98E8-D073CEDC7BDD}" presName="dotPict_32" presStyleLbl="solidFgAcc1" presStyleIdx="4" presStyleCnt="30"/>
      <dgm:spPr/>
    </dgm:pt>
    <dgm:pt modelId="{75750051-6E79-4ECD-BEFE-D5C100BB39A4}" type="pres">
      <dgm:prSet presAssocID="{E8198082-D290-4B32-98E8-D073CEDC7BDD}" presName="dotPict_33" presStyleLbl="solidFgAcc1" presStyleIdx="5" presStyleCnt="30"/>
      <dgm:spPr/>
    </dgm:pt>
    <dgm:pt modelId="{1CFAB405-FB5F-4897-985E-4E97AA4FD0EF}" type="pres">
      <dgm:prSet presAssocID="{163A6D44-E9C3-42B3-9066-FE2C97386866}" presName="pictA4" presStyleCnt="0"/>
      <dgm:spPr/>
    </dgm:pt>
    <dgm:pt modelId="{C0368BE8-E881-40D1-B462-4249B4E8832F}" type="pres">
      <dgm:prSet presAssocID="{163A6D44-E9C3-42B3-9066-FE2C97386866}" presName="imageRepeatNode" presStyleLbl="alignNode1" presStyleIdx="3" presStyleCnt="5"/>
      <dgm:spPr/>
      <dgm:t>
        <a:bodyPr/>
        <a:lstStyle/>
        <a:p>
          <a:endParaRPr lang="es-MX"/>
        </a:p>
      </dgm:t>
    </dgm:pt>
    <dgm:pt modelId="{01A67F91-F33A-4D7C-AFE8-475CD0639CB5}" type="pres">
      <dgm:prSet presAssocID="{163A6D44-E9C3-42B3-9066-FE2C97386866}" presName="fourDotsPict" presStyleCnt="0"/>
      <dgm:spPr/>
    </dgm:pt>
    <dgm:pt modelId="{994D6EDA-8067-4DF1-8CBD-10D2286EB56E}" type="pres">
      <dgm:prSet presAssocID="{163A6D44-E9C3-42B3-9066-FE2C97386866}" presName="dotPict_41" presStyleLbl="solidFgAcc1" presStyleIdx="6" presStyleCnt="30"/>
      <dgm:spPr/>
    </dgm:pt>
    <dgm:pt modelId="{1F291D66-7959-4D48-AC15-36898DFD7504}" type="pres">
      <dgm:prSet presAssocID="{163A6D44-E9C3-42B3-9066-FE2C97386866}" presName="dotPict_42" presStyleLbl="solidFgAcc1" presStyleIdx="7" presStyleCnt="30"/>
      <dgm:spPr/>
    </dgm:pt>
    <dgm:pt modelId="{995A0E5A-45A7-4E99-A0C5-4C00ED0F62E6}" type="pres">
      <dgm:prSet presAssocID="{163A6D44-E9C3-42B3-9066-FE2C97386866}" presName="dotPict_43" presStyleLbl="solidFgAcc1" presStyleIdx="8" presStyleCnt="30"/>
      <dgm:spPr/>
    </dgm:pt>
    <dgm:pt modelId="{B20D2E8F-B7DC-4230-9B72-65CED1DF68CA}" type="pres">
      <dgm:prSet presAssocID="{163A6D44-E9C3-42B3-9066-FE2C97386866}" presName="dotPict_44" presStyleLbl="solidFgAcc1" presStyleIdx="9" presStyleCnt="30"/>
      <dgm:spPr/>
    </dgm:pt>
    <dgm:pt modelId="{5C8C090F-4557-4036-AB2A-4B70128C4414}" type="pres">
      <dgm:prSet presAssocID="{12EA92EE-3D40-46FA-A4AF-333BAB5F3981}" presName="pictA5" presStyleCnt="0"/>
      <dgm:spPr/>
    </dgm:pt>
    <dgm:pt modelId="{0047FAC8-6301-4788-BCD3-438D802F4B0B}" type="pres">
      <dgm:prSet presAssocID="{12EA92EE-3D40-46FA-A4AF-333BAB5F3981}" presName="imageRepeatNode" presStyleLbl="alignNode1" presStyleIdx="4" presStyleCnt="5"/>
      <dgm:spPr/>
      <dgm:t>
        <a:bodyPr/>
        <a:lstStyle/>
        <a:p>
          <a:endParaRPr lang="es-MX"/>
        </a:p>
      </dgm:t>
    </dgm:pt>
    <dgm:pt modelId="{4B0F503B-6567-4118-B283-5E4426892967}" type="pres">
      <dgm:prSet presAssocID="{12EA92EE-3D40-46FA-A4AF-333BAB5F3981}" presName="fiveDotsPict" presStyleCnt="0"/>
      <dgm:spPr/>
    </dgm:pt>
    <dgm:pt modelId="{28BD9B2B-D8B4-4816-B748-8B15BDFCAC54}" type="pres">
      <dgm:prSet presAssocID="{12EA92EE-3D40-46FA-A4AF-333BAB5F3981}" presName="dotPict_51" presStyleLbl="solidFgAcc1" presStyleIdx="10" presStyleCnt="30"/>
      <dgm:spPr/>
    </dgm:pt>
    <dgm:pt modelId="{363DCD6C-EC75-40D5-980D-9598BE2E644D}" type="pres">
      <dgm:prSet presAssocID="{12EA92EE-3D40-46FA-A4AF-333BAB5F3981}" presName="dotPict_52" presStyleLbl="solidFgAcc1" presStyleIdx="11" presStyleCnt="30"/>
      <dgm:spPr/>
    </dgm:pt>
    <dgm:pt modelId="{3B765CFF-9CED-4040-BF26-30DA05F5A88C}" type="pres">
      <dgm:prSet presAssocID="{12EA92EE-3D40-46FA-A4AF-333BAB5F3981}" presName="dotPict_53" presStyleLbl="solidFgAcc1" presStyleIdx="12" presStyleCnt="30"/>
      <dgm:spPr/>
    </dgm:pt>
    <dgm:pt modelId="{675F320A-18C0-4FF6-AC25-C1A861983DA7}" type="pres">
      <dgm:prSet presAssocID="{12EA92EE-3D40-46FA-A4AF-333BAB5F3981}" presName="dotPict_54" presStyleLbl="solidFgAcc1" presStyleIdx="13" presStyleCnt="30"/>
      <dgm:spPr/>
    </dgm:pt>
    <dgm:pt modelId="{ED025B05-F0D1-40B8-9CEA-193BF2F37F1C}" type="pres">
      <dgm:prSet presAssocID="{12EA92EE-3D40-46FA-A4AF-333BAB5F3981}" presName="dotPict_55" presStyleLbl="solidFgAcc1" presStyleIdx="14" presStyleCnt="30"/>
      <dgm:spPr/>
    </dgm:pt>
    <dgm:pt modelId="{F6A95397-FA34-47A5-B4F7-A6FA568A5B59}" type="pres">
      <dgm:prSet presAssocID="{63BB1ED2-3924-4B19-8C68-0C9CEBC9387A}" presName="txLine" presStyleCnt="0"/>
      <dgm:spPr/>
    </dgm:pt>
    <dgm:pt modelId="{D3A264C6-2600-4DC9-9CE9-4DBA3C034278}" type="pres">
      <dgm:prSet presAssocID="{09A364E2-8270-4A55-A9BB-A6C4ECC4AE50}" presName="oneDotTx" presStyleCnt="0"/>
      <dgm:spPr/>
    </dgm:pt>
    <dgm:pt modelId="{72B66E92-6994-4A84-A429-DBD20E41FAF8}" type="pres">
      <dgm:prSet presAssocID="{09A364E2-8270-4A55-A9BB-A6C4ECC4AE50}" presName="dotTx_11" presStyleLbl="solidFgAcc1" presStyleIdx="15" presStyleCnt="30"/>
      <dgm:spPr/>
    </dgm:pt>
    <dgm:pt modelId="{98849089-7833-44C5-835F-F594F5A44213}" type="pres">
      <dgm:prSet presAssocID="{09A364E2-8270-4A55-A9BB-A6C4ECC4AE50}" presName="Name37" presStyleLbl="revTx" presStyleIdx="0" presStyleCnt="5">
        <dgm:presLayoutVars>
          <dgm:bulletEnabled val="1"/>
        </dgm:presLayoutVars>
      </dgm:prSet>
      <dgm:spPr/>
      <dgm:t>
        <a:bodyPr/>
        <a:lstStyle/>
        <a:p>
          <a:endParaRPr lang="es-MX"/>
        </a:p>
      </dgm:t>
    </dgm:pt>
    <dgm:pt modelId="{3DB621E8-55EE-4ADB-A59E-46859C377533}" type="pres">
      <dgm:prSet presAssocID="{EDD644D3-E010-44F9-8BE1-2AC9B638B345}" presName="twoDotsTx" presStyleCnt="0"/>
      <dgm:spPr/>
    </dgm:pt>
    <dgm:pt modelId="{D294CD2E-8C9A-4CC8-AE0A-7A2894052D4F}" type="pres">
      <dgm:prSet presAssocID="{EDD644D3-E010-44F9-8BE1-2AC9B638B345}" presName="dotTx_21" presStyleLbl="solidFgAcc1" presStyleIdx="16" presStyleCnt="30"/>
      <dgm:spPr/>
    </dgm:pt>
    <dgm:pt modelId="{C2C2658D-E4BC-4D5C-B264-7737BE57D096}" type="pres">
      <dgm:prSet presAssocID="{EDD644D3-E010-44F9-8BE1-2AC9B638B345}" presName="dotTx_22" presStyleLbl="solidFgAcc1" presStyleIdx="17" presStyleCnt="30"/>
      <dgm:spPr/>
    </dgm:pt>
    <dgm:pt modelId="{E27BADC6-0C32-42F1-8622-29BB45F92D0E}" type="pres">
      <dgm:prSet presAssocID="{EDD644D3-E010-44F9-8BE1-2AC9B638B345}" presName="Name39" presStyleLbl="revTx" presStyleIdx="1" presStyleCnt="5">
        <dgm:presLayoutVars>
          <dgm:bulletEnabled val="1"/>
        </dgm:presLayoutVars>
      </dgm:prSet>
      <dgm:spPr/>
      <dgm:t>
        <a:bodyPr/>
        <a:lstStyle/>
        <a:p>
          <a:endParaRPr lang="es-MX"/>
        </a:p>
      </dgm:t>
    </dgm:pt>
    <dgm:pt modelId="{ECD128AD-DD30-45F7-AD80-FB7C9309A180}" type="pres">
      <dgm:prSet presAssocID="{F05CD155-C302-4ABC-A077-0E9F99CE2354}" presName="threeDotsTx" presStyleCnt="0"/>
      <dgm:spPr/>
    </dgm:pt>
    <dgm:pt modelId="{694DDB20-71C8-4798-AC74-C93628078A0E}" type="pres">
      <dgm:prSet presAssocID="{F05CD155-C302-4ABC-A077-0E9F99CE2354}" presName="dotTx_31" presStyleLbl="solidFgAcc1" presStyleIdx="18" presStyleCnt="30"/>
      <dgm:spPr/>
    </dgm:pt>
    <dgm:pt modelId="{5A984020-9D79-4AC9-872D-72DA3E229D44}" type="pres">
      <dgm:prSet presAssocID="{F05CD155-C302-4ABC-A077-0E9F99CE2354}" presName="dotTx_32" presStyleLbl="solidFgAcc1" presStyleIdx="19" presStyleCnt="30"/>
      <dgm:spPr/>
    </dgm:pt>
    <dgm:pt modelId="{EBBB44CF-CC14-4CD3-953A-1403332D6409}" type="pres">
      <dgm:prSet presAssocID="{F05CD155-C302-4ABC-A077-0E9F99CE2354}" presName="dotTx_33" presStyleLbl="solidFgAcc1" presStyleIdx="20" presStyleCnt="30"/>
      <dgm:spPr/>
    </dgm:pt>
    <dgm:pt modelId="{427A659E-E175-488E-8B67-97911FD02989}" type="pres">
      <dgm:prSet presAssocID="{F05CD155-C302-4ABC-A077-0E9F99CE2354}" presName="Name41" presStyleLbl="revTx" presStyleIdx="2" presStyleCnt="5">
        <dgm:presLayoutVars>
          <dgm:bulletEnabled val="1"/>
        </dgm:presLayoutVars>
      </dgm:prSet>
      <dgm:spPr/>
      <dgm:t>
        <a:bodyPr/>
        <a:lstStyle/>
        <a:p>
          <a:endParaRPr lang="es-MX"/>
        </a:p>
      </dgm:t>
    </dgm:pt>
    <dgm:pt modelId="{28C597F5-6E83-48C1-AFE8-0D7FB34D955B}" type="pres">
      <dgm:prSet presAssocID="{46BF8959-A7A9-423B-BA29-45C7E73C754C}" presName="fourDotsTx" presStyleCnt="0"/>
      <dgm:spPr/>
    </dgm:pt>
    <dgm:pt modelId="{E8AAF7A0-4851-40E6-B7D4-50FACA084F9A}" type="pres">
      <dgm:prSet presAssocID="{46BF8959-A7A9-423B-BA29-45C7E73C754C}" presName="dotTx_41" presStyleLbl="solidFgAcc1" presStyleIdx="21" presStyleCnt="30"/>
      <dgm:spPr/>
    </dgm:pt>
    <dgm:pt modelId="{8478E497-EC6E-4BAA-939A-DB68CB25DB1E}" type="pres">
      <dgm:prSet presAssocID="{46BF8959-A7A9-423B-BA29-45C7E73C754C}" presName="dotTx_42" presStyleLbl="solidFgAcc1" presStyleIdx="22" presStyleCnt="30"/>
      <dgm:spPr/>
    </dgm:pt>
    <dgm:pt modelId="{E156DC44-901D-4699-A727-C8C41D9455AB}" type="pres">
      <dgm:prSet presAssocID="{46BF8959-A7A9-423B-BA29-45C7E73C754C}" presName="dotTx_43" presStyleLbl="solidFgAcc1" presStyleIdx="23" presStyleCnt="30"/>
      <dgm:spPr/>
    </dgm:pt>
    <dgm:pt modelId="{39F5A69C-1F4C-4379-82E7-5B480D64ABA0}" type="pres">
      <dgm:prSet presAssocID="{46BF8959-A7A9-423B-BA29-45C7E73C754C}" presName="dotTx_44" presStyleLbl="solidFgAcc1" presStyleIdx="24" presStyleCnt="30"/>
      <dgm:spPr/>
    </dgm:pt>
    <dgm:pt modelId="{745BD6CA-026A-4363-8D24-B0F00FC95272}" type="pres">
      <dgm:prSet presAssocID="{46BF8959-A7A9-423B-BA29-45C7E73C754C}" presName="Name43" presStyleLbl="revTx" presStyleIdx="3" presStyleCnt="5">
        <dgm:presLayoutVars>
          <dgm:bulletEnabled val="1"/>
        </dgm:presLayoutVars>
      </dgm:prSet>
      <dgm:spPr/>
      <dgm:t>
        <a:bodyPr/>
        <a:lstStyle/>
        <a:p>
          <a:endParaRPr lang="es-MX"/>
        </a:p>
      </dgm:t>
    </dgm:pt>
    <dgm:pt modelId="{30D5DAE0-A597-4A1C-8AD3-E39C32D56AD6}" type="pres">
      <dgm:prSet presAssocID="{A19C0F1B-71D9-4852-9A4E-C1D92A6351CF}" presName="fiveDotsTx" presStyleCnt="0"/>
      <dgm:spPr/>
    </dgm:pt>
    <dgm:pt modelId="{C45F462E-1E56-4838-92B3-4C4406CFBCDF}" type="pres">
      <dgm:prSet presAssocID="{A19C0F1B-71D9-4852-9A4E-C1D92A6351CF}" presName="dotTx_51" presStyleLbl="solidFgAcc1" presStyleIdx="25" presStyleCnt="30"/>
      <dgm:spPr/>
    </dgm:pt>
    <dgm:pt modelId="{AD71D400-0F13-4B75-8349-12CCF799E3A0}" type="pres">
      <dgm:prSet presAssocID="{A19C0F1B-71D9-4852-9A4E-C1D92A6351CF}" presName="dotTx_52" presStyleLbl="solidFgAcc1" presStyleIdx="26" presStyleCnt="30"/>
      <dgm:spPr/>
    </dgm:pt>
    <dgm:pt modelId="{61ABD533-A837-46A2-9A8C-FD54E14737A1}" type="pres">
      <dgm:prSet presAssocID="{A19C0F1B-71D9-4852-9A4E-C1D92A6351CF}" presName="dotTx_53" presStyleLbl="solidFgAcc1" presStyleIdx="27" presStyleCnt="30"/>
      <dgm:spPr/>
    </dgm:pt>
    <dgm:pt modelId="{FD9566BF-FD26-4AB0-A5C8-891F403DB6BA}" type="pres">
      <dgm:prSet presAssocID="{A19C0F1B-71D9-4852-9A4E-C1D92A6351CF}" presName="dotTx_54" presStyleLbl="solidFgAcc1" presStyleIdx="28" presStyleCnt="30"/>
      <dgm:spPr/>
    </dgm:pt>
    <dgm:pt modelId="{500FDD40-3699-4574-8F28-EA321093BA95}" type="pres">
      <dgm:prSet presAssocID="{A19C0F1B-71D9-4852-9A4E-C1D92A6351CF}" presName="dotTx_55" presStyleLbl="solidFgAcc1" presStyleIdx="29" presStyleCnt="30"/>
      <dgm:spPr/>
    </dgm:pt>
    <dgm:pt modelId="{D0AA7458-52FC-428E-BF52-800C4F72875B}" type="pres">
      <dgm:prSet presAssocID="{A19C0F1B-71D9-4852-9A4E-C1D92A6351CF}" presName="Name45" presStyleLbl="revTx" presStyleIdx="4" presStyleCnt="5">
        <dgm:presLayoutVars>
          <dgm:bulletEnabled val="1"/>
        </dgm:presLayoutVars>
      </dgm:prSet>
      <dgm:spPr/>
      <dgm:t>
        <a:bodyPr/>
        <a:lstStyle/>
        <a:p>
          <a:endParaRPr lang="es-MX"/>
        </a:p>
      </dgm:t>
    </dgm:pt>
  </dgm:ptLst>
  <dgm:cxnLst>
    <dgm:cxn modelId="{C586122C-5BBC-48FC-A98A-F86CF5EC1E90}" srcId="{63BB1ED2-3924-4B19-8C68-0C9CEBC9387A}" destId="{EDD644D3-E010-44F9-8BE1-2AC9B638B345}" srcOrd="1" destOrd="0" parTransId="{B1BF5A83-8F3D-4477-AFCF-81DB6D279873}" sibTransId="{DA639F38-EEBA-4EFE-A969-A0A5CC8A86B3}"/>
    <dgm:cxn modelId="{16AAB9CF-59C5-472C-A984-F3E07A23A176}" type="presOf" srcId="{EDD644D3-E010-44F9-8BE1-2AC9B638B345}" destId="{E27BADC6-0C32-42F1-8622-29BB45F92D0E}" srcOrd="0" destOrd="0" presId="urn:microsoft.com/office/officeart/2009/3/layout/SpiralPicture"/>
    <dgm:cxn modelId="{3966AF17-2F40-42DB-B27F-22E3475C0D04}" type="presOf" srcId="{E8198082-D290-4B32-98E8-D073CEDC7BDD}" destId="{D2A1B5FB-8783-4661-83FD-9425B6982148}" srcOrd="0" destOrd="0" presId="urn:microsoft.com/office/officeart/2009/3/layout/SpiralPicture"/>
    <dgm:cxn modelId="{082DED57-1278-41B1-9D47-D66B769B718C}" type="presOf" srcId="{27C8D4CD-6E13-41CD-84EC-B0CC550C2644}" destId="{E09CAF27-3B7B-43FA-9775-0DD0D0DD5977}" srcOrd="0" destOrd="0" presId="urn:microsoft.com/office/officeart/2009/3/layout/SpiralPicture"/>
    <dgm:cxn modelId="{8CC918C8-4F77-4E78-B96D-E25EE40DFA2E}" type="presOf" srcId="{163A6D44-E9C3-42B3-9066-FE2C97386866}" destId="{C0368BE8-E881-40D1-B462-4249B4E8832F}" srcOrd="0" destOrd="0" presId="urn:microsoft.com/office/officeart/2009/3/layout/SpiralPicture"/>
    <dgm:cxn modelId="{C58D90E0-72AC-42D5-8288-C27F8551A58C}" type="presOf" srcId="{A19C0F1B-71D9-4852-9A4E-C1D92A6351CF}" destId="{D0AA7458-52FC-428E-BF52-800C4F72875B}" srcOrd="0" destOrd="0" presId="urn:microsoft.com/office/officeart/2009/3/layout/SpiralPicture"/>
    <dgm:cxn modelId="{81F26A6C-EE13-4FA8-855B-7AAC841851C6}" type="presOf" srcId="{09A364E2-8270-4A55-A9BB-A6C4ECC4AE50}" destId="{98849089-7833-44C5-835F-F594F5A44213}" srcOrd="0" destOrd="0" presId="urn:microsoft.com/office/officeart/2009/3/layout/SpiralPicture"/>
    <dgm:cxn modelId="{A521BA34-1AD9-41E8-AFB0-7D67EF43AD84}" type="presOf" srcId="{12EA92EE-3D40-46FA-A4AF-333BAB5F3981}" destId="{0047FAC8-6301-4788-BCD3-438D802F4B0B}" srcOrd="0" destOrd="0" presId="urn:microsoft.com/office/officeart/2009/3/layout/SpiralPicture"/>
    <dgm:cxn modelId="{BC2B84EB-5E8F-4E92-91C1-10569DE30D21}" type="presOf" srcId="{F05CD155-C302-4ABC-A077-0E9F99CE2354}" destId="{427A659E-E175-488E-8B67-97911FD02989}" srcOrd="0" destOrd="0" presId="urn:microsoft.com/office/officeart/2009/3/layout/SpiralPicture"/>
    <dgm:cxn modelId="{E301FBE1-E067-41C0-A3E6-B075DF652ABC}" srcId="{63BB1ED2-3924-4B19-8C68-0C9CEBC9387A}" destId="{F05CD155-C302-4ABC-A077-0E9F99CE2354}" srcOrd="2" destOrd="0" parTransId="{FDD29DCC-AA5F-4188-A19B-6CF922807E85}" sibTransId="{E8198082-D290-4B32-98E8-D073CEDC7BDD}"/>
    <dgm:cxn modelId="{775CDC17-5F4A-4781-A278-1632B0D68D27}" srcId="{63BB1ED2-3924-4B19-8C68-0C9CEBC9387A}" destId="{A19C0F1B-71D9-4852-9A4E-C1D92A6351CF}" srcOrd="4" destOrd="0" parTransId="{2E4F7137-D0F4-4F7D-AB99-1BFF77C5EB2E}" sibTransId="{12EA92EE-3D40-46FA-A4AF-333BAB5F3981}"/>
    <dgm:cxn modelId="{257D6D99-9335-4406-88EC-30CEB67DDE6E}" type="presOf" srcId="{63BB1ED2-3924-4B19-8C68-0C9CEBC9387A}" destId="{1DFC28C4-5719-4969-9117-194B871216C8}" srcOrd="0" destOrd="0" presId="urn:microsoft.com/office/officeart/2009/3/layout/SpiralPicture"/>
    <dgm:cxn modelId="{958A6D0E-9701-4F74-B570-1E4ECFB7AED0}" type="presOf" srcId="{46BF8959-A7A9-423B-BA29-45C7E73C754C}" destId="{745BD6CA-026A-4363-8D24-B0F00FC95272}" srcOrd="0" destOrd="0" presId="urn:microsoft.com/office/officeart/2009/3/layout/SpiralPicture"/>
    <dgm:cxn modelId="{6B91E5B7-87A8-4C20-AFC5-E914A6518267}" srcId="{63BB1ED2-3924-4B19-8C68-0C9CEBC9387A}" destId="{46BF8959-A7A9-423B-BA29-45C7E73C754C}" srcOrd="3" destOrd="0" parTransId="{8C470D39-BC20-4D07-B5A7-0FA9FD7118A9}" sibTransId="{163A6D44-E9C3-42B3-9066-FE2C97386866}"/>
    <dgm:cxn modelId="{F784A380-1E27-4981-AEFA-0747E9DE11C5}" type="presOf" srcId="{DA639F38-EEBA-4EFE-A969-A0A5CC8A86B3}" destId="{2BC3EA3D-DC20-4BB0-A012-A1D6887EC570}" srcOrd="0" destOrd="0" presId="urn:microsoft.com/office/officeart/2009/3/layout/SpiralPicture"/>
    <dgm:cxn modelId="{F4F38DD4-022B-4079-8565-45E5EED72433}" srcId="{63BB1ED2-3924-4B19-8C68-0C9CEBC9387A}" destId="{09A364E2-8270-4A55-A9BB-A6C4ECC4AE50}" srcOrd="0" destOrd="0" parTransId="{C1219D18-35A5-429E-A341-F1E0B9F95627}" sibTransId="{27C8D4CD-6E13-41CD-84EC-B0CC550C2644}"/>
    <dgm:cxn modelId="{314FDF75-CAEE-407E-A796-375E1BEF5D3F}" type="presParOf" srcId="{1DFC28C4-5719-4969-9117-194B871216C8}" destId="{6D67E3B4-214F-43D0-86F6-B9101D0902FE}" srcOrd="0" destOrd="0" presId="urn:microsoft.com/office/officeart/2009/3/layout/SpiralPicture"/>
    <dgm:cxn modelId="{07370DC5-F13B-4BBD-A8CF-FE7C2DC10555}" type="presParOf" srcId="{6D67E3B4-214F-43D0-86F6-B9101D0902FE}" destId="{3F4A3081-47CC-4508-9F62-DDA16E585F30}" srcOrd="0" destOrd="0" presId="urn:microsoft.com/office/officeart/2009/3/layout/SpiralPicture"/>
    <dgm:cxn modelId="{52E23903-9DBB-4581-8FB8-5445046B6D78}" type="presParOf" srcId="{6D67E3B4-214F-43D0-86F6-B9101D0902FE}" destId="{1757F844-0BC1-4DA5-BF72-50E13A56E007}" srcOrd="1" destOrd="0" presId="urn:microsoft.com/office/officeart/2009/3/layout/SpiralPicture"/>
    <dgm:cxn modelId="{A5411863-B18C-4A41-B53B-017FFEF2D461}" type="presParOf" srcId="{6D67E3B4-214F-43D0-86F6-B9101D0902FE}" destId="{A80D762B-1667-4E28-AC95-739CE1F93D94}" srcOrd="2" destOrd="0" presId="urn:microsoft.com/office/officeart/2009/3/layout/SpiralPicture"/>
    <dgm:cxn modelId="{55E5910C-8DEF-4A7D-AAB9-20C6CFE75732}" type="presParOf" srcId="{A80D762B-1667-4E28-AC95-739CE1F93D94}" destId="{E09CAF27-3B7B-43FA-9775-0DD0D0DD5977}" srcOrd="0" destOrd="0" presId="urn:microsoft.com/office/officeart/2009/3/layout/SpiralPicture"/>
    <dgm:cxn modelId="{19B626BC-0552-4BBA-8A4C-451975E7C935}" type="presParOf" srcId="{6D67E3B4-214F-43D0-86F6-B9101D0902FE}" destId="{1BEAD092-E857-4974-8991-3FCD74B043D0}" srcOrd="3" destOrd="0" presId="urn:microsoft.com/office/officeart/2009/3/layout/SpiralPicture"/>
    <dgm:cxn modelId="{74056320-7932-4BA1-8084-6BBE1DD1E847}" type="presParOf" srcId="{1BEAD092-E857-4974-8991-3FCD74B043D0}" destId="{9E5A4E79-8304-4720-B9C7-0A4D0547B3CF}" srcOrd="0" destOrd="0" presId="urn:microsoft.com/office/officeart/2009/3/layout/SpiralPicture"/>
    <dgm:cxn modelId="{BF0EB737-E1C1-48B3-A819-BEF650B0E88F}" type="presParOf" srcId="{6D67E3B4-214F-43D0-86F6-B9101D0902FE}" destId="{A4AF2303-D83F-46B2-9078-907981EB0191}" srcOrd="4" destOrd="0" presId="urn:microsoft.com/office/officeart/2009/3/layout/SpiralPicture"/>
    <dgm:cxn modelId="{FE0B25FE-6E84-42BD-866B-C4C9D0D54001}" type="presParOf" srcId="{A4AF2303-D83F-46B2-9078-907981EB0191}" destId="{2BC3EA3D-DC20-4BB0-A012-A1D6887EC570}" srcOrd="0" destOrd="0" presId="urn:microsoft.com/office/officeart/2009/3/layout/SpiralPicture"/>
    <dgm:cxn modelId="{3174C8E8-7DAE-48DD-9BF5-4574A5A0E6C2}" type="presParOf" srcId="{6D67E3B4-214F-43D0-86F6-B9101D0902FE}" destId="{F11926B1-CB79-4D3F-9A1A-A39928E9C904}" srcOrd="5" destOrd="0" presId="urn:microsoft.com/office/officeart/2009/3/layout/SpiralPicture"/>
    <dgm:cxn modelId="{3A7C98D3-2CDF-42F2-B008-3894BF381155}" type="presParOf" srcId="{F11926B1-CB79-4D3F-9A1A-A39928E9C904}" destId="{80E49F36-19AC-4EF8-950B-2B717FBB3C10}" srcOrd="0" destOrd="0" presId="urn:microsoft.com/office/officeart/2009/3/layout/SpiralPicture"/>
    <dgm:cxn modelId="{EBCBA353-616E-47CA-819C-582E94BE2534}" type="presParOf" srcId="{F11926B1-CB79-4D3F-9A1A-A39928E9C904}" destId="{5D71543C-CC89-429A-9F6F-862234C358A8}" srcOrd="1" destOrd="0" presId="urn:microsoft.com/office/officeart/2009/3/layout/SpiralPicture"/>
    <dgm:cxn modelId="{FD52B1B6-CA89-4270-BFCF-36B6AB8A0E11}" type="presParOf" srcId="{6D67E3B4-214F-43D0-86F6-B9101D0902FE}" destId="{BB953EF9-C369-4724-8479-EA11402EEE4D}" srcOrd="6" destOrd="0" presId="urn:microsoft.com/office/officeart/2009/3/layout/SpiralPicture"/>
    <dgm:cxn modelId="{D83F6A3E-720C-44E5-B6E0-6B65ED8C1DCE}" type="presParOf" srcId="{BB953EF9-C369-4724-8479-EA11402EEE4D}" destId="{D2A1B5FB-8783-4661-83FD-9425B6982148}" srcOrd="0" destOrd="0" presId="urn:microsoft.com/office/officeart/2009/3/layout/SpiralPicture"/>
    <dgm:cxn modelId="{533C7818-C1B6-4F35-A3AA-11724195A446}" type="presParOf" srcId="{6D67E3B4-214F-43D0-86F6-B9101D0902FE}" destId="{CE7573EF-52D9-4597-AB9B-B160D9776B62}" srcOrd="7" destOrd="0" presId="urn:microsoft.com/office/officeart/2009/3/layout/SpiralPicture"/>
    <dgm:cxn modelId="{6A001355-9DA9-4E5D-8D95-F904AD49E18D}" type="presParOf" srcId="{CE7573EF-52D9-4597-AB9B-B160D9776B62}" destId="{EE972FA2-0486-428F-B10C-07E79879E882}" srcOrd="0" destOrd="0" presId="urn:microsoft.com/office/officeart/2009/3/layout/SpiralPicture"/>
    <dgm:cxn modelId="{408FBA8B-4F1F-4929-BC93-8C71BDDBF3C4}" type="presParOf" srcId="{CE7573EF-52D9-4597-AB9B-B160D9776B62}" destId="{93AE3E91-E6D3-4BA3-8A20-E9B03AE7C243}" srcOrd="1" destOrd="0" presId="urn:microsoft.com/office/officeart/2009/3/layout/SpiralPicture"/>
    <dgm:cxn modelId="{A83B3E8B-2D66-4A4A-8790-98AB6F6105CC}" type="presParOf" srcId="{CE7573EF-52D9-4597-AB9B-B160D9776B62}" destId="{75750051-6E79-4ECD-BEFE-D5C100BB39A4}" srcOrd="2" destOrd="0" presId="urn:microsoft.com/office/officeart/2009/3/layout/SpiralPicture"/>
    <dgm:cxn modelId="{CFD06797-F19C-42FF-B57F-1A0CBD35D29B}" type="presParOf" srcId="{6D67E3B4-214F-43D0-86F6-B9101D0902FE}" destId="{1CFAB405-FB5F-4897-985E-4E97AA4FD0EF}" srcOrd="8" destOrd="0" presId="urn:microsoft.com/office/officeart/2009/3/layout/SpiralPicture"/>
    <dgm:cxn modelId="{C7AEB4B0-6F9B-423D-9F4E-4A1A17C95F11}" type="presParOf" srcId="{1CFAB405-FB5F-4897-985E-4E97AA4FD0EF}" destId="{C0368BE8-E881-40D1-B462-4249B4E8832F}" srcOrd="0" destOrd="0" presId="urn:microsoft.com/office/officeart/2009/3/layout/SpiralPicture"/>
    <dgm:cxn modelId="{B498D334-7B1B-45EC-BAC7-75811459233F}" type="presParOf" srcId="{6D67E3B4-214F-43D0-86F6-B9101D0902FE}" destId="{01A67F91-F33A-4D7C-AFE8-475CD0639CB5}" srcOrd="9" destOrd="0" presId="urn:microsoft.com/office/officeart/2009/3/layout/SpiralPicture"/>
    <dgm:cxn modelId="{86DF8A3B-F6D7-4A96-AD52-8A3292BD37E5}" type="presParOf" srcId="{01A67F91-F33A-4D7C-AFE8-475CD0639CB5}" destId="{994D6EDA-8067-4DF1-8CBD-10D2286EB56E}" srcOrd="0" destOrd="0" presId="urn:microsoft.com/office/officeart/2009/3/layout/SpiralPicture"/>
    <dgm:cxn modelId="{74A541A5-AFFF-46E5-A5BC-FA143B41B7E4}" type="presParOf" srcId="{01A67F91-F33A-4D7C-AFE8-475CD0639CB5}" destId="{1F291D66-7959-4D48-AC15-36898DFD7504}" srcOrd="1" destOrd="0" presId="urn:microsoft.com/office/officeart/2009/3/layout/SpiralPicture"/>
    <dgm:cxn modelId="{3824B8EE-D0C1-42F4-928D-CBED843FF70B}" type="presParOf" srcId="{01A67F91-F33A-4D7C-AFE8-475CD0639CB5}" destId="{995A0E5A-45A7-4E99-A0C5-4C00ED0F62E6}" srcOrd="2" destOrd="0" presId="urn:microsoft.com/office/officeart/2009/3/layout/SpiralPicture"/>
    <dgm:cxn modelId="{0D835A2E-7015-495C-9B97-D85710DB5AC6}" type="presParOf" srcId="{01A67F91-F33A-4D7C-AFE8-475CD0639CB5}" destId="{B20D2E8F-B7DC-4230-9B72-65CED1DF68CA}" srcOrd="3" destOrd="0" presId="urn:microsoft.com/office/officeart/2009/3/layout/SpiralPicture"/>
    <dgm:cxn modelId="{9F871CE0-0D9E-491C-B230-B87FE3E7C2C3}" type="presParOf" srcId="{6D67E3B4-214F-43D0-86F6-B9101D0902FE}" destId="{5C8C090F-4557-4036-AB2A-4B70128C4414}" srcOrd="10" destOrd="0" presId="urn:microsoft.com/office/officeart/2009/3/layout/SpiralPicture"/>
    <dgm:cxn modelId="{ED002CC9-F651-4526-A660-F416D5819A1D}" type="presParOf" srcId="{5C8C090F-4557-4036-AB2A-4B70128C4414}" destId="{0047FAC8-6301-4788-BCD3-438D802F4B0B}" srcOrd="0" destOrd="0" presId="urn:microsoft.com/office/officeart/2009/3/layout/SpiralPicture"/>
    <dgm:cxn modelId="{B59A3B1B-68E3-4994-B5E4-A9C8B05522E2}" type="presParOf" srcId="{6D67E3B4-214F-43D0-86F6-B9101D0902FE}" destId="{4B0F503B-6567-4118-B283-5E4426892967}" srcOrd="11" destOrd="0" presId="urn:microsoft.com/office/officeart/2009/3/layout/SpiralPicture"/>
    <dgm:cxn modelId="{E2E3A6E0-8BE2-4509-90ED-53AA0F5E9439}" type="presParOf" srcId="{4B0F503B-6567-4118-B283-5E4426892967}" destId="{28BD9B2B-D8B4-4816-B748-8B15BDFCAC54}" srcOrd="0" destOrd="0" presId="urn:microsoft.com/office/officeart/2009/3/layout/SpiralPicture"/>
    <dgm:cxn modelId="{32D81994-17DB-4CA3-BF59-A4730849A43F}" type="presParOf" srcId="{4B0F503B-6567-4118-B283-5E4426892967}" destId="{363DCD6C-EC75-40D5-980D-9598BE2E644D}" srcOrd="1" destOrd="0" presId="urn:microsoft.com/office/officeart/2009/3/layout/SpiralPicture"/>
    <dgm:cxn modelId="{BD584621-B98E-4293-9F34-2AC60BEB5020}" type="presParOf" srcId="{4B0F503B-6567-4118-B283-5E4426892967}" destId="{3B765CFF-9CED-4040-BF26-30DA05F5A88C}" srcOrd="2" destOrd="0" presId="urn:microsoft.com/office/officeart/2009/3/layout/SpiralPicture"/>
    <dgm:cxn modelId="{E5469136-F065-4409-80EB-A0C440658AEA}" type="presParOf" srcId="{4B0F503B-6567-4118-B283-5E4426892967}" destId="{675F320A-18C0-4FF6-AC25-C1A861983DA7}" srcOrd="3" destOrd="0" presId="urn:microsoft.com/office/officeart/2009/3/layout/SpiralPicture"/>
    <dgm:cxn modelId="{6E61A269-F4B3-4358-9447-80F7B8647240}" type="presParOf" srcId="{4B0F503B-6567-4118-B283-5E4426892967}" destId="{ED025B05-F0D1-40B8-9CEA-193BF2F37F1C}" srcOrd="4" destOrd="0" presId="urn:microsoft.com/office/officeart/2009/3/layout/SpiralPicture"/>
    <dgm:cxn modelId="{C08D0072-88B3-4685-A371-C177D5E4ADF0}" type="presParOf" srcId="{1DFC28C4-5719-4969-9117-194B871216C8}" destId="{F6A95397-FA34-47A5-B4F7-A6FA568A5B59}" srcOrd="1" destOrd="0" presId="urn:microsoft.com/office/officeart/2009/3/layout/SpiralPicture"/>
    <dgm:cxn modelId="{AC68E05E-0240-4348-83C5-77E9C872388A}" type="presParOf" srcId="{F6A95397-FA34-47A5-B4F7-A6FA568A5B59}" destId="{D3A264C6-2600-4DC9-9CE9-4DBA3C034278}" srcOrd="0" destOrd="0" presId="urn:microsoft.com/office/officeart/2009/3/layout/SpiralPicture"/>
    <dgm:cxn modelId="{4FBAF476-7378-4732-BA88-5C98532EFE02}" type="presParOf" srcId="{D3A264C6-2600-4DC9-9CE9-4DBA3C034278}" destId="{72B66E92-6994-4A84-A429-DBD20E41FAF8}" srcOrd="0" destOrd="0" presId="urn:microsoft.com/office/officeart/2009/3/layout/SpiralPicture"/>
    <dgm:cxn modelId="{01652225-02B8-4650-BCE3-A884866E3CE7}" type="presParOf" srcId="{F6A95397-FA34-47A5-B4F7-A6FA568A5B59}" destId="{98849089-7833-44C5-835F-F594F5A44213}" srcOrd="1" destOrd="0" presId="urn:microsoft.com/office/officeart/2009/3/layout/SpiralPicture"/>
    <dgm:cxn modelId="{D16B0981-06F3-47C4-BD3C-375DB848AFD3}" type="presParOf" srcId="{F6A95397-FA34-47A5-B4F7-A6FA568A5B59}" destId="{3DB621E8-55EE-4ADB-A59E-46859C377533}" srcOrd="2" destOrd="0" presId="urn:microsoft.com/office/officeart/2009/3/layout/SpiralPicture"/>
    <dgm:cxn modelId="{1CA1DFA0-BC34-4EA6-826E-995C3D1EA4BC}" type="presParOf" srcId="{3DB621E8-55EE-4ADB-A59E-46859C377533}" destId="{D294CD2E-8C9A-4CC8-AE0A-7A2894052D4F}" srcOrd="0" destOrd="0" presId="urn:microsoft.com/office/officeart/2009/3/layout/SpiralPicture"/>
    <dgm:cxn modelId="{5B810482-843D-4D93-814F-370BFDF66120}" type="presParOf" srcId="{3DB621E8-55EE-4ADB-A59E-46859C377533}" destId="{C2C2658D-E4BC-4D5C-B264-7737BE57D096}" srcOrd="1" destOrd="0" presId="urn:microsoft.com/office/officeart/2009/3/layout/SpiralPicture"/>
    <dgm:cxn modelId="{4A582E1C-1BB1-421E-BCEF-412BBA752577}" type="presParOf" srcId="{F6A95397-FA34-47A5-B4F7-A6FA568A5B59}" destId="{E27BADC6-0C32-42F1-8622-29BB45F92D0E}" srcOrd="3" destOrd="0" presId="urn:microsoft.com/office/officeart/2009/3/layout/SpiralPicture"/>
    <dgm:cxn modelId="{022D6B09-BC5A-4457-9253-80B3FE411B68}" type="presParOf" srcId="{F6A95397-FA34-47A5-B4F7-A6FA568A5B59}" destId="{ECD128AD-DD30-45F7-AD80-FB7C9309A180}" srcOrd="4" destOrd="0" presId="urn:microsoft.com/office/officeart/2009/3/layout/SpiralPicture"/>
    <dgm:cxn modelId="{DE78D862-061C-4CDA-852B-63C3456C1BB4}" type="presParOf" srcId="{ECD128AD-DD30-45F7-AD80-FB7C9309A180}" destId="{694DDB20-71C8-4798-AC74-C93628078A0E}" srcOrd="0" destOrd="0" presId="urn:microsoft.com/office/officeart/2009/3/layout/SpiralPicture"/>
    <dgm:cxn modelId="{F49A3D07-BEE2-4BA8-B3BE-10BBC4907EA9}" type="presParOf" srcId="{ECD128AD-DD30-45F7-AD80-FB7C9309A180}" destId="{5A984020-9D79-4AC9-872D-72DA3E229D44}" srcOrd="1" destOrd="0" presId="urn:microsoft.com/office/officeart/2009/3/layout/SpiralPicture"/>
    <dgm:cxn modelId="{DFF3DA43-C970-495E-BE81-09AB4BCD9654}" type="presParOf" srcId="{ECD128AD-DD30-45F7-AD80-FB7C9309A180}" destId="{EBBB44CF-CC14-4CD3-953A-1403332D6409}" srcOrd="2" destOrd="0" presId="urn:microsoft.com/office/officeart/2009/3/layout/SpiralPicture"/>
    <dgm:cxn modelId="{40236BCD-0487-471B-AED6-BF8C4BDA9238}" type="presParOf" srcId="{F6A95397-FA34-47A5-B4F7-A6FA568A5B59}" destId="{427A659E-E175-488E-8B67-97911FD02989}" srcOrd="5" destOrd="0" presId="urn:microsoft.com/office/officeart/2009/3/layout/SpiralPicture"/>
    <dgm:cxn modelId="{B0BEFA5F-F655-4D2F-A50C-32CD0A48E4B7}" type="presParOf" srcId="{F6A95397-FA34-47A5-B4F7-A6FA568A5B59}" destId="{28C597F5-6E83-48C1-AFE8-0D7FB34D955B}" srcOrd="6" destOrd="0" presId="urn:microsoft.com/office/officeart/2009/3/layout/SpiralPicture"/>
    <dgm:cxn modelId="{28FE1307-6C7A-44C1-AB5E-A28D9413BDF7}" type="presParOf" srcId="{28C597F5-6E83-48C1-AFE8-0D7FB34D955B}" destId="{E8AAF7A0-4851-40E6-B7D4-50FACA084F9A}" srcOrd="0" destOrd="0" presId="urn:microsoft.com/office/officeart/2009/3/layout/SpiralPicture"/>
    <dgm:cxn modelId="{A2961B35-0E1C-4992-A3DE-378B37E7B682}" type="presParOf" srcId="{28C597F5-6E83-48C1-AFE8-0D7FB34D955B}" destId="{8478E497-EC6E-4BAA-939A-DB68CB25DB1E}" srcOrd="1" destOrd="0" presId="urn:microsoft.com/office/officeart/2009/3/layout/SpiralPicture"/>
    <dgm:cxn modelId="{DCD3D0F1-28AC-46E2-B9E2-2493827BC85A}" type="presParOf" srcId="{28C597F5-6E83-48C1-AFE8-0D7FB34D955B}" destId="{E156DC44-901D-4699-A727-C8C41D9455AB}" srcOrd="2" destOrd="0" presId="urn:microsoft.com/office/officeart/2009/3/layout/SpiralPicture"/>
    <dgm:cxn modelId="{B27DA473-9DDA-4A91-97BC-D45D92B7AEC0}" type="presParOf" srcId="{28C597F5-6E83-48C1-AFE8-0D7FB34D955B}" destId="{39F5A69C-1F4C-4379-82E7-5B480D64ABA0}" srcOrd="3" destOrd="0" presId="urn:microsoft.com/office/officeart/2009/3/layout/SpiralPicture"/>
    <dgm:cxn modelId="{CE5D2D03-B5A7-4C5F-B40B-9B2B7B226092}" type="presParOf" srcId="{F6A95397-FA34-47A5-B4F7-A6FA568A5B59}" destId="{745BD6CA-026A-4363-8D24-B0F00FC95272}" srcOrd="7" destOrd="0" presId="urn:microsoft.com/office/officeart/2009/3/layout/SpiralPicture"/>
    <dgm:cxn modelId="{8421AB79-3C71-4D3B-A39B-5935759B9FB9}" type="presParOf" srcId="{F6A95397-FA34-47A5-B4F7-A6FA568A5B59}" destId="{30D5DAE0-A597-4A1C-8AD3-E39C32D56AD6}" srcOrd="8" destOrd="0" presId="urn:microsoft.com/office/officeart/2009/3/layout/SpiralPicture"/>
    <dgm:cxn modelId="{6575E032-9F38-4166-B770-93927214A3A5}" type="presParOf" srcId="{30D5DAE0-A597-4A1C-8AD3-E39C32D56AD6}" destId="{C45F462E-1E56-4838-92B3-4C4406CFBCDF}" srcOrd="0" destOrd="0" presId="urn:microsoft.com/office/officeart/2009/3/layout/SpiralPicture"/>
    <dgm:cxn modelId="{67163D74-9136-4FDB-ABBD-9204550008E7}" type="presParOf" srcId="{30D5DAE0-A597-4A1C-8AD3-E39C32D56AD6}" destId="{AD71D400-0F13-4B75-8349-12CCF799E3A0}" srcOrd="1" destOrd="0" presId="urn:microsoft.com/office/officeart/2009/3/layout/SpiralPicture"/>
    <dgm:cxn modelId="{BE140F91-8C7A-4B81-9F01-F2007D5F0B85}" type="presParOf" srcId="{30D5DAE0-A597-4A1C-8AD3-E39C32D56AD6}" destId="{61ABD533-A837-46A2-9A8C-FD54E14737A1}" srcOrd="2" destOrd="0" presId="urn:microsoft.com/office/officeart/2009/3/layout/SpiralPicture"/>
    <dgm:cxn modelId="{D93256B1-9600-4804-B7EA-F4352FC2825F}" type="presParOf" srcId="{30D5DAE0-A597-4A1C-8AD3-E39C32D56AD6}" destId="{FD9566BF-FD26-4AB0-A5C8-891F403DB6BA}" srcOrd="3" destOrd="0" presId="urn:microsoft.com/office/officeart/2009/3/layout/SpiralPicture"/>
    <dgm:cxn modelId="{0A4CD9D8-601D-4949-82B2-54183FAF6253}" type="presParOf" srcId="{30D5DAE0-A597-4A1C-8AD3-E39C32D56AD6}" destId="{500FDD40-3699-4574-8F28-EA321093BA95}" srcOrd="4" destOrd="0" presId="urn:microsoft.com/office/officeart/2009/3/layout/SpiralPicture"/>
    <dgm:cxn modelId="{7B938B54-06C5-4982-AA4D-827FC1744E90}" type="presParOf" srcId="{F6A95397-FA34-47A5-B4F7-A6FA568A5B59}" destId="{D0AA7458-52FC-428E-BF52-800C4F72875B}" srcOrd="9" destOrd="0" presId="urn:microsoft.com/office/officeart/2009/3/layout/SpiralPicture"/>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A1A196-F8C0-4149-A7DA-14339D93C128}" type="doc">
      <dgm:prSet loTypeId="urn:microsoft.com/office/officeart/2008/layout/IncreasingCircleProcess" loCatId="list" qsTypeId="urn:microsoft.com/office/officeart/2005/8/quickstyle/simple1" qsCatId="simple" csTypeId="urn:microsoft.com/office/officeart/2005/8/colors/accent2_2" csCatId="accent2" phldr="1"/>
      <dgm:spPr/>
      <dgm:t>
        <a:bodyPr/>
        <a:lstStyle/>
        <a:p>
          <a:endParaRPr lang="es-ES"/>
        </a:p>
      </dgm:t>
    </dgm:pt>
    <dgm:pt modelId="{DC7F41CA-BFD3-4FB1-A31B-F4AEB3AF1515}">
      <dgm:prSet phldrT="[Texto]"/>
      <dgm:spPr/>
      <dgm:t>
        <a:bodyPr/>
        <a:lstStyle/>
        <a:p>
          <a:r>
            <a:rPr lang="es-ES" dirty="0"/>
            <a:t>Relaciones verticales</a:t>
          </a:r>
        </a:p>
      </dgm:t>
    </dgm:pt>
    <dgm:pt modelId="{84C8D886-20A1-4FB0-8823-BC064689295C}" type="parTrans" cxnId="{D28A8CFC-DBB7-453B-A369-C99BB350A63A}">
      <dgm:prSet/>
      <dgm:spPr/>
      <dgm:t>
        <a:bodyPr/>
        <a:lstStyle/>
        <a:p>
          <a:endParaRPr lang="es-ES"/>
        </a:p>
      </dgm:t>
    </dgm:pt>
    <dgm:pt modelId="{339559AB-1FB3-4F92-BF9D-39A06F18F85B}" type="sibTrans" cxnId="{D28A8CFC-DBB7-453B-A369-C99BB350A63A}">
      <dgm:prSet/>
      <dgm:spPr/>
      <dgm:t>
        <a:bodyPr/>
        <a:lstStyle/>
        <a:p>
          <a:endParaRPr lang="es-ES"/>
        </a:p>
      </dgm:t>
    </dgm:pt>
    <dgm:pt modelId="{35835CEF-8E0C-462F-8A77-429004AC87BD}">
      <dgm:prSet phldrT="[Texto]"/>
      <dgm:spPr/>
      <dgm:t>
        <a:bodyPr/>
        <a:lstStyle/>
        <a:p>
          <a:r>
            <a:rPr lang="es-ES" dirty="0"/>
            <a:t>Sociedad y </a:t>
          </a:r>
        </a:p>
        <a:p>
          <a:r>
            <a:rPr lang="es-ES" dirty="0"/>
            <a:t>Medio físico</a:t>
          </a:r>
        </a:p>
      </dgm:t>
    </dgm:pt>
    <dgm:pt modelId="{A3926EFF-0036-4CAB-B858-9B432B01F771}" type="parTrans" cxnId="{4DA0C9BF-EA68-47CF-8F4B-5E306F0A3DA9}">
      <dgm:prSet/>
      <dgm:spPr/>
      <dgm:t>
        <a:bodyPr/>
        <a:lstStyle/>
        <a:p>
          <a:endParaRPr lang="es-ES"/>
        </a:p>
      </dgm:t>
    </dgm:pt>
    <dgm:pt modelId="{5BA91B46-46B4-4D3F-8453-94889632005E}" type="sibTrans" cxnId="{4DA0C9BF-EA68-47CF-8F4B-5E306F0A3DA9}">
      <dgm:prSet/>
      <dgm:spPr/>
      <dgm:t>
        <a:bodyPr/>
        <a:lstStyle/>
        <a:p>
          <a:endParaRPr lang="es-ES"/>
        </a:p>
      </dgm:t>
    </dgm:pt>
    <dgm:pt modelId="{C3A826B5-7588-478E-BB66-FAFF352773AC}">
      <dgm:prSet phldrT="[Texto]"/>
      <dgm:spPr/>
      <dgm:t>
        <a:bodyPr/>
        <a:lstStyle/>
        <a:p>
          <a:r>
            <a:rPr lang="es-ES" dirty="0"/>
            <a:t>Organización </a:t>
          </a:r>
        </a:p>
      </dgm:t>
    </dgm:pt>
    <dgm:pt modelId="{6DF0DAFE-E402-40E5-B1B9-E1A134E7C4A9}" type="parTrans" cxnId="{AC4ED114-0F9A-4910-9CC1-EB7FD9A1BA21}">
      <dgm:prSet/>
      <dgm:spPr/>
      <dgm:t>
        <a:bodyPr/>
        <a:lstStyle/>
        <a:p>
          <a:endParaRPr lang="es-ES"/>
        </a:p>
      </dgm:t>
    </dgm:pt>
    <dgm:pt modelId="{D12CFF80-4C49-449F-848A-9846CA189703}" type="sibTrans" cxnId="{AC4ED114-0F9A-4910-9CC1-EB7FD9A1BA21}">
      <dgm:prSet/>
      <dgm:spPr/>
      <dgm:t>
        <a:bodyPr/>
        <a:lstStyle/>
        <a:p>
          <a:endParaRPr lang="es-ES"/>
        </a:p>
      </dgm:t>
    </dgm:pt>
    <dgm:pt modelId="{DC8CB689-29E8-44C2-908D-982B5FE6CC3D}">
      <dgm:prSet phldrT="[Texto]"/>
      <dgm:spPr/>
      <dgm:t>
        <a:bodyPr/>
        <a:lstStyle/>
        <a:p>
          <a:r>
            <a:rPr lang="es-ES" dirty="0"/>
            <a:t>Económica</a:t>
          </a:r>
        </a:p>
        <a:p>
          <a:r>
            <a:rPr lang="es-ES" dirty="0"/>
            <a:t>Demográfica</a:t>
          </a:r>
        </a:p>
        <a:p>
          <a:r>
            <a:rPr lang="es-ES" dirty="0"/>
            <a:t>Política</a:t>
          </a:r>
        </a:p>
      </dgm:t>
    </dgm:pt>
    <dgm:pt modelId="{656C74BE-BD38-4ECA-9E96-41E5BB8F5231}" type="parTrans" cxnId="{5D0E44BF-2E59-418E-AA80-1D4D35A0B33B}">
      <dgm:prSet/>
      <dgm:spPr/>
      <dgm:t>
        <a:bodyPr/>
        <a:lstStyle/>
        <a:p>
          <a:endParaRPr lang="es-ES"/>
        </a:p>
      </dgm:t>
    </dgm:pt>
    <dgm:pt modelId="{26FA79C4-3468-487C-BEF0-EA5901CA258B}" type="sibTrans" cxnId="{5D0E44BF-2E59-418E-AA80-1D4D35A0B33B}">
      <dgm:prSet/>
      <dgm:spPr/>
      <dgm:t>
        <a:bodyPr/>
        <a:lstStyle/>
        <a:p>
          <a:endParaRPr lang="es-ES"/>
        </a:p>
      </dgm:t>
    </dgm:pt>
    <dgm:pt modelId="{71824816-1398-4AC0-ACE4-2D5B25DE3C6E}">
      <dgm:prSet phldrT="[Texto]"/>
      <dgm:spPr/>
      <dgm:t>
        <a:bodyPr/>
        <a:lstStyle/>
        <a:p>
          <a:r>
            <a:rPr lang="es-ES" dirty="0"/>
            <a:t>Relaciones horizontales</a:t>
          </a:r>
        </a:p>
      </dgm:t>
    </dgm:pt>
    <dgm:pt modelId="{11AD1433-C771-4958-9DBE-060B797B3E9F}" type="parTrans" cxnId="{96A4EF68-F564-4731-BFC1-4ECD14E4B2FC}">
      <dgm:prSet/>
      <dgm:spPr/>
      <dgm:t>
        <a:bodyPr/>
        <a:lstStyle/>
        <a:p>
          <a:endParaRPr lang="es-ES"/>
        </a:p>
      </dgm:t>
    </dgm:pt>
    <dgm:pt modelId="{B1183BC3-8D38-4A6A-B761-C40CE2C765CE}" type="sibTrans" cxnId="{96A4EF68-F564-4731-BFC1-4ECD14E4B2FC}">
      <dgm:prSet/>
      <dgm:spPr/>
      <dgm:t>
        <a:bodyPr/>
        <a:lstStyle/>
        <a:p>
          <a:endParaRPr lang="es-ES"/>
        </a:p>
      </dgm:t>
    </dgm:pt>
    <dgm:pt modelId="{7D768B43-48A1-4248-9DF6-CE574D0BDDA9}" type="pres">
      <dgm:prSet presAssocID="{E4A1A196-F8C0-4149-A7DA-14339D93C128}" presName="Name0" presStyleCnt="0">
        <dgm:presLayoutVars>
          <dgm:chMax val="7"/>
          <dgm:chPref val="7"/>
          <dgm:dir/>
          <dgm:animOne val="branch"/>
          <dgm:animLvl val="lvl"/>
        </dgm:presLayoutVars>
      </dgm:prSet>
      <dgm:spPr/>
      <dgm:t>
        <a:bodyPr/>
        <a:lstStyle/>
        <a:p>
          <a:endParaRPr lang="es-MX"/>
        </a:p>
      </dgm:t>
    </dgm:pt>
    <dgm:pt modelId="{06426D8E-977F-429D-9386-992DE09D40BE}" type="pres">
      <dgm:prSet presAssocID="{DC7F41CA-BFD3-4FB1-A31B-F4AEB3AF1515}" presName="composite" presStyleCnt="0"/>
      <dgm:spPr/>
    </dgm:pt>
    <dgm:pt modelId="{5EDC8C05-517D-4561-987D-3BCB3D2AD67F}" type="pres">
      <dgm:prSet presAssocID="{DC7F41CA-BFD3-4FB1-A31B-F4AEB3AF1515}" presName="BackAccent" presStyleLbl="bgShp" presStyleIdx="0" presStyleCnt="3"/>
      <dgm:spPr/>
    </dgm:pt>
    <dgm:pt modelId="{D99D313B-B5DD-462E-B94F-6966727B717E}" type="pres">
      <dgm:prSet presAssocID="{DC7F41CA-BFD3-4FB1-A31B-F4AEB3AF1515}" presName="Accent" presStyleLbl="alignNode1" presStyleIdx="0" presStyleCnt="3"/>
      <dgm:spPr/>
    </dgm:pt>
    <dgm:pt modelId="{6F1EB029-6FDE-4777-BB04-C5F106E6D739}" type="pres">
      <dgm:prSet presAssocID="{DC7F41CA-BFD3-4FB1-A31B-F4AEB3AF1515}" presName="Child" presStyleLbl="revTx" presStyleIdx="0" presStyleCnt="5">
        <dgm:presLayoutVars>
          <dgm:chMax val="0"/>
          <dgm:chPref val="0"/>
          <dgm:bulletEnabled val="1"/>
        </dgm:presLayoutVars>
      </dgm:prSet>
      <dgm:spPr/>
      <dgm:t>
        <a:bodyPr/>
        <a:lstStyle/>
        <a:p>
          <a:endParaRPr lang="es-MX"/>
        </a:p>
      </dgm:t>
    </dgm:pt>
    <dgm:pt modelId="{57553982-15E1-409C-A3D1-33CE492FBFAE}" type="pres">
      <dgm:prSet presAssocID="{DC7F41CA-BFD3-4FB1-A31B-F4AEB3AF1515}" presName="Parent" presStyleLbl="revTx" presStyleIdx="1" presStyleCnt="5">
        <dgm:presLayoutVars>
          <dgm:chMax val="1"/>
          <dgm:chPref val="1"/>
          <dgm:bulletEnabled val="1"/>
        </dgm:presLayoutVars>
      </dgm:prSet>
      <dgm:spPr/>
      <dgm:t>
        <a:bodyPr/>
        <a:lstStyle/>
        <a:p>
          <a:endParaRPr lang="es-MX"/>
        </a:p>
      </dgm:t>
    </dgm:pt>
    <dgm:pt modelId="{2FEADA9D-654E-4AC5-95D1-92831DD6F86F}" type="pres">
      <dgm:prSet presAssocID="{339559AB-1FB3-4F92-BF9D-39A06F18F85B}" presName="sibTrans" presStyleCnt="0"/>
      <dgm:spPr/>
    </dgm:pt>
    <dgm:pt modelId="{CE695645-B729-4FAA-953D-D130223AF20E}" type="pres">
      <dgm:prSet presAssocID="{71824816-1398-4AC0-ACE4-2D5B25DE3C6E}" presName="composite" presStyleCnt="0"/>
      <dgm:spPr/>
    </dgm:pt>
    <dgm:pt modelId="{4EF78EF7-8DA4-4AD4-BA45-EDBCB0E5B78B}" type="pres">
      <dgm:prSet presAssocID="{71824816-1398-4AC0-ACE4-2D5B25DE3C6E}" presName="BackAccent" presStyleLbl="bgShp" presStyleIdx="1" presStyleCnt="3"/>
      <dgm:spPr/>
    </dgm:pt>
    <dgm:pt modelId="{3F999807-29E1-491F-936B-BD861FEEA440}" type="pres">
      <dgm:prSet presAssocID="{71824816-1398-4AC0-ACE4-2D5B25DE3C6E}" presName="Accent" presStyleLbl="alignNode1" presStyleIdx="1" presStyleCnt="3"/>
      <dgm:spPr/>
    </dgm:pt>
    <dgm:pt modelId="{DE15A75B-824C-4FE1-BE07-C100471302EE}" type="pres">
      <dgm:prSet presAssocID="{71824816-1398-4AC0-ACE4-2D5B25DE3C6E}" presName="Child" presStyleLbl="revTx" presStyleIdx="1" presStyleCnt="5">
        <dgm:presLayoutVars>
          <dgm:chMax val="0"/>
          <dgm:chPref val="0"/>
          <dgm:bulletEnabled val="1"/>
        </dgm:presLayoutVars>
      </dgm:prSet>
      <dgm:spPr/>
    </dgm:pt>
    <dgm:pt modelId="{033468D1-A4CE-453F-8A3B-080CEE09D22E}" type="pres">
      <dgm:prSet presAssocID="{71824816-1398-4AC0-ACE4-2D5B25DE3C6E}" presName="Parent" presStyleLbl="revTx" presStyleIdx="2" presStyleCnt="5">
        <dgm:presLayoutVars>
          <dgm:chMax val="1"/>
          <dgm:chPref val="1"/>
          <dgm:bulletEnabled val="1"/>
        </dgm:presLayoutVars>
      </dgm:prSet>
      <dgm:spPr/>
      <dgm:t>
        <a:bodyPr/>
        <a:lstStyle/>
        <a:p>
          <a:endParaRPr lang="es-MX"/>
        </a:p>
      </dgm:t>
    </dgm:pt>
    <dgm:pt modelId="{E26E2564-9119-4318-917E-8A14937A1023}" type="pres">
      <dgm:prSet presAssocID="{B1183BC3-8D38-4A6A-B761-C40CE2C765CE}" presName="sibTrans" presStyleCnt="0"/>
      <dgm:spPr/>
    </dgm:pt>
    <dgm:pt modelId="{188383AF-7C66-443F-A034-51389C92AFE5}" type="pres">
      <dgm:prSet presAssocID="{C3A826B5-7588-478E-BB66-FAFF352773AC}" presName="composite" presStyleCnt="0"/>
      <dgm:spPr/>
    </dgm:pt>
    <dgm:pt modelId="{9043252A-9CDD-4EF5-B70A-0329B039F0FA}" type="pres">
      <dgm:prSet presAssocID="{C3A826B5-7588-478E-BB66-FAFF352773AC}" presName="BackAccent" presStyleLbl="bgShp" presStyleIdx="2" presStyleCnt="3"/>
      <dgm:spPr/>
    </dgm:pt>
    <dgm:pt modelId="{4E957394-3078-4D0C-B098-27609090E310}" type="pres">
      <dgm:prSet presAssocID="{C3A826B5-7588-478E-BB66-FAFF352773AC}" presName="Accent" presStyleLbl="alignNode1" presStyleIdx="2" presStyleCnt="3"/>
      <dgm:spPr/>
    </dgm:pt>
    <dgm:pt modelId="{A9239ED5-B7A2-43D2-9C3E-EF7B859B245E}" type="pres">
      <dgm:prSet presAssocID="{C3A826B5-7588-478E-BB66-FAFF352773AC}" presName="Child" presStyleLbl="revTx" presStyleIdx="3" presStyleCnt="5">
        <dgm:presLayoutVars>
          <dgm:chMax val="0"/>
          <dgm:chPref val="0"/>
          <dgm:bulletEnabled val="1"/>
        </dgm:presLayoutVars>
      </dgm:prSet>
      <dgm:spPr/>
      <dgm:t>
        <a:bodyPr/>
        <a:lstStyle/>
        <a:p>
          <a:endParaRPr lang="es-MX"/>
        </a:p>
      </dgm:t>
    </dgm:pt>
    <dgm:pt modelId="{DB26537A-0AB9-4E82-A2A9-B78F71801212}" type="pres">
      <dgm:prSet presAssocID="{C3A826B5-7588-478E-BB66-FAFF352773AC}" presName="Parent" presStyleLbl="revTx" presStyleIdx="4" presStyleCnt="5">
        <dgm:presLayoutVars>
          <dgm:chMax val="1"/>
          <dgm:chPref val="1"/>
          <dgm:bulletEnabled val="1"/>
        </dgm:presLayoutVars>
      </dgm:prSet>
      <dgm:spPr/>
      <dgm:t>
        <a:bodyPr/>
        <a:lstStyle/>
        <a:p>
          <a:endParaRPr lang="es-MX"/>
        </a:p>
      </dgm:t>
    </dgm:pt>
  </dgm:ptLst>
  <dgm:cxnLst>
    <dgm:cxn modelId="{AC4ED114-0F9A-4910-9CC1-EB7FD9A1BA21}" srcId="{E4A1A196-F8C0-4149-A7DA-14339D93C128}" destId="{C3A826B5-7588-478E-BB66-FAFF352773AC}" srcOrd="2" destOrd="0" parTransId="{6DF0DAFE-E402-40E5-B1B9-E1A134E7C4A9}" sibTransId="{D12CFF80-4C49-449F-848A-9846CA189703}"/>
    <dgm:cxn modelId="{9F9E8E99-9882-4504-88AD-A3998C6AD880}" type="presOf" srcId="{35835CEF-8E0C-462F-8A77-429004AC87BD}" destId="{6F1EB029-6FDE-4777-BB04-C5F106E6D739}" srcOrd="0" destOrd="0" presId="urn:microsoft.com/office/officeart/2008/layout/IncreasingCircleProcess"/>
    <dgm:cxn modelId="{D28A8CFC-DBB7-453B-A369-C99BB350A63A}" srcId="{E4A1A196-F8C0-4149-A7DA-14339D93C128}" destId="{DC7F41CA-BFD3-4FB1-A31B-F4AEB3AF1515}" srcOrd="0" destOrd="0" parTransId="{84C8D886-20A1-4FB0-8823-BC064689295C}" sibTransId="{339559AB-1FB3-4F92-BF9D-39A06F18F85B}"/>
    <dgm:cxn modelId="{5D0E44BF-2E59-418E-AA80-1D4D35A0B33B}" srcId="{C3A826B5-7588-478E-BB66-FAFF352773AC}" destId="{DC8CB689-29E8-44C2-908D-982B5FE6CC3D}" srcOrd="0" destOrd="0" parTransId="{656C74BE-BD38-4ECA-9E96-41E5BB8F5231}" sibTransId="{26FA79C4-3468-487C-BEF0-EA5901CA258B}"/>
    <dgm:cxn modelId="{6CF033ED-DACF-40E9-93FB-4F4923EE4F12}" type="presOf" srcId="{E4A1A196-F8C0-4149-A7DA-14339D93C128}" destId="{7D768B43-48A1-4248-9DF6-CE574D0BDDA9}" srcOrd="0" destOrd="0" presId="urn:microsoft.com/office/officeart/2008/layout/IncreasingCircleProcess"/>
    <dgm:cxn modelId="{C47B0B53-A897-4440-B2FA-AF37A9744929}" type="presOf" srcId="{C3A826B5-7588-478E-BB66-FAFF352773AC}" destId="{DB26537A-0AB9-4E82-A2A9-B78F71801212}" srcOrd="0" destOrd="0" presId="urn:microsoft.com/office/officeart/2008/layout/IncreasingCircleProcess"/>
    <dgm:cxn modelId="{DBBB91F3-BB8E-4811-8991-2E7C9BF0E7DB}" type="presOf" srcId="{71824816-1398-4AC0-ACE4-2D5B25DE3C6E}" destId="{033468D1-A4CE-453F-8A3B-080CEE09D22E}" srcOrd="0" destOrd="0" presId="urn:microsoft.com/office/officeart/2008/layout/IncreasingCircleProcess"/>
    <dgm:cxn modelId="{96A4EF68-F564-4731-BFC1-4ECD14E4B2FC}" srcId="{E4A1A196-F8C0-4149-A7DA-14339D93C128}" destId="{71824816-1398-4AC0-ACE4-2D5B25DE3C6E}" srcOrd="1" destOrd="0" parTransId="{11AD1433-C771-4958-9DBE-060B797B3E9F}" sibTransId="{B1183BC3-8D38-4A6A-B761-C40CE2C765CE}"/>
    <dgm:cxn modelId="{4DA0C9BF-EA68-47CF-8F4B-5E306F0A3DA9}" srcId="{DC7F41CA-BFD3-4FB1-A31B-F4AEB3AF1515}" destId="{35835CEF-8E0C-462F-8A77-429004AC87BD}" srcOrd="0" destOrd="0" parTransId="{A3926EFF-0036-4CAB-B858-9B432B01F771}" sibTransId="{5BA91B46-46B4-4D3F-8453-94889632005E}"/>
    <dgm:cxn modelId="{95654CED-27ED-4B04-82A0-5ACB1E6D61D1}" type="presOf" srcId="{DC8CB689-29E8-44C2-908D-982B5FE6CC3D}" destId="{A9239ED5-B7A2-43D2-9C3E-EF7B859B245E}" srcOrd="0" destOrd="0" presId="urn:microsoft.com/office/officeart/2008/layout/IncreasingCircleProcess"/>
    <dgm:cxn modelId="{E6542492-E7E1-43FB-ACFE-55C14F9110BA}" type="presOf" srcId="{DC7F41CA-BFD3-4FB1-A31B-F4AEB3AF1515}" destId="{57553982-15E1-409C-A3D1-33CE492FBFAE}" srcOrd="0" destOrd="0" presId="urn:microsoft.com/office/officeart/2008/layout/IncreasingCircleProcess"/>
    <dgm:cxn modelId="{FBD25DC0-6396-4EEA-9345-9EA3B1ED3A9B}" type="presParOf" srcId="{7D768B43-48A1-4248-9DF6-CE574D0BDDA9}" destId="{06426D8E-977F-429D-9386-992DE09D40BE}" srcOrd="0" destOrd="0" presId="urn:microsoft.com/office/officeart/2008/layout/IncreasingCircleProcess"/>
    <dgm:cxn modelId="{C246B630-4212-4C43-96B2-CE54EEE227FA}" type="presParOf" srcId="{06426D8E-977F-429D-9386-992DE09D40BE}" destId="{5EDC8C05-517D-4561-987D-3BCB3D2AD67F}" srcOrd="0" destOrd="0" presId="urn:microsoft.com/office/officeart/2008/layout/IncreasingCircleProcess"/>
    <dgm:cxn modelId="{E1753816-E189-463B-AE92-C02F27195883}" type="presParOf" srcId="{06426D8E-977F-429D-9386-992DE09D40BE}" destId="{D99D313B-B5DD-462E-B94F-6966727B717E}" srcOrd="1" destOrd="0" presId="urn:microsoft.com/office/officeart/2008/layout/IncreasingCircleProcess"/>
    <dgm:cxn modelId="{B6CF5391-25F0-4CF7-B32B-F7C9E35E87AE}" type="presParOf" srcId="{06426D8E-977F-429D-9386-992DE09D40BE}" destId="{6F1EB029-6FDE-4777-BB04-C5F106E6D739}" srcOrd="2" destOrd="0" presId="urn:microsoft.com/office/officeart/2008/layout/IncreasingCircleProcess"/>
    <dgm:cxn modelId="{B7558D8E-9BC1-4348-8329-B0751F71F166}" type="presParOf" srcId="{06426D8E-977F-429D-9386-992DE09D40BE}" destId="{57553982-15E1-409C-A3D1-33CE492FBFAE}" srcOrd="3" destOrd="0" presId="urn:microsoft.com/office/officeart/2008/layout/IncreasingCircleProcess"/>
    <dgm:cxn modelId="{CB3F54C9-2A64-4AEF-83C7-3B009B763AC2}" type="presParOf" srcId="{7D768B43-48A1-4248-9DF6-CE574D0BDDA9}" destId="{2FEADA9D-654E-4AC5-95D1-92831DD6F86F}" srcOrd="1" destOrd="0" presId="urn:microsoft.com/office/officeart/2008/layout/IncreasingCircleProcess"/>
    <dgm:cxn modelId="{3AEF52FB-6F00-455F-8CEA-D89565C01A96}" type="presParOf" srcId="{7D768B43-48A1-4248-9DF6-CE574D0BDDA9}" destId="{CE695645-B729-4FAA-953D-D130223AF20E}" srcOrd="2" destOrd="0" presId="urn:microsoft.com/office/officeart/2008/layout/IncreasingCircleProcess"/>
    <dgm:cxn modelId="{E65D14DB-9854-4321-B2F0-A54204072F0F}" type="presParOf" srcId="{CE695645-B729-4FAA-953D-D130223AF20E}" destId="{4EF78EF7-8DA4-4AD4-BA45-EDBCB0E5B78B}" srcOrd="0" destOrd="0" presId="urn:microsoft.com/office/officeart/2008/layout/IncreasingCircleProcess"/>
    <dgm:cxn modelId="{59C8E563-B0A6-4325-9C65-6AE90515710D}" type="presParOf" srcId="{CE695645-B729-4FAA-953D-D130223AF20E}" destId="{3F999807-29E1-491F-936B-BD861FEEA440}" srcOrd="1" destOrd="0" presId="urn:microsoft.com/office/officeart/2008/layout/IncreasingCircleProcess"/>
    <dgm:cxn modelId="{16540B01-1A07-4B19-9D1B-23B0871835FB}" type="presParOf" srcId="{CE695645-B729-4FAA-953D-D130223AF20E}" destId="{DE15A75B-824C-4FE1-BE07-C100471302EE}" srcOrd="2" destOrd="0" presId="urn:microsoft.com/office/officeart/2008/layout/IncreasingCircleProcess"/>
    <dgm:cxn modelId="{6BA062DB-C7AD-49B4-B6C2-540FFEBAC021}" type="presParOf" srcId="{CE695645-B729-4FAA-953D-D130223AF20E}" destId="{033468D1-A4CE-453F-8A3B-080CEE09D22E}" srcOrd="3" destOrd="0" presId="urn:microsoft.com/office/officeart/2008/layout/IncreasingCircleProcess"/>
    <dgm:cxn modelId="{9138B2A5-0EC5-4BE9-8A81-DBCD743E14E1}" type="presParOf" srcId="{7D768B43-48A1-4248-9DF6-CE574D0BDDA9}" destId="{E26E2564-9119-4318-917E-8A14937A1023}" srcOrd="3" destOrd="0" presId="urn:microsoft.com/office/officeart/2008/layout/IncreasingCircleProcess"/>
    <dgm:cxn modelId="{0C5F168C-E8B4-4BBA-AD35-F5C0ADCDD0D2}" type="presParOf" srcId="{7D768B43-48A1-4248-9DF6-CE574D0BDDA9}" destId="{188383AF-7C66-443F-A034-51389C92AFE5}" srcOrd="4" destOrd="0" presId="urn:microsoft.com/office/officeart/2008/layout/IncreasingCircleProcess"/>
    <dgm:cxn modelId="{3811A38D-CB0A-47A1-8E38-8FB222DAD10F}" type="presParOf" srcId="{188383AF-7C66-443F-A034-51389C92AFE5}" destId="{9043252A-9CDD-4EF5-B70A-0329B039F0FA}" srcOrd="0" destOrd="0" presId="urn:microsoft.com/office/officeart/2008/layout/IncreasingCircleProcess"/>
    <dgm:cxn modelId="{DDBC9087-4F02-4445-983B-BD81087B8308}" type="presParOf" srcId="{188383AF-7C66-443F-A034-51389C92AFE5}" destId="{4E957394-3078-4D0C-B098-27609090E310}" srcOrd="1" destOrd="0" presId="urn:microsoft.com/office/officeart/2008/layout/IncreasingCircleProcess"/>
    <dgm:cxn modelId="{8A445329-67D4-4393-9CB8-577567887A59}" type="presParOf" srcId="{188383AF-7C66-443F-A034-51389C92AFE5}" destId="{A9239ED5-B7A2-43D2-9C3E-EF7B859B245E}" srcOrd="2" destOrd="0" presId="urn:microsoft.com/office/officeart/2008/layout/IncreasingCircleProcess"/>
    <dgm:cxn modelId="{8974BA6F-18A3-4474-87AA-6CE86E50A5CC}" type="presParOf" srcId="{188383AF-7C66-443F-A034-51389C92AFE5}" destId="{DB26537A-0AB9-4E82-A2A9-B78F71801212}" srcOrd="3" destOrd="0" presId="urn:microsoft.com/office/officeart/2008/layout/Increasing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25D93E-8B0C-490D-9CC2-E01B93195DAA}"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s-ES"/>
        </a:p>
      </dgm:t>
    </dgm:pt>
    <dgm:pt modelId="{C22DB8D1-008B-4A44-9E0C-BB99D79BB844}">
      <dgm:prSet phldrT="[Texto]"/>
      <dgm:spPr/>
      <dgm:t>
        <a:bodyPr/>
        <a:lstStyle/>
        <a:p>
          <a:r>
            <a:rPr lang="es-MX" b="0" i="0" dirty="0"/>
            <a:t>División de un territorio en áreas menores</a:t>
          </a:r>
          <a:endParaRPr lang="es-ES" dirty="0"/>
        </a:p>
      </dgm:t>
    </dgm:pt>
    <dgm:pt modelId="{A444C59C-367E-4DBC-8CBE-975FC05AB081}" type="parTrans" cxnId="{056E24D8-470F-46B9-B122-A1482FBF23EA}">
      <dgm:prSet/>
      <dgm:spPr/>
      <dgm:t>
        <a:bodyPr/>
        <a:lstStyle/>
        <a:p>
          <a:endParaRPr lang="es-ES"/>
        </a:p>
      </dgm:t>
    </dgm:pt>
    <dgm:pt modelId="{A1AF5D47-25C2-47E4-B8D8-867ED9774B90}" type="sibTrans" cxnId="{056E24D8-470F-46B9-B122-A1482FBF23EA}">
      <dgm:prSet/>
      <dgm:spPr/>
      <dgm:t>
        <a:bodyPr/>
        <a:lstStyle/>
        <a:p>
          <a:endParaRPr lang="es-ES"/>
        </a:p>
      </dgm:t>
    </dgm:pt>
    <dgm:pt modelId="{6F5E8614-2172-43C8-B6E3-A8EE53B3EF33}">
      <dgm:prSet phldrT="[Texto]"/>
      <dgm:spPr/>
      <dgm:t>
        <a:bodyPr/>
        <a:lstStyle/>
        <a:p>
          <a:r>
            <a:rPr lang="es-MX" b="0" i="0" dirty="0"/>
            <a:t>Características comunes</a:t>
          </a:r>
          <a:endParaRPr lang="es-ES" dirty="0"/>
        </a:p>
      </dgm:t>
    </dgm:pt>
    <dgm:pt modelId="{DCB8864F-031B-4B3E-A093-5B39AE3E1EB8}" type="parTrans" cxnId="{48C8656F-E04E-482A-B55E-FF306BF1421D}">
      <dgm:prSet/>
      <dgm:spPr/>
      <dgm:t>
        <a:bodyPr/>
        <a:lstStyle/>
        <a:p>
          <a:endParaRPr lang="es-ES"/>
        </a:p>
      </dgm:t>
    </dgm:pt>
    <dgm:pt modelId="{53DC47B1-7CEF-4F98-BCAE-6C959E242EBA}" type="sibTrans" cxnId="{48C8656F-E04E-482A-B55E-FF306BF1421D}">
      <dgm:prSet/>
      <dgm:spPr/>
      <dgm:t>
        <a:bodyPr/>
        <a:lstStyle/>
        <a:p>
          <a:endParaRPr lang="es-ES"/>
        </a:p>
      </dgm:t>
    </dgm:pt>
    <dgm:pt modelId="{3BA4B418-43A5-483B-BFED-85E8C82FBBC3}">
      <dgm:prSet phldrT="[Texto]"/>
      <dgm:spPr/>
      <dgm:t>
        <a:bodyPr/>
        <a:lstStyle/>
        <a:p>
          <a:r>
            <a:rPr lang="es-MX" b="0" i="0" dirty="0"/>
            <a:t>Herramienta metodológica</a:t>
          </a:r>
          <a:endParaRPr lang="es-ES" dirty="0"/>
        </a:p>
      </dgm:t>
    </dgm:pt>
    <dgm:pt modelId="{2442F801-7453-4178-914B-E434EAE0369A}" type="parTrans" cxnId="{05387091-E0E9-4F42-AE20-23D16CC560D2}">
      <dgm:prSet/>
      <dgm:spPr/>
      <dgm:t>
        <a:bodyPr/>
        <a:lstStyle/>
        <a:p>
          <a:endParaRPr lang="es-ES"/>
        </a:p>
      </dgm:t>
    </dgm:pt>
    <dgm:pt modelId="{8A5EA392-8A05-4723-8561-6FD43314D6BD}" type="sibTrans" cxnId="{05387091-E0E9-4F42-AE20-23D16CC560D2}">
      <dgm:prSet/>
      <dgm:spPr/>
      <dgm:t>
        <a:bodyPr/>
        <a:lstStyle/>
        <a:p>
          <a:endParaRPr lang="es-ES"/>
        </a:p>
      </dgm:t>
    </dgm:pt>
    <dgm:pt modelId="{D3D6D020-9B83-4814-90E7-6D9C838DC306}">
      <dgm:prSet phldrT="[Texto]"/>
      <dgm:spPr/>
      <dgm:t>
        <a:bodyPr/>
        <a:lstStyle/>
        <a:p>
          <a:r>
            <a:rPr lang="es-ES" dirty="0"/>
            <a:t>Planeación</a:t>
          </a:r>
        </a:p>
      </dgm:t>
    </dgm:pt>
    <dgm:pt modelId="{2036A8EF-F3F8-4975-929E-4C7A4C794650}" type="parTrans" cxnId="{8AEB5AEA-1814-4EC8-801F-07DF3F7EF5EB}">
      <dgm:prSet/>
      <dgm:spPr/>
      <dgm:t>
        <a:bodyPr/>
        <a:lstStyle/>
        <a:p>
          <a:endParaRPr lang="es-ES"/>
        </a:p>
      </dgm:t>
    </dgm:pt>
    <dgm:pt modelId="{1F6929F0-6B4B-42CC-B6A0-4490AC7237EC}" type="sibTrans" cxnId="{8AEB5AEA-1814-4EC8-801F-07DF3F7EF5EB}">
      <dgm:prSet/>
      <dgm:spPr/>
      <dgm:t>
        <a:bodyPr/>
        <a:lstStyle/>
        <a:p>
          <a:endParaRPr lang="es-ES"/>
        </a:p>
      </dgm:t>
    </dgm:pt>
    <dgm:pt modelId="{6594A3C8-CA67-4666-8D9C-763980172FA1}" type="pres">
      <dgm:prSet presAssocID="{CB25D93E-8B0C-490D-9CC2-E01B93195DAA}" presName="Name0" presStyleCnt="0">
        <dgm:presLayoutVars>
          <dgm:dir/>
          <dgm:resizeHandles val="exact"/>
        </dgm:presLayoutVars>
      </dgm:prSet>
      <dgm:spPr/>
      <dgm:t>
        <a:bodyPr/>
        <a:lstStyle/>
        <a:p>
          <a:endParaRPr lang="es-MX"/>
        </a:p>
      </dgm:t>
    </dgm:pt>
    <dgm:pt modelId="{7AB18A76-DA06-4F31-A377-346F0AA28289}" type="pres">
      <dgm:prSet presAssocID="{C22DB8D1-008B-4A44-9E0C-BB99D79BB844}" presName="node" presStyleLbl="node1" presStyleIdx="0" presStyleCnt="4">
        <dgm:presLayoutVars>
          <dgm:bulletEnabled val="1"/>
        </dgm:presLayoutVars>
      </dgm:prSet>
      <dgm:spPr/>
      <dgm:t>
        <a:bodyPr/>
        <a:lstStyle/>
        <a:p>
          <a:endParaRPr lang="es-MX"/>
        </a:p>
      </dgm:t>
    </dgm:pt>
    <dgm:pt modelId="{95B70939-403E-4C04-9F61-E20F198C9038}" type="pres">
      <dgm:prSet presAssocID="{A1AF5D47-25C2-47E4-B8D8-867ED9774B90}" presName="sibTrans" presStyleLbl="sibTrans1D1" presStyleIdx="0" presStyleCnt="3"/>
      <dgm:spPr/>
      <dgm:t>
        <a:bodyPr/>
        <a:lstStyle/>
        <a:p>
          <a:endParaRPr lang="es-MX"/>
        </a:p>
      </dgm:t>
    </dgm:pt>
    <dgm:pt modelId="{3F962F7C-2D1E-43B3-B214-DB2BC27DD393}" type="pres">
      <dgm:prSet presAssocID="{A1AF5D47-25C2-47E4-B8D8-867ED9774B90}" presName="connectorText" presStyleLbl="sibTrans1D1" presStyleIdx="0" presStyleCnt="3"/>
      <dgm:spPr/>
      <dgm:t>
        <a:bodyPr/>
        <a:lstStyle/>
        <a:p>
          <a:endParaRPr lang="es-MX"/>
        </a:p>
      </dgm:t>
    </dgm:pt>
    <dgm:pt modelId="{5784B34C-0E55-4C78-963D-2E1E1779A875}" type="pres">
      <dgm:prSet presAssocID="{6F5E8614-2172-43C8-B6E3-A8EE53B3EF33}" presName="node" presStyleLbl="node1" presStyleIdx="1" presStyleCnt="4">
        <dgm:presLayoutVars>
          <dgm:bulletEnabled val="1"/>
        </dgm:presLayoutVars>
      </dgm:prSet>
      <dgm:spPr/>
      <dgm:t>
        <a:bodyPr/>
        <a:lstStyle/>
        <a:p>
          <a:endParaRPr lang="es-MX"/>
        </a:p>
      </dgm:t>
    </dgm:pt>
    <dgm:pt modelId="{1BF202C4-67B7-4A65-B5C0-0411CFA77BC1}" type="pres">
      <dgm:prSet presAssocID="{53DC47B1-7CEF-4F98-BCAE-6C959E242EBA}" presName="sibTrans" presStyleLbl="sibTrans1D1" presStyleIdx="1" presStyleCnt="3"/>
      <dgm:spPr/>
      <dgm:t>
        <a:bodyPr/>
        <a:lstStyle/>
        <a:p>
          <a:endParaRPr lang="es-MX"/>
        </a:p>
      </dgm:t>
    </dgm:pt>
    <dgm:pt modelId="{8D5F7A54-C034-4D97-A2B5-D1B1618EEBED}" type="pres">
      <dgm:prSet presAssocID="{53DC47B1-7CEF-4F98-BCAE-6C959E242EBA}" presName="connectorText" presStyleLbl="sibTrans1D1" presStyleIdx="1" presStyleCnt="3"/>
      <dgm:spPr/>
      <dgm:t>
        <a:bodyPr/>
        <a:lstStyle/>
        <a:p>
          <a:endParaRPr lang="es-MX"/>
        </a:p>
      </dgm:t>
    </dgm:pt>
    <dgm:pt modelId="{207D0426-618B-42E2-8330-C737F42D5A42}" type="pres">
      <dgm:prSet presAssocID="{3BA4B418-43A5-483B-BFED-85E8C82FBBC3}" presName="node" presStyleLbl="node1" presStyleIdx="2" presStyleCnt="4">
        <dgm:presLayoutVars>
          <dgm:bulletEnabled val="1"/>
        </dgm:presLayoutVars>
      </dgm:prSet>
      <dgm:spPr/>
      <dgm:t>
        <a:bodyPr/>
        <a:lstStyle/>
        <a:p>
          <a:endParaRPr lang="es-MX"/>
        </a:p>
      </dgm:t>
    </dgm:pt>
    <dgm:pt modelId="{76BDFC67-AF22-44E6-B46E-0532FAFA022F}" type="pres">
      <dgm:prSet presAssocID="{8A5EA392-8A05-4723-8561-6FD43314D6BD}" presName="sibTrans" presStyleLbl="sibTrans1D1" presStyleIdx="2" presStyleCnt="3"/>
      <dgm:spPr/>
      <dgm:t>
        <a:bodyPr/>
        <a:lstStyle/>
        <a:p>
          <a:endParaRPr lang="es-MX"/>
        </a:p>
      </dgm:t>
    </dgm:pt>
    <dgm:pt modelId="{8DE0C288-5D0C-40B8-9C67-1AF6870FCFD3}" type="pres">
      <dgm:prSet presAssocID="{8A5EA392-8A05-4723-8561-6FD43314D6BD}" presName="connectorText" presStyleLbl="sibTrans1D1" presStyleIdx="2" presStyleCnt="3"/>
      <dgm:spPr/>
      <dgm:t>
        <a:bodyPr/>
        <a:lstStyle/>
        <a:p>
          <a:endParaRPr lang="es-MX"/>
        </a:p>
      </dgm:t>
    </dgm:pt>
    <dgm:pt modelId="{B5AD51F7-E25B-4FCA-A913-680B5F3539BE}" type="pres">
      <dgm:prSet presAssocID="{D3D6D020-9B83-4814-90E7-6D9C838DC306}" presName="node" presStyleLbl="node1" presStyleIdx="3" presStyleCnt="4">
        <dgm:presLayoutVars>
          <dgm:bulletEnabled val="1"/>
        </dgm:presLayoutVars>
      </dgm:prSet>
      <dgm:spPr/>
      <dgm:t>
        <a:bodyPr/>
        <a:lstStyle/>
        <a:p>
          <a:endParaRPr lang="es-MX"/>
        </a:p>
      </dgm:t>
    </dgm:pt>
  </dgm:ptLst>
  <dgm:cxnLst>
    <dgm:cxn modelId="{48C8656F-E04E-482A-B55E-FF306BF1421D}" srcId="{CB25D93E-8B0C-490D-9CC2-E01B93195DAA}" destId="{6F5E8614-2172-43C8-B6E3-A8EE53B3EF33}" srcOrd="1" destOrd="0" parTransId="{DCB8864F-031B-4B3E-A093-5B39AE3E1EB8}" sibTransId="{53DC47B1-7CEF-4F98-BCAE-6C959E242EBA}"/>
    <dgm:cxn modelId="{99DC5B12-85BA-4512-A83C-8C500D64E0D4}" type="presOf" srcId="{C22DB8D1-008B-4A44-9E0C-BB99D79BB844}" destId="{7AB18A76-DA06-4F31-A377-346F0AA28289}" srcOrd="0" destOrd="0" presId="urn:microsoft.com/office/officeart/2005/8/layout/bProcess3"/>
    <dgm:cxn modelId="{DD36D73A-71A9-49A4-97B3-D62DB6078F3F}" type="presOf" srcId="{D3D6D020-9B83-4814-90E7-6D9C838DC306}" destId="{B5AD51F7-E25B-4FCA-A913-680B5F3539BE}" srcOrd="0" destOrd="0" presId="urn:microsoft.com/office/officeart/2005/8/layout/bProcess3"/>
    <dgm:cxn modelId="{BAD48C76-0D36-4E22-A9A2-A5B57662CBF7}" type="presOf" srcId="{6F5E8614-2172-43C8-B6E3-A8EE53B3EF33}" destId="{5784B34C-0E55-4C78-963D-2E1E1779A875}" srcOrd="0" destOrd="0" presId="urn:microsoft.com/office/officeart/2005/8/layout/bProcess3"/>
    <dgm:cxn modelId="{2015645A-25AF-4446-96F5-E7EED96578B0}" type="presOf" srcId="{A1AF5D47-25C2-47E4-B8D8-867ED9774B90}" destId="{3F962F7C-2D1E-43B3-B214-DB2BC27DD393}" srcOrd="1" destOrd="0" presId="urn:microsoft.com/office/officeart/2005/8/layout/bProcess3"/>
    <dgm:cxn modelId="{05387091-E0E9-4F42-AE20-23D16CC560D2}" srcId="{CB25D93E-8B0C-490D-9CC2-E01B93195DAA}" destId="{3BA4B418-43A5-483B-BFED-85E8C82FBBC3}" srcOrd="2" destOrd="0" parTransId="{2442F801-7453-4178-914B-E434EAE0369A}" sibTransId="{8A5EA392-8A05-4723-8561-6FD43314D6BD}"/>
    <dgm:cxn modelId="{8AEB5AEA-1814-4EC8-801F-07DF3F7EF5EB}" srcId="{CB25D93E-8B0C-490D-9CC2-E01B93195DAA}" destId="{D3D6D020-9B83-4814-90E7-6D9C838DC306}" srcOrd="3" destOrd="0" parTransId="{2036A8EF-F3F8-4975-929E-4C7A4C794650}" sibTransId="{1F6929F0-6B4B-42CC-B6A0-4490AC7237EC}"/>
    <dgm:cxn modelId="{0AF53FED-B46F-4B12-B4DE-DECC1B5DF4E9}" type="presOf" srcId="{53DC47B1-7CEF-4F98-BCAE-6C959E242EBA}" destId="{1BF202C4-67B7-4A65-B5C0-0411CFA77BC1}" srcOrd="0" destOrd="0" presId="urn:microsoft.com/office/officeart/2005/8/layout/bProcess3"/>
    <dgm:cxn modelId="{BF615F6A-68D0-4153-BC34-1F72CA9ECB6E}" type="presOf" srcId="{3BA4B418-43A5-483B-BFED-85E8C82FBBC3}" destId="{207D0426-618B-42E2-8330-C737F42D5A42}" srcOrd="0" destOrd="0" presId="urn:microsoft.com/office/officeart/2005/8/layout/bProcess3"/>
    <dgm:cxn modelId="{056E24D8-470F-46B9-B122-A1482FBF23EA}" srcId="{CB25D93E-8B0C-490D-9CC2-E01B93195DAA}" destId="{C22DB8D1-008B-4A44-9E0C-BB99D79BB844}" srcOrd="0" destOrd="0" parTransId="{A444C59C-367E-4DBC-8CBE-975FC05AB081}" sibTransId="{A1AF5D47-25C2-47E4-B8D8-867ED9774B90}"/>
    <dgm:cxn modelId="{AA845706-68F1-4DA1-B0C4-607C5BB8E887}" type="presOf" srcId="{CB25D93E-8B0C-490D-9CC2-E01B93195DAA}" destId="{6594A3C8-CA67-4666-8D9C-763980172FA1}" srcOrd="0" destOrd="0" presId="urn:microsoft.com/office/officeart/2005/8/layout/bProcess3"/>
    <dgm:cxn modelId="{DF639A8A-0174-488C-BD09-33CD4E27E765}" type="presOf" srcId="{8A5EA392-8A05-4723-8561-6FD43314D6BD}" destId="{8DE0C288-5D0C-40B8-9C67-1AF6870FCFD3}" srcOrd="1" destOrd="0" presId="urn:microsoft.com/office/officeart/2005/8/layout/bProcess3"/>
    <dgm:cxn modelId="{2438881A-C871-4D42-BCA5-6F68C865E6C0}" type="presOf" srcId="{8A5EA392-8A05-4723-8561-6FD43314D6BD}" destId="{76BDFC67-AF22-44E6-B46E-0532FAFA022F}" srcOrd="0" destOrd="0" presId="urn:microsoft.com/office/officeart/2005/8/layout/bProcess3"/>
    <dgm:cxn modelId="{C4A361A1-0822-41C3-8999-5B31391FBCBF}" type="presOf" srcId="{53DC47B1-7CEF-4F98-BCAE-6C959E242EBA}" destId="{8D5F7A54-C034-4D97-A2B5-D1B1618EEBED}" srcOrd="1" destOrd="0" presId="urn:microsoft.com/office/officeart/2005/8/layout/bProcess3"/>
    <dgm:cxn modelId="{CBFFACAD-72BB-4DAE-BF40-B4850481B94A}" type="presOf" srcId="{A1AF5D47-25C2-47E4-B8D8-867ED9774B90}" destId="{95B70939-403E-4C04-9F61-E20F198C9038}" srcOrd="0" destOrd="0" presId="urn:microsoft.com/office/officeart/2005/8/layout/bProcess3"/>
    <dgm:cxn modelId="{C2346293-2B8D-4E79-9A2A-D0ACD2360323}" type="presParOf" srcId="{6594A3C8-CA67-4666-8D9C-763980172FA1}" destId="{7AB18A76-DA06-4F31-A377-346F0AA28289}" srcOrd="0" destOrd="0" presId="urn:microsoft.com/office/officeart/2005/8/layout/bProcess3"/>
    <dgm:cxn modelId="{33477C39-5CC0-4DE9-A5E2-89F65C43FE7D}" type="presParOf" srcId="{6594A3C8-CA67-4666-8D9C-763980172FA1}" destId="{95B70939-403E-4C04-9F61-E20F198C9038}" srcOrd="1" destOrd="0" presId="urn:microsoft.com/office/officeart/2005/8/layout/bProcess3"/>
    <dgm:cxn modelId="{B522F8F0-96F8-408A-81CF-4E77976AD039}" type="presParOf" srcId="{95B70939-403E-4C04-9F61-E20F198C9038}" destId="{3F962F7C-2D1E-43B3-B214-DB2BC27DD393}" srcOrd="0" destOrd="0" presId="urn:microsoft.com/office/officeart/2005/8/layout/bProcess3"/>
    <dgm:cxn modelId="{3A1717CD-AF82-4C32-81BD-7815820E77DC}" type="presParOf" srcId="{6594A3C8-CA67-4666-8D9C-763980172FA1}" destId="{5784B34C-0E55-4C78-963D-2E1E1779A875}" srcOrd="2" destOrd="0" presId="urn:microsoft.com/office/officeart/2005/8/layout/bProcess3"/>
    <dgm:cxn modelId="{92692D9D-7A24-40F0-ABD1-6962E8A4C28E}" type="presParOf" srcId="{6594A3C8-CA67-4666-8D9C-763980172FA1}" destId="{1BF202C4-67B7-4A65-B5C0-0411CFA77BC1}" srcOrd="3" destOrd="0" presId="urn:microsoft.com/office/officeart/2005/8/layout/bProcess3"/>
    <dgm:cxn modelId="{23406DF4-F754-4D14-9E5D-194DEFE81394}" type="presParOf" srcId="{1BF202C4-67B7-4A65-B5C0-0411CFA77BC1}" destId="{8D5F7A54-C034-4D97-A2B5-D1B1618EEBED}" srcOrd="0" destOrd="0" presId="urn:microsoft.com/office/officeart/2005/8/layout/bProcess3"/>
    <dgm:cxn modelId="{45FD2587-A180-406E-98E7-816A67A47D33}" type="presParOf" srcId="{6594A3C8-CA67-4666-8D9C-763980172FA1}" destId="{207D0426-618B-42E2-8330-C737F42D5A42}" srcOrd="4" destOrd="0" presId="urn:microsoft.com/office/officeart/2005/8/layout/bProcess3"/>
    <dgm:cxn modelId="{15689A40-E7DA-41D0-935D-DB8FF4A832DB}" type="presParOf" srcId="{6594A3C8-CA67-4666-8D9C-763980172FA1}" destId="{76BDFC67-AF22-44E6-B46E-0532FAFA022F}" srcOrd="5" destOrd="0" presId="urn:microsoft.com/office/officeart/2005/8/layout/bProcess3"/>
    <dgm:cxn modelId="{F09F8994-2DC9-427F-9558-D51BA3DA45D3}" type="presParOf" srcId="{76BDFC67-AF22-44E6-B46E-0532FAFA022F}" destId="{8DE0C288-5D0C-40B8-9C67-1AF6870FCFD3}" srcOrd="0" destOrd="0" presId="urn:microsoft.com/office/officeart/2005/8/layout/bProcess3"/>
    <dgm:cxn modelId="{A4524495-0E23-4407-8EB3-972C46A603D0}" type="presParOf" srcId="{6594A3C8-CA67-4666-8D9C-763980172FA1}" destId="{B5AD51F7-E25B-4FCA-A913-680B5F3539BE}" srcOrd="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9C975A-EB4F-4F04-8FDF-6EE3BC59EA8A}" type="doc">
      <dgm:prSet loTypeId="urn:microsoft.com/office/officeart/2005/8/layout/venn1" loCatId="relationship" qsTypeId="urn:microsoft.com/office/officeart/2005/8/quickstyle/simple1" qsCatId="simple" csTypeId="urn:microsoft.com/office/officeart/2005/8/colors/colorful2" csCatId="colorful" phldr="1"/>
      <dgm:spPr/>
    </dgm:pt>
    <dgm:pt modelId="{D0E37715-6CB4-444A-9517-DBF8A78F69A6}">
      <dgm:prSet phldrT="[Texto]"/>
      <dgm:spPr/>
      <dgm:t>
        <a:bodyPr/>
        <a:lstStyle/>
        <a:p>
          <a:r>
            <a:rPr lang="es-ES" dirty="0"/>
            <a:t>Conocimiento del Estado y Tendencias territoriales</a:t>
          </a:r>
        </a:p>
      </dgm:t>
    </dgm:pt>
    <dgm:pt modelId="{E0E898E6-31B0-4011-97BA-B4144B7765DE}" type="parTrans" cxnId="{2BB592B7-F7CF-4434-8385-B0962A922713}">
      <dgm:prSet/>
      <dgm:spPr/>
      <dgm:t>
        <a:bodyPr/>
        <a:lstStyle/>
        <a:p>
          <a:endParaRPr lang="es-ES"/>
        </a:p>
      </dgm:t>
    </dgm:pt>
    <dgm:pt modelId="{8B04CFBB-4BC6-4135-9DBE-D000D2AEF52E}" type="sibTrans" cxnId="{2BB592B7-F7CF-4434-8385-B0962A922713}">
      <dgm:prSet/>
      <dgm:spPr/>
      <dgm:t>
        <a:bodyPr/>
        <a:lstStyle/>
        <a:p>
          <a:endParaRPr lang="es-ES"/>
        </a:p>
      </dgm:t>
    </dgm:pt>
    <dgm:pt modelId="{79AD0B67-EDF0-410C-B32C-941B48A93D8F}">
      <dgm:prSet phldrT="[Texto]"/>
      <dgm:spPr/>
      <dgm:t>
        <a:bodyPr/>
        <a:lstStyle/>
        <a:p>
          <a:r>
            <a:rPr lang="es-ES" dirty="0"/>
            <a:t>Escalas Espaciales:</a:t>
          </a:r>
        </a:p>
        <a:p>
          <a:r>
            <a:rPr lang="es-ES" dirty="0"/>
            <a:t>Regional y Local</a:t>
          </a:r>
        </a:p>
      </dgm:t>
    </dgm:pt>
    <dgm:pt modelId="{91FF682D-5F92-48E1-A74C-B05E07D7BADF}" type="parTrans" cxnId="{5A5A7E62-679C-4124-9030-8F5E4830DA63}">
      <dgm:prSet/>
      <dgm:spPr/>
      <dgm:t>
        <a:bodyPr/>
        <a:lstStyle/>
        <a:p>
          <a:endParaRPr lang="es-ES"/>
        </a:p>
      </dgm:t>
    </dgm:pt>
    <dgm:pt modelId="{B3288352-88AF-49F0-A55A-5E6CA39328CE}" type="sibTrans" cxnId="{5A5A7E62-679C-4124-9030-8F5E4830DA63}">
      <dgm:prSet/>
      <dgm:spPr/>
      <dgm:t>
        <a:bodyPr/>
        <a:lstStyle/>
        <a:p>
          <a:endParaRPr lang="es-ES"/>
        </a:p>
      </dgm:t>
    </dgm:pt>
    <dgm:pt modelId="{F40D148D-7DA0-4283-936A-A9E345104CD1}">
      <dgm:prSet phldrT="[Texto]"/>
      <dgm:spPr/>
      <dgm:t>
        <a:bodyPr/>
        <a:lstStyle/>
        <a:p>
          <a:r>
            <a:rPr lang="es-ES" dirty="0"/>
            <a:t>Ambiental social y económico</a:t>
          </a:r>
        </a:p>
      </dgm:t>
    </dgm:pt>
    <dgm:pt modelId="{B40C3ABD-12A0-4E4A-BC7A-8573B044BC02}" type="parTrans" cxnId="{33D657C7-61DD-4F4E-AF90-F5D604E27394}">
      <dgm:prSet/>
      <dgm:spPr/>
      <dgm:t>
        <a:bodyPr/>
        <a:lstStyle/>
        <a:p>
          <a:endParaRPr lang="es-ES"/>
        </a:p>
      </dgm:t>
    </dgm:pt>
    <dgm:pt modelId="{6ECE4860-0B6D-448E-B66C-18EC7BDC4FE6}" type="sibTrans" cxnId="{33D657C7-61DD-4F4E-AF90-F5D604E27394}">
      <dgm:prSet/>
      <dgm:spPr/>
      <dgm:t>
        <a:bodyPr/>
        <a:lstStyle/>
        <a:p>
          <a:endParaRPr lang="es-ES"/>
        </a:p>
      </dgm:t>
    </dgm:pt>
    <dgm:pt modelId="{0165DB9D-0EDE-4AC5-B6A1-D52BC282F189}" type="pres">
      <dgm:prSet presAssocID="{A99C975A-EB4F-4F04-8FDF-6EE3BC59EA8A}" presName="compositeShape" presStyleCnt="0">
        <dgm:presLayoutVars>
          <dgm:chMax val="7"/>
          <dgm:dir/>
          <dgm:resizeHandles val="exact"/>
        </dgm:presLayoutVars>
      </dgm:prSet>
      <dgm:spPr/>
    </dgm:pt>
    <dgm:pt modelId="{1F286517-05F1-4C16-B547-AD733C14C914}" type="pres">
      <dgm:prSet presAssocID="{D0E37715-6CB4-444A-9517-DBF8A78F69A6}" presName="circ1" presStyleLbl="vennNode1" presStyleIdx="0" presStyleCnt="3"/>
      <dgm:spPr/>
      <dgm:t>
        <a:bodyPr/>
        <a:lstStyle/>
        <a:p>
          <a:endParaRPr lang="es-MX"/>
        </a:p>
      </dgm:t>
    </dgm:pt>
    <dgm:pt modelId="{B81EC235-90E4-4FAE-A92E-AF11D40C2DCE}" type="pres">
      <dgm:prSet presAssocID="{D0E37715-6CB4-444A-9517-DBF8A78F69A6}" presName="circ1Tx" presStyleLbl="revTx" presStyleIdx="0" presStyleCnt="0">
        <dgm:presLayoutVars>
          <dgm:chMax val="0"/>
          <dgm:chPref val="0"/>
          <dgm:bulletEnabled val="1"/>
        </dgm:presLayoutVars>
      </dgm:prSet>
      <dgm:spPr/>
      <dgm:t>
        <a:bodyPr/>
        <a:lstStyle/>
        <a:p>
          <a:endParaRPr lang="es-MX"/>
        </a:p>
      </dgm:t>
    </dgm:pt>
    <dgm:pt modelId="{5C7AB9F0-48A8-4D62-AC72-8FD70AA526D8}" type="pres">
      <dgm:prSet presAssocID="{79AD0B67-EDF0-410C-B32C-941B48A93D8F}" presName="circ2" presStyleLbl="vennNode1" presStyleIdx="1" presStyleCnt="3"/>
      <dgm:spPr/>
      <dgm:t>
        <a:bodyPr/>
        <a:lstStyle/>
        <a:p>
          <a:endParaRPr lang="es-MX"/>
        </a:p>
      </dgm:t>
    </dgm:pt>
    <dgm:pt modelId="{7CEF15DE-B0CE-4E16-B655-64D5EBCBDF55}" type="pres">
      <dgm:prSet presAssocID="{79AD0B67-EDF0-410C-B32C-941B48A93D8F}" presName="circ2Tx" presStyleLbl="revTx" presStyleIdx="0" presStyleCnt="0">
        <dgm:presLayoutVars>
          <dgm:chMax val="0"/>
          <dgm:chPref val="0"/>
          <dgm:bulletEnabled val="1"/>
        </dgm:presLayoutVars>
      </dgm:prSet>
      <dgm:spPr/>
      <dgm:t>
        <a:bodyPr/>
        <a:lstStyle/>
        <a:p>
          <a:endParaRPr lang="es-MX"/>
        </a:p>
      </dgm:t>
    </dgm:pt>
    <dgm:pt modelId="{199F3596-52AC-4DEE-9649-1ADA6747EBF1}" type="pres">
      <dgm:prSet presAssocID="{F40D148D-7DA0-4283-936A-A9E345104CD1}" presName="circ3" presStyleLbl="vennNode1" presStyleIdx="2" presStyleCnt="3"/>
      <dgm:spPr/>
      <dgm:t>
        <a:bodyPr/>
        <a:lstStyle/>
        <a:p>
          <a:endParaRPr lang="es-MX"/>
        </a:p>
      </dgm:t>
    </dgm:pt>
    <dgm:pt modelId="{C019E68B-7640-4619-8D60-16F56A350C0D}" type="pres">
      <dgm:prSet presAssocID="{F40D148D-7DA0-4283-936A-A9E345104CD1}" presName="circ3Tx" presStyleLbl="revTx" presStyleIdx="0" presStyleCnt="0">
        <dgm:presLayoutVars>
          <dgm:chMax val="0"/>
          <dgm:chPref val="0"/>
          <dgm:bulletEnabled val="1"/>
        </dgm:presLayoutVars>
      </dgm:prSet>
      <dgm:spPr/>
      <dgm:t>
        <a:bodyPr/>
        <a:lstStyle/>
        <a:p>
          <a:endParaRPr lang="es-MX"/>
        </a:p>
      </dgm:t>
    </dgm:pt>
  </dgm:ptLst>
  <dgm:cxnLst>
    <dgm:cxn modelId="{02BD545E-C1E6-4639-9B34-E1C3EC8A2F06}" type="presOf" srcId="{79AD0B67-EDF0-410C-B32C-941B48A93D8F}" destId="{5C7AB9F0-48A8-4D62-AC72-8FD70AA526D8}" srcOrd="0" destOrd="0" presId="urn:microsoft.com/office/officeart/2005/8/layout/venn1"/>
    <dgm:cxn modelId="{5A5A7E62-679C-4124-9030-8F5E4830DA63}" srcId="{A99C975A-EB4F-4F04-8FDF-6EE3BC59EA8A}" destId="{79AD0B67-EDF0-410C-B32C-941B48A93D8F}" srcOrd="1" destOrd="0" parTransId="{91FF682D-5F92-48E1-A74C-B05E07D7BADF}" sibTransId="{B3288352-88AF-49F0-A55A-5E6CA39328CE}"/>
    <dgm:cxn modelId="{10D543B5-6DA0-44DE-A9CF-F158D2FA9215}" type="presOf" srcId="{79AD0B67-EDF0-410C-B32C-941B48A93D8F}" destId="{7CEF15DE-B0CE-4E16-B655-64D5EBCBDF55}" srcOrd="1" destOrd="0" presId="urn:microsoft.com/office/officeart/2005/8/layout/venn1"/>
    <dgm:cxn modelId="{38395B60-B537-4C20-85B9-14846BB17694}" type="presOf" srcId="{D0E37715-6CB4-444A-9517-DBF8A78F69A6}" destId="{B81EC235-90E4-4FAE-A92E-AF11D40C2DCE}" srcOrd="1" destOrd="0" presId="urn:microsoft.com/office/officeart/2005/8/layout/venn1"/>
    <dgm:cxn modelId="{33D657C7-61DD-4F4E-AF90-F5D604E27394}" srcId="{A99C975A-EB4F-4F04-8FDF-6EE3BC59EA8A}" destId="{F40D148D-7DA0-4283-936A-A9E345104CD1}" srcOrd="2" destOrd="0" parTransId="{B40C3ABD-12A0-4E4A-BC7A-8573B044BC02}" sibTransId="{6ECE4860-0B6D-448E-B66C-18EC7BDC4FE6}"/>
    <dgm:cxn modelId="{6485396D-668B-4A56-AF00-651B8447A04D}" type="presOf" srcId="{A99C975A-EB4F-4F04-8FDF-6EE3BC59EA8A}" destId="{0165DB9D-0EDE-4AC5-B6A1-D52BC282F189}" srcOrd="0" destOrd="0" presId="urn:microsoft.com/office/officeart/2005/8/layout/venn1"/>
    <dgm:cxn modelId="{158EA642-F902-48F9-B2AE-CA98CA746B4E}" type="presOf" srcId="{F40D148D-7DA0-4283-936A-A9E345104CD1}" destId="{C019E68B-7640-4619-8D60-16F56A350C0D}" srcOrd="1" destOrd="0" presId="urn:microsoft.com/office/officeart/2005/8/layout/venn1"/>
    <dgm:cxn modelId="{2BB592B7-F7CF-4434-8385-B0962A922713}" srcId="{A99C975A-EB4F-4F04-8FDF-6EE3BC59EA8A}" destId="{D0E37715-6CB4-444A-9517-DBF8A78F69A6}" srcOrd="0" destOrd="0" parTransId="{E0E898E6-31B0-4011-97BA-B4144B7765DE}" sibTransId="{8B04CFBB-4BC6-4135-9DBE-D000D2AEF52E}"/>
    <dgm:cxn modelId="{11A58911-C06C-424E-8245-089E3BDA9973}" type="presOf" srcId="{D0E37715-6CB4-444A-9517-DBF8A78F69A6}" destId="{1F286517-05F1-4C16-B547-AD733C14C914}" srcOrd="0" destOrd="0" presId="urn:microsoft.com/office/officeart/2005/8/layout/venn1"/>
    <dgm:cxn modelId="{3B9459CC-350C-47A8-B6DC-47C97DF07984}" type="presOf" srcId="{F40D148D-7DA0-4283-936A-A9E345104CD1}" destId="{199F3596-52AC-4DEE-9649-1ADA6747EBF1}" srcOrd="0" destOrd="0" presId="urn:microsoft.com/office/officeart/2005/8/layout/venn1"/>
    <dgm:cxn modelId="{F1FD9F7D-94FF-4800-918C-A14F60EECD40}" type="presParOf" srcId="{0165DB9D-0EDE-4AC5-B6A1-D52BC282F189}" destId="{1F286517-05F1-4C16-B547-AD733C14C914}" srcOrd="0" destOrd="0" presId="urn:microsoft.com/office/officeart/2005/8/layout/venn1"/>
    <dgm:cxn modelId="{A5CC8249-16FC-40B8-A7FC-A819A20A4F1C}" type="presParOf" srcId="{0165DB9D-0EDE-4AC5-B6A1-D52BC282F189}" destId="{B81EC235-90E4-4FAE-A92E-AF11D40C2DCE}" srcOrd="1" destOrd="0" presId="urn:microsoft.com/office/officeart/2005/8/layout/venn1"/>
    <dgm:cxn modelId="{34927E0C-376C-45A1-BFEC-4CBE406C2152}" type="presParOf" srcId="{0165DB9D-0EDE-4AC5-B6A1-D52BC282F189}" destId="{5C7AB9F0-48A8-4D62-AC72-8FD70AA526D8}" srcOrd="2" destOrd="0" presId="urn:microsoft.com/office/officeart/2005/8/layout/venn1"/>
    <dgm:cxn modelId="{A1EA3350-49A9-40BF-9176-370F7A55D7BC}" type="presParOf" srcId="{0165DB9D-0EDE-4AC5-B6A1-D52BC282F189}" destId="{7CEF15DE-B0CE-4E16-B655-64D5EBCBDF55}" srcOrd="3" destOrd="0" presId="urn:microsoft.com/office/officeart/2005/8/layout/venn1"/>
    <dgm:cxn modelId="{91C479BD-4EBE-4493-B2F2-99328790C9F8}" type="presParOf" srcId="{0165DB9D-0EDE-4AC5-B6A1-D52BC282F189}" destId="{199F3596-52AC-4DEE-9649-1ADA6747EBF1}" srcOrd="4" destOrd="0" presId="urn:microsoft.com/office/officeart/2005/8/layout/venn1"/>
    <dgm:cxn modelId="{473C04AF-ABC3-47A6-9C75-9BE279A1C377}" type="presParOf" srcId="{0165DB9D-0EDE-4AC5-B6A1-D52BC282F189}" destId="{C019E68B-7640-4619-8D60-16F56A350C0D}"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F7F139-64B0-41C1-ABD7-54B4307676C2}"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es-ES"/>
        </a:p>
      </dgm:t>
    </dgm:pt>
    <dgm:pt modelId="{9DD3743B-ED74-481A-BBB6-8061C68A2954}">
      <dgm:prSet phldrT="[Texto]"/>
      <dgm:spPr/>
      <dgm:t>
        <a:bodyPr/>
        <a:lstStyle/>
        <a:p>
          <a:r>
            <a:rPr lang="es-ES" dirty="0"/>
            <a:t>Básico</a:t>
          </a:r>
        </a:p>
      </dgm:t>
    </dgm:pt>
    <dgm:pt modelId="{3B871C84-9852-4AFE-80E4-E77E7B0907F0}" type="parTrans" cxnId="{151F7176-4089-418B-ACD4-2429FFE51BDE}">
      <dgm:prSet/>
      <dgm:spPr/>
      <dgm:t>
        <a:bodyPr/>
        <a:lstStyle/>
        <a:p>
          <a:endParaRPr lang="es-ES"/>
        </a:p>
      </dgm:t>
    </dgm:pt>
    <dgm:pt modelId="{1C9F4562-FC11-43AA-831C-D479FFFE2DE0}" type="sibTrans" cxnId="{151F7176-4089-418B-ACD4-2429FFE51BDE}">
      <dgm:prSet/>
      <dgm:spPr/>
      <dgm:t>
        <a:bodyPr/>
        <a:lstStyle/>
        <a:p>
          <a:endParaRPr lang="es-ES"/>
        </a:p>
      </dgm:t>
    </dgm:pt>
    <dgm:pt modelId="{86A2A951-E9B6-46A6-ADA2-7076DB1B8F5A}">
      <dgm:prSet phldrT="[Texto]"/>
      <dgm:spPr/>
      <dgm:t>
        <a:bodyPr/>
        <a:lstStyle/>
        <a:p>
          <a:r>
            <a:rPr lang="es-MX" b="0" i="0" dirty="0"/>
            <a:t>Constituir una unidad geográfica y socioeconómica</a:t>
          </a:r>
          <a:endParaRPr lang="es-ES" dirty="0"/>
        </a:p>
      </dgm:t>
    </dgm:pt>
    <dgm:pt modelId="{FF4F92F8-D7E1-4C72-BEE2-B885701AF81C}" type="parTrans" cxnId="{E84A7AEC-D10C-4EE3-ACF4-B6BE137D491A}">
      <dgm:prSet/>
      <dgm:spPr/>
      <dgm:t>
        <a:bodyPr/>
        <a:lstStyle/>
        <a:p>
          <a:endParaRPr lang="es-ES"/>
        </a:p>
      </dgm:t>
    </dgm:pt>
    <dgm:pt modelId="{AE6A7F8F-0ED6-4C66-BACD-7B62C67A65C9}" type="sibTrans" cxnId="{E84A7AEC-D10C-4EE3-ACF4-B6BE137D491A}">
      <dgm:prSet/>
      <dgm:spPr/>
      <dgm:t>
        <a:bodyPr/>
        <a:lstStyle/>
        <a:p>
          <a:endParaRPr lang="es-ES"/>
        </a:p>
      </dgm:t>
    </dgm:pt>
    <dgm:pt modelId="{F7DCDEC7-2741-4ED1-816B-E590ED4500CF}">
      <dgm:prSet phldrT="[Texto]"/>
      <dgm:spPr/>
      <dgm:t>
        <a:bodyPr/>
        <a:lstStyle/>
        <a:p>
          <a:r>
            <a:rPr lang="es-MX" b="0" i="0" dirty="0"/>
            <a:t>Producir un crecimiento </a:t>
          </a:r>
          <a:r>
            <a:rPr lang="es-MX" b="0" i="0" dirty="0" err="1"/>
            <a:t>autosostenido</a:t>
          </a:r>
          <a:endParaRPr lang="es-ES" dirty="0"/>
        </a:p>
      </dgm:t>
    </dgm:pt>
    <dgm:pt modelId="{8EB3C8AE-E50B-43C5-A939-66B1035E2C2D}" type="parTrans" cxnId="{D78320DE-07E0-44F9-8D60-C55280BE30C4}">
      <dgm:prSet/>
      <dgm:spPr/>
      <dgm:t>
        <a:bodyPr/>
        <a:lstStyle/>
        <a:p>
          <a:endParaRPr lang="es-ES"/>
        </a:p>
      </dgm:t>
    </dgm:pt>
    <dgm:pt modelId="{77911694-1643-42BB-9320-36FB1E83E2F4}" type="sibTrans" cxnId="{D78320DE-07E0-44F9-8D60-C55280BE30C4}">
      <dgm:prSet/>
      <dgm:spPr/>
      <dgm:t>
        <a:bodyPr/>
        <a:lstStyle/>
        <a:p>
          <a:endParaRPr lang="es-ES"/>
        </a:p>
      </dgm:t>
    </dgm:pt>
    <dgm:pt modelId="{A2A0017A-6E2F-4A4A-B3EB-20A7E6333167}">
      <dgm:prSet phldrT="[Texto]"/>
      <dgm:spPr/>
      <dgm:t>
        <a:bodyPr/>
        <a:lstStyle/>
        <a:p>
          <a:r>
            <a:rPr lang="es-MX" b="0" i="0" dirty="0"/>
            <a:t>Y no de dependencia exclusiva al núcleo central</a:t>
          </a:r>
          <a:endParaRPr lang="es-ES" dirty="0"/>
        </a:p>
      </dgm:t>
    </dgm:pt>
    <dgm:pt modelId="{100A1C4F-CE76-4A6E-B8FB-86CABCF6554B}" type="parTrans" cxnId="{FF27F23A-335E-4B2A-B441-C91F101227CC}">
      <dgm:prSet/>
      <dgm:spPr/>
      <dgm:t>
        <a:bodyPr/>
        <a:lstStyle/>
        <a:p>
          <a:endParaRPr lang="es-ES"/>
        </a:p>
      </dgm:t>
    </dgm:pt>
    <dgm:pt modelId="{3EB2648C-AC2A-499F-9305-BC4116DA68B9}" type="sibTrans" cxnId="{FF27F23A-335E-4B2A-B441-C91F101227CC}">
      <dgm:prSet/>
      <dgm:spPr/>
      <dgm:t>
        <a:bodyPr/>
        <a:lstStyle/>
        <a:p>
          <a:endParaRPr lang="es-ES"/>
        </a:p>
      </dgm:t>
    </dgm:pt>
    <dgm:pt modelId="{5EB445D1-2A24-4C6C-841F-4BD16C96B01F}" type="pres">
      <dgm:prSet presAssocID="{82F7F139-64B0-41C1-ABD7-54B4307676C2}" presName="cycle" presStyleCnt="0">
        <dgm:presLayoutVars>
          <dgm:chMax val="1"/>
          <dgm:dir/>
          <dgm:animLvl val="ctr"/>
          <dgm:resizeHandles val="exact"/>
        </dgm:presLayoutVars>
      </dgm:prSet>
      <dgm:spPr/>
      <dgm:t>
        <a:bodyPr/>
        <a:lstStyle/>
        <a:p>
          <a:endParaRPr lang="es-MX"/>
        </a:p>
      </dgm:t>
    </dgm:pt>
    <dgm:pt modelId="{7FE56C9F-1BCD-49B2-B4CB-EF8D0E2C888A}" type="pres">
      <dgm:prSet presAssocID="{9DD3743B-ED74-481A-BBB6-8061C68A2954}" presName="centerShape" presStyleLbl="node0" presStyleIdx="0" presStyleCnt="1"/>
      <dgm:spPr/>
      <dgm:t>
        <a:bodyPr/>
        <a:lstStyle/>
        <a:p>
          <a:endParaRPr lang="es-MX"/>
        </a:p>
      </dgm:t>
    </dgm:pt>
    <dgm:pt modelId="{68CBCE62-39C1-4C6B-B4B9-A94518C4840C}" type="pres">
      <dgm:prSet presAssocID="{FF4F92F8-D7E1-4C72-BEE2-B885701AF81C}" presName="parTrans" presStyleLbl="bgSibTrans2D1" presStyleIdx="0" presStyleCnt="3"/>
      <dgm:spPr/>
      <dgm:t>
        <a:bodyPr/>
        <a:lstStyle/>
        <a:p>
          <a:endParaRPr lang="es-MX"/>
        </a:p>
      </dgm:t>
    </dgm:pt>
    <dgm:pt modelId="{5E4A7062-9143-4B57-9866-97C19EF196CD}" type="pres">
      <dgm:prSet presAssocID="{86A2A951-E9B6-46A6-ADA2-7076DB1B8F5A}" presName="node" presStyleLbl="node1" presStyleIdx="0" presStyleCnt="3">
        <dgm:presLayoutVars>
          <dgm:bulletEnabled val="1"/>
        </dgm:presLayoutVars>
      </dgm:prSet>
      <dgm:spPr/>
      <dgm:t>
        <a:bodyPr/>
        <a:lstStyle/>
        <a:p>
          <a:endParaRPr lang="es-MX"/>
        </a:p>
      </dgm:t>
    </dgm:pt>
    <dgm:pt modelId="{FDD5CDAE-6C74-48EF-90FE-6E42D61002A4}" type="pres">
      <dgm:prSet presAssocID="{8EB3C8AE-E50B-43C5-A939-66B1035E2C2D}" presName="parTrans" presStyleLbl="bgSibTrans2D1" presStyleIdx="1" presStyleCnt="3"/>
      <dgm:spPr/>
      <dgm:t>
        <a:bodyPr/>
        <a:lstStyle/>
        <a:p>
          <a:endParaRPr lang="es-MX"/>
        </a:p>
      </dgm:t>
    </dgm:pt>
    <dgm:pt modelId="{B640ABD5-17C1-448A-8D54-71F3DB519D1B}" type="pres">
      <dgm:prSet presAssocID="{F7DCDEC7-2741-4ED1-816B-E590ED4500CF}" presName="node" presStyleLbl="node1" presStyleIdx="1" presStyleCnt="3">
        <dgm:presLayoutVars>
          <dgm:bulletEnabled val="1"/>
        </dgm:presLayoutVars>
      </dgm:prSet>
      <dgm:spPr/>
      <dgm:t>
        <a:bodyPr/>
        <a:lstStyle/>
        <a:p>
          <a:endParaRPr lang="es-MX"/>
        </a:p>
      </dgm:t>
    </dgm:pt>
    <dgm:pt modelId="{5AF0CFE0-F984-4903-AE77-C7E9311C304C}" type="pres">
      <dgm:prSet presAssocID="{100A1C4F-CE76-4A6E-B8FB-86CABCF6554B}" presName="parTrans" presStyleLbl="bgSibTrans2D1" presStyleIdx="2" presStyleCnt="3"/>
      <dgm:spPr/>
      <dgm:t>
        <a:bodyPr/>
        <a:lstStyle/>
        <a:p>
          <a:endParaRPr lang="es-MX"/>
        </a:p>
      </dgm:t>
    </dgm:pt>
    <dgm:pt modelId="{9FD7E1C5-4519-4CBA-B6DF-22F8C58A71C8}" type="pres">
      <dgm:prSet presAssocID="{A2A0017A-6E2F-4A4A-B3EB-20A7E6333167}" presName="node" presStyleLbl="node1" presStyleIdx="2" presStyleCnt="3">
        <dgm:presLayoutVars>
          <dgm:bulletEnabled val="1"/>
        </dgm:presLayoutVars>
      </dgm:prSet>
      <dgm:spPr/>
      <dgm:t>
        <a:bodyPr/>
        <a:lstStyle/>
        <a:p>
          <a:endParaRPr lang="es-MX"/>
        </a:p>
      </dgm:t>
    </dgm:pt>
  </dgm:ptLst>
  <dgm:cxnLst>
    <dgm:cxn modelId="{96CD10F8-EDB7-4BD7-A08A-9BD6A78750A4}" type="presOf" srcId="{86A2A951-E9B6-46A6-ADA2-7076DB1B8F5A}" destId="{5E4A7062-9143-4B57-9866-97C19EF196CD}" srcOrd="0" destOrd="0" presId="urn:microsoft.com/office/officeart/2005/8/layout/radial4"/>
    <dgm:cxn modelId="{FF27F23A-335E-4B2A-B441-C91F101227CC}" srcId="{9DD3743B-ED74-481A-BBB6-8061C68A2954}" destId="{A2A0017A-6E2F-4A4A-B3EB-20A7E6333167}" srcOrd="2" destOrd="0" parTransId="{100A1C4F-CE76-4A6E-B8FB-86CABCF6554B}" sibTransId="{3EB2648C-AC2A-499F-9305-BC4116DA68B9}"/>
    <dgm:cxn modelId="{62763D73-7E15-41AF-A7CA-559710D38722}" type="presOf" srcId="{FF4F92F8-D7E1-4C72-BEE2-B885701AF81C}" destId="{68CBCE62-39C1-4C6B-B4B9-A94518C4840C}" srcOrd="0" destOrd="0" presId="urn:microsoft.com/office/officeart/2005/8/layout/radial4"/>
    <dgm:cxn modelId="{F8B25ACB-B346-4E3D-81C5-A3CFC6EFB37A}" type="presOf" srcId="{100A1C4F-CE76-4A6E-B8FB-86CABCF6554B}" destId="{5AF0CFE0-F984-4903-AE77-C7E9311C304C}" srcOrd="0" destOrd="0" presId="urn:microsoft.com/office/officeart/2005/8/layout/radial4"/>
    <dgm:cxn modelId="{96E10524-DAD6-4984-8730-7162DE106FB3}" type="presOf" srcId="{9DD3743B-ED74-481A-BBB6-8061C68A2954}" destId="{7FE56C9F-1BCD-49B2-B4CB-EF8D0E2C888A}" srcOrd="0" destOrd="0" presId="urn:microsoft.com/office/officeart/2005/8/layout/radial4"/>
    <dgm:cxn modelId="{151F7176-4089-418B-ACD4-2429FFE51BDE}" srcId="{82F7F139-64B0-41C1-ABD7-54B4307676C2}" destId="{9DD3743B-ED74-481A-BBB6-8061C68A2954}" srcOrd="0" destOrd="0" parTransId="{3B871C84-9852-4AFE-80E4-E77E7B0907F0}" sibTransId="{1C9F4562-FC11-43AA-831C-D479FFFE2DE0}"/>
    <dgm:cxn modelId="{97618D11-C6C5-4263-A902-93D4741D8D87}" type="presOf" srcId="{A2A0017A-6E2F-4A4A-B3EB-20A7E6333167}" destId="{9FD7E1C5-4519-4CBA-B6DF-22F8C58A71C8}" srcOrd="0" destOrd="0" presId="urn:microsoft.com/office/officeart/2005/8/layout/radial4"/>
    <dgm:cxn modelId="{D78320DE-07E0-44F9-8D60-C55280BE30C4}" srcId="{9DD3743B-ED74-481A-BBB6-8061C68A2954}" destId="{F7DCDEC7-2741-4ED1-816B-E590ED4500CF}" srcOrd="1" destOrd="0" parTransId="{8EB3C8AE-E50B-43C5-A939-66B1035E2C2D}" sibTransId="{77911694-1643-42BB-9320-36FB1E83E2F4}"/>
    <dgm:cxn modelId="{E84A7AEC-D10C-4EE3-ACF4-B6BE137D491A}" srcId="{9DD3743B-ED74-481A-BBB6-8061C68A2954}" destId="{86A2A951-E9B6-46A6-ADA2-7076DB1B8F5A}" srcOrd="0" destOrd="0" parTransId="{FF4F92F8-D7E1-4C72-BEE2-B885701AF81C}" sibTransId="{AE6A7F8F-0ED6-4C66-BACD-7B62C67A65C9}"/>
    <dgm:cxn modelId="{C5DCB282-A8C1-46BD-9FA0-55BD0B09C325}" type="presOf" srcId="{82F7F139-64B0-41C1-ABD7-54B4307676C2}" destId="{5EB445D1-2A24-4C6C-841F-4BD16C96B01F}" srcOrd="0" destOrd="0" presId="urn:microsoft.com/office/officeart/2005/8/layout/radial4"/>
    <dgm:cxn modelId="{534DD2F2-32E7-42B6-A2C1-868A1A19F975}" type="presOf" srcId="{8EB3C8AE-E50B-43C5-A939-66B1035E2C2D}" destId="{FDD5CDAE-6C74-48EF-90FE-6E42D61002A4}" srcOrd="0" destOrd="0" presId="urn:microsoft.com/office/officeart/2005/8/layout/radial4"/>
    <dgm:cxn modelId="{1292757A-6522-4A44-ADD9-F9A2A7888751}" type="presOf" srcId="{F7DCDEC7-2741-4ED1-816B-E590ED4500CF}" destId="{B640ABD5-17C1-448A-8D54-71F3DB519D1B}" srcOrd="0" destOrd="0" presId="urn:microsoft.com/office/officeart/2005/8/layout/radial4"/>
    <dgm:cxn modelId="{81A336DB-A84B-401E-BBEC-28027F2F989F}" type="presParOf" srcId="{5EB445D1-2A24-4C6C-841F-4BD16C96B01F}" destId="{7FE56C9F-1BCD-49B2-B4CB-EF8D0E2C888A}" srcOrd="0" destOrd="0" presId="urn:microsoft.com/office/officeart/2005/8/layout/radial4"/>
    <dgm:cxn modelId="{27A87294-8C76-4B2E-B4D3-4B72F8D8C336}" type="presParOf" srcId="{5EB445D1-2A24-4C6C-841F-4BD16C96B01F}" destId="{68CBCE62-39C1-4C6B-B4B9-A94518C4840C}" srcOrd="1" destOrd="0" presId="urn:microsoft.com/office/officeart/2005/8/layout/radial4"/>
    <dgm:cxn modelId="{13577868-3496-41C5-81FA-BB70D9BF4DE2}" type="presParOf" srcId="{5EB445D1-2A24-4C6C-841F-4BD16C96B01F}" destId="{5E4A7062-9143-4B57-9866-97C19EF196CD}" srcOrd="2" destOrd="0" presId="urn:microsoft.com/office/officeart/2005/8/layout/radial4"/>
    <dgm:cxn modelId="{F5E2E092-B27A-45CD-9716-EC8FEEDEEEB4}" type="presParOf" srcId="{5EB445D1-2A24-4C6C-841F-4BD16C96B01F}" destId="{FDD5CDAE-6C74-48EF-90FE-6E42D61002A4}" srcOrd="3" destOrd="0" presId="urn:microsoft.com/office/officeart/2005/8/layout/radial4"/>
    <dgm:cxn modelId="{3D65E648-83BD-4559-9ECE-FEBAAE3059FC}" type="presParOf" srcId="{5EB445D1-2A24-4C6C-841F-4BD16C96B01F}" destId="{B640ABD5-17C1-448A-8D54-71F3DB519D1B}" srcOrd="4" destOrd="0" presId="urn:microsoft.com/office/officeart/2005/8/layout/radial4"/>
    <dgm:cxn modelId="{87D9081D-860C-40B4-A679-25361256A3E1}" type="presParOf" srcId="{5EB445D1-2A24-4C6C-841F-4BD16C96B01F}" destId="{5AF0CFE0-F984-4903-AE77-C7E9311C304C}" srcOrd="5" destOrd="0" presId="urn:microsoft.com/office/officeart/2005/8/layout/radial4"/>
    <dgm:cxn modelId="{6C12C1BF-E333-4FC8-A9D5-DFADBC634160}" type="presParOf" srcId="{5EB445D1-2A24-4C6C-841F-4BD16C96B01F}" destId="{9FD7E1C5-4519-4CBA-B6DF-22F8C58A71C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CF1844-2A28-4104-8DAD-7506BC87C805}"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s-ES"/>
        </a:p>
      </dgm:t>
    </dgm:pt>
    <dgm:pt modelId="{8A716A6B-C0A7-47E8-A733-8555DAE23E9B}">
      <dgm:prSet phldrT="[Texto]"/>
      <dgm:spPr/>
      <dgm:t>
        <a:bodyPr/>
        <a:lstStyle/>
        <a:p>
          <a:r>
            <a:rPr lang="es-ES" dirty="0"/>
            <a:t>Recursos naturales y Humanos</a:t>
          </a:r>
        </a:p>
      </dgm:t>
    </dgm:pt>
    <dgm:pt modelId="{660908F1-3500-4BD1-A2FE-C9F9FB42D4F4}" type="parTrans" cxnId="{F0DBC294-6E84-42D5-9E48-C0543482ED03}">
      <dgm:prSet/>
      <dgm:spPr/>
      <dgm:t>
        <a:bodyPr/>
        <a:lstStyle/>
        <a:p>
          <a:endParaRPr lang="es-ES"/>
        </a:p>
      </dgm:t>
    </dgm:pt>
    <dgm:pt modelId="{FDA3560B-A7FA-48BA-8060-9E64C56A757D}" type="sibTrans" cxnId="{F0DBC294-6E84-42D5-9E48-C0543482ED03}">
      <dgm:prSet/>
      <dgm:spPr/>
      <dgm:t>
        <a:bodyPr/>
        <a:lstStyle/>
        <a:p>
          <a:endParaRPr lang="es-ES"/>
        </a:p>
      </dgm:t>
    </dgm:pt>
    <dgm:pt modelId="{31A3BEDF-C983-432D-A901-5148C3A59B12}">
      <dgm:prSet phldrT="[Texto]"/>
      <dgm:spPr/>
      <dgm:t>
        <a:bodyPr/>
        <a:lstStyle/>
        <a:p>
          <a:r>
            <a:rPr lang="es-ES" dirty="0"/>
            <a:t>Ingresos</a:t>
          </a:r>
        </a:p>
      </dgm:t>
    </dgm:pt>
    <dgm:pt modelId="{7119AD43-AA2A-4992-B05E-78E64EEDA8E5}" type="parTrans" cxnId="{17655D66-DEF4-4B2B-8C5A-999FE10EE199}">
      <dgm:prSet/>
      <dgm:spPr/>
      <dgm:t>
        <a:bodyPr/>
        <a:lstStyle/>
        <a:p>
          <a:endParaRPr lang="es-ES"/>
        </a:p>
      </dgm:t>
    </dgm:pt>
    <dgm:pt modelId="{87CCE9EB-4C54-44A9-845D-DDDA7C419FE5}" type="sibTrans" cxnId="{17655D66-DEF4-4B2B-8C5A-999FE10EE199}">
      <dgm:prSet/>
      <dgm:spPr/>
      <dgm:t>
        <a:bodyPr/>
        <a:lstStyle/>
        <a:p>
          <a:endParaRPr lang="es-ES"/>
        </a:p>
      </dgm:t>
    </dgm:pt>
    <dgm:pt modelId="{9546CDBA-3970-4C10-BDB8-11351784A439}">
      <dgm:prSet phldrT="[Texto]"/>
      <dgm:spPr/>
      <dgm:t>
        <a:bodyPr/>
        <a:lstStyle/>
        <a:p>
          <a:r>
            <a:rPr lang="es-ES" dirty="0"/>
            <a:t>Organización de la Comunidad</a:t>
          </a:r>
        </a:p>
      </dgm:t>
    </dgm:pt>
    <dgm:pt modelId="{0FAD7344-BC40-42CB-B5DE-D97934496C4F}" type="parTrans" cxnId="{C61C7318-3B3E-49E6-B77A-7355872CF119}">
      <dgm:prSet/>
      <dgm:spPr/>
      <dgm:t>
        <a:bodyPr/>
        <a:lstStyle/>
        <a:p>
          <a:endParaRPr lang="es-ES"/>
        </a:p>
      </dgm:t>
    </dgm:pt>
    <dgm:pt modelId="{702DC27D-1C5E-4A64-AEF3-8EB8A8935B9C}" type="sibTrans" cxnId="{C61C7318-3B3E-49E6-B77A-7355872CF119}">
      <dgm:prSet/>
      <dgm:spPr/>
      <dgm:t>
        <a:bodyPr/>
        <a:lstStyle/>
        <a:p>
          <a:endParaRPr lang="es-ES"/>
        </a:p>
      </dgm:t>
    </dgm:pt>
    <dgm:pt modelId="{7F2CFE4F-97A0-48A8-8FDC-261FCFCAFD6A}">
      <dgm:prSet phldrT="[Texto]"/>
      <dgm:spPr/>
      <dgm:t>
        <a:bodyPr/>
        <a:lstStyle/>
        <a:p>
          <a:r>
            <a:rPr lang="es-ES" dirty="0"/>
            <a:t>Polos de Crecimiento</a:t>
          </a:r>
        </a:p>
      </dgm:t>
    </dgm:pt>
    <dgm:pt modelId="{7E14A3D2-E779-4704-80A1-5C76800614BA}" type="parTrans" cxnId="{FF84F669-737D-4121-AD5F-19843F29F35F}">
      <dgm:prSet/>
      <dgm:spPr/>
      <dgm:t>
        <a:bodyPr/>
        <a:lstStyle/>
        <a:p>
          <a:endParaRPr lang="es-ES"/>
        </a:p>
      </dgm:t>
    </dgm:pt>
    <dgm:pt modelId="{8791A829-4312-4D39-BA34-F79819C2C963}" type="sibTrans" cxnId="{FF84F669-737D-4121-AD5F-19843F29F35F}">
      <dgm:prSet/>
      <dgm:spPr/>
      <dgm:t>
        <a:bodyPr/>
        <a:lstStyle/>
        <a:p>
          <a:endParaRPr lang="es-ES"/>
        </a:p>
      </dgm:t>
    </dgm:pt>
    <dgm:pt modelId="{D962118E-3486-4BC8-95CE-FAEA4A28D0D0}">
      <dgm:prSet phldrT="[Texto]"/>
      <dgm:spPr/>
      <dgm:t>
        <a:bodyPr/>
        <a:lstStyle/>
        <a:p>
          <a:r>
            <a:rPr lang="es-ES" dirty="0"/>
            <a:t>Superficie y Población</a:t>
          </a:r>
        </a:p>
      </dgm:t>
    </dgm:pt>
    <dgm:pt modelId="{76A26DEE-98AE-474C-B293-3B44880A8FAE}" type="parTrans" cxnId="{EBB0DC06-DA26-4D7E-9DAA-F3A94CCC5C89}">
      <dgm:prSet/>
      <dgm:spPr/>
      <dgm:t>
        <a:bodyPr/>
        <a:lstStyle/>
        <a:p>
          <a:endParaRPr lang="es-ES"/>
        </a:p>
      </dgm:t>
    </dgm:pt>
    <dgm:pt modelId="{19704318-5168-4D6D-82B0-8E24F891F113}" type="sibTrans" cxnId="{EBB0DC06-DA26-4D7E-9DAA-F3A94CCC5C89}">
      <dgm:prSet/>
      <dgm:spPr/>
      <dgm:t>
        <a:bodyPr/>
        <a:lstStyle/>
        <a:p>
          <a:endParaRPr lang="es-ES"/>
        </a:p>
      </dgm:t>
    </dgm:pt>
    <dgm:pt modelId="{AC603021-C29E-4628-BB25-AC93B9A8F224}" type="pres">
      <dgm:prSet presAssocID="{F7CF1844-2A28-4104-8DAD-7506BC87C805}" presName="cycle" presStyleCnt="0">
        <dgm:presLayoutVars>
          <dgm:dir/>
          <dgm:resizeHandles val="exact"/>
        </dgm:presLayoutVars>
      </dgm:prSet>
      <dgm:spPr/>
      <dgm:t>
        <a:bodyPr/>
        <a:lstStyle/>
        <a:p>
          <a:endParaRPr lang="es-MX"/>
        </a:p>
      </dgm:t>
    </dgm:pt>
    <dgm:pt modelId="{47F906E3-A75C-4E87-8881-AAA36F31C158}" type="pres">
      <dgm:prSet presAssocID="{8A716A6B-C0A7-47E8-A733-8555DAE23E9B}" presName="dummy" presStyleCnt="0"/>
      <dgm:spPr/>
    </dgm:pt>
    <dgm:pt modelId="{96F61E79-CBFB-46C0-AE60-19C79D2DC8CD}" type="pres">
      <dgm:prSet presAssocID="{8A716A6B-C0A7-47E8-A733-8555DAE23E9B}" presName="node" presStyleLbl="revTx" presStyleIdx="0" presStyleCnt="5">
        <dgm:presLayoutVars>
          <dgm:bulletEnabled val="1"/>
        </dgm:presLayoutVars>
      </dgm:prSet>
      <dgm:spPr/>
      <dgm:t>
        <a:bodyPr/>
        <a:lstStyle/>
        <a:p>
          <a:endParaRPr lang="es-MX"/>
        </a:p>
      </dgm:t>
    </dgm:pt>
    <dgm:pt modelId="{34587A3D-F8C9-4C71-A476-218141F5635B}" type="pres">
      <dgm:prSet presAssocID="{FDA3560B-A7FA-48BA-8060-9E64C56A757D}" presName="sibTrans" presStyleLbl="node1" presStyleIdx="0" presStyleCnt="5"/>
      <dgm:spPr/>
      <dgm:t>
        <a:bodyPr/>
        <a:lstStyle/>
        <a:p>
          <a:endParaRPr lang="es-MX"/>
        </a:p>
      </dgm:t>
    </dgm:pt>
    <dgm:pt modelId="{BE6F6C45-F032-4C06-ABF1-938E61710D11}" type="pres">
      <dgm:prSet presAssocID="{31A3BEDF-C983-432D-A901-5148C3A59B12}" presName="dummy" presStyleCnt="0"/>
      <dgm:spPr/>
    </dgm:pt>
    <dgm:pt modelId="{F7BD5F5E-2553-4265-960C-18F6DA015CD3}" type="pres">
      <dgm:prSet presAssocID="{31A3BEDF-C983-432D-A901-5148C3A59B12}" presName="node" presStyleLbl="revTx" presStyleIdx="1" presStyleCnt="5">
        <dgm:presLayoutVars>
          <dgm:bulletEnabled val="1"/>
        </dgm:presLayoutVars>
      </dgm:prSet>
      <dgm:spPr/>
      <dgm:t>
        <a:bodyPr/>
        <a:lstStyle/>
        <a:p>
          <a:endParaRPr lang="es-MX"/>
        </a:p>
      </dgm:t>
    </dgm:pt>
    <dgm:pt modelId="{F5198C24-DFC6-4140-A791-314539CA414C}" type="pres">
      <dgm:prSet presAssocID="{87CCE9EB-4C54-44A9-845D-DDDA7C419FE5}" presName="sibTrans" presStyleLbl="node1" presStyleIdx="1" presStyleCnt="5"/>
      <dgm:spPr/>
      <dgm:t>
        <a:bodyPr/>
        <a:lstStyle/>
        <a:p>
          <a:endParaRPr lang="es-MX"/>
        </a:p>
      </dgm:t>
    </dgm:pt>
    <dgm:pt modelId="{BAF82BA6-356E-4120-904A-6C3F741A4B20}" type="pres">
      <dgm:prSet presAssocID="{9546CDBA-3970-4C10-BDB8-11351784A439}" presName="dummy" presStyleCnt="0"/>
      <dgm:spPr/>
    </dgm:pt>
    <dgm:pt modelId="{CE2DCC32-2F93-4A91-8D8F-D4164F571B89}" type="pres">
      <dgm:prSet presAssocID="{9546CDBA-3970-4C10-BDB8-11351784A439}" presName="node" presStyleLbl="revTx" presStyleIdx="2" presStyleCnt="5">
        <dgm:presLayoutVars>
          <dgm:bulletEnabled val="1"/>
        </dgm:presLayoutVars>
      </dgm:prSet>
      <dgm:spPr/>
      <dgm:t>
        <a:bodyPr/>
        <a:lstStyle/>
        <a:p>
          <a:endParaRPr lang="es-MX"/>
        </a:p>
      </dgm:t>
    </dgm:pt>
    <dgm:pt modelId="{2736A471-C4D4-4A60-A507-AC7452101A7D}" type="pres">
      <dgm:prSet presAssocID="{702DC27D-1C5E-4A64-AEF3-8EB8A8935B9C}" presName="sibTrans" presStyleLbl="node1" presStyleIdx="2" presStyleCnt="5"/>
      <dgm:spPr/>
      <dgm:t>
        <a:bodyPr/>
        <a:lstStyle/>
        <a:p>
          <a:endParaRPr lang="es-MX"/>
        </a:p>
      </dgm:t>
    </dgm:pt>
    <dgm:pt modelId="{79082FF5-D411-42B0-A261-33D06A1625EA}" type="pres">
      <dgm:prSet presAssocID="{7F2CFE4F-97A0-48A8-8FDC-261FCFCAFD6A}" presName="dummy" presStyleCnt="0"/>
      <dgm:spPr/>
    </dgm:pt>
    <dgm:pt modelId="{6F222D95-5CD6-4AE5-B03B-E8B2EF090FF5}" type="pres">
      <dgm:prSet presAssocID="{7F2CFE4F-97A0-48A8-8FDC-261FCFCAFD6A}" presName="node" presStyleLbl="revTx" presStyleIdx="3" presStyleCnt="5">
        <dgm:presLayoutVars>
          <dgm:bulletEnabled val="1"/>
        </dgm:presLayoutVars>
      </dgm:prSet>
      <dgm:spPr/>
      <dgm:t>
        <a:bodyPr/>
        <a:lstStyle/>
        <a:p>
          <a:endParaRPr lang="es-MX"/>
        </a:p>
      </dgm:t>
    </dgm:pt>
    <dgm:pt modelId="{AA6A92D0-908C-4CA2-8020-72C06DAEB92D}" type="pres">
      <dgm:prSet presAssocID="{8791A829-4312-4D39-BA34-F79819C2C963}" presName="sibTrans" presStyleLbl="node1" presStyleIdx="3" presStyleCnt="5"/>
      <dgm:spPr/>
      <dgm:t>
        <a:bodyPr/>
        <a:lstStyle/>
        <a:p>
          <a:endParaRPr lang="es-MX"/>
        </a:p>
      </dgm:t>
    </dgm:pt>
    <dgm:pt modelId="{C5A5582A-15DD-40C5-9C8A-51BD0F29AEFE}" type="pres">
      <dgm:prSet presAssocID="{D962118E-3486-4BC8-95CE-FAEA4A28D0D0}" presName="dummy" presStyleCnt="0"/>
      <dgm:spPr/>
    </dgm:pt>
    <dgm:pt modelId="{CD490176-DB60-4F31-9AF9-639A56FB64C8}" type="pres">
      <dgm:prSet presAssocID="{D962118E-3486-4BC8-95CE-FAEA4A28D0D0}" presName="node" presStyleLbl="revTx" presStyleIdx="4" presStyleCnt="5">
        <dgm:presLayoutVars>
          <dgm:bulletEnabled val="1"/>
        </dgm:presLayoutVars>
      </dgm:prSet>
      <dgm:spPr/>
      <dgm:t>
        <a:bodyPr/>
        <a:lstStyle/>
        <a:p>
          <a:endParaRPr lang="es-MX"/>
        </a:p>
      </dgm:t>
    </dgm:pt>
    <dgm:pt modelId="{02E27816-0156-44B2-AA7F-A5B0180DA5DD}" type="pres">
      <dgm:prSet presAssocID="{19704318-5168-4D6D-82B0-8E24F891F113}" presName="sibTrans" presStyleLbl="node1" presStyleIdx="4" presStyleCnt="5"/>
      <dgm:spPr/>
      <dgm:t>
        <a:bodyPr/>
        <a:lstStyle/>
        <a:p>
          <a:endParaRPr lang="es-MX"/>
        </a:p>
      </dgm:t>
    </dgm:pt>
  </dgm:ptLst>
  <dgm:cxnLst>
    <dgm:cxn modelId="{BFCD97C3-9FF0-4198-A788-FE8F03673F5D}" type="presOf" srcId="{F7CF1844-2A28-4104-8DAD-7506BC87C805}" destId="{AC603021-C29E-4628-BB25-AC93B9A8F224}" srcOrd="0" destOrd="0" presId="urn:microsoft.com/office/officeart/2005/8/layout/cycle1"/>
    <dgm:cxn modelId="{F0DBC294-6E84-42D5-9E48-C0543482ED03}" srcId="{F7CF1844-2A28-4104-8DAD-7506BC87C805}" destId="{8A716A6B-C0A7-47E8-A733-8555DAE23E9B}" srcOrd="0" destOrd="0" parTransId="{660908F1-3500-4BD1-A2FE-C9F9FB42D4F4}" sibTransId="{FDA3560B-A7FA-48BA-8060-9E64C56A757D}"/>
    <dgm:cxn modelId="{17655D66-DEF4-4B2B-8C5A-999FE10EE199}" srcId="{F7CF1844-2A28-4104-8DAD-7506BC87C805}" destId="{31A3BEDF-C983-432D-A901-5148C3A59B12}" srcOrd="1" destOrd="0" parTransId="{7119AD43-AA2A-4992-B05E-78E64EEDA8E5}" sibTransId="{87CCE9EB-4C54-44A9-845D-DDDA7C419FE5}"/>
    <dgm:cxn modelId="{F4D2AC59-F475-4085-BEA2-127421EE4A50}" type="presOf" srcId="{31A3BEDF-C983-432D-A901-5148C3A59B12}" destId="{F7BD5F5E-2553-4265-960C-18F6DA015CD3}" srcOrd="0" destOrd="0" presId="urn:microsoft.com/office/officeart/2005/8/layout/cycle1"/>
    <dgm:cxn modelId="{6822508E-32AA-489D-8324-6A45B417BB8D}" type="presOf" srcId="{19704318-5168-4D6D-82B0-8E24F891F113}" destId="{02E27816-0156-44B2-AA7F-A5B0180DA5DD}" srcOrd="0" destOrd="0" presId="urn:microsoft.com/office/officeart/2005/8/layout/cycle1"/>
    <dgm:cxn modelId="{BBC1EDE2-5CE8-4868-ACB0-FB38A3F171F3}" type="presOf" srcId="{9546CDBA-3970-4C10-BDB8-11351784A439}" destId="{CE2DCC32-2F93-4A91-8D8F-D4164F571B89}" srcOrd="0" destOrd="0" presId="urn:microsoft.com/office/officeart/2005/8/layout/cycle1"/>
    <dgm:cxn modelId="{C7BF2741-6D61-4B02-981D-7CA79DCCC5E5}" type="presOf" srcId="{FDA3560B-A7FA-48BA-8060-9E64C56A757D}" destId="{34587A3D-F8C9-4C71-A476-218141F5635B}" srcOrd="0" destOrd="0" presId="urn:microsoft.com/office/officeart/2005/8/layout/cycle1"/>
    <dgm:cxn modelId="{CE8D317E-5582-4369-94BC-12B6ACCA50C6}" type="presOf" srcId="{D962118E-3486-4BC8-95CE-FAEA4A28D0D0}" destId="{CD490176-DB60-4F31-9AF9-639A56FB64C8}" srcOrd="0" destOrd="0" presId="urn:microsoft.com/office/officeart/2005/8/layout/cycle1"/>
    <dgm:cxn modelId="{EBB0DC06-DA26-4D7E-9DAA-F3A94CCC5C89}" srcId="{F7CF1844-2A28-4104-8DAD-7506BC87C805}" destId="{D962118E-3486-4BC8-95CE-FAEA4A28D0D0}" srcOrd="4" destOrd="0" parTransId="{76A26DEE-98AE-474C-B293-3B44880A8FAE}" sibTransId="{19704318-5168-4D6D-82B0-8E24F891F113}"/>
    <dgm:cxn modelId="{F8C0A8F4-E80B-4036-A99A-D0D64A4FE8A8}" type="presOf" srcId="{7F2CFE4F-97A0-48A8-8FDC-261FCFCAFD6A}" destId="{6F222D95-5CD6-4AE5-B03B-E8B2EF090FF5}" srcOrd="0" destOrd="0" presId="urn:microsoft.com/office/officeart/2005/8/layout/cycle1"/>
    <dgm:cxn modelId="{F5B6751F-619E-4D39-95A5-91EFF7B91682}" type="presOf" srcId="{8A716A6B-C0A7-47E8-A733-8555DAE23E9B}" destId="{96F61E79-CBFB-46C0-AE60-19C79D2DC8CD}" srcOrd="0" destOrd="0" presId="urn:microsoft.com/office/officeart/2005/8/layout/cycle1"/>
    <dgm:cxn modelId="{C1D28004-FDFC-4742-B04E-6605CA4AAC04}" type="presOf" srcId="{702DC27D-1C5E-4A64-AEF3-8EB8A8935B9C}" destId="{2736A471-C4D4-4A60-A507-AC7452101A7D}" srcOrd="0" destOrd="0" presId="urn:microsoft.com/office/officeart/2005/8/layout/cycle1"/>
    <dgm:cxn modelId="{6E592E05-36EF-44FA-8122-7F78B795A593}" type="presOf" srcId="{87CCE9EB-4C54-44A9-845D-DDDA7C419FE5}" destId="{F5198C24-DFC6-4140-A791-314539CA414C}" srcOrd="0" destOrd="0" presId="urn:microsoft.com/office/officeart/2005/8/layout/cycle1"/>
    <dgm:cxn modelId="{FF84F669-737D-4121-AD5F-19843F29F35F}" srcId="{F7CF1844-2A28-4104-8DAD-7506BC87C805}" destId="{7F2CFE4F-97A0-48A8-8FDC-261FCFCAFD6A}" srcOrd="3" destOrd="0" parTransId="{7E14A3D2-E779-4704-80A1-5C76800614BA}" sibTransId="{8791A829-4312-4D39-BA34-F79819C2C963}"/>
    <dgm:cxn modelId="{367B8EB2-B343-41C9-A8C5-FE9435F76611}" type="presOf" srcId="{8791A829-4312-4D39-BA34-F79819C2C963}" destId="{AA6A92D0-908C-4CA2-8020-72C06DAEB92D}" srcOrd="0" destOrd="0" presId="urn:microsoft.com/office/officeart/2005/8/layout/cycle1"/>
    <dgm:cxn modelId="{C61C7318-3B3E-49E6-B77A-7355872CF119}" srcId="{F7CF1844-2A28-4104-8DAD-7506BC87C805}" destId="{9546CDBA-3970-4C10-BDB8-11351784A439}" srcOrd="2" destOrd="0" parTransId="{0FAD7344-BC40-42CB-B5DE-D97934496C4F}" sibTransId="{702DC27D-1C5E-4A64-AEF3-8EB8A8935B9C}"/>
    <dgm:cxn modelId="{5DFB611C-FC76-4336-B080-906573143A75}" type="presParOf" srcId="{AC603021-C29E-4628-BB25-AC93B9A8F224}" destId="{47F906E3-A75C-4E87-8881-AAA36F31C158}" srcOrd="0" destOrd="0" presId="urn:microsoft.com/office/officeart/2005/8/layout/cycle1"/>
    <dgm:cxn modelId="{F2C966DC-2775-4392-A63E-EC93D538B7FC}" type="presParOf" srcId="{AC603021-C29E-4628-BB25-AC93B9A8F224}" destId="{96F61E79-CBFB-46C0-AE60-19C79D2DC8CD}" srcOrd="1" destOrd="0" presId="urn:microsoft.com/office/officeart/2005/8/layout/cycle1"/>
    <dgm:cxn modelId="{13D469DC-453C-4298-9E2A-5E16B378CFB1}" type="presParOf" srcId="{AC603021-C29E-4628-BB25-AC93B9A8F224}" destId="{34587A3D-F8C9-4C71-A476-218141F5635B}" srcOrd="2" destOrd="0" presId="urn:microsoft.com/office/officeart/2005/8/layout/cycle1"/>
    <dgm:cxn modelId="{B02A1B12-C8BF-4CF1-8460-40AFEF74D402}" type="presParOf" srcId="{AC603021-C29E-4628-BB25-AC93B9A8F224}" destId="{BE6F6C45-F032-4C06-ABF1-938E61710D11}" srcOrd="3" destOrd="0" presId="urn:microsoft.com/office/officeart/2005/8/layout/cycle1"/>
    <dgm:cxn modelId="{41F22F69-91F5-480F-950D-475FF82C75EB}" type="presParOf" srcId="{AC603021-C29E-4628-BB25-AC93B9A8F224}" destId="{F7BD5F5E-2553-4265-960C-18F6DA015CD3}" srcOrd="4" destOrd="0" presId="urn:microsoft.com/office/officeart/2005/8/layout/cycle1"/>
    <dgm:cxn modelId="{5C5C913B-6558-41A4-B91F-BC2339F024F7}" type="presParOf" srcId="{AC603021-C29E-4628-BB25-AC93B9A8F224}" destId="{F5198C24-DFC6-4140-A791-314539CA414C}" srcOrd="5" destOrd="0" presId="urn:microsoft.com/office/officeart/2005/8/layout/cycle1"/>
    <dgm:cxn modelId="{21E98003-ABE3-4691-9AB2-12902334B752}" type="presParOf" srcId="{AC603021-C29E-4628-BB25-AC93B9A8F224}" destId="{BAF82BA6-356E-4120-904A-6C3F741A4B20}" srcOrd="6" destOrd="0" presId="urn:microsoft.com/office/officeart/2005/8/layout/cycle1"/>
    <dgm:cxn modelId="{7D175005-3194-44B8-9D5B-2CA8887E00E4}" type="presParOf" srcId="{AC603021-C29E-4628-BB25-AC93B9A8F224}" destId="{CE2DCC32-2F93-4A91-8D8F-D4164F571B89}" srcOrd="7" destOrd="0" presId="urn:microsoft.com/office/officeart/2005/8/layout/cycle1"/>
    <dgm:cxn modelId="{5EE2A585-6B25-46F0-A815-1706C8C21159}" type="presParOf" srcId="{AC603021-C29E-4628-BB25-AC93B9A8F224}" destId="{2736A471-C4D4-4A60-A507-AC7452101A7D}" srcOrd="8" destOrd="0" presId="urn:microsoft.com/office/officeart/2005/8/layout/cycle1"/>
    <dgm:cxn modelId="{16D0E657-92F9-4AD8-B5A4-E61DF99ABEA1}" type="presParOf" srcId="{AC603021-C29E-4628-BB25-AC93B9A8F224}" destId="{79082FF5-D411-42B0-A261-33D06A1625EA}" srcOrd="9" destOrd="0" presId="urn:microsoft.com/office/officeart/2005/8/layout/cycle1"/>
    <dgm:cxn modelId="{A0770DED-9817-42BF-91B3-BA6082B3B143}" type="presParOf" srcId="{AC603021-C29E-4628-BB25-AC93B9A8F224}" destId="{6F222D95-5CD6-4AE5-B03B-E8B2EF090FF5}" srcOrd="10" destOrd="0" presId="urn:microsoft.com/office/officeart/2005/8/layout/cycle1"/>
    <dgm:cxn modelId="{8E6FDCF4-DD30-4045-8A3B-66C6C3664677}" type="presParOf" srcId="{AC603021-C29E-4628-BB25-AC93B9A8F224}" destId="{AA6A92D0-908C-4CA2-8020-72C06DAEB92D}" srcOrd="11" destOrd="0" presId="urn:microsoft.com/office/officeart/2005/8/layout/cycle1"/>
    <dgm:cxn modelId="{CF81FEE6-78F4-451C-B39B-E0CEE115E1F1}" type="presParOf" srcId="{AC603021-C29E-4628-BB25-AC93B9A8F224}" destId="{C5A5582A-15DD-40C5-9C8A-51BD0F29AEFE}" srcOrd="12" destOrd="0" presId="urn:microsoft.com/office/officeart/2005/8/layout/cycle1"/>
    <dgm:cxn modelId="{2A6AC05C-146D-4FE2-BB85-069BCE908EBA}" type="presParOf" srcId="{AC603021-C29E-4628-BB25-AC93B9A8F224}" destId="{CD490176-DB60-4F31-9AF9-639A56FB64C8}" srcOrd="13" destOrd="0" presId="urn:microsoft.com/office/officeart/2005/8/layout/cycle1"/>
    <dgm:cxn modelId="{FB643AE0-BFD8-4B93-8EB8-6110A78BCB89}" type="presParOf" srcId="{AC603021-C29E-4628-BB25-AC93B9A8F224}" destId="{02E27816-0156-44B2-AA7F-A5B0180DA5DD}"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117F2B9-AD4A-44E0-BE69-1835EA50BB96}"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s-ES"/>
        </a:p>
      </dgm:t>
    </dgm:pt>
    <dgm:pt modelId="{C62DC46B-467F-45F9-BD19-1E9600A7CFF4}">
      <dgm:prSet phldrT="[Texto]"/>
      <dgm:spPr/>
      <dgm:t>
        <a:bodyPr/>
        <a:lstStyle/>
        <a:p>
          <a:r>
            <a:rPr lang="es-ES" dirty="0"/>
            <a:t>1990 Apertura Comercia</a:t>
          </a:r>
        </a:p>
      </dgm:t>
    </dgm:pt>
    <dgm:pt modelId="{83C89ED7-844B-410E-97A8-94EDD223E65F}" type="parTrans" cxnId="{570D8C91-F77A-4472-A287-477CD066EBC7}">
      <dgm:prSet/>
      <dgm:spPr/>
      <dgm:t>
        <a:bodyPr/>
        <a:lstStyle/>
        <a:p>
          <a:endParaRPr lang="es-ES"/>
        </a:p>
      </dgm:t>
    </dgm:pt>
    <dgm:pt modelId="{6F1854AF-C679-41EB-80B8-3B6E28BF0EE2}" type="sibTrans" cxnId="{570D8C91-F77A-4472-A287-477CD066EBC7}">
      <dgm:prSet/>
      <dgm:spPr/>
      <dgm:t>
        <a:bodyPr/>
        <a:lstStyle/>
        <a:p>
          <a:endParaRPr lang="es-ES"/>
        </a:p>
      </dgm:t>
    </dgm:pt>
    <dgm:pt modelId="{76D410DD-DFBA-4350-9AC9-356FECE0AC5D}" type="asst">
      <dgm:prSet phldrT="[Texto]"/>
      <dgm:spPr/>
      <dgm:t>
        <a:bodyPr/>
        <a:lstStyle/>
        <a:p>
          <a:r>
            <a:rPr lang="es-ES" dirty="0"/>
            <a:t>América</a:t>
          </a:r>
          <a:r>
            <a:rPr lang="es-ES" baseline="0" dirty="0"/>
            <a:t> del Norte</a:t>
          </a:r>
          <a:endParaRPr lang="es-ES" dirty="0"/>
        </a:p>
      </dgm:t>
    </dgm:pt>
    <dgm:pt modelId="{4AA5D4BB-6799-417C-B206-CA9D1E3D9E67}" type="parTrans" cxnId="{423E6E69-26B5-4028-A0E8-922CF502B912}">
      <dgm:prSet/>
      <dgm:spPr/>
      <dgm:t>
        <a:bodyPr/>
        <a:lstStyle/>
        <a:p>
          <a:endParaRPr lang="es-ES"/>
        </a:p>
      </dgm:t>
    </dgm:pt>
    <dgm:pt modelId="{9692E5D6-8404-427B-B683-103A05EE3D87}" type="sibTrans" cxnId="{423E6E69-26B5-4028-A0E8-922CF502B912}">
      <dgm:prSet/>
      <dgm:spPr/>
      <dgm:t>
        <a:bodyPr/>
        <a:lstStyle/>
        <a:p>
          <a:endParaRPr lang="es-ES"/>
        </a:p>
      </dgm:t>
    </dgm:pt>
    <dgm:pt modelId="{13D08964-9E45-4CE0-BABD-C2497385A677}">
      <dgm:prSet phldrT="[Texto]"/>
      <dgm:spPr/>
      <dgm:t>
        <a:bodyPr/>
        <a:lstStyle/>
        <a:p>
          <a:r>
            <a:rPr lang="es-ES" dirty="0"/>
            <a:t>Estados Unidos</a:t>
          </a:r>
        </a:p>
      </dgm:t>
    </dgm:pt>
    <dgm:pt modelId="{50E14925-CB20-4903-893A-EF22E7DA0F59}" type="parTrans" cxnId="{FB972052-5148-4FC9-9FE1-8307DA64C2D5}">
      <dgm:prSet/>
      <dgm:spPr/>
      <dgm:t>
        <a:bodyPr/>
        <a:lstStyle/>
        <a:p>
          <a:endParaRPr lang="es-ES"/>
        </a:p>
      </dgm:t>
    </dgm:pt>
    <dgm:pt modelId="{4382952F-9FFB-4062-AD33-5959CBA8BC96}" type="sibTrans" cxnId="{FB972052-5148-4FC9-9FE1-8307DA64C2D5}">
      <dgm:prSet/>
      <dgm:spPr/>
      <dgm:t>
        <a:bodyPr/>
        <a:lstStyle/>
        <a:p>
          <a:endParaRPr lang="es-ES"/>
        </a:p>
      </dgm:t>
    </dgm:pt>
    <dgm:pt modelId="{9C4489E6-356D-43E0-87DF-5F46084957F4}">
      <dgm:prSet phldrT="[Texto]"/>
      <dgm:spPr/>
      <dgm:t>
        <a:bodyPr/>
        <a:lstStyle/>
        <a:p>
          <a:r>
            <a:rPr lang="es-ES" dirty="0"/>
            <a:t>México</a:t>
          </a:r>
        </a:p>
      </dgm:t>
    </dgm:pt>
    <dgm:pt modelId="{0CC1FA91-9585-46DE-BA6E-A714DF6FC1AB}" type="parTrans" cxnId="{E1D1FDE1-E1E8-4345-BA95-63FD5F48E574}">
      <dgm:prSet/>
      <dgm:spPr/>
      <dgm:t>
        <a:bodyPr/>
        <a:lstStyle/>
        <a:p>
          <a:endParaRPr lang="es-ES"/>
        </a:p>
      </dgm:t>
    </dgm:pt>
    <dgm:pt modelId="{D457A5C6-17D1-4C9E-86AC-83B7BBDED447}" type="sibTrans" cxnId="{E1D1FDE1-E1E8-4345-BA95-63FD5F48E574}">
      <dgm:prSet/>
      <dgm:spPr/>
      <dgm:t>
        <a:bodyPr/>
        <a:lstStyle/>
        <a:p>
          <a:endParaRPr lang="es-ES"/>
        </a:p>
      </dgm:t>
    </dgm:pt>
    <dgm:pt modelId="{DAE95B56-582E-4D63-867D-E28B50BC7C1F}">
      <dgm:prSet phldrT="[Texto]"/>
      <dgm:spPr/>
      <dgm:t>
        <a:bodyPr/>
        <a:lstStyle/>
        <a:p>
          <a:r>
            <a:rPr lang="es-ES" dirty="0"/>
            <a:t>Canadá</a:t>
          </a:r>
        </a:p>
      </dgm:t>
    </dgm:pt>
    <dgm:pt modelId="{83C39429-439F-49C5-BC47-8DC2EEEB2E7A}" type="parTrans" cxnId="{0684C71E-84E5-4344-A7D2-AB0C8DA73568}">
      <dgm:prSet/>
      <dgm:spPr/>
      <dgm:t>
        <a:bodyPr/>
        <a:lstStyle/>
        <a:p>
          <a:endParaRPr lang="es-ES"/>
        </a:p>
      </dgm:t>
    </dgm:pt>
    <dgm:pt modelId="{EE07AA60-B935-4287-A0A2-D60C3C105E2D}" type="sibTrans" cxnId="{0684C71E-84E5-4344-A7D2-AB0C8DA73568}">
      <dgm:prSet/>
      <dgm:spPr/>
      <dgm:t>
        <a:bodyPr/>
        <a:lstStyle/>
        <a:p>
          <a:endParaRPr lang="es-ES"/>
        </a:p>
      </dgm:t>
    </dgm:pt>
    <dgm:pt modelId="{09B2375D-547C-4FA6-8383-3D9423376509}" type="pres">
      <dgm:prSet presAssocID="{A117F2B9-AD4A-44E0-BE69-1835EA50BB96}" presName="hierChild1" presStyleCnt="0">
        <dgm:presLayoutVars>
          <dgm:orgChart val="1"/>
          <dgm:chPref val="1"/>
          <dgm:dir/>
          <dgm:animOne val="branch"/>
          <dgm:animLvl val="lvl"/>
          <dgm:resizeHandles/>
        </dgm:presLayoutVars>
      </dgm:prSet>
      <dgm:spPr/>
      <dgm:t>
        <a:bodyPr/>
        <a:lstStyle/>
        <a:p>
          <a:endParaRPr lang="es-MX"/>
        </a:p>
      </dgm:t>
    </dgm:pt>
    <dgm:pt modelId="{62E63828-8FDD-4062-9F73-B60F1FE1D34F}" type="pres">
      <dgm:prSet presAssocID="{C62DC46B-467F-45F9-BD19-1E9600A7CFF4}" presName="hierRoot1" presStyleCnt="0">
        <dgm:presLayoutVars>
          <dgm:hierBranch val="init"/>
        </dgm:presLayoutVars>
      </dgm:prSet>
      <dgm:spPr/>
    </dgm:pt>
    <dgm:pt modelId="{84E4781C-5FCF-4981-9AF2-86593047A262}" type="pres">
      <dgm:prSet presAssocID="{C62DC46B-467F-45F9-BD19-1E9600A7CFF4}" presName="rootComposite1" presStyleCnt="0"/>
      <dgm:spPr/>
    </dgm:pt>
    <dgm:pt modelId="{13B4FB0B-E6D0-4377-8BE0-001D523E06B1}" type="pres">
      <dgm:prSet presAssocID="{C62DC46B-467F-45F9-BD19-1E9600A7CFF4}" presName="rootText1" presStyleLbl="node0" presStyleIdx="0" presStyleCnt="1">
        <dgm:presLayoutVars>
          <dgm:chPref val="3"/>
        </dgm:presLayoutVars>
      </dgm:prSet>
      <dgm:spPr/>
      <dgm:t>
        <a:bodyPr/>
        <a:lstStyle/>
        <a:p>
          <a:endParaRPr lang="es-MX"/>
        </a:p>
      </dgm:t>
    </dgm:pt>
    <dgm:pt modelId="{3B02D0DF-AA6A-43CB-AA3F-49465CC8A0F5}" type="pres">
      <dgm:prSet presAssocID="{C62DC46B-467F-45F9-BD19-1E9600A7CFF4}" presName="rootConnector1" presStyleLbl="node1" presStyleIdx="0" presStyleCnt="0"/>
      <dgm:spPr/>
      <dgm:t>
        <a:bodyPr/>
        <a:lstStyle/>
        <a:p>
          <a:endParaRPr lang="es-MX"/>
        </a:p>
      </dgm:t>
    </dgm:pt>
    <dgm:pt modelId="{2EBC137A-0884-47CC-8442-C60D872C2522}" type="pres">
      <dgm:prSet presAssocID="{C62DC46B-467F-45F9-BD19-1E9600A7CFF4}" presName="hierChild2" presStyleCnt="0"/>
      <dgm:spPr/>
    </dgm:pt>
    <dgm:pt modelId="{9B695300-2229-4350-A0EF-68BB2C31C201}" type="pres">
      <dgm:prSet presAssocID="{50E14925-CB20-4903-893A-EF22E7DA0F59}" presName="Name37" presStyleLbl="parChTrans1D2" presStyleIdx="0" presStyleCnt="4"/>
      <dgm:spPr/>
      <dgm:t>
        <a:bodyPr/>
        <a:lstStyle/>
        <a:p>
          <a:endParaRPr lang="es-MX"/>
        </a:p>
      </dgm:t>
    </dgm:pt>
    <dgm:pt modelId="{CA8C787C-A97A-4B05-8AC4-3950D7F48EAB}" type="pres">
      <dgm:prSet presAssocID="{13D08964-9E45-4CE0-BABD-C2497385A677}" presName="hierRoot2" presStyleCnt="0">
        <dgm:presLayoutVars>
          <dgm:hierBranch val="init"/>
        </dgm:presLayoutVars>
      </dgm:prSet>
      <dgm:spPr/>
    </dgm:pt>
    <dgm:pt modelId="{594AE6DF-8CB1-4CC0-8E0B-9F1A943CBAC4}" type="pres">
      <dgm:prSet presAssocID="{13D08964-9E45-4CE0-BABD-C2497385A677}" presName="rootComposite" presStyleCnt="0"/>
      <dgm:spPr/>
    </dgm:pt>
    <dgm:pt modelId="{9427AC3A-59AD-4D75-AFD6-4E4532E9FF03}" type="pres">
      <dgm:prSet presAssocID="{13D08964-9E45-4CE0-BABD-C2497385A677}" presName="rootText" presStyleLbl="node2" presStyleIdx="0" presStyleCnt="3">
        <dgm:presLayoutVars>
          <dgm:chPref val="3"/>
        </dgm:presLayoutVars>
      </dgm:prSet>
      <dgm:spPr/>
      <dgm:t>
        <a:bodyPr/>
        <a:lstStyle/>
        <a:p>
          <a:endParaRPr lang="es-MX"/>
        </a:p>
      </dgm:t>
    </dgm:pt>
    <dgm:pt modelId="{0DB86151-953E-456A-AE18-C3DEE9EDFB05}" type="pres">
      <dgm:prSet presAssocID="{13D08964-9E45-4CE0-BABD-C2497385A677}" presName="rootConnector" presStyleLbl="node2" presStyleIdx="0" presStyleCnt="3"/>
      <dgm:spPr/>
      <dgm:t>
        <a:bodyPr/>
        <a:lstStyle/>
        <a:p>
          <a:endParaRPr lang="es-MX"/>
        </a:p>
      </dgm:t>
    </dgm:pt>
    <dgm:pt modelId="{CB8122F5-6DF1-4BA4-8AE5-6ABA6B4A53E4}" type="pres">
      <dgm:prSet presAssocID="{13D08964-9E45-4CE0-BABD-C2497385A677}" presName="hierChild4" presStyleCnt="0"/>
      <dgm:spPr/>
    </dgm:pt>
    <dgm:pt modelId="{780FF21E-435F-49F4-A16A-E65B8CAB3B7C}" type="pres">
      <dgm:prSet presAssocID="{13D08964-9E45-4CE0-BABD-C2497385A677}" presName="hierChild5" presStyleCnt="0"/>
      <dgm:spPr/>
    </dgm:pt>
    <dgm:pt modelId="{97BF1F38-F9DF-4B7F-B311-ACD6A34C6521}" type="pres">
      <dgm:prSet presAssocID="{0CC1FA91-9585-46DE-BA6E-A714DF6FC1AB}" presName="Name37" presStyleLbl="parChTrans1D2" presStyleIdx="1" presStyleCnt="4"/>
      <dgm:spPr/>
      <dgm:t>
        <a:bodyPr/>
        <a:lstStyle/>
        <a:p>
          <a:endParaRPr lang="es-MX"/>
        </a:p>
      </dgm:t>
    </dgm:pt>
    <dgm:pt modelId="{D52EC64C-7288-459E-AFC8-FAA40F603501}" type="pres">
      <dgm:prSet presAssocID="{9C4489E6-356D-43E0-87DF-5F46084957F4}" presName="hierRoot2" presStyleCnt="0">
        <dgm:presLayoutVars>
          <dgm:hierBranch val="init"/>
        </dgm:presLayoutVars>
      </dgm:prSet>
      <dgm:spPr/>
    </dgm:pt>
    <dgm:pt modelId="{03F74BE4-D085-4A7C-BB5C-8A19638D8124}" type="pres">
      <dgm:prSet presAssocID="{9C4489E6-356D-43E0-87DF-5F46084957F4}" presName="rootComposite" presStyleCnt="0"/>
      <dgm:spPr/>
    </dgm:pt>
    <dgm:pt modelId="{D8D1F51A-669B-47BD-AE62-1C38724E0E16}" type="pres">
      <dgm:prSet presAssocID="{9C4489E6-356D-43E0-87DF-5F46084957F4}" presName="rootText" presStyleLbl="node2" presStyleIdx="1" presStyleCnt="3">
        <dgm:presLayoutVars>
          <dgm:chPref val="3"/>
        </dgm:presLayoutVars>
      </dgm:prSet>
      <dgm:spPr/>
      <dgm:t>
        <a:bodyPr/>
        <a:lstStyle/>
        <a:p>
          <a:endParaRPr lang="es-MX"/>
        </a:p>
      </dgm:t>
    </dgm:pt>
    <dgm:pt modelId="{4C4BEB4B-35D2-4016-941A-7DD9BB053710}" type="pres">
      <dgm:prSet presAssocID="{9C4489E6-356D-43E0-87DF-5F46084957F4}" presName="rootConnector" presStyleLbl="node2" presStyleIdx="1" presStyleCnt="3"/>
      <dgm:spPr/>
      <dgm:t>
        <a:bodyPr/>
        <a:lstStyle/>
        <a:p>
          <a:endParaRPr lang="es-MX"/>
        </a:p>
      </dgm:t>
    </dgm:pt>
    <dgm:pt modelId="{517ED551-FF60-4421-81BF-CE855FD5B1C1}" type="pres">
      <dgm:prSet presAssocID="{9C4489E6-356D-43E0-87DF-5F46084957F4}" presName="hierChild4" presStyleCnt="0"/>
      <dgm:spPr/>
    </dgm:pt>
    <dgm:pt modelId="{D8F1F55F-B8CB-4888-AF3A-4D666CA8E8C9}" type="pres">
      <dgm:prSet presAssocID="{9C4489E6-356D-43E0-87DF-5F46084957F4}" presName="hierChild5" presStyleCnt="0"/>
      <dgm:spPr/>
    </dgm:pt>
    <dgm:pt modelId="{2A54CAC2-53F6-4A7C-86CE-09E2C45FE5B7}" type="pres">
      <dgm:prSet presAssocID="{83C39429-439F-49C5-BC47-8DC2EEEB2E7A}" presName="Name37" presStyleLbl="parChTrans1D2" presStyleIdx="2" presStyleCnt="4"/>
      <dgm:spPr/>
      <dgm:t>
        <a:bodyPr/>
        <a:lstStyle/>
        <a:p>
          <a:endParaRPr lang="es-MX"/>
        </a:p>
      </dgm:t>
    </dgm:pt>
    <dgm:pt modelId="{7993C219-579F-4F4A-AB9A-AA8B0907D69D}" type="pres">
      <dgm:prSet presAssocID="{DAE95B56-582E-4D63-867D-E28B50BC7C1F}" presName="hierRoot2" presStyleCnt="0">
        <dgm:presLayoutVars>
          <dgm:hierBranch val="init"/>
        </dgm:presLayoutVars>
      </dgm:prSet>
      <dgm:spPr/>
    </dgm:pt>
    <dgm:pt modelId="{BA10FB8D-5620-41AC-9073-E2D4DCEC4E17}" type="pres">
      <dgm:prSet presAssocID="{DAE95B56-582E-4D63-867D-E28B50BC7C1F}" presName="rootComposite" presStyleCnt="0"/>
      <dgm:spPr/>
    </dgm:pt>
    <dgm:pt modelId="{573853CD-CC7E-4931-989E-33B442B66DDC}" type="pres">
      <dgm:prSet presAssocID="{DAE95B56-582E-4D63-867D-E28B50BC7C1F}" presName="rootText" presStyleLbl="node2" presStyleIdx="2" presStyleCnt="3">
        <dgm:presLayoutVars>
          <dgm:chPref val="3"/>
        </dgm:presLayoutVars>
      </dgm:prSet>
      <dgm:spPr/>
      <dgm:t>
        <a:bodyPr/>
        <a:lstStyle/>
        <a:p>
          <a:endParaRPr lang="es-MX"/>
        </a:p>
      </dgm:t>
    </dgm:pt>
    <dgm:pt modelId="{375E8225-ED95-4ED3-9A2F-BD317BCC7ECD}" type="pres">
      <dgm:prSet presAssocID="{DAE95B56-582E-4D63-867D-E28B50BC7C1F}" presName="rootConnector" presStyleLbl="node2" presStyleIdx="2" presStyleCnt="3"/>
      <dgm:spPr/>
      <dgm:t>
        <a:bodyPr/>
        <a:lstStyle/>
        <a:p>
          <a:endParaRPr lang="es-MX"/>
        </a:p>
      </dgm:t>
    </dgm:pt>
    <dgm:pt modelId="{22D58C77-DC21-4829-A749-083FD8F508AD}" type="pres">
      <dgm:prSet presAssocID="{DAE95B56-582E-4D63-867D-E28B50BC7C1F}" presName="hierChild4" presStyleCnt="0"/>
      <dgm:spPr/>
    </dgm:pt>
    <dgm:pt modelId="{C7568860-4183-430C-893C-ABEC35828FA7}" type="pres">
      <dgm:prSet presAssocID="{DAE95B56-582E-4D63-867D-E28B50BC7C1F}" presName="hierChild5" presStyleCnt="0"/>
      <dgm:spPr/>
    </dgm:pt>
    <dgm:pt modelId="{792C1B2A-EDA6-4E34-8A84-8209F872BBB0}" type="pres">
      <dgm:prSet presAssocID="{C62DC46B-467F-45F9-BD19-1E9600A7CFF4}" presName="hierChild3" presStyleCnt="0"/>
      <dgm:spPr/>
    </dgm:pt>
    <dgm:pt modelId="{C88AD558-1183-4D63-8892-B0F646704E4B}" type="pres">
      <dgm:prSet presAssocID="{4AA5D4BB-6799-417C-B206-CA9D1E3D9E67}" presName="Name111" presStyleLbl="parChTrans1D2" presStyleIdx="3" presStyleCnt="4"/>
      <dgm:spPr/>
      <dgm:t>
        <a:bodyPr/>
        <a:lstStyle/>
        <a:p>
          <a:endParaRPr lang="es-MX"/>
        </a:p>
      </dgm:t>
    </dgm:pt>
    <dgm:pt modelId="{CEBE42D2-63D9-4C42-8F2C-0AB36272857F}" type="pres">
      <dgm:prSet presAssocID="{76D410DD-DFBA-4350-9AC9-356FECE0AC5D}" presName="hierRoot3" presStyleCnt="0">
        <dgm:presLayoutVars>
          <dgm:hierBranch val="init"/>
        </dgm:presLayoutVars>
      </dgm:prSet>
      <dgm:spPr/>
    </dgm:pt>
    <dgm:pt modelId="{E860EBD5-9785-40E9-AB05-110D47558642}" type="pres">
      <dgm:prSet presAssocID="{76D410DD-DFBA-4350-9AC9-356FECE0AC5D}" presName="rootComposite3" presStyleCnt="0"/>
      <dgm:spPr/>
    </dgm:pt>
    <dgm:pt modelId="{CED25C6A-B86C-4B3E-A2EC-F563AF3AAF45}" type="pres">
      <dgm:prSet presAssocID="{76D410DD-DFBA-4350-9AC9-356FECE0AC5D}" presName="rootText3" presStyleLbl="asst1" presStyleIdx="0" presStyleCnt="1">
        <dgm:presLayoutVars>
          <dgm:chPref val="3"/>
        </dgm:presLayoutVars>
      </dgm:prSet>
      <dgm:spPr/>
      <dgm:t>
        <a:bodyPr/>
        <a:lstStyle/>
        <a:p>
          <a:endParaRPr lang="es-MX"/>
        </a:p>
      </dgm:t>
    </dgm:pt>
    <dgm:pt modelId="{1D009F32-5A60-47C0-98BF-BC10178E286E}" type="pres">
      <dgm:prSet presAssocID="{76D410DD-DFBA-4350-9AC9-356FECE0AC5D}" presName="rootConnector3" presStyleLbl="asst1" presStyleIdx="0" presStyleCnt="1"/>
      <dgm:spPr/>
      <dgm:t>
        <a:bodyPr/>
        <a:lstStyle/>
        <a:p>
          <a:endParaRPr lang="es-MX"/>
        </a:p>
      </dgm:t>
    </dgm:pt>
    <dgm:pt modelId="{BD71957B-2866-4C09-A704-28E8D30039C6}" type="pres">
      <dgm:prSet presAssocID="{76D410DD-DFBA-4350-9AC9-356FECE0AC5D}" presName="hierChild6" presStyleCnt="0"/>
      <dgm:spPr/>
    </dgm:pt>
    <dgm:pt modelId="{C525148F-49EA-4C0B-A2E8-36B59263F7C5}" type="pres">
      <dgm:prSet presAssocID="{76D410DD-DFBA-4350-9AC9-356FECE0AC5D}" presName="hierChild7" presStyleCnt="0"/>
      <dgm:spPr/>
    </dgm:pt>
  </dgm:ptLst>
  <dgm:cxnLst>
    <dgm:cxn modelId="{E1D1FDE1-E1E8-4345-BA95-63FD5F48E574}" srcId="{C62DC46B-467F-45F9-BD19-1E9600A7CFF4}" destId="{9C4489E6-356D-43E0-87DF-5F46084957F4}" srcOrd="2" destOrd="0" parTransId="{0CC1FA91-9585-46DE-BA6E-A714DF6FC1AB}" sibTransId="{D457A5C6-17D1-4C9E-86AC-83B7BBDED447}"/>
    <dgm:cxn modelId="{0B1FD6E3-BD87-4C7E-B9A4-0BA7955B8354}" type="presOf" srcId="{83C39429-439F-49C5-BC47-8DC2EEEB2E7A}" destId="{2A54CAC2-53F6-4A7C-86CE-09E2C45FE5B7}" srcOrd="0" destOrd="0" presId="urn:microsoft.com/office/officeart/2005/8/layout/orgChart1"/>
    <dgm:cxn modelId="{8B94D8F8-3EDE-4897-90F3-C8EED64B0A86}" type="presOf" srcId="{A117F2B9-AD4A-44E0-BE69-1835EA50BB96}" destId="{09B2375D-547C-4FA6-8383-3D9423376509}" srcOrd="0" destOrd="0" presId="urn:microsoft.com/office/officeart/2005/8/layout/orgChart1"/>
    <dgm:cxn modelId="{21DC1480-B401-4E6D-8E95-1C53C66851A8}" type="presOf" srcId="{9C4489E6-356D-43E0-87DF-5F46084957F4}" destId="{D8D1F51A-669B-47BD-AE62-1C38724E0E16}" srcOrd="0" destOrd="0" presId="urn:microsoft.com/office/officeart/2005/8/layout/orgChart1"/>
    <dgm:cxn modelId="{F541397D-E10A-4992-A6AE-9DBA64660888}" type="presOf" srcId="{DAE95B56-582E-4D63-867D-E28B50BC7C1F}" destId="{573853CD-CC7E-4931-989E-33B442B66DDC}" srcOrd="0" destOrd="0" presId="urn:microsoft.com/office/officeart/2005/8/layout/orgChart1"/>
    <dgm:cxn modelId="{DBAC2C21-9CCB-4103-99DE-10B0ECDE4CD2}" type="presOf" srcId="{13D08964-9E45-4CE0-BABD-C2497385A677}" destId="{9427AC3A-59AD-4D75-AFD6-4E4532E9FF03}" srcOrd="0" destOrd="0" presId="urn:microsoft.com/office/officeart/2005/8/layout/orgChart1"/>
    <dgm:cxn modelId="{1D52DF0B-3B0A-4B5F-9798-4AF3A0D33A21}" type="presOf" srcId="{76D410DD-DFBA-4350-9AC9-356FECE0AC5D}" destId="{CED25C6A-B86C-4B3E-A2EC-F563AF3AAF45}" srcOrd="0" destOrd="0" presId="urn:microsoft.com/office/officeart/2005/8/layout/orgChart1"/>
    <dgm:cxn modelId="{711A4E35-070F-4EBC-90DF-016134A7520B}" type="presOf" srcId="{C62DC46B-467F-45F9-BD19-1E9600A7CFF4}" destId="{13B4FB0B-E6D0-4377-8BE0-001D523E06B1}" srcOrd="0" destOrd="0" presId="urn:microsoft.com/office/officeart/2005/8/layout/orgChart1"/>
    <dgm:cxn modelId="{0684C71E-84E5-4344-A7D2-AB0C8DA73568}" srcId="{C62DC46B-467F-45F9-BD19-1E9600A7CFF4}" destId="{DAE95B56-582E-4D63-867D-E28B50BC7C1F}" srcOrd="3" destOrd="0" parTransId="{83C39429-439F-49C5-BC47-8DC2EEEB2E7A}" sibTransId="{EE07AA60-B935-4287-A0A2-D60C3C105E2D}"/>
    <dgm:cxn modelId="{570D8C91-F77A-4472-A287-477CD066EBC7}" srcId="{A117F2B9-AD4A-44E0-BE69-1835EA50BB96}" destId="{C62DC46B-467F-45F9-BD19-1E9600A7CFF4}" srcOrd="0" destOrd="0" parTransId="{83C89ED7-844B-410E-97A8-94EDD223E65F}" sibTransId="{6F1854AF-C679-41EB-80B8-3B6E28BF0EE2}"/>
    <dgm:cxn modelId="{D3544CB5-90C7-4979-AD2C-D1DCC63F5983}" type="presOf" srcId="{13D08964-9E45-4CE0-BABD-C2497385A677}" destId="{0DB86151-953E-456A-AE18-C3DEE9EDFB05}" srcOrd="1" destOrd="0" presId="urn:microsoft.com/office/officeart/2005/8/layout/orgChart1"/>
    <dgm:cxn modelId="{871BD8A4-9CAE-4C32-A6CB-A7359CC04489}" type="presOf" srcId="{DAE95B56-582E-4D63-867D-E28B50BC7C1F}" destId="{375E8225-ED95-4ED3-9A2F-BD317BCC7ECD}" srcOrd="1" destOrd="0" presId="urn:microsoft.com/office/officeart/2005/8/layout/orgChart1"/>
    <dgm:cxn modelId="{F4B1D0CA-CBB0-4850-8C65-174AC208AE43}" type="presOf" srcId="{4AA5D4BB-6799-417C-B206-CA9D1E3D9E67}" destId="{C88AD558-1183-4D63-8892-B0F646704E4B}" srcOrd="0" destOrd="0" presId="urn:microsoft.com/office/officeart/2005/8/layout/orgChart1"/>
    <dgm:cxn modelId="{423E6E69-26B5-4028-A0E8-922CF502B912}" srcId="{C62DC46B-467F-45F9-BD19-1E9600A7CFF4}" destId="{76D410DD-DFBA-4350-9AC9-356FECE0AC5D}" srcOrd="0" destOrd="0" parTransId="{4AA5D4BB-6799-417C-B206-CA9D1E3D9E67}" sibTransId="{9692E5D6-8404-427B-B683-103A05EE3D87}"/>
    <dgm:cxn modelId="{FF056D10-DBD2-4F96-85E7-E803A7B870A6}" type="presOf" srcId="{9C4489E6-356D-43E0-87DF-5F46084957F4}" destId="{4C4BEB4B-35D2-4016-941A-7DD9BB053710}" srcOrd="1" destOrd="0" presId="urn:microsoft.com/office/officeart/2005/8/layout/orgChart1"/>
    <dgm:cxn modelId="{3035E8C9-8030-4EB1-BC1B-F0A1F762EFE9}" type="presOf" srcId="{50E14925-CB20-4903-893A-EF22E7DA0F59}" destId="{9B695300-2229-4350-A0EF-68BB2C31C201}" srcOrd="0" destOrd="0" presId="urn:microsoft.com/office/officeart/2005/8/layout/orgChart1"/>
    <dgm:cxn modelId="{353E18AB-A98D-4542-ABB4-31ADE4EE76D4}" type="presOf" srcId="{C62DC46B-467F-45F9-BD19-1E9600A7CFF4}" destId="{3B02D0DF-AA6A-43CB-AA3F-49465CC8A0F5}" srcOrd="1" destOrd="0" presId="urn:microsoft.com/office/officeart/2005/8/layout/orgChart1"/>
    <dgm:cxn modelId="{FB972052-5148-4FC9-9FE1-8307DA64C2D5}" srcId="{C62DC46B-467F-45F9-BD19-1E9600A7CFF4}" destId="{13D08964-9E45-4CE0-BABD-C2497385A677}" srcOrd="1" destOrd="0" parTransId="{50E14925-CB20-4903-893A-EF22E7DA0F59}" sibTransId="{4382952F-9FFB-4062-AD33-5959CBA8BC96}"/>
    <dgm:cxn modelId="{A9B40440-EB7B-4885-BA86-271B35F92E94}" type="presOf" srcId="{0CC1FA91-9585-46DE-BA6E-A714DF6FC1AB}" destId="{97BF1F38-F9DF-4B7F-B311-ACD6A34C6521}" srcOrd="0" destOrd="0" presId="urn:microsoft.com/office/officeart/2005/8/layout/orgChart1"/>
    <dgm:cxn modelId="{119634E8-F9EA-4119-9CB4-C030DCBC330E}" type="presOf" srcId="{76D410DD-DFBA-4350-9AC9-356FECE0AC5D}" destId="{1D009F32-5A60-47C0-98BF-BC10178E286E}" srcOrd="1" destOrd="0" presId="urn:microsoft.com/office/officeart/2005/8/layout/orgChart1"/>
    <dgm:cxn modelId="{32FF9B76-F45C-4931-883C-F95DBACB47EA}" type="presParOf" srcId="{09B2375D-547C-4FA6-8383-3D9423376509}" destId="{62E63828-8FDD-4062-9F73-B60F1FE1D34F}" srcOrd="0" destOrd="0" presId="urn:microsoft.com/office/officeart/2005/8/layout/orgChart1"/>
    <dgm:cxn modelId="{93FC7A7D-A740-497E-AC06-1A19FAC55B22}" type="presParOf" srcId="{62E63828-8FDD-4062-9F73-B60F1FE1D34F}" destId="{84E4781C-5FCF-4981-9AF2-86593047A262}" srcOrd="0" destOrd="0" presId="urn:microsoft.com/office/officeart/2005/8/layout/orgChart1"/>
    <dgm:cxn modelId="{76419B9D-3399-4EF0-B68D-1DF7459A663F}" type="presParOf" srcId="{84E4781C-5FCF-4981-9AF2-86593047A262}" destId="{13B4FB0B-E6D0-4377-8BE0-001D523E06B1}" srcOrd="0" destOrd="0" presId="urn:microsoft.com/office/officeart/2005/8/layout/orgChart1"/>
    <dgm:cxn modelId="{B309CE54-1988-4626-B42E-D1511160AD6A}" type="presParOf" srcId="{84E4781C-5FCF-4981-9AF2-86593047A262}" destId="{3B02D0DF-AA6A-43CB-AA3F-49465CC8A0F5}" srcOrd="1" destOrd="0" presId="urn:microsoft.com/office/officeart/2005/8/layout/orgChart1"/>
    <dgm:cxn modelId="{0762EFFB-026D-441A-88EF-188EFE33FD41}" type="presParOf" srcId="{62E63828-8FDD-4062-9F73-B60F1FE1D34F}" destId="{2EBC137A-0884-47CC-8442-C60D872C2522}" srcOrd="1" destOrd="0" presId="urn:microsoft.com/office/officeart/2005/8/layout/orgChart1"/>
    <dgm:cxn modelId="{B3E3E3FE-089F-4AA2-B1FF-AF223F8CB001}" type="presParOf" srcId="{2EBC137A-0884-47CC-8442-C60D872C2522}" destId="{9B695300-2229-4350-A0EF-68BB2C31C201}" srcOrd="0" destOrd="0" presId="urn:microsoft.com/office/officeart/2005/8/layout/orgChart1"/>
    <dgm:cxn modelId="{5A205003-1E54-4E95-A7A2-EA9DAFF7DDC5}" type="presParOf" srcId="{2EBC137A-0884-47CC-8442-C60D872C2522}" destId="{CA8C787C-A97A-4B05-8AC4-3950D7F48EAB}" srcOrd="1" destOrd="0" presId="urn:microsoft.com/office/officeart/2005/8/layout/orgChart1"/>
    <dgm:cxn modelId="{78BD9722-7097-41AE-B1D6-DA3A7B3ED24A}" type="presParOf" srcId="{CA8C787C-A97A-4B05-8AC4-3950D7F48EAB}" destId="{594AE6DF-8CB1-4CC0-8E0B-9F1A943CBAC4}" srcOrd="0" destOrd="0" presId="urn:microsoft.com/office/officeart/2005/8/layout/orgChart1"/>
    <dgm:cxn modelId="{C542FE9E-7E11-4341-A638-DC0C3FD01F4F}" type="presParOf" srcId="{594AE6DF-8CB1-4CC0-8E0B-9F1A943CBAC4}" destId="{9427AC3A-59AD-4D75-AFD6-4E4532E9FF03}" srcOrd="0" destOrd="0" presId="urn:microsoft.com/office/officeart/2005/8/layout/orgChart1"/>
    <dgm:cxn modelId="{9B2D7A3B-27E7-4B25-B42F-0B991D6EDEBB}" type="presParOf" srcId="{594AE6DF-8CB1-4CC0-8E0B-9F1A943CBAC4}" destId="{0DB86151-953E-456A-AE18-C3DEE9EDFB05}" srcOrd="1" destOrd="0" presId="urn:microsoft.com/office/officeart/2005/8/layout/orgChart1"/>
    <dgm:cxn modelId="{1C024CF2-40E7-4EDB-8742-D193F1A5467B}" type="presParOf" srcId="{CA8C787C-A97A-4B05-8AC4-3950D7F48EAB}" destId="{CB8122F5-6DF1-4BA4-8AE5-6ABA6B4A53E4}" srcOrd="1" destOrd="0" presId="urn:microsoft.com/office/officeart/2005/8/layout/orgChart1"/>
    <dgm:cxn modelId="{00B16F55-5FD3-486F-A3C1-B38401771931}" type="presParOf" srcId="{CA8C787C-A97A-4B05-8AC4-3950D7F48EAB}" destId="{780FF21E-435F-49F4-A16A-E65B8CAB3B7C}" srcOrd="2" destOrd="0" presId="urn:microsoft.com/office/officeart/2005/8/layout/orgChart1"/>
    <dgm:cxn modelId="{0CB63BFA-A3AD-4E3E-BF65-C1462D26A67C}" type="presParOf" srcId="{2EBC137A-0884-47CC-8442-C60D872C2522}" destId="{97BF1F38-F9DF-4B7F-B311-ACD6A34C6521}" srcOrd="2" destOrd="0" presId="urn:microsoft.com/office/officeart/2005/8/layout/orgChart1"/>
    <dgm:cxn modelId="{F33FE73E-2641-4AA9-A0C4-F73C75E08909}" type="presParOf" srcId="{2EBC137A-0884-47CC-8442-C60D872C2522}" destId="{D52EC64C-7288-459E-AFC8-FAA40F603501}" srcOrd="3" destOrd="0" presId="urn:microsoft.com/office/officeart/2005/8/layout/orgChart1"/>
    <dgm:cxn modelId="{25A4C966-4A55-41E0-8A19-3275532C793C}" type="presParOf" srcId="{D52EC64C-7288-459E-AFC8-FAA40F603501}" destId="{03F74BE4-D085-4A7C-BB5C-8A19638D8124}" srcOrd="0" destOrd="0" presId="urn:microsoft.com/office/officeart/2005/8/layout/orgChart1"/>
    <dgm:cxn modelId="{6A0F52AE-D93C-4918-97A5-D995B0E93CAD}" type="presParOf" srcId="{03F74BE4-D085-4A7C-BB5C-8A19638D8124}" destId="{D8D1F51A-669B-47BD-AE62-1C38724E0E16}" srcOrd="0" destOrd="0" presId="urn:microsoft.com/office/officeart/2005/8/layout/orgChart1"/>
    <dgm:cxn modelId="{23751F6C-8691-4E31-BD1F-314F7A1D1E0C}" type="presParOf" srcId="{03F74BE4-D085-4A7C-BB5C-8A19638D8124}" destId="{4C4BEB4B-35D2-4016-941A-7DD9BB053710}" srcOrd="1" destOrd="0" presId="urn:microsoft.com/office/officeart/2005/8/layout/orgChart1"/>
    <dgm:cxn modelId="{718726AA-6FC2-4025-9BC6-807F6029D2CB}" type="presParOf" srcId="{D52EC64C-7288-459E-AFC8-FAA40F603501}" destId="{517ED551-FF60-4421-81BF-CE855FD5B1C1}" srcOrd="1" destOrd="0" presId="urn:microsoft.com/office/officeart/2005/8/layout/orgChart1"/>
    <dgm:cxn modelId="{FC41E1A4-4993-42E0-AACF-CCF990A3E0CA}" type="presParOf" srcId="{D52EC64C-7288-459E-AFC8-FAA40F603501}" destId="{D8F1F55F-B8CB-4888-AF3A-4D666CA8E8C9}" srcOrd="2" destOrd="0" presId="urn:microsoft.com/office/officeart/2005/8/layout/orgChart1"/>
    <dgm:cxn modelId="{F560FDBD-46B3-470C-ADD8-0D7F06B8C8CD}" type="presParOf" srcId="{2EBC137A-0884-47CC-8442-C60D872C2522}" destId="{2A54CAC2-53F6-4A7C-86CE-09E2C45FE5B7}" srcOrd="4" destOrd="0" presId="urn:microsoft.com/office/officeart/2005/8/layout/orgChart1"/>
    <dgm:cxn modelId="{C4A5B378-6DD5-463D-B4DA-F2A380E83C37}" type="presParOf" srcId="{2EBC137A-0884-47CC-8442-C60D872C2522}" destId="{7993C219-579F-4F4A-AB9A-AA8B0907D69D}" srcOrd="5" destOrd="0" presId="urn:microsoft.com/office/officeart/2005/8/layout/orgChart1"/>
    <dgm:cxn modelId="{C111E191-5685-46F0-9BA2-E3D6654154DC}" type="presParOf" srcId="{7993C219-579F-4F4A-AB9A-AA8B0907D69D}" destId="{BA10FB8D-5620-41AC-9073-E2D4DCEC4E17}" srcOrd="0" destOrd="0" presId="urn:microsoft.com/office/officeart/2005/8/layout/orgChart1"/>
    <dgm:cxn modelId="{FCA29BB5-44BF-4398-8913-74D650C68C88}" type="presParOf" srcId="{BA10FB8D-5620-41AC-9073-E2D4DCEC4E17}" destId="{573853CD-CC7E-4931-989E-33B442B66DDC}" srcOrd="0" destOrd="0" presId="urn:microsoft.com/office/officeart/2005/8/layout/orgChart1"/>
    <dgm:cxn modelId="{DE0FB7AB-FF13-4CAA-B384-B9915333B182}" type="presParOf" srcId="{BA10FB8D-5620-41AC-9073-E2D4DCEC4E17}" destId="{375E8225-ED95-4ED3-9A2F-BD317BCC7ECD}" srcOrd="1" destOrd="0" presId="urn:microsoft.com/office/officeart/2005/8/layout/orgChart1"/>
    <dgm:cxn modelId="{0763D4D4-0984-484C-A54E-EADBE07E3387}" type="presParOf" srcId="{7993C219-579F-4F4A-AB9A-AA8B0907D69D}" destId="{22D58C77-DC21-4829-A749-083FD8F508AD}" srcOrd="1" destOrd="0" presId="urn:microsoft.com/office/officeart/2005/8/layout/orgChart1"/>
    <dgm:cxn modelId="{BAEF292E-3B14-4624-AA61-181900191889}" type="presParOf" srcId="{7993C219-579F-4F4A-AB9A-AA8B0907D69D}" destId="{C7568860-4183-430C-893C-ABEC35828FA7}" srcOrd="2" destOrd="0" presId="urn:microsoft.com/office/officeart/2005/8/layout/orgChart1"/>
    <dgm:cxn modelId="{18B4B071-D2A6-4417-95F2-1310723504BF}" type="presParOf" srcId="{62E63828-8FDD-4062-9F73-B60F1FE1D34F}" destId="{792C1B2A-EDA6-4E34-8A84-8209F872BBB0}" srcOrd="2" destOrd="0" presId="urn:microsoft.com/office/officeart/2005/8/layout/orgChart1"/>
    <dgm:cxn modelId="{091890EB-1029-416F-AA7A-BE1F7BD2CAF2}" type="presParOf" srcId="{792C1B2A-EDA6-4E34-8A84-8209F872BBB0}" destId="{C88AD558-1183-4D63-8892-B0F646704E4B}" srcOrd="0" destOrd="0" presId="urn:microsoft.com/office/officeart/2005/8/layout/orgChart1"/>
    <dgm:cxn modelId="{E1D675D1-AE3E-453B-833E-D95FB98891AD}" type="presParOf" srcId="{792C1B2A-EDA6-4E34-8A84-8209F872BBB0}" destId="{CEBE42D2-63D9-4C42-8F2C-0AB36272857F}" srcOrd="1" destOrd="0" presId="urn:microsoft.com/office/officeart/2005/8/layout/orgChart1"/>
    <dgm:cxn modelId="{C426F7A0-4D3C-468F-ABDD-99647C72B761}" type="presParOf" srcId="{CEBE42D2-63D9-4C42-8F2C-0AB36272857F}" destId="{E860EBD5-9785-40E9-AB05-110D47558642}" srcOrd="0" destOrd="0" presId="urn:microsoft.com/office/officeart/2005/8/layout/orgChart1"/>
    <dgm:cxn modelId="{1E490906-9E9E-4DA6-954F-5A7D37BA55CD}" type="presParOf" srcId="{E860EBD5-9785-40E9-AB05-110D47558642}" destId="{CED25C6A-B86C-4B3E-A2EC-F563AF3AAF45}" srcOrd="0" destOrd="0" presId="urn:microsoft.com/office/officeart/2005/8/layout/orgChart1"/>
    <dgm:cxn modelId="{CF711A33-AA75-47B1-B98D-FA3A6142E8C6}" type="presParOf" srcId="{E860EBD5-9785-40E9-AB05-110D47558642}" destId="{1D009F32-5A60-47C0-98BF-BC10178E286E}" srcOrd="1" destOrd="0" presId="urn:microsoft.com/office/officeart/2005/8/layout/orgChart1"/>
    <dgm:cxn modelId="{83DC665C-6E11-43DD-BDF1-A2A05B8CE4AF}" type="presParOf" srcId="{CEBE42D2-63D9-4C42-8F2C-0AB36272857F}" destId="{BD71957B-2866-4C09-A704-28E8D30039C6}" srcOrd="1" destOrd="0" presId="urn:microsoft.com/office/officeart/2005/8/layout/orgChart1"/>
    <dgm:cxn modelId="{7D597886-A854-4883-ABC9-3DF630843708}" type="presParOf" srcId="{CEBE42D2-63D9-4C42-8F2C-0AB36272857F}" destId="{C525148F-49EA-4C0B-A2E8-36B59263F7C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49CD84C-855D-43F5-ACA4-38E4C79561CD}" type="doc">
      <dgm:prSet loTypeId="urn:microsoft.com/office/officeart/2005/8/layout/vList4" loCatId="picture" qsTypeId="urn:microsoft.com/office/officeart/2005/8/quickstyle/simple1" qsCatId="simple" csTypeId="urn:microsoft.com/office/officeart/2005/8/colors/colorful5" csCatId="colorful" phldr="1"/>
      <dgm:spPr/>
      <dgm:t>
        <a:bodyPr/>
        <a:lstStyle/>
        <a:p>
          <a:endParaRPr lang="es-ES"/>
        </a:p>
      </dgm:t>
    </dgm:pt>
    <dgm:pt modelId="{699A5728-699B-4B59-9FEF-DACF90197B22}">
      <dgm:prSet phldrT="[Texto]"/>
      <dgm:spPr/>
      <dgm:t>
        <a:bodyPr/>
        <a:lstStyle/>
        <a:p>
          <a:r>
            <a:rPr lang="es-ES" dirty="0"/>
            <a:t>Agricultura</a:t>
          </a:r>
        </a:p>
        <a:p>
          <a:r>
            <a:rPr lang="es-MX" dirty="0"/>
            <a:t>Manzana, durazno, nuez, algodón, trigo, maíz, uva,</a:t>
          </a:r>
          <a:endParaRPr lang="es-ES" dirty="0"/>
        </a:p>
        <a:p>
          <a:r>
            <a:rPr lang="es-ES" dirty="0"/>
            <a:t>frijol y chile seco</a:t>
          </a:r>
        </a:p>
      </dgm:t>
    </dgm:pt>
    <dgm:pt modelId="{349BF71C-1CA9-40ED-B9E3-750B72E67399}" type="parTrans" cxnId="{B8E869CD-79E6-4F09-B7AE-3DBCE7408579}">
      <dgm:prSet/>
      <dgm:spPr/>
      <dgm:t>
        <a:bodyPr/>
        <a:lstStyle/>
        <a:p>
          <a:endParaRPr lang="es-ES"/>
        </a:p>
      </dgm:t>
    </dgm:pt>
    <dgm:pt modelId="{547E19B0-BA0B-4069-A50A-98DE05DD5A74}" type="sibTrans" cxnId="{B8E869CD-79E6-4F09-B7AE-3DBCE7408579}">
      <dgm:prSet/>
      <dgm:spPr/>
      <dgm:t>
        <a:bodyPr/>
        <a:lstStyle/>
        <a:p>
          <a:endParaRPr lang="es-ES"/>
        </a:p>
      </dgm:t>
    </dgm:pt>
    <dgm:pt modelId="{05A512DE-3112-4B68-B4B2-6445760FA5C0}">
      <dgm:prSet phldrT="[Texto]"/>
      <dgm:spPr/>
      <dgm:t>
        <a:bodyPr/>
        <a:lstStyle/>
        <a:p>
          <a:r>
            <a:rPr lang="es-ES" dirty="0"/>
            <a:t>Ganadería</a:t>
          </a:r>
        </a:p>
        <a:p>
          <a:r>
            <a:rPr lang="es-ES" dirty="0"/>
            <a:t> B</a:t>
          </a:r>
          <a:r>
            <a:rPr lang="es-MX" dirty="0"/>
            <a:t>ovino, ovino, caprino y porcino</a:t>
          </a:r>
          <a:endParaRPr lang="es-ES" dirty="0"/>
        </a:p>
      </dgm:t>
    </dgm:pt>
    <dgm:pt modelId="{F9E45613-B923-4A06-A62C-062225626DE5}" type="parTrans" cxnId="{8C83FE47-C81C-453C-9981-2821D67C79FC}">
      <dgm:prSet/>
      <dgm:spPr/>
      <dgm:t>
        <a:bodyPr/>
        <a:lstStyle/>
        <a:p>
          <a:endParaRPr lang="es-ES"/>
        </a:p>
      </dgm:t>
    </dgm:pt>
    <dgm:pt modelId="{DA589EBD-01EA-4FD2-BCEE-488C6F713C08}" type="sibTrans" cxnId="{8C83FE47-C81C-453C-9981-2821D67C79FC}">
      <dgm:prSet/>
      <dgm:spPr/>
      <dgm:t>
        <a:bodyPr/>
        <a:lstStyle/>
        <a:p>
          <a:endParaRPr lang="es-ES"/>
        </a:p>
      </dgm:t>
    </dgm:pt>
    <dgm:pt modelId="{D6048335-5154-4DA4-93A5-B6E746CD5888}">
      <dgm:prSet phldrT="[Texto]"/>
      <dgm:spPr/>
      <dgm:t>
        <a:bodyPr/>
        <a:lstStyle/>
        <a:p>
          <a:r>
            <a:rPr lang="es-ES" dirty="0"/>
            <a:t>Explotación Forestal</a:t>
          </a:r>
        </a:p>
        <a:p>
          <a:r>
            <a:rPr lang="es-MX" dirty="0"/>
            <a:t>Se explota el pino y el roble para la obtención de</a:t>
          </a:r>
          <a:endParaRPr lang="es-ES" dirty="0"/>
        </a:p>
        <a:p>
          <a:r>
            <a:rPr lang="es-ES" dirty="0"/>
            <a:t>madera y de celulosa.</a:t>
          </a:r>
        </a:p>
      </dgm:t>
    </dgm:pt>
    <dgm:pt modelId="{399C33B1-2BF4-4C82-BBEF-F7C4E2C19C7C}" type="parTrans" cxnId="{ECECE25B-3891-42C2-A16D-13DB801F2281}">
      <dgm:prSet/>
      <dgm:spPr/>
      <dgm:t>
        <a:bodyPr/>
        <a:lstStyle/>
        <a:p>
          <a:endParaRPr lang="es-ES"/>
        </a:p>
      </dgm:t>
    </dgm:pt>
    <dgm:pt modelId="{DE8ED811-71B6-4F00-BE7B-BEB97B8D225B}" type="sibTrans" cxnId="{ECECE25B-3891-42C2-A16D-13DB801F2281}">
      <dgm:prSet/>
      <dgm:spPr/>
      <dgm:t>
        <a:bodyPr/>
        <a:lstStyle/>
        <a:p>
          <a:endParaRPr lang="es-ES"/>
        </a:p>
      </dgm:t>
    </dgm:pt>
    <dgm:pt modelId="{6CF614F9-DDE2-452D-B31C-95B077A90613}">
      <dgm:prSet/>
      <dgm:spPr/>
      <dgm:t>
        <a:bodyPr/>
        <a:lstStyle/>
        <a:p>
          <a:r>
            <a:rPr lang="es-ES" dirty="0"/>
            <a:t>Minería</a:t>
          </a:r>
        </a:p>
        <a:p>
          <a:r>
            <a:rPr lang="es-ES" dirty="0"/>
            <a:t> Plomo, </a:t>
          </a:r>
          <a:r>
            <a:rPr lang="es-MX" dirty="0"/>
            <a:t>carbón, bario, oro, plata, hierro, zinc, mármol, cuarzo y calcio</a:t>
          </a:r>
          <a:endParaRPr lang="es-ES" dirty="0"/>
        </a:p>
      </dgm:t>
    </dgm:pt>
    <dgm:pt modelId="{A944BC25-D545-42C3-A568-29184171A986}" type="parTrans" cxnId="{25537EF2-2E01-4F6E-8856-FA54B60F738C}">
      <dgm:prSet/>
      <dgm:spPr/>
      <dgm:t>
        <a:bodyPr/>
        <a:lstStyle/>
        <a:p>
          <a:endParaRPr lang="es-ES"/>
        </a:p>
      </dgm:t>
    </dgm:pt>
    <dgm:pt modelId="{00152D6D-427B-4FAB-B158-4AB595D332E7}" type="sibTrans" cxnId="{25537EF2-2E01-4F6E-8856-FA54B60F738C}">
      <dgm:prSet/>
      <dgm:spPr/>
      <dgm:t>
        <a:bodyPr/>
        <a:lstStyle/>
        <a:p>
          <a:endParaRPr lang="es-ES"/>
        </a:p>
      </dgm:t>
    </dgm:pt>
    <dgm:pt modelId="{B151D7C0-B766-4E4E-9F30-69C43B45DE40}">
      <dgm:prSet/>
      <dgm:spPr/>
      <dgm:t>
        <a:bodyPr/>
        <a:lstStyle/>
        <a:p>
          <a:r>
            <a:rPr lang="es-ES" dirty="0"/>
            <a:t>Industria</a:t>
          </a:r>
        </a:p>
        <a:p>
          <a:r>
            <a:rPr lang="es-ES" dirty="0"/>
            <a:t>Siderúrgica, papelera, alimenticia, del vidrio, cervecera,</a:t>
          </a:r>
        </a:p>
        <a:p>
          <a:r>
            <a:rPr lang="es-ES" dirty="0"/>
            <a:t>aceitera, maderera, del calzado</a:t>
          </a:r>
        </a:p>
      </dgm:t>
    </dgm:pt>
    <dgm:pt modelId="{D2C621C4-A993-452C-9086-CA47657E9725}" type="parTrans" cxnId="{53F749A6-EE4B-4AEF-87E0-02C68542CFC5}">
      <dgm:prSet/>
      <dgm:spPr/>
      <dgm:t>
        <a:bodyPr/>
        <a:lstStyle/>
        <a:p>
          <a:endParaRPr lang="es-ES"/>
        </a:p>
      </dgm:t>
    </dgm:pt>
    <dgm:pt modelId="{E49AD354-8CDF-4889-B700-2A6997FBB6CB}" type="sibTrans" cxnId="{53F749A6-EE4B-4AEF-87E0-02C68542CFC5}">
      <dgm:prSet/>
      <dgm:spPr/>
      <dgm:t>
        <a:bodyPr/>
        <a:lstStyle/>
        <a:p>
          <a:endParaRPr lang="es-ES"/>
        </a:p>
      </dgm:t>
    </dgm:pt>
    <dgm:pt modelId="{965B778B-1DC2-42D2-BD5D-EF782C7ED7D4}" type="pres">
      <dgm:prSet presAssocID="{349CD84C-855D-43F5-ACA4-38E4C79561CD}" presName="linear" presStyleCnt="0">
        <dgm:presLayoutVars>
          <dgm:dir/>
          <dgm:resizeHandles val="exact"/>
        </dgm:presLayoutVars>
      </dgm:prSet>
      <dgm:spPr/>
      <dgm:t>
        <a:bodyPr/>
        <a:lstStyle/>
        <a:p>
          <a:endParaRPr lang="es-MX"/>
        </a:p>
      </dgm:t>
    </dgm:pt>
    <dgm:pt modelId="{D68F2682-8D2B-4C0D-BD66-E3F8D24CA03C}" type="pres">
      <dgm:prSet presAssocID="{699A5728-699B-4B59-9FEF-DACF90197B22}" presName="comp" presStyleCnt="0"/>
      <dgm:spPr/>
    </dgm:pt>
    <dgm:pt modelId="{4AD2F6BA-87B4-4B8B-A182-33493D41DA1C}" type="pres">
      <dgm:prSet presAssocID="{699A5728-699B-4B59-9FEF-DACF90197B22}" presName="box" presStyleLbl="node1" presStyleIdx="0" presStyleCnt="5"/>
      <dgm:spPr/>
      <dgm:t>
        <a:bodyPr/>
        <a:lstStyle/>
        <a:p>
          <a:endParaRPr lang="es-MX"/>
        </a:p>
      </dgm:t>
    </dgm:pt>
    <dgm:pt modelId="{887E7893-A572-4905-89E9-F764B7A06721}" type="pres">
      <dgm:prSet presAssocID="{699A5728-699B-4B59-9FEF-DACF90197B22}" presName="img" presStyleLbl="fgImgPlace1" presStyleIdx="0" presStyleCnt="5"/>
      <dgm:spPr>
        <a:blipFill rotWithShape="1">
          <a:blip xmlns:r="http://schemas.openxmlformats.org/officeDocument/2006/relationships" r:embed="rId1"/>
          <a:stretch>
            <a:fillRect/>
          </a:stretch>
        </a:blipFill>
      </dgm:spPr>
    </dgm:pt>
    <dgm:pt modelId="{4B5DB883-D95E-4A0A-8EB9-62710E5DB964}" type="pres">
      <dgm:prSet presAssocID="{699A5728-699B-4B59-9FEF-DACF90197B22}" presName="text" presStyleLbl="node1" presStyleIdx="0" presStyleCnt="5">
        <dgm:presLayoutVars>
          <dgm:bulletEnabled val="1"/>
        </dgm:presLayoutVars>
      </dgm:prSet>
      <dgm:spPr/>
      <dgm:t>
        <a:bodyPr/>
        <a:lstStyle/>
        <a:p>
          <a:endParaRPr lang="es-MX"/>
        </a:p>
      </dgm:t>
    </dgm:pt>
    <dgm:pt modelId="{68F1269D-8068-4937-8C40-38ACD0526C6B}" type="pres">
      <dgm:prSet presAssocID="{547E19B0-BA0B-4069-A50A-98DE05DD5A74}" presName="spacer" presStyleCnt="0"/>
      <dgm:spPr/>
    </dgm:pt>
    <dgm:pt modelId="{3D83D49B-5B62-4536-B240-242CC663836F}" type="pres">
      <dgm:prSet presAssocID="{05A512DE-3112-4B68-B4B2-6445760FA5C0}" presName="comp" presStyleCnt="0"/>
      <dgm:spPr/>
    </dgm:pt>
    <dgm:pt modelId="{9928A92B-E318-469F-B3E3-13FD1E736A26}" type="pres">
      <dgm:prSet presAssocID="{05A512DE-3112-4B68-B4B2-6445760FA5C0}" presName="box" presStyleLbl="node1" presStyleIdx="1" presStyleCnt="5"/>
      <dgm:spPr/>
      <dgm:t>
        <a:bodyPr/>
        <a:lstStyle/>
        <a:p>
          <a:endParaRPr lang="es-MX"/>
        </a:p>
      </dgm:t>
    </dgm:pt>
    <dgm:pt modelId="{F1D33C24-55A8-4348-8070-EB908B2102D9}" type="pres">
      <dgm:prSet presAssocID="{05A512DE-3112-4B68-B4B2-6445760FA5C0}" presName="img" presStyleLbl="fgImgPlace1" presStyleIdx="1" presStyleCnt="5"/>
      <dgm:spPr>
        <a:blipFill rotWithShape="1">
          <a:blip xmlns:r="http://schemas.openxmlformats.org/officeDocument/2006/relationships" r:embed="rId2"/>
          <a:stretch>
            <a:fillRect/>
          </a:stretch>
        </a:blipFill>
      </dgm:spPr>
    </dgm:pt>
    <dgm:pt modelId="{03043F6A-9D9B-42EC-9F03-0EA15787BBC0}" type="pres">
      <dgm:prSet presAssocID="{05A512DE-3112-4B68-B4B2-6445760FA5C0}" presName="text" presStyleLbl="node1" presStyleIdx="1" presStyleCnt="5">
        <dgm:presLayoutVars>
          <dgm:bulletEnabled val="1"/>
        </dgm:presLayoutVars>
      </dgm:prSet>
      <dgm:spPr/>
      <dgm:t>
        <a:bodyPr/>
        <a:lstStyle/>
        <a:p>
          <a:endParaRPr lang="es-MX"/>
        </a:p>
      </dgm:t>
    </dgm:pt>
    <dgm:pt modelId="{C68E05AC-94B5-44BE-A6E5-41B2BA84DE17}" type="pres">
      <dgm:prSet presAssocID="{DA589EBD-01EA-4FD2-BCEE-488C6F713C08}" presName="spacer" presStyleCnt="0"/>
      <dgm:spPr/>
    </dgm:pt>
    <dgm:pt modelId="{98BD42D3-2089-4E31-8221-590DE8B0DFA8}" type="pres">
      <dgm:prSet presAssocID="{D6048335-5154-4DA4-93A5-B6E746CD5888}" presName="comp" presStyleCnt="0"/>
      <dgm:spPr/>
    </dgm:pt>
    <dgm:pt modelId="{A226C2B9-3D4A-4145-89B3-224D34671929}" type="pres">
      <dgm:prSet presAssocID="{D6048335-5154-4DA4-93A5-B6E746CD5888}" presName="box" presStyleLbl="node1" presStyleIdx="2" presStyleCnt="5"/>
      <dgm:spPr/>
      <dgm:t>
        <a:bodyPr/>
        <a:lstStyle/>
        <a:p>
          <a:endParaRPr lang="es-MX"/>
        </a:p>
      </dgm:t>
    </dgm:pt>
    <dgm:pt modelId="{3DA56F24-39FB-4643-BD9B-789A8F953707}" type="pres">
      <dgm:prSet presAssocID="{D6048335-5154-4DA4-93A5-B6E746CD5888}" presName="img" presStyleLbl="fgImgPlace1" presStyleIdx="2" presStyleCnt="5"/>
      <dgm:spPr>
        <a:blipFill rotWithShape="1">
          <a:blip xmlns:r="http://schemas.openxmlformats.org/officeDocument/2006/relationships" r:embed="rId3"/>
          <a:stretch>
            <a:fillRect/>
          </a:stretch>
        </a:blipFill>
      </dgm:spPr>
    </dgm:pt>
    <dgm:pt modelId="{E10730A9-061C-4D86-A64F-A191E0B74FCB}" type="pres">
      <dgm:prSet presAssocID="{D6048335-5154-4DA4-93A5-B6E746CD5888}" presName="text" presStyleLbl="node1" presStyleIdx="2" presStyleCnt="5">
        <dgm:presLayoutVars>
          <dgm:bulletEnabled val="1"/>
        </dgm:presLayoutVars>
      </dgm:prSet>
      <dgm:spPr/>
      <dgm:t>
        <a:bodyPr/>
        <a:lstStyle/>
        <a:p>
          <a:endParaRPr lang="es-MX"/>
        </a:p>
      </dgm:t>
    </dgm:pt>
    <dgm:pt modelId="{017FF968-DEA5-41B0-8146-0C76ACF413B2}" type="pres">
      <dgm:prSet presAssocID="{DE8ED811-71B6-4F00-BE7B-BEB97B8D225B}" presName="spacer" presStyleCnt="0"/>
      <dgm:spPr/>
    </dgm:pt>
    <dgm:pt modelId="{02E16AB9-5F19-4310-BB30-F491CF870B2F}" type="pres">
      <dgm:prSet presAssocID="{6CF614F9-DDE2-452D-B31C-95B077A90613}" presName="comp" presStyleCnt="0"/>
      <dgm:spPr/>
    </dgm:pt>
    <dgm:pt modelId="{64F3627E-7BB4-409A-ACEC-DC75A1611360}" type="pres">
      <dgm:prSet presAssocID="{6CF614F9-DDE2-452D-B31C-95B077A90613}" presName="box" presStyleLbl="node1" presStyleIdx="3" presStyleCnt="5" custLinFactNeighborX="-179" custLinFactNeighborY="3228"/>
      <dgm:spPr/>
      <dgm:t>
        <a:bodyPr/>
        <a:lstStyle/>
        <a:p>
          <a:endParaRPr lang="es-MX"/>
        </a:p>
      </dgm:t>
    </dgm:pt>
    <dgm:pt modelId="{44F4F899-1623-40D3-A552-06B767D3574F}" type="pres">
      <dgm:prSet presAssocID="{6CF614F9-DDE2-452D-B31C-95B077A90613}" presName="img" presStyleLbl="fgImgPlace1" presStyleIdx="3" presStyleCnt="5"/>
      <dgm:spPr>
        <a:blipFill rotWithShape="1">
          <a:blip xmlns:r="http://schemas.openxmlformats.org/officeDocument/2006/relationships" r:embed="rId4"/>
          <a:stretch>
            <a:fillRect/>
          </a:stretch>
        </a:blipFill>
      </dgm:spPr>
    </dgm:pt>
    <dgm:pt modelId="{8F36A60D-71D6-42E4-9C32-A257DD8F08CB}" type="pres">
      <dgm:prSet presAssocID="{6CF614F9-DDE2-452D-B31C-95B077A90613}" presName="text" presStyleLbl="node1" presStyleIdx="3" presStyleCnt="5">
        <dgm:presLayoutVars>
          <dgm:bulletEnabled val="1"/>
        </dgm:presLayoutVars>
      </dgm:prSet>
      <dgm:spPr/>
      <dgm:t>
        <a:bodyPr/>
        <a:lstStyle/>
        <a:p>
          <a:endParaRPr lang="es-MX"/>
        </a:p>
      </dgm:t>
    </dgm:pt>
    <dgm:pt modelId="{4D8FD023-0C7A-444A-9418-C7458FDD3939}" type="pres">
      <dgm:prSet presAssocID="{00152D6D-427B-4FAB-B158-4AB595D332E7}" presName="spacer" presStyleCnt="0"/>
      <dgm:spPr/>
    </dgm:pt>
    <dgm:pt modelId="{7CBA55F2-17B8-4707-8F7F-578BFB636268}" type="pres">
      <dgm:prSet presAssocID="{B151D7C0-B766-4E4E-9F30-69C43B45DE40}" presName="comp" presStyleCnt="0"/>
      <dgm:spPr/>
    </dgm:pt>
    <dgm:pt modelId="{D687736B-1879-4487-A55F-447CA38CBE3D}" type="pres">
      <dgm:prSet presAssocID="{B151D7C0-B766-4E4E-9F30-69C43B45DE40}" presName="box" presStyleLbl="node1" presStyleIdx="4" presStyleCnt="5"/>
      <dgm:spPr/>
      <dgm:t>
        <a:bodyPr/>
        <a:lstStyle/>
        <a:p>
          <a:endParaRPr lang="es-MX"/>
        </a:p>
      </dgm:t>
    </dgm:pt>
    <dgm:pt modelId="{6608B3E2-6301-4BE8-B527-8EA5101A4F91}" type="pres">
      <dgm:prSet presAssocID="{B151D7C0-B766-4E4E-9F30-69C43B45DE40}" presName="img" presStyleLbl="fgImgPlace1" presStyleIdx="4" presStyleCnt="5"/>
      <dgm:spPr>
        <a:blipFill rotWithShape="1">
          <a:blip xmlns:r="http://schemas.openxmlformats.org/officeDocument/2006/relationships" r:embed="rId5"/>
          <a:stretch>
            <a:fillRect/>
          </a:stretch>
        </a:blipFill>
      </dgm:spPr>
    </dgm:pt>
    <dgm:pt modelId="{6B5DD812-2220-4F75-98FE-71BEF024DE47}" type="pres">
      <dgm:prSet presAssocID="{B151D7C0-B766-4E4E-9F30-69C43B45DE40}" presName="text" presStyleLbl="node1" presStyleIdx="4" presStyleCnt="5">
        <dgm:presLayoutVars>
          <dgm:bulletEnabled val="1"/>
        </dgm:presLayoutVars>
      </dgm:prSet>
      <dgm:spPr/>
      <dgm:t>
        <a:bodyPr/>
        <a:lstStyle/>
        <a:p>
          <a:endParaRPr lang="es-MX"/>
        </a:p>
      </dgm:t>
    </dgm:pt>
  </dgm:ptLst>
  <dgm:cxnLst>
    <dgm:cxn modelId="{7BCB089D-BE90-4E76-93D0-95FB0B3CB838}" type="presOf" srcId="{6CF614F9-DDE2-452D-B31C-95B077A90613}" destId="{8F36A60D-71D6-42E4-9C32-A257DD8F08CB}" srcOrd="1" destOrd="0" presId="urn:microsoft.com/office/officeart/2005/8/layout/vList4"/>
    <dgm:cxn modelId="{25537EF2-2E01-4F6E-8856-FA54B60F738C}" srcId="{349CD84C-855D-43F5-ACA4-38E4C79561CD}" destId="{6CF614F9-DDE2-452D-B31C-95B077A90613}" srcOrd="3" destOrd="0" parTransId="{A944BC25-D545-42C3-A568-29184171A986}" sibTransId="{00152D6D-427B-4FAB-B158-4AB595D332E7}"/>
    <dgm:cxn modelId="{9A5AC78C-B9D0-495E-8979-BC5C8875C421}" type="presOf" srcId="{D6048335-5154-4DA4-93A5-B6E746CD5888}" destId="{E10730A9-061C-4D86-A64F-A191E0B74FCB}" srcOrd="1" destOrd="0" presId="urn:microsoft.com/office/officeart/2005/8/layout/vList4"/>
    <dgm:cxn modelId="{0F44E971-259B-48D4-96C2-518E71AF3A96}" type="presOf" srcId="{05A512DE-3112-4B68-B4B2-6445760FA5C0}" destId="{03043F6A-9D9B-42EC-9F03-0EA15787BBC0}" srcOrd="1" destOrd="0" presId="urn:microsoft.com/office/officeart/2005/8/layout/vList4"/>
    <dgm:cxn modelId="{3FC831B3-2198-440F-931D-7049449F0F52}" type="presOf" srcId="{05A512DE-3112-4B68-B4B2-6445760FA5C0}" destId="{9928A92B-E318-469F-B3E3-13FD1E736A26}" srcOrd="0" destOrd="0" presId="urn:microsoft.com/office/officeart/2005/8/layout/vList4"/>
    <dgm:cxn modelId="{7B9C871E-1850-40D8-8BA9-AE107DD0568F}" type="presOf" srcId="{699A5728-699B-4B59-9FEF-DACF90197B22}" destId="{4B5DB883-D95E-4A0A-8EB9-62710E5DB964}" srcOrd="1" destOrd="0" presId="urn:microsoft.com/office/officeart/2005/8/layout/vList4"/>
    <dgm:cxn modelId="{C48CC70F-36EB-4218-86CD-9AB4DFC4DCC0}" type="presOf" srcId="{6CF614F9-DDE2-452D-B31C-95B077A90613}" destId="{64F3627E-7BB4-409A-ACEC-DC75A1611360}" srcOrd="0" destOrd="0" presId="urn:microsoft.com/office/officeart/2005/8/layout/vList4"/>
    <dgm:cxn modelId="{F9F06068-C388-406B-877E-A62D7C1E53E2}" type="presOf" srcId="{699A5728-699B-4B59-9FEF-DACF90197B22}" destId="{4AD2F6BA-87B4-4B8B-A182-33493D41DA1C}" srcOrd="0" destOrd="0" presId="urn:microsoft.com/office/officeart/2005/8/layout/vList4"/>
    <dgm:cxn modelId="{53F749A6-EE4B-4AEF-87E0-02C68542CFC5}" srcId="{349CD84C-855D-43F5-ACA4-38E4C79561CD}" destId="{B151D7C0-B766-4E4E-9F30-69C43B45DE40}" srcOrd="4" destOrd="0" parTransId="{D2C621C4-A993-452C-9086-CA47657E9725}" sibTransId="{E49AD354-8CDF-4889-B700-2A6997FBB6CB}"/>
    <dgm:cxn modelId="{3292C734-4A9C-485A-BC8C-0801F9C598E5}" type="presOf" srcId="{D6048335-5154-4DA4-93A5-B6E746CD5888}" destId="{A226C2B9-3D4A-4145-89B3-224D34671929}" srcOrd="0" destOrd="0" presId="urn:microsoft.com/office/officeart/2005/8/layout/vList4"/>
    <dgm:cxn modelId="{70B9E50F-BEB8-4957-8B70-4D311C510017}" type="presOf" srcId="{B151D7C0-B766-4E4E-9F30-69C43B45DE40}" destId="{6B5DD812-2220-4F75-98FE-71BEF024DE47}" srcOrd="1" destOrd="0" presId="urn:microsoft.com/office/officeart/2005/8/layout/vList4"/>
    <dgm:cxn modelId="{4BD6CC95-E99C-4EC6-AE6F-F9BF169ACC02}" type="presOf" srcId="{B151D7C0-B766-4E4E-9F30-69C43B45DE40}" destId="{D687736B-1879-4487-A55F-447CA38CBE3D}" srcOrd="0" destOrd="0" presId="urn:microsoft.com/office/officeart/2005/8/layout/vList4"/>
    <dgm:cxn modelId="{B8E869CD-79E6-4F09-B7AE-3DBCE7408579}" srcId="{349CD84C-855D-43F5-ACA4-38E4C79561CD}" destId="{699A5728-699B-4B59-9FEF-DACF90197B22}" srcOrd="0" destOrd="0" parTransId="{349BF71C-1CA9-40ED-B9E3-750B72E67399}" sibTransId="{547E19B0-BA0B-4069-A50A-98DE05DD5A74}"/>
    <dgm:cxn modelId="{8C83FE47-C81C-453C-9981-2821D67C79FC}" srcId="{349CD84C-855D-43F5-ACA4-38E4C79561CD}" destId="{05A512DE-3112-4B68-B4B2-6445760FA5C0}" srcOrd="1" destOrd="0" parTransId="{F9E45613-B923-4A06-A62C-062225626DE5}" sibTransId="{DA589EBD-01EA-4FD2-BCEE-488C6F713C08}"/>
    <dgm:cxn modelId="{56B21225-DC68-4F14-891B-39B534679584}" type="presOf" srcId="{349CD84C-855D-43F5-ACA4-38E4C79561CD}" destId="{965B778B-1DC2-42D2-BD5D-EF782C7ED7D4}" srcOrd="0" destOrd="0" presId="urn:microsoft.com/office/officeart/2005/8/layout/vList4"/>
    <dgm:cxn modelId="{ECECE25B-3891-42C2-A16D-13DB801F2281}" srcId="{349CD84C-855D-43F5-ACA4-38E4C79561CD}" destId="{D6048335-5154-4DA4-93A5-B6E746CD5888}" srcOrd="2" destOrd="0" parTransId="{399C33B1-2BF4-4C82-BBEF-F7C4E2C19C7C}" sibTransId="{DE8ED811-71B6-4F00-BE7B-BEB97B8D225B}"/>
    <dgm:cxn modelId="{76331FFB-DAB5-476B-A390-0AB9FD7823EC}" type="presParOf" srcId="{965B778B-1DC2-42D2-BD5D-EF782C7ED7D4}" destId="{D68F2682-8D2B-4C0D-BD66-E3F8D24CA03C}" srcOrd="0" destOrd="0" presId="urn:microsoft.com/office/officeart/2005/8/layout/vList4"/>
    <dgm:cxn modelId="{520A4D51-5FC3-4A9B-A83A-6801D64B4709}" type="presParOf" srcId="{D68F2682-8D2B-4C0D-BD66-E3F8D24CA03C}" destId="{4AD2F6BA-87B4-4B8B-A182-33493D41DA1C}" srcOrd="0" destOrd="0" presId="urn:microsoft.com/office/officeart/2005/8/layout/vList4"/>
    <dgm:cxn modelId="{F3930FC4-AE39-455D-8466-C756AB9691F4}" type="presParOf" srcId="{D68F2682-8D2B-4C0D-BD66-E3F8D24CA03C}" destId="{887E7893-A572-4905-89E9-F764B7A06721}" srcOrd="1" destOrd="0" presId="urn:microsoft.com/office/officeart/2005/8/layout/vList4"/>
    <dgm:cxn modelId="{93BA1364-887E-4C1D-A8F3-D60FA186F087}" type="presParOf" srcId="{D68F2682-8D2B-4C0D-BD66-E3F8D24CA03C}" destId="{4B5DB883-D95E-4A0A-8EB9-62710E5DB964}" srcOrd="2" destOrd="0" presId="urn:microsoft.com/office/officeart/2005/8/layout/vList4"/>
    <dgm:cxn modelId="{2CB4836A-E48D-442B-9666-87162DA5E1AC}" type="presParOf" srcId="{965B778B-1DC2-42D2-BD5D-EF782C7ED7D4}" destId="{68F1269D-8068-4937-8C40-38ACD0526C6B}" srcOrd="1" destOrd="0" presId="urn:microsoft.com/office/officeart/2005/8/layout/vList4"/>
    <dgm:cxn modelId="{1B1A32DC-705B-4F9C-9F9A-5571576A7336}" type="presParOf" srcId="{965B778B-1DC2-42D2-BD5D-EF782C7ED7D4}" destId="{3D83D49B-5B62-4536-B240-242CC663836F}" srcOrd="2" destOrd="0" presId="urn:microsoft.com/office/officeart/2005/8/layout/vList4"/>
    <dgm:cxn modelId="{DB457CD8-F8B1-40B8-8110-DD02577131EC}" type="presParOf" srcId="{3D83D49B-5B62-4536-B240-242CC663836F}" destId="{9928A92B-E318-469F-B3E3-13FD1E736A26}" srcOrd="0" destOrd="0" presId="urn:microsoft.com/office/officeart/2005/8/layout/vList4"/>
    <dgm:cxn modelId="{EAF58E8E-E231-4CF0-AF0B-1D18B46CC8E1}" type="presParOf" srcId="{3D83D49B-5B62-4536-B240-242CC663836F}" destId="{F1D33C24-55A8-4348-8070-EB908B2102D9}" srcOrd="1" destOrd="0" presId="urn:microsoft.com/office/officeart/2005/8/layout/vList4"/>
    <dgm:cxn modelId="{22B6305A-829F-4C0E-9E43-C386997FCC68}" type="presParOf" srcId="{3D83D49B-5B62-4536-B240-242CC663836F}" destId="{03043F6A-9D9B-42EC-9F03-0EA15787BBC0}" srcOrd="2" destOrd="0" presId="urn:microsoft.com/office/officeart/2005/8/layout/vList4"/>
    <dgm:cxn modelId="{6C67604B-9DA7-4D72-ACAD-E157240371F8}" type="presParOf" srcId="{965B778B-1DC2-42D2-BD5D-EF782C7ED7D4}" destId="{C68E05AC-94B5-44BE-A6E5-41B2BA84DE17}" srcOrd="3" destOrd="0" presId="urn:microsoft.com/office/officeart/2005/8/layout/vList4"/>
    <dgm:cxn modelId="{ED3948E9-0971-4936-B1B2-8AC58383A5A7}" type="presParOf" srcId="{965B778B-1DC2-42D2-BD5D-EF782C7ED7D4}" destId="{98BD42D3-2089-4E31-8221-590DE8B0DFA8}" srcOrd="4" destOrd="0" presId="urn:microsoft.com/office/officeart/2005/8/layout/vList4"/>
    <dgm:cxn modelId="{E84850B2-2E67-4EE6-8D4F-6BB9A338E131}" type="presParOf" srcId="{98BD42D3-2089-4E31-8221-590DE8B0DFA8}" destId="{A226C2B9-3D4A-4145-89B3-224D34671929}" srcOrd="0" destOrd="0" presId="urn:microsoft.com/office/officeart/2005/8/layout/vList4"/>
    <dgm:cxn modelId="{EED2D70C-186D-44A1-88E9-AAD594EAAB71}" type="presParOf" srcId="{98BD42D3-2089-4E31-8221-590DE8B0DFA8}" destId="{3DA56F24-39FB-4643-BD9B-789A8F953707}" srcOrd="1" destOrd="0" presId="urn:microsoft.com/office/officeart/2005/8/layout/vList4"/>
    <dgm:cxn modelId="{D60DE2DC-0289-4286-ADD8-71E2311D2A81}" type="presParOf" srcId="{98BD42D3-2089-4E31-8221-590DE8B0DFA8}" destId="{E10730A9-061C-4D86-A64F-A191E0B74FCB}" srcOrd="2" destOrd="0" presId="urn:microsoft.com/office/officeart/2005/8/layout/vList4"/>
    <dgm:cxn modelId="{1B0025A1-CCB7-4941-BAFC-19751B442737}" type="presParOf" srcId="{965B778B-1DC2-42D2-BD5D-EF782C7ED7D4}" destId="{017FF968-DEA5-41B0-8146-0C76ACF413B2}" srcOrd="5" destOrd="0" presId="urn:microsoft.com/office/officeart/2005/8/layout/vList4"/>
    <dgm:cxn modelId="{F9CD8C55-3802-407D-B796-E9C6A39E70F3}" type="presParOf" srcId="{965B778B-1DC2-42D2-BD5D-EF782C7ED7D4}" destId="{02E16AB9-5F19-4310-BB30-F491CF870B2F}" srcOrd="6" destOrd="0" presId="urn:microsoft.com/office/officeart/2005/8/layout/vList4"/>
    <dgm:cxn modelId="{838B43F3-F87E-4F03-B14B-9B6EADDD57A0}" type="presParOf" srcId="{02E16AB9-5F19-4310-BB30-F491CF870B2F}" destId="{64F3627E-7BB4-409A-ACEC-DC75A1611360}" srcOrd="0" destOrd="0" presId="urn:microsoft.com/office/officeart/2005/8/layout/vList4"/>
    <dgm:cxn modelId="{3B07229D-C3C0-42AA-B461-F96FA09EC945}" type="presParOf" srcId="{02E16AB9-5F19-4310-BB30-F491CF870B2F}" destId="{44F4F899-1623-40D3-A552-06B767D3574F}" srcOrd="1" destOrd="0" presId="urn:microsoft.com/office/officeart/2005/8/layout/vList4"/>
    <dgm:cxn modelId="{285188C1-0BAD-4F9E-9F11-2C86C57F4B00}" type="presParOf" srcId="{02E16AB9-5F19-4310-BB30-F491CF870B2F}" destId="{8F36A60D-71D6-42E4-9C32-A257DD8F08CB}" srcOrd="2" destOrd="0" presId="urn:microsoft.com/office/officeart/2005/8/layout/vList4"/>
    <dgm:cxn modelId="{824BDB8E-D18A-4164-8031-CA2BD19B1A52}" type="presParOf" srcId="{965B778B-1DC2-42D2-BD5D-EF782C7ED7D4}" destId="{4D8FD023-0C7A-444A-9418-C7458FDD3939}" srcOrd="7" destOrd="0" presId="urn:microsoft.com/office/officeart/2005/8/layout/vList4"/>
    <dgm:cxn modelId="{95A8863B-8C16-48A2-82B4-BB1D150D85FF}" type="presParOf" srcId="{965B778B-1DC2-42D2-BD5D-EF782C7ED7D4}" destId="{7CBA55F2-17B8-4707-8F7F-578BFB636268}" srcOrd="8" destOrd="0" presId="urn:microsoft.com/office/officeart/2005/8/layout/vList4"/>
    <dgm:cxn modelId="{6D19F65F-57AC-41E1-991E-D338772D1CD3}" type="presParOf" srcId="{7CBA55F2-17B8-4707-8F7F-578BFB636268}" destId="{D687736B-1879-4487-A55F-447CA38CBE3D}" srcOrd="0" destOrd="0" presId="urn:microsoft.com/office/officeart/2005/8/layout/vList4"/>
    <dgm:cxn modelId="{119B9412-0866-4F72-8430-4530D13A6A5D}" type="presParOf" srcId="{7CBA55F2-17B8-4707-8F7F-578BFB636268}" destId="{6608B3E2-6301-4BE8-B527-8EA5101A4F91}" srcOrd="1" destOrd="0" presId="urn:microsoft.com/office/officeart/2005/8/layout/vList4"/>
    <dgm:cxn modelId="{31F9CDFB-3163-4154-AE18-1654EF55181F}" type="presParOf" srcId="{7CBA55F2-17B8-4707-8F7F-578BFB636268}" destId="{6B5DD812-2220-4F75-98FE-71BEF024DE4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piralPicture">
  <dgm:title val=""/>
  <dgm:desc val=""/>
  <dgm:catLst>
    <dgm:cat type="picture" pri="4000"/>
    <dgm:cat type="pictureconvert" pri="4000"/>
  </dgm:catLst>
  <dgm:sampData>
    <dgm:dataModel>
      <dgm:ptLst>
        <dgm:pt modelId="0" type="doc"/>
        <dgm:pt modelId="1"/>
        <dgm:pt modelId="2"/>
        <dgm:pt modelId="3"/>
        <dgm:pt modelId="4"/>
        <dgm:pt modelId="5"/>
      </dgm:ptLst>
      <dgm:cxnLst>
        <dgm:cxn modelId="11" srcId="0" destId="1" srcOrd="0" destOrd="0"/>
        <dgm:cxn modelId="12" srcId="0" destId="2" srcOrd="0" destOrd="0"/>
        <dgm:cxn modelId="13" srcId="0" destId="3" srcOrd="0" destOrd="0"/>
        <dgm:cxn modelId="14" srcId="0" destId="4" srcOrd="0" destOrd="0"/>
        <dgm:cxn modelId="15" srcId="0" destId="5" srcOrd="0" destOrd="0"/>
      </dgm:cxnLst>
      <dgm:bg/>
      <dgm:whole/>
    </dgm:dataModel>
  </dgm:sampData>
  <dgm:styleData useDef="1">
    <dgm:dataModel>
      <dgm:ptLst/>
      <dgm:bg/>
      <dgm:whole/>
    </dgm:dataModel>
  </dgm:styleData>
  <dgm:clrData useDef="1">
    <dgm:dataModel>
      <dgm:ptLst/>
      <dgm:bg/>
      <dgm:whole/>
    </dgm:dataModel>
  </dgm:clrData>
  <dgm:layoutNode name="Name0">
    <dgm:varLst>
      <dgm:chMax val="5"/>
      <dgm:dir/>
    </dgm:varLst>
    <dgm:alg type="composite">
      <dgm:param type="ar" val="1.515"/>
    </dgm:alg>
    <dgm:shape xmlns:r="http://schemas.openxmlformats.org/officeDocument/2006/relationships" r:blip="">
      <dgm:adjLst/>
    </dgm:shape>
    <dgm:constrLst>
      <dgm:constr type="w" for="ch" forName="picts" refType="w"/>
      <dgm:constr type="h" for="ch" forName="picts" refType="h" fact="0.93"/>
      <dgm:constr type="b" for="ch" forName="txLine" refType="h"/>
      <dgm:constr type="w" for="ch" forName="txLine" refType="w"/>
      <dgm:constr type="h" for="ch" forName="txLine" refType="h" fact="0.07"/>
      <dgm:constr type="userD" for="des" refType="h" fact="0.016"/>
    </dgm:constrLst>
    <dgm:forEach name="Name1" axis="self" ptType="parTrans">
      <dgm:forEach name="Name2" axis="self" ptType="sibTrans" st="2">
        <dgm:forEach name="imageRepeat" axis="self">
          <dgm:layoutNode name="imageRepeatNode" styleLbl="alignNode1">
            <dgm:alg type="sp"/>
            <dgm:shape xmlns:r="http://schemas.openxmlformats.org/officeDocument/2006/relationships" type="rect" r:blip="" blipPhldr="1">
              <dgm:adjLst/>
            </dgm:shape>
            <dgm:presOf axis="self"/>
          </dgm:layoutNode>
        </dgm:forEach>
      </dgm:forEach>
    </dgm:forEach>
    <dgm:layoutNode name="picts">
      <dgm:alg type="composite"/>
      <dgm:shape xmlns:r="http://schemas.openxmlformats.org/officeDocument/2006/relationships" r:blip="">
        <dgm:adjLst/>
      </dgm:shape>
      <dgm:choose name="Name3">
        <dgm:if name="Name4" func="var" arg="dir" op="equ" val="norm">
          <dgm:constrLst>
            <dgm:constr type="userD"/>
            <dgm:constr type="w" for="ch" forName="space1" refType="h"/>
            <dgm:constr type="h" for="ch" forName="space1" refType="h"/>
            <dgm:constr type="r" for="ch" forName="space2" refType="w"/>
            <dgm:constr type="w" for="ch" forName="space2" refType="h" fact="0.608"/>
            <dgm:constr type="l" for="ch" forName="pictA1"/>
            <dgm:constr type="t" for="ch" forName="pictA1"/>
            <dgm:constr type="w" for="ch" forName="pictA1" refType="h"/>
            <dgm:constr type="h" for="ch" forName="pictA1" refType="h"/>
            <dgm:constr type="l" for="ch" forName="pictB1"/>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r" for="ch" forName="pictA2" refType="w"/>
            <dgm:constr type="t" for="ch" forName="pictA2"/>
            <dgm:constr type="w" for="ch" forName="pictA2" refType="h" fact="0.608"/>
            <dgm:constr type="h" for="ch" forName="pictA2" refType="h" fact="0.608"/>
            <dgm:constr type="r" for="ch" forName="pictB2" refType="w"/>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r" for="ch" forName="pictA3" refType="w"/>
            <dgm:constr type="b" for="ch" forName="pictA3" refType="h"/>
            <dgm:constr type="w" for="ch" forName="pictA3" refType="h" fact="0.371"/>
            <dgm:constr type="h" for="ch" forName="pictA3" refType="h" fact="0.371"/>
            <dgm:constr type="r" for="ch" forName="pictB3" refType="w"/>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l" for="ch" forName="pictA4" refType="l" refFor="ch" refForName="space2"/>
            <dgm:constr type="b" for="ch" forName="pictA4" refType="h"/>
            <dgm:constr type="w" for="ch" forName="pictA4" refType="h" fact="0.216"/>
            <dgm:constr type="h" for="ch" forName="pictA4" refType="h" fact="0.216"/>
            <dgm:constr type="l" for="ch" forName="pictB4" refType="l"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l" for="ch" forName="pictA5" refType="l" refFor="ch" refForName="space2"/>
            <dgm:constr type="t" for="ch" forName="pictA5" refType="h" fact="0.629"/>
            <dgm:constr type="w" for="ch" forName="pictA5" refType="h" fact="0.216"/>
            <dgm:constr type="h" for="ch" forName="pictA5" refType="h" fact="0.133"/>
            <dgm:constr type="l" for="ch" forName="pictB5" refType="l"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if>
        <dgm:else name="Name5">
          <dgm:constrLst>
            <dgm:constr type="userD"/>
            <dgm:constr type="w" for="ch" forName="space1" refType="h"/>
            <dgm:constr type="h" for="ch" forName="space1" refType="h"/>
            <dgm:constr type="l" for="ch" forName="space2"/>
            <dgm:constr type="w" for="ch" forName="space2" refType="h" fact="0.608"/>
            <dgm:constr type="r" for="ch" forName="pictA1" refType="w"/>
            <dgm:constr type="t" for="ch" forName="pictA1"/>
            <dgm:constr type="w" for="ch" forName="pictA1" refType="h"/>
            <dgm:constr type="h" for="ch" forName="pictA1" refType="h"/>
            <dgm:constr type="r" for="ch" forName="pictB1" refType="w"/>
            <dgm:constr type="t" for="ch" forName="pictB1"/>
            <dgm:constr type="w" for="ch" forName="pictB1" refType="h"/>
            <dgm:constr type="h" for="ch" forName="pictB1" refType="h"/>
            <dgm:constr type="r" for="ch" forName="oneDotPict" refType="r" refFor="ch" refForName="pictA1"/>
            <dgm:constr type="b" for="ch" forName="oneDotPict" refType="b" refFor="ch" refForName="pictA1"/>
            <dgm:constr type="rOff" for="ch" forName="oneDotPict" refType="userD" fact="-1"/>
            <dgm:constr type="bOff" for="ch" forName="oneDotPict" refType="userD" fact="-1"/>
            <dgm:constr type="w" for="ch" forName="oneDotPict" refType="userD"/>
            <dgm:constr type="h" for="ch" forName="oneDotPict" refType="userD"/>
            <dgm:constr type="l" for="ch" forName="pictA2"/>
            <dgm:constr type="t" for="ch" forName="pictA2"/>
            <dgm:constr type="w" for="ch" forName="pictA2" refType="h" fact="0.608"/>
            <dgm:constr type="h" for="ch" forName="pictA2" refType="h" fact="0.608"/>
            <dgm:constr type="l" for="ch" forName="pictB2"/>
            <dgm:constr type="t" for="ch" forName="pictB2"/>
            <dgm:constr type="w" for="ch" forName="pictB2" refType="h" fact="0.608"/>
            <dgm:constr type="h" for="ch" forName="pictB2" refType="h" fact="0.608"/>
            <dgm:constr type="r" for="ch" forName="twoDotsPict" refType="r" refFor="ch" refForName="pictA2"/>
            <dgm:constr type="b" for="ch" forName="twoDotsPict" refType="b" refFor="ch" refForName="pictA2"/>
            <dgm:constr type="rOff" for="ch" forName="twoDotsPict" refType="userD" fact="-1"/>
            <dgm:constr type="bOff" for="ch" forName="twoDotsPict" refType="userD" fact="-1"/>
            <dgm:constr type="w" for="ch" forName="twoDotsPict" refType="userD" fact="2.5"/>
            <dgm:constr type="h" for="ch" forName="twoDotsPict" refType="userD"/>
            <dgm:constr type="l" for="ch" forName="pictA3"/>
            <dgm:constr type="b" for="ch" forName="pictA3" refType="h"/>
            <dgm:constr type="w" for="ch" forName="pictA3" refType="h" fact="0.371"/>
            <dgm:constr type="h" for="ch" forName="pictA3" refType="h" fact="0.371"/>
            <dgm:constr type="l" for="ch" forName="pictB3"/>
            <dgm:constr type="b" for="ch" forName="pictB3" refType="h"/>
            <dgm:constr type="w" for="ch" forName="pictB3" refType="h" fact="0.371"/>
            <dgm:constr type="h" for="ch" forName="pictB3" refType="h" fact="0.371"/>
            <dgm:constr type="r" for="ch" forName="threeDotsPict" refType="r" refFor="ch" refForName="pictA3"/>
            <dgm:constr type="b" for="ch" forName="threeDotsPict" refType="b" refFor="ch" refForName="pictA3"/>
            <dgm:constr type="rOff" for="ch" forName="threeDotsPict" refType="userD" fact="-1"/>
            <dgm:constr type="bOff" for="ch" forName="threeDotsPict" refType="userD" fact="-1"/>
            <dgm:constr type="w" for="ch" forName="threeDotsPict" refType="userD" fact="3.25"/>
            <dgm:constr type="h" for="ch" forName="threeDotsPict" refType="userD" fact="3.25"/>
            <dgm:constr type="r" for="ch" forName="pictA4" refType="r" refFor="ch" refForName="space2"/>
            <dgm:constr type="b" for="ch" forName="pictA4" refType="h"/>
            <dgm:constr type="w" for="ch" forName="pictA4" refType="h" fact="0.216"/>
            <dgm:constr type="h" for="ch" forName="pictA4" refType="h" fact="0.216"/>
            <dgm:constr type="r" for="ch" forName="pictB4" refType="r" refFor="ch" refForName="space2"/>
            <dgm:constr type="b" for="ch" forName="pictB4" refType="h"/>
            <dgm:constr type="w" for="ch" forName="pictB4" refType="h" fact="0.216"/>
            <dgm:constr type="h" for="ch" forName="pictB4" refType="h" fact="0.216"/>
            <dgm:constr type="r" for="ch" forName="fourDotsPict" refType="r" refFor="ch" refForName="pictA4"/>
            <dgm:constr type="b" for="ch" forName="fourDotsPict" refType="b" refFor="ch" refForName="pictA4"/>
            <dgm:constr type="rOff" for="ch" forName="fourDotsPict" refType="userD" fact="-1"/>
            <dgm:constr type="bOff" for="ch" forName="fourDotsPict" refType="userD" fact="-1"/>
            <dgm:constr type="w" for="ch" forName="fourDotsPict" refType="userD" fact="2.5"/>
            <dgm:constr type="h" for="ch" forName="fourDotsPict" refType="userD" fact="2.5"/>
            <dgm:constr type="r" for="ch" forName="pictA5" refType="r" refFor="ch" refForName="space2"/>
            <dgm:constr type="t" for="ch" forName="pictA5" refType="h" fact="0.629"/>
            <dgm:constr type="w" for="ch" forName="pictA5" refType="h" fact="0.216"/>
            <dgm:constr type="h" for="ch" forName="pictA5" refType="h" fact="0.133"/>
            <dgm:constr type="r" for="ch" forName="pictB5" refType="r" refFor="ch" refForName="space2"/>
            <dgm:constr type="t" for="ch" forName="pictB5" refType="h" fact="0.629"/>
            <dgm:constr type="w" for="ch" forName="pictB5" refType="h" fact="0.216"/>
            <dgm:constr type="h" for="ch" forName="pictB5" refType="h" fact="0.133"/>
            <dgm:constr type="r" for="ch" forName="fiveDotsPict" refType="r" refFor="ch" refForName="pictA5"/>
            <dgm:constr type="b" for="ch" forName="fiveDotsPict" refType="b" refFor="ch" refForName="pictA5"/>
            <dgm:constr type="rOff" for="ch" forName="fiveDotsPict" refType="userD" fact="-1"/>
            <dgm:constr type="bOff" for="ch" forName="fiveDotsPict" refType="userD" fact="-1"/>
            <dgm:constr type="w" for="ch" forName="fiveDotsPict" refType="userD" fact="3.25"/>
            <dgm:constr type="h" for="ch" forName="fiveDotsPict" refType="userD" fact="3.25"/>
          </dgm:constrLst>
        </dgm:else>
      </dgm:choose>
      <dgm:layoutNode name="space1">
        <dgm:alg type="sp"/>
        <dgm:shape xmlns:r="http://schemas.openxmlformats.org/officeDocument/2006/relationships" r:blip="">
          <dgm:adjLst/>
        </dgm:shape>
      </dgm:layoutNode>
      <dgm:layoutNode name="space2">
        <dgm:alg type="sp"/>
        <dgm:shape xmlns:r="http://schemas.openxmlformats.org/officeDocument/2006/relationships" r:blip="">
          <dgm:adjLst/>
        </dgm:shape>
      </dgm:layoutNode>
      <dgm:choose name="Name6">
        <dgm:if name="Name7" axis="ch" ptType="node" func="cnt" op="gte" val="1">
          <dgm:forEach name="Name8" axis="ch" ptType="sibTrans" hideLastTrans="0" cnt="1">
            <dgm:layoutNode name="pictA1">
              <dgm:alg type="sp"/>
              <dgm:shape xmlns:r="http://schemas.openxmlformats.org/officeDocument/2006/relationships" r:blip="">
                <dgm:adjLst/>
              </dgm:shape>
              <dgm:presOf/>
              <dgm:forEach name="Name9" ref="imageRepeat"/>
            </dgm:layoutNode>
            <dgm:layoutNode name="oneDotPict">
              <dgm:alg type="composite"/>
              <dgm:shape xmlns:r="http://schemas.openxmlformats.org/officeDocument/2006/relationships" r:blip="">
                <dgm:adjLst/>
              </dgm:shape>
              <dgm:presOf/>
              <dgm:constrLst>
                <dgm:constr type="userD"/>
                <dgm:constr type="w" for="ch" forName="dotPict_11" refType="userD"/>
                <dgm:constr type="h" for="ch" forName="dotPict_11" refType="userD"/>
              </dgm:constrLst>
              <dgm:layoutNode name="dotPict_11" styleLbl="solidFgAcc1">
                <dgm:alg type="sp"/>
                <dgm:shape xmlns:r="http://schemas.openxmlformats.org/officeDocument/2006/relationships" type="ellipse" r:blip="">
                  <dgm:adjLst/>
                </dgm:shape>
                <dgm:presOf/>
              </dgm:layoutNode>
            </dgm:layoutNode>
          </dgm:forEach>
        </dgm:if>
        <dgm:else name="Name10">
          <dgm:layoutNode name="pictB1" styleLbl="alignNode1">
            <dgm:alg type="sp"/>
            <dgm:shape xmlns:r="http://schemas.openxmlformats.org/officeDocument/2006/relationships" type="rect" r:blip="">
              <dgm:adjLst/>
            </dgm:shape>
            <dgm:presOf/>
          </dgm:layoutNode>
        </dgm:else>
      </dgm:choose>
      <dgm:choose name="Name11">
        <dgm:if name="Name12" axis="ch" ptType="node" func="cnt" op="gte" val="2">
          <dgm:forEach name="Name13" axis="ch" ptType="sibTrans" hideLastTrans="0" st="2" cnt="1">
            <dgm:layoutNode name="pictA2">
              <dgm:alg type="sp"/>
              <dgm:shape xmlns:r="http://schemas.openxmlformats.org/officeDocument/2006/relationships" r:blip="">
                <dgm:adjLst/>
              </dgm:shape>
              <dgm:presOf/>
              <dgm:forEach name="Name14" ref="imageRepeat"/>
            </dgm:layoutNode>
            <dgm:layoutNode name="twoDotsPict">
              <dgm:alg type="composite"/>
              <dgm:shape xmlns:r="http://schemas.openxmlformats.org/officeDocument/2006/relationships" r:blip="">
                <dgm:adjLst/>
              </dgm:shape>
              <dgm:presOf/>
              <dgm:constrLst>
                <dgm:constr type="userD"/>
                <dgm:constr type="w" for="ch" forName="dotPict_21" refType="userD"/>
                <dgm:constr type="h" for="ch" forName="dotPict_21" refType="userD"/>
                <dgm:constr type="l" for="ch" forName="dotPict_22" refType="userD" fact="1.5"/>
                <dgm:constr type="w" for="ch" forName="dotPict_22" refType="userD"/>
                <dgm:constr type="h" for="ch" forName="dotPict_22" refType="userD"/>
              </dgm:constrLst>
              <dgm:layoutNode name="dotPict_21" styleLbl="solidFgAcc1">
                <dgm:alg type="sp"/>
                <dgm:shape xmlns:r="http://schemas.openxmlformats.org/officeDocument/2006/relationships" type="ellipse" r:blip="">
                  <dgm:adjLst/>
                </dgm:shape>
                <dgm:presOf/>
              </dgm:layoutNode>
              <dgm:layoutNode name="dotPict_22" styleLbl="solidFgAcc1">
                <dgm:alg type="sp"/>
                <dgm:shape xmlns:r="http://schemas.openxmlformats.org/officeDocument/2006/relationships" type="ellipse" r:blip="">
                  <dgm:adjLst/>
                </dgm:shape>
                <dgm:presOf/>
              </dgm:layoutNode>
            </dgm:layoutNode>
          </dgm:forEach>
        </dgm:if>
        <dgm:else name="Name15">
          <dgm:layoutNode name="pictB2" styleLbl="alignNode1">
            <dgm:alg type="sp"/>
            <dgm:shape xmlns:r="http://schemas.openxmlformats.org/officeDocument/2006/relationships" type="rect" r:blip="">
              <dgm:adjLst/>
            </dgm:shape>
            <dgm:presOf/>
          </dgm:layoutNode>
        </dgm:else>
      </dgm:choose>
      <dgm:choose name="Name16">
        <dgm:if name="Name17" axis="ch" ptType="node" func="cnt" op="gte" val="3">
          <dgm:forEach name="Name18" axis="ch" ptType="sibTrans" hideLastTrans="0" st="3" cnt="1">
            <dgm:layoutNode name="pictA3">
              <dgm:alg type="sp"/>
              <dgm:shape xmlns:r="http://schemas.openxmlformats.org/officeDocument/2006/relationships" r:blip="">
                <dgm:adjLst/>
              </dgm:shape>
              <dgm:presOf/>
              <dgm:forEach name="Name19" ref="imageRepeat"/>
            </dgm:layoutNode>
            <dgm:layoutNode name="threeDotsPict">
              <dgm:alg type="composite"/>
              <dgm:shape xmlns:r="http://schemas.openxmlformats.org/officeDocument/2006/relationships" r:blip="">
                <dgm:adjLst/>
              </dgm:shape>
              <dgm:presOf/>
              <dgm:constrLst>
                <dgm:constr type="userD"/>
                <dgm:constr type="l" for="ch" forName="dotPict_31"/>
                <dgm:constr type="t" for="ch" forName="dotPict_31" refType="userD" fact="2.25"/>
                <dgm:constr type="w" for="ch" forName="dotPict_31" refType="userD"/>
                <dgm:constr type="h" for="ch" forName="dotPict_31" refType="userD"/>
                <dgm:constr type="l" for="ch" forName="dotPict_32" refType="userD" fact="1.125"/>
                <dgm:constr type="t" for="ch" forName="dotPict_32" refType="userD" fact="1.125"/>
                <dgm:constr type="w" for="ch" forName="dotPict_32" refType="userD"/>
                <dgm:constr type="h" for="ch" forName="dotPict_32" refType="userD"/>
                <dgm:constr type="l" for="ch" forName="dotPict_33" refType="userD" fact="2.25"/>
                <dgm:constr type="t" for="ch" forName="dotPict_33"/>
                <dgm:constr type="w" for="ch" forName="dotPict_33" refType="userD"/>
                <dgm:constr type="h" for="ch" forName="dotPict_33" refType="userD"/>
              </dgm:constrLst>
              <dgm:layoutNode name="dotPict_31" styleLbl="solidFgAcc1">
                <dgm:alg type="sp"/>
                <dgm:shape xmlns:r="http://schemas.openxmlformats.org/officeDocument/2006/relationships" type="ellipse" r:blip="">
                  <dgm:adjLst/>
                </dgm:shape>
                <dgm:presOf/>
              </dgm:layoutNode>
              <dgm:layoutNode name="dotPict_32" styleLbl="solidFgAcc1">
                <dgm:alg type="sp"/>
                <dgm:shape xmlns:r="http://schemas.openxmlformats.org/officeDocument/2006/relationships" type="ellipse" r:blip="">
                  <dgm:adjLst/>
                </dgm:shape>
                <dgm:presOf/>
              </dgm:layoutNode>
              <dgm:layoutNode name="dotPict_33" styleLbl="solidFgAcc1">
                <dgm:alg type="sp"/>
                <dgm:shape xmlns:r="http://schemas.openxmlformats.org/officeDocument/2006/relationships" type="ellipse" r:blip="">
                  <dgm:adjLst/>
                </dgm:shape>
                <dgm:presOf/>
              </dgm:layoutNode>
            </dgm:layoutNode>
          </dgm:forEach>
        </dgm:if>
        <dgm:else name="Name20">
          <dgm:layoutNode name="pictB3" styleLbl="alignNode1">
            <dgm:alg type="sp"/>
            <dgm:shape xmlns:r="http://schemas.openxmlformats.org/officeDocument/2006/relationships" type="rect" r:blip="">
              <dgm:adjLst/>
            </dgm:shape>
            <dgm:presOf/>
          </dgm:layoutNode>
        </dgm:else>
      </dgm:choose>
      <dgm:choose name="Name21">
        <dgm:if name="Name22" axis="ch" ptType="node" func="cnt" op="gte" val="4">
          <dgm:forEach name="Name23" axis="ch" ptType="sibTrans" hideLastTrans="0" st="4" cnt="1">
            <dgm:layoutNode name="pictA4">
              <dgm:alg type="sp"/>
              <dgm:shape xmlns:r="http://schemas.openxmlformats.org/officeDocument/2006/relationships" r:blip="">
                <dgm:adjLst/>
              </dgm:shape>
              <dgm:presOf/>
              <dgm:forEach name="Name24" ref="imageRepeat"/>
            </dgm:layoutNode>
            <dgm:layoutNode name="fourDotsPict">
              <dgm:alg type="composite"/>
              <dgm:shape xmlns:r="http://schemas.openxmlformats.org/officeDocument/2006/relationships" r:blip="">
                <dgm:adjLst/>
              </dgm:shape>
              <dgm:presOf/>
              <dgm:constrLst>
                <dgm:constr type="userD"/>
                <dgm:constr type="w" for="ch" forName="dotPict_41" refType="userD"/>
                <dgm:constr type="h" for="ch" forName="dotPict_41" refType="userD"/>
                <dgm:constr type="l" for="ch" forName="dotPict_42" refType="userD" fact="1.5"/>
                <dgm:constr type="w" for="ch" forName="dotPict_42" refType="userD"/>
                <dgm:constr type="h" for="ch" forName="dotPict_42" refType="userD"/>
                <dgm:constr type="t" for="ch" forName="dotPict_43" refType="userD" fact="1.5"/>
                <dgm:constr type="w" for="ch" forName="dotPict_43" refType="userD"/>
                <dgm:constr type="h" for="ch" forName="dotPict_43" refType="userD"/>
                <dgm:constr type="l" for="ch" forName="dotPict_44" refType="userD" fact="1.5"/>
                <dgm:constr type="t" for="ch" forName="dotPict_44" refType="userD" fact="1.5"/>
                <dgm:constr type="w" for="ch" forName="dotPict_44" refType="userD"/>
                <dgm:constr type="h" for="ch" forName="dotPict_44" refType="userD"/>
              </dgm:constrLst>
              <dgm:layoutNode name="dotPict_41" styleLbl="solidFgAcc1">
                <dgm:alg type="sp"/>
                <dgm:shape xmlns:r="http://schemas.openxmlformats.org/officeDocument/2006/relationships" type="ellipse" r:blip="">
                  <dgm:adjLst/>
                </dgm:shape>
                <dgm:presOf/>
              </dgm:layoutNode>
              <dgm:layoutNode name="dotPict_42" styleLbl="solidFgAcc1">
                <dgm:alg type="sp"/>
                <dgm:shape xmlns:r="http://schemas.openxmlformats.org/officeDocument/2006/relationships" type="ellipse" r:blip="">
                  <dgm:adjLst/>
                </dgm:shape>
                <dgm:presOf/>
              </dgm:layoutNode>
              <dgm:layoutNode name="dotPict_43" styleLbl="solidFgAcc1">
                <dgm:alg type="sp"/>
                <dgm:shape xmlns:r="http://schemas.openxmlformats.org/officeDocument/2006/relationships" type="ellipse" r:blip="">
                  <dgm:adjLst/>
                </dgm:shape>
                <dgm:presOf/>
              </dgm:layoutNode>
              <dgm:layoutNode name="dotPict_44" styleLbl="solidFgAcc1">
                <dgm:alg type="sp"/>
                <dgm:shape xmlns:r="http://schemas.openxmlformats.org/officeDocument/2006/relationships" type="ellipse" r:blip="">
                  <dgm:adjLst/>
                </dgm:shape>
                <dgm:presOf/>
              </dgm:layoutNode>
            </dgm:layoutNode>
          </dgm:forEach>
        </dgm:if>
        <dgm:else name="Name25">
          <dgm:layoutNode name="pictB4" styleLbl="alignNode1">
            <dgm:alg type="sp"/>
            <dgm:shape xmlns:r="http://schemas.openxmlformats.org/officeDocument/2006/relationships" type="rect" r:blip="">
              <dgm:adjLst/>
            </dgm:shape>
            <dgm:presOf/>
          </dgm:layoutNode>
        </dgm:else>
      </dgm:choose>
      <dgm:choose name="Name26">
        <dgm:if name="Name27" axis="ch" ptType="node" func="cnt" op="gte" val="5">
          <dgm:forEach name="Name28" axis="ch" ptType="sibTrans" hideLastTrans="0" st="5" cnt="1">
            <dgm:layoutNode name="pictA5">
              <dgm:alg type="sp"/>
              <dgm:shape xmlns:r="http://schemas.openxmlformats.org/officeDocument/2006/relationships" r:blip="">
                <dgm:adjLst/>
              </dgm:shape>
              <dgm:presOf/>
              <dgm:forEach name="Name29" ref="imageRepeat"/>
            </dgm:layoutNode>
            <dgm:layoutNode name="fiveDotsPict">
              <dgm:alg type="composite"/>
              <dgm:shape xmlns:r="http://schemas.openxmlformats.org/officeDocument/2006/relationships" r:blip="">
                <dgm:adjLst/>
              </dgm:shape>
              <dgm:presOf/>
              <dgm:constrLst>
                <dgm:constr type="userD"/>
                <dgm:constr type="l" for="ch" forName="dotPict_51"/>
                <dgm:constr type="t" for="ch" forName="dotPict_51" refType="userD" fact="2.25"/>
                <dgm:constr type="w" for="ch" forName="dotPict_51" refType="userD"/>
                <dgm:constr type="h" for="ch" forName="dotPict_51" refType="userD"/>
                <dgm:constr type="l" for="ch" forName="dotPict_52" refType="userD" fact="1.125"/>
                <dgm:constr type="t" for="ch" forName="dotPict_52" refType="userD" fact="1.125"/>
                <dgm:constr type="w" for="ch" forName="dotPict_52" refType="userD"/>
                <dgm:constr type="h" for="ch" forName="dotPict_52" refType="userD"/>
                <dgm:constr type="l" for="ch" forName="dotPict_53" refType="userD" fact="2.25"/>
                <dgm:constr type="t" for="ch" forName="dotPict_53"/>
                <dgm:constr type="w" for="ch" forName="dotPict_53" refType="userD"/>
                <dgm:constr type="h" for="ch" forName="dotPict_53" refType="userD"/>
                <dgm:constr type="l" for="ch" forName="dotPict_54"/>
                <dgm:constr type="t" for="ch" forName="dotPict_54"/>
                <dgm:constr type="w" for="ch" forName="dotPict_54" refType="userD"/>
                <dgm:constr type="h" for="ch" forName="dotPict_54" refType="userD"/>
                <dgm:constr type="l" for="ch" forName="dotPict_55" refType="userD" fact="2.25"/>
                <dgm:constr type="t" for="ch" forName="dotPict_55" refType="userD" fact="2.25"/>
                <dgm:constr type="w" for="ch" forName="dotPict_55" refType="userD"/>
                <dgm:constr type="h" for="ch" forName="dotPict_55" refType="userD"/>
              </dgm:constrLst>
              <dgm:layoutNode name="dotPict_51" styleLbl="solidFgAcc1">
                <dgm:alg type="sp"/>
                <dgm:shape xmlns:r="http://schemas.openxmlformats.org/officeDocument/2006/relationships" type="ellipse" r:blip="">
                  <dgm:adjLst/>
                </dgm:shape>
                <dgm:presOf/>
              </dgm:layoutNode>
              <dgm:layoutNode name="dotPict_52" styleLbl="solidFgAcc1">
                <dgm:alg type="sp"/>
                <dgm:shape xmlns:r="http://schemas.openxmlformats.org/officeDocument/2006/relationships" type="ellipse" r:blip="">
                  <dgm:adjLst/>
                </dgm:shape>
                <dgm:presOf/>
              </dgm:layoutNode>
              <dgm:layoutNode name="dotPict_53" styleLbl="solidFgAcc1">
                <dgm:alg type="sp"/>
                <dgm:shape xmlns:r="http://schemas.openxmlformats.org/officeDocument/2006/relationships" type="ellipse" r:blip="">
                  <dgm:adjLst/>
                </dgm:shape>
                <dgm:presOf/>
              </dgm:layoutNode>
              <dgm:layoutNode name="dotPict_54" styleLbl="solidFgAcc1">
                <dgm:alg type="sp"/>
                <dgm:shape xmlns:r="http://schemas.openxmlformats.org/officeDocument/2006/relationships" type="ellipse" r:blip="">
                  <dgm:adjLst/>
                </dgm:shape>
                <dgm:presOf/>
              </dgm:layoutNode>
              <dgm:layoutNode name="dotPict_55" styleLbl="solidFgAcc1">
                <dgm:alg type="sp"/>
                <dgm:shape xmlns:r="http://schemas.openxmlformats.org/officeDocument/2006/relationships" type="ellipse" r:blip="">
                  <dgm:adjLst/>
                </dgm:shape>
                <dgm:presOf/>
              </dgm:layoutNode>
            </dgm:layoutNode>
          </dgm:forEach>
        </dgm:if>
        <dgm:else name="Name30">
          <dgm:layoutNode name="pictB5" styleLbl="alignNode1">
            <dgm:alg type="sp"/>
            <dgm:shape xmlns:r="http://schemas.openxmlformats.org/officeDocument/2006/relationships" type="rect" r:blip="">
              <dgm:adjLst/>
            </dgm:shape>
            <dgm:presOf/>
          </dgm:layoutNode>
        </dgm:else>
      </dgm:choose>
    </dgm:layoutNode>
    <dgm:layoutNode name="txLine">
      <dgm:choose name="Name31">
        <dgm:if name="Name32" func="var" arg="dir" op="equ" val="norm">
          <dgm:alg type="lin">
            <dgm:param type="horzAlign" val="r"/>
          </dgm:alg>
        </dgm:if>
        <dgm:else name="Name33">
          <dgm:alg type="lin">
            <dgm:param type="horzAlign" val="l"/>
            <dgm:param type="linDir" val="fromR"/>
          </dgm:alg>
        </dgm:else>
      </dgm:choose>
      <dgm:constrLst>
        <dgm:constr type="primFontSz" for="ch" ptType="node" op="equ" val="65"/>
        <dgm:constr type="w" for="ch" ptType="node" refType="primFontSz" refFor="ch" refPtType="node" fact="0.5"/>
        <dgm:constr type="h" for="ch" ptType="node" refType="h"/>
      </dgm:constrLst>
      <dgm:ruleLst>
        <dgm:rule type="primFontSz" for="ch" ptType="node" val="5" fact="NaN" max="NaN"/>
      </dgm:ruleLst>
      <dgm:forEach name="Name34" axis="ch" ptType="node">
        <dgm:choose name="Name35">
          <dgm:if name="Name36" axis="self" ptType="node" func="pos" op="equ" val="1">
            <dgm:layoutNode name="oneDotTx">
              <dgm:alg type="composite"/>
              <dgm:shape xmlns:r="http://schemas.openxmlformats.org/officeDocument/2006/relationships" r:blip="">
                <dgm:adjLst/>
              </dgm:shape>
              <dgm:presOf/>
              <dgm:constrLst>
                <dgm:constr type="userD"/>
                <dgm:constr type="w" for="ch" forName="dotTx_11" refType="userD"/>
                <dgm:constr type="h" for="ch" forName="dotTx_11" refType="userD"/>
              </dgm:constrLst>
              <dgm:layoutNode name="dotTx_11" styleLbl="solidFgAcc1">
                <dgm:alg type="sp"/>
                <dgm:shape xmlns:r="http://schemas.openxmlformats.org/officeDocument/2006/relationships" type="ellipse" r:blip="">
                  <dgm:adjLst/>
                </dgm:shape>
                <dgm:presOf/>
              </dgm:layoutNode>
            </dgm:layoutNode>
            <dgm:layoutNode name="Name37"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38" axis="self" ptType="node" func="pos" op="equ" val="2">
            <dgm:layoutNode name="twoDotsTx">
              <dgm:alg type="composite"/>
              <dgm:shape xmlns:r="http://schemas.openxmlformats.org/officeDocument/2006/relationships" r:blip="">
                <dgm:adjLst/>
              </dgm:shape>
              <dgm:presOf/>
              <dgm:constrLst>
                <dgm:constr type="userD"/>
                <dgm:constr type="w" for="ch" forName="dotTx_21" refType="userD"/>
                <dgm:constr type="h" for="ch" forName="dotTx_21" refType="userD"/>
                <dgm:constr type="l" for="ch" forName="dotTx_22" refType="userD" fact="1.5"/>
                <dgm:constr type="w" for="ch" forName="dotTx_22" refType="userD"/>
                <dgm:constr type="h" for="ch" forName="dotTx_22" refType="userD"/>
              </dgm:constrLst>
              <dgm:layoutNode name="dotTx_21" styleLbl="solidFgAcc1">
                <dgm:alg type="sp"/>
                <dgm:shape xmlns:r="http://schemas.openxmlformats.org/officeDocument/2006/relationships" type="ellipse" r:blip="">
                  <dgm:adjLst/>
                </dgm:shape>
                <dgm:presOf/>
              </dgm:layoutNode>
              <dgm:layoutNode name="dotTx_22" styleLbl="solidFgAcc1">
                <dgm:alg type="sp"/>
                <dgm:shape xmlns:r="http://schemas.openxmlformats.org/officeDocument/2006/relationships" type="ellipse" r:blip="">
                  <dgm:adjLst/>
                </dgm:shape>
                <dgm:presOf/>
              </dgm:layoutNode>
            </dgm:layoutNode>
            <dgm:layoutNode name="Name39"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0" axis="self" ptType="node" func="pos" op="equ" val="3">
            <dgm:layoutNode name="threeDotsTx">
              <dgm:alg type="composite"/>
              <dgm:shape xmlns:r="http://schemas.openxmlformats.org/officeDocument/2006/relationships" r:blip="">
                <dgm:adjLst/>
              </dgm:shape>
              <dgm:presOf/>
              <dgm:constrLst>
                <dgm:constr type="userD"/>
                <dgm:constr type="l" for="ch" forName="dotTx_31"/>
                <dgm:constr type="t" for="ch" forName="dotTx_31" refType="userD" fact="2.25"/>
                <dgm:constr type="w" for="ch" forName="dotTx_31" refType="userD"/>
                <dgm:constr type="h" for="ch" forName="dotTx_31" refType="userD"/>
                <dgm:constr type="l" for="ch" forName="dotTx_32" refType="userD" fact="1.125"/>
                <dgm:constr type="t" for="ch" forName="dotTx_32" refType="userD" fact="1.125"/>
                <dgm:constr type="w" for="ch" forName="dotTx_32" refType="userD"/>
                <dgm:constr type="h" for="ch" forName="dotTx_32" refType="userD"/>
                <dgm:constr type="l" for="ch" forName="dotTx_33" refType="userD" fact="2.25"/>
                <dgm:constr type="t" for="ch" forName="dotTx_33"/>
                <dgm:constr type="w" for="ch" forName="dotTx_33" refType="userD"/>
                <dgm:constr type="h" for="ch" forName="dotTx_33" refType="userD"/>
              </dgm:constrLst>
              <dgm:layoutNode name="dotTx_31" styleLbl="solidFgAcc1">
                <dgm:alg type="sp"/>
                <dgm:shape xmlns:r="http://schemas.openxmlformats.org/officeDocument/2006/relationships" type="ellipse" r:blip="">
                  <dgm:adjLst/>
                </dgm:shape>
                <dgm:presOf/>
              </dgm:layoutNode>
              <dgm:layoutNode name="dotTx_32" styleLbl="solidFgAcc1">
                <dgm:alg type="sp"/>
                <dgm:shape xmlns:r="http://schemas.openxmlformats.org/officeDocument/2006/relationships" type="ellipse" r:blip="">
                  <dgm:adjLst/>
                </dgm:shape>
                <dgm:presOf/>
              </dgm:layoutNode>
              <dgm:layoutNode name="dotTx_33" styleLbl="solidFgAcc1">
                <dgm:alg type="sp"/>
                <dgm:shape xmlns:r="http://schemas.openxmlformats.org/officeDocument/2006/relationships" type="ellipse" r:blip="">
                  <dgm:adjLst/>
                </dgm:shape>
                <dgm:presOf/>
              </dgm:layoutNode>
            </dgm:layoutNode>
            <dgm:layoutNode name="Name41"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2" axis="self" ptType="node" func="pos" op="equ" val="4">
            <dgm:layoutNode name="fourDotsTx">
              <dgm:alg type="composite"/>
              <dgm:shape xmlns:r="http://schemas.openxmlformats.org/officeDocument/2006/relationships" r:blip="">
                <dgm:adjLst/>
              </dgm:shape>
              <dgm:presOf/>
              <dgm:constrLst>
                <dgm:constr type="userD"/>
                <dgm:constr type="w" for="ch" forName="dotTx_41" refType="userD"/>
                <dgm:constr type="h" for="ch" forName="dotTx_41" refType="userD"/>
                <dgm:constr type="l" for="ch" forName="dotTx_42" refType="userD" fact="1.5"/>
                <dgm:constr type="w" for="ch" forName="dotTx_42" refType="userD"/>
                <dgm:constr type="h" for="ch" forName="dotTx_42" refType="userD"/>
                <dgm:constr type="t" for="ch" forName="dotTx_43" refType="userD" fact="1.5"/>
                <dgm:constr type="w" for="ch" forName="dotTx_43" refType="userD"/>
                <dgm:constr type="h" for="ch" forName="dotTx_43" refType="userD"/>
                <dgm:constr type="l" for="ch" forName="dotTx_44" refType="userD" fact="1.5"/>
                <dgm:constr type="t" for="ch" forName="dotTx_44" refType="userD" fact="1.5"/>
                <dgm:constr type="w" for="ch" forName="dotTx_44" refType="userD"/>
                <dgm:constr type="h" for="ch" forName="dotTx_44" refType="userD"/>
              </dgm:constrLst>
              <dgm:layoutNode name="dotTx_41" styleLbl="solidFgAcc1">
                <dgm:alg type="sp"/>
                <dgm:shape xmlns:r="http://schemas.openxmlformats.org/officeDocument/2006/relationships" type="ellipse" r:blip="">
                  <dgm:adjLst/>
                </dgm:shape>
                <dgm:presOf/>
              </dgm:layoutNode>
              <dgm:layoutNode name="dotTx_42" styleLbl="solidFgAcc1">
                <dgm:alg type="sp"/>
                <dgm:shape xmlns:r="http://schemas.openxmlformats.org/officeDocument/2006/relationships" type="ellipse" r:blip="">
                  <dgm:adjLst/>
                </dgm:shape>
                <dgm:presOf/>
              </dgm:layoutNode>
              <dgm:layoutNode name="dotTx_43" styleLbl="solidFgAcc1">
                <dgm:alg type="sp"/>
                <dgm:shape xmlns:r="http://schemas.openxmlformats.org/officeDocument/2006/relationships" type="ellipse" r:blip="">
                  <dgm:adjLst/>
                </dgm:shape>
                <dgm:presOf/>
              </dgm:layoutNode>
              <dgm:layoutNode name="dotTx_44" styleLbl="solidFgAcc1">
                <dgm:alg type="sp"/>
                <dgm:shape xmlns:r="http://schemas.openxmlformats.org/officeDocument/2006/relationships" type="ellipse" r:blip="">
                  <dgm:adjLst/>
                </dgm:shape>
                <dgm:presOf/>
              </dgm:layoutNode>
            </dgm:layoutNode>
            <dgm:layoutNode name="Name43"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if name="Name44" axis="self" ptType="node" func="pos" op="equ" val="5">
            <dgm:layoutNode name="fiveDotsTx">
              <dgm:alg type="composite"/>
              <dgm:shape xmlns:r="http://schemas.openxmlformats.org/officeDocument/2006/relationships" r:blip="">
                <dgm:adjLst/>
              </dgm:shape>
              <dgm:presOf/>
              <dgm:constrLst>
                <dgm:constr type="userD"/>
                <dgm:constr type="l" for="ch" forName="dotTx_51"/>
                <dgm:constr type="t" for="ch" forName="dotTx_51" refType="userD" fact="2.25"/>
                <dgm:constr type="w" for="ch" forName="dotTx_51" refType="userD"/>
                <dgm:constr type="h" for="ch" forName="dotTx_51" refType="userD"/>
                <dgm:constr type="l" for="ch" forName="dotTx_52" refType="userD" fact="1.125"/>
                <dgm:constr type="t" for="ch" forName="dotTx_52" refType="userD" fact="1.125"/>
                <dgm:constr type="w" for="ch" forName="dotTx_52" refType="userD"/>
                <dgm:constr type="h" for="ch" forName="dotTx_52" refType="userD"/>
                <dgm:constr type="l" for="ch" forName="dotTx_53" refType="userD" fact="2.25"/>
                <dgm:constr type="t" for="ch" forName="dotTx_53"/>
                <dgm:constr type="w" for="ch" forName="dotTx_53" refType="userD"/>
                <dgm:constr type="h" for="ch" forName="dotTx_53" refType="userD"/>
                <dgm:constr type="l" for="ch" forName="dotTx_54"/>
                <dgm:constr type="t" for="ch" forName="dotTx_54"/>
                <dgm:constr type="w" for="ch" forName="dotTx_54" refType="userD"/>
                <dgm:constr type="h" for="ch" forName="dotTx_54" refType="userD"/>
                <dgm:constr type="l" for="ch" forName="dotTx_55" refType="userD" fact="2.25"/>
                <dgm:constr type="t" for="ch" forName="dotTx_55" refType="userD" fact="2.25"/>
                <dgm:constr type="w" for="ch" forName="dotTx_55" refType="userD"/>
                <dgm:constr type="h" for="ch" forName="dotTx_55" refType="userD"/>
              </dgm:constrLst>
              <dgm:layoutNode name="dotTx_51" styleLbl="solidFgAcc1">
                <dgm:alg type="sp"/>
                <dgm:shape xmlns:r="http://schemas.openxmlformats.org/officeDocument/2006/relationships" type="ellipse" r:blip="">
                  <dgm:adjLst/>
                </dgm:shape>
                <dgm:presOf/>
              </dgm:layoutNode>
              <dgm:layoutNode name="dotTx_52" styleLbl="solidFgAcc1">
                <dgm:alg type="sp"/>
                <dgm:shape xmlns:r="http://schemas.openxmlformats.org/officeDocument/2006/relationships" type="ellipse" r:blip="">
                  <dgm:adjLst/>
                </dgm:shape>
                <dgm:presOf/>
              </dgm:layoutNode>
              <dgm:layoutNode name="dotTx_53" styleLbl="solidFgAcc1">
                <dgm:alg type="sp"/>
                <dgm:shape xmlns:r="http://schemas.openxmlformats.org/officeDocument/2006/relationships" type="ellipse" r:blip="">
                  <dgm:adjLst/>
                </dgm:shape>
                <dgm:presOf/>
              </dgm:layoutNode>
              <dgm:layoutNode name="dotTx_54" styleLbl="solidFgAcc1">
                <dgm:alg type="sp"/>
                <dgm:shape xmlns:r="http://schemas.openxmlformats.org/officeDocument/2006/relationships" type="ellipse" r:blip="">
                  <dgm:adjLst/>
                </dgm:shape>
                <dgm:presOf/>
              </dgm:layoutNode>
              <dgm:layoutNode name="dotTx_55" styleLbl="solidFgAcc1">
                <dgm:alg type="sp"/>
                <dgm:shape xmlns:r="http://schemas.openxmlformats.org/officeDocument/2006/relationships" type="ellipse" r:blip="">
                  <dgm:adjLst/>
                </dgm:shape>
                <dgm:presOf/>
              </dgm:layoutNode>
            </dgm:layoutNode>
            <dgm:layoutNode name="Name45" styleLbl="revTx">
              <dgm:varLst>
                <dgm:bulletEnabled val="1"/>
              </dgm:varLst>
              <dgm:alg type="tx"/>
              <dgm:shape xmlns:r="http://schemas.openxmlformats.org/officeDocument/2006/relationships" type="rect" r:blip="">
                <dgm:adjLst/>
              </dgm:shape>
              <dgm:presOf axis="desOrSelf" ptType="node"/>
              <dgm:constrLst>
                <dgm:constr type="tMarg" refType="primFontSz" fact="0.2"/>
                <dgm:constr type="bMarg"/>
              </dgm:constrLst>
              <dgm:ruleLst>
                <dgm:rule type="w" val="INF" fact="NaN" max="NaN"/>
              </dgm:ruleLst>
            </dgm:layoutNode>
          </dgm:if>
          <dgm:else name="Name46"/>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es-ES" sz="1200"/>
            </a:lvl1pPr>
          </a:lstStyle>
          <a:p>
            <a:endParaRPr lang="es-ES"/>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latinLnBrk="0">
              <a:defRPr lang="es-ES" sz="1200"/>
            </a:lvl1pPr>
          </a:lstStyle>
          <a:p>
            <a:fld id="{B1659ACC-BB8B-40BD-9C3D-7515A99833BA}" type="datetimeFigureOut">
              <a:rPr lang="es-ES"/>
              <a:t>05/10/2016</a:t>
            </a:fld>
            <a:endParaRPr lang="es-ES"/>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latinLnBrk="0">
              <a:defRPr lang="es-ES" sz="1200"/>
            </a:lvl1pPr>
          </a:lstStyle>
          <a:p>
            <a:endParaRPr lang="es-ES"/>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latinLnBrk="0">
              <a:defRPr lang="es-ES" sz="1200"/>
            </a:lvl1pPr>
          </a:lstStyle>
          <a:p>
            <a:fld id="{FE02B09C-4EB4-4858-8C5D-928515EB5FA1}" type="slidenum">
              <a:rPr lang="es-ES"/>
              <a:t>‹Nº›</a:t>
            </a:fld>
            <a:endParaRPr lang="es-ES"/>
          </a:p>
        </p:txBody>
      </p:sp>
    </p:spTree>
    <p:extLst>
      <p:ext uri="{BB962C8B-B14F-4D97-AF65-F5344CB8AC3E}">
        <p14:creationId xmlns:p14="http://schemas.microsoft.com/office/powerpoint/2010/main" val="2581470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6CAB3F5D-6129-4745-AD27-E1F8E3F0C4BE}" type="datetimeFigureOut">
              <a:t>05/10/2016</a:t>
            </a:fld>
            <a:endParaRPr lang="es-ES"/>
          </a:p>
        </p:txBody>
      </p:sp>
      <p:sp>
        <p:nvSpPr>
          <p:cNvPr id="4" name="Marcador de posición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BC640D2E-0C1A-4418-8763-9BB732EB1D20}" type="slidenum">
              <a:t>‹Nº›</a:t>
            </a:fld>
            <a:endParaRPr lang="es-ES"/>
          </a:p>
        </p:txBody>
      </p:sp>
    </p:spTree>
    <p:extLst>
      <p:ext uri="{BB962C8B-B14F-4D97-AF65-F5344CB8AC3E}">
        <p14:creationId xmlns:p14="http://schemas.microsoft.com/office/powerpoint/2010/main" val="3186368136"/>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a:xfrm>
            <a:off x="685800" y="4343400"/>
            <a:ext cx="5486400" cy="660648"/>
          </a:xfrm>
        </p:spPr>
        <p:txBody>
          <a:bodyPr/>
          <a:lstStyle/>
          <a:p>
            <a:pPr algn="just"/>
            <a:r>
              <a:rPr lang="es-MX" dirty="0"/>
              <a:t>Se presentan la información requerida que permite la correcta identificación  de la diapositivas </a:t>
            </a:r>
            <a:r>
              <a:rPr lang="es-MX" dirty="0" smtClean="0"/>
              <a:t>de la unidad 3 Regionalización en México</a:t>
            </a:r>
            <a:r>
              <a:rPr lang="es-MX" baseline="0" dirty="0" smtClean="0"/>
              <a:t> y el Estado de México de la asignatura  </a:t>
            </a:r>
            <a:r>
              <a:rPr lang="es-MX" dirty="0" smtClean="0"/>
              <a:t> </a:t>
            </a:r>
            <a:r>
              <a:rPr lang="es-MX" dirty="0"/>
              <a:t>«Desarrollo Regional».</a:t>
            </a:r>
          </a:p>
          <a:p>
            <a:pPr algn="just"/>
            <a:endParaRPr lang="es-MX" dirty="0"/>
          </a:p>
        </p:txBody>
      </p:sp>
      <p:sp>
        <p:nvSpPr>
          <p:cNvPr id="4" name="3 Marcador de número de diapositiva"/>
          <p:cNvSpPr>
            <a:spLocks noGrp="1"/>
          </p:cNvSpPr>
          <p:nvPr>
            <p:ph type="sldNum" sz="quarter" idx="10"/>
          </p:nvPr>
        </p:nvSpPr>
        <p:spPr/>
        <p:txBody>
          <a:bodyPr/>
          <a:lstStyle/>
          <a:p>
            <a:fld id="{D4B170A6-DD8B-4D17-BDE6-F4E9A5B52969}" type="slidenum">
              <a:rPr lang="es-MX" smtClean="0">
                <a:solidFill>
                  <a:prstClr val="black"/>
                </a:solidFill>
              </a:rPr>
              <a:pPr/>
              <a:t>1</a:t>
            </a:fld>
            <a:endParaRPr lang="es-MX">
              <a:solidFill>
                <a:prstClr val="black"/>
              </a:solidFill>
            </a:endParaRPr>
          </a:p>
        </p:txBody>
      </p:sp>
    </p:spTree>
    <p:extLst>
      <p:ext uri="{BB962C8B-B14F-4D97-AF65-F5344CB8AC3E}">
        <p14:creationId xmlns:p14="http://schemas.microsoft.com/office/powerpoint/2010/main" val="1843602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muestran otros criterios de Regionalización, los cuales estarán en función del objetivo que persiga el investigador</a:t>
            </a:r>
            <a:r>
              <a:rPr lang="es-MX" dirty="0" smtClean="0"/>
              <a:t>. Se pueden realizar cuantas regionalizaciones se deseen, cumpliendo diversos objetivos y definiendo perfectamente las variables a utilizar.</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10</a:t>
            </a:fld>
            <a:endParaRPr lang="es-MX"/>
          </a:p>
        </p:txBody>
      </p:sp>
    </p:spTree>
    <p:extLst>
      <p:ext uri="{BB962C8B-B14F-4D97-AF65-F5344CB8AC3E}">
        <p14:creationId xmlns:p14="http://schemas.microsoft.com/office/powerpoint/2010/main" val="3652627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MX" dirty="0"/>
              <a:t>Comienza el tema:</a:t>
            </a:r>
            <a:r>
              <a:rPr lang="es-MX" baseline="0" dirty="0"/>
              <a:t> Regionalización en </a:t>
            </a:r>
            <a:r>
              <a:rPr lang="es-MX" baseline="0" dirty="0" smtClean="0"/>
              <a:t>México. Se hará referencia a las diferentes metodologías de regionalización aplicadas en México.</a:t>
            </a:r>
            <a:endParaRPr lang="es-MX" dirty="0"/>
          </a:p>
        </p:txBody>
      </p:sp>
    </p:spTree>
    <p:extLst>
      <p:ext uri="{BB962C8B-B14F-4D97-AF65-F5344CB8AC3E}">
        <p14:creationId xmlns:p14="http://schemas.microsoft.com/office/powerpoint/2010/main" val="332891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la</a:t>
            </a:r>
            <a:r>
              <a:rPr lang="es-MX" baseline="0" dirty="0"/>
              <a:t> formación de una </a:t>
            </a:r>
            <a:r>
              <a:rPr lang="es-MX" baseline="0" dirty="0" smtClean="0"/>
              <a:t>región comercial  </a:t>
            </a:r>
            <a:r>
              <a:rPr lang="es-MX" baseline="0" dirty="0"/>
              <a:t>derivada de la </a:t>
            </a:r>
            <a:r>
              <a:rPr lang="es-MX" baseline="0" dirty="0" smtClean="0"/>
              <a:t>globalización . </a:t>
            </a:r>
            <a:endParaRPr lang="es-MX" baseline="0" dirty="0"/>
          </a:p>
          <a:p>
            <a:pPr algn="just"/>
            <a:endParaRPr lang="es-MX" baseline="0" dirty="0"/>
          </a:p>
          <a:p>
            <a:pPr algn="just"/>
            <a:r>
              <a:rPr lang="es-MX" dirty="0"/>
              <a:t>Desde principios de los años noventa,</a:t>
            </a:r>
            <a:r>
              <a:rPr lang="es-MX" baseline="0" dirty="0"/>
              <a:t> la nueva estructura económica fomentaba la apertura comercial. México firmó un Tratado de Libre Comercio con el objetivo de diversificar la producción y exportar productos hacia Estados Unidos y Canadá. Bajo este contexto, se establece la región comercial que incluye intercambios comerciales   entre estos tres países.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12</a:t>
            </a:fld>
            <a:endParaRPr lang="es-MX"/>
          </a:p>
        </p:txBody>
      </p:sp>
    </p:spTree>
    <p:extLst>
      <p:ext uri="{BB962C8B-B14F-4D97-AF65-F5344CB8AC3E}">
        <p14:creationId xmlns:p14="http://schemas.microsoft.com/office/powerpoint/2010/main" val="1397030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Las </a:t>
            </a:r>
            <a:r>
              <a:rPr lang="es-MX" dirty="0" smtClean="0"/>
              <a:t>Regiones socioeconómicas </a:t>
            </a:r>
            <a:r>
              <a:rPr lang="es-MX" baseline="0" dirty="0" smtClean="0"/>
              <a:t> </a:t>
            </a:r>
            <a:r>
              <a:rPr lang="es-MX" baseline="0" dirty="0"/>
              <a:t>se forman por agrupaciones de diferentes entidades o estados que conforman el territorio mexicano. Se consideran tres aspectos en que los territorios son similares: </a:t>
            </a:r>
            <a:r>
              <a:rPr lang="es-MX" dirty="0"/>
              <a:t>físicos, culturales, económicos</a:t>
            </a:r>
            <a:r>
              <a:rPr lang="es-MX" dirty="0" smtClean="0"/>
              <a:t>. Se presentan</a:t>
            </a:r>
            <a:r>
              <a:rPr lang="es-MX" baseline="0" dirty="0" smtClean="0"/>
              <a:t> las primeras agrupaciones regionales con características especificas.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13</a:t>
            </a:fld>
            <a:endParaRPr lang="es-MX"/>
          </a:p>
        </p:txBody>
      </p:sp>
    </p:spTree>
    <p:extLst>
      <p:ext uri="{BB962C8B-B14F-4D97-AF65-F5344CB8AC3E}">
        <p14:creationId xmlns:p14="http://schemas.microsoft.com/office/powerpoint/2010/main" val="3602990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las principales características</a:t>
            </a:r>
            <a:r>
              <a:rPr lang="es-MX" baseline="0" dirty="0"/>
              <a:t> de la Región Norte, siendo esta región la principal zona minera del </a:t>
            </a:r>
            <a:r>
              <a:rPr lang="es-MX" baseline="0" dirty="0" smtClean="0"/>
              <a:t>país , con fuerte presencia ganadera .</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14</a:t>
            </a:fld>
            <a:endParaRPr lang="es-MX"/>
          </a:p>
        </p:txBody>
      </p:sp>
    </p:spTree>
    <p:extLst>
      <p:ext uri="{BB962C8B-B14F-4D97-AF65-F5344CB8AC3E}">
        <p14:creationId xmlns:p14="http://schemas.microsoft.com/office/powerpoint/2010/main" val="1227561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muestran las principales características</a:t>
            </a:r>
            <a:r>
              <a:rPr lang="es-MX" baseline="0" dirty="0"/>
              <a:t> de la Región Noroeste. Esta zona es predominante en pesca y extracción de sal.</a:t>
            </a:r>
            <a:endParaRPr lang="es-MX" dirty="0"/>
          </a:p>
          <a:p>
            <a:pPr algn="just"/>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15</a:t>
            </a:fld>
            <a:endParaRPr lang="es-MX"/>
          </a:p>
        </p:txBody>
      </p:sp>
    </p:spTree>
    <p:extLst>
      <p:ext uri="{BB962C8B-B14F-4D97-AF65-F5344CB8AC3E}">
        <p14:creationId xmlns:p14="http://schemas.microsoft.com/office/powerpoint/2010/main" val="4162808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 muestran las principales características</a:t>
            </a:r>
            <a:r>
              <a:rPr lang="es-MX" baseline="0" dirty="0"/>
              <a:t> de la Región </a:t>
            </a:r>
            <a:r>
              <a:rPr lang="es-MX" baseline="0" dirty="0" smtClean="0"/>
              <a:t>Occidente. Con fuerte presencia agrícola, minera e industrial.</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16</a:t>
            </a:fld>
            <a:endParaRPr lang="es-MX"/>
          </a:p>
        </p:txBody>
      </p:sp>
    </p:spTree>
    <p:extLst>
      <p:ext uri="{BB962C8B-B14F-4D97-AF65-F5344CB8AC3E}">
        <p14:creationId xmlns:p14="http://schemas.microsoft.com/office/powerpoint/2010/main" val="1147154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a:t>
            </a:r>
            <a:r>
              <a:rPr lang="es-MX" baseline="0" dirty="0" smtClean="0"/>
              <a:t> </a:t>
            </a:r>
            <a:r>
              <a:rPr lang="es-MX" dirty="0" smtClean="0"/>
              <a:t> región central  </a:t>
            </a:r>
            <a:r>
              <a:rPr lang="es-MX" dirty="0"/>
              <a:t>se le considera como una de las más importantes productoras de aves de corral.</a:t>
            </a:r>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17</a:t>
            </a:fld>
            <a:endParaRPr lang="es-MX"/>
          </a:p>
        </p:txBody>
      </p:sp>
    </p:spTree>
    <p:extLst>
      <p:ext uri="{BB962C8B-B14F-4D97-AF65-F5344CB8AC3E}">
        <p14:creationId xmlns:p14="http://schemas.microsoft.com/office/powerpoint/2010/main" val="154953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Esa región, junto con la franja costera de Campeche, corresponde al área petrolífera de nuestro país, es decir, zonas donde existen importantes yacimientos de </a:t>
            </a:r>
            <a:r>
              <a:rPr lang="es-MX" dirty="0" smtClean="0"/>
              <a:t>petróleo y abundancia de recursos</a:t>
            </a:r>
            <a:r>
              <a:rPr lang="es-MX" baseline="0" dirty="0" smtClean="0"/>
              <a:t> naturales.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18</a:t>
            </a:fld>
            <a:endParaRPr lang="es-MX"/>
          </a:p>
        </p:txBody>
      </p:sp>
    </p:spTree>
    <p:extLst>
      <p:ext uri="{BB962C8B-B14F-4D97-AF65-F5344CB8AC3E}">
        <p14:creationId xmlns:p14="http://schemas.microsoft.com/office/powerpoint/2010/main" val="35022543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principales actividades económicas de la Región Sur</a:t>
            </a:r>
            <a:r>
              <a:rPr lang="es-MX" dirty="0" smtClean="0"/>
              <a:t>. La agricultura , la ganadería y la pesca son las principales actividades de esta región . También abundan los recursos naturales pero se carece de infraestructura económica importante.</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19</a:t>
            </a:fld>
            <a:endParaRPr lang="es-MX"/>
          </a:p>
        </p:txBody>
      </p:sp>
    </p:spTree>
    <p:extLst>
      <p:ext uri="{BB962C8B-B14F-4D97-AF65-F5344CB8AC3E}">
        <p14:creationId xmlns:p14="http://schemas.microsoft.com/office/powerpoint/2010/main" val="4010774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hace mención del objetivo de la elaboración del presente material, el cual,  tiene como función principal despertar el interés del alumno sobre </a:t>
            </a:r>
            <a:r>
              <a:rPr lang="es-MX" dirty="0" smtClean="0"/>
              <a:t>la</a:t>
            </a:r>
            <a:r>
              <a:rPr lang="es-MX" baseline="0" dirty="0" smtClean="0"/>
              <a:t> regionalización en México y el Estado de México</a:t>
            </a:r>
            <a:r>
              <a:rPr lang="es-MX" dirty="0" smtClean="0"/>
              <a:t> </a:t>
            </a:r>
            <a:r>
              <a:rPr lang="es-MX" baseline="0" dirty="0" smtClean="0"/>
              <a:t> que esta inscrito en la unidad de aprendizaje de Desarrollo Regional.</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a:t>
            </a:fld>
            <a:endParaRPr lang="es-MX"/>
          </a:p>
        </p:txBody>
      </p:sp>
    </p:spTree>
    <p:extLst>
      <p:ext uri="{BB962C8B-B14F-4D97-AF65-F5344CB8AC3E}">
        <p14:creationId xmlns:p14="http://schemas.microsoft.com/office/powerpoint/2010/main" val="4137543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Se </a:t>
            </a:r>
            <a:r>
              <a:rPr lang="en-US" dirty="0" err="1"/>
              <a:t>presentan</a:t>
            </a:r>
            <a:r>
              <a:rPr lang="en-US" baseline="0" dirty="0"/>
              <a:t> las </a:t>
            </a:r>
            <a:r>
              <a:rPr lang="es-MX" dirty="0" smtClean="0"/>
              <a:t>principales </a:t>
            </a:r>
            <a:r>
              <a:rPr lang="es-MX" dirty="0"/>
              <a:t>actividades económicas de la Región Península de </a:t>
            </a:r>
            <a:r>
              <a:rPr lang="es-MX" dirty="0" smtClean="0"/>
              <a:t>Yucatán. Principalmente la</a:t>
            </a:r>
            <a:r>
              <a:rPr lang="es-MX" baseline="0" dirty="0" smtClean="0"/>
              <a:t> agricultura, ganadería, pesca e industria </a:t>
            </a:r>
            <a:r>
              <a:rPr lang="es-MX" baseline="0" dirty="0" err="1" smtClean="0"/>
              <a:t>henequenera</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20</a:t>
            </a:fld>
            <a:endParaRPr lang="es-MX"/>
          </a:p>
        </p:txBody>
      </p:sp>
    </p:spTree>
    <p:extLst>
      <p:ext uri="{BB962C8B-B14F-4D97-AF65-F5344CB8AC3E}">
        <p14:creationId xmlns:p14="http://schemas.microsoft.com/office/powerpoint/2010/main" val="1404750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explica que de acuerdo a la localización</a:t>
            </a:r>
            <a:r>
              <a:rPr lang="es-MX" baseline="0" dirty="0"/>
              <a:t> territorial, e</a:t>
            </a:r>
            <a:r>
              <a:rPr lang="es-MX" dirty="0"/>
              <a:t>l grado de desarrollo económico de las regiones del norte del país es mayor que las del sureste ya que en estas últimas se concentra gran parte de la población indígena de </a:t>
            </a:r>
            <a:r>
              <a:rPr lang="es-MX" dirty="0" smtClean="0"/>
              <a:t>México aunado a amplios espacios de marginación y pobreza.</a:t>
            </a:r>
            <a:r>
              <a:rPr lang="es-MX" baseline="0" dirty="0" smtClean="0"/>
              <a:t> </a:t>
            </a:r>
            <a:endParaRPr lang="es-MX" dirty="0"/>
          </a:p>
          <a:p>
            <a:pPr algn="just"/>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21</a:t>
            </a:fld>
            <a:endParaRPr lang="es-MX"/>
          </a:p>
        </p:txBody>
      </p:sp>
    </p:spTree>
    <p:extLst>
      <p:ext uri="{BB962C8B-B14F-4D97-AF65-F5344CB8AC3E}">
        <p14:creationId xmlns:p14="http://schemas.microsoft.com/office/powerpoint/2010/main" val="46959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Con el</a:t>
            </a:r>
            <a:r>
              <a:rPr lang="es-MX" baseline="0" dirty="0"/>
              <a:t> contenido de esta diapositiva, podemos comprobar como la parte norte del país tiene una mayor productividad que la parte sur. Esto coincide con la localización, las características de la población en esos territorios y al grado de especialización</a:t>
            </a:r>
            <a:r>
              <a:rPr lang="es-MX" baseline="0" dirty="0" smtClean="0"/>
              <a:t>. Se establecen las características básicas que sustentan las disparidades regionales.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22</a:t>
            </a:fld>
            <a:endParaRPr lang="es-MX"/>
          </a:p>
        </p:txBody>
      </p:sp>
    </p:spTree>
    <p:extLst>
      <p:ext uri="{BB962C8B-B14F-4D97-AF65-F5344CB8AC3E}">
        <p14:creationId xmlns:p14="http://schemas.microsoft.com/office/powerpoint/2010/main" val="3124505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presentan las características de la Región</a:t>
            </a:r>
            <a:r>
              <a:rPr lang="es-MX" baseline="0" dirty="0"/>
              <a:t> del Bajío; región que ha tenido un importante crecimiento y </a:t>
            </a:r>
            <a:r>
              <a:rPr lang="es-MX" baseline="0" dirty="0" smtClean="0"/>
              <a:t>desarrollo en los últimos años y se ha visto beneficiada por la apertura económica y globalización. </a:t>
            </a:r>
            <a:endParaRPr lang="es-MX" baseline="0" dirty="0"/>
          </a:p>
          <a:p>
            <a:pPr algn="just"/>
            <a:r>
              <a:rPr lang="es-MX" dirty="0"/>
              <a:t>Comprende los territorios no montañosos de los Estados de Guanajuato, Querétaro, Aguascalientes, zona oriente de Jalisco, zona norte de Michoacán, y San Luis Potosí. </a:t>
            </a:r>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23</a:t>
            </a:fld>
            <a:endParaRPr lang="es-MX"/>
          </a:p>
        </p:txBody>
      </p:sp>
    </p:spTree>
    <p:extLst>
      <p:ext uri="{BB962C8B-B14F-4D97-AF65-F5344CB8AC3E}">
        <p14:creationId xmlns:p14="http://schemas.microsoft.com/office/powerpoint/2010/main" val="4898588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a:t>
            </a:r>
            <a:r>
              <a:rPr lang="es-MX" baseline="0" dirty="0"/>
              <a:t> explica que gracias a la ubicación, está Región ha logrado atraer grandes cantidades de inversión y así aglomerar corporativos nacionales, multinacionales e industrias.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24</a:t>
            </a:fld>
            <a:endParaRPr lang="es-MX"/>
          </a:p>
        </p:txBody>
      </p:sp>
    </p:spTree>
    <p:extLst>
      <p:ext uri="{BB962C8B-B14F-4D97-AF65-F5344CB8AC3E}">
        <p14:creationId xmlns:p14="http://schemas.microsoft.com/office/powerpoint/2010/main" val="2363692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b="0" i="0" kern="1200" dirty="0">
                <a:solidFill>
                  <a:schemeClr val="tx1"/>
                </a:solidFill>
                <a:effectLst/>
                <a:latin typeface="+mn-lt"/>
                <a:ea typeface="+mn-ea"/>
                <a:cs typeface="+mn-cs"/>
              </a:rPr>
              <a:t>Se explica que la convergencia</a:t>
            </a:r>
            <a:r>
              <a:rPr lang="es-MX" sz="1200" b="0" i="0" kern="1200" baseline="0" dirty="0">
                <a:solidFill>
                  <a:schemeClr val="tx1"/>
                </a:solidFill>
                <a:effectLst/>
                <a:latin typeface="+mn-lt"/>
                <a:ea typeface="+mn-ea"/>
                <a:cs typeface="+mn-cs"/>
              </a:rPr>
              <a:t> de estos tres factores, </a:t>
            </a:r>
            <a:r>
              <a:rPr lang="es-MX" sz="1200" b="0" i="0" kern="1200" dirty="0">
                <a:solidFill>
                  <a:schemeClr val="tx1"/>
                </a:solidFill>
                <a:effectLst/>
                <a:latin typeface="+mn-lt"/>
                <a:ea typeface="+mn-ea"/>
                <a:cs typeface="+mn-cs"/>
              </a:rPr>
              <a:t>favorece un alto nivel de calidad de vida en esta Región</a:t>
            </a:r>
            <a:r>
              <a:rPr lang="es-MX" sz="1200" b="0" i="0" kern="1200" baseline="0" dirty="0">
                <a:solidFill>
                  <a:schemeClr val="tx1"/>
                </a:solidFill>
                <a:effectLst/>
                <a:latin typeface="+mn-lt"/>
                <a:ea typeface="+mn-ea"/>
                <a:cs typeface="+mn-cs"/>
              </a:rPr>
              <a:t> y que se encuentra</a:t>
            </a:r>
            <a:r>
              <a:rPr lang="es-MX" sz="1200" b="0" i="0" kern="1200" dirty="0">
                <a:solidFill>
                  <a:schemeClr val="tx1"/>
                </a:solidFill>
                <a:effectLst/>
                <a:latin typeface="+mn-lt"/>
                <a:ea typeface="+mn-ea"/>
                <a:cs typeface="+mn-cs"/>
              </a:rPr>
              <a:t> por encima del promedio en México.</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25</a:t>
            </a:fld>
            <a:endParaRPr lang="es-MX"/>
          </a:p>
        </p:txBody>
      </p:sp>
    </p:spTree>
    <p:extLst>
      <p:ext uri="{BB962C8B-B14F-4D97-AF65-F5344CB8AC3E}">
        <p14:creationId xmlns:p14="http://schemas.microsoft.com/office/powerpoint/2010/main" val="1388917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sz="1200" b="0" i="0" kern="1200" dirty="0">
                <a:solidFill>
                  <a:schemeClr val="tx1"/>
                </a:solidFill>
                <a:effectLst/>
                <a:latin typeface="+mn-lt"/>
                <a:ea typeface="+mn-ea"/>
                <a:cs typeface="+mn-cs"/>
              </a:rPr>
              <a:t>Se muestra como la Inversión extranjera ha</a:t>
            </a:r>
            <a:r>
              <a:rPr lang="es-MX" sz="1200" b="0" i="0" kern="1200" baseline="0" dirty="0">
                <a:solidFill>
                  <a:schemeClr val="tx1"/>
                </a:solidFill>
                <a:effectLst/>
                <a:latin typeface="+mn-lt"/>
                <a:ea typeface="+mn-ea"/>
                <a:cs typeface="+mn-cs"/>
              </a:rPr>
              <a:t> impulsado la actividad industrial</a:t>
            </a:r>
            <a:r>
              <a:rPr lang="es-MX" sz="1200" b="0" i="0" kern="1200" dirty="0">
                <a:solidFill>
                  <a:schemeClr val="tx1"/>
                </a:solidFill>
                <a:effectLst/>
                <a:latin typeface="+mn-lt"/>
                <a:ea typeface="+mn-ea"/>
                <a:cs typeface="+mn-cs"/>
              </a:rPr>
              <a:t> y el PIB de la región a tasas superiores al promedio nacional.</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26</a:t>
            </a:fld>
            <a:endParaRPr lang="es-MX"/>
          </a:p>
        </p:txBody>
      </p:sp>
    </p:spTree>
    <p:extLst>
      <p:ext uri="{BB962C8B-B14F-4D97-AF65-F5344CB8AC3E}">
        <p14:creationId xmlns:p14="http://schemas.microsoft.com/office/powerpoint/2010/main" val="13221787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
            </a:r>
            <a:br>
              <a:rPr lang="es-MX" dirty="0"/>
            </a:br>
            <a:r>
              <a:rPr lang="es-MX" dirty="0"/>
              <a:t>Se muestra gráficamente como la Región ha atraído mayor inversión a</a:t>
            </a:r>
            <a:r>
              <a:rPr lang="es-MX" baseline="0" dirty="0"/>
              <a:t> los territorios que la conforman en un porcentaje superior a la inversión extranjera nacional</a:t>
            </a:r>
            <a:r>
              <a:rPr lang="es-MX" baseline="0" dirty="0" smtClean="0"/>
              <a:t>. Es una de las regiones mas dinámicas de México actualmente.</a:t>
            </a:r>
            <a:endParaRPr lang="es-MX" baseline="0" dirty="0"/>
          </a:p>
          <a:p>
            <a:pPr algn="just"/>
            <a:r>
              <a:rPr lang="es-MX" baseline="0" dirty="0"/>
              <a:t>Se concluye el tema de regionalización en México.</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27</a:t>
            </a:fld>
            <a:endParaRPr lang="es-MX"/>
          </a:p>
        </p:txBody>
      </p:sp>
    </p:spTree>
    <p:extLst>
      <p:ext uri="{BB962C8B-B14F-4D97-AF65-F5344CB8AC3E}">
        <p14:creationId xmlns:p14="http://schemas.microsoft.com/office/powerpoint/2010/main" val="23512498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Comienza el tema de Regionalización en el Estado de México</a:t>
            </a:r>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28</a:t>
            </a:fld>
            <a:endParaRPr lang="es-MX"/>
          </a:p>
        </p:txBody>
      </p:sp>
    </p:spTree>
    <p:extLst>
      <p:ext uri="{BB962C8B-B14F-4D97-AF65-F5344CB8AC3E}">
        <p14:creationId xmlns:p14="http://schemas.microsoft.com/office/powerpoint/2010/main" val="32903273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a:t>
            </a:r>
            <a:r>
              <a:rPr lang="es-MX" baseline="0" dirty="0" smtClean="0"/>
              <a:t> </a:t>
            </a:r>
            <a:r>
              <a:rPr lang="es-MX" baseline="0" dirty="0"/>
              <a:t>muestran las regiones socioeconómicas del Estado de México, que fueron agrupadas en función de sus </a:t>
            </a:r>
            <a:r>
              <a:rPr lang="es-MX" sz="1200" b="0" i="0" kern="1200" dirty="0">
                <a:solidFill>
                  <a:schemeClr val="tx1"/>
                </a:solidFill>
                <a:effectLst/>
                <a:latin typeface="+mn-lt"/>
                <a:ea typeface="+mn-ea"/>
                <a:cs typeface="+mn-cs"/>
              </a:rPr>
              <a:t>características geográficas </a:t>
            </a:r>
            <a:r>
              <a:rPr lang="es-MX" sz="1200" b="0" i="0" kern="1200" dirty="0" smtClean="0">
                <a:solidFill>
                  <a:schemeClr val="tx1"/>
                </a:solidFill>
                <a:effectLst/>
                <a:latin typeface="+mn-lt"/>
                <a:ea typeface="+mn-ea"/>
                <a:cs typeface="+mn-cs"/>
              </a:rPr>
              <a:t> demográficas y económicas . Se hace una explicación de cuales fueron las argumentaciones metodológicas para su regionalización, que papel juegan en la toma de decisiones de política regional .</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29</a:t>
            </a:fld>
            <a:endParaRPr lang="es-MX"/>
          </a:p>
        </p:txBody>
      </p:sp>
    </p:spTree>
    <p:extLst>
      <p:ext uri="{BB962C8B-B14F-4D97-AF65-F5344CB8AC3E}">
        <p14:creationId xmlns:p14="http://schemas.microsoft.com/office/powerpoint/2010/main" val="2894386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a:xfrm>
            <a:off x="1143000" y="685800"/>
            <a:ext cx="4572000" cy="3429000"/>
          </a:xfrm>
        </p:spPr>
      </p:sp>
      <p:sp>
        <p:nvSpPr>
          <p:cNvPr id="3" name="Marcador de posición de notas 2"/>
          <p:cNvSpPr>
            <a:spLocks noGrp="1"/>
          </p:cNvSpPr>
          <p:nvPr>
            <p:ph type="body" idx="1"/>
          </p:nvPr>
        </p:nvSpPr>
        <p:spPr/>
        <p:txBody>
          <a:bodyPr/>
          <a:lstStyle/>
          <a:p>
            <a:r>
              <a:rPr lang="es-ES" dirty="0"/>
              <a:t>Se presenta el contenido de la unidad numero tres, de la </a:t>
            </a:r>
            <a:r>
              <a:rPr lang="es-ES" dirty="0" err="1"/>
              <a:t>la</a:t>
            </a:r>
            <a:r>
              <a:rPr lang="es-ES" dirty="0"/>
              <a:t> asignatura:</a:t>
            </a:r>
            <a:r>
              <a:rPr lang="es-ES" baseline="0" dirty="0"/>
              <a:t> Desarrollo Regional</a:t>
            </a:r>
            <a:endParaRPr lang="es-ES" dirty="0"/>
          </a:p>
        </p:txBody>
      </p:sp>
      <p:sp>
        <p:nvSpPr>
          <p:cNvPr id="4" name="Marcador de posición de número de diapositiva 3"/>
          <p:cNvSpPr>
            <a:spLocks noGrp="1"/>
          </p:cNvSpPr>
          <p:nvPr>
            <p:ph type="sldNum" sz="quarter" idx="10"/>
          </p:nvPr>
        </p:nvSpPr>
        <p:spPr/>
        <p:txBody>
          <a:bodyPr/>
          <a:lstStyle/>
          <a:p>
            <a:fld id="{3A2CC701-D80A-463B-8415-A85485312088}" type="slidenum">
              <a:rPr lang="es-ES" smtClean="0"/>
              <a:t>3</a:t>
            </a:fld>
            <a:endParaRPr lang="es-ES"/>
          </a:p>
        </p:txBody>
      </p:sp>
    </p:spTree>
    <p:extLst>
      <p:ext uri="{BB962C8B-B14F-4D97-AF65-F5344CB8AC3E}">
        <p14:creationId xmlns:p14="http://schemas.microsoft.com/office/powerpoint/2010/main" val="41367938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a:t>
            </a:r>
            <a:r>
              <a:rPr lang="es-MX" baseline="0" dirty="0" smtClean="0"/>
              <a:t> </a:t>
            </a:r>
            <a:r>
              <a:rPr lang="es-MX" baseline="0" dirty="0"/>
              <a:t>muestran </a:t>
            </a:r>
            <a:r>
              <a:rPr lang="es-MX" baseline="0" dirty="0" smtClean="0"/>
              <a:t>que existen regionalizaciones en otros ámbito del </a:t>
            </a:r>
            <a:r>
              <a:rPr lang="es-MX" baseline="0" dirty="0"/>
              <a:t>Estado de </a:t>
            </a:r>
            <a:r>
              <a:rPr lang="es-MX" baseline="0" dirty="0" smtClean="0"/>
              <a:t>México. El mapa muestra una regionalización desarrollada para aspectos de seguridad en donde se establecen las bases operativas e la policía estatal </a:t>
            </a:r>
            <a:r>
              <a:rPr lang="es-MX" sz="1200" b="0" i="0" kern="1200" dirty="0" smtClean="0">
                <a:solidFill>
                  <a:schemeClr val="tx1"/>
                </a:solidFill>
                <a:effectLst/>
                <a:latin typeface="+mn-lt"/>
                <a:ea typeface="+mn-ea"/>
                <a:cs typeface="+mn-cs"/>
              </a:rPr>
              <a:t>. Asimismo se</a:t>
            </a:r>
            <a:r>
              <a:rPr lang="es-MX" sz="1200" b="0" i="0" kern="1200" baseline="0" dirty="0" smtClean="0">
                <a:solidFill>
                  <a:schemeClr val="tx1"/>
                </a:solidFill>
                <a:effectLst/>
                <a:latin typeface="+mn-lt"/>
                <a:ea typeface="+mn-ea"/>
                <a:cs typeface="+mn-cs"/>
              </a:rPr>
              <a:t> presenta otro tipo de regionalización con características hidrológicas </a:t>
            </a:r>
            <a:r>
              <a:rPr lang="es-MX" sz="1200" b="0" i="0" kern="1200" dirty="0" smtClean="0">
                <a:solidFill>
                  <a:schemeClr val="tx1"/>
                </a:solidFill>
                <a:effectLst/>
                <a:latin typeface="+mn-lt"/>
                <a:ea typeface="+mn-ea"/>
                <a:cs typeface="+mn-cs"/>
              </a:rPr>
              <a:t> Se hace una explicación de cuales fueron las argumentaciones metodológicas para su regionalización, que papel juegan estas segmentaciones en la toma de decisiones de política</a:t>
            </a:r>
            <a:r>
              <a:rPr lang="es-MX" sz="1200" b="0" i="0" kern="1200" baseline="0" dirty="0" smtClean="0">
                <a:solidFill>
                  <a:schemeClr val="tx1"/>
                </a:solidFill>
                <a:effectLst/>
                <a:latin typeface="+mn-lt"/>
                <a:ea typeface="+mn-ea"/>
                <a:cs typeface="+mn-cs"/>
              </a:rPr>
              <a:t>  regional.</a:t>
            </a:r>
            <a:r>
              <a:rPr lang="es-MX" sz="1200" b="0" i="0" kern="1200" dirty="0" smtClean="0">
                <a:solidFill>
                  <a:schemeClr val="tx1"/>
                </a:solidFill>
                <a:effectLst/>
                <a:latin typeface="+mn-lt"/>
                <a:ea typeface="+mn-ea"/>
                <a:cs typeface="+mn-cs"/>
              </a:rPr>
              <a:t> </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30</a:t>
            </a:fld>
            <a:endParaRPr lang="es-MX"/>
          </a:p>
        </p:txBody>
      </p:sp>
    </p:spTree>
    <p:extLst>
      <p:ext uri="{BB962C8B-B14F-4D97-AF65-F5344CB8AC3E}">
        <p14:creationId xmlns:p14="http://schemas.microsoft.com/office/powerpoint/2010/main" val="28352792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a:t>
            </a:r>
            <a:r>
              <a:rPr lang="es-MX" baseline="0" dirty="0"/>
              <a:t> presentan las conclusiones generales de lo expuesto en este material.</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31</a:t>
            </a:fld>
            <a:endParaRPr lang="es-MX"/>
          </a:p>
        </p:txBody>
      </p:sp>
    </p:spTree>
    <p:extLst>
      <p:ext uri="{BB962C8B-B14F-4D97-AF65-F5344CB8AC3E}">
        <p14:creationId xmlns:p14="http://schemas.microsoft.com/office/powerpoint/2010/main" val="31527087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presentan las fuentes de información.</a:t>
            </a:r>
          </a:p>
        </p:txBody>
      </p:sp>
      <p:sp>
        <p:nvSpPr>
          <p:cNvPr id="4" name="Marcador de número de diapositiva 3"/>
          <p:cNvSpPr>
            <a:spLocks noGrp="1"/>
          </p:cNvSpPr>
          <p:nvPr>
            <p:ph type="sldNum" sz="quarter" idx="10"/>
          </p:nvPr>
        </p:nvSpPr>
        <p:spPr/>
        <p:txBody>
          <a:bodyPr/>
          <a:lstStyle/>
          <a:p>
            <a:fld id="{BC640D2E-0C1A-4418-8763-9BB732EB1D20}" type="slidenum">
              <a:rPr lang="es-MX" smtClean="0"/>
              <a:t>32</a:t>
            </a:fld>
            <a:endParaRPr lang="es-MX"/>
          </a:p>
        </p:txBody>
      </p:sp>
    </p:spTree>
    <p:extLst>
      <p:ext uri="{BB962C8B-B14F-4D97-AF65-F5344CB8AC3E}">
        <p14:creationId xmlns:p14="http://schemas.microsoft.com/office/powerpoint/2010/main" val="1540453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aseline="0" dirty="0"/>
              <a:t>Se presentan conceptos básicos para que el alumno pueda comprender el tema de Regionalización en México y en el Estado de México.</a:t>
            </a:r>
          </a:p>
          <a:p>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4</a:t>
            </a:fld>
            <a:endParaRPr lang="es-MX"/>
          </a:p>
        </p:txBody>
      </p:sp>
    </p:spTree>
    <p:extLst>
      <p:ext uri="{BB962C8B-B14F-4D97-AF65-F5344CB8AC3E}">
        <p14:creationId xmlns:p14="http://schemas.microsoft.com/office/powerpoint/2010/main" val="3058422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pPr algn="just"/>
            <a:r>
              <a:rPr lang="es-MX" dirty="0"/>
              <a:t>Es</a:t>
            </a:r>
            <a:r>
              <a:rPr lang="es-MX" baseline="0" dirty="0"/>
              <a:t> importante considerar la diferencia entre espacio y territorio. Es por eso que a partir de está diapositiva y la que le sigue, abordaremos estos conceptos.</a:t>
            </a:r>
          </a:p>
          <a:p>
            <a:pPr algn="just"/>
            <a:endParaRPr lang="es-MX" baseline="0" dirty="0"/>
          </a:p>
          <a:p>
            <a:pPr algn="just"/>
            <a:r>
              <a:rPr lang="es-MX" baseline="0" dirty="0"/>
              <a:t>Como primer término, tenemos que el Espacio es el l</a:t>
            </a:r>
            <a:r>
              <a:rPr lang="es-MX" dirty="0"/>
              <a:t>ugar</a:t>
            </a:r>
            <a:r>
              <a:rPr lang="es-MX" baseline="0" dirty="0"/>
              <a:t> en donde los seres humanos se desenvuelven y a la vez interactúan con el medio que los rodea. Así, el espacio puede caracterizarse en: espacio natural, humanizado, agrario, industrial o urbano</a:t>
            </a:r>
            <a:r>
              <a:rPr lang="es-MX" baseline="0" dirty="0" smtClean="0"/>
              <a:t>. Cada uno con connotaciones especificas que se van aclarando en la exposición.</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5</a:t>
            </a:fld>
            <a:endParaRPr lang="es-MX"/>
          </a:p>
        </p:txBody>
      </p:sp>
    </p:spTree>
    <p:extLst>
      <p:ext uri="{BB962C8B-B14F-4D97-AF65-F5344CB8AC3E}">
        <p14:creationId xmlns:p14="http://schemas.microsoft.com/office/powerpoint/2010/main" val="1872316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aseline="0" dirty="0"/>
              <a:t>Cuando nos referimos al territorio, no se habla únicamente del espacio natural, sino que se incluyen aspectos de relaciones sociales, políticos y económicos</a:t>
            </a:r>
            <a:r>
              <a:rPr lang="es-MX" baseline="0" dirty="0" smtClean="0"/>
              <a:t>. Se dan una serie de ejemplos para su correcta comprensión.</a:t>
            </a:r>
            <a:endParaRPr lang="es-MX" baseline="0"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6</a:t>
            </a:fld>
            <a:endParaRPr lang="es-MX"/>
          </a:p>
        </p:txBody>
      </p:sp>
    </p:spTree>
    <p:extLst>
      <p:ext uri="{BB962C8B-B14F-4D97-AF65-F5344CB8AC3E}">
        <p14:creationId xmlns:p14="http://schemas.microsoft.com/office/powerpoint/2010/main" val="1782188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pPr algn="just"/>
            <a:r>
              <a:rPr lang="es-MX" baseline="0" dirty="0"/>
              <a:t>Se presenta el concepto de regionalización, la cual consiste en dividir un territorio áreas menores con características comunes</a:t>
            </a:r>
            <a:r>
              <a:rPr lang="es-MX" baseline="0" dirty="0" smtClean="0"/>
              <a:t>. Se explica su utilidad como instrumento de diagnostico y para la toma de decisiones . Se habla de los tipos de regionalización que se pueden conformar.</a:t>
            </a:r>
            <a:endParaRPr lang="es-MX" baseline="0" dirty="0"/>
          </a:p>
          <a:p>
            <a:pPr algn="just"/>
            <a:endParaRPr lang="es-MX" baseline="0" dirty="0"/>
          </a:p>
          <a:p>
            <a:pPr algn="just"/>
            <a:r>
              <a:rPr lang="es-MX" baseline="0" dirty="0"/>
              <a:t>Además, la regionalización puede ser utilizada como herramienta metodológica para la Planeación.</a:t>
            </a:r>
          </a:p>
        </p:txBody>
      </p:sp>
      <p:sp>
        <p:nvSpPr>
          <p:cNvPr id="4" name="Marcador de número de diapositiva 3"/>
          <p:cNvSpPr>
            <a:spLocks noGrp="1"/>
          </p:cNvSpPr>
          <p:nvPr>
            <p:ph type="sldNum" sz="quarter" idx="10"/>
          </p:nvPr>
        </p:nvSpPr>
        <p:spPr/>
        <p:txBody>
          <a:bodyPr/>
          <a:lstStyle/>
          <a:p>
            <a:fld id="{BC640D2E-0C1A-4418-8763-9BB732EB1D20}" type="slidenum">
              <a:rPr lang="es-MX" smtClean="0"/>
              <a:t>7</a:t>
            </a:fld>
            <a:endParaRPr lang="es-MX"/>
          </a:p>
        </p:txBody>
      </p:sp>
    </p:spTree>
    <p:extLst>
      <p:ext uri="{BB962C8B-B14F-4D97-AF65-F5344CB8AC3E}">
        <p14:creationId xmlns:p14="http://schemas.microsoft.com/office/powerpoint/2010/main" val="329622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explica que la regionalización puede ser vista como </a:t>
            </a:r>
            <a:r>
              <a:rPr lang="es-MX" dirty="0" smtClean="0"/>
              <a:t>una </a:t>
            </a:r>
            <a:r>
              <a:rPr lang="es-MX" dirty="0"/>
              <a:t>herramienta geográfica</a:t>
            </a:r>
            <a:r>
              <a:rPr lang="es-MX" baseline="0" dirty="0"/>
              <a:t> y es útil para conocer el </a:t>
            </a:r>
            <a:r>
              <a:rPr lang="es-MX" baseline="0" dirty="0" smtClean="0"/>
              <a:t>espacio  </a:t>
            </a:r>
            <a:r>
              <a:rPr lang="es-MX" baseline="0" dirty="0"/>
              <a:t>en aspectos como: ambiental, social </a:t>
            </a:r>
            <a:r>
              <a:rPr lang="es-MX" baseline="0" dirty="0" smtClean="0"/>
              <a:t>, </a:t>
            </a:r>
            <a:r>
              <a:rPr lang="es-MX" baseline="0" dirty="0"/>
              <a:t>económico y conocer tendencias </a:t>
            </a:r>
            <a:r>
              <a:rPr lang="es-MX" baseline="0" dirty="0" smtClean="0"/>
              <a:t>territoriales, creando o proponiendo  </a:t>
            </a:r>
            <a:r>
              <a:rPr lang="es-MX" baseline="0" dirty="0"/>
              <a:t>escalas espaciales.</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8</a:t>
            </a:fld>
            <a:endParaRPr lang="es-MX"/>
          </a:p>
        </p:txBody>
      </p:sp>
    </p:spTree>
    <p:extLst>
      <p:ext uri="{BB962C8B-B14F-4D97-AF65-F5344CB8AC3E}">
        <p14:creationId xmlns:p14="http://schemas.microsoft.com/office/powerpoint/2010/main" val="3164421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presenta el criterio básico</a:t>
            </a:r>
            <a:r>
              <a:rPr lang="es-MX" baseline="0" dirty="0"/>
              <a:t> para la regionalización. El objetivo es construir una unidad geográfica con características </a:t>
            </a:r>
            <a:r>
              <a:rPr lang="es-MX" baseline="0" dirty="0" smtClean="0"/>
              <a:t>socioeconómicas </a:t>
            </a:r>
            <a:r>
              <a:rPr lang="es-MX" baseline="0" dirty="0"/>
              <a:t>para que los territorios puedan lograr un crecimiento </a:t>
            </a:r>
            <a:r>
              <a:rPr lang="es-MX" baseline="0" dirty="0" smtClean="0"/>
              <a:t>auto sostenido </a:t>
            </a:r>
            <a:r>
              <a:rPr lang="es-MX" baseline="0" dirty="0"/>
              <a:t>y que éste no sea dependiente del núcleo central</a:t>
            </a:r>
            <a:r>
              <a:rPr lang="es-MX" baseline="0" dirty="0" smtClean="0"/>
              <a:t>. Este proceso es resultado de la evolución metodológica de esta técnica, de ser puramente geográfica a caracterizar construcciones sociales y económicas .</a:t>
            </a:r>
            <a:endParaRPr lang="es-MX" dirty="0"/>
          </a:p>
        </p:txBody>
      </p:sp>
      <p:sp>
        <p:nvSpPr>
          <p:cNvPr id="4" name="Marcador de número de diapositiva 3"/>
          <p:cNvSpPr>
            <a:spLocks noGrp="1"/>
          </p:cNvSpPr>
          <p:nvPr>
            <p:ph type="sldNum" sz="quarter" idx="10"/>
          </p:nvPr>
        </p:nvSpPr>
        <p:spPr/>
        <p:txBody>
          <a:bodyPr/>
          <a:lstStyle/>
          <a:p>
            <a:fld id="{BC640D2E-0C1A-4418-8763-9BB732EB1D20}" type="slidenum">
              <a:rPr lang="es-MX" smtClean="0"/>
              <a:t>9</a:t>
            </a:fld>
            <a:endParaRPr lang="es-MX"/>
          </a:p>
        </p:txBody>
      </p:sp>
    </p:spTree>
    <p:extLst>
      <p:ext uri="{BB962C8B-B14F-4D97-AF65-F5344CB8AC3E}">
        <p14:creationId xmlns:p14="http://schemas.microsoft.com/office/powerpoint/2010/main" val="2529624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sp>
        <p:nvSpPr>
          <p:cNvPr id="1184" name="Forma libre 175"/>
          <p:cNvSpPr>
            <a:spLocks/>
          </p:cNvSpPr>
          <p:nvPr/>
        </p:nvSpPr>
        <p:spPr bwMode="auto">
          <a:xfrm>
            <a:off x="0" y="5027613"/>
            <a:ext cx="3035694" cy="1828800"/>
          </a:xfrm>
          <a:custGeom>
            <a:avLst/>
            <a:gdLst>
              <a:gd name="T0" fmla="*/ 0 w 1275"/>
              <a:gd name="T1" fmla="*/ 0 h 576"/>
              <a:gd name="T2" fmla="*/ 0 w 1275"/>
              <a:gd name="T3" fmla="*/ 6 h 576"/>
              <a:gd name="T4" fmla="*/ 0 w 1275"/>
              <a:gd name="T5" fmla="*/ 11 h 576"/>
              <a:gd name="T6" fmla="*/ 0 w 1275"/>
              <a:gd name="T7" fmla="*/ 20 h 576"/>
              <a:gd name="T8" fmla="*/ 0 w 1275"/>
              <a:gd name="T9" fmla="*/ 27 h 576"/>
              <a:gd name="T10" fmla="*/ 0 w 1275"/>
              <a:gd name="T11" fmla="*/ 35 h 576"/>
              <a:gd name="T12" fmla="*/ 0 w 1275"/>
              <a:gd name="T13" fmla="*/ 37 h 576"/>
              <a:gd name="T14" fmla="*/ 0 w 1275"/>
              <a:gd name="T15" fmla="*/ 48 h 576"/>
              <a:gd name="T16" fmla="*/ 0 w 1275"/>
              <a:gd name="T17" fmla="*/ 53 h 576"/>
              <a:gd name="T18" fmla="*/ 0 w 1275"/>
              <a:gd name="T19" fmla="*/ 70 h 576"/>
              <a:gd name="T20" fmla="*/ 0 w 1275"/>
              <a:gd name="T21" fmla="*/ 74 h 576"/>
              <a:gd name="T22" fmla="*/ 0 w 1275"/>
              <a:gd name="T23" fmla="*/ 78 h 576"/>
              <a:gd name="T24" fmla="*/ 0 w 1275"/>
              <a:gd name="T25" fmla="*/ 96 h 576"/>
              <a:gd name="T26" fmla="*/ 0 w 1275"/>
              <a:gd name="T27" fmla="*/ 99 h 576"/>
              <a:gd name="T28" fmla="*/ 0 w 1275"/>
              <a:gd name="T29" fmla="*/ 120 h 576"/>
              <a:gd name="T30" fmla="*/ 0 w 1275"/>
              <a:gd name="T31" fmla="*/ 120 h 576"/>
              <a:gd name="T32" fmla="*/ 0 w 1275"/>
              <a:gd name="T33" fmla="*/ 123 h 576"/>
              <a:gd name="T34" fmla="*/ 0 w 1275"/>
              <a:gd name="T35" fmla="*/ 149 h 576"/>
              <a:gd name="T36" fmla="*/ 0 w 1275"/>
              <a:gd name="T37" fmla="*/ 150 h 576"/>
              <a:gd name="T38" fmla="*/ 0 w 1275"/>
              <a:gd name="T39" fmla="*/ 156 h 576"/>
              <a:gd name="T40" fmla="*/ 0 w 1275"/>
              <a:gd name="T41" fmla="*/ 166 h 576"/>
              <a:gd name="T42" fmla="*/ 0 w 1275"/>
              <a:gd name="T43" fmla="*/ 182 h 576"/>
              <a:gd name="T44" fmla="*/ 0 w 1275"/>
              <a:gd name="T45" fmla="*/ 183 h 576"/>
              <a:gd name="T46" fmla="*/ 0 w 1275"/>
              <a:gd name="T47" fmla="*/ 271 h 576"/>
              <a:gd name="T48" fmla="*/ 0 w 1275"/>
              <a:gd name="T49" fmla="*/ 278 h 576"/>
              <a:gd name="T50" fmla="*/ 0 w 1275"/>
              <a:gd name="T51" fmla="*/ 301 h 576"/>
              <a:gd name="T52" fmla="*/ 0 w 1275"/>
              <a:gd name="T53" fmla="*/ 313 h 576"/>
              <a:gd name="T54" fmla="*/ 0 w 1275"/>
              <a:gd name="T55" fmla="*/ 313 h 576"/>
              <a:gd name="T56" fmla="*/ 0 w 1275"/>
              <a:gd name="T57" fmla="*/ 315 h 576"/>
              <a:gd name="T58" fmla="*/ 0 w 1275"/>
              <a:gd name="T59" fmla="*/ 317 h 576"/>
              <a:gd name="T60" fmla="*/ 0 w 1275"/>
              <a:gd name="T61" fmla="*/ 330 h 576"/>
              <a:gd name="T62" fmla="*/ 0 w 1275"/>
              <a:gd name="T63" fmla="*/ 389 h 576"/>
              <a:gd name="T64" fmla="*/ 0 w 1275"/>
              <a:gd name="T65" fmla="*/ 394 h 576"/>
              <a:gd name="T66" fmla="*/ 0 w 1275"/>
              <a:gd name="T67" fmla="*/ 416 h 576"/>
              <a:gd name="T68" fmla="*/ 0 w 1275"/>
              <a:gd name="T69" fmla="*/ 432 h 576"/>
              <a:gd name="T70" fmla="*/ 0 w 1275"/>
              <a:gd name="T71" fmla="*/ 446 h 576"/>
              <a:gd name="T72" fmla="*/ 0 w 1275"/>
              <a:gd name="T73" fmla="*/ 446 h 576"/>
              <a:gd name="T74" fmla="*/ 0 w 1275"/>
              <a:gd name="T75" fmla="*/ 455 h 576"/>
              <a:gd name="T76" fmla="*/ 0 w 1275"/>
              <a:gd name="T77" fmla="*/ 472 h 576"/>
              <a:gd name="T78" fmla="*/ 0 w 1275"/>
              <a:gd name="T79" fmla="*/ 481 h 576"/>
              <a:gd name="T80" fmla="*/ 0 w 1275"/>
              <a:gd name="T81" fmla="*/ 484 h 576"/>
              <a:gd name="T82" fmla="*/ 0 w 1275"/>
              <a:gd name="T83" fmla="*/ 576 h 576"/>
              <a:gd name="T84" fmla="*/ 1275 w 1275"/>
              <a:gd name="T85" fmla="*/ 576 h 576"/>
              <a:gd name="T86" fmla="*/ 0 w 1275"/>
              <a:gd name="T87"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75" h="576">
                <a:moveTo>
                  <a:pt x="0" y="0"/>
                </a:moveTo>
                <a:cubicBezTo>
                  <a:pt x="0" y="6"/>
                  <a:pt x="0" y="6"/>
                  <a:pt x="0" y="6"/>
                </a:cubicBezTo>
                <a:cubicBezTo>
                  <a:pt x="0" y="11"/>
                  <a:pt x="0" y="11"/>
                  <a:pt x="0" y="11"/>
                </a:cubicBezTo>
                <a:cubicBezTo>
                  <a:pt x="0" y="20"/>
                  <a:pt x="0" y="20"/>
                  <a:pt x="0" y="20"/>
                </a:cubicBezTo>
                <a:cubicBezTo>
                  <a:pt x="0" y="27"/>
                  <a:pt x="0" y="27"/>
                  <a:pt x="0" y="27"/>
                </a:cubicBezTo>
                <a:cubicBezTo>
                  <a:pt x="0" y="35"/>
                  <a:pt x="0" y="35"/>
                  <a:pt x="0" y="35"/>
                </a:cubicBezTo>
                <a:cubicBezTo>
                  <a:pt x="0" y="37"/>
                  <a:pt x="0" y="37"/>
                  <a:pt x="0" y="37"/>
                </a:cubicBezTo>
                <a:cubicBezTo>
                  <a:pt x="0" y="48"/>
                  <a:pt x="0" y="48"/>
                  <a:pt x="0" y="48"/>
                </a:cubicBezTo>
                <a:cubicBezTo>
                  <a:pt x="0" y="53"/>
                  <a:pt x="0" y="53"/>
                  <a:pt x="0" y="53"/>
                </a:cubicBezTo>
                <a:cubicBezTo>
                  <a:pt x="0" y="70"/>
                  <a:pt x="0" y="70"/>
                  <a:pt x="0" y="70"/>
                </a:cubicBezTo>
                <a:cubicBezTo>
                  <a:pt x="0" y="74"/>
                  <a:pt x="0" y="74"/>
                  <a:pt x="0" y="74"/>
                </a:cubicBezTo>
                <a:cubicBezTo>
                  <a:pt x="0" y="78"/>
                  <a:pt x="0" y="78"/>
                  <a:pt x="0" y="78"/>
                </a:cubicBezTo>
                <a:cubicBezTo>
                  <a:pt x="0" y="96"/>
                  <a:pt x="0" y="96"/>
                  <a:pt x="0" y="96"/>
                </a:cubicBezTo>
                <a:cubicBezTo>
                  <a:pt x="0" y="99"/>
                  <a:pt x="0" y="99"/>
                  <a:pt x="0" y="99"/>
                </a:cubicBezTo>
                <a:cubicBezTo>
                  <a:pt x="0" y="120"/>
                  <a:pt x="0" y="120"/>
                  <a:pt x="0" y="120"/>
                </a:cubicBezTo>
                <a:cubicBezTo>
                  <a:pt x="0" y="120"/>
                  <a:pt x="0" y="120"/>
                  <a:pt x="0" y="120"/>
                </a:cubicBezTo>
                <a:cubicBezTo>
                  <a:pt x="0" y="123"/>
                  <a:pt x="0" y="123"/>
                  <a:pt x="0" y="123"/>
                </a:cubicBezTo>
                <a:cubicBezTo>
                  <a:pt x="0" y="149"/>
                  <a:pt x="0" y="149"/>
                  <a:pt x="0" y="149"/>
                </a:cubicBezTo>
                <a:cubicBezTo>
                  <a:pt x="0" y="150"/>
                  <a:pt x="0" y="150"/>
                  <a:pt x="0" y="150"/>
                </a:cubicBezTo>
                <a:cubicBezTo>
                  <a:pt x="0" y="156"/>
                  <a:pt x="0" y="156"/>
                  <a:pt x="0" y="156"/>
                </a:cubicBezTo>
                <a:cubicBezTo>
                  <a:pt x="0" y="166"/>
                  <a:pt x="0" y="166"/>
                  <a:pt x="0" y="166"/>
                </a:cubicBezTo>
                <a:cubicBezTo>
                  <a:pt x="0" y="182"/>
                  <a:pt x="0" y="182"/>
                  <a:pt x="0" y="182"/>
                </a:cubicBezTo>
                <a:cubicBezTo>
                  <a:pt x="0" y="183"/>
                  <a:pt x="0" y="183"/>
                  <a:pt x="0" y="183"/>
                </a:cubicBezTo>
                <a:cubicBezTo>
                  <a:pt x="0" y="271"/>
                  <a:pt x="0" y="271"/>
                  <a:pt x="0" y="271"/>
                </a:cubicBezTo>
                <a:cubicBezTo>
                  <a:pt x="0" y="278"/>
                  <a:pt x="0" y="278"/>
                  <a:pt x="0" y="278"/>
                </a:cubicBezTo>
                <a:cubicBezTo>
                  <a:pt x="0" y="301"/>
                  <a:pt x="0" y="301"/>
                  <a:pt x="0" y="301"/>
                </a:cubicBezTo>
                <a:cubicBezTo>
                  <a:pt x="0" y="313"/>
                  <a:pt x="0" y="313"/>
                  <a:pt x="0" y="313"/>
                </a:cubicBezTo>
                <a:cubicBezTo>
                  <a:pt x="0" y="313"/>
                  <a:pt x="0" y="313"/>
                  <a:pt x="0" y="313"/>
                </a:cubicBezTo>
                <a:cubicBezTo>
                  <a:pt x="0" y="315"/>
                  <a:pt x="0" y="315"/>
                  <a:pt x="0" y="315"/>
                </a:cubicBezTo>
                <a:cubicBezTo>
                  <a:pt x="0" y="317"/>
                  <a:pt x="0" y="317"/>
                  <a:pt x="0" y="317"/>
                </a:cubicBezTo>
                <a:cubicBezTo>
                  <a:pt x="0" y="330"/>
                  <a:pt x="0" y="330"/>
                  <a:pt x="0" y="330"/>
                </a:cubicBezTo>
                <a:cubicBezTo>
                  <a:pt x="0" y="389"/>
                  <a:pt x="0" y="389"/>
                  <a:pt x="0" y="389"/>
                </a:cubicBezTo>
                <a:cubicBezTo>
                  <a:pt x="0" y="394"/>
                  <a:pt x="0" y="394"/>
                  <a:pt x="0" y="394"/>
                </a:cubicBezTo>
                <a:cubicBezTo>
                  <a:pt x="0" y="416"/>
                  <a:pt x="0" y="416"/>
                  <a:pt x="0" y="416"/>
                </a:cubicBezTo>
                <a:cubicBezTo>
                  <a:pt x="0" y="432"/>
                  <a:pt x="0" y="432"/>
                  <a:pt x="0" y="432"/>
                </a:cubicBezTo>
                <a:cubicBezTo>
                  <a:pt x="0" y="446"/>
                  <a:pt x="0" y="446"/>
                  <a:pt x="0" y="446"/>
                </a:cubicBezTo>
                <a:cubicBezTo>
                  <a:pt x="0" y="446"/>
                  <a:pt x="0" y="446"/>
                  <a:pt x="0" y="446"/>
                </a:cubicBezTo>
                <a:cubicBezTo>
                  <a:pt x="0" y="455"/>
                  <a:pt x="0" y="455"/>
                  <a:pt x="0" y="455"/>
                </a:cubicBezTo>
                <a:cubicBezTo>
                  <a:pt x="0" y="472"/>
                  <a:pt x="0" y="472"/>
                  <a:pt x="0" y="472"/>
                </a:cubicBezTo>
                <a:cubicBezTo>
                  <a:pt x="0" y="481"/>
                  <a:pt x="0" y="481"/>
                  <a:pt x="0" y="481"/>
                </a:cubicBezTo>
                <a:cubicBezTo>
                  <a:pt x="0" y="484"/>
                  <a:pt x="0" y="484"/>
                  <a:pt x="0" y="484"/>
                </a:cubicBezTo>
                <a:cubicBezTo>
                  <a:pt x="0" y="576"/>
                  <a:pt x="0" y="576"/>
                  <a:pt x="0" y="576"/>
                </a:cubicBezTo>
                <a:cubicBezTo>
                  <a:pt x="1275" y="576"/>
                  <a:pt x="1275" y="576"/>
                  <a:pt x="1275" y="576"/>
                </a:cubicBezTo>
                <a:cubicBezTo>
                  <a:pt x="879" y="493"/>
                  <a:pt x="446" y="315"/>
                  <a:pt x="0" y="0"/>
                </a:cubicBezTo>
                <a:close/>
              </a:path>
            </a:pathLst>
          </a:custGeom>
          <a:solidFill>
            <a:schemeClr val="bg2">
              <a:lumMod val="20000"/>
              <a:lumOff val="80000"/>
            </a:schemeClr>
          </a:solidFill>
          <a:ln>
            <a:noFill/>
          </a:ln>
        </p:spPr>
        <p:txBody>
          <a:bodyPr vert="horz" wrap="square" lIns="68598" tIns="34299" rIns="68598" bIns="34299" numCol="1" anchor="t" anchorCtr="0" compatLnSpc="1">
            <a:prstTxWarp prst="textNoShape">
              <a:avLst/>
            </a:prstTxWarp>
          </a:bodyPr>
          <a:lstStyle/>
          <a:p>
            <a:endParaRPr lang="es-ES" sz="1350"/>
          </a:p>
        </p:txBody>
      </p:sp>
      <p:sp>
        <p:nvSpPr>
          <p:cNvPr id="1185" name="Forma libre 176"/>
          <p:cNvSpPr>
            <a:spLocks/>
          </p:cNvSpPr>
          <p:nvPr/>
        </p:nvSpPr>
        <p:spPr bwMode="auto">
          <a:xfrm>
            <a:off x="0" y="5138739"/>
            <a:ext cx="2766543" cy="1717675"/>
          </a:xfrm>
          <a:custGeom>
            <a:avLst/>
            <a:gdLst>
              <a:gd name="T0" fmla="*/ 0 w 1162"/>
              <a:gd name="T1" fmla="*/ 0 h 541"/>
              <a:gd name="T2" fmla="*/ 0 w 1162"/>
              <a:gd name="T3" fmla="*/ 2 h 541"/>
              <a:gd name="T4" fmla="*/ 0 w 1162"/>
              <a:gd name="T5" fmla="*/ 13 h 541"/>
              <a:gd name="T6" fmla="*/ 0 w 1162"/>
              <a:gd name="T7" fmla="*/ 18 h 541"/>
              <a:gd name="T8" fmla="*/ 0 w 1162"/>
              <a:gd name="T9" fmla="*/ 35 h 541"/>
              <a:gd name="T10" fmla="*/ 0 w 1162"/>
              <a:gd name="T11" fmla="*/ 39 h 541"/>
              <a:gd name="T12" fmla="*/ 0 w 1162"/>
              <a:gd name="T13" fmla="*/ 61 h 541"/>
              <a:gd name="T14" fmla="*/ 0 w 1162"/>
              <a:gd name="T15" fmla="*/ 64 h 541"/>
              <a:gd name="T16" fmla="*/ 0 w 1162"/>
              <a:gd name="T17" fmla="*/ 85 h 541"/>
              <a:gd name="T18" fmla="*/ 0 w 1162"/>
              <a:gd name="T19" fmla="*/ 88 h 541"/>
              <a:gd name="T20" fmla="*/ 0 w 1162"/>
              <a:gd name="T21" fmla="*/ 114 h 541"/>
              <a:gd name="T22" fmla="*/ 0 w 1162"/>
              <a:gd name="T23" fmla="*/ 115 h 541"/>
              <a:gd name="T24" fmla="*/ 0 w 1162"/>
              <a:gd name="T25" fmla="*/ 147 h 541"/>
              <a:gd name="T26" fmla="*/ 0 w 1162"/>
              <a:gd name="T27" fmla="*/ 148 h 541"/>
              <a:gd name="T28" fmla="*/ 0 w 1162"/>
              <a:gd name="T29" fmla="*/ 541 h 541"/>
              <a:gd name="T30" fmla="*/ 1162 w 1162"/>
              <a:gd name="T31" fmla="*/ 541 h 541"/>
              <a:gd name="T32" fmla="*/ 0 w 1162"/>
              <a:gd name="T33" fmla="*/ 0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2" h="541">
                <a:moveTo>
                  <a:pt x="0" y="0"/>
                </a:moveTo>
                <a:cubicBezTo>
                  <a:pt x="0" y="2"/>
                  <a:pt x="0" y="2"/>
                  <a:pt x="0" y="2"/>
                </a:cubicBezTo>
                <a:cubicBezTo>
                  <a:pt x="0" y="13"/>
                  <a:pt x="0" y="13"/>
                  <a:pt x="0" y="13"/>
                </a:cubicBezTo>
                <a:cubicBezTo>
                  <a:pt x="0" y="18"/>
                  <a:pt x="0" y="18"/>
                  <a:pt x="0" y="18"/>
                </a:cubicBezTo>
                <a:cubicBezTo>
                  <a:pt x="0" y="35"/>
                  <a:pt x="0" y="35"/>
                  <a:pt x="0" y="35"/>
                </a:cubicBezTo>
                <a:cubicBezTo>
                  <a:pt x="0" y="39"/>
                  <a:pt x="0" y="39"/>
                  <a:pt x="0" y="39"/>
                </a:cubicBezTo>
                <a:cubicBezTo>
                  <a:pt x="0" y="61"/>
                  <a:pt x="0" y="61"/>
                  <a:pt x="0" y="61"/>
                </a:cubicBezTo>
                <a:cubicBezTo>
                  <a:pt x="0" y="64"/>
                  <a:pt x="0" y="64"/>
                  <a:pt x="0" y="64"/>
                </a:cubicBezTo>
                <a:cubicBezTo>
                  <a:pt x="0" y="85"/>
                  <a:pt x="0" y="85"/>
                  <a:pt x="0" y="85"/>
                </a:cubicBezTo>
                <a:cubicBezTo>
                  <a:pt x="0" y="88"/>
                  <a:pt x="0" y="88"/>
                  <a:pt x="0" y="88"/>
                </a:cubicBezTo>
                <a:cubicBezTo>
                  <a:pt x="0" y="114"/>
                  <a:pt x="0" y="114"/>
                  <a:pt x="0" y="114"/>
                </a:cubicBezTo>
                <a:cubicBezTo>
                  <a:pt x="0" y="115"/>
                  <a:pt x="0" y="115"/>
                  <a:pt x="0" y="115"/>
                </a:cubicBezTo>
                <a:cubicBezTo>
                  <a:pt x="0" y="147"/>
                  <a:pt x="0" y="147"/>
                  <a:pt x="0" y="147"/>
                </a:cubicBezTo>
                <a:cubicBezTo>
                  <a:pt x="0" y="148"/>
                  <a:pt x="0" y="148"/>
                  <a:pt x="0" y="148"/>
                </a:cubicBezTo>
                <a:cubicBezTo>
                  <a:pt x="0" y="541"/>
                  <a:pt x="0" y="541"/>
                  <a:pt x="0" y="541"/>
                </a:cubicBezTo>
                <a:cubicBezTo>
                  <a:pt x="1162" y="541"/>
                  <a:pt x="1162" y="541"/>
                  <a:pt x="1162" y="541"/>
                </a:cubicBezTo>
                <a:cubicBezTo>
                  <a:pt x="796" y="453"/>
                  <a:pt x="397" y="285"/>
                  <a:pt x="0" y="0"/>
                </a:cubicBezTo>
                <a:close/>
              </a:path>
            </a:pathLst>
          </a:custGeom>
          <a:gradFill>
            <a:gsLst>
              <a:gs pos="0">
                <a:schemeClr val="accent1">
                  <a:lumMod val="80000"/>
                </a:schemeClr>
              </a:gs>
              <a:gs pos="37000">
                <a:schemeClr val="accent1">
                  <a:lumMod val="93000"/>
                  <a:lumOff val="7000"/>
                </a:schemeClr>
              </a:gs>
              <a:gs pos="100000">
                <a:schemeClr val="accent1">
                  <a:lumMod val="81000"/>
                  <a:lumOff val="19000"/>
                </a:schemeClr>
              </a:gs>
            </a:gsLst>
            <a:lin ang="13500000" scaled="1"/>
          </a:gradFill>
          <a:ln>
            <a:noFill/>
          </a:ln>
        </p:spPr>
        <p:txBody>
          <a:bodyPr vert="horz" wrap="square" lIns="68598" tIns="34299" rIns="68598" bIns="34299" numCol="1" anchor="t" anchorCtr="0" compatLnSpc="1">
            <a:prstTxWarp prst="textNoShape">
              <a:avLst/>
            </a:prstTxWarp>
          </a:bodyPr>
          <a:lstStyle/>
          <a:p>
            <a:endParaRPr lang="es-ES" sz="1350"/>
          </a:p>
        </p:txBody>
      </p:sp>
      <p:grpSp>
        <p:nvGrpSpPr>
          <p:cNvPr id="1353" name="Grupo 1352"/>
          <p:cNvGrpSpPr/>
          <p:nvPr/>
        </p:nvGrpSpPr>
        <p:grpSpPr>
          <a:xfrm>
            <a:off x="-5716" y="5268913"/>
            <a:ext cx="1874532" cy="1612900"/>
            <a:chOff x="0" y="5268913"/>
            <a:chExt cx="2498725" cy="1612900"/>
          </a:xfrm>
        </p:grpSpPr>
        <p:sp>
          <p:nvSpPr>
            <p:cNvPr id="1220" name="Forma libre 210"/>
            <p:cNvSpPr>
              <a:spLocks/>
            </p:cNvSpPr>
            <p:nvPr/>
          </p:nvSpPr>
          <p:spPr bwMode="auto">
            <a:xfrm>
              <a:off x="69850" y="6796088"/>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1" name="Forma libre 211"/>
            <p:cNvSpPr>
              <a:spLocks/>
            </p:cNvSpPr>
            <p:nvPr/>
          </p:nvSpPr>
          <p:spPr bwMode="auto">
            <a:xfrm>
              <a:off x="152400" y="5976938"/>
              <a:ext cx="3175"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2" name="Forma libre 212"/>
            <p:cNvSpPr>
              <a:spLocks/>
            </p:cNvSpPr>
            <p:nvPr/>
          </p:nvSpPr>
          <p:spPr bwMode="auto">
            <a:xfrm>
              <a:off x="495300" y="6773863"/>
              <a:ext cx="25400" cy="12700"/>
            </a:xfrm>
            <a:custGeom>
              <a:avLst/>
              <a:gdLst>
                <a:gd name="T0" fmla="*/ 4 w 8"/>
                <a:gd name="T1" fmla="*/ 3 h 4"/>
                <a:gd name="T2" fmla="*/ 8 w 8"/>
                <a:gd name="T3" fmla="*/ 1 h 4"/>
                <a:gd name="T4" fmla="*/ 2 w 8"/>
                <a:gd name="T5" fmla="*/ 0 h 4"/>
                <a:gd name="T6" fmla="*/ 0 w 8"/>
                <a:gd name="T7" fmla="*/ 3 h 4"/>
                <a:gd name="T8" fmla="*/ 4 w 8"/>
                <a:gd name="T9" fmla="*/ 2 h 4"/>
                <a:gd name="T10" fmla="*/ 4 w 8"/>
                <a:gd name="T11" fmla="*/ 3 h 4"/>
              </a:gdLst>
              <a:ahLst/>
              <a:cxnLst>
                <a:cxn ang="0">
                  <a:pos x="T0" y="T1"/>
                </a:cxn>
                <a:cxn ang="0">
                  <a:pos x="T2" y="T3"/>
                </a:cxn>
                <a:cxn ang="0">
                  <a:pos x="T4" y="T5"/>
                </a:cxn>
                <a:cxn ang="0">
                  <a:pos x="T6" y="T7"/>
                </a:cxn>
                <a:cxn ang="0">
                  <a:pos x="T8" y="T9"/>
                </a:cxn>
                <a:cxn ang="0">
                  <a:pos x="T10" y="T11"/>
                </a:cxn>
              </a:cxnLst>
              <a:rect l="0" t="0" r="r" b="b"/>
              <a:pathLst>
                <a:path w="8" h="4">
                  <a:moveTo>
                    <a:pt x="4" y="3"/>
                  </a:moveTo>
                  <a:cubicBezTo>
                    <a:pt x="4" y="4"/>
                    <a:pt x="8" y="1"/>
                    <a:pt x="8" y="1"/>
                  </a:cubicBezTo>
                  <a:cubicBezTo>
                    <a:pt x="6" y="0"/>
                    <a:pt x="4" y="0"/>
                    <a:pt x="2" y="0"/>
                  </a:cubicBezTo>
                  <a:cubicBezTo>
                    <a:pt x="2" y="3"/>
                    <a:pt x="0" y="1"/>
                    <a:pt x="0" y="3"/>
                  </a:cubicBezTo>
                  <a:cubicBezTo>
                    <a:pt x="1" y="3"/>
                    <a:pt x="3" y="2"/>
                    <a:pt x="4" y="2"/>
                  </a:cubicBezTo>
                  <a:cubicBezTo>
                    <a:pt x="5" y="2"/>
                    <a:pt x="5" y="3"/>
                    <a:pt x="4"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3" name="Forma libre 213"/>
            <p:cNvSpPr>
              <a:spLocks/>
            </p:cNvSpPr>
            <p:nvPr/>
          </p:nvSpPr>
          <p:spPr bwMode="auto">
            <a:xfrm>
              <a:off x="1939925" y="6805613"/>
              <a:ext cx="15875" cy="12700"/>
            </a:xfrm>
            <a:custGeom>
              <a:avLst/>
              <a:gdLst>
                <a:gd name="T0" fmla="*/ 4 w 5"/>
                <a:gd name="T1" fmla="*/ 4 h 4"/>
                <a:gd name="T2" fmla="*/ 1 w 5"/>
                <a:gd name="T3" fmla="*/ 1 h 4"/>
                <a:gd name="T4" fmla="*/ 4 w 5"/>
                <a:gd name="T5" fmla="*/ 4 h 4"/>
              </a:gdLst>
              <a:ahLst/>
              <a:cxnLst>
                <a:cxn ang="0">
                  <a:pos x="T0" y="T1"/>
                </a:cxn>
                <a:cxn ang="0">
                  <a:pos x="T2" y="T3"/>
                </a:cxn>
                <a:cxn ang="0">
                  <a:pos x="T4" y="T5"/>
                </a:cxn>
              </a:cxnLst>
              <a:rect l="0" t="0" r="r" b="b"/>
              <a:pathLst>
                <a:path w="5" h="4">
                  <a:moveTo>
                    <a:pt x="4" y="4"/>
                  </a:moveTo>
                  <a:cubicBezTo>
                    <a:pt x="5" y="1"/>
                    <a:pt x="4" y="0"/>
                    <a:pt x="1" y="1"/>
                  </a:cubicBezTo>
                  <a:cubicBezTo>
                    <a:pt x="3" y="3"/>
                    <a:pt x="0" y="3"/>
                    <a:pt x="4"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4" name="Forma libre 214"/>
            <p:cNvSpPr>
              <a:spLocks/>
            </p:cNvSpPr>
            <p:nvPr/>
          </p:nvSpPr>
          <p:spPr bwMode="auto">
            <a:xfrm>
              <a:off x="2019300" y="6805613"/>
              <a:ext cx="34925" cy="22225"/>
            </a:xfrm>
            <a:custGeom>
              <a:avLst/>
              <a:gdLst>
                <a:gd name="T0" fmla="*/ 2 w 11"/>
                <a:gd name="T1" fmla="*/ 7 h 7"/>
                <a:gd name="T2" fmla="*/ 10 w 11"/>
                <a:gd name="T3" fmla="*/ 1 h 7"/>
                <a:gd name="T4" fmla="*/ 2 w 11"/>
                <a:gd name="T5" fmla="*/ 7 h 7"/>
              </a:gdLst>
              <a:ahLst/>
              <a:cxnLst>
                <a:cxn ang="0">
                  <a:pos x="T0" y="T1"/>
                </a:cxn>
                <a:cxn ang="0">
                  <a:pos x="T2" y="T3"/>
                </a:cxn>
                <a:cxn ang="0">
                  <a:pos x="T4" y="T5"/>
                </a:cxn>
              </a:cxnLst>
              <a:rect l="0" t="0" r="r" b="b"/>
              <a:pathLst>
                <a:path w="11" h="7">
                  <a:moveTo>
                    <a:pt x="2" y="7"/>
                  </a:moveTo>
                  <a:cubicBezTo>
                    <a:pt x="4" y="5"/>
                    <a:pt x="11" y="5"/>
                    <a:pt x="10" y="1"/>
                  </a:cubicBezTo>
                  <a:cubicBezTo>
                    <a:pt x="7" y="0"/>
                    <a:pt x="0" y="3"/>
                    <a:pt x="2"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5" name="Forma libre 215"/>
            <p:cNvSpPr>
              <a:spLocks/>
            </p:cNvSpPr>
            <p:nvPr/>
          </p:nvSpPr>
          <p:spPr bwMode="auto">
            <a:xfrm>
              <a:off x="2108200" y="6827838"/>
              <a:ext cx="34925" cy="22225"/>
            </a:xfrm>
            <a:custGeom>
              <a:avLst/>
              <a:gdLst>
                <a:gd name="T0" fmla="*/ 11 w 11"/>
                <a:gd name="T1" fmla="*/ 1 h 7"/>
                <a:gd name="T2" fmla="*/ 10 w 11"/>
                <a:gd name="T3" fmla="*/ 6 h 7"/>
                <a:gd name="T4" fmla="*/ 11 w 11"/>
                <a:gd name="T5" fmla="*/ 1 h 7"/>
              </a:gdLst>
              <a:ahLst/>
              <a:cxnLst>
                <a:cxn ang="0">
                  <a:pos x="T0" y="T1"/>
                </a:cxn>
                <a:cxn ang="0">
                  <a:pos x="T2" y="T3"/>
                </a:cxn>
                <a:cxn ang="0">
                  <a:pos x="T4" y="T5"/>
                </a:cxn>
              </a:cxnLst>
              <a:rect l="0" t="0" r="r" b="b"/>
              <a:pathLst>
                <a:path w="11" h="7">
                  <a:moveTo>
                    <a:pt x="11" y="1"/>
                  </a:moveTo>
                  <a:cubicBezTo>
                    <a:pt x="0" y="0"/>
                    <a:pt x="8" y="7"/>
                    <a:pt x="10" y="6"/>
                  </a:cubicBezTo>
                  <a:cubicBezTo>
                    <a:pt x="6" y="4"/>
                    <a:pt x="11" y="2"/>
                    <a:pt x="11"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6" name="Forma libre 216"/>
            <p:cNvSpPr>
              <a:spLocks/>
            </p:cNvSpPr>
            <p:nvPr/>
          </p:nvSpPr>
          <p:spPr bwMode="auto">
            <a:xfrm>
              <a:off x="1387475" y="6789738"/>
              <a:ext cx="28575" cy="19050"/>
            </a:xfrm>
            <a:custGeom>
              <a:avLst/>
              <a:gdLst>
                <a:gd name="T0" fmla="*/ 7 w 9"/>
                <a:gd name="T1" fmla="*/ 5 h 6"/>
                <a:gd name="T2" fmla="*/ 8 w 9"/>
                <a:gd name="T3" fmla="*/ 0 h 6"/>
                <a:gd name="T4" fmla="*/ 1 w 9"/>
                <a:gd name="T5" fmla="*/ 4 h 6"/>
                <a:gd name="T6" fmla="*/ 7 w 9"/>
                <a:gd name="T7" fmla="*/ 5 h 6"/>
              </a:gdLst>
              <a:ahLst/>
              <a:cxnLst>
                <a:cxn ang="0">
                  <a:pos x="T0" y="T1"/>
                </a:cxn>
                <a:cxn ang="0">
                  <a:pos x="T2" y="T3"/>
                </a:cxn>
                <a:cxn ang="0">
                  <a:pos x="T4" y="T5"/>
                </a:cxn>
                <a:cxn ang="0">
                  <a:pos x="T6" y="T7"/>
                </a:cxn>
              </a:cxnLst>
              <a:rect l="0" t="0" r="r" b="b"/>
              <a:pathLst>
                <a:path w="9" h="6">
                  <a:moveTo>
                    <a:pt x="7" y="5"/>
                  </a:moveTo>
                  <a:cubicBezTo>
                    <a:pt x="7" y="3"/>
                    <a:pt x="9" y="1"/>
                    <a:pt x="8" y="0"/>
                  </a:cubicBezTo>
                  <a:cubicBezTo>
                    <a:pt x="7" y="0"/>
                    <a:pt x="0" y="4"/>
                    <a:pt x="1" y="4"/>
                  </a:cubicBezTo>
                  <a:cubicBezTo>
                    <a:pt x="5" y="6"/>
                    <a:pt x="3" y="5"/>
                    <a:pt x="7" y="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8" name="Forma libre 218"/>
            <p:cNvSpPr>
              <a:spLocks/>
            </p:cNvSpPr>
            <p:nvPr/>
          </p:nvSpPr>
          <p:spPr bwMode="auto">
            <a:xfrm>
              <a:off x="346075" y="59547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29" name="Forma libre 219"/>
            <p:cNvSpPr>
              <a:spLocks/>
            </p:cNvSpPr>
            <p:nvPr/>
          </p:nvSpPr>
          <p:spPr bwMode="auto">
            <a:xfrm>
              <a:off x="1755775" y="6792913"/>
              <a:ext cx="19050" cy="15875"/>
            </a:xfrm>
            <a:custGeom>
              <a:avLst/>
              <a:gdLst>
                <a:gd name="T0" fmla="*/ 3 w 6"/>
                <a:gd name="T1" fmla="*/ 5 h 5"/>
                <a:gd name="T2" fmla="*/ 5 w 6"/>
                <a:gd name="T3" fmla="*/ 0 h 5"/>
                <a:gd name="T4" fmla="*/ 4 w 6"/>
                <a:gd name="T5" fmla="*/ 2 h 5"/>
                <a:gd name="T6" fmla="*/ 0 w 6"/>
                <a:gd name="T7" fmla="*/ 1 h 5"/>
                <a:gd name="T8" fmla="*/ 3 w 6"/>
                <a:gd name="T9" fmla="*/ 5 h 5"/>
              </a:gdLst>
              <a:ahLst/>
              <a:cxnLst>
                <a:cxn ang="0">
                  <a:pos x="T0" y="T1"/>
                </a:cxn>
                <a:cxn ang="0">
                  <a:pos x="T2" y="T3"/>
                </a:cxn>
                <a:cxn ang="0">
                  <a:pos x="T4" y="T5"/>
                </a:cxn>
                <a:cxn ang="0">
                  <a:pos x="T6" y="T7"/>
                </a:cxn>
                <a:cxn ang="0">
                  <a:pos x="T8" y="T9"/>
                </a:cxn>
              </a:cxnLst>
              <a:rect l="0" t="0" r="r" b="b"/>
              <a:pathLst>
                <a:path w="6" h="5">
                  <a:moveTo>
                    <a:pt x="3" y="5"/>
                  </a:moveTo>
                  <a:cubicBezTo>
                    <a:pt x="3" y="3"/>
                    <a:pt x="6" y="3"/>
                    <a:pt x="5" y="0"/>
                  </a:cubicBezTo>
                  <a:cubicBezTo>
                    <a:pt x="4" y="1"/>
                    <a:pt x="4" y="2"/>
                    <a:pt x="4" y="2"/>
                  </a:cubicBezTo>
                  <a:cubicBezTo>
                    <a:pt x="3" y="2"/>
                    <a:pt x="2" y="2"/>
                    <a:pt x="0" y="1"/>
                  </a:cubicBezTo>
                  <a:cubicBezTo>
                    <a:pt x="1" y="2"/>
                    <a:pt x="0" y="5"/>
                    <a:pt x="3" y="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0" name="Forma libre 220"/>
            <p:cNvSpPr>
              <a:spLocks/>
            </p:cNvSpPr>
            <p:nvPr/>
          </p:nvSpPr>
          <p:spPr bwMode="auto">
            <a:xfrm>
              <a:off x="31750" y="6208713"/>
              <a:ext cx="15875" cy="12700"/>
            </a:xfrm>
            <a:custGeom>
              <a:avLst/>
              <a:gdLst>
                <a:gd name="T0" fmla="*/ 5 w 5"/>
                <a:gd name="T1" fmla="*/ 2 h 4"/>
                <a:gd name="T2" fmla="*/ 1 w 5"/>
                <a:gd name="T3" fmla="*/ 4 h 4"/>
                <a:gd name="T4" fmla="*/ 5 w 5"/>
                <a:gd name="T5" fmla="*/ 2 h 4"/>
              </a:gdLst>
              <a:ahLst/>
              <a:cxnLst>
                <a:cxn ang="0">
                  <a:pos x="T0" y="T1"/>
                </a:cxn>
                <a:cxn ang="0">
                  <a:pos x="T2" y="T3"/>
                </a:cxn>
                <a:cxn ang="0">
                  <a:pos x="T4" y="T5"/>
                </a:cxn>
              </a:cxnLst>
              <a:rect l="0" t="0" r="r" b="b"/>
              <a:pathLst>
                <a:path w="5" h="4">
                  <a:moveTo>
                    <a:pt x="5" y="2"/>
                  </a:moveTo>
                  <a:cubicBezTo>
                    <a:pt x="5" y="0"/>
                    <a:pt x="0" y="0"/>
                    <a:pt x="1" y="4"/>
                  </a:cubicBezTo>
                  <a:cubicBezTo>
                    <a:pt x="3" y="4"/>
                    <a:pt x="4" y="3"/>
                    <a:pt x="5"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1" name="Forma libre 221"/>
            <p:cNvSpPr>
              <a:spLocks/>
            </p:cNvSpPr>
            <p:nvPr/>
          </p:nvSpPr>
          <p:spPr bwMode="auto">
            <a:xfrm>
              <a:off x="6350" y="644366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2" name="Forma libre 222"/>
            <p:cNvSpPr>
              <a:spLocks/>
            </p:cNvSpPr>
            <p:nvPr/>
          </p:nvSpPr>
          <p:spPr bwMode="auto">
            <a:xfrm>
              <a:off x="6350" y="6345238"/>
              <a:ext cx="22225" cy="53975"/>
            </a:xfrm>
            <a:custGeom>
              <a:avLst/>
              <a:gdLst>
                <a:gd name="T0" fmla="*/ 1 w 7"/>
                <a:gd name="T1" fmla="*/ 0 h 17"/>
                <a:gd name="T2" fmla="*/ 0 w 7"/>
                <a:gd name="T3" fmla="*/ 1 h 17"/>
                <a:gd name="T4" fmla="*/ 0 w 7"/>
                <a:gd name="T5" fmla="*/ 17 h 17"/>
                <a:gd name="T6" fmla="*/ 3 w 7"/>
                <a:gd name="T7" fmla="*/ 13 h 17"/>
                <a:gd name="T8" fmla="*/ 1 w 7"/>
                <a:gd name="T9" fmla="*/ 0 h 17"/>
              </a:gdLst>
              <a:ahLst/>
              <a:cxnLst>
                <a:cxn ang="0">
                  <a:pos x="T0" y="T1"/>
                </a:cxn>
                <a:cxn ang="0">
                  <a:pos x="T2" y="T3"/>
                </a:cxn>
                <a:cxn ang="0">
                  <a:pos x="T4" y="T5"/>
                </a:cxn>
                <a:cxn ang="0">
                  <a:pos x="T6" y="T7"/>
                </a:cxn>
                <a:cxn ang="0">
                  <a:pos x="T8" y="T9"/>
                </a:cxn>
              </a:cxnLst>
              <a:rect l="0" t="0" r="r" b="b"/>
              <a:pathLst>
                <a:path w="7" h="17">
                  <a:moveTo>
                    <a:pt x="1" y="0"/>
                  </a:moveTo>
                  <a:cubicBezTo>
                    <a:pt x="1" y="0"/>
                    <a:pt x="0" y="0"/>
                    <a:pt x="0" y="1"/>
                  </a:cubicBezTo>
                  <a:cubicBezTo>
                    <a:pt x="0" y="17"/>
                    <a:pt x="0" y="17"/>
                    <a:pt x="0" y="17"/>
                  </a:cubicBezTo>
                  <a:cubicBezTo>
                    <a:pt x="1" y="16"/>
                    <a:pt x="2" y="14"/>
                    <a:pt x="3" y="13"/>
                  </a:cubicBezTo>
                  <a:cubicBezTo>
                    <a:pt x="7" y="7"/>
                    <a:pt x="5" y="4"/>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3" name="Forma libre 223"/>
            <p:cNvSpPr>
              <a:spLocks/>
            </p:cNvSpPr>
            <p:nvPr/>
          </p:nvSpPr>
          <p:spPr bwMode="auto">
            <a:xfrm>
              <a:off x="6350" y="6259513"/>
              <a:ext cx="9525" cy="19050"/>
            </a:xfrm>
            <a:custGeom>
              <a:avLst/>
              <a:gdLst>
                <a:gd name="T0" fmla="*/ 0 w 3"/>
                <a:gd name="T1" fmla="*/ 1 h 6"/>
                <a:gd name="T2" fmla="*/ 0 w 3"/>
                <a:gd name="T3" fmla="*/ 6 h 6"/>
                <a:gd name="T4" fmla="*/ 0 w 3"/>
                <a:gd name="T5" fmla="*/ 1 h 6"/>
              </a:gdLst>
              <a:ahLst/>
              <a:cxnLst>
                <a:cxn ang="0">
                  <a:pos x="T0" y="T1"/>
                </a:cxn>
                <a:cxn ang="0">
                  <a:pos x="T2" y="T3"/>
                </a:cxn>
                <a:cxn ang="0">
                  <a:pos x="T4" y="T5"/>
                </a:cxn>
              </a:cxnLst>
              <a:rect l="0" t="0" r="r" b="b"/>
              <a:pathLst>
                <a:path w="3" h="6">
                  <a:moveTo>
                    <a:pt x="0" y="1"/>
                  </a:moveTo>
                  <a:cubicBezTo>
                    <a:pt x="0" y="6"/>
                    <a:pt x="0" y="6"/>
                    <a:pt x="0" y="6"/>
                  </a:cubicBezTo>
                  <a:cubicBezTo>
                    <a:pt x="3" y="1"/>
                    <a:pt x="2" y="0"/>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4" name="Forma libre 224"/>
            <p:cNvSpPr>
              <a:spLocks/>
            </p:cNvSpPr>
            <p:nvPr/>
          </p:nvSpPr>
          <p:spPr bwMode="auto">
            <a:xfrm>
              <a:off x="34925" y="6297613"/>
              <a:ext cx="38100" cy="57150"/>
            </a:xfrm>
            <a:custGeom>
              <a:avLst/>
              <a:gdLst>
                <a:gd name="T0" fmla="*/ 7 w 12"/>
                <a:gd name="T1" fmla="*/ 3 h 18"/>
                <a:gd name="T2" fmla="*/ 7 w 12"/>
                <a:gd name="T3" fmla="*/ 1 h 18"/>
                <a:gd name="T4" fmla="*/ 0 w 12"/>
                <a:gd name="T5" fmla="*/ 15 h 18"/>
                <a:gd name="T6" fmla="*/ 7 w 12"/>
                <a:gd name="T7" fmla="*/ 12 h 18"/>
                <a:gd name="T8" fmla="*/ 7 w 12"/>
                <a:gd name="T9" fmla="*/ 0 h 18"/>
                <a:gd name="T10" fmla="*/ 7 w 12"/>
                <a:gd name="T11" fmla="*/ 3 h 18"/>
              </a:gdLst>
              <a:ahLst/>
              <a:cxnLst>
                <a:cxn ang="0">
                  <a:pos x="T0" y="T1"/>
                </a:cxn>
                <a:cxn ang="0">
                  <a:pos x="T2" y="T3"/>
                </a:cxn>
                <a:cxn ang="0">
                  <a:pos x="T4" y="T5"/>
                </a:cxn>
                <a:cxn ang="0">
                  <a:pos x="T6" y="T7"/>
                </a:cxn>
                <a:cxn ang="0">
                  <a:pos x="T8" y="T9"/>
                </a:cxn>
                <a:cxn ang="0">
                  <a:pos x="T10" y="T11"/>
                </a:cxn>
              </a:cxnLst>
              <a:rect l="0" t="0" r="r" b="b"/>
              <a:pathLst>
                <a:path w="12" h="18">
                  <a:moveTo>
                    <a:pt x="7" y="3"/>
                  </a:moveTo>
                  <a:cubicBezTo>
                    <a:pt x="6" y="2"/>
                    <a:pt x="6" y="2"/>
                    <a:pt x="7" y="1"/>
                  </a:cubicBezTo>
                  <a:cubicBezTo>
                    <a:pt x="1" y="3"/>
                    <a:pt x="0" y="10"/>
                    <a:pt x="0" y="15"/>
                  </a:cubicBezTo>
                  <a:cubicBezTo>
                    <a:pt x="3" y="14"/>
                    <a:pt x="4" y="18"/>
                    <a:pt x="7" y="12"/>
                  </a:cubicBezTo>
                  <a:cubicBezTo>
                    <a:pt x="8" y="9"/>
                    <a:pt x="12" y="2"/>
                    <a:pt x="7" y="0"/>
                  </a:cubicBezTo>
                  <a:cubicBezTo>
                    <a:pt x="7" y="1"/>
                    <a:pt x="7" y="2"/>
                    <a:pt x="7"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5" name="Forma libre 225"/>
            <p:cNvSpPr>
              <a:spLocks/>
            </p:cNvSpPr>
            <p:nvPr/>
          </p:nvSpPr>
          <p:spPr bwMode="auto">
            <a:xfrm>
              <a:off x="73025" y="6402388"/>
              <a:ext cx="15875" cy="9525"/>
            </a:xfrm>
            <a:custGeom>
              <a:avLst/>
              <a:gdLst>
                <a:gd name="T0" fmla="*/ 4 w 5"/>
                <a:gd name="T1" fmla="*/ 0 h 3"/>
                <a:gd name="T2" fmla="*/ 0 w 5"/>
                <a:gd name="T3" fmla="*/ 1 h 3"/>
                <a:gd name="T4" fmla="*/ 4 w 5"/>
                <a:gd name="T5" fmla="*/ 0 h 3"/>
              </a:gdLst>
              <a:ahLst/>
              <a:cxnLst>
                <a:cxn ang="0">
                  <a:pos x="T0" y="T1"/>
                </a:cxn>
                <a:cxn ang="0">
                  <a:pos x="T2" y="T3"/>
                </a:cxn>
                <a:cxn ang="0">
                  <a:pos x="T4" y="T5"/>
                </a:cxn>
              </a:cxnLst>
              <a:rect l="0" t="0" r="r" b="b"/>
              <a:pathLst>
                <a:path w="5" h="3">
                  <a:moveTo>
                    <a:pt x="4" y="0"/>
                  </a:moveTo>
                  <a:cubicBezTo>
                    <a:pt x="5" y="0"/>
                    <a:pt x="0" y="1"/>
                    <a:pt x="0" y="1"/>
                  </a:cubicBezTo>
                  <a:cubicBezTo>
                    <a:pt x="0" y="3"/>
                    <a:pt x="5" y="2"/>
                    <a:pt x="4"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6" name="Forma libre 226"/>
            <p:cNvSpPr>
              <a:spLocks/>
            </p:cNvSpPr>
            <p:nvPr/>
          </p:nvSpPr>
          <p:spPr bwMode="auto">
            <a:xfrm>
              <a:off x="47625" y="6173788"/>
              <a:ext cx="12700" cy="15875"/>
            </a:xfrm>
            <a:custGeom>
              <a:avLst/>
              <a:gdLst>
                <a:gd name="T0" fmla="*/ 4 w 4"/>
                <a:gd name="T1" fmla="*/ 2 h 5"/>
                <a:gd name="T2" fmla="*/ 1 w 4"/>
                <a:gd name="T3" fmla="*/ 0 h 5"/>
                <a:gd name="T4" fmla="*/ 1 w 4"/>
                <a:gd name="T5" fmla="*/ 5 h 5"/>
                <a:gd name="T6" fmla="*/ 4 w 4"/>
                <a:gd name="T7" fmla="*/ 2 h 5"/>
              </a:gdLst>
              <a:ahLst/>
              <a:cxnLst>
                <a:cxn ang="0">
                  <a:pos x="T0" y="T1"/>
                </a:cxn>
                <a:cxn ang="0">
                  <a:pos x="T2" y="T3"/>
                </a:cxn>
                <a:cxn ang="0">
                  <a:pos x="T4" y="T5"/>
                </a:cxn>
                <a:cxn ang="0">
                  <a:pos x="T6" y="T7"/>
                </a:cxn>
              </a:cxnLst>
              <a:rect l="0" t="0" r="r" b="b"/>
              <a:pathLst>
                <a:path w="4" h="5">
                  <a:moveTo>
                    <a:pt x="4" y="2"/>
                  </a:moveTo>
                  <a:cubicBezTo>
                    <a:pt x="3" y="1"/>
                    <a:pt x="2" y="0"/>
                    <a:pt x="1" y="0"/>
                  </a:cubicBezTo>
                  <a:cubicBezTo>
                    <a:pt x="0" y="1"/>
                    <a:pt x="0" y="3"/>
                    <a:pt x="1" y="5"/>
                  </a:cubicBezTo>
                  <a:cubicBezTo>
                    <a:pt x="2" y="4"/>
                    <a:pt x="3" y="3"/>
                    <a:pt x="4"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7" name="Forma libre 227"/>
            <p:cNvSpPr>
              <a:spLocks/>
            </p:cNvSpPr>
            <p:nvPr/>
          </p:nvSpPr>
          <p:spPr bwMode="auto">
            <a:xfrm>
              <a:off x="3175" y="6491288"/>
              <a:ext cx="101600" cy="133350"/>
            </a:xfrm>
            <a:custGeom>
              <a:avLst/>
              <a:gdLst>
                <a:gd name="T0" fmla="*/ 5 w 32"/>
                <a:gd name="T1" fmla="*/ 28 h 42"/>
                <a:gd name="T2" fmla="*/ 4 w 32"/>
                <a:gd name="T3" fmla="*/ 33 h 42"/>
                <a:gd name="T4" fmla="*/ 3 w 32"/>
                <a:gd name="T5" fmla="*/ 33 h 42"/>
                <a:gd name="T6" fmla="*/ 2 w 32"/>
                <a:gd name="T7" fmla="*/ 36 h 42"/>
                <a:gd name="T8" fmla="*/ 5 w 32"/>
                <a:gd name="T9" fmla="*/ 37 h 42"/>
                <a:gd name="T10" fmla="*/ 5 w 32"/>
                <a:gd name="T11" fmla="*/ 38 h 42"/>
                <a:gd name="T12" fmla="*/ 19 w 32"/>
                <a:gd name="T13" fmla="*/ 30 h 42"/>
                <a:gd name="T14" fmla="*/ 20 w 32"/>
                <a:gd name="T15" fmla="*/ 29 h 42"/>
                <a:gd name="T16" fmla="*/ 30 w 32"/>
                <a:gd name="T17" fmla="*/ 9 h 42"/>
                <a:gd name="T18" fmla="*/ 28 w 32"/>
                <a:gd name="T19" fmla="*/ 0 h 42"/>
                <a:gd name="T20" fmla="*/ 20 w 32"/>
                <a:gd name="T21" fmla="*/ 10 h 42"/>
                <a:gd name="T22" fmla="*/ 15 w 32"/>
                <a:gd name="T23" fmla="*/ 4 h 42"/>
                <a:gd name="T24" fmla="*/ 7 w 32"/>
                <a:gd name="T25" fmla="*/ 26 h 42"/>
                <a:gd name="T26" fmla="*/ 4 w 32"/>
                <a:gd name="T27" fmla="*/ 19 h 42"/>
                <a:gd name="T28" fmla="*/ 1 w 32"/>
                <a:gd name="T29" fmla="*/ 20 h 42"/>
                <a:gd name="T30" fmla="*/ 1 w 32"/>
                <a:gd name="T31" fmla="*/ 23 h 42"/>
                <a:gd name="T32" fmla="*/ 5 w 32"/>
                <a:gd name="T33"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2">
                  <a:moveTo>
                    <a:pt x="5" y="28"/>
                  </a:moveTo>
                  <a:cubicBezTo>
                    <a:pt x="3" y="30"/>
                    <a:pt x="0" y="34"/>
                    <a:pt x="4" y="33"/>
                  </a:cubicBezTo>
                  <a:cubicBezTo>
                    <a:pt x="3" y="34"/>
                    <a:pt x="3" y="36"/>
                    <a:pt x="3" y="33"/>
                  </a:cubicBezTo>
                  <a:cubicBezTo>
                    <a:pt x="2" y="34"/>
                    <a:pt x="2" y="35"/>
                    <a:pt x="2" y="36"/>
                  </a:cubicBezTo>
                  <a:cubicBezTo>
                    <a:pt x="3" y="37"/>
                    <a:pt x="4" y="37"/>
                    <a:pt x="5" y="37"/>
                  </a:cubicBezTo>
                  <a:cubicBezTo>
                    <a:pt x="0" y="42"/>
                    <a:pt x="5" y="39"/>
                    <a:pt x="5" y="38"/>
                  </a:cubicBezTo>
                  <a:cubicBezTo>
                    <a:pt x="6" y="31"/>
                    <a:pt x="15" y="32"/>
                    <a:pt x="19" y="30"/>
                  </a:cubicBezTo>
                  <a:cubicBezTo>
                    <a:pt x="17" y="31"/>
                    <a:pt x="17" y="26"/>
                    <a:pt x="20" y="29"/>
                  </a:cubicBezTo>
                  <a:cubicBezTo>
                    <a:pt x="19" y="19"/>
                    <a:pt x="26" y="16"/>
                    <a:pt x="30" y="9"/>
                  </a:cubicBezTo>
                  <a:cubicBezTo>
                    <a:pt x="32" y="4"/>
                    <a:pt x="32" y="2"/>
                    <a:pt x="28" y="0"/>
                  </a:cubicBezTo>
                  <a:cubicBezTo>
                    <a:pt x="24" y="3"/>
                    <a:pt x="22" y="7"/>
                    <a:pt x="20" y="10"/>
                  </a:cubicBezTo>
                  <a:cubicBezTo>
                    <a:pt x="17" y="8"/>
                    <a:pt x="18" y="5"/>
                    <a:pt x="15" y="4"/>
                  </a:cubicBezTo>
                  <a:cubicBezTo>
                    <a:pt x="16" y="9"/>
                    <a:pt x="14" y="28"/>
                    <a:pt x="7" y="26"/>
                  </a:cubicBezTo>
                  <a:cubicBezTo>
                    <a:pt x="6" y="24"/>
                    <a:pt x="4" y="20"/>
                    <a:pt x="4" y="19"/>
                  </a:cubicBezTo>
                  <a:cubicBezTo>
                    <a:pt x="3" y="20"/>
                    <a:pt x="2" y="20"/>
                    <a:pt x="1" y="20"/>
                  </a:cubicBezTo>
                  <a:cubicBezTo>
                    <a:pt x="1" y="23"/>
                    <a:pt x="1" y="23"/>
                    <a:pt x="1" y="23"/>
                  </a:cubicBezTo>
                  <a:cubicBezTo>
                    <a:pt x="3" y="23"/>
                    <a:pt x="3" y="30"/>
                    <a:pt x="5" y="2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8" name="Forma libre 228"/>
            <p:cNvSpPr>
              <a:spLocks/>
            </p:cNvSpPr>
            <p:nvPr/>
          </p:nvSpPr>
          <p:spPr bwMode="auto">
            <a:xfrm>
              <a:off x="12700" y="6230938"/>
              <a:ext cx="25400" cy="34925"/>
            </a:xfrm>
            <a:custGeom>
              <a:avLst/>
              <a:gdLst>
                <a:gd name="T0" fmla="*/ 8 w 8"/>
                <a:gd name="T1" fmla="*/ 0 h 11"/>
                <a:gd name="T2" fmla="*/ 2 w 8"/>
                <a:gd name="T3" fmla="*/ 1 h 11"/>
                <a:gd name="T4" fmla="*/ 0 w 8"/>
                <a:gd name="T5" fmla="*/ 5 h 11"/>
                <a:gd name="T6" fmla="*/ 8 w 8"/>
                <a:gd name="T7" fmla="*/ 0 h 11"/>
              </a:gdLst>
              <a:ahLst/>
              <a:cxnLst>
                <a:cxn ang="0">
                  <a:pos x="T0" y="T1"/>
                </a:cxn>
                <a:cxn ang="0">
                  <a:pos x="T2" y="T3"/>
                </a:cxn>
                <a:cxn ang="0">
                  <a:pos x="T4" y="T5"/>
                </a:cxn>
                <a:cxn ang="0">
                  <a:pos x="T6" y="T7"/>
                </a:cxn>
              </a:cxnLst>
              <a:rect l="0" t="0" r="r" b="b"/>
              <a:pathLst>
                <a:path w="8" h="11">
                  <a:moveTo>
                    <a:pt x="8" y="0"/>
                  </a:moveTo>
                  <a:cubicBezTo>
                    <a:pt x="6" y="1"/>
                    <a:pt x="4" y="1"/>
                    <a:pt x="2" y="1"/>
                  </a:cubicBezTo>
                  <a:cubicBezTo>
                    <a:pt x="3" y="3"/>
                    <a:pt x="2" y="4"/>
                    <a:pt x="0" y="5"/>
                  </a:cubicBezTo>
                  <a:cubicBezTo>
                    <a:pt x="2" y="11"/>
                    <a:pt x="8" y="2"/>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39" name="Forma libre 229"/>
            <p:cNvSpPr>
              <a:spLocks/>
            </p:cNvSpPr>
            <p:nvPr/>
          </p:nvSpPr>
          <p:spPr bwMode="auto">
            <a:xfrm>
              <a:off x="15875" y="6618288"/>
              <a:ext cx="19050" cy="19050"/>
            </a:xfrm>
            <a:custGeom>
              <a:avLst/>
              <a:gdLst>
                <a:gd name="T0" fmla="*/ 4 w 6"/>
                <a:gd name="T1" fmla="*/ 0 h 6"/>
                <a:gd name="T2" fmla="*/ 0 w 6"/>
                <a:gd name="T3" fmla="*/ 0 h 6"/>
                <a:gd name="T4" fmla="*/ 4 w 6"/>
                <a:gd name="T5" fmla="*/ 5 h 6"/>
                <a:gd name="T6" fmla="*/ 4 w 6"/>
                <a:gd name="T7" fmla="*/ 0 h 6"/>
              </a:gdLst>
              <a:ahLst/>
              <a:cxnLst>
                <a:cxn ang="0">
                  <a:pos x="T0" y="T1"/>
                </a:cxn>
                <a:cxn ang="0">
                  <a:pos x="T2" y="T3"/>
                </a:cxn>
                <a:cxn ang="0">
                  <a:pos x="T4" y="T5"/>
                </a:cxn>
                <a:cxn ang="0">
                  <a:pos x="T6" y="T7"/>
                </a:cxn>
              </a:cxnLst>
              <a:rect l="0" t="0" r="r" b="b"/>
              <a:pathLst>
                <a:path w="6" h="6">
                  <a:moveTo>
                    <a:pt x="4" y="0"/>
                  </a:moveTo>
                  <a:cubicBezTo>
                    <a:pt x="2" y="0"/>
                    <a:pt x="1" y="0"/>
                    <a:pt x="0" y="0"/>
                  </a:cubicBezTo>
                  <a:cubicBezTo>
                    <a:pt x="0" y="3"/>
                    <a:pt x="4" y="6"/>
                    <a:pt x="4" y="5"/>
                  </a:cubicBezTo>
                  <a:cubicBezTo>
                    <a:pt x="6" y="3"/>
                    <a:pt x="2" y="3"/>
                    <a:pt x="4"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0" name="Forma libre 230"/>
            <p:cNvSpPr>
              <a:spLocks/>
            </p:cNvSpPr>
            <p:nvPr/>
          </p:nvSpPr>
          <p:spPr bwMode="auto">
            <a:xfrm>
              <a:off x="6350" y="6421438"/>
              <a:ext cx="66675" cy="107950"/>
            </a:xfrm>
            <a:custGeom>
              <a:avLst/>
              <a:gdLst>
                <a:gd name="T0" fmla="*/ 1 w 21"/>
                <a:gd name="T1" fmla="*/ 34 h 34"/>
                <a:gd name="T2" fmla="*/ 14 w 21"/>
                <a:gd name="T3" fmla="*/ 20 h 34"/>
                <a:gd name="T4" fmla="*/ 18 w 21"/>
                <a:gd name="T5" fmla="*/ 10 h 34"/>
                <a:gd name="T6" fmla="*/ 17 w 21"/>
                <a:gd name="T7" fmla="*/ 9 h 34"/>
                <a:gd name="T8" fmla="*/ 20 w 21"/>
                <a:gd name="T9" fmla="*/ 5 h 34"/>
                <a:gd name="T10" fmla="*/ 18 w 21"/>
                <a:gd name="T11" fmla="*/ 6 h 34"/>
                <a:gd name="T12" fmla="*/ 10 w 21"/>
                <a:gd name="T13" fmla="*/ 0 h 34"/>
                <a:gd name="T14" fmla="*/ 11 w 21"/>
                <a:gd name="T15" fmla="*/ 10 h 34"/>
                <a:gd name="T16" fmla="*/ 0 w 21"/>
                <a:gd name="T17" fmla="*/ 16 h 34"/>
                <a:gd name="T18" fmla="*/ 0 w 21"/>
                <a:gd name="T19" fmla="*/ 33 h 34"/>
                <a:gd name="T20" fmla="*/ 1 w 21"/>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34">
                  <a:moveTo>
                    <a:pt x="1" y="34"/>
                  </a:moveTo>
                  <a:cubicBezTo>
                    <a:pt x="5" y="29"/>
                    <a:pt x="14" y="24"/>
                    <a:pt x="14" y="20"/>
                  </a:cubicBezTo>
                  <a:cubicBezTo>
                    <a:pt x="15" y="17"/>
                    <a:pt x="13" y="10"/>
                    <a:pt x="18" y="10"/>
                  </a:cubicBezTo>
                  <a:cubicBezTo>
                    <a:pt x="18" y="9"/>
                    <a:pt x="17" y="9"/>
                    <a:pt x="17" y="9"/>
                  </a:cubicBezTo>
                  <a:cubicBezTo>
                    <a:pt x="18" y="9"/>
                    <a:pt x="21" y="5"/>
                    <a:pt x="20" y="5"/>
                  </a:cubicBezTo>
                  <a:cubicBezTo>
                    <a:pt x="19" y="4"/>
                    <a:pt x="19" y="4"/>
                    <a:pt x="18" y="6"/>
                  </a:cubicBezTo>
                  <a:cubicBezTo>
                    <a:pt x="20" y="1"/>
                    <a:pt x="13" y="0"/>
                    <a:pt x="10" y="0"/>
                  </a:cubicBezTo>
                  <a:cubicBezTo>
                    <a:pt x="7" y="2"/>
                    <a:pt x="11" y="7"/>
                    <a:pt x="11" y="10"/>
                  </a:cubicBezTo>
                  <a:cubicBezTo>
                    <a:pt x="11" y="13"/>
                    <a:pt x="3" y="15"/>
                    <a:pt x="0" y="16"/>
                  </a:cubicBezTo>
                  <a:cubicBezTo>
                    <a:pt x="0" y="33"/>
                    <a:pt x="0" y="33"/>
                    <a:pt x="0" y="33"/>
                  </a:cubicBezTo>
                  <a:cubicBezTo>
                    <a:pt x="1" y="33"/>
                    <a:pt x="2" y="31"/>
                    <a:pt x="1" y="3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1" name="Forma libre 231"/>
            <p:cNvSpPr>
              <a:spLocks/>
            </p:cNvSpPr>
            <p:nvPr/>
          </p:nvSpPr>
          <p:spPr bwMode="auto">
            <a:xfrm>
              <a:off x="250825" y="59705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1"/>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2" name="Forma libre 232"/>
            <p:cNvSpPr>
              <a:spLocks/>
            </p:cNvSpPr>
            <p:nvPr/>
          </p:nvSpPr>
          <p:spPr bwMode="auto">
            <a:xfrm>
              <a:off x="234950" y="5681663"/>
              <a:ext cx="31750" cy="12700"/>
            </a:xfrm>
            <a:custGeom>
              <a:avLst/>
              <a:gdLst>
                <a:gd name="T0" fmla="*/ 10 w 10"/>
                <a:gd name="T1" fmla="*/ 4 h 4"/>
                <a:gd name="T2" fmla="*/ 6 w 10"/>
                <a:gd name="T3" fmla="*/ 0 h 4"/>
                <a:gd name="T4" fmla="*/ 10 w 10"/>
                <a:gd name="T5" fmla="*/ 4 h 4"/>
              </a:gdLst>
              <a:ahLst/>
              <a:cxnLst>
                <a:cxn ang="0">
                  <a:pos x="T0" y="T1"/>
                </a:cxn>
                <a:cxn ang="0">
                  <a:pos x="T2" y="T3"/>
                </a:cxn>
                <a:cxn ang="0">
                  <a:pos x="T4" y="T5"/>
                </a:cxn>
              </a:cxnLst>
              <a:rect l="0" t="0" r="r" b="b"/>
              <a:pathLst>
                <a:path w="10" h="4">
                  <a:moveTo>
                    <a:pt x="10" y="4"/>
                  </a:moveTo>
                  <a:cubicBezTo>
                    <a:pt x="8" y="3"/>
                    <a:pt x="7" y="1"/>
                    <a:pt x="6" y="0"/>
                  </a:cubicBezTo>
                  <a:cubicBezTo>
                    <a:pt x="0" y="1"/>
                    <a:pt x="9" y="4"/>
                    <a:pt x="10"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3" name="Forma libre 233"/>
            <p:cNvSpPr>
              <a:spLocks/>
            </p:cNvSpPr>
            <p:nvPr/>
          </p:nvSpPr>
          <p:spPr bwMode="auto">
            <a:xfrm>
              <a:off x="225425" y="5662613"/>
              <a:ext cx="31750" cy="31750"/>
            </a:xfrm>
            <a:custGeom>
              <a:avLst/>
              <a:gdLst>
                <a:gd name="T0" fmla="*/ 8 w 10"/>
                <a:gd name="T1" fmla="*/ 0 h 10"/>
                <a:gd name="T2" fmla="*/ 5 w 10"/>
                <a:gd name="T3" fmla="*/ 6 h 10"/>
                <a:gd name="T4" fmla="*/ 4 w 10"/>
                <a:gd name="T5" fmla="*/ 8 h 10"/>
                <a:gd name="T6" fmla="*/ 5 w 10"/>
                <a:gd name="T7" fmla="*/ 10 h 10"/>
                <a:gd name="T8" fmla="*/ 10 w 10"/>
                <a:gd name="T9" fmla="*/ 2 h 10"/>
                <a:gd name="T10" fmla="*/ 8 w 10"/>
                <a:gd name="T11" fmla="*/ 0 h 10"/>
              </a:gdLst>
              <a:ahLst/>
              <a:cxnLst>
                <a:cxn ang="0">
                  <a:pos x="T0" y="T1"/>
                </a:cxn>
                <a:cxn ang="0">
                  <a:pos x="T2" y="T3"/>
                </a:cxn>
                <a:cxn ang="0">
                  <a:pos x="T4" y="T5"/>
                </a:cxn>
                <a:cxn ang="0">
                  <a:pos x="T6" y="T7"/>
                </a:cxn>
                <a:cxn ang="0">
                  <a:pos x="T8" y="T9"/>
                </a:cxn>
                <a:cxn ang="0">
                  <a:pos x="T10" y="T11"/>
                </a:cxn>
              </a:cxnLst>
              <a:rect l="0" t="0" r="r" b="b"/>
              <a:pathLst>
                <a:path w="10" h="10">
                  <a:moveTo>
                    <a:pt x="8" y="0"/>
                  </a:moveTo>
                  <a:cubicBezTo>
                    <a:pt x="6" y="0"/>
                    <a:pt x="0" y="6"/>
                    <a:pt x="5" y="6"/>
                  </a:cubicBezTo>
                  <a:cubicBezTo>
                    <a:pt x="5" y="7"/>
                    <a:pt x="4" y="8"/>
                    <a:pt x="4" y="8"/>
                  </a:cubicBezTo>
                  <a:cubicBezTo>
                    <a:pt x="4" y="8"/>
                    <a:pt x="5" y="8"/>
                    <a:pt x="5" y="10"/>
                  </a:cubicBezTo>
                  <a:cubicBezTo>
                    <a:pt x="7" y="8"/>
                    <a:pt x="10" y="4"/>
                    <a:pt x="10" y="2"/>
                  </a:cubicBezTo>
                  <a:cubicBezTo>
                    <a:pt x="9" y="3"/>
                    <a:pt x="8" y="2"/>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4" name="Forma libre 234"/>
            <p:cNvSpPr>
              <a:spLocks/>
            </p:cNvSpPr>
            <p:nvPr/>
          </p:nvSpPr>
          <p:spPr bwMode="auto">
            <a:xfrm>
              <a:off x="231775" y="56880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1" y="0"/>
                    <a:pt x="0" y="3"/>
                    <a:pt x="2"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5" name="Forma libre 235"/>
            <p:cNvSpPr>
              <a:spLocks/>
            </p:cNvSpPr>
            <p:nvPr/>
          </p:nvSpPr>
          <p:spPr bwMode="auto">
            <a:xfrm>
              <a:off x="244475" y="5745163"/>
              <a:ext cx="38100" cy="44450"/>
            </a:xfrm>
            <a:custGeom>
              <a:avLst/>
              <a:gdLst>
                <a:gd name="T0" fmla="*/ 8 w 12"/>
                <a:gd name="T1" fmla="*/ 12 h 14"/>
                <a:gd name="T2" fmla="*/ 6 w 12"/>
                <a:gd name="T3" fmla="*/ 9 h 14"/>
                <a:gd name="T4" fmla="*/ 7 w 12"/>
                <a:gd name="T5" fmla="*/ 2 h 14"/>
                <a:gd name="T6" fmla="*/ 0 w 12"/>
                <a:gd name="T7" fmla="*/ 10 h 14"/>
                <a:gd name="T8" fmla="*/ 2 w 12"/>
                <a:gd name="T9" fmla="*/ 13 h 14"/>
                <a:gd name="T10" fmla="*/ 8 w 12"/>
                <a:gd name="T11" fmla="*/ 12 h 14"/>
              </a:gdLst>
              <a:ahLst/>
              <a:cxnLst>
                <a:cxn ang="0">
                  <a:pos x="T0" y="T1"/>
                </a:cxn>
                <a:cxn ang="0">
                  <a:pos x="T2" y="T3"/>
                </a:cxn>
                <a:cxn ang="0">
                  <a:pos x="T4" y="T5"/>
                </a:cxn>
                <a:cxn ang="0">
                  <a:pos x="T6" y="T7"/>
                </a:cxn>
                <a:cxn ang="0">
                  <a:pos x="T8" y="T9"/>
                </a:cxn>
                <a:cxn ang="0">
                  <a:pos x="T10" y="T11"/>
                </a:cxn>
              </a:cxnLst>
              <a:rect l="0" t="0" r="r" b="b"/>
              <a:pathLst>
                <a:path w="12" h="14">
                  <a:moveTo>
                    <a:pt x="8" y="12"/>
                  </a:moveTo>
                  <a:cubicBezTo>
                    <a:pt x="7" y="11"/>
                    <a:pt x="10" y="9"/>
                    <a:pt x="6" y="9"/>
                  </a:cubicBezTo>
                  <a:cubicBezTo>
                    <a:pt x="11" y="7"/>
                    <a:pt x="12" y="0"/>
                    <a:pt x="7" y="2"/>
                  </a:cubicBezTo>
                  <a:cubicBezTo>
                    <a:pt x="3" y="3"/>
                    <a:pt x="4" y="9"/>
                    <a:pt x="0" y="10"/>
                  </a:cubicBezTo>
                  <a:cubicBezTo>
                    <a:pt x="0" y="11"/>
                    <a:pt x="3" y="10"/>
                    <a:pt x="2" y="13"/>
                  </a:cubicBezTo>
                  <a:cubicBezTo>
                    <a:pt x="5" y="14"/>
                    <a:pt x="5" y="11"/>
                    <a:pt x="8" y="1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6" name="Forma libre 236"/>
            <p:cNvSpPr>
              <a:spLocks/>
            </p:cNvSpPr>
            <p:nvPr/>
          </p:nvSpPr>
          <p:spPr bwMode="auto">
            <a:xfrm>
              <a:off x="215900" y="5811838"/>
              <a:ext cx="38100" cy="60325"/>
            </a:xfrm>
            <a:custGeom>
              <a:avLst/>
              <a:gdLst>
                <a:gd name="T0" fmla="*/ 4 w 12"/>
                <a:gd name="T1" fmla="*/ 3 h 19"/>
                <a:gd name="T2" fmla="*/ 0 w 12"/>
                <a:gd name="T3" fmla="*/ 18 h 19"/>
                <a:gd name="T4" fmla="*/ 9 w 12"/>
                <a:gd name="T5" fmla="*/ 0 h 19"/>
                <a:gd name="T6" fmla="*/ 4 w 12"/>
                <a:gd name="T7" fmla="*/ 3 h 19"/>
              </a:gdLst>
              <a:ahLst/>
              <a:cxnLst>
                <a:cxn ang="0">
                  <a:pos x="T0" y="T1"/>
                </a:cxn>
                <a:cxn ang="0">
                  <a:pos x="T2" y="T3"/>
                </a:cxn>
                <a:cxn ang="0">
                  <a:pos x="T4" y="T5"/>
                </a:cxn>
                <a:cxn ang="0">
                  <a:pos x="T6" y="T7"/>
                </a:cxn>
              </a:cxnLst>
              <a:rect l="0" t="0" r="r" b="b"/>
              <a:pathLst>
                <a:path w="12" h="19">
                  <a:moveTo>
                    <a:pt x="4" y="3"/>
                  </a:moveTo>
                  <a:cubicBezTo>
                    <a:pt x="0" y="1"/>
                    <a:pt x="0" y="14"/>
                    <a:pt x="0" y="18"/>
                  </a:cubicBezTo>
                  <a:cubicBezTo>
                    <a:pt x="5" y="19"/>
                    <a:pt x="12" y="5"/>
                    <a:pt x="9" y="0"/>
                  </a:cubicBezTo>
                  <a:cubicBezTo>
                    <a:pt x="7" y="0"/>
                    <a:pt x="3" y="0"/>
                    <a:pt x="4"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7" name="Forma libre 237"/>
            <p:cNvSpPr>
              <a:spLocks/>
            </p:cNvSpPr>
            <p:nvPr/>
          </p:nvSpPr>
          <p:spPr bwMode="auto">
            <a:xfrm>
              <a:off x="104775" y="5519738"/>
              <a:ext cx="82550" cy="161925"/>
            </a:xfrm>
            <a:custGeom>
              <a:avLst/>
              <a:gdLst>
                <a:gd name="T0" fmla="*/ 13 w 26"/>
                <a:gd name="T1" fmla="*/ 43 h 51"/>
                <a:gd name="T2" fmla="*/ 16 w 26"/>
                <a:gd name="T3" fmla="*/ 39 h 51"/>
                <a:gd name="T4" fmla="*/ 15 w 26"/>
                <a:gd name="T5" fmla="*/ 32 h 51"/>
                <a:gd name="T6" fmla="*/ 26 w 26"/>
                <a:gd name="T7" fmla="*/ 1 h 51"/>
                <a:gd name="T8" fmla="*/ 17 w 26"/>
                <a:gd name="T9" fmla="*/ 12 h 51"/>
                <a:gd name="T10" fmla="*/ 9 w 26"/>
                <a:gd name="T11" fmla="*/ 18 h 51"/>
                <a:gd name="T12" fmla="*/ 8 w 26"/>
                <a:gd name="T13" fmla="*/ 23 h 51"/>
                <a:gd name="T14" fmla="*/ 1 w 26"/>
                <a:gd name="T15" fmla="*/ 37 h 51"/>
                <a:gd name="T16" fmla="*/ 0 w 26"/>
                <a:gd name="T17" fmla="*/ 47 h 51"/>
                <a:gd name="T18" fmla="*/ 1 w 26"/>
                <a:gd name="T19" fmla="*/ 50 h 51"/>
                <a:gd name="T20" fmla="*/ 13 w 26"/>
                <a:gd name="T21" fmla="*/ 4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51">
                  <a:moveTo>
                    <a:pt x="13" y="43"/>
                  </a:moveTo>
                  <a:cubicBezTo>
                    <a:pt x="13" y="44"/>
                    <a:pt x="16" y="39"/>
                    <a:pt x="16" y="39"/>
                  </a:cubicBezTo>
                  <a:cubicBezTo>
                    <a:pt x="18" y="34"/>
                    <a:pt x="14" y="37"/>
                    <a:pt x="15" y="32"/>
                  </a:cubicBezTo>
                  <a:cubicBezTo>
                    <a:pt x="21" y="23"/>
                    <a:pt x="23" y="12"/>
                    <a:pt x="26" y="1"/>
                  </a:cubicBezTo>
                  <a:cubicBezTo>
                    <a:pt x="19" y="0"/>
                    <a:pt x="19" y="5"/>
                    <a:pt x="17" y="12"/>
                  </a:cubicBezTo>
                  <a:cubicBezTo>
                    <a:pt x="16" y="14"/>
                    <a:pt x="8" y="24"/>
                    <a:pt x="9" y="18"/>
                  </a:cubicBezTo>
                  <a:cubicBezTo>
                    <a:pt x="8" y="19"/>
                    <a:pt x="7" y="21"/>
                    <a:pt x="8" y="23"/>
                  </a:cubicBezTo>
                  <a:cubicBezTo>
                    <a:pt x="11" y="21"/>
                    <a:pt x="4" y="35"/>
                    <a:pt x="1" y="37"/>
                  </a:cubicBezTo>
                  <a:cubicBezTo>
                    <a:pt x="1" y="41"/>
                    <a:pt x="2" y="43"/>
                    <a:pt x="0" y="47"/>
                  </a:cubicBezTo>
                  <a:cubicBezTo>
                    <a:pt x="3" y="45"/>
                    <a:pt x="1" y="50"/>
                    <a:pt x="1" y="50"/>
                  </a:cubicBezTo>
                  <a:cubicBezTo>
                    <a:pt x="9" y="51"/>
                    <a:pt x="7" y="38"/>
                    <a:pt x="13" y="4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8" name="Forma libre 238"/>
            <p:cNvSpPr>
              <a:spLocks/>
            </p:cNvSpPr>
            <p:nvPr/>
          </p:nvSpPr>
          <p:spPr bwMode="auto">
            <a:xfrm>
              <a:off x="193675" y="5700713"/>
              <a:ext cx="47625" cy="85725"/>
            </a:xfrm>
            <a:custGeom>
              <a:avLst/>
              <a:gdLst>
                <a:gd name="T0" fmla="*/ 4 w 15"/>
                <a:gd name="T1" fmla="*/ 26 h 27"/>
                <a:gd name="T2" fmla="*/ 7 w 15"/>
                <a:gd name="T3" fmla="*/ 22 h 27"/>
                <a:gd name="T4" fmla="*/ 5 w 15"/>
                <a:gd name="T5" fmla="*/ 23 h 27"/>
                <a:gd name="T6" fmla="*/ 9 w 15"/>
                <a:gd name="T7" fmla="*/ 19 h 27"/>
                <a:gd name="T8" fmla="*/ 10 w 15"/>
                <a:gd name="T9" fmla="*/ 7 h 27"/>
                <a:gd name="T10" fmla="*/ 8 w 15"/>
                <a:gd name="T11" fmla="*/ 0 h 27"/>
                <a:gd name="T12" fmla="*/ 3 w 15"/>
                <a:gd name="T13" fmla="*/ 18 h 27"/>
                <a:gd name="T14" fmla="*/ 4 w 15"/>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27">
                  <a:moveTo>
                    <a:pt x="4" y="26"/>
                  </a:moveTo>
                  <a:cubicBezTo>
                    <a:pt x="5" y="25"/>
                    <a:pt x="6" y="23"/>
                    <a:pt x="7" y="22"/>
                  </a:cubicBezTo>
                  <a:cubicBezTo>
                    <a:pt x="6" y="22"/>
                    <a:pt x="5" y="22"/>
                    <a:pt x="5" y="23"/>
                  </a:cubicBezTo>
                  <a:cubicBezTo>
                    <a:pt x="5" y="19"/>
                    <a:pt x="14" y="20"/>
                    <a:pt x="9" y="19"/>
                  </a:cubicBezTo>
                  <a:cubicBezTo>
                    <a:pt x="11" y="13"/>
                    <a:pt x="15" y="14"/>
                    <a:pt x="10" y="7"/>
                  </a:cubicBezTo>
                  <a:cubicBezTo>
                    <a:pt x="7" y="1"/>
                    <a:pt x="11" y="4"/>
                    <a:pt x="8" y="0"/>
                  </a:cubicBezTo>
                  <a:cubicBezTo>
                    <a:pt x="8" y="7"/>
                    <a:pt x="5" y="12"/>
                    <a:pt x="3" y="18"/>
                  </a:cubicBezTo>
                  <a:cubicBezTo>
                    <a:pt x="0" y="27"/>
                    <a:pt x="4" y="20"/>
                    <a:pt x="4" y="2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49" name="Forma libre 239"/>
            <p:cNvSpPr>
              <a:spLocks/>
            </p:cNvSpPr>
            <p:nvPr/>
          </p:nvSpPr>
          <p:spPr bwMode="auto">
            <a:xfrm>
              <a:off x="57150" y="5294313"/>
              <a:ext cx="66675" cy="53975"/>
            </a:xfrm>
            <a:custGeom>
              <a:avLst/>
              <a:gdLst>
                <a:gd name="T0" fmla="*/ 1 w 21"/>
                <a:gd name="T1" fmla="*/ 5 h 17"/>
                <a:gd name="T2" fmla="*/ 0 w 21"/>
                <a:gd name="T3" fmla="*/ 4 h 17"/>
                <a:gd name="T4" fmla="*/ 7 w 21"/>
                <a:gd name="T5" fmla="*/ 11 h 17"/>
                <a:gd name="T6" fmla="*/ 17 w 21"/>
                <a:gd name="T7" fmla="*/ 17 h 17"/>
                <a:gd name="T8" fmla="*/ 12 w 21"/>
                <a:gd name="T9" fmla="*/ 4 h 17"/>
                <a:gd name="T10" fmla="*/ 2 w 21"/>
                <a:gd name="T11" fmla="*/ 0 h 17"/>
                <a:gd name="T12" fmla="*/ 1 w 21"/>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21" h="17">
                  <a:moveTo>
                    <a:pt x="1" y="5"/>
                  </a:moveTo>
                  <a:cubicBezTo>
                    <a:pt x="1" y="5"/>
                    <a:pt x="0" y="4"/>
                    <a:pt x="0" y="4"/>
                  </a:cubicBezTo>
                  <a:cubicBezTo>
                    <a:pt x="3" y="7"/>
                    <a:pt x="6" y="8"/>
                    <a:pt x="7" y="11"/>
                  </a:cubicBezTo>
                  <a:cubicBezTo>
                    <a:pt x="9" y="17"/>
                    <a:pt x="13" y="13"/>
                    <a:pt x="17" y="17"/>
                  </a:cubicBezTo>
                  <a:cubicBezTo>
                    <a:pt x="21" y="12"/>
                    <a:pt x="7" y="9"/>
                    <a:pt x="12" y="4"/>
                  </a:cubicBezTo>
                  <a:cubicBezTo>
                    <a:pt x="12" y="0"/>
                    <a:pt x="3" y="5"/>
                    <a:pt x="2" y="0"/>
                  </a:cubicBezTo>
                  <a:cubicBezTo>
                    <a:pt x="1" y="2"/>
                    <a:pt x="0" y="3"/>
                    <a:pt x="1" y="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0" name="Forma libre 240"/>
            <p:cNvSpPr>
              <a:spLocks/>
            </p:cNvSpPr>
            <p:nvPr/>
          </p:nvSpPr>
          <p:spPr bwMode="auto">
            <a:xfrm>
              <a:off x="263525" y="5862638"/>
              <a:ext cx="25400" cy="31750"/>
            </a:xfrm>
            <a:custGeom>
              <a:avLst/>
              <a:gdLst>
                <a:gd name="T0" fmla="*/ 8 w 8"/>
                <a:gd name="T1" fmla="*/ 0 h 10"/>
                <a:gd name="T2" fmla="*/ 5 w 8"/>
                <a:gd name="T3" fmla="*/ 1 h 10"/>
                <a:gd name="T4" fmla="*/ 2 w 8"/>
                <a:gd name="T5" fmla="*/ 5 h 10"/>
                <a:gd name="T6" fmla="*/ 2 w 8"/>
                <a:gd name="T7" fmla="*/ 10 h 10"/>
                <a:gd name="T8" fmla="*/ 8 w 8"/>
                <a:gd name="T9" fmla="*/ 0 h 10"/>
              </a:gdLst>
              <a:ahLst/>
              <a:cxnLst>
                <a:cxn ang="0">
                  <a:pos x="T0" y="T1"/>
                </a:cxn>
                <a:cxn ang="0">
                  <a:pos x="T2" y="T3"/>
                </a:cxn>
                <a:cxn ang="0">
                  <a:pos x="T4" y="T5"/>
                </a:cxn>
                <a:cxn ang="0">
                  <a:pos x="T6" y="T7"/>
                </a:cxn>
                <a:cxn ang="0">
                  <a:pos x="T8" y="T9"/>
                </a:cxn>
              </a:cxnLst>
              <a:rect l="0" t="0" r="r" b="b"/>
              <a:pathLst>
                <a:path w="8" h="10">
                  <a:moveTo>
                    <a:pt x="8" y="0"/>
                  </a:moveTo>
                  <a:cubicBezTo>
                    <a:pt x="8" y="0"/>
                    <a:pt x="5" y="0"/>
                    <a:pt x="5" y="1"/>
                  </a:cubicBezTo>
                  <a:cubicBezTo>
                    <a:pt x="6" y="3"/>
                    <a:pt x="3" y="3"/>
                    <a:pt x="2" y="5"/>
                  </a:cubicBezTo>
                  <a:cubicBezTo>
                    <a:pt x="5" y="8"/>
                    <a:pt x="0" y="7"/>
                    <a:pt x="2" y="10"/>
                  </a:cubicBezTo>
                  <a:cubicBezTo>
                    <a:pt x="4" y="9"/>
                    <a:pt x="8" y="4"/>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1" name="Forma libre 241"/>
            <p:cNvSpPr>
              <a:spLocks/>
            </p:cNvSpPr>
            <p:nvPr/>
          </p:nvSpPr>
          <p:spPr bwMode="auto">
            <a:xfrm>
              <a:off x="231775" y="5513388"/>
              <a:ext cx="34925" cy="69850"/>
            </a:xfrm>
            <a:custGeom>
              <a:avLst/>
              <a:gdLst>
                <a:gd name="T0" fmla="*/ 0 w 11"/>
                <a:gd name="T1" fmla="*/ 1 h 22"/>
                <a:gd name="T2" fmla="*/ 3 w 11"/>
                <a:gd name="T3" fmla="*/ 16 h 22"/>
                <a:gd name="T4" fmla="*/ 9 w 11"/>
                <a:gd name="T5" fmla="*/ 13 h 22"/>
                <a:gd name="T6" fmla="*/ 2 w 11"/>
                <a:gd name="T7" fmla="*/ 6 h 22"/>
                <a:gd name="T8" fmla="*/ 2 w 11"/>
                <a:gd name="T9" fmla="*/ 1 h 22"/>
                <a:gd name="T10" fmla="*/ 0 w 11"/>
                <a:gd name="T11" fmla="*/ 1 h 22"/>
              </a:gdLst>
              <a:ahLst/>
              <a:cxnLst>
                <a:cxn ang="0">
                  <a:pos x="T0" y="T1"/>
                </a:cxn>
                <a:cxn ang="0">
                  <a:pos x="T2" y="T3"/>
                </a:cxn>
                <a:cxn ang="0">
                  <a:pos x="T4" y="T5"/>
                </a:cxn>
                <a:cxn ang="0">
                  <a:pos x="T6" y="T7"/>
                </a:cxn>
                <a:cxn ang="0">
                  <a:pos x="T8" y="T9"/>
                </a:cxn>
                <a:cxn ang="0">
                  <a:pos x="T10" y="T11"/>
                </a:cxn>
              </a:cxnLst>
              <a:rect l="0" t="0" r="r" b="b"/>
              <a:pathLst>
                <a:path w="11" h="22">
                  <a:moveTo>
                    <a:pt x="0" y="1"/>
                  </a:moveTo>
                  <a:cubicBezTo>
                    <a:pt x="0" y="6"/>
                    <a:pt x="4" y="11"/>
                    <a:pt x="3" y="16"/>
                  </a:cubicBezTo>
                  <a:cubicBezTo>
                    <a:pt x="11" y="18"/>
                    <a:pt x="7" y="22"/>
                    <a:pt x="9" y="13"/>
                  </a:cubicBezTo>
                  <a:cubicBezTo>
                    <a:pt x="6" y="13"/>
                    <a:pt x="3" y="2"/>
                    <a:pt x="2" y="6"/>
                  </a:cubicBezTo>
                  <a:cubicBezTo>
                    <a:pt x="2" y="4"/>
                    <a:pt x="2" y="3"/>
                    <a:pt x="2" y="1"/>
                  </a:cubicBezTo>
                  <a:cubicBezTo>
                    <a:pt x="2" y="0"/>
                    <a:pt x="0" y="3"/>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2" name="Forma libre 242"/>
            <p:cNvSpPr>
              <a:spLocks/>
            </p:cNvSpPr>
            <p:nvPr/>
          </p:nvSpPr>
          <p:spPr bwMode="auto">
            <a:xfrm>
              <a:off x="88900" y="5437188"/>
              <a:ext cx="31750" cy="31750"/>
            </a:xfrm>
            <a:custGeom>
              <a:avLst/>
              <a:gdLst>
                <a:gd name="T0" fmla="*/ 9 w 10"/>
                <a:gd name="T1" fmla="*/ 10 h 10"/>
                <a:gd name="T2" fmla="*/ 10 w 10"/>
                <a:gd name="T3" fmla="*/ 1 h 10"/>
                <a:gd name="T4" fmla="*/ 0 w 10"/>
                <a:gd name="T5" fmla="*/ 7 h 10"/>
                <a:gd name="T6" fmla="*/ 9 w 10"/>
                <a:gd name="T7" fmla="*/ 10 h 10"/>
              </a:gdLst>
              <a:ahLst/>
              <a:cxnLst>
                <a:cxn ang="0">
                  <a:pos x="T0" y="T1"/>
                </a:cxn>
                <a:cxn ang="0">
                  <a:pos x="T2" y="T3"/>
                </a:cxn>
                <a:cxn ang="0">
                  <a:pos x="T4" y="T5"/>
                </a:cxn>
                <a:cxn ang="0">
                  <a:pos x="T6" y="T7"/>
                </a:cxn>
              </a:cxnLst>
              <a:rect l="0" t="0" r="r" b="b"/>
              <a:pathLst>
                <a:path w="10" h="10">
                  <a:moveTo>
                    <a:pt x="9" y="10"/>
                  </a:moveTo>
                  <a:cubicBezTo>
                    <a:pt x="9" y="8"/>
                    <a:pt x="10" y="1"/>
                    <a:pt x="10" y="1"/>
                  </a:cubicBezTo>
                  <a:cubicBezTo>
                    <a:pt x="3" y="0"/>
                    <a:pt x="4" y="6"/>
                    <a:pt x="0" y="7"/>
                  </a:cubicBezTo>
                  <a:cubicBezTo>
                    <a:pt x="0" y="10"/>
                    <a:pt x="6" y="10"/>
                    <a:pt x="9" y="1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3" name="Forma libre 243"/>
            <p:cNvSpPr>
              <a:spLocks/>
            </p:cNvSpPr>
            <p:nvPr/>
          </p:nvSpPr>
          <p:spPr bwMode="auto">
            <a:xfrm>
              <a:off x="76200" y="5475288"/>
              <a:ext cx="38100" cy="31750"/>
            </a:xfrm>
            <a:custGeom>
              <a:avLst/>
              <a:gdLst>
                <a:gd name="T0" fmla="*/ 3 w 12"/>
                <a:gd name="T1" fmla="*/ 10 h 10"/>
                <a:gd name="T2" fmla="*/ 9 w 12"/>
                <a:gd name="T3" fmla="*/ 0 h 10"/>
                <a:gd name="T4" fmla="*/ 3 w 12"/>
                <a:gd name="T5" fmla="*/ 10 h 10"/>
              </a:gdLst>
              <a:ahLst/>
              <a:cxnLst>
                <a:cxn ang="0">
                  <a:pos x="T0" y="T1"/>
                </a:cxn>
                <a:cxn ang="0">
                  <a:pos x="T2" y="T3"/>
                </a:cxn>
                <a:cxn ang="0">
                  <a:pos x="T4" y="T5"/>
                </a:cxn>
              </a:cxnLst>
              <a:rect l="0" t="0" r="r" b="b"/>
              <a:pathLst>
                <a:path w="12" h="10">
                  <a:moveTo>
                    <a:pt x="3" y="10"/>
                  </a:moveTo>
                  <a:cubicBezTo>
                    <a:pt x="6" y="8"/>
                    <a:pt x="12" y="6"/>
                    <a:pt x="9" y="0"/>
                  </a:cubicBezTo>
                  <a:cubicBezTo>
                    <a:pt x="3" y="1"/>
                    <a:pt x="0" y="3"/>
                    <a:pt x="3" y="1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4" name="Forma libre 244"/>
            <p:cNvSpPr>
              <a:spLocks/>
            </p:cNvSpPr>
            <p:nvPr/>
          </p:nvSpPr>
          <p:spPr bwMode="auto">
            <a:xfrm>
              <a:off x="98425" y="5332413"/>
              <a:ext cx="127000" cy="149225"/>
            </a:xfrm>
            <a:custGeom>
              <a:avLst/>
              <a:gdLst>
                <a:gd name="T0" fmla="*/ 17 w 40"/>
                <a:gd name="T1" fmla="*/ 20 h 47"/>
                <a:gd name="T2" fmla="*/ 24 w 40"/>
                <a:gd name="T3" fmla="*/ 29 h 47"/>
                <a:gd name="T4" fmla="*/ 35 w 40"/>
                <a:gd name="T5" fmla="*/ 45 h 47"/>
                <a:gd name="T6" fmla="*/ 39 w 40"/>
                <a:gd name="T7" fmla="*/ 47 h 47"/>
                <a:gd name="T8" fmla="*/ 30 w 40"/>
                <a:gd name="T9" fmla="*/ 33 h 47"/>
                <a:gd name="T10" fmla="*/ 24 w 40"/>
                <a:gd name="T11" fmla="*/ 21 h 47"/>
                <a:gd name="T12" fmla="*/ 14 w 40"/>
                <a:gd name="T13" fmla="*/ 7 h 47"/>
                <a:gd name="T14" fmla="*/ 11 w 40"/>
                <a:gd name="T15" fmla="*/ 10 h 47"/>
                <a:gd name="T16" fmla="*/ 17 w 40"/>
                <a:gd name="T17" fmla="*/ 2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17" y="20"/>
                  </a:moveTo>
                  <a:cubicBezTo>
                    <a:pt x="21" y="23"/>
                    <a:pt x="23" y="25"/>
                    <a:pt x="24" y="29"/>
                  </a:cubicBezTo>
                  <a:cubicBezTo>
                    <a:pt x="27" y="26"/>
                    <a:pt x="36" y="42"/>
                    <a:pt x="35" y="45"/>
                  </a:cubicBezTo>
                  <a:cubicBezTo>
                    <a:pt x="37" y="43"/>
                    <a:pt x="37" y="47"/>
                    <a:pt x="39" y="47"/>
                  </a:cubicBezTo>
                  <a:cubicBezTo>
                    <a:pt x="40" y="44"/>
                    <a:pt x="36" y="28"/>
                    <a:pt x="30" y="33"/>
                  </a:cubicBezTo>
                  <a:cubicBezTo>
                    <a:pt x="32" y="27"/>
                    <a:pt x="27" y="26"/>
                    <a:pt x="24" y="21"/>
                  </a:cubicBezTo>
                  <a:cubicBezTo>
                    <a:pt x="21" y="18"/>
                    <a:pt x="14" y="11"/>
                    <a:pt x="14" y="7"/>
                  </a:cubicBezTo>
                  <a:cubicBezTo>
                    <a:pt x="14" y="4"/>
                    <a:pt x="0" y="0"/>
                    <a:pt x="11" y="10"/>
                  </a:cubicBezTo>
                  <a:cubicBezTo>
                    <a:pt x="14" y="14"/>
                    <a:pt x="13" y="16"/>
                    <a:pt x="17" y="2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5" name="Forma libre 245"/>
            <p:cNvSpPr>
              <a:spLocks/>
            </p:cNvSpPr>
            <p:nvPr/>
          </p:nvSpPr>
          <p:spPr bwMode="auto">
            <a:xfrm>
              <a:off x="215900" y="5481638"/>
              <a:ext cx="22225" cy="22225"/>
            </a:xfrm>
            <a:custGeom>
              <a:avLst/>
              <a:gdLst>
                <a:gd name="T0" fmla="*/ 1 w 7"/>
                <a:gd name="T1" fmla="*/ 5 h 7"/>
                <a:gd name="T2" fmla="*/ 7 w 7"/>
                <a:gd name="T3" fmla="*/ 7 h 7"/>
                <a:gd name="T4" fmla="*/ 4 w 7"/>
                <a:gd name="T5" fmla="*/ 4 h 7"/>
                <a:gd name="T6" fmla="*/ 5 w 7"/>
                <a:gd name="T7" fmla="*/ 1 h 7"/>
                <a:gd name="T8" fmla="*/ 4 w 7"/>
                <a:gd name="T9" fmla="*/ 0 h 7"/>
                <a:gd name="T10" fmla="*/ 1 w 7"/>
                <a:gd name="T11" fmla="*/ 5 h 7"/>
              </a:gdLst>
              <a:ahLst/>
              <a:cxnLst>
                <a:cxn ang="0">
                  <a:pos x="T0" y="T1"/>
                </a:cxn>
                <a:cxn ang="0">
                  <a:pos x="T2" y="T3"/>
                </a:cxn>
                <a:cxn ang="0">
                  <a:pos x="T4" y="T5"/>
                </a:cxn>
                <a:cxn ang="0">
                  <a:pos x="T6" y="T7"/>
                </a:cxn>
                <a:cxn ang="0">
                  <a:pos x="T8" y="T9"/>
                </a:cxn>
                <a:cxn ang="0">
                  <a:pos x="T10" y="T11"/>
                </a:cxn>
              </a:cxnLst>
              <a:rect l="0" t="0" r="r" b="b"/>
              <a:pathLst>
                <a:path w="7" h="7">
                  <a:moveTo>
                    <a:pt x="1" y="5"/>
                  </a:moveTo>
                  <a:cubicBezTo>
                    <a:pt x="1" y="7"/>
                    <a:pt x="7" y="6"/>
                    <a:pt x="7" y="7"/>
                  </a:cubicBezTo>
                  <a:cubicBezTo>
                    <a:pt x="6" y="6"/>
                    <a:pt x="5" y="5"/>
                    <a:pt x="4" y="4"/>
                  </a:cubicBezTo>
                  <a:cubicBezTo>
                    <a:pt x="5" y="4"/>
                    <a:pt x="5" y="3"/>
                    <a:pt x="5" y="1"/>
                  </a:cubicBezTo>
                  <a:cubicBezTo>
                    <a:pt x="3" y="3"/>
                    <a:pt x="3" y="2"/>
                    <a:pt x="4" y="0"/>
                  </a:cubicBezTo>
                  <a:cubicBezTo>
                    <a:pt x="3" y="0"/>
                    <a:pt x="0" y="5"/>
                    <a:pt x="1" y="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6" name="Forma libre 246"/>
            <p:cNvSpPr>
              <a:spLocks/>
            </p:cNvSpPr>
            <p:nvPr/>
          </p:nvSpPr>
          <p:spPr bwMode="auto">
            <a:xfrm>
              <a:off x="88900" y="5487988"/>
              <a:ext cx="63500" cy="114300"/>
            </a:xfrm>
            <a:custGeom>
              <a:avLst/>
              <a:gdLst>
                <a:gd name="T0" fmla="*/ 6 w 20"/>
                <a:gd name="T1" fmla="*/ 36 h 36"/>
                <a:gd name="T2" fmla="*/ 6 w 20"/>
                <a:gd name="T3" fmla="*/ 31 h 36"/>
                <a:gd name="T4" fmla="*/ 15 w 20"/>
                <a:gd name="T5" fmla="*/ 27 h 36"/>
                <a:gd name="T6" fmla="*/ 15 w 20"/>
                <a:gd name="T7" fmla="*/ 11 h 36"/>
                <a:gd name="T8" fmla="*/ 20 w 20"/>
                <a:gd name="T9" fmla="*/ 5 h 36"/>
                <a:gd name="T10" fmla="*/ 18 w 20"/>
                <a:gd name="T11" fmla="*/ 0 h 36"/>
                <a:gd name="T12" fmla="*/ 9 w 20"/>
                <a:gd name="T13" fmla="*/ 14 h 36"/>
                <a:gd name="T14" fmla="*/ 2 w 20"/>
                <a:gd name="T15" fmla="*/ 16 h 36"/>
                <a:gd name="T16" fmla="*/ 6 w 20"/>
                <a:gd name="T1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6">
                  <a:moveTo>
                    <a:pt x="6" y="36"/>
                  </a:moveTo>
                  <a:cubicBezTo>
                    <a:pt x="5" y="35"/>
                    <a:pt x="9" y="30"/>
                    <a:pt x="6" y="31"/>
                  </a:cubicBezTo>
                  <a:cubicBezTo>
                    <a:pt x="7" y="28"/>
                    <a:pt x="12" y="27"/>
                    <a:pt x="15" y="27"/>
                  </a:cubicBezTo>
                  <a:cubicBezTo>
                    <a:pt x="11" y="25"/>
                    <a:pt x="14" y="14"/>
                    <a:pt x="15" y="11"/>
                  </a:cubicBezTo>
                  <a:cubicBezTo>
                    <a:pt x="17" y="9"/>
                    <a:pt x="18" y="7"/>
                    <a:pt x="20" y="5"/>
                  </a:cubicBezTo>
                  <a:cubicBezTo>
                    <a:pt x="19" y="5"/>
                    <a:pt x="18" y="0"/>
                    <a:pt x="18" y="0"/>
                  </a:cubicBezTo>
                  <a:cubicBezTo>
                    <a:pt x="11" y="0"/>
                    <a:pt x="11" y="14"/>
                    <a:pt x="9" y="14"/>
                  </a:cubicBezTo>
                  <a:cubicBezTo>
                    <a:pt x="3" y="19"/>
                    <a:pt x="7" y="16"/>
                    <a:pt x="2" y="16"/>
                  </a:cubicBezTo>
                  <a:cubicBezTo>
                    <a:pt x="3" y="19"/>
                    <a:pt x="0" y="33"/>
                    <a:pt x="6" y="3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7" name="Forma libre 247"/>
            <p:cNvSpPr>
              <a:spLocks/>
            </p:cNvSpPr>
            <p:nvPr/>
          </p:nvSpPr>
          <p:spPr bwMode="auto">
            <a:xfrm>
              <a:off x="2397125" y="6834188"/>
              <a:ext cx="101600" cy="25400"/>
            </a:xfrm>
            <a:custGeom>
              <a:avLst/>
              <a:gdLst>
                <a:gd name="T0" fmla="*/ 28 w 32"/>
                <a:gd name="T1" fmla="*/ 6 h 8"/>
                <a:gd name="T2" fmla="*/ 30 w 32"/>
                <a:gd name="T3" fmla="*/ 8 h 8"/>
                <a:gd name="T4" fmla="*/ 13 w 32"/>
                <a:gd name="T5" fmla="*/ 0 h 8"/>
                <a:gd name="T6" fmla="*/ 0 w 32"/>
                <a:gd name="T7" fmla="*/ 1 h 8"/>
                <a:gd name="T8" fmla="*/ 28 w 32"/>
                <a:gd name="T9" fmla="*/ 6 h 8"/>
              </a:gdLst>
              <a:ahLst/>
              <a:cxnLst>
                <a:cxn ang="0">
                  <a:pos x="T0" y="T1"/>
                </a:cxn>
                <a:cxn ang="0">
                  <a:pos x="T2" y="T3"/>
                </a:cxn>
                <a:cxn ang="0">
                  <a:pos x="T4" y="T5"/>
                </a:cxn>
                <a:cxn ang="0">
                  <a:pos x="T6" y="T7"/>
                </a:cxn>
                <a:cxn ang="0">
                  <a:pos x="T8" y="T9"/>
                </a:cxn>
              </a:cxnLst>
              <a:rect l="0" t="0" r="r" b="b"/>
              <a:pathLst>
                <a:path w="32" h="8">
                  <a:moveTo>
                    <a:pt x="28" y="6"/>
                  </a:moveTo>
                  <a:cubicBezTo>
                    <a:pt x="29" y="7"/>
                    <a:pt x="30" y="7"/>
                    <a:pt x="30" y="8"/>
                  </a:cubicBezTo>
                  <a:cubicBezTo>
                    <a:pt x="32" y="4"/>
                    <a:pt x="16" y="0"/>
                    <a:pt x="13" y="0"/>
                  </a:cubicBezTo>
                  <a:cubicBezTo>
                    <a:pt x="9" y="0"/>
                    <a:pt x="0" y="1"/>
                    <a:pt x="0" y="1"/>
                  </a:cubicBezTo>
                  <a:cubicBezTo>
                    <a:pt x="4" y="2"/>
                    <a:pt x="26" y="8"/>
                    <a:pt x="28" y="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8" name="Forma libre 248"/>
            <p:cNvSpPr>
              <a:spLocks/>
            </p:cNvSpPr>
            <p:nvPr/>
          </p:nvSpPr>
          <p:spPr bwMode="auto">
            <a:xfrm>
              <a:off x="260350" y="5580063"/>
              <a:ext cx="15875" cy="28575"/>
            </a:xfrm>
            <a:custGeom>
              <a:avLst/>
              <a:gdLst>
                <a:gd name="T0" fmla="*/ 5 w 5"/>
                <a:gd name="T1" fmla="*/ 9 h 9"/>
                <a:gd name="T2" fmla="*/ 5 w 5"/>
                <a:gd name="T3" fmla="*/ 6 h 9"/>
                <a:gd name="T4" fmla="*/ 2 w 5"/>
                <a:gd name="T5" fmla="*/ 1 h 9"/>
                <a:gd name="T6" fmla="*/ 0 w 5"/>
                <a:gd name="T7" fmla="*/ 4 h 9"/>
                <a:gd name="T8" fmla="*/ 5 w 5"/>
                <a:gd name="T9" fmla="*/ 9 h 9"/>
              </a:gdLst>
              <a:ahLst/>
              <a:cxnLst>
                <a:cxn ang="0">
                  <a:pos x="T0" y="T1"/>
                </a:cxn>
                <a:cxn ang="0">
                  <a:pos x="T2" y="T3"/>
                </a:cxn>
                <a:cxn ang="0">
                  <a:pos x="T4" y="T5"/>
                </a:cxn>
                <a:cxn ang="0">
                  <a:pos x="T6" y="T7"/>
                </a:cxn>
                <a:cxn ang="0">
                  <a:pos x="T8" y="T9"/>
                </a:cxn>
              </a:cxnLst>
              <a:rect l="0" t="0" r="r" b="b"/>
              <a:pathLst>
                <a:path w="5" h="9">
                  <a:moveTo>
                    <a:pt x="5" y="9"/>
                  </a:moveTo>
                  <a:cubicBezTo>
                    <a:pt x="5" y="8"/>
                    <a:pt x="5" y="7"/>
                    <a:pt x="5" y="6"/>
                  </a:cubicBezTo>
                  <a:cubicBezTo>
                    <a:pt x="5" y="9"/>
                    <a:pt x="2" y="0"/>
                    <a:pt x="2" y="1"/>
                  </a:cubicBezTo>
                  <a:cubicBezTo>
                    <a:pt x="1" y="2"/>
                    <a:pt x="0" y="3"/>
                    <a:pt x="0" y="4"/>
                  </a:cubicBezTo>
                  <a:cubicBezTo>
                    <a:pt x="0" y="7"/>
                    <a:pt x="3" y="7"/>
                    <a:pt x="5" y="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59" name="Forma libre 249"/>
            <p:cNvSpPr>
              <a:spLocks/>
            </p:cNvSpPr>
            <p:nvPr/>
          </p:nvSpPr>
          <p:spPr bwMode="auto">
            <a:xfrm>
              <a:off x="260350" y="55927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0" name="Forma libre 250"/>
            <p:cNvSpPr>
              <a:spLocks/>
            </p:cNvSpPr>
            <p:nvPr/>
          </p:nvSpPr>
          <p:spPr bwMode="auto">
            <a:xfrm>
              <a:off x="161925" y="5894388"/>
              <a:ext cx="104775" cy="174625"/>
            </a:xfrm>
            <a:custGeom>
              <a:avLst/>
              <a:gdLst>
                <a:gd name="T0" fmla="*/ 32 w 33"/>
                <a:gd name="T1" fmla="*/ 0 h 55"/>
                <a:gd name="T2" fmla="*/ 20 w 33"/>
                <a:gd name="T3" fmla="*/ 17 h 55"/>
                <a:gd name="T4" fmla="*/ 6 w 33"/>
                <a:gd name="T5" fmla="*/ 36 h 55"/>
                <a:gd name="T6" fmla="*/ 8 w 33"/>
                <a:gd name="T7" fmla="*/ 38 h 55"/>
                <a:gd name="T8" fmla="*/ 1 w 33"/>
                <a:gd name="T9" fmla="*/ 55 h 55"/>
                <a:gd name="T10" fmla="*/ 12 w 33"/>
                <a:gd name="T11" fmla="*/ 43 h 55"/>
                <a:gd name="T12" fmla="*/ 28 w 33"/>
                <a:gd name="T13" fmla="*/ 24 h 55"/>
                <a:gd name="T14" fmla="*/ 30 w 33"/>
                <a:gd name="T15" fmla="*/ 16 h 55"/>
                <a:gd name="T16" fmla="*/ 32 w 33"/>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55">
                  <a:moveTo>
                    <a:pt x="32" y="0"/>
                  </a:moveTo>
                  <a:cubicBezTo>
                    <a:pt x="28" y="0"/>
                    <a:pt x="23" y="14"/>
                    <a:pt x="20" y="17"/>
                  </a:cubicBezTo>
                  <a:cubicBezTo>
                    <a:pt x="21" y="22"/>
                    <a:pt x="13" y="38"/>
                    <a:pt x="6" y="36"/>
                  </a:cubicBezTo>
                  <a:cubicBezTo>
                    <a:pt x="5" y="38"/>
                    <a:pt x="6" y="39"/>
                    <a:pt x="8" y="38"/>
                  </a:cubicBezTo>
                  <a:cubicBezTo>
                    <a:pt x="1" y="44"/>
                    <a:pt x="0" y="46"/>
                    <a:pt x="1" y="55"/>
                  </a:cubicBezTo>
                  <a:cubicBezTo>
                    <a:pt x="5" y="53"/>
                    <a:pt x="9" y="48"/>
                    <a:pt x="12" y="43"/>
                  </a:cubicBezTo>
                  <a:cubicBezTo>
                    <a:pt x="14" y="40"/>
                    <a:pt x="26" y="23"/>
                    <a:pt x="28" y="24"/>
                  </a:cubicBezTo>
                  <a:cubicBezTo>
                    <a:pt x="28" y="22"/>
                    <a:pt x="30" y="16"/>
                    <a:pt x="30" y="16"/>
                  </a:cubicBezTo>
                  <a:cubicBezTo>
                    <a:pt x="32" y="9"/>
                    <a:pt x="33" y="7"/>
                    <a:pt x="32"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1" name="Forma libre 251"/>
            <p:cNvSpPr>
              <a:spLocks/>
            </p:cNvSpPr>
            <p:nvPr/>
          </p:nvSpPr>
          <p:spPr bwMode="auto">
            <a:xfrm>
              <a:off x="285750" y="5634038"/>
              <a:ext cx="0" cy="3175"/>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1"/>
                    <a:pt x="0" y="0"/>
                  </a:cubicBezTo>
                  <a:cubicBezTo>
                    <a:pt x="0" y="0"/>
                    <a:pt x="0" y="1"/>
                    <a:pt x="0" y="1"/>
                  </a:cubicBezTo>
                  <a:cubicBezTo>
                    <a:pt x="0" y="1"/>
                    <a:pt x="0" y="1"/>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2" name="Forma libre 252"/>
            <p:cNvSpPr>
              <a:spLocks/>
            </p:cNvSpPr>
            <p:nvPr/>
          </p:nvSpPr>
          <p:spPr bwMode="auto">
            <a:xfrm>
              <a:off x="285750" y="5634038"/>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3" name="Forma libre 253"/>
            <p:cNvSpPr>
              <a:spLocks/>
            </p:cNvSpPr>
            <p:nvPr/>
          </p:nvSpPr>
          <p:spPr bwMode="auto">
            <a:xfrm>
              <a:off x="152400" y="5973763"/>
              <a:ext cx="15875" cy="19050"/>
            </a:xfrm>
            <a:custGeom>
              <a:avLst/>
              <a:gdLst>
                <a:gd name="T0" fmla="*/ 0 w 5"/>
                <a:gd name="T1" fmla="*/ 4 h 6"/>
                <a:gd name="T2" fmla="*/ 1 w 5"/>
                <a:gd name="T3" fmla="*/ 4 h 6"/>
                <a:gd name="T4" fmla="*/ 1 w 5"/>
                <a:gd name="T5" fmla="*/ 4 h 6"/>
                <a:gd name="T6" fmla="*/ 1 w 5"/>
                <a:gd name="T7" fmla="*/ 5 h 6"/>
                <a:gd name="T8" fmla="*/ 4 w 5"/>
                <a:gd name="T9" fmla="*/ 6 h 6"/>
                <a:gd name="T10" fmla="*/ 2 w 5"/>
                <a:gd name="T11" fmla="*/ 0 h 6"/>
                <a:gd name="T12" fmla="*/ 0 w 5"/>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0" y="4"/>
                  </a:moveTo>
                  <a:cubicBezTo>
                    <a:pt x="1" y="4"/>
                    <a:pt x="1" y="4"/>
                    <a:pt x="1" y="4"/>
                  </a:cubicBezTo>
                  <a:cubicBezTo>
                    <a:pt x="1" y="3"/>
                    <a:pt x="2" y="4"/>
                    <a:pt x="1" y="4"/>
                  </a:cubicBezTo>
                  <a:cubicBezTo>
                    <a:pt x="1" y="4"/>
                    <a:pt x="1" y="5"/>
                    <a:pt x="1" y="5"/>
                  </a:cubicBezTo>
                  <a:cubicBezTo>
                    <a:pt x="2" y="5"/>
                    <a:pt x="3" y="6"/>
                    <a:pt x="4" y="6"/>
                  </a:cubicBezTo>
                  <a:cubicBezTo>
                    <a:pt x="3" y="3"/>
                    <a:pt x="5" y="2"/>
                    <a:pt x="2" y="0"/>
                  </a:cubicBezTo>
                  <a:cubicBezTo>
                    <a:pt x="3" y="2"/>
                    <a:pt x="0" y="2"/>
                    <a:pt x="0"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4" name="Forma libre 254"/>
            <p:cNvSpPr>
              <a:spLocks/>
            </p:cNvSpPr>
            <p:nvPr/>
          </p:nvSpPr>
          <p:spPr bwMode="auto">
            <a:xfrm>
              <a:off x="276225" y="5624513"/>
              <a:ext cx="9525" cy="12700"/>
            </a:xfrm>
            <a:custGeom>
              <a:avLst/>
              <a:gdLst>
                <a:gd name="T0" fmla="*/ 2 w 3"/>
                <a:gd name="T1" fmla="*/ 4 h 4"/>
                <a:gd name="T2" fmla="*/ 3 w 3"/>
                <a:gd name="T3" fmla="*/ 3 h 4"/>
                <a:gd name="T4" fmla="*/ 2 w 3"/>
                <a:gd name="T5" fmla="*/ 0 h 4"/>
                <a:gd name="T6" fmla="*/ 0 w 3"/>
                <a:gd name="T7" fmla="*/ 2 h 4"/>
                <a:gd name="T8" fmla="*/ 2 w 3"/>
                <a:gd name="T9" fmla="*/ 4 h 4"/>
              </a:gdLst>
              <a:ahLst/>
              <a:cxnLst>
                <a:cxn ang="0">
                  <a:pos x="T0" y="T1"/>
                </a:cxn>
                <a:cxn ang="0">
                  <a:pos x="T2" y="T3"/>
                </a:cxn>
                <a:cxn ang="0">
                  <a:pos x="T4" y="T5"/>
                </a:cxn>
                <a:cxn ang="0">
                  <a:pos x="T6" y="T7"/>
                </a:cxn>
                <a:cxn ang="0">
                  <a:pos x="T8" y="T9"/>
                </a:cxn>
              </a:cxnLst>
              <a:rect l="0" t="0" r="r" b="b"/>
              <a:pathLst>
                <a:path w="3" h="4">
                  <a:moveTo>
                    <a:pt x="2" y="4"/>
                  </a:moveTo>
                  <a:cubicBezTo>
                    <a:pt x="2" y="3"/>
                    <a:pt x="3" y="3"/>
                    <a:pt x="3" y="3"/>
                  </a:cubicBezTo>
                  <a:cubicBezTo>
                    <a:pt x="3" y="2"/>
                    <a:pt x="3" y="0"/>
                    <a:pt x="2" y="0"/>
                  </a:cubicBezTo>
                  <a:cubicBezTo>
                    <a:pt x="2" y="0"/>
                    <a:pt x="1" y="2"/>
                    <a:pt x="0" y="2"/>
                  </a:cubicBezTo>
                  <a:cubicBezTo>
                    <a:pt x="2" y="2"/>
                    <a:pt x="2" y="4"/>
                    <a:pt x="2"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5" name="Forma libre 255"/>
            <p:cNvSpPr>
              <a:spLocks/>
            </p:cNvSpPr>
            <p:nvPr/>
          </p:nvSpPr>
          <p:spPr bwMode="auto">
            <a:xfrm>
              <a:off x="19050" y="5688013"/>
              <a:ext cx="19050" cy="12700"/>
            </a:xfrm>
            <a:custGeom>
              <a:avLst/>
              <a:gdLst>
                <a:gd name="T0" fmla="*/ 3 w 6"/>
                <a:gd name="T1" fmla="*/ 4 h 4"/>
                <a:gd name="T2" fmla="*/ 2 w 6"/>
                <a:gd name="T3" fmla="*/ 0 h 4"/>
                <a:gd name="T4" fmla="*/ 1 w 6"/>
                <a:gd name="T5" fmla="*/ 4 h 4"/>
                <a:gd name="T6" fmla="*/ 3 w 6"/>
                <a:gd name="T7" fmla="*/ 4 h 4"/>
              </a:gdLst>
              <a:ahLst/>
              <a:cxnLst>
                <a:cxn ang="0">
                  <a:pos x="T0" y="T1"/>
                </a:cxn>
                <a:cxn ang="0">
                  <a:pos x="T2" y="T3"/>
                </a:cxn>
                <a:cxn ang="0">
                  <a:pos x="T4" y="T5"/>
                </a:cxn>
                <a:cxn ang="0">
                  <a:pos x="T6" y="T7"/>
                </a:cxn>
              </a:cxnLst>
              <a:rect l="0" t="0" r="r" b="b"/>
              <a:pathLst>
                <a:path w="6" h="4">
                  <a:moveTo>
                    <a:pt x="3" y="4"/>
                  </a:moveTo>
                  <a:cubicBezTo>
                    <a:pt x="6" y="4"/>
                    <a:pt x="1" y="0"/>
                    <a:pt x="2" y="0"/>
                  </a:cubicBezTo>
                  <a:cubicBezTo>
                    <a:pt x="0" y="1"/>
                    <a:pt x="0" y="3"/>
                    <a:pt x="1" y="4"/>
                  </a:cubicBezTo>
                  <a:cubicBezTo>
                    <a:pt x="1" y="4"/>
                    <a:pt x="3" y="1"/>
                    <a:pt x="3"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6" name="Forma libre 256"/>
            <p:cNvSpPr>
              <a:spLocks/>
            </p:cNvSpPr>
            <p:nvPr/>
          </p:nvSpPr>
          <p:spPr bwMode="auto">
            <a:xfrm>
              <a:off x="28575" y="5700713"/>
              <a:ext cx="38100" cy="50800"/>
            </a:xfrm>
            <a:custGeom>
              <a:avLst/>
              <a:gdLst>
                <a:gd name="T0" fmla="*/ 9 w 12"/>
                <a:gd name="T1" fmla="*/ 16 h 16"/>
                <a:gd name="T2" fmla="*/ 7 w 12"/>
                <a:gd name="T3" fmla="*/ 10 h 16"/>
                <a:gd name="T4" fmla="*/ 10 w 12"/>
                <a:gd name="T5" fmla="*/ 10 h 16"/>
                <a:gd name="T6" fmla="*/ 3 w 12"/>
                <a:gd name="T7" fmla="*/ 5 h 16"/>
                <a:gd name="T8" fmla="*/ 5 w 12"/>
                <a:gd name="T9" fmla="*/ 3 h 16"/>
                <a:gd name="T10" fmla="*/ 0 w 12"/>
                <a:gd name="T11" fmla="*/ 3 h 16"/>
                <a:gd name="T12" fmla="*/ 4 w 12"/>
                <a:gd name="T13" fmla="*/ 6 h 16"/>
                <a:gd name="T14" fmla="*/ 3 w 12"/>
                <a:gd name="T15" fmla="*/ 9 h 16"/>
                <a:gd name="T16" fmla="*/ 6 w 12"/>
                <a:gd name="T17" fmla="*/ 10 h 16"/>
                <a:gd name="T18" fmla="*/ 9 w 12"/>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6">
                  <a:moveTo>
                    <a:pt x="9" y="16"/>
                  </a:moveTo>
                  <a:cubicBezTo>
                    <a:pt x="12" y="15"/>
                    <a:pt x="10" y="10"/>
                    <a:pt x="7" y="10"/>
                  </a:cubicBezTo>
                  <a:cubicBezTo>
                    <a:pt x="8" y="8"/>
                    <a:pt x="9" y="10"/>
                    <a:pt x="10" y="10"/>
                  </a:cubicBezTo>
                  <a:cubicBezTo>
                    <a:pt x="8" y="7"/>
                    <a:pt x="6" y="6"/>
                    <a:pt x="3" y="5"/>
                  </a:cubicBezTo>
                  <a:cubicBezTo>
                    <a:pt x="3" y="4"/>
                    <a:pt x="4" y="3"/>
                    <a:pt x="5" y="3"/>
                  </a:cubicBezTo>
                  <a:cubicBezTo>
                    <a:pt x="4" y="0"/>
                    <a:pt x="1" y="3"/>
                    <a:pt x="0" y="3"/>
                  </a:cubicBezTo>
                  <a:cubicBezTo>
                    <a:pt x="0" y="4"/>
                    <a:pt x="2" y="5"/>
                    <a:pt x="4" y="6"/>
                  </a:cubicBezTo>
                  <a:cubicBezTo>
                    <a:pt x="0" y="7"/>
                    <a:pt x="5" y="7"/>
                    <a:pt x="3" y="9"/>
                  </a:cubicBezTo>
                  <a:cubicBezTo>
                    <a:pt x="4" y="9"/>
                    <a:pt x="5" y="9"/>
                    <a:pt x="6" y="10"/>
                  </a:cubicBezTo>
                  <a:cubicBezTo>
                    <a:pt x="3" y="14"/>
                    <a:pt x="8" y="13"/>
                    <a:pt x="9" y="1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7" name="Forma libre 257"/>
            <p:cNvSpPr>
              <a:spLocks/>
            </p:cNvSpPr>
            <p:nvPr/>
          </p:nvSpPr>
          <p:spPr bwMode="auto">
            <a:xfrm>
              <a:off x="6350" y="5522913"/>
              <a:ext cx="34925" cy="60325"/>
            </a:xfrm>
            <a:custGeom>
              <a:avLst/>
              <a:gdLst>
                <a:gd name="T0" fmla="*/ 9 w 11"/>
                <a:gd name="T1" fmla="*/ 19 h 19"/>
                <a:gd name="T2" fmla="*/ 9 w 11"/>
                <a:gd name="T3" fmla="*/ 11 h 19"/>
                <a:gd name="T4" fmla="*/ 6 w 11"/>
                <a:gd name="T5" fmla="*/ 7 h 19"/>
                <a:gd name="T6" fmla="*/ 0 w 11"/>
                <a:gd name="T7" fmla="*/ 0 h 19"/>
                <a:gd name="T8" fmla="*/ 0 w 11"/>
                <a:gd name="T9" fmla="*/ 10 h 19"/>
                <a:gd name="T10" fmla="*/ 9 w 11"/>
                <a:gd name="T11" fmla="*/ 19 h 19"/>
              </a:gdLst>
              <a:ahLst/>
              <a:cxnLst>
                <a:cxn ang="0">
                  <a:pos x="T0" y="T1"/>
                </a:cxn>
                <a:cxn ang="0">
                  <a:pos x="T2" y="T3"/>
                </a:cxn>
                <a:cxn ang="0">
                  <a:pos x="T4" y="T5"/>
                </a:cxn>
                <a:cxn ang="0">
                  <a:pos x="T6" y="T7"/>
                </a:cxn>
                <a:cxn ang="0">
                  <a:pos x="T8" y="T9"/>
                </a:cxn>
                <a:cxn ang="0">
                  <a:pos x="T10" y="T11"/>
                </a:cxn>
              </a:cxnLst>
              <a:rect l="0" t="0" r="r" b="b"/>
              <a:pathLst>
                <a:path w="11" h="19">
                  <a:moveTo>
                    <a:pt x="9" y="19"/>
                  </a:moveTo>
                  <a:cubicBezTo>
                    <a:pt x="8" y="15"/>
                    <a:pt x="11" y="14"/>
                    <a:pt x="9" y="11"/>
                  </a:cubicBezTo>
                  <a:cubicBezTo>
                    <a:pt x="7" y="10"/>
                    <a:pt x="6" y="8"/>
                    <a:pt x="6" y="7"/>
                  </a:cubicBezTo>
                  <a:cubicBezTo>
                    <a:pt x="5" y="5"/>
                    <a:pt x="3" y="2"/>
                    <a:pt x="0" y="0"/>
                  </a:cubicBezTo>
                  <a:cubicBezTo>
                    <a:pt x="0" y="10"/>
                    <a:pt x="0" y="10"/>
                    <a:pt x="0" y="10"/>
                  </a:cubicBezTo>
                  <a:cubicBezTo>
                    <a:pt x="4" y="12"/>
                    <a:pt x="3" y="19"/>
                    <a:pt x="9" y="1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8" name="Forma libre 258"/>
            <p:cNvSpPr>
              <a:spLocks/>
            </p:cNvSpPr>
            <p:nvPr/>
          </p:nvSpPr>
          <p:spPr bwMode="auto">
            <a:xfrm>
              <a:off x="104775" y="5586413"/>
              <a:ext cx="127000" cy="219075"/>
            </a:xfrm>
            <a:custGeom>
              <a:avLst/>
              <a:gdLst>
                <a:gd name="T0" fmla="*/ 35 w 40"/>
                <a:gd name="T1" fmla="*/ 33 h 69"/>
                <a:gd name="T2" fmla="*/ 36 w 40"/>
                <a:gd name="T3" fmla="*/ 36 h 69"/>
                <a:gd name="T4" fmla="*/ 32 w 40"/>
                <a:gd name="T5" fmla="*/ 18 h 69"/>
                <a:gd name="T6" fmla="*/ 27 w 40"/>
                <a:gd name="T7" fmla="*/ 5 h 69"/>
                <a:gd name="T8" fmla="*/ 13 w 40"/>
                <a:gd name="T9" fmla="*/ 28 h 69"/>
                <a:gd name="T10" fmla="*/ 9 w 40"/>
                <a:gd name="T11" fmla="*/ 46 h 69"/>
                <a:gd name="T12" fmla="*/ 2 w 40"/>
                <a:gd name="T13" fmla="*/ 40 h 69"/>
                <a:gd name="T14" fmla="*/ 8 w 40"/>
                <a:gd name="T15" fmla="*/ 69 h 69"/>
                <a:gd name="T16" fmla="*/ 9 w 40"/>
                <a:gd name="T17" fmla="*/ 64 h 69"/>
                <a:gd name="T18" fmla="*/ 12 w 40"/>
                <a:gd name="T19" fmla="*/ 64 h 69"/>
                <a:gd name="T20" fmla="*/ 6 w 40"/>
                <a:gd name="T21" fmla="*/ 61 h 69"/>
                <a:gd name="T22" fmla="*/ 21 w 40"/>
                <a:gd name="T23" fmla="*/ 41 h 69"/>
                <a:gd name="T24" fmla="*/ 35 w 40"/>
                <a:gd name="T25" fmla="*/ 3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69">
                  <a:moveTo>
                    <a:pt x="35" y="33"/>
                  </a:moveTo>
                  <a:cubicBezTo>
                    <a:pt x="33" y="34"/>
                    <a:pt x="33" y="35"/>
                    <a:pt x="36" y="36"/>
                  </a:cubicBezTo>
                  <a:cubicBezTo>
                    <a:pt x="38" y="29"/>
                    <a:pt x="32" y="25"/>
                    <a:pt x="32" y="18"/>
                  </a:cubicBezTo>
                  <a:cubicBezTo>
                    <a:pt x="33" y="12"/>
                    <a:pt x="40" y="0"/>
                    <a:pt x="27" y="5"/>
                  </a:cubicBezTo>
                  <a:cubicBezTo>
                    <a:pt x="33" y="12"/>
                    <a:pt x="19" y="29"/>
                    <a:pt x="13" y="28"/>
                  </a:cubicBezTo>
                  <a:cubicBezTo>
                    <a:pt x="16" y="34"/>
                    <a:pt x="15" y="39"/>
                    <a:pt x="9" y="46"/>
                  </a:cubicBezTo>
                  <a:cubicBezTo>
                    <a:pt x="5" y="42"/>
                    <a:pt x="7" y="41"/>
                    <a:pt x="2" y="40"/>
                  </a:cubicBezTo>
                  <a:cubicBezTo>
                    <a:pt x="2" y="50"/>
                    <a:pt x="0" y="61"/>
                    <a:pt x="8" y="69"/>
                  </a:cubicBezTo>
                  <a:cubicBezTo>
                    <a:pt x="9" y="68"/>
                    <a:pt x="9" y="66"/>
                    <a:pt x="9" y="64"/>
                  </a:cubicBezTo>
                  <a:cubicBezTo>
                    <a:pt x="14" y="68"/>
                    <a:pt x="9" y="63"/>
                    <a:pt x="12" y="64"/>
                  </a:cubicBezTo>
                  <a:cubicBezTo>
                    <a:pt x="10" y="63"/>
                    <a:pt x="8" y="62"/>
                    <a:pt x="6" y="61"/>
                  </a:cubicBezTo>
                  <a:cubicBezTo>
                    <a:pt x="13" y="52"/>
                    <a:pt x="17" y="50"/>
                    <a:pt x="21" y="41"/>
                  </a:cubicBezTo>
                  <a:cubicBezTo>
                    <a:pt x="24" y="35"/>
                    <a:pt x="28" y="26"/>
                    <a:pt x="35" y="3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69" name="Forma libre 259"/>
            <p:cNvSpPr>
              <a:spLocks/>
            </p:cNvSpPr>
            <p:nvPr/>
          </p:nvSpPr>
          <p:spPr bwMode="auto">
            <a:xfrm>
              <a:off x="161925" y="6027738"/>
              <a:ext cx="6350" cy="6350"/>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1"/>
                    <a:pt x="1" y="1"/>
                    <a:pt x="0" y="1"/>
                  </a:cubicBezTo>
                  <a:cubicBezTo>
                    <a:pt x="0" y="2"/>
                    <a:pt x="1" y="1"/>
                    <a:pt x="2"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0" name="Forma libre 260"/>
            <p:cNvSpPr>
              <a:spLocks/>
            </p:cNvSpPr>
            <p:nvPr/>
          </p:nvSpPr>
          <p:spPr bwMode="auto">
            <a:xfrm>
              <a:off x="152400" y="5995988"/>
              <a:ext cx="34925" cy="22225"/>
            </a:xfrm>
            <a:custGeom>
              <a:avLst/>
              <a:gdLst>
                <a:gd name="T0" fmla="*/ 4 w 11"/>
                <a:gd name="T1" fmla="*/ 7 h 7"/>
                <a:gd name="T2" fmla="*/ 0 w 11"/>
                <a:gd name="T3" fmla="*/ 0 h 7"/>
                <a:gd name="T4" fmla="*/ 4 w 11"/>
                <a:gd name="T5" fmla="*/ 7 h 7"/>
              </a:gdLst>
              <a:ahLst/>
              <a:cxnLst>
                <a:cxn ang="0">
                  <a:pos x="T0" y="T1"/>
                </a:cxn>
                <a:cxn ang="0">
                  <a:pos x="T2" y="T3"/>
                </a:cxn>
                <a:cxn ang="0">
                  <a:pos x="T4" y="T5"/>
                </a:cxn>
              </a:cxnLst>
              <a:rect l="0" t="0" r="r" b="b"/>
              <a:pathLst>
                <a:path w="11" h="7">
                  <a:moveTo>
                    <a:pt x="4" y="7"/>
                  </a:moveTo>
                  <a:cubicBezTo>
                    <a:pt x="11" y="3"/>
                    <a:pt x="2" y="0"/>
                    <a:pt x="0" y="0"/>
                  </a:cubicBezTo>
                  <a:cubicBezTo>
                    <a:pt x="0" y="1"/>
                    <a:pt x="3" y="5"/>
                    <a:pt x="4"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1" name="Forma libre 261"/>
            <p:cNvSpPr>
              <a:spLocks/>
            </p:cNvSpPr>
            <p:nvPr/>
          </p:nvSpPr>
          <p:spPr bwMode="auto">
            <a:xfrm>
              <a:off x="25400" y="5345113"/>
              <a:ext cx="44450" cy="50800"/>
            </a:xfrm>
            <a:custGeom>
              <a:avLst/>
              <a:gdLst>
                <a:gd name="T0" fmla="*/ 14 w 14"/>
                <a:gd name="T1" fmla="*/ 13 h 16"/>
                <a:gd name="T2" fmla="*/ 13 w 14"/>
                <a:gd name="T3" fmla="*/ 14 h 16"/>
                <a:gd name="T4" fmla="*/ 0 w 14"/>
                <a:gd name="T5" fmla="*/ 4 h 16"/>
                <a:gd name="T6" fmla="*/ 13 w 14"/>
                <a:gd name="T7" fmla="*/ 16 h 16"/>
                <a:gd name="T8" fmla="*/ 14 w 14"/>
                <a:gd name="T9" fmla="*/ 13 h 16"/>
              </a:gdLst>
              <a:ahLst/>
              <a:cxnLst>
                <a:cxn ang="0">
                  <a:pos x="T0" y="T1"/>
                </a:cxn>
                <a:cxn ang="0">
                  <a:pos x="T2" y="T3"/>
                </a:cxn>
                <a:cxn ang="0">
                  <a:pos x="T4" y="T5"/>
                </a:cxn>
                <a:cxn ang="0">
                  <a:pos x="T6" y="T7"/>
                </a:cxn>
                <a:cxn ang="0">
                  <a:pos x="T8" y="T9"/>
                </a:cxn>
              </a:cxnLst>
              <a:rect l="0" t="0" r="r" b="b"/>
              <a:pathLst>
                <a:path w="14" h="16">
                  <a:moveTo>
                    <a:pt x="14" y="13"/>
                  </a:moveTo>
                  <a:cubicBezTo>
                    <a:pt x="14" y="13"/>
                    <a:pt x="13" y="14"/>
                    <a:pt x="13" y="14"/>
                  </a:cubicBezTo>
                  <a:cubicBezTo>
                    <a:pt x="10" y="8"/>
                    <a:pt x="10" y="0"/>
                    <a:pt x="0" y="4"/>
                  </a:cubicBezTo>
                  <a:cubicBezTo>
                    <a:pt x="0" y="9"/>
                    <a:pt x="9" y="13"/>
                    <a:pt x="13" y="16"/>
                  </a:cubicBezTo>
                  <a:cubicBezTo>
                    <a:pt x="14" y="15"/>
                    <a:pt x="14" y="14"/>
                    <a:pt x="14" y="1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2" name="Forma libre 262"/>
            <p:cNvSpPr>
              <a:spLocks/>
            </p:cNvSpPr>
            <p:nvPr/>
          </p:nvSpPr>
          <p:spPr bwMode="auto">
            <a:xfrm>
              <a:off x="285750" y="5640388"/>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1" y="0"/>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3" name="Forma libre 263"/>
            <p:cNvSpPr>
              <a:spLocks/>
            </p:cNvSpPr>
            <p:nvPr/>
          </p:nvSpPr>
          <p:spPr bwMode="auto">
            <a:xfrm>
              <a:off x="9525" y="5402263"/>
              <a:ext cx="50800" cy="53975"/>
            </a:xfrm>
            <a:custGeom>
              <a:avLst/>
              <a:gdLst>
                <a:gd name="T0" fmla="*/ 11 w 16"/>
                <a:gd name="T1" fmla="*/ 16 h 17"/>
                <a:gd name="T2" fmla="*/ 15 w 16"/>
                <a:gd name="T3" fmla="*/ 12 h 17"/>
                <a:gd name="T4" fmla="*/ 11 w 16"/>
                <a:gd name="T5" fmla="*/ 16 h 17"/>
              </a:gdLst>
              <a:ahLst/>
              <a:cxnLst>
                <a:cxn ang="0">
                  <a:pos x="T0" y="T1"/>
                </a:cxn>
                <a:cxn ang="0">
                  <a:pos x="T2" y="T3"/>
                </a:cxn>
                <a:cxn ang="0">
                  <a:pos x="T4" y="T5"/>
                </a:cxn>
              </a:cxnLst>
              <a:rect l="0" t="0" r="r" b="b"/>
              <a:pathLst>
                <a:path w="16" h="17">
                  <a:moveTo>
                    <a:pt x="11" y="16"/>
                  </a:moveTo>
                  <a:cubicBezTo>
                    <a:pt x="12" y="16"/>
                    <a:pt x="16" y="17"/>
                    <a:pt x="15" y="12"/>
                  </a:cubicBezTo>
                  <a:cubicBezTo>
                    <a:pt x="12" y="0"/>
                    <a:pt x="0" y="15"/>
                    <a:pt x="11" y="1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4" name="Forma libre 264"/>
            <p:cNvSpPr>
              <a:spLocks/>
            </p:cNvSpPr>
            <p:nvPr/>
          </p:nvSpPr>
          <p:spPr bwMode="auto">
            <a:xfrm>
              <a:off x="15875" y="5395913"/>
              <a:ext cx="28575" cy="28575"/>
            </a:xfrm>
            <a:custGeom>
              <a:avLst/>
              <a:gdLst>
                <a:gd name="T0" fmla="*/ 0 w 9"/>
                <a:gd name="T1" fmla="*/ 7 h 9"/>
                <a:gd name="T2" fmla="*/ 9 w 9"/>
                <a:gd name="T3" fmla="*/ 7 h 9"/>
                <a:gd name="T4" fmla="*/ 4 w 9"/>
                <a:gd name="T5" fmla="*/ 0 h 9"/>
                <a:gd name="T6" fmla="*/ 0 w 9"/>
                <a:gd name="T7" fmla="*/ 7 h 9"/>
              </a:gdLst>
              <a:ahLst/>
              <a:cxnLst>
                <a:cxn ang="0">
                  <a:pos x="T0" y="T1"/>
                </a:cxn>
                <a:cxn ang="0">
                  <a:pos x="T2" y="T3"/>
                </a:cxn>
                <a:cxn ang="0">
                  <a:pos x="T4" y="T5"/>
                </a:cxn>
                <a:cxn ang="0">
                  <a:pos x="T6" y="T7"/>
                </a:cxn>
              </a:cxnLst>
              <a:rect l="0" t="0" r="r" b="b"/>
              <a:pathLst>
                <a:path w="9" h="9">
                  <a:moveTo>
                    <a:pt x="0" y="7"/>
                  </a:moveTo>
                  <a:cubicBezTo>
                    <a:pt x="3" y="9"/>
                    <a:pt x="7" y="7"/>
                    <a:pt x="9" y="7"/>
                  </a:cubicBezTo>
                  <a:cubicBezTo>
                    <a:pt x="7" y="5"/>
                    <a:pt x="6" y="3"/>
                    <a:pt x="4" y="0"/>
                  </a:cubicBezTo>
                  <a:cubicBezTo>
                    <a:pt x="1" y="1"/>
                    <a:pt x="1" y="5"/>
                    <a:pt x="0"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5" name="Forma libre 265"/>
            <p:cNvSpPr>
              <a:spLocks/>
            </p:cNvSpPr>
            <p:nvPr/>
          </p:nvSpPr>
          <p:spPr bwMode="auto">
            <a:xfrm>
              <a:off x="3175" y="5268913"/>
              <a:ext cx="57150" cy="139700"/>
            </a:xfrm>
            <a:custGeom>
              <a:avLst/>
              <a:gdLst>
                <a:gd name="T0" fmla="*/ 1 w 18"/>
                <a:gd name="T1" fmla="*/ 23 h 44"/>
                <a:gd name="T2" fmla="*/ 1 w 18"/>
                <a:gd name="T3" fmla="*/ 44 h 44"/>
                <a:gd name="T4" fmla="*/ 2 w 18"/>
                <a:gd name="T5" fmla="*/ 44 h 44"/>
                <a:gd name="T6" fmla="*/ 4 w 18"/>
                <a:gd name="T7" fmla="*/ 33 h 44"/>
                <a:gd name="T8" fmla="*/ 5 w 18"/>
                <a:gd name="T9" fmla="*/ 23 h 44"/>
                <a:gd name="T10" fmla="*/ 4 w 18"/>
                <a:gd name="T11" fmla="*/ 13 h 44"/>
                <a:gd name="T12" fmla="*/ 15 w 18"/>
                <a:gd name="T13" fmla="*/ 9 h 44"/>
                <a:gd name="T14" fmla="*/ 17 w 18"/>
                <a:gd name="T15" fmla="*/ 12 h 44"/>
                <a:gd name="T16" fmla="*/ 18 w 18"/>
                <a:gd name="T17" fmla="*/ 7 h 44"/>
                <a:gd name="T18" fmla="*/ 10 w 18"/>
                <a:gd name="T19" fmla="*/ 1 h 44"/>
                <a:gd name="T20" fmla="*/ 1 w 18"/>
                <a:gd name="T21" fmla="*/ 2 h 44"/>
                <a:gd name="T22" fmla="*/ 1 w 18"/>
                <a:gd name="T23" fmla="*/ 20 h 44"/>
                <a:gd name="T24" fmla="*/ 1 w 18"/>
                <a:gd name="T25"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4">
                  <a:moveTo>
                    <a:pt x="1" y="23"/>
                  </a:moveTo>
                  <a:cubicBezTo>
                    <a:pt x="1" y="44"/>
                    <a:pt x="1" y="44"/>
                    <a:pt x="1" y="44"/>
                  </a:cubicBezTo>
                  <a:cubicBezTo>
                    <a:pt x="2" y="43"/>
                    <a:pt x="2" y="44"/>
                    <a:pt x="2" y="44"/>
                  </a:cubicBezTo>
                  <a:cubicBezTo>
                    <a:pt x="4" y="41"/>
                    <a:pt x="0" y="36"/>
                    <a:pt x="4" y="33"/>
                  </a:cubicBezTo>
                  <a:cubicBezTo>
                    <a:pt x="3" y="34"/>
                    <a:pt x="3" y="25"/>
                    <a:pt x="5" y="23"/>
                  </a:cubicBezTo>
                  <a:cubicBezTo>
                    <a:pt x="4" y="24"/>
                    <a:pt x="5" y="15"/>
                    <a:pt x="4" y="13"/>
                  </a:cubicBezTo>
                  <a:cubicBezTo>
                    <a:pt x="7" y="9"/>
                    <a:pt x="10" y="10"/>
                    <a:pt x="15" y="9"/>
                  </a:cubicBezTo>
                  <a:cubicBezTo>
                    <a:pt x="15" y="10"/>
                    <a:pt x="16" y="11"/>
                    <a:pt x="17" y="12"/>
                  </a:cubicBezTo>
                  <a:cubicBezTo>
                    <a:pt x="16" y="11"/>
                    <a:pt x="18" y="9"/>
                    <a:pt x="18" y="7"/>
                  </a:cubicBezTo>
                  <a:cubicBezTo>
                    <a:pt x="14" y="7"/>
                    <a:pt x="12" y="3"/>
                    <a:pt x="10" y="1"/>
                  </a:cubicBezTo>
                  <a:cubicBezTo>
                    <a:pt x="9" y="0"/>
                    <a:pt x="4" y="1"/>
                    <a:pt x="1" y="2"/>
                  </a:cubicBezTo>
                  <a:cubicBezTo>
                    <a:pt x="1" y="20"/>
                    <a:pt x="1" y="20"/>
                    <a:pt x="1" y="20"/>
                  </a:cubicBezTo>
                  <a:lnTo>
                    <a:pt x="1" y="23"/>
                  </a:ln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6" name="Forma libre 266"/>
            <p:cNvSpPr>
              <a:spLocks/>
            </p:cNvSpPr>
            <p:nvPr/>
          </p:nvSpPr>
          <p:spPr bwMode="auto">
            <a:xfrm>
              <a:off x="1577975" y="68405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7" name="Forma libre 267"/>
            <p:cNvSpPr>
              <a:spLocks/>
            </p:cNvSpPr>
            <p:nvPr/>
          </p:nvSpPr>
          <p:spPr bwMode="auto">
            <a:xfrm>
              <a:off x="250825" y="6764338"/>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8" name="Forma libre 268"/>
            <p:cNvSpPr>
              <a:spLocks/>
            </p:cNvSpPr>
            <p:nvPr/>
          </p:nvSpPr>
          <p:spPr bwMode="auto">
            <a:xfrm>
              <a:off x="12700" y="5468938"/>
              <a:ext cx="50800" cy="57150"/>
            </a:xfrm>
            <a:custGeom>
              <a:avLst/>
              <a:gdLst>
                <a:gd name="T0" fmla="*/ 15 w 16"/>
                <a:gd name="T1" fmla="*/ 17 h 18"/>
                <a:gd name="T2" fmla="*/ 12 w 16"/>
                <a:gd name="T3" fmla="*/ 4 h 18"/>
                <a:gd name="T4" fmla="*/ 14 w 16"/>
                <a:gd name="T5" fmla="*/ 7 h 18"/>
                <a:gd name="T6" fmla="*/ 11 w 16"/>
                <a:gd name="T7" fmla="*/ 7 h 18"/>
                <a:gd name="T8" fmla="*/ 8 w 16"/>
                <a:gd name="T9" fmla="*/ 12 h 18"/>
                <a:gd name="T10" fmla="*/ 15 w 16"/>
                <a:gd name="T11" fmla="*/ 17 h 18"/>
              </a:gdLst>
              <a:ahLst/>
              <a:cxnLst>
                <a:cxn ang="0">
                  <a:pos x="T0" y="T1"/>
                </a:cxn>
                <a:cxn ang="0">
                  <a:pos x="T2" y="T3"/>
                </a:cxn>
                <a:cxn ang="0">
                  <a:pos x="T4" y="T5"/>
                </a:cxn>
                <a:cxn ang="0">
                  <a:pos x="T6" y="T7"/>
                </a:cxn>
                <a:cxn ang="0">
                  <a:pos x="T8" y="T9"/>
                </a:cxn>
                <a:cxn ang="0">
                  <a:pos x="T10" y="T11"/>
                </a:cxn>
              </a:cxnLst>
              <a:rect l="0" t="0" r="r" b="b"/>
              <a:pathLst>
                <a:path w="16" h="18">
                  <a:moveTo>
                    <a:pt x="15" y="17"/>
                  </a:moveTo>
                  <a:cubicBezTo>
                    <a:pt x="15" y="17"/>
                    <a:pt x="16" y="0"/>
                    <a:pt x="12" y="4"/>
                  </a:cubicBezTo>
                  <a:cubicBezTo>
                    <a:pt x="11" y="4"/>
                    <a:pt x="13" y="7"/>
                    <a:pt x="14" y="7"/>
                  </a:cubicBezTo>
                  <a:cubicBezTo>
                    <a:pt x="12" y="7"/>
                    <a:pt x="10" y="4"/>
                    <a:pt x="11" y="7"/>
                  </a:cubicBezTo>
                  <a:cubicBezTo>
                    <a:pt x="0" y="0"/>
                    <a:pt x="0" y="12"/>
                    <a:pt x="8" y="12"/>
                  </a:cubicBezTo>
                  <a:cubicBezTo>
                    <a:pt x="3" y="17"/>
                    <a:pt x="15" y="18"/>
                    <a:pt x="15" y="1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79" name="Forma libre 269"/>
            <p:cNvSpPr>
              <a:spLocks/>
            </p:cNvSpPr>
            <p:nvPr/>
          </p:nvSpPr>
          <p:spPr bwMode="auto">
            <a:xfrm>
              <a:off x="317500" y="5830888"/>
              <a:ext cx="12700" cy="12700"/>
            </a:xfrm>
            <a:custGeom>
              <a:avLst/>
              <a:gdLst>
                <a:gd name="T0" fmla="*/ 3 w 4"/>
                <a:gd name="T1" fmla="*/ 4 h 4"/>
                <a:gd name="T2" fmla="*/ 2 w 4"/>
                <a:gd name="T3" fmla="*/ 0 h 4"/>
                <a:gd name="T4" fmla="*/ 0 w 4"/>
                <a:gd name="T5" fmla="*/ 3 h 4"/>
                <a:gd name="T6" fmla="*/ 3 w 4"/>
                <a:gd name="T7" fmla="*/ 4 h 4"/>
              </a:gdLst>
              <a:ahLst/>
              <a:cxnLst>
                <a:cxn ang="0">
                  <a:pos x="T0" y="T1"/>
                </a:cxn>
                <a:cxn ang="0">
                  <a:pos x="T2" y="T3"/>
                </a:cxn>
                <a:cxn ang="0">
                  <a:pos x="T4" y="T5"/>
                </a:cxn>
                <a:cxn ang="0">
                  <a:pos x="T6" y="T7"/>
                </a:cxn>
              </a:cxnLst>
              <a:rect l="0" t="0" r="r" b="b"/>
              <a:pathLst>
                <a:path w="4" h="4">
                  <a:moveTo>
                    <a:pt x="3" y="4"/>
                  </a:moveTo>
                  <a:cubicBezTo>
                    <a:pt x="4" y="2"/>
                    <a:pt x="3" y="1"/>
                    <a:pt x="2" y="0"/>
                  </a:cubicBezTo>
                  <a:cubicBezTo>
                    <a:pt x="0" y="0"/>
                    <a:pt x="0" y="1"/>
                    <a:pt x="0" y="3"/>
                  </a:cubicBezTo>
                  <a:cubicBezTo>
                    <a:pt x="2" y="2"/>
                    <a:pt x="1" y="4"/>
                    <a:pt x="3"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0" name="Forma libre 270"/>
            <p:cNvSpPr>
              <a:spLocks/>
            </p:cNvSpPr>
            <p:nvPr/>
          </p:nvSpPr>
          <p:spPr bwMode="auto">
            <a:xfrm>
              <a:off x="288925" y="5662613"/>
              <a:ext cx="19050" cy="44450"/>
            </a:xfrm>
            <a:custGeom>
              <a:avLst/>
              <a:gdLst>
                <a:gd name="T0" fmla="*/ 5 w 6"/>
                <a:gd name="T1" fmla="*/ 9 h 14"/>
                <a:gd name="T2" fmla="*/ 2 w 6"/>
                <a:gd name="T3" fmla="*/ 10 h 14"/>
                <a:gd name="T4" fmla="*/ 5 w 6"/>
                <a:gd name="T5" fmla="*/ 14 h 14"/>
                <a:gd name="T6" fmla="*/ 4 w 6"/>
                <a:gd name="T7" fmla="*/ 0 h 14"/>
                <a:gd name="T8" fmla="*/ 2 w 6"/>
                <a:gd name="T9" fmla="*/ 0 h 14"/>
                <a:gd name="T10" fmla="*/ 5 w 6"/>
                <a:gd name="T11" fmla="*/ 9 h 14"/>
              </a:gdLst>
              <a:ahLst/>
              <a:cxnLst>
                <a:cxn ang="0">
                  <a:pos x="T0" y="T1"/>
                </a:cxn>
                <a:cxn ang="0">
                  <a:pos x="T2" y="T3"/>
                </a:cxn>
                <a:cxn ang="0">
                  <a:pos x="T4" y="T5"/>
                </a:cxn>
                <a:cxn ang="0">
                  <a:pos x="T6" y="T7"/>
                </a:cxn>
                <a:cxn ang="0">
                  <a:pos x="T8" y="T9"/>
                </a:cxn>
                <a:cxn ang="0">
                  <a:pos x="T10" y="T11"/>
                </a:cxn>
              </a:cxnLst>
              <a:rect l="0" t="0" r="r" b="b"/>
              <a:pathLst>
                <a:path w="6" h="14">
                  <a:moveTo>
                    <a:pt x="5" y="9"/>
                  </a:moveTo>
                  <a:cubicBezTo>
                    <a:pt x="4" y="10"/>
                    <a:pt x="3" y="10"/>
                    <a:pt x="2" y="10"/>
                  </a:cubicBezTo>
                  <a:cubicBezTo>
                    <a:pt x="2" y="12"/>
                    <a:pt x="3" y="13"/>
                    <a:pt x="5" y="14"/>
                  </a:cubicBezTo>
                  <a:cubicBezTo>
                    <a:pt x="6" y="10"/>
                    <a:pt x="6" y="4"/>
                    <a:pt x="4" y="0"/>
                  </a:cubicBezTo>
                  <a:cubicBezTo>
                    <a:pt x="3" y="0"/>
                    <a:pt x="3" y="3"/>
                    <a:pt x="2" y="0"/>
                  </a:cubicBezTo>
                  <a:cubicBezTo>
                    <a:pt x="0" y="2"/>
                    <a:pt x="2" y="9"/>
                    <a:pt x="5" y="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1" name="Forma libre 271"/>
            <p:cNvSpPr>
              <a:spLocks/>
            </p:cNvSpPr>
            <p:nvPr/>
          </p:nvSpPr>
          <p:spPr bwMode="auto">
            <a:xfrm>
              <a:off x="285750" y="563721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1"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2" name="Forma libre 272"/>
            <p:cNvSpPr>
              <a:spLocks/>
            </p:cNvSpPr>
            <p:nvPr/>
          </p:nvSpPr>
          <p:spPr bwMode="auto">
            <a:xfrm>
              <a:off x="320675" y="5849938"/>
              <a:ext cx="31750" cy="92075"/>
            </a:xfrm>
            <a:custGeom>
              <a:avLst/>
              <a:gdLst>
                <a:gd name="T0" fmla="*/ 3 w 10"/>
                <a:gd name="T1" fmla="*/ 10 h 29"/>
                <a:gd name="T2" fmla="*/ 5 w 10"/>
                <a:gd name="T3" fmla="*/ 26 h 29"/>
                <a:gd name="T4" fmla="*/ 6 w 10"/>
                <a:gd name="T5" fmla="*/ 27 h 29"/>
                <a:gd name="T6" fmla="*/ 8 w 10"/>
                <a:gd name="T7" fmla="*/ 29 h 29"/>
                <a:gd name="T8" fmla="*/ 7 w 10"/>
                <a:gd name="T9" fmla="*/ 17 h 29"/>
                <a:gd name="T10" fmla="*/ 5 w 10"/>
                <a:gd name="T11" fmla="*/ 2 h 29"/>
                <a:gd name="T12" fmla="*/ 3 w 10"/>
                <a:gd name="T13" fmla="*/ 10 h 29"/>
              </a:gdLst>
              <a:ahLst/>
              <a:cxnLst>
                <a:cxn ang="0">
                  <a:pos x="T0" y="T1"/>
                </a:cxn>
                <a:cxn ang="0">
                  <a:pos x="T2" y="T3"/>
                </a:cxn>
                <a:cxn ang="0">
                  <a:pos x="T4" y="T5"/>
                </a:cxn>
                <a:cxn ang="0">
                  <a:pos x="T6" y="T7"/>
                </a:cxn>
                <a:cxn ang="0">
                  <a:pos x="T8" y="T9"/>
                </a:cxn>
                <a:cxn ang="0">
                  <a:pos x="T10" y="T11"/>
                </a:cxn>
                <a:cxn ang="0">
                  <a:pos x="T12" y="T13"/>
                </a:cxn>
              </a:cxnLst>
              <a:rect l="0" t="0" r="r" b="b"/>
              <a:pathLst>
                <a:path w="10" h="29">
                  <a:moveTo>
                    <a:pt x="3" y="10"/>
                  </a:moveTo>
                  <a:cubicBezTo>
                    <a:pt x="7" y="13"/>
                    <a:pt x="4" y="22"/>
                    <a:pt x="5" y="26"/>
                  </a:cubicBezTo>
                  <a:cubicBezTo>
                    <a:pt x="6" y="23"/>
                    <a:pt x="8" y="27"/>
                    <a:pt x="6" y="27"/>
                  </a:cubicBezTo>
                  <a:cubicBezTo>
                    <a:pt x="6" y="28"/>
                    <a:pt x="7" y="27"/>
                    <a:pt x="8" y="29"/>
                  </a:cubicBezTo>
                  <a:cubicBezTo>
                    <a:pt x="9" y="29"/>
                    <a:pt x="10" y="14"/>
                    <a:pt x="7" y="17"/>
                  </a:cubicBezTo>
                  <a:cubicBezTo>
                    <a:pt x="7" y="13"/>
                    <a:pt x="9" y="3"/>
                    <a:pt x="5" y="2"/>
                  </a:cubicBezTo>
                  <a:cubicBezTo>
                    <a:pt x="0" y="0"/>
                    <a:pt x="3" y="8"/>
                    <a:pt x="3" y="1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3" name="Forma libre 273"/>
            <p:cNvSpPr>
              <a:spLocks/>
            </p:cNvSpPr>
            <p:nvPr/>
          </p:nvSpPr>
          <p:spPr bwMode="auto">
            <a:xfrm>
              <a:off x="152400" y="6710363"/>
              <a:ext cx="25400" cy="28575"/>
            </a:xfrm>
            <a:custGeom>
              <a:avLst/>
              <a:gdLst>
                <a:gd name="T0" fmla="*/ 5 w 8"/>
                <a:gd name="T1" fmla="*/ 8 h 9"/>
                <a:gd name="T2" fmla="*/ 8 w 8"/>
                <a:gd name="T3" fmla="*/ 4 h 9"/>
                <a:gd name="T4" fmla="*/ 1 w 8"/>
                <a:gd name="T5" fmla="*/ 7 h 9"/>
                <a:gd name="T6" fmla="*/ 5 w 8"/>
                <a:gd name="T7" fmla="*/ 8 h 9"/>
              </a:gdLst>
              <a:ahLst/>
              <a:cxnLst>
                <a:cxn ang="0">
                  <a:pos x="T0" y="T1"/>
                </a:cxn>
                <a:cxn ang="0">
                  <a:pos x="T2" y="T3"/>
                </a:cxn>
                <a:cxn ang="0">
                  <a:pos x="T4" y="T5"/>
                </a:cxn>
                <a:cxn ang="0">
                  <a:pos x="T6" y="T7"/>
                </a:cxn>
              </a:cxnLst>
              <a:rect l="0" t="0" r="r" b="b"/>
              <a:pathLst>
                <a:path w="8" h="9">
                  <a:moveTo>
                    <a:pt x="5" y="8"/>
                  </a:moveTo>
                  <a:cubicBezTo>
                    <a:pt x="3" y="7"/>
                    <a:pt x="4" y="6"/>
                    <a:pt x="8" y="4"/>
                  </a:cubicBezTo>
                  <a:cubicBezTo>
                    <a:pt x="7" y="0"/>
                    <a:pt x="0" y="7"/>
                    <a:pt x="1" y="7"/>
                  </a:cubicBezTo>
                  <a:cubicBezTo>
                    <a:pt x="1" y="9"/>
                    <a:pt x="5" y="8"/>
                    <a:pt x="5" y="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4" name="Forma libre 274"/>
            <p:cNvSpPr>
              <a:spLocks/>
            </p:cNvSpPr>
            <p:nvPr/>
          </p:nvSpPr>
          <p:spPr bwMode="auto">
            <a:xfrm>
              <a:off x="495300" y="683736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5" name="Forma libre 275"/>
            <p:cNvSpPr>
              <a:spLocks/>
            </p:cNvSpPr>
            <p:nvPr/>
          </p:nvSpPr>
          <p:spPr bwMode="auto">
            <a:xfrm>
              <a:off x="1511300" y="657066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6" name="Forma libre 276"/>
            <p:cNvSpPr>
              <a:spLocks/>
            </p:cNvSpPr>
            <p:nvPr/>
          </p:nvSpPr>
          <p:spPr bwMode="auto">
            <a:xfrm>
              <a:off x="1311275" y="6621463"/>
              <a:ext cx="25400" cy="15875"/>
            </a:xfrm>
            <a:custGeom>
              <a:avLst/>
              <a:gdLst>
                <a:gd name="T0" fmla="*/ 8 w 8"/>
                <a:gd name="T1" fmla="*/ 0 h 5"/>
                <a:gd name="T2" fmla="*/ 7 w 8"/>
                <a:gd name="T3" fmla="*/ 1 h 5"/>
                <a:gd name="T4" fmla="*/ 5 w 8"/>
                <a:gd name="T5" fmla="*/ 5 h 5"/>
                <a:gd name="T6" fmla="*/ 7 w 8"/>
                <a:gd name="T7" fmla="*/ 4 h 5"/>
                <a:gd name="T8" fmla="*/ 8 w 8"/>
                <a:gd name="T9" fmla="*/ 0 h 5"/>
              </a:gdLst>
              <a:ahLst/>
              <a:cxnLst>
                <a:cxn ang="0">
                  <a:pos x="T0" y="T1"/>
                </a:cxn>
                <a:cxn ang="0">
                  <a:pos x="T2" y="T3"/>
                </a:cxn>
                <a:cxn ang="0">
                  <a:pos x="T4" y="T5"/>
                </a:cxn>
                <a:cxn ang="0">
                  <a:pos x="T6" y="T7"/>
                </a:cxn>
                <a:cxn ang="0">
                  <a:pos x="T8" y="T9"/>
                </a:cxn>
              </a:cxnLst>
              <a:rect l="0" t="0" r="r" b="b"/>
              <a:pathLst>
                <a:path w="8" h="5">
                  <a:moveTo>
                    <a:pt x="8" y="0"/>
                  </a:moveTo>
                  <a:cubicBezTo>
                    <a:pt x="7" y="0"/>
                    <a:pt x="7" y="0"/>
                    <a:pt x="7" y="1"/>
                  </a:cubicBezTo>
                  <a:cubicBezTo>
                    <a:pt x="6" y="1"/>
                    <a:pt x="0" y="4"/>
                    <a:pt x="5" y="5"/>
                  </a:cubicBezTo>
                  <a:cubicBezTo>
                    <a:pt x="5" y="5"/>
                    <a:pt x="7" y="0"/>
                    <a:pt x="7" y="4"/>
                  </a:cubicBezTo>
                  <a:cubicBezTo>
                    <a:pt x="8" y="3"/>
                    <a:pt x="8" y="1"/>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7" name="Forma libre 277"/>
            <p:cNvSpPr>
              <a:spLocks/>
            </p:cNvSpPr>
            <p:nvPr/>
          </p:nvSpPr>
          <p:spPr bwMode="auto">
            <a:xfrm>
              <a:off x="1257300" y="6627813"/>
              <a:ext cx="31750" cy="41275"/>
            </a:xfrm>
            <a:custGeom>
              <a:avLst/>
              <a:gdLst>
                <a:gd name="T0" fmla="*/ 8 w 10"/>
                <a:gd name="T1" fmla="*/ 0 h 13"/>
                <a:gd name="T2" fmla="*/ 3 w 10"/>
                <a:gd name="T3" fmla="*/ 7 h 13"/>
                <a:gd name="T4" fmla="*/ 0 w 10"/>
                <a:gd name="T5" fmla="*/ 13 h 13"/>
                <a:gd name="T6" fmla="*/ 8 w 10"/>
                <a:gd name="T7" fmla="*/ 0 h 13"/>
              </a:gdLst>
              <a:ahLst/>
              <a:cxnLst>
                <a:cxn ang="0">
                  <a:pos x="T0" y="T1"/>
                </a:cxn>
                <a:cxn ang="0">
                  <a:pos x="T2" y="T3"/>
                </a:cxn>
                <a:cxn ang="0">
                  <a:pos x="T4" y="T5"/>
                </a:cxn>
                <a:cxn ang="0">
                  <a:pos x="T6" y="T7"/>
                </a:cxn>
              </a:cxnLst>
              <a:rect l="0" t="0" r="r" b="b"/>
              <a:pathLst>
                <a:path w="10" h="13">
                  <a:moveTo>
                    <a:pt x="8" y="0"/>
                  </a:moveTo>
                  <a:cubicBezTo>
                    <a:pt x="5" y="2"/>
                    <a:pt x="5" y="4"/>
                    <a:pt x="3" y="7"/>
                  </a:cubicBezTo>
                  <a:cubicBezTo>
                    <a:pt x="1" y="10"/>
                    <a:pt x="0" y="9"/>
                    <a:pt x="0" y="13"/>
                  </a:cubicBezTo>
                  <a:cubicBezTo>
                    <a:pt x="4" y="12"/>
                    <a:pt x="10" y="4"/>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8" name="Forma libre 278"/>
            <p:cNvSpPr>
              <a:spLocks/>
            </p:cNvSpPr>
            <p:nvPr/>
          </p:nvSpPr>
          <p:spPr bwMode="auto">
            <a:xfrm>
              <a:off x="1333500" y="6605588"/>
              <a:ext cx="12700" cy="15875"/>
            </a:xfrm>
            <a:custGeom>
              <a:avLst/>
              <a:gdLst>
                <a:gd name="T0" fmla="*/ 4 w 4"/>
                <a:gd name="T1" fmla="*/ 0 h 5"/>
                <a:gd name="T2" fmla="*/ 0 w 4"/>
                <a:gd name="T3" fmla="*/ 2 h 5"/>
                <a:gd name="T4" fmla="*/ 4 w 4"/>
                <a:gd name="T5" fmla="*/ 0 h 5"/>
              </a:gdLst>
              <a:ahLst/>
              <a:cxnLst>
                <a:cxn ang="0">
                  <a:pos x="T0" y="T1"/>
                </a:cxn>
                <a:cxn ang="0">
                  <a:pos x="T2" y="T3"/>
                </a:cxn>
                <a:cxn ang="0">
                  <a:pos x="T4" y="T5"/>
                </a:cxn>
              </a:cxnLst>
              <a:rect l="0" t="0" r="r" b="b"/>
              <a:pathLst>
                <a:path w="4" h="5">
                  <a:moveTo>
                    <a:pt x="4" y="0"/>
                  </a:moveTo>
                  <a:cubicBezTo>
                    <a:pt x="3" y="1"/>
                    <a:pt x="1" y="2"/>
                    <a:pt x="0" y="2"/>
                  </a:cubicBezTo>
                  <a:cubicBezTo>
                    <a:pt x="0" y="5"/>
                    <a:pt x="4" y="1"/>
                    <a:pt x="4"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89" name="Forma libre 279"/>
            <p:cNvSpPr>
              <a:spLocks/>
            </p:cNvSpPr>
            <p:nvPr/>
          </p:nvSpPr>
          <p:spPr bwMode="auto">
            <a:xfrm>
              <a:off x="1076325" y="6767513"/>
              <a:ext cx="28575" cy="31750"/>
            </a:xfrm>
            <a:custGeom>
              <a:avLst/>
              <a:gdLst>
                <a:gd name="T0" fmla="*/ 8 w 9"/>
                <a:gd name="T1" fmla="*/ 0 h 10"/>
                <a:gd name="T2" fmla="*/ 0 w 9"/>
                <a:gd name="T3" fmla="*/ 5 h 10"/>
                <a:gd name="T4" fmla="*/ 1 w 9"/>
                <a:gd name="T5" fmla="*/ 7 h 10"/>
                <a:gd name="T6" fmla="*/ 7 w 9"/>
                <a:gd name="T7" fmla="*/ 8 h 10"/>
                <a:gd name="T8" fmla="*/ 4 w 9"/>
                <a:gd name="T9" fmla="*/ 7 h 10"/>
                <a:gd name="T10" fmla="*/ 8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8" y="0"/>
                  </a:moveTo>
                  <a:cubicBezTo>
                    <a:pt x="6" y="1"/>
                    <a:pt x="1" y="7"/>
                    <a:pt x="0" y="5"/>
                  </a:cubicBezTo>
                  <a:cubicBezTo>
                    <a:pt x="0" y="6"/>
                    <a:pt x="6" y="7"/>
                    <a:pt x="1" y="7"/>
                  </a:cubicBezTo>
                  <a:cubicBezTo>
                    <a:pt x="1" y="10"/>
                    <a:pt x="5" y="7"/>
                    <a:pt x="7" y="8"/>
                  </a:cubicBezTo>
                  <a:cubicBezTo>
                    <a:pt x="6" y="6"/>
                    <a:pt x="6" y="6"/>
                    <a:pt x="4" y="7"/>
                  </a:cubicBezTo>
                  <a:cubicBezTo>
                    <a:pt x="5" y="4"/>
                    <a:pt x="9" y="6"/>
                    <a:pt x="8"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0" name="Forma libre 280"/>
            <p:cNvSpPr>
              <a:spLocks/>
            </p:cNvSpPr>
            <p:nvPr/>
          </p:nvSpPr>
          <p:spPr bwMode="auto">
            <a:xfrm>
              <a:off x="1085850" y="6637338"/>
              <a:ext cx="88900" cy="104775"/>
            </a:xfrm>
            <a:custGeom>
              <a:avLst/>
              <a:gdLst>
                <a:gd name="T0" fmla="*/ 9 w 28"/>
                <a:gd name="T1" fmla="*/ 33 h 33"/>
                <a:gd name="T2" fmla="*/ 26 w 28"/>
                <a:gd name="T3" fmla="*/ 0 h 33"/>
                <a:gd name="T4" fmla="*/ 17 w 28"/>
                <a:gd name="T5" fmla="*/ 11 h 33"/>
                <a:gd name="T6" fmla="*/ 9 w 28"/>
                <a:gd name="T7" fmla="*/ 23 h 33"/>
                <a:gd name="T8" fmla="*/ 11 w 28"/>
                <a:gd name="T9" fmla="*/ 24 h 33"/>
                <a:gd name="T10" fmla="*/ 9 w 28"/>
                <a:gd name="T11" fmla="*/ 33 h 33"/>
              </a:gdLst>
              <a:ahLst/>
              <a:cxnLst>
                <a:cxn ang="0">
                  <a:pos x="T0" y="T1"/>
                </a:cxn>
                <a:cxn ang="0">
                  <a:pos x="T2" y="T3"/>
                </a:cxn>
                <a:cxn ang="0">
                  <a:pos x="T4" y="T5"/>
                </a:cxn>
                <a:cxn ang="0">
                  <a:pos x="T6" y="T7"/>
                </a:cxn>
                <a:cxn ang="0">
                  <a:pos x="T8" y="T9"/>
                </a:cxn>
                <a:cxn ang="0">
                  <a:pos x="T10" y="T11"/>
                </a:cxn>
              </a:cxnLst>
              <a:rect l="0" t="0" r="r" b="b"/>
              <a:pathLst>
                <a:path w="28" h="33">
                  <a:moveTo>
                    <a:pt x="9" y="33"/>
                  </a:moveTo>
                  <a:cubicBezTo>
                    <a:pt x="10" y="20"/>
                    <a:pt x="28" y="12"/>
                    <a:pt x="26" y="0"/>
                  </a:cubicBezTo>
                  <a:cubicBezTo>
                    <a:pt x="23" y="2"/>
                    <a:pt x="17" y="7"/>
                    <a:pt x="17" y="11"/>
                  </a:cubicBezTo>
                  <a:cubicBezTo>
                    <a:pt x="12" y="11"/>
                    <a:pt x="11" y="23"/>
                    <a:pt x="9" y="23"/>
                  </a:cubicBezTo>
                  <a:cubicBezTo>
                    <a:pt x="9" y="24"/>
                    <a:pt x="10" y="24"/>
                    <a:pt x="11" y="24"/>
                  </a:cubicBezTo>
                  <a:cubicBezTo>
                    <a:pt x="11" y="23"/>
                    <a:pt x="0" y="32"/>
                    <a:pt x="9" y="3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1" name="Forma libre 281"/>
            <p:cNvSpPr>
              <a:spLocks/>
            </p:cNvSpPr>
            <p:nvPr/>
          </p:nvSpPr>
          <p:spPr bwMode="auto">
            <a:xfrm>
              <a:off x="1184275" y="6650038"/>
              <a:ext cx="38100" cy="63500"/>
            </a:xfrm>
            <a:custGeom>
              <a:avLst/>
              <a:gdLst>
                <a:gd name="T0" fmla="*/ 0 w 12"/>
                <a:gd name="T1" fmla="*/ 14 h 20"/>
                <a:gd name="T2" fmla="*/ 7 w 12"/>
                <a:gd name="T3" fmla="*/ 13 h 20"/>
                <a:gd name="T4" fmla="*/ 12 w 12"/>
                <a:gd name="T5" fmla="*/ 0 h 20"/>
                <a:gd name="T6" fmla="*/ 9 w 12"/>
                <a:gd name="T7" fmla="*/ 0 h 20"/>
                <a:gd name="T8" fmla="*/ 8 w 12"/>
                <a:gd name="T9" fmla="*/ 5 h 20"/>
                <a:gd name="T10" fmla="*/ 6 w 12"/>
                <a:gd name="T11" fmla="*/ 6 h 20"/>
                <a:gd name="T12" fmla="*/ 0 w 12"/>
                <a:gd name="T13" fmla="*/ 14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0" y="14"/>
                  </a:moveTo>
                  <a:cubicBezTo>
                    <a:pt x="3" y="17"/>
                    <a:pt x="3" y="20"/>
                    <a:pt x="7" y="13"/>
                  </a:cubicBezTo>
                  <a:cubicBezTo>
                    <a:pt x="7" y="11"/>
                    <a:pt x="11" y="5"/>
                    <a:pt x="12" y="0"/>
                  </a:cubicBezTo>
                  <a:cubicBezTo>
                    <a:pt x="11" y="0"/>
                    <a:pt x="10" y="0"/>
                    <a:pt x="9" y="0"/>
                  </a:cubicBezTo>
                  <a:cubicBezTo>
                    <a:pt x="9" y="0"/>
                    <a:pt x="8" y="5"/>
                    <a:pt x="8" y="5"/>
                  </a:cubicBezTo>
                  <a:cubicBezTo>
                    <a:pt x="7" y="9"/>
                    <a:pt x="7" y="7"/>
                    <a:pt x="6" y="6"/>
                  </a:cubicBezTo>
                  <a:cubicBezTo>
                    <a:pt x="8" y="8"/>
                    <a:pt x="4" y="15"/>
                    <a:pt x="0" y="1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2" name="Forma libre 282"/>
            <p:cNvSpPr>
              <a:spLocks/>
            </p:cNvSpPr>
            <p:nvPr/>
          </p:nvSpPr>
          <p:spPr bwMode="auto">
            <a:xfrm>
              <a:off x="1254125" y="6751638"/>
              <a:ext cx="9525" cy="9525"/>
            </a:xfrm>
            <a:custGeom>
              <a:avLst/>
              <a:gdLst>
                <a:gd name="T0" fmla="*/ 0 w 3"/>
                <a:gd name="T1" fmla="*/ 3 h 3"/>
                <a:gd name="T2" fmla="*/ 3 w 3"/>
                <a:gd name="T3" fmla="*/ 1 h 3"/>
                <a:gd name="T4" fmla="*/ 0 w 3"/>
                <a:gd name="T5" fmla="*/ 3 h 3"/>
              </a:gdLst>
              <a:ahLst/>
              <a:cxnLst>
                <a:cxn ang="0">
                  <a:pos x="T0" y="T1"/>
                </a:cxn>
                <a:cxn ang="0">
                  <a:pos x="T2" y="T3"/>
                </a:cxn>
                <a:cxn ang="0">
                  <a:pos x="T4" y="T5"/>
                </a:cxn>
              </a:cxnLst>
              <a:rect l="0" t="0" r="r" b="b"/>
              <a:pathLst>
                <a:path w="3" h="3">
                  <a:moveTo>
                    <a:pt x="0" y="3"/>
                  </a:moveTo>
                  <a:cubicBezTo>
                    <a:pt x="2" y="3"/>
                    <a:pt x="3" y="3"/>
                    <a:pt x="3" y="1"/>
                  </a:cubicBezTo>
                  <a:cubicBezTo>
                    <a:pt x="2" y="0"/>
                    <a:pt x="0" y="0"/>
                    <a:pt x="0"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3" name="Forma libre 283"/>
            <p:cNvSpPr>
              <a:spLocks/>
            </p:cNvSpPr>
            <p:nvPr/>
          </p:nvSpPr>
          <p:spPr bwMode="auto">
            <a:xfrm>
              <a:off x="488950" y="6592888"/>
              <a:ext cx="146050" cy="273050"/>
            </a:xfrm>
            <a:custGeom>
              <a:avLst/>
              <a:gdLst>
                <a:gd name="T0" fmla="*/ 43 w 46"/>
                <a:gd name="T1" fmla="*/ 0 h 86"/>
                <a:gd name="T2" fmla="*/ 39 w 46"/>
                <a:gd name="T3" fmla="*/ 7 h 86"/>
                <a:gd name="T4" fmla="*/ 41 w 46"/>
                <a:gd name="T5" fmla="*/ 11 h 86"/>
                <a:gd name="T6" fmla="*/ 29 w 46"/>
                <a:gd name="T7" fmla="*/ 30 h 86"/>
                <a:gd name="T8" fmla="*/ 19 w 46"/>
                <a:gd name="T9" fmla="*/ 52 h 86"/>
                <a:gd name="T10" fmla="*/ 4 w 46"/>
                <a:gd name="T11" fmla="*/ 77 h 86"/>
                <a:gd name="T12" fmla="*/ 2 w 46"/>
                <a:gd name="T13" fmla="*/ 77 h 86"/>
                <a:gd name="T14" fmla="*/ 2 w 46"/>
                <a:gd name="T15" fmla="*/ 86 h 86"/>
                <a:gd name="T16" fmla="*/ 7 w 46"/>
                <a:gd name="T17" fmla="*/ 74 h 86"/>
                <a:gd name="T18" fmla="*/ 12 w 46"/>
                <a:gd name="T19" fmla="*/ 70 h 86"/>
                <a:gd name="T20" fmla="*/ 20 w 46"/>
                <a:gd name="T21" fmla="*/ 63 h 86"/>
                <a:gd name="T22" fmla="*/ 27 w 46"/>
                <a:gd name="T23" fmla="*/ 46 h 86"/>
                <a:gd name="T24" fmla="*/ 32 w 46"/>
                <a:gd name="T25" fmla="*/ 31 h 86"/>
                <a:gd name="T26" fmla="*/ 34 w 46"/>
                <a:gd name="T27" fmla="*/ 32 h 86"/>
                <a:gd name="T28" fmla="*/ 37 w 46"/>
                <a:gd name="T29" fmla="*/ 21 h 86"/>
                <a:gd name="T30" fmla="*/ 39 w 46"/>
                <a:gd name="T31" fmla="*/ 22 h 86"/>
                <a:gd name="T32" fmla="*/ 44 w 46"/>
                <a:gd name="T33" fmla="*/ 10 h 86"/>
                <a:gd name="T34" fmla="*/ 45 w 46"/>
                <a:gd name="T35" fmla="*/ 1 h 86"/>
                <a:gd name="T36" fmla="*/ 43 w 46"/>
                <a:gd name="T3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 h="86">
                  <a:moveTo>
                    <a:pt x="43" y="0"/>
                  </a:moveTo>
                  <a:cubicBezTo>
                    <a:pt x="40" y="1"/>
                    <a:pt x="43" y="8"/>
                    <a:pt x="39" y="7"/>
                  </a:cubicBezTo>
                  <a:cubicBezTo>
                    <a:pt x="40" y="8"/>
                    <a:pt x="41" y="9"/>
                    <a:pt x="41" y="11"/>
                  </a:cubicBezTo>
                  <a:cubicBezTo>
                    <a:pt x="39" y="8"/>
                    <a:pt x="31" y="27"/>
                    <a:pt x="29" y="30"/>
                  </a:cubicBezTo>
                  <a:cubicBezTo>
                    <a:pt x="28" y="33"/>
                    <a:pt x="24" y="52"/>
                    <a:pt x="19" y="52"/>
                  </a:cubicBezTo>
                  <a:cubicBezTo>
                    <a:pt x="22" y="54"/>
                    <a:pt x="4" y="70"/>
                    <a:pt x="4" y="77"/>
                  </a:cubicBezTo>
                  <a:cubicBezTo>
                    <a:pt x="4" y="77"/>
                    <a:pt x="3" y="77"/>
                    <a:pt x="2" y="77"/>
                  </a:cubicBezTo>
                  <a:cubicBezTo>
                    <a:pt x="0" y="80"/>
                    <a:pt x="2" y="83"/>
                    <a:pt x="2" y="86"/>
                  </a:cubicBezTo>
                  <a:cubicBezTo>
                    <a:pt x="8" y="82"/>
                    <a:pt x="5" y="77"/>
                    <a:pt x="7" y="74"/>
                  </a:cubicBezTo>
                  <a:cubicBezTo>
                    <a:pt x="8" y="72"/>
                    <a:pt x="10" y="71"/>
                    <a:pt x="12" y="70"/>
                  </a:cubicBezTo>
                  <a:cubicBezTo>
                    <a:pt x="15" y="68"/>
                    <a:pt x="18" y="66"/>
                    <a:pt x="20" y="63"/>
                  </a:cubicBezTo>
                  <a:cubicBezTo>
                    <a:pt x="23" y="56"/>
                    <a:pt x="24" y="53"/>
                    <a:pt x="27" y="46"/>
                  </a:cubicBezTo>
                  <a:cubicBezTo>
                    <a:pt x="29" y="41"/>
                    <a:pt x="32" y="35"/>
                    <a:pt x="32" y="31"/>
                  </a:cubicBezTo>
                  <a:cubicBezTo>
                    <a:pt x="33" y="32"/>
                    <a:pt x="33" y="32"/>
                    <a:pt x="34" y="32"/>
                  </a:cubicBezTo>
                  <a:cubicBezTo>
                    <a:pt x="35" y="30"/>
                    <a:pt x="39" y="22"/>
                    <a:pt x="37" y="21"/>
                  </a:cubicBezTo>
                  <a:cubicBezTo>
                    <a:pt x="37" y="21"/>
                    <a:pt x="38" y="22"/>
                    <a:pt x="39" y="22"/>
                  </a:cubicBezTo>
                  <a:cubicBezTo>
                    <a:pt x="38" y="20"/>
                    <a:pt x="42" y="10"/>
                    <a:pt x="44" y="10"/>
                  </a:cubicBezTo>
                  <a:cubicBezTo>
                    <a:pt x="41" y="6"/>
                    <a:pt x="46" y="5"/>
                    <a:pt x="45" y="1"/>
                  </a:cubicBezTo>
                  <a:cubicBezTo>
                    <a:pt x="43" y="1"/>
                    <a:pt x="43" y="3"/>
                    <a:pt x="43"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4" name="Forma libre 284"/>
            <p:cNvSpPr>
              <a:spLocks/>
            </p:cNvSpPr>
            <p:nvPr/>
          </p:nvSpPr>
          <p:spPr bwMode="auto">
            <a:xfrm>
              <a:off x="552450" y="66913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0"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5" name="Forma libre 285"/>
            <p:cNvSpPr>
              <a:spLocks/>
            </p:cNvSpPr>
            <p:nvPr/>
          </p:nvSpPr>
          <p:spPr bwMode="auto">
            <a:xfrm>
              <a:off x="482600" y="6853238"/>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6" name="Forma libre 286"/>
            <p:cNvSpPr>
              <a:spLocks/>
            </p:cNvSpPr>
            <p:nvPr/>
          </p:nvSpPr>
          <p:spPr bwMode="auto">
            <a:xfrm>
              <a:off x="1397000" y="6621463"/>
              <a:ext cx="117475" cy="73025"/>
            </a:xfrm>
            <a:custGeom>
              <a:avLst/>
              <a:gdLst>
                <a:gd name="T0" fmla="*/ 37 w 37"/>
                <a:gd name="T1" fmla="*/ 8 h 23"/>
                <a:gd name="T2" fmla="*/ 24 w 37"/>
                <a:gd name="T3" fmla="*/ 0 h 23"/>
                <a:gd name="T4" fmla="*/ 18 w 37"/>
                <a:gd name="T5" fmla="*/ 1 h 23"/>
                <a:gd name="T6" fmla="*/ 0 w 37"/>
                <a:gd name="T7" fmla="*/ 18 h 23"/>
                <a:gd name="T8" fmla="*/ 6 w 37"/>
                <a:gd name="T9" fmla="*/ 20 h 23"/>
                <a:gd name="T10" fmla="*/ 8 w 37"/>
                <a:gd name="T11" fmla="*/ 17 h 23"/>
                <a:gd name="T12" fmla="*/ 37 w 37"/>
                <a:gd name="T13" fmla="*/ 8 h 23"/>
              </a:gdLst>
              <a:ahLst/>
              <a:cxnLst>
                <a:cxn ang="0">
                  <a:pos x="T0" y="T1"/>
                </a:cxn>
                <a:cxn ang="0">
                  <a:pos x="T2" y="T3"/>
                </a:cxn>
                <a:cxn ang="0">
                  <a:pos x="T4" y="T5"/>
                </a:cxn>
                <a:cxn ang="0">
                  <a:pos x="T6" y="T7"/>
                </a:cxn>
                <a:cxn ang="0">
                  <a:pos x="T8" y="T9"/>
                </a:cxn>
                <a:cxn ang="0">
                  <a:pos x="T10" y="T11"/>
                </a:cxn>
                <a:cxn ang="0">
                  <a:pos x="T12" y="T13"/>
                </a:cxn>
              </a:cxnLst>
              <a:rect l="0" t="0" r="r" b="b"/>
              <a:pathLst>
                <a:path w="37" h="23">
                  <a:moveTo>
                    <a:pt x="37" y="8"/>
                  </a:moveTo>
                  <a:cubicBezTo>
                    <a:pt x="31" y="7"/>
                    <a:pt x="17" y="12"/>
                    <a:pt x="24" y="0"/>
                  </a:cubicBezTo>
                  <a:cubicBezTo>
                    <a:pt x="22" y="0"/>
                    <a:pt x="20" y="0"/>
                    <a:pt x="18" y="1"/>
                  </a:cubicBezTo>
                  <a:cubicBezTo>
                    <a:pt x="20" y="6"/>
                    <a:pt x="3" y="16"/>
                    <a:pt x="0" y="18"/>
                  </a:cubicBezTo>
                  <a:cubicBezTo>
                    <a:pt x="4" y="23"/>
                    <a:pt x="10" y="20"/>
                    <a:pt x="6" y="20"/>
                  </a:cubicBezTo>
                  <a:cubicBezTo>
                    <a:pt x="7" y="19"/>
                    <a:pt x="7" y="18"/>
                    <a:pt x="8" y="17"/>
                  </a:cubicBezTo>
                  <a:cubicBezTo>
                    <a:pt x="14" y="21"/>
                    <a:pt x="35" y="14"/>
                    <a:pt x="37" y="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7" name="Forma libre 287"/>
            <p:cNvSpPr>
              <a:spLocks/>
            </p:cNvSpPr>
            <p:nvPr/>
          </p:nvSpPr>
          <p:spPr bwMode="auto">
            <a:xfrm>
              <a:off x="1511300" y="6532563"/>
              <a:ext cx="38100" cy="38100"/>
            </a:xfrm>
            <a:custGeom>
              <a:avLst/>
              <a:gdLst>
                <a:gd name="T0" fmla="*/ 12 w 12"/>
                <a:gd name="T1" fmla="*/ 3 h 12"/>
                <a:gd name="T2" fmla="*/ 9 w 12"/>
                <a:gd name="T3" fmla="*/ 4 h 12"/>
                <a:gd name="T4" fmla="*/ 11 w 12"/>
                <a:gd name="T5" fmla="*/ 2 h 12"/>
                <a:gd name="T6" fmla="*/ 0 w 12"/>
                <a:gd name="T7" fmla="*/ 12 h 12"/>
                <a:gd name="T8" fmla="*/ 11 w 12"/>
                <a:gd name="T9" fmla="*/ 9 h 12"/>
                <a:gd name="T10" fmla="*/ 12 w 12"/>
                <a:gd name="T11" fmla="*/ 3 h 12"/>
              </a:gdLst>
              <a:ahLst/>
              <a:cxnLst>
                <a:cxn ang="0">
                  <a:pos x="T0" y="T1"/>
                </a:cxn>
                <a:cxn ang="0">
                  <a:pos x="T2" y="T3"/>
                </a:cxn>
                <a:cxn ang="0">
                  <a:pos x="T4" y="T5"/>
                </a:cxn>
                <a:cxn ang="0">
                  <a:pos x="T6" y="T7"/>
                </a:cxn>
                <a:cxn ang="0">
                  <a:pos x="T8" y="T9"/>
                </a:cxn>
                <a:cxn ang="0">
                  <a:pos x="T10" y="T11"/>
                </a:cxn>
              </a:cxnLst>
              <a:rect l="0" t="0" r="r" b="b"/>
              <a:pathLst>
                <a:path w="12" h="12">
                  <a:moveTo>
                    <a:pt x="12" y="3"/>
                  </a:moveTo>
                  <a:cubicBezTo>
                    <a:pt x="11" y="3"/>
                    <a:pt x="10" y="4"/>
                    <a:pt x="9" y="4"/>
                  </a:cubicBezTo>
                  <a:cubicBezTo>
                    <a:pt x="10" y="3"/>
                    <a:pt x="10" y="3"/>
                    <a:pt x="11" y="2"/>
                  </a:cubicBezTo>
                  <a:cubicBezTo>
                    <a:pt x="6" y="0"/>
                    <a:pt x="1" y="9"/>
                    <a:pt x="0" y="12"/>
                  </a:cubicBezTo>
                  <a:cubicBezTo>
                    <a:pt x="6" y="11"/>
                    <a:pt x="7" y="12"/>
                    <a:pt x="11" y="9"/>
                  </a:cubicBezTo>
                  <a:cubicBezTo>
                    <a:pt x="12" y="8"/>
                    <a:pt x="9" y="4"/>
                    <a:pt x="12"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8" name="Forma libre 288"/>
            <p:cNvSpPr>
              <a:spLocks/>
            </p:cNvSpPr>
            <p:nvPr/>
          </p:nvSpPr>
          <p:spPr bwMode="auto">
            <a:xfrm>
              <a:off x="1457325" y="6583363"/>
              <a:ext cx="69850" cy="47625"/>
            </a:xfrm>
            <a:custGeom>
              <a:avLst/>
              <a:gdLst>
                <a:gd name="T0" fmla="*/ 22 w 22"/>
                <a:gd name="T1" fmla="*/ 4 h 15"/>
                <a:gd name="T2" fmla="*/ 14 w 22"/>
                <a:gd name="T3" fmla="*/ 3 h 15"/>
                <a:gd name="T4" fmla="*/ 16 w 22"/>
                <a:gd name="T5" fmla="*/ 1 h 15"/>
                <a:gd name="T6" fmla="*/ 7 w 22"/>
                <a:gd name="T7" fmla="*/ 7 h 15"/>
                <a:gd name="T8" fmla="*/ 8 w 22"/>
                <a:gd name="T9" fmla="*/ 9 h 15"/>
                <a:gd name="T10" fmla="*/ 22 w 22"/>
                <a:gd name="T11" fmla="*/ 4 h 15"/>
              </a:gdLst>
              <a:ahLst/>
              <a:cxnLst>
                <a:cxn ang="0">
                  <a:pos x="T0" y="T1"/>
                </a:cxn>
                <a:cxn ang="0">
                  <a:pos x="T2" y="T3"/>
                </a:cxn>
                <a:cxn ang="0">
                  <a:pos x="T4" y="T5"/>
                </a:cxn>
                <a:cxn ang="0">
                  <a:pos x="T6" y="T7"/>
                </a:cxn>
                <a:cxn ang="0">
                  <a:pos x="T8" y="T9"/>
                </a:cxn>
                <a:cxn ang="0">
                  <a:pos x="T10" y="T11"/>
                </a:cxn>
              </a:cxnLst>
              <a:rect l="0" t="0" r="r" b="b"/>
              <a:pathLst>
                <a:path w="22" h="15">
                  <a:moveTo>
                    <a:pt x="22" y="4"/>
                  </a:moveTo>
                  <a:cubicBezTo>
                    <a:pt x="20" y="3"/>
                    <a:pt x="14" y="6"/>
                    <a:pt x="14" y="3"/>
                  </a:cubicBezTo>
                  <a:cubicBezTo>
                    <a:pt x="14" y="2"/>
                    <a:pt x="15" y="1"/>
                    <a:pt x="16" y="1"/>
                  </a:cubicBezTo>
                  <a:cubicBezTo>
                    <a:pt x="16" y="0"/>
                    <a:pt x="7" y="6"/>
                    <a:pt x="7" y="7"/>
                  </a:cubicBezTo>
                  <a:cubicBezTo>
                    <a:pt x="0" y="9"/>
                    <a:pt x="7" y="13"/>
                    <a:pt x="8" y="9"/>
                  </a:cubicBezTo>
                  <a:cubicBezTo>
                    <a:pt x="10" y="15"/>
                    <a:pt x="22" y="9"/>
                    <a:pt x="22"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299" name="Forma libre 289"/>
            <p:cNvSpPr>
              <a:spLocks/>
            </p:cNvSpPr>
            <p:nvPr/>
          </p:nvSpPr>
          <p:spPr bwMode="auto">
            <a:xfrm>
              <a:off x="2374900" y="6824663"/>
              <a:ext cx="15875" cy="12700"/>
            </a:xfrm>
            <a:custGeom>
              <a:avLst/>
              <a:gdLst>
                <a:gd name="T0" fmla="*/ 5 w 5"/>
                <a:gd name="T1" fmla="*/ 0 h 4"/>
                <a:gd name="T2" fmla="*/ 0 w 5"/>
                <a:gd name="T3" fmla="*/ 0 h 4"/>
                <a:gd name="T4" fmla="*/ 0 w 5"/>
                <a:gd name="T5" fmla="*/ 3 h 4"/>
                <a:gd name="T6" fmla="*/ 5 w 5"/>
                <a:gd name="T7" fmla="*/ 0 h 4"/>
              </a:gdLst>
              <a:ahLst/>
              <a:cxnLst>
                <a:cxn ang="0">
                  <a:pos x="T0" y="T1"/>
                </a:cxn>
                <a:cxn ang="0">
                  <a:pos x="T2" y="T3"/>
                </a:cxn>
                <a:cxn ang="0">
                  <a:pos x="T4" y="T5"/>
                </a:cxn>
                <a:cxn ang="0">
                  <a:pos x="T6" y="T7"/>
                </a:cxn>
              </a:cxnLst>
              <a:rect l="0" t="0" r="r" b="b"/>
              <a:pathLst>
                <a:path w="5" h="4">
                  <a:moveTo>
                    <a:pt x="5" y="0"/>
                  </a:moveTo>
                  <a:cubicBezTo>
                    <a:pt x="3" y="0"/>
                    <a:pt x="2" y="0"/>
                    <a:pt x="0" y="0"/>
                  </a:cubicBezTo>
                  <a:cubicBezTo>
                    <a:pt x="0" y="1"/>
                    <a:pt x="0" y="2"/>
                    <a:pt x="0" y="3"/>
                  </a:cubicBezTo>
                  <a:cubicBezTo>
                    <a:pt x="3" y="3"/>
                    <a:pt x="5" y="4"/>
                    <a:pt x="5"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0" name="Forma libre 290"/>
            <p:cNvSpPr>
              <a:spLocks/>
            </p:cNvSpPr>
            <p:nvPr/>
          </p:nvSpPr>
          <p:spPr bwMode="auto">
            <a:xfrm>
              <a:off x="104775" y="687863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1" name="Forma libre 291"/>
            <p:cNvSpPr>
              <a:spLocks/>
            </p:cNvSpPr>
            <p:nvPr/>
          </p:nvSpPr>
          <p:spPr bwMode="auto">
            <a:xfrm>
              <a:off x="1044575" y="6691313"/>
              <a:ext cx="25400" cy="25400"/>
            </a:xfrm>
            <a:custGeom>
              <a:avLst/>
              <a:gdLst>
                <a:gd name="T0" fmla="*/ 1 w 8"/>
                <a:gd name="T1" fmla="*/ 8 h 8"/>
                <a:gd name="T2" fmla="*/ 3 w 8"/>
                <a:gd name="T3" fmla="*/ 0 h 8"/>
                <a:gd name="T4" fmla="*/ 5 w 8"/>
                <a:gd name="T5" fmla="*/ 1 h 8"/>
                <a:gd name="T6" fmla="*/ 1 w 8"/>
                <a:gd name="T7" fmla="*/ 8 h 8"/>
              </a:gdLst>
              <a:ahLst/>
              <a:cxnLst>
                <a:cxn ang="0">
                  <a:pos x="T0" y="T1"/>
                </a:cxn>
                <a:cxn ang="0">
                  <a:pos x="T2" y="T3"/>
                </a:cxn>
                <a:cxn ang="0">
                  <a:pos x="T4" y="T5"/>
                </a:cxn>
                <a:cxn ang="0">
                  <a:pos x="T6" y="T7"/>
                </a:cxn>
              </a:cxnLst>
              <a:rect l="0" t="0" r="r" b="b"/>
              <a:pathLst>
                <a:path w="8" h="8">
                  <a:moveTo>
                    <a:pt x="1" y="8"/>
                  </a:moveTo>
                  <a:cubicBezTo>
                    <a:pt x="6" y="8"/>
                    <a:pt x="8" y="0"/>
                    <a:pt x="3" y="0"/>
                  </a:cubicBezTo>
                  <a:cubicBezTo>
                    <a:pt x="3" y="1"/>
                    <a:pt x="4" y="1"/>
                    <a:pt x="5" y="1"/>
                  </a:cubicBezTo>
                  <a:cubicBezTo>
                    <a:pt x="4" y="1"/>
                    <a:pt x="0" y="8"/>
                    <a:pt x="1" y="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2" name="Forma libre 292"/>
            <p:cNvSpPr>
              <a:spLocks/>
            </p:cNvSpPr>
            <p:nvPr/>
          </p:nvSpPr>
          <p:spPr bwMode="auto">
            <a:xfrm>
              <a:off x="1009650" y="6757988"/>
              <a:ext cx="25400" cy="38100"/>
            </a:xfrm>
            <a:custGeom>
              <a:avLst/>
              <a:gdLst>
                <a:gd name="T0" fmla="*/ 5 w 8"/>
                <a:gd name="T1" fmla="*/ 6 h 12"/>
                <a:gd name="T2" fmla="*/ 8 w 8"/>
                <a:gd name="T3" fmla="*/ 1 h 12"/>
                <a:gd name="T4" fmla="*/ 4 w 8"/>
                <a:gd name="T5" fmla="*/ 0 h 12"/>
                <a:gd name="T6" fmla="*/ 4 w 8"/>
                <a:gd name="T7" fmla="*/ 3 h 12"/>
                <a:gd name="T8" fmla="*/ 2 w 8"/>
                <a:gd name="T9" fmla="*/ 1 h 12"/>
                <a:gd name="T10" fmla="*/ 0 w 8"/>
                <a:gd name="T11" fmla="*/ 12 h 12"/>
                <a:gd name="T12" fmla="*/ 2 w 8"/>
                <a:gd name="T13" fmla="*/ 8 h 12"/>
                <a:gd name="T14" fmla="*/ 5 w 8"/>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2">
                  <a:moveTo>
                    <a:pt x="5" y="6"/>
                  </a:moveTo>
                  <a:cubicBezTo>
                    <a:pt x="5" y="1"/>
                    <a:pt x="7" y="4"/>
                    <a:pt x="8" y="1"/>
                  </a:cubicBezTo>
                  <a:cubicBezTo>
                    <a:pt x="6" y="1"/>
                    <a:pt x="5" y="1"/>
                    <a:pt x="4" y="0"/>
                  </a:cubicBezTo>
                  <a:cubicBezTo>
                    <a:pt x="3" y="1"/>
                    <a:pt x="3" y="2"/>
                    <a:pt x="4" y="3"/>
                  </a:cubicBezTo>
                  <a:cubicBezTo>
                    <a:pt x="3" y="2"/>
                    <a:pt x="3" y="2"/>
                    <a:pt x="2" y="1"/>
                  </a:cubicBezTo>
                  <a:cubicBezTo>
                    <a:pt x="2" y="2"/>
                    <a:pt x="0" y="10"/>
                    <a:pt x="0" y="12"/>
                  </a:cubicBezTo>
                  <a:cubicBezTo>
                    <a:pt x="0" y="12"/>
                    <a:pt x="4" y="9"/>
                    <a:pt x="2" y="8"/>
                  </a:cubicBezTo>
                  <a:cubicBezTo>
                    <a:pt x="2" y="7"/>
                    <a:pt x="5" y="9"/>
                    <a:pt x="5" y="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3" name="Forma libre 293"/>
            <p:cNvSpPr>
              <a:spLocks/>
            </p:cNvSpPr>
            <p:nvPr/>
          </p:nvSpPr>
          <p:spPr bwMode="auto">
            <a:xfrm>
              <a:off x="1047750" y="6665913"/>
              <a:ext cx="44450" cy="31750"/>
            </a:xfrm>
            <a:custGeom>
              <a:avLst/>
              <a:gdLst>
                <a:gd name="T0" fmla="*/ 10 w 14"/>
                <a:gd name="T1" fmla="*/ 2 h 10"/>
                <a:gd name="T2" fmla="*/ 7 w 14"/>
                <a:gd name="T3" fmla="*/ 10 h 10"/>
                <a:gd name="T4" fmla="*/ 10 w 14"/>
                <a:gd name="T5" fmla="*/ 2 h 10"/>
              </a:gdLst>
              <a:ahLst/>
              <a:cxnLst>
                <a:cxn ang="0">
                  <a:pos x="T0" y="T1"/>
                </a:cxn>
                <a:cxn ang="0">
                  <a:pos x="T2" y="T3"/>
                </a:cxn>
                <a:cxn ang="0">
                  <a:pos x="T4" y="T5"/>
                </a:cxn>
              </a:cxnLst>
              <a:rect l="0" t="0" r="r" b="b"/>
              <a:pathLst>
                <a:path w="14" h="10">
                  <a:moveTo>
                    <a:pt x="10" y="2"/>
                  </a:moveTo>
                  <a:cubicBezTo>
                    <a:pt x="10" y="0"/>
                    <a:pt x="0" y="10"/>
                    <a:pt x="7" y="10"/>
                  </a:cubicBezTo>
                  <a:cubicBezTo>
                    <a:pt x="6" y="7"/>
                    <a:pt x="14" y="8"/>
                    <a:pt x="10"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4" name="Forma libre 294"/>
            <p:cNvSpPr>
              <a:spLocks/>
            </p:cNvSpPr>
            <p:nvPr/>
          </p:nvSpPr>
          <p:spPr bwMode="auto">
            <a:xfrm>
              <a:off x="993775" y="6796088"/>
              <a:ext cx="15875" cy="19050"/>
            </a:xfrm>
            <a:custGeom>
              <a:avLst/>
              <a:gdLst>
                <a:gd name="T0" fmla="*/ 4 w 5"/>
                <a:gd name="T1" fmla="*/ 2 h 6"/>
                <a:gd name="T2" fmla="*/ 4 w 5"/>
                <a:gd name="T3" fmla="*/ 5 h 6"/>
                <a:gd name="T4" fmla="*/ 4 w 5"/>
                <a:gd name="T5" fmla="*/ 2 h 6"/>
              </a:gdLst>
              <a:ahLst/>
              <a:cxnLst>
                <a:cxn ang="0">
                  <a:pos x="T0" y="T1"/>
                </a:cxn>
                <a:cxn ang="0">
                  <a:pos x="T2" y="T3"/>
                </a:cxn>
                <a:cxn ang="0">
                  <a:pos x="T4" y="T5"/>
                </a:cxn>
              </a:cxnLst>
              <a:rect l="0" t="0" r="r" b="b"/>
              <a:pathLst>
                <a:path w="5" h="6">
                  <a:moveTo>
                    <a:pt x="4" y="2"/>
                  </a:moveTo>
                  <a:cubicBezTo>
                    <a:pt x="3" y="0"/>
                    <a:pt x="0" y="6"/>
                    <a:pt x="4" y="5"/>
                  </a:cubicBezTo>
                  <a:cubicBezTo>
                    <a:pt x="5" y="3"/>
                    <a:pt x="3" y="2"/>
                    <a:pt x="4"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5" name="Forma libre 295"/>
            <p:cNvSpPr>
              <a:spLocks/>
            </p:cNvSpPr>
            <p:nvPr/>
          </p:nvSpPr>
          <p:spPr bwMode="auto">
            <a:xfrm>
              <a:off x="908050" y="6707188"/>
              <a:ext cx="107950" cy="158750"/>
            </a:xfrm>
            <a:custGeom>
              <a:avLst/>
              <a:gdLst>
                <a:gd name="T0" fmla="*/ 34 w 34"/>
                <a:gd name="T1" fmla="*/ 6 h 50"/>
                <a:gd name="T2" fmla="*/ 30 w 34"/>
                <a:gd name="T3" fmla="*/ 0 h 50"/>
                <a:gd name="T4" fmla="*/ 22 w 34"/>
                <a:gd name="T5" fmla="*/ 7 h 50"/>
                <a:gd name="T6" fmla="*/ 18 w 34"/>
                <a:gd name="T7" fmla="*/ 18 h 50"/>
                <a:gd name="T8" fmla="*/ 11 w 34"/>
                <a:gd name="T9" fmla="*/ 22 h 50"/>
                <a:gd name="T10" fmla="*/ 0 w 34"/>
                <a:gd name="T11" fmla="*/ 46 h 50"/>
                <a:gd name="T12" fmla="*/ 10 w 34"/>
                <a:gd name="T13" fmla="*/ 35 h 50"/>
                <a:gd name="T14" fmla="*/ 11 w 34"/>
                <a:gd name="T15" fmla="*/ 38 h 50"/>
                <a:gd name="T16" fmla="*/ 17 w 34"/>
                <a:gd name="T17" fmla="*/ 21 h 50"/>
                <a:gd name="T18" fmla="*/ 19 w 34"/>
                <a:gd name="T19" fmla="*/ 22 h 50"/>
                <a:gd name="T20" fmla="*/ 34 w 34"/>
                <a:gd name="T21" fmla="*/ 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50">
                  <a:moveTo>
                    <a:pt x="34" y="6"/>
                  </a:moveTo>
                  <a:cubicBezTo>
                    <a:pt x="32" y="2"/>
                    <a:pt x="29" y="6"/>
                    <a:pt x="30" y="0"/>
                  </a:cubicBezTo>
                  <a:cubicBezTo>
                    <a:pt x="29" y="2"/>
                    <a:pt x="25" y="1"/>
                    <a:pt x="22" y="7"/>
                  </a:cubicBezTo>
                  <a:cubicBezTo>
                    <a:pt x="20" y="10"/>
                    <a:pt x="16" y="14"/>
                    <a:pt x="18" y="18"/>
                  </a:cubicBezTo>
                  <a:cubicBezTo>
                    <a:pt x="16" y="18"/>
                    <a:pt x="11" y="23"/>
                    <a:pt x="11" y="22"/>
                  </a:cubicBezTo>
                  <a:cubicBezTo>
                    <a:pt x="11" y="25"/>
                    <a:pt x="3" y="44"/>
                    <a:pt x="0" y="46"/>
                  </a:cubicBezTo>
                  <a:cubicBezTo>
                    <a:pt x="4" y="50"/>
                    <a:pt x="8" y="37"/>
                    <a:pt x="10" y="35"/>
                  </a:cubicBezTo>
                  <a:cubicBezTo>
                    <a:pt x="11" y="36"/>
                    <a:pt x="11" y="37"/>
                    <a:pt x="11" y="38"/>
                  </a:cubicBezTo>
                  <a:cubicBezTo>
                    <a:pt x="14" y="32"/>
                    <a:pt x="13" y="26"/>
                    <a:pt x="17" y="21"/>
                  </a:cubicBezTo>
                  <a:cubicBezTo>
                    <a:pt x="17" y="21"/>
                    <a:pt x="18" y="22"/>
                    <a:pt x="19" y="22"/>
                  </a:cubicBezTo>
                  <a:cubicBezTo>
                    <a:pt x="16" y="21"/>
                    <a:pt x="29" y="4"/>
                    <a:pt x="34" y="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6" name="Forma libre 296"/>
            <p:cNvSpPr>
              <a:spLocks/>
            </p:cNvSpPr>
            <p:nvPr/>
          </p:nvSpPr>
          <p:spPr bwMode="auto">
            <a:xfrm>
              <a:off x="463550" y="6215063"/>
              <a:ext cx="15875" cy="31750"/>
            </a:xfrm>
            <a:custGeom>
              <a:avLst/>
              <a:gdLst>
                <a:gd name="T0" fmla="*/ 1 w 5"/>
                <a:gd name="T1" fmla="*/ 8 h 10"/>
                <a:gd name="T2" fmla="*/ 3 w 5"/>
                <a:gd name="T3" fmla="*/ 10 h 10"/>
                <a:gd name="T4" fmla="*/ 5 w 5"/>
                <a:gd name="T5" fmla="*/ 9 h 10"/>
                <a:gd name="T6" fmla="*/ 0 w 5"/>
                <a:gd name="T7" fmla="*/ 0 h 10"/>
                <a:gd name="T8" fmla="*/ 1 w 5"/>
                <a:gd name="T9" fmla="*/ 8 h 10"/>
              </a:gdLst>
              <a:ahLst/>
              <a:cxnLst>
                <a:cxn ang="0">
                  <a:pos x="T0" y="T1"/>
                </a:cxn>
                <a:cxn ang="0">
                  <a:pos x="T2" y="T3"/>
                </a:cxn>
                <a:cxn ang="0">
                  <a:pos x="T4" y="T5"/>
                </a:cxn>
                <a:cxn ang="0">
                  <a:pos x="T6" y="T7"/>
                </a:cxn>
                <a:cxn ang="0">
                  <a:pos x="T8" y="T9"/>
                </a:cxn>
              </a:cxnLst>
              <a:rect l="0" t="0" r="r" b="b"/>
              <a:pathLst>
                <a:path w="5" h="10">
                  <a:moveTo>
                    <a:pt x="1" y="8"/>
                  </a:moveTo>
                  <a:cubicBezTo>
                    <a:pt x="1" y="9"/>
                    <a:pt x="3" y="8"/>
                    <a:pt x="3" y="10"/>
                  </a:cubicBezTo>
                  <a:cubicBezTo>
                    <a:pt x="3" y="10"/>
                    <a:pt x="4" y="9"/>
                    <a:pt x="5" y="9"/>
                  </a:cubicBezTo>
                  <a:cubicBezTo>
                    <a:pt x="4" y="8"/>
                    <a:pt x="4" y="0"/>
                    <a:pt x="0" y="0"/>
                  </a:cubicBezTo>
                  <a:cubicBezTo>
                    <a:pt x="0" y="3"/>
                    <a:pt x="1" y="8"/>
                    <a:pt x="1" y="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7" name="Forma libre 297"/>
            <p:cNvSpPr>
              <a:spLocks/>
            </p:cNvSpPr>
            <p:nvPr/>
          </p:nvSpPr>
          <p:spPr bwMode="auto">
            <a:xfrm>
              <a:off x="441325" y="6148388"/>
              <a:ext cx="31750" cy="25400"/>
            </a:xfrm>
            <a:custGeom>
              <a:avLst/>
              <a:gdLst>
                <a:gd name="T0" fmla="*/ 8 w 10"/>
                <a:gd name="T1" fmla="*/ 8 h 8"/>
                <a:gd name="T2" fmla="*/ 9 w 10"/>
                <a:gd name="T3" fmla="*/ 0 h 8"/>
                <a:gd name="T4" fmla="*/ 1 w 10"/>
                <a:gd name="T5" fmla="*/ 3 h 8"/>
                <a:gd name="T6" fmla="*/ 1 w 10"/>
                <a:gd name="T7" fmla="*/ 6 h 8"/>
                <a:gd name="T8" fmla="*/ 8 w 10"/>
                <a:gd name="T9" fmla="*/ 8 h 8"/>
              </a:gdLst>
              <a:ahLst/>
              <a:cxnLst>
                <a:cxn ang="0">
                  <a:pos x="T0" y="T1"/>
                </a:cxn>
                <a:cxn ang="0">
                  <a:pos x="T2" y="T3"/>
                </a:cxn>
                <a:cxn ang="0">
                  <a:pos x="T4" y="T5"/>
                </a:cxn>
                <a:cxn ang="0">
                  <a:pos x="T6" y="T7"/>
                </a:cxn>
                <a:cxn ang="0">
                  <a:pos x="T8" y="T9"/>
                </a:cxn>
              </a:cxnLst>
              <a:rect l="0" t="0" r="r" b="b"/>
              <a:pathLst>
                <a:path w="10" h="8">
                  <a:moveTo>
                    <a:pt x="8" y="8"/>
                  </a:moveTo>
                  <a:cubicBezTo>
                    <a:pt x="7" y="5"/>
                    <a:pt x="10" y="2"/>
                    <a:pt x="9" y="0"/>
                  </a:cubicBezTo>
                  <a:cubicBezTo>
                    <a:pt x="9" y="0"/>
                    <a:pt x="0" y="5"/>
                    <a:pt x="1" y="3"/>
                  </a:cubicBezTo>
                  <a:cubicBezTo>
                    <a:pt x="0" y="4"/>
                    <a:pt x="0" y="5"/>
                    <a:pt x="1" y="6"/>
                  </a:cubicBezTo>
                  <a:cubicBezTo>
                    <a:pt x="3" y="3"/>
                    <a:pt x="8" y="6"/>
                    <a:pt x="8" y="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8" name="Forma libre 298"/>
            <p:cNvSpPr>
              <a:spLocks/>
            </p:cNvSpPr>
            <p:nvPr/>
          </p:nvSpPr>
          <p:spPr bwMode="auto">
            <a:xfrm>
              <a:off x="463550" y="6348413"/>
              <a:ext cx="25400" cy="47625"/>
            </a:xfrm>
            <a:custGeom>
              <a:avLst/>
              <a:gdLst>
                <a:gd name="T0" fmla="*/ 6 w 8"/>
                <a:gd name="T1" fmla="*/ 2 h 15"/>
                <a:gd name="T2" fmla="*/ 8 w 8"/>
                <a:gd name="T3" fmla="*/ 2 h 15"/>
                <a:gd name="T4" fmla="*/ 6 w 8"/>
                <a:gd name="T5" fmla="*/ 0 h 15"/>
                <a:gd name="T6" fmla="*/ 0 w 8"/>
                <a:gd name="T7" fmla="*/ 15 h 15"/>
                <a:gd name="T8" fmla="*/ 6 w 8"/>
                <a:gd name="T9" fmla="*/ 2 h 15"/>
              </a:gdLst>
              <a:ahLst/>
              <a:cxnLst>
                <a:cxn ang="0">
                  <a:pos x="T0" y="T1"/>
                </a:cxn>
                <a:cxn ang="0">
                  <a:pos x="T2" y="T3"/>
                </a:cxn>
                <a:cxn ang="0">
                  <a:pos x="T4" y="T5"/>
                </a:cxn>
                <a:cxn ang="0">
                  <a:pos x="T6" y="T7"/>
                </a:cxn>
                <a:cxn ang="0">
                  <a:pos x="T8" y="T9"/>
                </a:cxn>
              </a:cxnLst>
              <a:rect l="0" t="0" r="r" b="b"/>
              <a:pathLst>
                <a:path w="8" h="15">
                  <a:moveTo>
                    <a:pt x="6" y="2"/>
                  </a:moveTo>
                  <a:cubicBezTo>
                    <a:pt x="6" y="3"/>
                    <a:pt x="7" y="3"/>
                    <a:pt x="8" y="2"/>
                  </a:cubicBezTo>
                  <a:cubicBezTo>
                    <a:pt x="7" y="2"/>
                    <a:pt x="7" y="1"/>
                    <a:pt x="6" y="0"/>
                  </a:cubicBezTo>
                  <a:cubicBezTo>
                    <a:pt x="1" y="3"/>
                    <a:pt x="0" y="9"/>
                    <a:pt x="0" y="15"/>
                  </a:cubicBezTo>
                  <a:cubicBezTo>
                    <a:pt x="3" y="13"/>
                    <a:pt x="5" y="7"/>
                    <a:pt x="6"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09" name="Forma libre 299"/>
            <p:cNvSpPr>
              <a:spLocks/>
            </p:cNvSpPr>
            <p:nvPr/>
          </p:nvSpPr>
          <p:spPr bwMode="auto">
            <a:xfrm>
              <a:off x="422275" y="6373813"/>
              <a:ext cx="38100" cy="88900"/>
            </a:xfrm>
            <a:custGeom>
              <a:avLst/>
              <a:gdLst>
                <a:gd name="T0" fmla="*/ 12 w 12"/>
                <a:gd name="T1" fmla="*/ 7 h 28"/>
                <a:gd name="T2" fmla="*/ 6 w 12"/>
                <a:gd name="T3" fmla="*/ 8 h 28"/>
                <a:gd name="T4" fmla="*/ 5 w 12"/>
                <a:gd name="T5" fmla="*/ 9 h 28"/>
                <a:gd name="T6" fmla="*/ 2 w 12"/>
                <a:gd name="T7" fmla="*/ 6 h 28"/>
                <a:gd name="T8" fmla="*/ 4 w 12"/>
                <a:gd name="T9" fmla="*/ 5 h 28"/>
                <a:gd name="T10" fmla="*/ 0 w 12"/>
                <a:gd name="T11" fmla="*/ 0 h 28"/>
                <a:gd name="T12" fmla="*/ 1 w 12"/>
                <a:gd name="T13" fmla="*/ 28 h 28"/>
                <a:gd name="T14" fmla="*/ 12 w 12"/>
                <a:gd name="T15" fmla="*/ 7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8">
                  <a:moveTo>
                    <a:pt x="12" y="7"/>
                  </a:moveTo>
                  <a:cubicBezTo>
                    <a:pt x="10" y="7"/>
                    <a:pt x="8" y="7"/>
                    <a:pt x="6" y="8"/>
                  </a:cubicBezTo>
                  <a:cubicBezTo>
                    <a:pt x="8" y="7"/>
                    <a:pt x="5" y="7"/>
                    <a:pt x="5" y="9"/>
                  </a:cubicBezTo>
                  <a:cubicBezTo>
                    <a:pt x="3" y="9"/>
                    <a:pt x="5" y="6"/>
                    <a:pt x="2" y="6"/>
                  </a:cubicBezTo>
                  <a:cubicBezTo>
                    <a:pt x="3" y="6"/>
                    <a:pt x="4" y="6"/>
                    <a:pt x="4" y="5"/>
                  </a:cubicBezTo>
                  <a:cubicBezTo>
                    <a:pt x="2" y="4"/>
                    <a:pt x="4" y="0"/>
                    <a:pt x="0" y="0"/>
                  </a:cubicBezTo>
                  <a:cubicBezTo>
                    <a:pt x="2" y="11"/>
                    <a:pt x="2" y="19"/>
                    <a:pt x="1" y="28"/>
                  </a:cubicBezTo>
                  <a:cubicBezTo>
                    <a:pt x="5" y="28"/>
                    <a:pt x="12" y="11"/>
                    <a:pt x="12"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0" name="Forma libre 300"/>
            <p:cNvSpPr>
              <a:spLocks/>
            </p:cNvSpPr>
            <p:nvPr/>
          </p:nvSpPr>
          <p:spPr bwMode="auto">
            <a:xfrm>
              <a:off x="469900" y="6132513"/>
              <a:ext cx="12700" cy="12700"/>
            </a:xfrm>
            <a:custGeom>
              <a:avLst/>
              <a:gdLst>
                <a:gd name="T0" fmla="*/ 4 w 4"/>
                <a:gd name="T1" fmla="*/ 1 h 4"/>
                <a:gd name="T2" fmla="*/ 1 w 4"/>
                <a:gd name="T3" fmla="*/ 4 h 4"/>
                <a:gd name="T4" fmla="*/ 4 w 4"/>
                <a:gd name="T5" fmla="*/ 1 h 4"/>
              </a:gdLst>
              <a:ahLst/>
              <a:cxnLst>
                <a:cxn ang="0">
                  <a:pos x="T0" y="T1"/>
                </a:cxn>
                <a:cxn ang="0">
                  <a:pos x="T2" y="T3"/>
                </a:cxn>
                <a:cxn ang="0">
                  <a:pos x="T4" y="T5"/>
                </a:cxn>
              </a:cxnLst>
              <a:rect l="0" t="0" r="r" b="b"/>
              <a:pathLst>
                <a:path w="4" h="4">
                  <a:moveTo>
                    <a:pt x="4" y="1"/>
                  </a:moveTo>
                  <a:cubicBezTo>
                    <a:pt x="0" y="0"/>
                    <a:pt x="2" y="2"/>
                    <a:pt x="1" y="4"/>
                  </a:cubicBezTo>
                  <a:cubicBezTo>
                    <a:pt x="3" y="4"/>
                    <a:pt x="4" y="3"/>
                    <a:pt x="4"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1" name="Forma libre 301"/>
            <p:cNvSpPr>
              <a:spLocks/>
            </p:cNvSpPr>
            <p:nvPr/>
          </p:nvSpPr>
          <p:spPr bwMode="auto">
            <a:xfrm>
              <a:off x="473075" y="6275388"/>
              <a:ext cx="12700" cy="9525"/>
            </a:xfrm>
            <a:custGeom>
              <a:avLst/>
              <a:gdLst>
                <a:gd name="T0" fmla="*/ 2 w 4"/>
                <a:gd name="T1" fmla="*/ 0 h 3"/>
                <a:gd name="T2" fmla="*/ 4 w 4"/>
                <a:gd name="T3" fmla="*/ 3 h 3"/>
                <a:gd name="T4" fmla="*/ 2 w 4"/>
                <a:gd name="T5" fmla="*/ 0 h 3"/>
              </a:gdLst>
              <a:ahLst/>
              <a:cxnLst>
                <a:cxn ang="0">
                  <a:pos x="T0" y="T1"/>
                </a:cxn>
                <a:cxn ang="0">
                  <a:pos x="T2" y="T3"/>
                </a:cxn>
                <a:cxn ang="0">
                  <a:pos x="T4" y="T5"/>
                </a:cxn>
              </a:cxnLst>
              <a:rect l="0" t="0" r="r" b="b"/>
              <a:pathLst>
                <a:path w="4" h="3">
                  <a:moveTo>
                    <a:pt x="2" y="0"/>
                  </a:moveTo>
                  <a:cubicBezTo>
                    <a:pt x="0" y="1"/>
                    <a:pt x="3" y="2"/>
                    <a:pt x="4" y="3"/>
                  </a:cubicBezTo>
                  <a:cubicBezTo>
                    <a:pt x="4" y="2"/>
                    <a:pt x="2" y="0"/>
                    <a:pt x="2"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2" name="Forma libre 302"/>
            <p:cNvSpPr>
              <a:spLocks/>
            </p:cNvSpPr>
            <p:nvPr/>
          </p:nvSpPr>
          <p:spPr bwMode="auto">
            <a:xfrm>
              <a:off x="654050" y="6034088"/>
              <a:ext cx="22225" cy="25400"/>
            </a:xfrm>
            <a:custGeom>
              <a:avLst/>
              <a:gdLst>
                <a:gd name="T0" fmla="*/ 7 w 7"/>
                <a:gd name="T1" fmla="*/ 0 h 8"/>
                <a:gd name="T2" fmla="*/ 1 w 7"/>
                <a:gd name="T3" fmla="*/ 7 h 8"/>
                <a:gd name="T4" fmla="*/ 4 w 7"/>
                <a:gd name="T5" fmla="*/ 7 h 8"/>
                <a:gd name="T6" fmla="*/ 5 w 7"/>
                <a:gd name="T7" fmla="*/ 2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cubicBezTo>
                    <a:pt x="4" y="0"/>
                    <a:pt x="0" y="6"/>
                    <a:pt x="1" y="7"/>
                  </a:cubicBezTo>
                  <a:cubicBezTo>
                    <a:pt x="2" y="5"/>
                    <a:pt x="2" y="8"/>
                    <a:pt x="4" y="7"/>
                  </a:cubicBezTo>
                  <a:cubicBezTo>
                    <a:pt x="4" y="7"/>
                    <a:pt x="5" y="4"/>
                    <a:pt x="5" y="2"/>
                  </a:cubicBezTo>
                  <a:cubicBezTo>
                    <a:pt x="7" y="6"/>
                    <a:pt x="7" y="3"/>
                    <a:pt x="7"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3" name="Forma libre 303"/>
            <p:cNvSpPr>
              <a:spLocks/>
            </p:cNvSpPr>
            <p:nvPr/>
          </p:nvSpPr>
          <p:spPr bwMode="auto">
            <a:xfrm>
              <a:off x="2286000" y="6811963"/>
              <a:ext cx="76200" cy="28575"/>
            </a:xfrm>
            <a:custGeom>
              <a:avLst/>
              <a:gdLst>
                <a:gd name="T0" fmla="*/ 15 w 24"/>
                <a:gd name="T1" fmla="*/ 9 h 9"/>
                <a:gd name="T2" fmla="*/ 24 w 24"/>
                <a:gd name="T3" fmla="*/ 6 h 9"/>
                <a:gd name="T4" fmla="*/ 0 w 24"/>
                <a:gd name="T5" fmla="*/ 3 h 9"/>
                <a:gd name="T6" fmla="*/ 15 w 24"/>
                <a:gd name="T7" fmla="*/ 9 h 9"/>
              </a:gdLst>
              <a:ahLst/>
              <a:cxnLst>
                <a:cxn ang="0">
                  <a:pos x="T0" y="T1"/>
                </a:cxn>
                <a:cxn ang="0">
                  <a:pos x="T2" y="T3"/>
                </a:cxn>
                <a:cxn ang="0">
                  <a:pos x="T4" y="T5"/>
                </a:cxn>
                <a:cxn ang="0">
                  <a:pos x="T6" y="T7"/>
                </a:cxn>
              </a:cxnLst>
              <a:rect l="0" t="0" r="r" b="b"/>
              <a:pathLst>
                <a:path w="24" h="9">
                  <a:moveTo>
                    <a:pt x="15" y="9"/>
                  </a:moveTo>
                  <a:cubicBezTo>
                    <a:pt x="17" y="6"/>
                    <a:pt x="21" y="7"/>
                    <a:pt x="24" y="6"/>
                  </a:cubicBezTo>
                  <a:cubicBezTo>
                    <a:pt x="21" y="1"/>
                    <a:pt x="5" y="0"/>
                    <a:pt x="0" y="3"/>
                  </a:cubicBezTo>
                  <a:cubicBezTo>
                    <a:pt x="4" y="7"/>
                    <a:pt x="14" y="3"/>
                    <a:pt x="15" y="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4" name="Forma libre 304"/>
            <p:cNvSpPr>
              <a:spLocks/>
            </p:cNvSpPr>
            <p:nvPr/>
          </p:nvSpPr>
          <p:spPr bwMode="auto">
            <a:xfrm>
              <a:off x="781050" y="5834063"/>
              <a:ext cx="34925" cy="114300"/>
            </a:xfrm>
            <a:custGeom>
              <a:avLst/>
              <a:gdLst>
                <a:gd name="T0" fmla="*/ 9 w 11"/>
                <a:gd name="T1" fmla="*/ 0 h 36"/>
                <a:gd name="T2" fmla="*/ 6 w 11"/>
                <a:gd name="T3" fmla="*/ 1 h 36"/>
                <a:gd name="T4" fmla="*/ 0 w 11"/>
                <a:gd name="T5" fmla="*/ 36 h 36"/>
                <a:gd name="T6" fmla="*/ 11 w 11"/>
                <a:gd name="T7" fmla="*/ 10 h 36"/>
                <a:gd name="T8" fmla="*/ 9 w 11"/>
                <a:gd name="T9" fmla="*/ 0 h 36"/>
              </a:gdLst>
              <a:ahLst/>
              <a:cxnLst>
                <a:cxn ang="0">
                  <a:pos x="T0" y="T1"/>
                </a:cxn>
                <a:cxn ang="0">
                  <a:pos x="T2" y="T3"/>
                </a:cxn>
                <a:cxn ang="0">
                  <a:pos x="T4" y="T5"/>
                </a:cxn>
                <a:cxn ang="0">
                  <a:pos x="T6" y="T7"/>
                </a:cxn>
                <a:cxn ang="0">
                  <a:pos x="T8" y="T9"/>
                </a:cxn>
              </a:cxnLst>
              <a:rect l="0" t="0" r="r" b="b"/>
              <a:pathLst>
                <a:path w="11" h="36">
                  <a:moveTo>
                    <a:pt x="9" y="0"/>
                  </a:moveTo>
                  <a:cubicBezTo>
                    <a:pt x="8" y="0"/>
                    <a:pt x="7" y="1"/>
                    <a:pt x="6" y="1"/>
                  </a:cubicBezTo>
                  <a:cubicBezTo>
                    <a:pt x="7" y="13"/>
                    <a:pt x="1" y="24"/>
                    <a:pt x="0" y="36"/>
                  </a:cubicBezTo>
                  <a:cubicBezTo>
                    <a:pt x="6" y="33"/>
                    <a:pt x="9" y="17"/>
                    <a:pt x="11" y="10"/>
                  </a:cubicBezTo>
                  <a:cubicBezTo>
                    <a:pt x="7" y="11"/>
                    <a:pt x="8" y="2"/>
                    <a:pt x="9"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5" name="Forma libre 305"/>
            <p:cNvSpPr>
              <a:spLocks/>
            </p:cNvSpPr>
            <p:nvPr/>
          </p:nvSpPr>
          <p:spPr bwMode="auto">
            <a:xfrm>
              <a:off x="485775" y="6284913"/>
              <a:ext cx="3175"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6" name="Forma libre 306"/>
            <p:cNvSpPr>
              <a:spLocks/>
            </p:cNvSpPr>
            <p:nvPr/>
          </p:nvSpPr>
          <p:spPr bwMode="auto">
            <a:xfrm>
              <a:off x="698500" y="6303963"/>
              <a:ext cx="34925" cy="114300"/>
            </a:xfrm>
            <a:custGeom>
              <a:avLst/>
              <a:gdLst>
                <a:gd name="T0" fmla="*/ 10 w 11"/>
                <a:gd name="T1" fmla="*/ 0 h 36"/>
                <a:gd name="T2" fmla="*/ 5 w 11"/>
                <a:gd name="T3" fmla="*/ 9 h 36"/>
                <a:gd name="T4" fmla="*/ 5 w 11"/>
                <a:gd name="T5" fmla="*/ 17 h 36"/>
                <a:gd name="T6" fmla="*/ 2 w 11"/>
                <a:gd name="T7" fmla="*/ 27 h 36"/>
                <a:gd name="T8" fmla="*/ 3 w 11"/>
                <a:gd name="T9" fmla="*/ 27 h 36"/>
                <a:gd name="T10" fmla="*/ 4 w 11"/>
                <a:gd name="T11" fmla="*/ 25 h 36"/>
                <a:gd name="T12" fmla="*/ 3 w 11"/>
                <a:gd name="T13" fmla="*/ 27 h 36"/>
                <a:gd name="T14" fmla="*/ 8 w 11"/>
                <a:gd name="T15" fmla="*/ 28 h 36"/>
                <a:gd name="T16" fmla="*/ 10 w 11"/>
                <a:gd name="T17" fmla="*/ 18 h 36"/>
                <a:gd name="T18" fmla="*/ 10 w 11"/>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36">
                  <a:moveTo>
                    <a:pt x="10" y="0"/>
                  </a:moveTo>
                  <a:cubicBezTo>
                    <a:pt x="7" y="1"/>
                    <a:pt x="5" y="9"/>
                    <a:pt x="5" y="9"/>
                  </a:cubicBezTo>
                  <a:cubicBezTo>
                    <a:pt x="9" y="11"/>
                    <a:pt x="6" y="16"/>
                    <a:pt x="5" y="17"/>
                  </a:cubicBezTo>
                  <a:cubicBezTo>
                    <a:pt x="0" y="23"/>
                    <a:pt x="2" y="21"/>
                    <a:pt x="2" y="27"/>
                  </a:cubicBezTo>
                  <a:cubicBezTo>
                    <a:pt x="2" y="27"/>
                    <a:pt x="2" y="27"/>
                    <a:pt x="3" y="27"/>
                  </a:cubicBezTo>
                  <a:cubicBezTo>
                    <a:pt x="3" y="26"/>
                    <a:pt x="3" y="25"/>
                    <a:pt x="4" y="25"/>
                  </a:cubicBezTo>
                  <a:cubicBezTo>
                    <a:pt x="4" y="26"/>
                    <a:pt x="4" y="27"/>
                    <a:pt x="3" y="27"/>
                  </a:cubicBezTo>
                  <a:cubicBezTo>
                    <a:pt x="2" y="30"/>
                    <a:pt x="5" y="36"/>
                    <a:pt x="8" y="28"/>
                  </a:cubicBezTo>
                  <a:cubicBezTo>
                    <a:pt x="9" y="24"/>
                    <a:pt x="8" y="19"/>
                    <a:pt x="10" y="18"/>
                  </a:cubicBezTo>
                  <a:cubicBezTo>
                    <a:pt x="9" y="12"/>
                    <a:pt x="11" y="6"/>
                    <a:pt x="1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7" name="Forma libre 307"/>
            <p:cNvSpPr>
              <a:spLocks/>
            </p:cNvSpPr>
            <p:nvPr/>
          </p:nvSpPr>
          <p:spPr bwMode="auto">
            <a:xfrm>
              <a:off x="257175" y="6872288"/>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8" name="Forma libre 308"/>
            <p:cNvSpPr>
              <a:spLocks/>
            </p:cNvSpPr>
            <p:nvPr/>
          </p:nvSpPr>
          <p:spPr bwMode="auto">
            <a:xfrm>
              <a:off x="723900" y="6113463"/>
              <a:ext cx="12700" cy="12700"/>
            </a:xfrm>
            <a:custGeom>
              <a:avLst/>
              <a:gdLst>
                <a:gd name="T0" fmla="*/ 2 w 4"/>
                <a:gd name="T1" fmla="*/ 2 h 4"/>
                <a:gd name="T2" fmla="*/ 1 w 4"/>
                <a:gd name="T3" fmla="*/ 1 h 4"/>
                <a:gd name="T4" fmla="*/ 0 w 4"/>
                <a:gd name="T5" fmla="*/ 3 h 4"/>
                <a:gd name="T6" fmla="*/ 4 w 4"/>
                <a:gd name="T7" fmla="*/ 0 h 4"/>
                <a:gd name="T8" fmla="*/ 2 w 4"/>
                <a:gd name="T9" fmla="*/ 2 h 4"/>
              </a:gdLst>
              <a:ahLst/>
              <a:cxnLst>
                <a:cxn ang="0">
                  <a:pos x="T0" y="T1"/>
                </a:cxn>
                <a:cxn ang="0">
                  <a:pos x="T2" y="T3"/>
                </a:cxn>
                <a:cxn ang="0">
                  <a:pos x="T4" y="T5"/>
                </a:cxn>
                <a:cxn ang="0">
                  <a:pos x="T6" y="T7"/>
                </a:cxn>
                <a:cxn ang="0">
                  <a:pos x="T8" y="T9"/>
                </a:cxn>
              </a:cxnLst>
              <a:rect l="0" t="0" r="r" b="b"/>
              <a:pathLst>
                <a:path w="4" h="4">
                  <a:moveTo>
                    <a:pt x="2" y="2"/>
                  </a:moveTo>
                  <a:cubicBezTo>
                    <a:pt x="1" y="2"/>
                    <a:pt x="1" y="1"/>
                    <a:pt x="1" y="1"/>
                  </a:cubicBezTo>
                  <a:cubicBezTo>
                    <a:pt x="1" y="1"/>
                    <a:pt x="0" y="2"/>
                    <a:pt x="0" y="3"/>
                  </a:cubicBezTo>
                  <a:cubicBezTo>
                    <a:pt x="3" y="4"/>
                    <a:pt x="4" y="2"/>
                    <a:pt x="4" y="0"/>
                  </a:cubicBezTo>
                  <a:cubicBezTo>
                    <a:pt x="3" y="0"/>
                    <a:pt x="2" y="1"/>
                    <a:pt x="2"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19" name="Forma libre 309"/>
            <p:cNvSpPr>
              <a:spLocks/>
            </p:cNvSpPr>
            <p:nvPr/>
          </p:nvSpPr>
          <p:spPr bwMode="auto">
            <a:xfrm>
              <a:off x="225425" y="6469063"/>
              <a:ext cx="31750" cy="95250"/>
            </a:xfrm>
            <a:custGeom>
              <a:avLst/>
              <a:gdLst>
                <a:gd name="T0" fmla="*/ 6 w 10"/>
                <a:gd name="T1" fmla="*/ 1 h 30"/>
                <a:gd name="T2" fmla="*/ 0 w 10"/>
                <a:gd name="T3" fmla="*/ 5 h 30"/>
                <a:gd name="T4" fmla="*/ 9 w 10"/>
                <a:gd name="T5" fmla="*/ 17 h 30"/>
                <a:gd name="T6" fmla="*/ 6 w 10"/>
                <a:gd name="T7" fmla="*/ 1 h 30"/>
              </a:gdLst>
              <a:ahLst/>
              <a:cxnLst>
                <a:cxn ang="0">
                  <a:pos x="T0" y="T1"/>
                </a:cxn>
                <a:cxn ang="0">
                  <a:pos x="T2" y="T3"/>
                </a:cxn>
                <a:cxn ang="0">
                  <a:pos x="T4" y="T5"/>
                </a:cxn>
                <a:cxn ang="0">
                  <a:pos x="T6" y="T7"/>
                </a:cxn>
              </a:cxnLst>
              <a:rect l="0" t="0" r="r" b="b"/>
              <a:pathLst>
                <a:path w="10" h="30">
                  <a:moveTo>
                    <a:pt x="6" y="1"/>
                  </a:moveTo>
                  <a:cubicBezTo>
                    <a:pt x="2" y="0"/>
                    <a:pt x="4" y="6"/>
                    <a:pt x="0" y="5"/>
                  </a:cubicBezTo>
                  <a:cubicBezTo>
                    <a:pt x="2" y="6"/>
                    <a:pt x="7" y="30"/>
                    <a:pt x="9" y="17"/>
                  </a:cubicBezTo>
                  <a:cubicBezTo>
                    <a:pt x="10" y="13"/>
                    <a:pt x="10" y="3"/>
                    <a:pt x="6"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0" name="Forma libre 310"/>
            <p:cNvSpPr>
              <a:spLocks/>
            </p:cNvSpPr>
            <p:nvPr/>
          </p:nvSpPr>
          <p:spPr bwMode="auto">
            <a:xfrm>
              <a:off x="485775" y="6837363"/>
              <a:ext cx="9525"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1" y="0"/>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1" name="Forma libre 311"/>
            <p:cNvSpPr>
              <a:spLocks/>
            </p:cNvSpPr>
            <p:nvPr/>
          </p:nvSpPr>
          <p:spPr bwMode="auto">
            <a:xfrm>
              <a:off x="714375" y="6275388"/>
              <a:ext cx="15875" cy="12700"/>
            </a:xfrm>
            <a:custGeom>
              <a:avLst/>
              <a:gdLst>
                <a:gd name="T0" fmla="*/ 1 w 5"/>
                <a:gd name="T1" fmla="*/ 0 h 4"/>
                <a:gd name="T2" fmla="*/ 0 w 5"/>
                <a:gd name="T3" fmla="*/ 4 h 4"/>
                <a:gd name="T4" fmla="*/ 5 w 5"/>
                <a:gd name="T5" fmla="*/ 1 h 4"/>
                <a:gd name="T6" fmla="*/ 1 w 5"/>
                <a:gd name="T7" fmla="*/ 0 h 4"/>
              </a:gdLst>
              <a:ahLst/>
              <a:cxnLst>
                <a:cxn ang="0">
                  <a:pos x="T0" y="T1"/>
                </a:cxn>
                <a:cxn ang="0">
                  <a:pos x="T2" y="T3"/>
                </a:cxn>
                <a:cxn ang="0">
                  <a:pos x="T4" y="T5"/>
                </a:cxn>
                <a:cxn ang="0">
                  <a:pos x="T6" y="T7"/>
                </a:cxn>
              </a:cxnLst>
              <a:rect l="0" t="0" r="r" b="b"/>
              <a:pathLst>
                <a:path w="5" h="4">
                  <a:moveTo>
                    <a:pt x="1" y="0"/>
                  </a:moveTo>
                  <a:cubicBezTo>
                    <a:pt x="1" y="1"/>
                    <a:pt x="0" y="3"/>
                    <a:pt x="0" y="4"/>
                  </a:cubicBezTo>
                  <a:cubicBezTo>
                    <a:pt x="3" y="3"/>
                    <a:pt x="2" y="1"/>
                    <a:pt x="5" y="1"/>
                  </a:cubicBezTo>
                  <a:cubicBezTo>
                    <a:pt x="4" y="1"/>
                    <a:pt x="2" y="1"/>
                    <a:pt x="1"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2" name="Forma libre 312"/>
            <p:cNvSpPr>
              <a:spLocks/>
            </p:cNvSpPr>
            <p:nvPr/>
          </p:nvSpPr>
          <p:spPr bwMode="auto">
            <a:xfrm>
              <a:off x="685800" y="6408738"/>
              <a:ext cx="28575" cy="31750"/>
            </a:xfrm>
            <a:custGeom>
              <a:avLst/>
              <a:gdLst>
                <a:gd name="T0" fmla="*/ 7 w 9"/>
                <a:gd name="T1" fmla="*/ 5 h 10"/>
                <a:gd name="T2" fmla="*/ 5 w 9"/>
                <a:gd name="T3" fmla="*/ 2 h 10"/>
                <a:gd name="T4" fmla="*/ 2 w 9"/>
                <a:gd name="T5" fmla="*/ 4 h 10"/>
                <a:gd name="T6" fmla="*/ 5 w 9"/>
                <a:gd name="T7" fmla="*/ 5 h 10"/>
                <a:gd name="T8" fmla="*/ 1 w 9"/>
                <a:gd name="T9" fmla="*/ 6 h 10"/>
                <a:gd name="T10" fmla="*/ 7 w 9"/>
                <a:gd name="T11" fmla="*/ 5 h 10"/>
              </a:gdLst>
              <a:ahLst/>
              <a:cxnLst>
                <a:cxn ang="0">
                  <a:pos x="T0" y="T1"/>
                </a:cxn>
                <a:cxn ang="0">
                  <a:pos x="T2" y="T3"/>
                </a:cxn>
                <a:cxn ang="0">
                  <a:pos x="T4" y="T5"/>
                </a:cxn>
                <a:cxn ang="0">
                  <a:pos x="T6" y="T7"/>
                </a:cxn>
                <a:cxn ang="0">
                  <a:pos x="T8" y="T9"/>
                </a:cxn>
                <a:cxn ang="0">
                  <a:pos x="T10" y="T11"/>
                </a:cxn>
              </a:cxnLst>
              <a:rect l="0" t="0" r="r" b="b"/>
              <a:pathLst>
                <a:path w="9" h="10">
                  <a:moveTo>
                    <a:pt x="7" y="5"/>
                  </a:moveTo>
                  <a:cubicBezTo>
                    <a:pt x="9" y="0"/>
                    <a:pt x="5" y="6"/>
                    <a:pt x="5" y="2"/>
                  </a:cubicBezTo>
                  <a:cubicBezTo>
                    <a:pt x="5" y="3"/>
                    <a:pt x="4" y="4"/>
                    <a:pt x="2" y="4"/>
                  </a:cubicBezTo>
                  <a:cubicBezTo>
                    <a:pt x="3" y="4"/>
                    <a:pt x="4" y="5"/>
                    <a:pt x="5" y="5"/>
                  </a:cubicBezTo>
                  <a:cubicBezTo>
                    <a:pt x="4" y="5"/>
                    <a:pt x="2" y="6"/>
                    <a:pt x="1" y="6"/>
                  </a:cubicBezTo>
                  <a:cubicBezTo>
                    <a:pt x="0" y="10"/>
                    <a:pt x="6" y="8"/>
                    <a:pt x="7" y="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3" name="Forma libre 313"/>
            <p:cNvSpPr>
              <a:spLocks/>
            </p:cNvSpPr>
            <p:nvPr/>
          </p:nvSpPr>
          <p:spPr bwMode="auto">
            <a:xfrm>
              <a:off x="371475" y="6507163"/>
              <a:ext cx="38100" cy="50800"/>
            </a:xfrm>
            <a:custGeom>
              <a:avLst/>
              <a:gdLst>
                <a:gd name="T0" fmla="*/ 12 w 12"/>
                <a:gd name="T1" fmla="*/ 3 h 16"/>
                <a:gd name="T2" fmla="*/ 10 w 12"/>
                <a:gd name="T3" fmla="*/ 2 h 16"/>
                <a:gd name="T4" fmla="*/ 3 w 12"/>
                <a:gd name="T5" fmla="*/ 9 h 16"/>
                <a:gd name="T6" fmla="*/ 8 w 12"/>
                <a:gd name="T7" fmla="*/ 14 h 16"/>
                <a:gd name="T8" fmla="*/ 12 w 12"/>
                <a:gd name="T9" fmla="*/ 3 h 16"/>
              </a:gdLst>
              <a:ahLst/>
              <a:cxnLst>
                <a:cxn ang="0">
                  <a:pos x="T0" y="T1"/>
                </a:cxn>
                <a:cxn ang="0">
                  <a:pos x="T2" y="T3"/>
                </a:cxn>
                <a:cxn ang="0">
                  <a:pos x="T4" y="T5"/>
                </a:cxn>
                <a:cxn ang="0">
                  <a:pos x="T6" y="T7"/>
                </a:cxn>
                <a:cxn ang="0">
                  <a:pos x="T8" y="T9"/>
                </a:cxn>
              </a:cxnLst>
              <a:rect l="0" t="0" r="r" b="b"/>
              <a:pathLst>
                <a:path w="12" h="16">
                  <a:moveTo>
                    <a:pt x="12" y="3"/>
                  </a:moveTo>
                  <a:cubicBezTo>
                    <a:pt x="9" y="0"/>
                    <a:pt x="8" y="0"/>
                    <a:pt x="10" y="2"/>
                  </a:cubicBezTo>
                  <a:cubicBezTo>
                    <a:pt x="10" y="3"/>
                    <a:pt x="4" y="6"/>
                    <a:pt x="3" y="9"/>
                  </a:cubicBezTo>
                  <a:cubicBezTo>
                    <a:pt x="0" y="14"/>
                    <a:pt x="5" y="16"/>
                    <a:pt x="8" y="14"/>
                  </a:cubicBezTo>
                  <a:cubicBezTo>
                    <a:pt x="11" y="13"/>
                    <a:pt x="4" y="5"/>
                    <a:pt x="12" y="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4" name="Forma libre 314"/>
            <p:cNvSpPr>
              <a:spLocks/>
            </p:cNvSpPr>
            <p:nvPr/>
          </p:nvSpPr>
          <p:spPr bwMode="auto">
            <a:xfrm>
              <a:off x="403225" y="6300788"/>
              <a:ext cx="12700" cy="31750"/>
            </a:xfrm>
            <a:custGeom>
              <a:avLst/>
              <a:gdLst>
                <a:gd name="T0" fmla="*/ 4 w 4"/>
                <a:gd name="T1" fmla="*/ 7 h 10"/>
                <a:gd name="T2" fmla="*/ 3 w 4"/>
                <a:gd name="T3" fmla="*/ 9 h 10"/>
                <a:gd name="T4" fmla="*/ 2 w 4"/>
                <a:gd name="T5" fmla="*/ 0 h 10"/>
                <a:gd name="T6" fmla="*/ 0 w 4"/>
                <a:gd name="T7" fmla="*/ 3 h 10"/>
                <a:gd name="T8" fmla="*/ 2 w 4"/>
                <a:gd name="T9" fmla="*/ 3 h 10"/>
                <a:gd name="T10" fmla="*/ 0 w 4"/>
                <a:gd name="T11" fmla="*/ 4 h 10"/>
                <a:gd name="T12" fmla="*/ 1 w 4"/>
                <a:gd name="T13" fmla="*/ 10 h 10"/>
                <a:gd name="T14" fmla="*/ 4 w 4"/>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0">
                  <a:moveTo>
                    <a:pt x="4" y="7"/>
                  </a:moveTo>
                  <a:cubicBezTo>
                    <a:pt x="3" y="7"/>
                    <a:pt x="3" y="8"/>
                    <a:pt x="3" y="9"/>
                  </a:cubicBezTo>
                  <a:cubicBezTo>
                    <a:pt x="1" y="6"/>
                    <a:pt x="3" y="3"/>
                    <a:pt x="2" y="0"/>
                  </a:cubicBezTo>
                  <a:cubicBezTo>
                    <a:pt x="2" y="0"/>
                    <a:pt x="0" y="3"/>
                    <a:pt x="0" y="3"/>
                  </a:cubicBezTo>
                  <a:cubicBezTo>
                    <a:pt x="0" y="4"/>
                    <a:pt x="1" y="4"/>
                    <a:pt x="2" y="3"/>
                  </a:cubicBezTo>
                  <a:cubicBezTo>
                    <a:pt x="1" y="4"/>
                    <a:pt x="1" y="5"/>
                    <a:pt x="0" y="4"/>
                  </a:cubicBezTo>
                  <a:cubicBezTo>
                    <a:pt x="1" y="4"/>
                    <a:pt x="1" y="9"/>
                    <a:pt x="1" y="10"/>
                  </a:cubicBezTo>
                  <a:cubicBezTo>
                    <a:pt x="4" y="10"/>
                    <a:pt x="4" y="9"/>
                    <a:pt x="4"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5" name="Forma libre 315"/>
            <p:cNvSpPr>
              <a:spLocks/>
            </p:cNvSpPr>
            <p:nvPr/>
          </p:nvSpPr>
          <p:spPr bwMode="auto">
            <a:xfrm>
              <a:off x="371475" y="6507163"/>
              <a:ext cx="9525" cy="12700"/>
            </a:xfrm>
            <a:custGeom>
              <a:avLst/>
              <a:gdLst>
                <a:gd name="T0" fmla="*/ 3 w 3"/>
                <a:gd name="T1" fmla="*/ 0 h 4"/>
                <a:gd name="T2" fmla="*/ 1 w 3"/>
                <a:gd name="T3" fmla="*/ 0 h 4"/>
                <a:gd name="T4" fmla="*/ 0 w 3"/>
                <a:gd name="T5" fmla="*/ 4 h 4"/>
                <a:gd name="T6" fmla="*/ 3 w 3"/>
                <a:gd name="T7" fmla="*/ 0 h 4"/>
              </a:gdLst>
              <a:ahLst/>
              <a:cxnLst>
                <a:cxn ang="0">
                  <a:pos x="T0" y="T1"/>
                </a:cxn>
                <a:cxn ang="0">
                  <a:pos x="T2" y="T3"/>
                </a:cxn>
                <a:cxn ang="0">
                  <a:pos x="T4" y="T5"/>
                </a:cxn>
                <a:cxn ang="0">
                  <a:pos x="T6" y="T7"/>
                </a:cxn>
              </a:cxnLst>
              <a:rect l="0" t="0" r="r" b="b"/>
              <a:pathLst>
                <a:path w="3" h="4">
                  <a:moveTo>
                    <a:pt x="3" y="0"/>
                  </a:moveTo>
                  <a:cubicBezTo>
                    <a:pt x="2" y="0"/>
                    <a:pt x="2" y="0"/>
                    <a:pt x="1" y="0"/>
                  </a:cubicBezTo>
                  <a:cubicBezTo>
                    <a:pt x="1" y="1"/>
                    <a:pt x="0" y="2"/>
                    <a:pt x="0" y="4"/>
                  </a:cubicBezTo>
                  <a:cubicBezTo>
                    <a:pt x="3" y="4"/>
                    <a:pt x="3" y="2"/>
                    <a:pt x="3"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6" name="Forma libre 316"/>
            <p:cNvSpPr>
              <a:spLocks/>
            </p:cNvSpPr>
            <p:nvPr/>
          </p:nvSpPr>
          <p:spPr bwMode="auto">
            <a:xfrm>
              <a:off x="330200" y="6288088"/>
              <a:ext cx="19050" cy="38100"/>
            </a:xfrm>
            <a:custGeom>
              <a:avLst/>
              <a:gdLst>
                <a:gd name="T0" fmla="*/ 6 w 6"/>
                <a:gd name="T1" fmla="*/ 4 h 12"/>
                <a:gd name="T2" fmla="*/ 2 w 6"/>
                <a:gd name="T3" fmla="*/ 12 h 12"/>
                <a:gd name="T4" fmla="*/ 6 w 6"/>
                <a:gd name="T5" fmla="*/ 4 h 12"/>
              </a:gdLst>
              <a:ahLst/>
              <a:cxnLst>
                <a:cxn ang="0">
                  <a:pos x="T0" y="T1"/>
                </a:cxn>
                <a:cxn ang="0">
                  <a:pos x="T2" y="T3"/>
                </a:cxn>
                <a:cxn ang="0">
                  <a:pos x="T4" y="T5"/>
                </a:cxn>
              </a:cxnLst>
              <a:rect l="0" t="0" r="r" b="b"/>
              <a:pathLst>
                <a:path w="6" h="12">
                  <a:moveTo>
                    <a:pt x="6" y="4"/>
                  </a:moveTo>
                  <a:cubicBezTo>
                    <a:pt x="0" y="0"/>
                    <a:pt x="2" y="9"/>
                    <a:pt x="2" y="12"/>
                  </a:cubicBezTo>
                  <a:cubicBezTo>
                    <a:pt x="4" y="10"/>
                    <a:pt x="5" y="7"/>
                    <a:pt x="6" y="4"/>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7" name="Forma libre 317"/>
            <p:cNvSpPr>
              <a:spLocks/>
            </p:cNvSpPr>
            <p:nvPr/>
          </p:nvSpPr>
          <p:spPr bwMode="auto">
            <a:xfrm>
              <a:off x="342900" y="6564313"/>
              <a:ext cx="31750" cy="50800"/>
            </a:xfrm>
            <a:custGeom>
              <a:avLst/>
              <a:gdLst>
                <a:gd name="T0" fmla="*/ 7 w 10"/>
                <a:gd name="T1" fmla="*/ 7 h 16"/>
                <a:gd name="T2" fmla="*/ 6 w 10"/>
                <a:gd name="T3" fmla="*/ 5 h 16"/>
                <a:gd name="T4" fmla="*/ 5 w 10"/>
                <a:gd name="T5" fmla="*/ 15 h 16"/>
                <a:gd name="T6" fmla="*/ 6 w 10"/>
                <a:gd name="T7" fmla="*/ 10 h 16"/>
                <a:gd name="T8" fmla="*/ 7 w 10"/>
                <a:gd name="T9" fmla="*/ 7 h 16"/>
              </a:gdLst>
              <a:ahLst/>
              <a:cxnLst>
                <a:cxn ang="0">
                  <a:pos x="T0" y="T1"/>
                </a:cxn>
                <a:cxn ang="0">
                  <a:pos x="T2" y="T3"/>
                </a:cxn>
                <a:cxn ang="0">
                  <a:pos x="T4" y="T5"/>
                </a:cxn>
                <a:cxn ang="0">
                  <a:pos x="T6" y="T7"/>
                </a:cxn>
                <a:cxn ang="0">
                  <a:pos x="T8" y="T9"/>
                </a:cxn>
              </a:cxnLst>
              <a:rect l="0" t="0" r="r" b="b"/>
              <a:pathLst>
                <a:path w="10" h="16">
                  <a:moveTo>
                    <a:pt x="7" y="7"/>
                  </a:moveTo>
                  <a:cubicBezTo>
                    <a:pt x="6" y="6"/>
                    <a:pt x="6" y="5"/>
                    <a:pt x="6" y="5"/>
                  </a:cubicBezTo>
                  <a:cubicBezTo>
                    <a:pt x="2" y="8"/>
                    <a:pt x="0" y="12"/>
                    <a:pt x="5" y="15"/>
                  </a:cubicBezTo>
                  <a:cubicBezTo>
                    <a:pt x="6" y="14"/>
                    <a:pt x="7" y="12"/>
                    <a:pt x="6" y="10"/>
                  </a:cubicBezTo>
                  <a:cubicBezTo>
                    <a:pt x="9" y="16"/>
                    <a:pt x="10" y="0"/>
                    <a:pt x="7" y="7"/>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8" name="Forma libre 318"/>
            <p:cNvSpPr>
              <a:spLocks/>
            </p:cNvSpPr>
            <p:nvPr/>
          </p:nvSpPr>
          <p:spPr bwMode="auto">
            <a:xfrm>
              <a:off x="269875" y="6367463"/>
              <a:ext cx="25400" cy="66675"/>
            </a:xfrm>
            <a:custGeom>
              <a:avLst/>
              <a:gdLst>
                <a:gd name="T0" fmla="*/ 0 w 8"/>
                <a:gd name="T1" fmla="*/ 19 h 21"/>
                <a:gd name="T2" fmla="*/ 6 w 8"/>
                <a:gd name="T3" fmla="*/ 21 h 21"/>
                <a:gd name="T4" fmla="*/ 6 w 8"/>
                <a:gd name="T5" fmla="*/ 10 h 21"/>
                <a:gd name="T6" fmla="*/ 2 w 8"/>
                <a:gd name="T7" fmla="*/ 3 h 21"/>
                <a:gd name="T8" fmla="*/ 0 w 8"/>
                <a:gd name="T9" fmla="*/ 19 h 21"/>
              </a:gdLst>
              <a:ahLst/>
              <a:cxnLst>
                <a:cxn ang="0">
                  <a:pos x="T0" y="T1"/>
                </a:cxn>
                <a:cxn ang="0">
                  <a:pos x="T2" y="T3"/>
                </a:cxn>
                <a:cxn ang="0">
                  <a:pos x="T4" y="T5"/>
                </a:cxn>
                <a:cxn ang="0">
                  <a:pos x="T6" y="T7"/>
                </a:cxn>
                <a:cxn ang="0">
                  <a:pos x="T8" y="T9"/>
                </a:cxn>
              </a:cxnLst>
              <a:rect l="0" t="0" r="r" b="b"/>
              <a:pathLst>
                <a:path w="8" h="21">
                  <a:moveTo>
                    <a:pt x="0" y="19"/>
                  </a:moveTo>
                  <a:cubicBezTo>
                    <a:pt x="2" y="20"/>
                    <a:pt x="4" y="21"/>
                    <a:pt x="6" y="21"/>
                  </a:cubicBezTo>
                  <a:cubicBezTo>
                    <a:pt x="8" y="17"/>
                    <a:pt x="6" y="14"/>
                    <a:pt x="6" y="10"/>
                  </a:cubicBezTo>
                  <a:cubicBezTo>
                    <a:pt x="5" y="0"/>
                    <a:pt x="3" y="10"/>
                    <a:pt x="2" y="3"/>
                  </a:cubicBezTo>
                  <a:cubicBezTo>
                    <a:pt x="2" y="5"/>
                    <a:pt x="4" y="18"/>
                    <a:pt x="0" y="1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29" name="Forma libre 319"/>
            <p:cNvSpPr>
              <a:spLocks/>
            </p:cNvSpPr>
            <p:nvPr/>
          </p:nvSpPr>
          <p:spPr bwMode="auto">
            <a:xfrm>
              <a:off x="482600" y="6853238"/>
              <a:ext cx="0" cy="3175"/>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1"/>
                    <a:pt x="0" y="1"/>
                  </a:cubicBezTo>
                  <a:cubicBezTo>
                    <a:pt x="0" y="1"/>
                    <a:pt x="0" y="1"/>
                    <a:pt x="0" y="1"/>
                  </a:cubicBezTo>
                  <a:cubicBezTo>
                    <a:pt x="0" y="1"/>
                    <a:pt x="0" y="0"/>
                    <a:pt x="0"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0" name="Forma libre 320"/>
            <p:cNvSpPr>
              <a:spLocks noEditPoints="1"/>
            </p:cNvSpPr>
            <p:nvPr/>
          </p:nvSpPr>
          <p:spPr bwMode="auto">
            <a:xfrm>
              <a:off x="752475" y="6405563"/>
              <a:ext cx="977900" cy="454025"/>
            </a:xfrm>
            <a:custGeom>
              <a:avLst/>
              <a:gdLst>
                <a:gd name="T0" fmla="*/ 23 w 308"/>
                <a:gd name="T1" fmla="*/ 140 h 143"/>
                <a:gd name="T2" fmla="*/ 24 w 308"/>
                <a:gd name="T3" fmla="*/ 142 h 143"/>
                <a:gd name="T4" fmla="*/ 36 w 308"/>
                <a:gd name="T5" fmla="*/ 142 h 143"/>
                <a:gd name="T6" fmla="*/ 42 w 308"/>
                <a:gd name="T7" fmla="*/ 133 h 143"/>
                <a:gd name="T8" fmla="*/ 41 w 308"/>
                <a:gd name="T9" fmla="*/ 130 h 143"/>
                <a:gd name="T10" fmla="*/ 46 w 308"/>
                <a:gd name="T11" fmla="*/ 121 h 143"/>
                <a:gd name="T12" fmla="*/ 54 w 308"/>
                <a:gd name="T13" fmla="*/ 114 h 143"/>
                <a:gd name="T14" fmla="*/ 50 w 308"/>
                <a:gd name="T15" fmla="*/ 106 h 143"/>
                <a:gd name="T16" fmla="*/ 51 w 308"/>
                <a:gd name="T17" fmla="*/ 105 h 143"/>
                <a:gd name="T18" fmla="*/ 61 w 308"/>
                <a:gd name="T19" fmla="*/ 98 h 143"/>
                <a:gd name="T20" fmla="*/ 63 w 308"/>
                <a:gd name="T21" fmla="*/ 99 h 143"/>
                <a:gd name="T22" fmla="*/ 81 w 308"/>
                <a:gd name="T23" fmla="*/ 81 h 143"/>
                <a:gd name="T24" fmla="*/ 112 w 308"/>
                <a:gd name="T25" fmla="*/ 70 h 143"/>
                <a:gd name="T26" fmla="*/ 153 w 308"/>
                <a:gd name="T27" fmla="*/ 52 h 143"/>
                <a:gd name="T28" fmla="*/ 175 w 308"/>
                <a:gd name="T29" fmla="*/ 45 h 143"/>
                <a:gd name="T30" fmla="*/ 187 w 308"/>
                <a:gd name="T31" fmla="*/ 38 h 143"/>
                <a:gd name="T32" fmla="*/ 201 w 308"/>
                <a:gd name="T33" fmla="*/ 38 h 143"/>
                <a:gd name="T34" fmla="*/ 248 w 308"/>
                <a:gd name="T35" fmla="*/ 18 h 143"/>
                <a:gd name="T36" fmla="*/ 259 w 308"/>
                <a:gd name="T37" fmla="*/ 11 h 143"/>
                <a:gd name="T38" fmla="*/ 258 w 308"/>
                <a:gd name="T39" fmla="*/ 12 h 143"/>
                <a:gd name="T40" fmla="*/ 301 w 308"/>
                <a:gd name="T41" fmla="*/ 3 h 143"/>
                <a:gd name="T42" fmla="*/ 307 w 308"/>
                <a:gd name="T43" fmla="*/ 0 h 143"/>
                <a:gd name="T44" fmla="*/ 281 w 308"/>
                <a:gd name="T45" fmla="*/ 4 h 143"/>
                <a:gd name="T46" fmla="*/ 283 w 308"/>
                <a:gd name="T47" fmla="*/ 6 h 143"/>
                <a:gd name="T48" fmla="*/ 280 w 308"/>
                <a:gd name="T49" fmla="*/ 6 h 143"/>
                <a:gd name="T50" fmla="*/ 280 w 308"/>
                <a:gd name="T51" fmla="*/ 8 h 143"/>
                <a:gd name="T52" fmla="*/ 280 w 308"/>
                <a:gd name="T53" fmla="*/ 6 h 143"/>
                <a:gd name="T54" fmla="*/ 263 w 308"/>
                <a:gd name="T55" fmla="*/ 10 h 143"/>
                <a:gd name="T56" fmla="*/ 246 w 308"/>
                <a:gd name="T57" fmla="*/ 13 h 143"/>
                <a:gd name="T58" fmla="*/ 214 w 308"/>
                <a:gd name="T59" fmla="*/ 21 h 143"/>
                <a:gd name="T60" fmla="*/ 210 w 308"/>
                <a:gd name="T61" fmla="*/ 25 h 143"/>
                <a:gd name="T62" fmla="*/ 205 w 308"/>
                <a:gd name="T63" fmla="*/ 29 h 143"/>
                <a:gd name="T64" fmla="*/ 191 w 308"/>
                <a:gd name="T65" fmla="*/ 33 h 143"/>
                <a:gd name="T66" fmla="*/ 165 w 308"/>
                <a:gd name="T67" fmla="*/ 40 h 143"/>
                <a:gd name="T68" fmla="*/ 153 w 308"/>
                <a:gd name="T69" fmla="*/ 42 h 143"/>
                <a:gd name="T70" fmla="*/ 153 w 308"/>
                <a:gd name="T71" fmla="*/ 47 h 143"/>
                <a:gd name="T72" fmla="*/ 142 w 308"/>
                <a:gd name="T73" fmla="*/ 54 h 143"/>
                <a:gd name="T74" fmla="*/ 100 w 308"/>
                <a:gd name="T75" fmla="*/ 65 h 143"/>
                <a:gd name="T76" fmla="*/ 92 w 308"/>
                <a:gd name="T77" fmla="*/ 70 h 143"/>
                <a:gd name="T78" fmla="*/ 83 w 308"/>
                <a:gd name="T79" fmla="*/ 72 h 143"/>
                <a:gd name="T80" fmla="*/ 75 w 308"/>
                <a:gd name="T81" fmla="*/ 78 h 143"/>
                <a:gd name="T82" fmla="*/ 59 w 308"/>
                <a:gd name="T83" fmla="*/ 82 h 143"/>
                <a:gd name="T84" fmla="*/ 39 w 308"/>
                <a:gd name="T85" fmla="*/ 99 h 143"/>
                <a:gd name="T86" fmla="*/ 20 w 308"/>
                <a:gd name="T87" fmla="*/ 119 h 143"/>
                <a:gd name="T88" fmla="*/ 0 w 308"/>
                <a:gd name="T89" fmla="*/ 141 h 143"/>
                <a:gd name="T90" fmla="*/ 0 w 308"/>
                <a:gd name="T91" fmla="*/ 142 h 143"/>
                <a:gd name="T92" fmla="*/ 21 w 308"/>
                <a:gd name="T93" fmla="*/ 142 h 143"/>
                <a:gd name="T94" fmla="*/ 23 w 308"/>
                <a:gd name="T95" fmla="*/ 140 h 143"/>
                <a:gd name="T96" fmla="*/ 49 w 308"/>
                <a:gd name="T97" fmla="*/ 116 h 143"/>
                <a:gd name="T98" fmla="*/ 42 w 308"/>
                <a:gd name="T99" fmla="*/ 118 h 143"/>
                <a:gd name="T100" fmla="*/ 49 w 308"/>
                <a:gd name="T101" fmla="*/ 116 h 143"/>
                <a:gd name="T102" fmla="*/ 36 w 308"/>
                <a:gd name="T103" fmla="*/ 126 h 143"/>
                <a:gd name="T104" fmla="*/ 33 w 308"/>
                <a:gd name="T105" fmla="*/ 126 h 143"/>
                <a:gd name="T106" fmla="*/ 35 w 308"/>
                <a:gd name="T107" fmla="*/ 123 h 143"/>
                <a:gd name="T108" fmla="*/ 34 w 308"/>
                <a:gd name="T109" fmla="*/ 123 h 143"/>
                <a:gd name="T110" fmla="*/ 38 w 308"/>
                <a:gd name="T111" fmla="*/ 121 h 143"/>
                <a:gd name="T112" fmla="*/ 35 w 308"/>
                <a:gd name="T113" fmla="*/ 130 h 143"/>
                <a:gd name="T114" fmla="*/ 34 w 308"/>
                <a:gd name="T115" fmla="*/ 132 h 143"/>
                <a:gd name="T116" fmla="*/ 29 w 308"/>
                <a:gd name="T117" fmla="*/ 137 h 143"/>
                <a:gd name="T118" fmla="*/ 36 w 308"/>
                <a:gd name="T119" fmla="*/ 1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8" h="143">
                  <a:moveTo>
                    <a:pt x="23" y="140"/>
                  </a:moveTo>
                  <a:cubicBezTo>
                    <a:pt x="23" y="141"/>
                    <a:pt x="23" y="141"/>
                    <a:pt x="24" y="142"/>
                  </a:cubicBezTo>
                  <a:cubicBezTo>
                    <a:pt x="36" y="142"/>
                    <a:pt x="36" y="142"/>
                    <a:pt x="36" y="142"/>
                  </a:cubicBezTo>
                  <a:cubicBezTo>
                    <a:pt x="38" y="137"/>
                    <a:pt x="40" y="133"/>
                    <a:pt x="42" y="133"/>
                  </a:cubicBezTo>
                  <a:cubicBezTo>
                    <a:pt x="42" y="132"/>
                    <a:pt x="42" y="131"/>
                    <a:pt x="41" y="130"/>
                  </a:cubicBezTo>
                  <a:cubicBezTo>
                    <a:pt x="44" y="134"/>
                    <a:pt x="48" y="123"/>
                    <a:pt x="46" y="121"/>
                  </a:cubicBezTo>
                  <a:cubicBezTo>
                    <a:pt x="51" y="125"/>
                    <a:pt x="53" y="115"/>
                    <a:pt x="54" y="114"/>
                  </a:cubicBezTo>
                  <a:cubicBezTo>
                    <a:pt x="57" y="110"/>
                    <a:pt x="55" y="110"/>
                    <a:pt x="50" y="106"/>
                  </a:cubicBezTo>
                  <a:cubicBezTo>
                    <a:pt x="51" y="105"/>
                    <a:pt x="54" y="105"/>
                    <a:pt x="51" y="105"/>
                  </a:cubicBezTo>
                  <a:cubicBezTo>
                    <a:pt x="57" y="102"/>
                    <a:pt x="59" y="105"/>
                    <a:pt x="61" y="98"/>
                  </a:cubicBezTo>
                  <a:cubicBezTo>
                    <a:pt x="61" y="99"/>
                    <a:pt x="62" y="99"/>
                    <a:pt x="63" y="99"/>
                  </a:cubicBezTo>
                  <a:cubicBezTo>
                    <a:pt x="58" y="96"/>
                    <a:pt x="81" y="84"/>
                    <a:pt x="81" y="81"/>
                  </a:cubicBezTo>
                  <a:cubicBezTo>
                    <a:pt x="88" y="82"/>
                    <a:pt x="104" y="76"/>
                    <a:pt x="112" y="70"/>
                  </a:cubicBezTo>
                  <a:cubicBezTo>
                    <a:pt x="116" y="67"/>
                    <a:pt x="157" y="65"/>
                    <a:pt x="153" y="52"/>
                  </a:cubicBezTo>
                  <a:cubicBezTo>
                    <a:pt x="153" y="53"/>
                    <a:pt x="172" y="47"/>
                    <a:pt x="175" y="45"/>
                  </a:cubicBezTo>
                  <a:cubicBezTo>
                    <a:pt x="178" y="42"/>
                    <a:pt x="186" y="43"/>
                    <a:pt x="187" y="38"/>
                  </a:cubicBezTo>
                  <a:cubicBezTo>
                    <a:pt x="192" y="38"/>
                    <a:pt x="197" y="40"/>
                    <a:pt x="201" y="38"/>
                  </a:cubicBezTo>
                  <a:cubicBezTo>
                    <a:pt x="213" y="32"/>
                    <a:pt x="239" y="28"/>
                    <a:pt x="248" y="18"/>
                  </a:cubicBezTo>
                  <a:cubicBezTo>
                    <a:pt x="254" y="22"/>
                    <a:pt x="255" y="11"/>
                    <a:pt x="259" y="11"/>
                  </a:cubicBezTo>
                  <a:cubicBezTo>
                    <a:pt x="260" y="12"/>
                    <a:pt x="259" y="12"/>
                    <a:pt x="258" y="12"/>
                  </a:cubicBezTo>
                  <a:cubicBezTo>
                    <a:pt x="265" y="15"/>
                    <a:pt x="298" y="8"/>
                    <a:pt x="301" y="3"/>
                  </a:cubicBezTo>
                  <a:cubicBezTo>
                    <a:pt x="306" y="7"/>
                    <a:pt x="308" y="0"/>
                    <a:pt x="307" y="0"/>
                  </a:cubicBezTo>
                  <a:cubicBezTo>
                    <a:pt x="298" y="1"/>
                    <a:pt x="290" y="2"/>
                    <a:pt x="281" y="4"/>
                  </a:cubicBezTo>
                  <a:cubicBezTo>
                    <a:pt x="282" y="4"/>
                    <a:pt x="282" y="5"/>
                    <a:pt x="283" y="6"/>
                  </a:cubicBezTo>
                  <a:cubicBezTo>
                    <a:pt x="283" y="7"/>
                    <a:pt x="281" y="4"/>
                    <a:pt x="280" y="6"/>
                  </a:cubicBezTo>
                  <a:cubicBezTo>
                    <a:pt x="281" y="7"/>
                    <a:pt x="281" y="7"/>
                    <a:pt x="280" y="8"/>
                  </a:cubicBezTo>
                  <a:cubicBezTo>
                    <a:pt x="279" y="7"/>
                    <a:pt x="279" y="6"/>
                    <a:pt x="280" y="6"/>
                  </a:cubicBezTo>
                  <a:cubicBezTo>
                    <a:pt x="274" y="3"/>
                    <a:pt x="268" y="10"/>
                    <a:pt x="263" y="10"/>
                  </a:cubicBezTo>
                  <a:cubicBezTo>
                    <a:pt x="258" y="9"/>
                    <a:pt x="250" y="10"/>
                    <a:pt x="246" y="13"/>
                  </a:cubicBezTo>
                  <a:cubicBezTo>
                    <a:pt x="243" y="15"/>
                    <a:pt x="214" y="25"/>
                    <a:pt x="214" y="21"/>
                  </a:cubicBezTo>
                  <a:cubicBezTo>
                    <a:pt x="210" y="24"/>
                    <a:pt x="217" y="24"/>
                    <a:pt x="210" y="25"/>
                  </a:cubicBezTo>
                  <a:cubicBezTo>
                    <a:pt x="208" y="25"/>
                    <a:pt x="201" y="24"/>
                    <a:pt x="205" y="29"/>
                  </a:cubicBezTo>
                  <a:cubicBezTo>
                    <a:pt x="202" y="27"/>
                    <a:pt x="191" y="27"/>
                    <a:pt x="191" y="33"/>
                  </a:cubicBezTo>
                  <a:cubicBezTo>
                    <a:pt x="187" y="32"/>
                    <a:pt x="171" y="35"/>
                    <a:pt x="165" y="40"/>
                  </a:cubicBezTo>
                  <a:cubicBezTo>
                    <a:pt x="162" y="42"/>
                    <a:pt x="157" y="42"/>
                    <a:pt x="153" y="42"/>
                  </a:cubicBezTo>
                  <a:cubicBezTo>
                    <a:pt x="152" y="42"/>
                    <a:pt x="154" y="46"/>
                    <a:pt x="153" y="47"/>
                  </a:cubicBezTo>
                  <a:cubicBezTo>
                    <a:pt x="149" y="50"/>
                    <a:pt x="145" y="50"/>
                    <a:pt x="142" y="54"/>
                  </a:cubicBezTo>
                  <a:cubicBezTo>
                    <a:pt x="142" y="53"/>
                    <a:pt x="103" y="65"/>
                    <a:pt x="100" y="65"/>
                  </a:cubicBezTo>
                  <a:cubicBezTo>
                    <a:pt x="96" y="66"/>
                    <a:pt x="94" y="69"/>
                    <a:pt x="92" y="70"/>
                  </a:cubicBezTo>
                  <a:cubicBezTo>
                    <a:pt x="88" y="73"/>
                    <a:pt x="86" y="70"/>
                    <a:pt x="83" y="72"/>
                  </a:cubicBezTo>
                  <a:cubicBezTo>
                    <a:pt x="80" y="73"/>
                    <a:pt x="78" y="77"/>
                    <a:pt x="75" y="78"/>
                  </a:cubicBezTo>
                  <a:cubicBezTo>
                    <a:pt x="70" y="80"/>
                    <a:pt x="64" y="79"/>
                    <a:pt x="59" y="82"/>
                  </a:cubicBezTo>
                  <a:cubicBezTo>
                    <a:pt x="52" y="86"/>
                    <a:pt x="46" y="94"/>
                    <a:pt x="39" y="99"/>
                  </a:cubicBezTo>
                  <a:cubicBezTo>
                    <a:pt x="33" y="106"/>
                    <a:pt x="26" y="112"/>
                    <a:pt x="20" y="119"/>
                  </a:cubicBezTo>
                  <a:cubicBezTo>
                    <a:pt x="17" y="123"/>
                    <a:pt x="3" y="143"/>
                    <a:pt x="0" y="141"/>
                  </a:cubicBezTo>
                  <a:cubicBezTo>
                    <a:pt x="0" y="141"/>
                    <a:pt x="0" y="142"/>
                    <a:pt x="0" y="142"/>
                  </a:cubicBezTo>
                  <a:cubicBezTo>
                    <a:pt x="21" y="142"/>
                    <a:pt x="21" y="142"/>
                    <a:pt x="21" y="142"/>
                  </a:cubicBezTo>
                  <a:cubicBezTo>
                    <a:pt x="22" y="141"/>
                    <a:pt x="23" y="141"/>
                    <a:pt x="23" y="140"/>
                  </a:cubicBezTo>
                  <a:close/>
                  <a:moveTo>
                    <a:pt x="49" y="116"/>
                  </a:moveTo>
                  <a:cubicBezTo>
                    <a:pt x="46" y="115"/>
                    <a:pt x="45" y="118"/>
                    <a:pt x="42" y="118"/>
                  </a:cubicBezTo>
                  <a:cubicBezTo>
                    <a:pt x="43" y="113"/>
                    <a:pt x="50" y="113"/>
                    <a:pt x="49" y="116"/>
                  </a:cubicBezTo>
                  <a:close/>
                  <a:moveTo>
                    <a:pt x="36" y="126"/>
                  </a:moveTo>
                  <a:cubicBezTo>
                    <a:pt x="35" y="126"/>
                    <a:pt x="34" y="126"/>
                    <a:pt x="33" y="126"/>
                  </a:cubicBezTo>
                  <a:cubicBezTo>
                    <a:pt x="35" y="125"/>
                    <a:pt x="36" y="124"/>
                    <a:pt x="35" y="123"/>
                  </a:cubicBezTo>
                  <a:cubicBezTo>
                    <a:pt x="35" y="123"/>
                    <a:pt x="35" y="123"/>
                    <a:pt x="34" y="123"/>
                  </a:cubicBezTo>
                  <a:cubicBezTo>
                    <a:pt x="36" y="123"/>
                    <a:pt x="37" y="122"/>
                    <a:pt x="38" y="121"/>
                  </a:cubicBezTo>
                  <a:cubicBezTo>
                    <a:pt x="37" y="124"/>
                    <a:pt x="36" y="127"/>
                    <a:pt x="35" y="130"/>
                  </a:cubicBezTo>
                  <a:cubicBezTo>
                    <a:pt x="35" y="127"/>
                    <a:pt x="34" y="132"/>
                    <a:pt x="34" y="132"/>
                  </a:cubicBezTo>
                  <a:cubicBezTo>
                    <a:pt x="34" y="132"/>
                    <a:pt x="29" y="137"/>
                    <a:pt x="29" y="137"/>
                  </a:cubicBezTo>
                  <a:cubicBezTo>
                    <a:pt x="23" y="129"/>
                    <a:pt x="35" y="128"/>
                    <a:pt x="36" y="12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1" name="Forma libre 321"/>
            <p:cNvSpPr>
              <a:spLocks/>
            </p:cNvSpPr>
            <p:nvPr/>
          </p:nvSpPr>
          <p:spPr bwMode="auto">
            <a:xfrm>
              <a:off x="1489075" y="6821488"/>
              <a:ext cx="88900" cy="34925"/>
            </a:xfrm>
            <a:custGeom>
              <a:avLst/>
              <a:gdLst>
                <a:gd name="T0" fmla="*/ 28 w 28"/>
                <a:gd name="T1" fmla="*/ 6 h 11"/>
                <a:gd name="T2" fmla="*/ 24 w 28"/>
                <a:gd name="T3" fmla="*/ 3 h 11"/>
                <a:gd name="T4" fmla="*/ 24 w 28"/>
                <a:gd name="T5" fmla="*/ 5 h 11"/>
                <a:gd name="T6" fmla="*/ 16 w 28"/>
                <a:gd name="T7" fmla="*/ 1 h 11"/>
                <a:gd name="T8" fmla="*/ 7 w 28"/>
                <a:gd name="T9" fmla="*/ 4 h 11"/>
                <a:gd name="T10" fmla="*/ 0 w 28"/>
                <a:gd name="T11" fmla="*/ 11 h 11"/>
                <a:gd name="T12" fmla="*/ 11 w 28"/>
                <a:gd name="T13" fmla="*/ 11 h 11"/>
                <a:gd name="T14" fmla="*/ 28 w 28"/>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1">
                  <a:moveTo>
                    <a:pt x="28" y="6"/>
                  </a:moveTo>
                  <a:cubicBezTo>
                    <a:pt x="26" y="6"/>
                    <a:pt x="24" y="4"/>
                    <a:pt x="24" y="3"/>
                  </a:cubicBezTo>
                  <a:cubicBezTo>
                    <a:pt x="23" y="4"/>
                    <a:pt x="23" y="4"/>
                    <a:pt x="24" y="5"/>
                  </a:cubicBezTo>
                  <a:cubicBezTo>
                    <a:pt x="17" y="4"/>
                    <a:pt x="27" y="0"/>
                    <a:pt x="16" y="1"/>
                  </a:cubicBezTo>
                  <a:cubicBezTo>
                    <a:pt x="11" y="2"/>
                    <a:pt x="11" y="4"/>
                    <a:pt x="7" y="4"/>
                  </a:cubicBezTo>
                  <a:cubicBezTo>
                    <a:pt x="7" y="8"/>
                    <a:pt x="3" y="9"/>
                    <a:pt x="0" y="11"/>
                  </a:cubicBezTo>
                  <a:cubicBezTo>
                    <a:pt x="11" y="11"/>
                    <a:pt x="11" y="11"/>
                    <a:pt x="11" y="11"/>
                  </a:cubicBezTo>
                  <a:cubicBezTo>
                    <a:pt x="16" y="8"/>
                    <a:pt x="21" y="5"/>
                    <a:pt x="28" y="6"/>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2" name="Forma libre 322"/>
            <p:cNvSpPr>
              <a:spLocks/>
            </p:cNvSpPr>
            <p:nvPr/>
          </p:nvSpPr>
          <p:spPr bwMode="auto">
            <a:xfrm>
              <a:off x="1558925" y="6811963"/>
              <a:ext cx="101600" cy="44450"/>
            </a:xfrm>
            <a:custGeom>
              <a:avLst/>
              <a:gdLst>
                <a:gd name="T0" fmla="*/ 32 w 32"/>
                <a:gd name="T1" fmla="*/ 0 h 14"/>
                <a:gd name="T2" fmla="*/ 0 w 32"/>
                <a:gd name="T3" fmla="*/ 14 h 14"/>
                <a:gd name="T4" fmla="*/ 0 w 32"/>
                <a:gd name="T5" fmla="*/ 14 h 14"/>
                <a:gd name="T6" fmla="*/ 16 w 32"/>
                <a:gd name="T7" fmla="*/ 14 h 14"/>
                <a:gd name="T8" fmla="*/ 32 w 32"/>
                <a:gd name="T9" fmla="*/ 0 h 14"/>
              </a:gdLst>
              <a:ahLst/>
              <a:cxnLst>
                <a:cxn ang="0">
                  <a:pos x="T0" y="T1"/>
                </a:cxn>
                <a:cxn ang="0">
                  <a:pos x="T2" y="T3"/>
                </a:cxn>
                <a:cxn ang="0">
                  <a:pos x="T4" y="T5"/>
                </a:cxn>
                <a:cxn ang="0">
                  <a:pos x="T6" y="T7"/>
                </a:cxn>
                <a:cxn ang="0">
                  <a:pos x="T8" y="T9"/>
                </a:cxn>
              </a:cxnLst>
              <a:rect l="0" t="0" r="r" b="b"/>
              <a:pathLst>
                <a:path w="32" h="14">
                  <a:moveTo>
                    <a:pt x="32" y="0"/>
                  </a:moveTo>
                  <a:cubicBezTo>
                    <a:pt x="22" y="3"/>
                    <a:pt x="5" y="13"/>
                    <a:pt x="0" y="14"/>
                  </a:cubicBezTo>
                  <a:cubicBezTo>
                    <a:pt x="0" y="14"/>
                    <a:pt x="0" y="14"/>
                    <a:pt x="0" y="14"/>
                  </a:cubicBezTo>
                  <a:cubicBezTo>
                    <a:pt x="16" y="14"/>
                    <a:pt x="16" y="14"/>
                    <a:pt x="16" y="14"/>
                  </a:cubicBezTo>
                  <a:cubicBezTo>
                    <a:pt x="22" y="9"/>
                    <a:pt x="29" y="3"/>
                    <a:pt x="32" y="0"/>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3" name="Forma libre 323"/>
            <p:cNvSpPr>
              <a:spLocks/>
            </p:cNvSpPr>
            <p:nvPr/>
          </p:nvSpPr>
          <p:spPr bwMode="auto">
            <a:xfrm>
              <a:off x="34925" y="6735763"/>
              <a:ext cx="123825" cy="120650"/>
            </a:xfrm>
            <a:custGeom>
              <a:avLst/>
              <a:gdLst>
                <a:gd name="T0" fmla="*/ 24 w 39"/>
                <a:gd name="T1" fmla="*/ 28 h 38"/>
                <a:gd name="T2" fmla="*/ 24 w 39"/>
                <a:gd name="T3" fmla="*/ 38 h 38"/>
                <a:gd name="T4" fmla="*/ 28 w 39"/>
                <a:gd name="T5" fmla="*/ 38 h 38"/>
                <a:gd name="T6" fmla="*/ 30 w 39"/>
                <a:gd name="T7" fmla="*/ 28 h 38"/>
                <a:gd name="T8" fmla="*/ 39 w 39"/>
                <a:gd name="T9" fmla="*/ 3 h 38"/>
                <a:gd name="T10" fmla="*/ 37 w 39"/>
                <a:gd name="T11" fmla="*/ 0 h 38"/>
                <a:gd name="T12" fmla="*/ 30 w 39"/>
                <a:gd name="T13" fmla="*/ 4 h 38"/>
                <a:gd name="T14" fmla="*/ 26 w 39"/>
                <a:gd name="T15" fmla="*/ 15 h 38"/>
                <a:gd name="T16" fmla="*/ 17 w 39"/>
                <a:gd name="T17" fmla="*/ 21 h 38"/>
                <a:gd name="T18" fmla="*/ 8 w 39"/>
                <a:gd name="T19" fmla="*/ 27 h 38"/>
                <a:gd name="T20" fmla="*/ 10 w 39"/>
                <a:gd name="T21" fmla="*/ 28 h 38"/>
                <a:gd name="T22" fmla="*/ 0 w 39"/>
                <a:gd name="T23" fmla="*/ 38 h 38"/>
                <a:gd name="T24" fmla="*/ 14 w 39"/>
                <a:gd name="T25" fmla="*/ 38 h 38"/>
                <a:gd name="T26" fmla="*/ 24 w 39"/>
                <a:gd name="T27"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8">
                  <a:moveTo>
                    <a:pt x="24" y="28"/>
                  </a:moveTo>
                  <a:cubicBezTo>
                    <a:pt x="25" y="30"/>
                    <a:pt x="24" y="34"/>
                    <a:pt x="24" y="38"/>
                  </a:cubicBezTo>
                  <a:cubicBezTo>
                    <a:pt x="28" y="38"/>
                    <a:pt x="28" y="38"/>
                    <a:pt x="28" y="38"/>
                  </a:cubicBezTo>
                  <a:cubicBezTo>
                    <a:pt x="27" y="35"/>
                    <a:pt x="27" y="30"/>
                    <a:pt x="30" y="28"/>
                  </a:cubicBezTo>
                  <a:cubicBezTo>
                    <a:pt x="25" y="29"/>
                    <a:pt x="35" y="6"/>
                    <a:pt x="39" y="3"/>
                  </a:cubicBezTo>
                  <a:cubicBezTo>
                    <a:pt x="36" y="4"/>
                    <a:pt x="39" y="0"/>
                    <a:pt x="37" y="0"/>
                  </a:cubicBezTo>
                  <a:cubicBezTo>
                    <a:pt x="37" y="5"/>
                    <a:pt x="33" y="4"/>
                    <a:pt x="30" y="4"/>
                  </a:cubicBezTo>
                  <a:cubicBezTo>
                    <a:pt x="28" y="6"/>
                    <a:pt x="27" y="13"/>
                    <a:pt x="26" y="15"/>
                  </a:cubicBezTo>
                  <a:cubicBezTo>
                    <a:pt x="23" y="18"/>
                    <a:pt x="19" y="22"/>
                    <a:pt x="17" y="21"/>
                  </a:cubicBezTo>
                  <a:cubicBezTo>
                    <a:pt x="18" y="28"/>
                    <a:pt x="10" y="24"/>
                    <a:pt x="8" y="27"/>
                  </a:cubicBezTo>
                  <a:cubicBezTo>
                    <a:pt x="8" y="27"/>
                    <a:pt x="9" y="28"/>
                    <a:pt x="10" y="28"/>
                  </a:cubicBezTo>
                  <a:cubicBezTo>
                    <a:pt x="9" y="29"/>
                    <a:pt x="4" y="35"/>
                    <a:pt x="0" y="38"/>
                  </a:cubicBezTo>
                  <a:cubicBezTo>
                    <a:pt x="14" y="38"/>
                    <a:pt x="14" y="38"/>
                    <a:pt x="14" y="38"/>
                  </a:cubicBezTo>
                  <a:cubicBezTo>
                    <a:pt x="18" y="33"/>
                    <a:pt x="21" y="29"/>
                    <a:pt x="24" y="28"/>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4" name="Forma libre 324"/>
            <p:cNvSpPr>
              <a:spLocks/>
            </p:cNvSpPr>
            <p:nvPr/>
          </p:nvSpPr>
          <p:spPr bwMode="auto">
            <a:xfrm>
              <a:off x="1428750" y="6415088"/>
              <a:ext cx="835025" cy="441325"/>
            </a:xfrm>
            <a:custGeom>
              <a:avLst/>
              <a:gdLst>
                <a:gd name="T0" fmla="*/ 11 w 263"/>
                <a:gd name="T1" fmla="*/ 131 h 139"/>
                <a:gd name="T2" fmla="*/ 21 w 263"/>
                <a:gd name="T3" fmla="*/ 128 h 139"/>
                <a:gd name="T4" fmla="*/ 41 w 263"/>
                <a:gd name="T5" fmla="*/ 122 h 139"/>
                <a:gd name="T6" fmla="*/ 43 w 263"/>
                <a:gd name="T7" fmla="*/ 122 h 139"/>
                <a:gd name="T8" fmla="*/ 45 w 263"/>
                <a:gd name="T9" fmla="*/ 121 h 139"/>
                <a:gd name="T10" fmla="*/ 80 w 263"/>
                <a:gd name="T11" fmla="*/ 113 h 139"/>
                <a:gd name="T12" fmla="*/ 89 w 263"/>
                <a:gd name="T13" fmla="*/ 113 h 139"/>
                <a:gd name="T14" fmla="*/ 103 w 263"/>
                <a:gd name="T15" fmla="*/ 113 h 139"/>
                <a:gd name="T16" fmla="*/ 139 w 263"/>
                <a:gd name="T17" fmla="*/ 113 h 139"/>
                <a:gd name="T18" fmla="*/ 144 w 263"/>
                <a:gd name="T19" fmla="*/ 112 h 139"/>
                <a:gd name="T20" fmla="*/ 145 w 263"/>
                <a:gd name="T21" fmla="*/ 115 h 139"/>
                <a:gd name="T22" fmla="*/ 151 w 263"/>
                <a:gd name="T23" fmla="*/ 115 h 139"/>
                <a:gd name="T24" fmla="*/ 160 w 263"/>
                <a:gd name="T25" fmla="*/ 115 h 139"/>
                <a:gd name="T26" fmla="*/ 200 w 263"/>
                <a:gd name="T27" fmla="*/ 116 h 139"/>
                <a:gd name="T28" fmla="*/ 235 w 263"/>
                <a:gd name="T29" fmla="*/ 123 h 139"/>
                <a:gd name="T30" fmla="*/ 263 w 263"/>
                <a:gd name="T31" fmla="*/ 128 h 139"/>
                <a:gd name="T32" fmla="*/ 239 w 263"/>
                <a:gd name="T33" fmla="*/ 116 h 139"/>
                <a:gd name="T34" fmla="*/ 221 w 263"/>
                <a:gd name="T35" fmla="*/ 112 h 139"/>
                <a:gd name="T36" fmla="*/ 204 w 263"/>
                <a:gd name="T37" fmla="*/ 104 h 139"/>
                <a:gd name="T38" fmla="*/ 191 w 263"/>
                <a:gd name="T39" fmla="*/ 108 h 139"/>
                <a:gd name="T40" fmla="*/ 192 w 263"/>
                <a:gd name="T41" fmla="*/ 110 h 139"/>
                <a:gd name="T42" fmla="*/ 126 w 263"/>
                <a:gd name="T43" fmla="*/ 100 h 139"/>
                <a:gd name="T44" fmla="*/ 56 w 263"/>
                <a:gd name="T45" fmla="*/ 102 h 139"/>
                <a:gd name="T46" fmla="*/ 34 w 263"/>
                <a:gd name="T47" fmla="*/ 110 h 139"/>
                <a:gd name="T48" fmla="*/ 23 w 263"/>
                <a:gd name="T49" fmla="*/ 109 h 139"/>
                <a:gd name="T50" fmla="*/ 26 w 263"/>
                <a:gd name="T51" fmla="*/ 98 h 139"/>
                <a:gd name="T52" fmla="*/ 32 w 263"/>
                <a:gd name="T53" fmla="*/ 95 h 139"/>
                <a:gd name="T54" fmla="*/ 32 w 263"/>
                <a:gd name="T55" fmla="*/ 98 h 139"/>
                <a:gd name="T56" fmla="*/ 34 w 263"/>
                <a:gd name="T57" fmla="*/ 96 h 139"/>
                <a:gd name="T58" fmla="*/ 41 w 263"/>
                <a:gd name="T59" fmla="*/ 83 h 139"/>
                <a:gd name="T60" fmla="*/ 45 w 263"/>
                <a:gd name="T61" fmla="*/ 70 h 139"/>
                <a:gd name="T62" fmla="*/ 50 w 263"/>
                <a:gd name="T63" fmla="*/ 69 h 139"/>
                <a:gd name="T64" fmla="*/ 48 w 263"/>
                <a:gd name="T65" fmla="*/ 68 h 139"/>
                <a:gd name="T66" fmla="*/ 56 w 263"/>
                <a:gd name="T67" fmla="*/ 59 h 139"/>
                <a:gd name="T68" fmla="*/ 59 w 263"/>
                <a:gd name="T69" fmla="*/ 53 h 139"/>
                <a:gd name="T70" fmla="*/ 63 w 263"/>
                <a:gd name="T71" fmla="*/ 53 h 139"/>
                <a:gd name="T72" fmla="*/ 71 w 263"/>
                <a:gd name="T73" fmla="*/ 34 h 139"/>
                <a:gd name="T74" fmla="*/ 83 w 263"/>
                <a:gd name="T75" fmla="*/ 21 h 139"/>
                <a:gd name="T76" fmla="*/ 81 w 263"/>
                <a:gd name="T77" fmla="*/ 21 h 139"/>
                <a:gd name="T78" fmla="*/ 91 w 263"/>
                <a:gd name="T79" fmla="*/ 12 h 139"/>
                <a:gd name="T80" fmla="*/ 101 w 263"/>
                <a:gd name="T81" fmla="*/ 6 h 139"/>
                <a:gd name="T82" fmla="*/ 75 w 263"/>
                <a:gd name="T83" fmla="*/ 25 h 139"/>
                <a:gd name="T84" fmla="*/ 61 w 263"/>
                <a:gd name="T85" fmla="*/ 40 h 139"/>
                <a:gd name="T86" fmla="*/ 47 w 263"/>
                <a:gd name="T87" fmla="*/ 64 h 139"/>
                <a:gd name="T88" fmla="*/ 41 w 263"/>
                <a:gd name="T89" fmla="*/ 75 h 139"/>
                <a:gd name="T90" fmla="*/ 29 w 263"/>
                <a:gd name="T91" fmla="*/ 86 h 139"/>
                <a:gd name="T92" fmla="*/ 16 w 263"/>
                <a:gd name="T93" fmla="*/ 108 h 139"/>
                <a:gd name="T94" fmla="*/ 0 w 263"/>
                <a:gd name="T95" fmla="*/ 139 h 139"/>
                <a:gd name="T96" fmla="*/ 8 w 263"/>
                <a:gd name="T97" fmla="*/ 139 h 139"/>
                <a:gd name="T98" fmla="*/ 11 w 263"/>
                <a:gd name="T99" fmla="*/ 13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3" h="139">
                  <a:moveTo>
                    <a:pt x="11" y="131"/>
                  </a:moveTo>
                  <a:cubicBezTo>
                    <a:pt x="14" y="134"/>
                    <a:pt x="17" y="127"/>
                    <a:pt x="21" y="128"/>
                  </a:cubicBezTo>
                  <a:cubicBezTo>
                    <a:pt x="24" y="122"/>
                    <a:pt x="35" y="122"/>
                    <a:pt x="41" y="122"/>
                  </a:cubicBezTo>
                  <a:cubicBezTo>
                    <a:pt x="37" y="120"/>
                    <a:pt x="42" y="120"/>
                    <a:pt x="43" y="122"/>
                  </a:cubicBezTo>
                  <a:cubicBezTo>
                    <a:pt x="44" y="120"/>
                    <a:pt x="40" y="119"/>
                    <a:pt x="45" y="121"/>
                  </a:cubicBezTo>
                  <a:cubicBezTo>
                    <a:pt x="43" y="117"/>
                    <a:pt x="77" y="113"/>
                    <a:pt x="80" y="113"/>
                  </a:cubicBezTo>
                  <a:cubicBezTo>
                    <a:pt x="73" y="115"/>
                    <a:pt x="87" y="113"/>
                    <a:pt x="89" y="113"/>
                  </a:cubicBezTo>
                  <a:cubicBezTo>
                    <a:pt x="94" y="113"/>
                    <a:pt x="98" y="112"/>
                    <a:pt x="103" y="113"/>
                  </a:cubicBezTo>
                  <a:cubicBezTo>
                    <a:pt x="119" y="114"/>
                    <a:pt x="128" y="110"/>
                    <a:pt x="139" y="113"/>
                  </a:cubicBezTo>
                  <a:cubicBezTo>
                    <a:pt x="139" y="111"/>
                    <a:pt x="143" y="112"/>
                    <a:pt x="144" y="112"/>
                  </a:cubicBezTo>
                  <a:cubicBezTo>
                    <a:pt x="144" y="113"/>
                    <a:pt x="145" y="114"/>
                    <a:pt x="145" y="115"/>
                  </a:cubicBezTo>
                  <a:cubicBezTo>
                    <a:pt x="147" y="115"/>
                    <a:pt x="149" y="115"/>
                    <a:pt x="151" y="115"/>
                  </a:cubicBezTo>
                  <a:cubicBezTo>
                    <a:pt x="155" y="116"/>
                    <a:pt x="156" y="114"/>
                    <a:pt x="160" y="115"/>
                  </a:cubicBezTo>
                  <a:cubicBezTo>
                    <a:pt x="170" y="118"/>
                    <a:pt x="187" y="114"/>
                    <a:pt x="200" y="116"/>
                  </a:cubicBezTo>
                  <a:cubicBezTo>
                    <a:pt x="207" y="117"/>
                    <a:pt x="231" y="118"/>
                    <a:pt x="235" y="123"/>
                  </a:cubicBezTo>
                  <a:cubicBezTo>
                    <a:pt x="238" y="126"/>
                    <a:pt x="263" y="130"/>
                    <a:pt x="263" y="128"/>
                  </a:cubicBezTo>
                  <a:cubicBezTo>
                    <a:pt x="257" y="126"/>
                    <a:pt x="245" y="121"/>
                    <a:pt x="239" y="116"/>
                  </a:cubicBezTo>
                  <a:cubicBezTo>
                    <a:pt x="239" y="117"/>
                    <a:pt x="224" y="112"/>
                    <a:pt x="221" y="112"/>
                  </a:cubicBezTo>
                  <a:cubicBezTo>
                    <a:pt x="215" y="111"/>
                    <a:pt x="208" y="110"/>
                    <a:pt x="204" y="104"/>
                  </a:cubicBezTo>
                  <a:cubicBezTo>
                    <a:pt x="203" y="109"/>
                    <a:pt x="194" y="108"/>
                    <a:pt x="191" y="108"/>
                  </a:cubicBezTo>
                  <a:cubicBezTo>
                    <a:pt x="191" y="109"/>
                    <a:pt x="192" y="109"/>
                    <a:pt x="192" y="110"/>
                  </a:cubicBezTo>
                  <a:cubicBezTo>
                    <a:pt x="176" y="98"/>
                    <a:pt x="147" y="102"/>
                    <a:pt x="126" y="100"/>
                  </a:cubicBezTo>
                  <a:cubicBezTo>
                    <a:pt x="102" y="98"/>
                    <a:pt x="79" y="106"/>
                    <a:pt x="56" y="102"/>
                  </a:cubicBezTo>
                  <a:cubicBezTo>
                    <a:pt x="55" y="92"/>
                    <a:pt x="35" y="110"/>
                    <a:pt x="34" y="110"/>
                  </a:cubicBezTo>
                  <a:cubicBezTo>
                    <a:pt x="29" y="110"/>
                    <a:pt x="28" y="106"/>
                    <a:pt x="23" y="109"/>
                  </a:cubicBezTo>
                  <a:cubicBezTo>
                    <a:pt x="23" y="105"/>
                    <a:pt x="29" y="99"/>
                    <a:pt x="26" y="98"/>
                  </a:cubicBezTo>
                  <a:cubicBezTo>
                    <a:pt x="28" y="96"/>
                    <a:pt x="29" y="95"/>
                    <a:pt x="32" y="95"/>
                  </a:cubicBezTo>
                  <a:cubicBezTo>
                    <a:pt x="32" y="96"/>
                    <a:pt x="33" y="97"/>
                    <a:pt x="32" y="98"/>
                  </a:cubicBezTo>
                  <a:cubicBezTo>
                    <a:pt x="33" y="97"/>
                    <a:pt x="33" y="97"/>
                    <a:pt x="34" y="96"/>
                  </a:cubicBezTo>
                  <a:cubicBezTo>
                    <a:pt x="37" y="100"/>
                    <a:pt x="37" y="86"/>
                    <a:pt x="41" y="83"/>
                  </a:cubicBezTo>
                  <a:cubicBezTo>
                    <a:pt x="43" y="82"/>
                    <a:pt x="46" y="71"/>
                    <a:pt x="45" y="70"/>
                  </a:cubicBezTo>
                  <a:cubicBezTo>
                    <a:pt x="47" y="72"/>
                    <a:pt x="48" y="72"/>
                    <a:pt x="50" y="69"/>
                  </a:cubicBezTo>
                  <a:cubicBezTo>
                    <a:pt x="49" y="68"/>
                    <a:pt x="49" y="68"/>
                    <a:pt x="48" y="68"/>
                  </a:cubicBezTo>
                  <a:cubicBezTo>
                    <a:pt x="54" y="65"/>
                    <a:pt x="53" y="64"/>
                    <a:pt x="56" y="59"/>
                  </a:cubicBezTo>
                  <a:cubicBezTo>
                    <a:pt x="57" y="58"/>
                    <a:pt x="63" y="54"/>
                    <a:pt x="59" y="53"/>
                  </a:cubicBezTo>
                  <a:cubicBezTo>
                    <a:pt x="61" y="53"/>
                    <a:pt x="62" y="53"/>
                    <a:pt x="63" y="53"/>
                  </a:cubicBezTo>
                  <a:cubicBezTo>
                    <a:pt x="59" y="49"/>
                    <a:pt x="69" y="39"/>
                    <a:pt x="71" y="34"/>
                  </a:cubicBezTo>
                  <a:cubicBezTo>
                    <a:pt x="71" y="33"/>
                    <a:pt x="82" y="22"/>
                    <a:pt x="83" y="21"/>
                  </a:cubicBezTo>
                  <a:cubicBezTo>
                    <a:pt x="83" y="21"/>
                    <a:pt x="82" y="21"/>
                    <a:pt x="81" y="21"/>
                  </a:cubicBezTo>
                  <a:cubicBezTo>
                    <a:pt x="83" y="20"/>
                    <a:pt x="91" y="15"/>
                    <a:pt x="91" y="12"/>
                  </a:cubicBezTo>
                  <a:cubicBezTo>
                    <a:pt x="91" y="15"/>
                    <a:pt x="100" y="6"/>
                    <a:pt x="101" y="6"/>
                  </a:cubicBezTo>
                  <a:cubicBezTo>
                    <a:pt x="99" y="0"/>
                    <a:pt x="67" y="18"/>
                    <a:pt x="75" y="25"/>
                  </a:cubicBezTo>
                  <a:cubicBezTo>
                    <a:pt x="71" y="24"/>
                    <a:pt x="61" y="40"/>
                    <a:pt x="61" y="40"/>
                  </a:cubicBezTo>
                  <a:cubicBezTo>
                    <a:pt x="56" y="48"/>
                    <a:pt x="57" y="60"/>
                    <a:pt x="47" y="64"/>
                  </a:cubicBezTo>
                  <a:cubicBezTo>
                    <a:pt x="50" y="69"/>
                    <a:pt x="37" y="69"/>
                    <a:pt x="41" y="75"/>
                  </a:cubicBezTo>
                  <a:cubicBezTo>
                    <a:pt x="35" y="72"/>
                    <a:pt x="36" y="87"/>
                    <a:pt x="29" y="86"/>
                  </a:cubicBezTo>
                  <a:cubicBezTo>
                    <a:pt x="30" y="93"/>
                    <a:pt x="19" y="101"/>
                    <a:pt x="16" y="108"/>
                  </a:cubicBezTo>
                  <a:cubicBezTo>
                    <a:pt x="12" y="119"/>
                    <a:pt x="7" y="130"/>
                    <a:pt x="0" y="139"/>
                  </a:cubicBezTo>
                  <a:cubicBezTo>
                    <a:pt x="8" y="139"/>
                    <a:pt x="8" y="139"/>
                    <a:pt x="8" y="139"/>
                  </a:cubicBezTo>
                  <a:cubicBezTo>
                    <a:pt x="9" y="137"/>
                    <a:pt x="11" y="135"/>
                    <a:pt x="11" y="13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5" name="Forma libre 325"/>
            <p:cNvSpPr>
              <a:spLocks/>
            </p:cNvSpPr>
            <p:nvPr/>
          </p:nvSpPr>
          <p:spPr bwMode="auto">
            <a:xfrm>
              <a:off x="133350" y="6818313"/>
              <a:ext cx="41275" cy="38100"/>
            </a:xfrm>
            <a:custGeom>
              <a:avLst/>
              <a:gdLst>
                <a:gd name="T0" fmla="*/ 9 w 13"/>
                <a:gd name="T1" fmla="*/ 9 h 12"/>
                <a:gd name="T2" fmla="*/ 11 w 13"/>
                <a:gd name="T3" fmla="*/ 1 h 12"/>
                <a:gd name="T4" fmla="*/ 7 w 13"/>
                <a:gd name="T5" fmla="*/ 6 h 12"/>
                <a:gd name="T6" fmla="*/ 0 w 13"/>
                <a:gd name="T7" fmla="*/ 12 h 12"/>
                <a:gd name="T8" fmla="*/ 4 w 13"/>
                <a:gd name="T9" fmla="*/ 12 h 12"/>
                <a:gd name="T10" fmla="*/ 9 w 13"/>
                <a:gd name="T11" fmla="*/ 9 h 12"/>
              </a:gdLst>
              <a:ahLst/>
              <a:cxnLst>
                <a:cxn ang="0">
                  <a:pos x="T0" y="T1"/>
                </a:cxn>
                <a:cxn ang="0">
                  <a:pos x="T2" y="T3"/>
                </a:cxn>
                <a:cxn ang="0">
                  <a:pos x="T4" y="T5"/>
                </a:cxn>
                <a:cxn ang="0">
                  <a:pos x="T6" y="T7"/>
                </a:cxn>
                <a:cxn ang="0">
                  <a:pos x="T8" y="T9"/>
                </a:cxn>
                <a:cxn ang="0">
                  <a:pos x="T10" y="T11"/>
                </a:cxn>
              </a:cxnLst>
              <a:rect l="0" t="0" r="r" b="b"/>
              <a:pathLst>
                <a:path w="13" h="12">
                  <a:moveTo>
                    <a:pt x="9" y="9"/>
                  </a:moveTo>
                  <a:cubicBezTo>
                    <a:pt x="9" y="7"/>
                    <a:pt x="13" y="2"/>
                    <a:pt x="11" y="1"/>
                  </a:cubicBezTo>
                  <a:cubicBezTo>
                    <a:pt x="10" y="0"/>
                    <a:pt x="7" y="5"/>
                    <a:pt x="7" y="6"/>
                  </a:cubicBezTo>
                  <a:cubicBezTo>
                    <a:pt x="5" y="9"/>
                    <a:pt x="3" y="11"/>
                    <a:pt x="0" y="12"/>
                  </a:cubicBezTo>
                  <a:cubicBezTo>
                    <a:pt x="4" y="12"/>
                    <a:pt x="4" y="12"/>
                    <a:pt x="4" y="12"/>
                  </a:cubicBezTo>
                  <a:cubicBezTo>
                    <a:pt x="5" y="9"/>
                    <a:pt x="7" y="7"/>
                    <a:pt x="9" y="9"/>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6" name="Forma libre 326"/>
            <p:cNvSpPr>
              <a:spLocks/>
            </p:cNvSpPr>
            <p:nvPr/>
          </p:nvSpPr>
          <p:spPr bwMode="auto">
            <a:xfrm>
              <a:off x="1244600" y="6853238"/>
              <a:ext cx="9525" cy="3175"/>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0"/>
                    <a:pt x="0" y="1"/>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7" name="Forma libre 327"/>
            <p:cNvSpPr>
              <a:spLocks noEditPoints="1"/>
            </p:cNvSpPr>
            <p:nvPr/>
          </p:nvSpPr>
          <p:spPr bwMode="auto">
            <a:xfrm>
              <a:off x="1177925" y="6684963"/>
              <a:ext cx="295275" cy="171450"/>
            </a:xfrm>
            <a:custGeom>
              <a:avLst/>
              <a:gdLst>
                <a:gd name="T0" fmla="*/ 12 w 93"/>
                <a:gd name="T1" fmla="*/ 53 h 54"/>
                <a:gd name="T2" fmla="*/ 24 w 93"/>
                <a:gd name="T3" fmla="*/ 54 h 54"/>
                <a:gd name="T4" fmla="*/ 29 w 93"/>
                <a:gd name="T5" fmla="*/ 54 h 54"/>
                <a:gd name="T6" fmla="*/ 31 w 93"/>
                <a:gd name="T7" fmla="*/ 53 h 54"/>
                <a:gd name="T8" fmla="*/ 29 w 93"/>
                <a:gd name="T9" fmla="*/ 53 h 54"/>
                <a:gd name="T10" fmla="*/ 49 w 93"/>
                <a:gd name="T11" fmla="*/ 46 h 54"/>
                <a:gd name="T12" fmla="*/ 57 w 93"/>
                <a:gd name="T13" fmla="*/ 30 h 54"/>
                <a:gd name="T14" fmla="*/ 75 w 93"/>
                <a:gd name="T15" fmla="*/ 22 h 54"/>
                <a:gd name="T16" fmla="*/ 75 w 93"/>
                <a:gd name="T17" fmla="*/ 17 h 54"/>
                <a:gd name="T18" fmla="*/ 85 w 93"/>
                <a:gd name="T19" fmla="*/ 10 h 54"/>
                <a:gd name="T20" fmla="*/ 90 w 93"/>
                <a:gd name="T21" fmla="*/ 7 h 54"/>
                <a:gd name="T22" fmla="*/ 93 w 93"/>
                <a:gd name="T23" fmla="*/ 1 h 54"/>
                <a:gd name="T24" fmla="*/ 66 w 93"/>
                <a:gd name="T25" fmla="*/ 4 h 54"/>
                <a:gd name="T26" fmla="*/ 69 w 93"/>
                <a:gd name="T27" fmla="*/ 0 h 54"/>
                <a:gd name="T28" fmla="*/ 37 w 93"/>
                <a:gd name="T29" fmla="*/ 24 h 54"/>
                <a:gd name="T30" fmla="*/ 25 w 93"/>
                <a:gd name="T31" fmla="*/ 36 h 54"/>
                <a:gd name="T32" fmla="*/ 12 w 93"/>
                <a:gd name="T33" fmla="*/ 46 h 54"/>
                <a:gd name="T34" fmla="*/ 14 w 93"/>
                <a:gd name="T35" fmla="*/ 46 h 54"/>
                <a:gd name="T36" fmla="*/ 9 w 93"/>
                <a:gd name="T37" fmla="*/ 48 h 54"/>
                <a:gd name="T38" fmla="*/ 2 w 93"/>
                <a:gd name="T39" fmla="*/ 53 h 54"/>
                <a:gd name="T40" fmla="*/ 0 w 93"/>
                <a:gd name="T41" fmla="*/ 54 h 54"/>
                <a:gd name="T42" fmla="*/ 12 w 93"/>
                <a:gd name="T43" fmla="*/ 54 h 54"/>
                <a:gd name="T44" fmla="*/ 12 w 93"/>
                <a:gd name="T45" fmla="*/ 53 h 54"/>
                <a:gd name="T46" fmla="*/ 62 w 93"/>
                <a:gd name="T47" fmla="*/ 16 h 54"/>
                <a:gd name="T48" fmla="*/ 62 w 93"/>
                <a:gd name="T49" fmla="*/ 17 h 54"/>
                <a:gd name="T50" fmla="*/ 60 w 93"/>
                <a:gd name="T51" fmla="*/ 19 h 54"/>
                <a:gd name="T52" fmla="*/ 50 w 93"/>
                <a:gd name="T53" fmla="*/ 19 h 54"/>
                <a:gd name="T54" fmla="*/ 62 w 93"/>
                <a:gd name="T55" fmla="*/ 16 h 54"/>
                <a:gd name="T56" fmla="*/ 40 w 93"/>
                <a:gd name="T57" fmla="*/ 32 h 54"/>
                <a:gd name="T58" fmla="*/ 43 w 93"/>
                <a:gd name="T59" fmla="*/ 31 h 54"/>
                <a:gd name="T60" fmla="*/ 31 w 93"/>
                <a:gd name="T61" fmla="*/ 36 h 54"/>
                <a:gd name="T62" fmla="*/ 40 w 93"/>
                <a:gd name="T63" fmla="*/ 3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 h="54">
                  <a:moveTo>
                    <a:pt x="12" y="53"/>
                  </a:moveTo>
                  <a:cubicBezTo>
                    <a:pt x="17" y="47"/>
                    <a:pt x="28" y="51"/>
                    <a:pt x="24" y="54"/>
                  </a:cubicBezTo>
                  <a:cubicBezTo>
                    <a:pt x="29" y="54"/>
                    <a:pt x="29" y="54"/>
                    <a:pt x="29" y="54"/>
                  </a:cubicBezTo>
                  <a:cubicBezTo>
                    <a:pt x="30" y="54"/>
                    <a:pt x="31" y="53"/>
                    <a:pt x="31" y="53"/>
                  </a:cubicBezTo>
                  <a:cubicBezTo>
                    <a:pt x="31" y="53"/>
                    <a:pt x="30" y="53"/>
                    <a:pt x="29" y="53"/>
                  </a:cubicBezTo>
                  <a:cubicBezTo>
                    <a:pt x="31" y="48"/>
                    <a:pt x="43" y="48"/>
                    <a:pt x="49" y="46"/>
                  </a:cubicBezTo>
                  <a:cubicBezTo>
                    <a:pt x="62" y="42"/>
                    <a:pt x="51" y="33"/>
                    <a:pt x="57" y="30"/>
                  </a:cubicBezTo>
                  <a:cubicBezTo>
                    <a:pt x="62" y="26"/>
                    <a:pt x="72" y="26"/>
                    <a:pt x="75" y="22"/>
                  </a:cubicBezTo>
                  <a:cubicBezTo>
                    <a:pt x="77" y="21"/>
                    <a:pt x="77" y="14"/>
                    <a:pt x="75" y="17"/>
                  </a:cubicBezTo>
                  <a:cubicBezTo>
                    <a:pt x="78" y="14"/>
                    <a:pt x="82" y="12"/>
                    <a:pt x="85" y="10"/>
                  </a:cubicBezTo>
                  <a:cubicBezTo>
                    <a:pt x="86" y="9"/>
                    <a:pt x="88" y="9"/>
                    <a:pt x="90" y="7"/>
                  </a:cubicBezTo>
                  <a:cubicBezTo>
                    <a:pt x="91" y="5"/>
                    <a:pt x="92" y="2"/>
                    <a:pt x="93" y="1"/>
                  </a:cubicBezTo>
                  <a:cubicBezTo>
                    <a:pt x="86" y="6"/>
                    <a:pt x="73" y="3"/>
                    <a:pt x="66" y="4"/>
                  </a:cubicBezTo>
                  <a:cubicBezTo>
                    <a:pt x="68" y="3"/>
                    <a:pt x="69" y="2"/>
                    <a:pt x="69" y="0"/>
                  </a:cubicBezTo>
                  <a:cubicBezTo>
                    <a:pt x="56" y="7"/>
                    <a:pt x="47" y="15"/>
                    <a:pt x="37" y="24"/>
                  </a:cubicBezTo>
                  <a:cubicBezTo>
                    <a:pt x="34" y="27"/>
                    <a:pt x="29" y="31"/>
                    <a:pt x="25" y="36"/>
                  </a:cubicBezTo>
                  <a:cubicBezTo>
                    <a:pt x="23" y="39"/>
                    <a:pt x="13" y="43"/>
                    <a:pt x="12" y="46"/>
                  </a:cubicBezTo>
                  <a:cubicBezTo>
                    <a:pt x="13" y="46"/>
                    <a:pt x="14" y="46"/>
                    <a:pt x="14" y="46"/>
                  </a:cubicBezTo>
                  <a:cubicBezTo>
                    <a:pt x="14" y="48"/>
                    <a:pt x="9" y="48"/>
                    <a:pt x="9" y="48"/>
                  </a:cubicBezTo>
                  <a:cubicBezTo>
                    <a:pt x="4" y="51"/>
                    <a:pt x="6" y="47"/>
                    <a:pt x="2" y="53"/>
                  </a:cubicBezTo>
                  <a:cubicBezTo>
                    <a:pt x="1" y="53"/>
                    <a:pt x="1" y="53"/>
                    <a:pt x="0" y="54"/>
                  </a:cubicBezTo>
                  <a:cubicBezTo>
                    <a:pt x="12" y="54"/>
                    <a:pt x="12" y="54"/>
                    <a:pt x="12" y="54"/>
                  </a:cubicBezTo>
                  <a:cubicBezTo>
                    <a:pt x="12" y="54"/>
                    <a:pt x="12" y="53"/>
                    <a:pt x="12" y="53"/>
                  </a:cubicBezTo>
                  <a:close/>
                  <a:moveTo>
                    <a:pt x="62" y="16"/>
                  </a:moveTo>
                  <a:cubicBezTo>
                    <a:pt x="59" y="16"/>
                    <a:pt x="62" y="16"/>
                    <a:pt x="62" y="17"/>
                  </a:cubicBezTo>
                  <a:cubicBezTo>
                    <a:pt x="61" y="18"/>
                    <a:pt x="59" y="16"/>
                    <a:pt x="60" y="19"/>
                  </a:cubicBezTo>
                  <a:cubicBezTo>
                    <a:pt x="59" y="19"/>
                    <a:pt x="50" y="23"/>
                    <a:pt x="50" y="19"/>
                  </a:cubicBezTo>
                  <a:cubicBezTo>
                    <a:pt x="52" y="19"/>
                    <a:pt x="56" y="10"/>
                    <a:pt x="62" y="16"/>
                  </a:cubicBezTo>
                  <a:close/>
                  <a:moveTo>
                    <a:pt x="40" y="32"/>
                  </a:moveTo>
                  <a:cubicBezTo>
                    <a:pt x="41" y="32"/>
                    <a:pt x="42" y="32"/>
                    <a:pt x="43" y="31"/>
                  </a:cubicBezTo>
                  <a:cubicBezTo>
                    <a:pt x="45" y="38"/>
                    <a:pt x="32" y="42"/>
                    <a:pt x="31" y="36"/>
                  </a:cubicBezTo>
                  <a:cubicBezTo>
                    <a:pt x="33" y="35"/>
                    <a:pt x="39" y="30"/>
                    <a:pt x="40" y="3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8" name="Forma libre 328"/>
            <p:cNvSpPr>
              <a:spLocks noEditPoints="1"/>
            </p:cNvSpPr>
            <p:nvPr/>
          </p:nvSpPr>
          <p:spPr bwMode="auto">
            <a:xfrm>
              <a:off x="6350" y="5662613"/>
              <a:ext cx="803275" cy="1193800"/>
            </a:xfrm>
            <a:custGeom>
              <a:avLst/>
              <a:gdLst>
                <a:gd name="T0" fmla="*/ 106 w 253"/>
                <a:gd name="T1" fmla="*/ 375 h 376"/>
                <a:gd name="T2" fmla="*/ 152 w 253"/>
                <a:gd name="T3" fmla="*/ 349 h 376"/>
                <a:gd name="T4" fmla="*/ 186 w 253"/>
                <a:gd name="T5" fmla="*/ 299 h 376"/>
                <a:gd name="T6" fmla="*/ 195 w 253"/>
                <a:gd name="T7" fmla="*/ 272 h 376"/>
                <a:gd name="T8" fmla="*/ 193 w 253"/>
                <a:gd name="T9" fmla="*/ 268 h 376"/>
                <a:gd name="T10" fmla="*/ 200 w 253"/>
                <a:gd name="T11" fmla="*/ 278 h 376"/>
                <a:gd name="T12" fmla="*/ 211 w 253"/>
                <a:gd name="T13" fmla="*/ 248 h 376"/>
                <a:gd name="T14" fmla="*/ 219 w 253"/>
                <a:gd name="T15" fmla="*/ 210 h 376"/>
                <a:gd name="T16" fmla="*/ 229 w 253"/>
                <a:gd name="T17" fmla="*/ 189 h 376"/>
                <a:gd name="T18" fmla="*/ 213 w 253"/>
                <a:gd name="T19" fmla="*/ 171 h 376"/>
                <a:gd name="T20" fmla="*/ 245 w 253"/>
                <a:gd name="T21" fmla="*/ 93 h 376"/>
                <a:gd name="T22" fmla="*/ 232 w 253"/>
                <a:gd name="T23" fmla="*/ 97 h 376"/>
                <a:gd name="T24" fmla="*/ 201 w 253"/>
                <a:gd name="T25" fmla="*/ 132 h 376"/>
                <a:gd name="T26" fmla="*/ 200 w 253"/>
                <a:gd name="T27" fmla="*/ 163 h 376"/>
                <a:gd name="T28" fmla="*/ 186 w 253"/>
                <a:gd name="T29" fmla="*/ 184 h 376"/>
                <a:gd name="T30" fmla="*/ 159 w 253"/>
                <a:gd name="T31" fmla="*/ 226 h 376"/>
                <a:gd name="T32" fmla="*/ 204 w 253"/>
                <a:gd name="T33" fmla="*/ 220 h 376"/>
                <a:gd name="T34" fmla="*/ 155 w 253"/>
                <a:gd name="T35" fmla="*/ 248 h 376"/>
                <a:gd name="T36" fmla="*/ 114 w 253"/>
                <a:gd name="T37" fmla="*/ 325 h 376"/>
                <a:gd name="T38" fmla="*/ 103 w 253"/>
                <a:gd name="T39" fmla="*/ 322 h 376"/>
                <a:gd name="T40" fmla="*/ 90 w 253"/>
                <a:gd name="T41" fmla="*/ 305 h 376"/>
                <a:gd name="T42" fmla="*/ 78 w 253"/>
                <a:gd name="T43" fmla="*/ 324 h 376"/>
                <a:gd name="T44" fmla="*/ 77 w 253"/>
                <a:gd name="T45" fmla="*/ 230 h 376"/>
                <a:gd name="T46" fmla="*/ 137 w 253"/>
                <a:gd name="T47" fmla="*/ 150 h 376"/>
                <a:gd name="T48" fmla="*/ 194 w 253"/>
                <a:gd name="T49" fmla="*/ 81 h 376"/>
                <a:gd name="T50" fmla="*/ 252 w 253"/>
                <a:gd name="T51" fmla="*/ 38 h 376"/>
                <a:gd name="T52" fmla="*/ 181 w 253"/>
                <a:gd name="T53" fmla="*/ 85 h 376"/>
                <a:gd name="T54" fmla="*/ 109 w 253"/>
                <a:gd name="T55" fmla="*/ 113 h 376"/>
                <a:gd name="T56" fmla="*/ 86 w 253"/>
                <a:gd name="T57" fmla="*/ 164 h 376"/>
                <a:gd name="T58" fmla="*/ 52 w 253"/>
                <a:gd name="T59" fmla="*/ 137 h 376"/>
                <a:gd name="T60" fmla="*/ 42 w 253"/>
                <a:gd name="T61" fmla="*/ 158 h 376"/>
                <a:gd name="T62" fmla="*/ 31 w 253"/>
                <a:gd name="T63" fmla="*/ 79 h 376"/>
                <a:gd name="T64" fmla="*/ 57 w 253"/>
                <a:gd name="T65" fmla="*/ 77 h 376"/>
                <a:gd name="T66" fmla="*/ 38 w 253"/>
                <a:gd name="T67" fmla="*/ 52 h 376"/>
                <a:gd name="T68" fmla="*/ 25 w 253"/>
                <a:gd name="T69" fmla="*/ 22 h 376"/>
                <a:gd name="T70" fmla="*/ 26 w 253"/>
                <a:gd name="T71" fmla="*/ 58 h 376"/>
                <a:gd name="T72" fmla="*/ 15 w 253"/>
                <a:gd name="T73" fmla="*/ 74 h 376"/>
                <a:gd name="T74" fmla="*/ 2 w 253"/>
                <a:gd name="T75" fmla="*/ 95 h 376"/>
                <a:gd name="T76" fmla="*/ 0 w 253"/>
                <a:gd name="T77" fmla="*/ 113 h 376"/>
                <a:gd name="T78" fmla="*/ 13 w 253"/>
                <a:gd name="T79" fmla="*/ 158 h 376"/>
                <a:gd name="T80" fmla="*/ 47 w 253"/>
                <a:gd name="T81" fmla="*/ 253 h 376"/>
                <a:gd name="T82" fmla="*/ 54 w 253"/>
                <a:gd name="T83" fmla="*/ 376 h 376"/>
                <a:gd name="T84" fmla="*/ 224 w 253"/>
                <a:gd name="T85" fmla="*/ 132 h 376"/>
                <a:gd name="T86" fmla="*/ 193 w 253"/>
                <a:gd name="T87" fmla="*/ 208 h 376"/>
                <a:gd name="T88" fmla="*/ 194 w 253"/>
                <a:gd name="T89" fmla="*/ 180 h 376"/>
                <a:gd name="T90" fmla="*/ 147 w 253"/>
                <a:gd name="T91" fmla="*/ 268 h 376"/>
                <a:gd name="T92" fmla="*/ 153 w 253"/>
                <a:gd name="T93" fmla="*/ 275 h 376"/>
                <a:gd name="T94" fmla="*/ 151 w 253"/>
                <a:gd name="T95" fmla="*/ 331 h 376"/>
                <a:gd name="T96" fmla="*/ 132 w 253"/>
                <a:gd name="T97" fmla="*/ 326 h 376"/>
                <a:gd name="T98" fmla="*/ 116 w 253"/>
                <a:gd name="T99" fmla="*/ 351 h 376"/>
                <a:gd name="T100" fmla="*/ 98 w 253"/>
                <a:gd name="T101" fmla="*/ 178 h 376"/>
                <a:gd name="T102" fmla="*/ 22 w 253"/>
                <a:gd name="T103" fmla="*/ 97 h 376"/>
                <a:gd name="T104" fmla="*/ 29 w 253"/>
                <a:gd name="T105" fmla="*/ 130 h 376"/>
                <a:gd name="T106" fmla="*/ 51 w 253"/>
                <a:gd name="T107" fmla="*/ 187 h 376"/>
                <a:gd name="T108" fmla="*/ 80 w 253"/>
                <a:gd name="T109" fmla="*/ 202 h 376"/>
                <a:gd name="T110" fmla="*/ 56 w 253"/>
                <a:gd name="T111" fmla="*/ 206 h 376"/>
                <a:gd name="T112" fmla="*/ 79 w 253"/>
                <a:gd name="T113" fmla="*/ 184 h 376"/>
                <a:gd name="T114" fmla="*/ 71 w 253"/>
                <a:gd name="T115" fmla="*/ 143 h 376"/>
                <a:gd name="T116" fmla="*/ 59 w 253"/>
                <a:gd name="T117" fmla="*/ 173 h 376"/>
                <a:gd name="T118" fmla="*/ 62 w 253"/>
                <a:gd name="T119" fmla="*/ 222 h 376"/>
                <a:gd name="T120" fmla="*/ 79 w 253"/>
                <a:gd name="T121" fmla="*/ 349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3" h="376">
                  <a:moveTo>
                    <a:pt x="95" y="357"/>
                  </a:moveTo>
                  <a:cubicBezTo>
                    <a:pt x="93" y="364"/>
                    <a:pt x="88" y="369"/>
                    <a:pt x="85" y="376"/>
                  </a:cubicBezTo>
                  <a:cubicBezTo>
                    <a:pt x="93" y="376"/>
                    <a:pt x="93" y="376"/>
                    <a:pt x="93" y="376"/>
                  </a:cubicBezTo>
                  <a:cubicBezTo>
                    <a:pt x="95" y="370"/>
                    <a:pt x="100" y="366"/>
                    <a:pt x="107" y="368"/>
                  </a:cubicBezTo>
                  <a:cubicBezTo>
                    <a:pt x="107" y="373"/>
                    <a:pt x="115" y="364"/>
                    <a:pt x="121" y="364"/>
                  </a:cubicBezTo>
                  <a:cubicBezTo>
                    <a:pt x="118" y="363"/>
                    <a:pt x="120" y="362"/>
                    <a:pt x="121" y="362"/>
                  </a:cubicBezTo>
                  <a:cubicBezTo>
                    <a:pt x="122" y="360"/>
                    <a:pt x="122" y="364"/>
                    <a:pt x="123" y="363"/>
                  </a:cubicBezTo>
                  <a:cubicBezTo>
                    <a:pt x="122" y="370"/>
                    <a:pt x="108" y="374"/>
                    <a:pt x="106" y="375"/>
                  </a:cubicBezTo>
                  <a:cubicBezTo>
                    <a:pt x="108" y="374"/>
                    <a:pt x="108" y="372"/>
                    <a:pt x="107" y="371"/>
                  </a:cubicBezTo>
                  <a:cubicBezTo>
                    <a:pt x="107" y="372"/>
                    <a:pt x="104" y="372"/>
                    <a:pt x="105" y="376"/>
                  </a:cubicBezTo>
                  <a:cubicBezTo>
                    <a:pt x="129" y="376"/>
                    <a:pt x="129" y="376"/>
                    <a:pt x="129" y="376"/>
                  </a:cubicBezTo>
                  <a:cubicBezTo>
                    <a:pt x="134" y="372"/>
                    <a:pt x="144" y="364"/>
                    <a:pt x="145" y="363"/>
                  </a:cubicBezTo>
                  <a:cubicBezTo>
                    <a:pt x="148" y="364"/>
                    <a:pt x="157" y="357"/>
                    <a:pt x="154" y="353"/>
                  </a:cubicBezTo>
                  <a:cubicBezTo>
                    <a:pt x="149" y="354"/>
                    <a:pt x="133" y="366"/>
                    <a:pt x="129" y="362"/>
                  </a:cubicBezTo>
                  <a:cubicBezTo>
                    <a:pt x="127" y="360"/>
                    <a:pt x="135" y="355"/>
                    <a:pt x="136" y="354"/>
                  </a:cubicBezTo>
                  <a:cubicBezTo>
                    <a:pt x="142" y="349"/>
                    <a:pt x="150" y="354"/>
                    <a:pt x="152" y="349"/>
                  </a:cubicBezTo>
                  <a:cubicBezTo>
                    <a:pt x="152" y="353"/>
                    <a:pt x="156" y="344"/>
                    <a:pt x="157" y="346"/>
                  </a:cubicBezTo>
                  <a:cubicBezTo>
                    <a:pt x="160" y="337"/>
                    <a:pt x="172" y="335"/>
                    <a:pt x="172" y="324"/>
                  </a:cubicBezTo>
                  <a:cubicBezTo>
                    <a:pt x="170" y="326"/>
                    <a:pt x="163" y="330"/>
                    <a:pt x="163" y="326"/>
                  </a:cubicBezTo>
                  <a:cubicBezTo>
                    <a:pt x="162" y="328"/>
                    <a:pt x="156" y="328"/>
                    <a:pt x="154" y="327"/>
                  </a:cubicBezTo>
                  <a:cubicBezTo>
                    <a:pt x="156" y="324"/>
                    <a:pt x="160" y="324"/>
                    <a:pt x="162" y="323"/>
                  </a:cubicBezTo>
                  <a:cubicBezTo>
                    <a:pt x="163" y="324"/>
                    <a:pt x="163" y="324"/>
                    <a:pt x="162" y="325"/>
                  </a:cubicBezTo>
                  <a:cubicBezTo>
                    <a:pt x="165" y="321"/>
                    <a:pt x="169" y="315"/>
                    <a:pt x="175" y="314"/>
                  </a:cubicBezTo>
                  <a:cubicBezTo>
                    <a:pt x="175" y="311"/>
                    <a:pt x="183" y="305"/>
                    <a:pt x="186" y="299"/>
                  </a:cubicBezTo>
                  <a:cubicBezTo>
                    <a:pt x="183" y="298"/>
                    <a:pt x="183" y="304"/>
                    <a:pt x="183" y="299"/>
                  </a:cubicBezTo>
                  <a:cubicBezTo>
                    <a:pt x="180" y="304"/>
                    <a:pt x="157" y="315"/>
                    <a:pt x="152" y="315"/>
                  </a:cubicBezTo>
                  <a:cubicBezTo>
                    <a:pt x="153" y="307"/>
                    <a:pt x="167" y="298"/>
                    <a:pt x="177" y="297"/>
                  </a:cubicBezTo>
                  <a:cubicBezTo>
                    <a:pt x="183" y="296"/>
                    <a:pt x="189" y="282"/>
                    <a:pt x="194" y="278"/>
                  </a:cubicBezTo>
                  <a:cubicBezTo>
                    <a:pt x="194" y="278"/>
                    <a:pt x="194" y="278"/>
                    <a:pt x="194" y="278"/>
                  </a:cubicBezTo>
                  <a:cubicBezTo>
                    <a:pt x="194" y="278"/>
                    <a:pt x="194" y="278"/>
                    <a:pt x="194" y="278"/>
                  </a:cubicBezTo>
                  <a:cubicBezTo>
                    <a:pt x="195" y="278"/>
                    <a:pt x="198" y="274"/>
                    <a:pt x="198" y="274"/>
                  </a:cubicBezTo>
                  <a:cubicBezTo>
                    <a:pt x="198" y="273"/>
                    <a:pt x="195" y="274"/>
                    <a:pt x="195" y="272"/>
                  </a:cubicBezTo>
                  <a:cubicBezTo>
                    <a:pt x="195" y="277"/>
                    <a:pt x="185" y="276"/>
                    <a:pt x="188" y="282"/>
                  </a:cubicBezTo>
                  <a:cubicBezTo>
                    <a:pt x="183" y="280"/>
                    <a:pt x="165" y="298"/>
                    <a:pt x="159" y="293"/>
                  </a:cubicBezTo>
                  <a:cubicBezTo>
                    <a:pt x="160" y="298"/>
                    <a:pt x="133" y="304"/>
                    <a:pt x="129" y="305"/>
                  </a:cubicBezTo>
                  <a:cubicBezTo>
                    <a:pt x="131" y="303"/>
                    <a:pt x="129" y="300"/>
                    <a:pt x="133" y="301"/>
                  </a:cubicBezTo>
                  <a:cubicBezTo>
                    <a:pt x="125" y="297"/>
                    <a:pt x="143" y="289"/>
                    <a:pt x="143" y="290"/>
                  </a:cubicBezTo>
                  <a:cubicBezTo>
                    <a:pt x="145" y="286"/>
                    <a:pt x="160" y="283"/>
                    <a:pt x="164" y="282"/>
                  </a:cubicBezTo>
                  <a:cubicBezTo>
                    <a:pt x="169" y="282"/>
                    <a:pt x="192" y="268"/>
                    <a:pt x="193" y="272"/>
                  </a:cubicBezTo>
                  <a:cubicBezTo>
                    <a:pt x="193" y="270"/>
                    <a:pt x="193" y="269"/>
                    <a:pt x="193" y="268"/>
                  </a:cubicBezTo>
                  <a:cubicBezTo>
                    <a:pt x="192" y="268"/>
                    <a:pt x="192" y="268"/>
                    <a:pt x="191" y="268"/>
                  </a:cubicBezTo>
                  <a:cubicBezTo>
                    <a:pt x="191" y="267"/>
                    <a:pt x="193" y="266"/>
                    <a:pt x="194" y="265"/>
                  </a:cubicBezTo>
                  <a:cubicBezTo>
                    <a:pt x="198" y="264"/>
                    <a:pt x="197" y="262"/>
                    <a:pt x="200" y="259"/>
                  </a:cubicBezTo>
                  <a:cubicBezTo>
                    <a:pt x="203" y="255"/>
                    <a:pt x="207" y="251"/>
                    <a:pt x="211" y="250"/>
                  </a:cubicBezTo>
                  <a:cubicBezTo>
                    <a:pt x="211" y="253"/>
                    <a:pt x="212" y="251"/>
                    <a:pt x="214" y="252"/>
                  </a:cubicBezTo>
                  <a:cubicBezTo>
                    <a:pt x="214" y="252"/>
                    <a:pt x="214" y="252"/>
                    <a:pt x="214" y="252"/>
                  </a:cubicBezTo>
                  <a:cubicBezTo>
                    <a:pt x="212" y="252"/>
                    <a:pt x="210" y="266"/>
                    <a:pt x="209" y="267"/>
                  </a:cubicBezTo>
                  <a:cubicBezTo>
                    <a:pt x="207" y="272"/>
                    <a:pt x="204" y="275"/>
                    <a:pt x="200" y="278"/>
                  </a:cubicBezTo>
                  <a:cubicBezTo>
                    <a:pt x="200" y="281"/>
                    <a:pt x="200" y="283"/>
                    <a:pt x="198" y="285"/>
                  </a:cubicBezTo>
                  <a:cubicBezTo>
                    <a:pt x="200" y="287"/>
                    <a:pt x="199" y="287"/>
                    <a:pt x="197" y="290"/>
                  </a:cubicBezTo>
                  <a:cubicBezTo>
                    <a:pt x="197" y="291"/>
                    <a:pt x="198" y="291"/>
                    <a:pt x="198" y="291"/>
                  </a:cubicBezTo>
                  <a:cubicBezTo>
                    <a:pt x="201" y="289"/>
                    <a:pt x="210" y="276"/>
                    <a:pt x="207" y="275"/>
                  </a:cubicBezTo>
                  <a:cubicBezTo>
                    <a:pt x="214" y="272"/>
                    <a:pt x="218" y="254"/>
                    <a:pt x="217" y="247"/>
                  </a:cubicBezTo>
                  <a:cubicBezTo>
                    <a:pt x="215" y="248"/>
                    <a:pt x="213" y="247"/>
                    <a:pt x="213" y="247"/>
                  </a:cubicBezTo>
                  <a:cubicBezTo>
                    <a:pt x="213" y="247"/>
                    <a:pt x="212" y="247"/>
                    <a:pt x="212" y="248"/>
                  </a:cubicBezTo>
                  <a:cubicBezTo>
                    <a:pt x="212" y="248"/>
                    <a:pt x="211" y="248"/>
                    <a:pt x="211" y="248"/>
                  </a:cubicBezTo>
                  <a:cubicBezTo>
                    <a:pt x="210" y="248"/>
                    <a:pt x="210" y="249"/>
                    <a:pt x="209" y="249"/>
                  </a:cubicBezTo>
                  <a:cubicBezTo>
                    <a:pt x="210" y="248"/>
                    <a:pt x="210" y="248"/>
                    <a:pt x="211" y="248"/>
                  </a:cubicBezTo>
                  <a:cubicBezTo>
                    <a:pt x="211" y="248"/>
                    <a:pt x="211" y="248"/>
                    <a:pt x="212" y="248"/>
                  </a:cubicBezTo>
                  <a:cubicBezTo>
                    <a:pt x="212" y="247"/>
                    <a:pt x="212" y="247"/>
                    <a:pt x="212" y="247"/>
                  </a:cubicBezTo>
                  <a:cubicBezTo>
                    <a:pt x="209" y="248"/>
                    <a:pt x="211" y="245"/>
                    <a:pt x="208" y="245"/>
                  </a:cubicBezTo>
                  <a:cubicBezTo>
                    <a:pt x="208" y="246"/>
                    <a:pt x="201" y="253"/>
                    <a:pt x="197" y="250"/>
                  </a:cubicBezTo>
                  <a:cubicBezTo>
                    <a:pt x="197" y="250"/>
                    <a:pt x="193" y="246"/>
                    <a:pt x="195" y="247"/>
                  </a:cubicBezTo>
                  <a:cubicBezTo>
                    <a:pt x="199" y="243"/>
                    <a:pt x="224" y="213"/>
                    <a:pt x="219" y="210"/>
                  </a:cubicBezTo>
                  <a:cubicBezTo>
                    <a:pt x="219" y="210"/>
                    <a:pt x="213" y="212"/>
                    <a:pt x="214" y="211"/>
                  </a:cubicBezTo>
                  <a:cubicBezTo>
                    <a:pt x="213" y="212"/>
                    <a:pt x="213" y="213"/>
                    <a:pt x="215" y="213"/>
                  </a:cubicBezTo>
                  <a:cubicBezTo>
                    <a:pt x="211" y="218"/>
                    <a:pt x="206" y="212"/>
                    <a:pt x="209" y="208"/>
                  </a:cubicBezTo>
                  <a:cubicBezTo>
                    <a:pt x="211" y="205"/>
                    <a:pt x="211" y="206"/>
                    <a:pt x="211" y="203"/>
                  </a:cubicBezTo>
                  <a:cubicBezTo>
                    <a:pt x="214" y="200"/>
                    <a:pt x="222" y="193"/>
                    <a:pt x="223" y="193"/>
                  </a:cubicBezTo>
                  <a:cubicBezTo>
                    <a:pt x="222" y="194"/>
                    <a:pt x="221" y="194"/>
                    <a:pt x="220" y="194"/>
                  </a:cubicBezTo>
                  <a:cubicBezTo>
                    <a:pt x="221" y="192"/>
                    <a:pt x="226" y="189"/>
                    <a:pt x="227" y="193"/>
                  </a:cubicBezTo>
                  <a:cubicBezTo>
                    <a:pt x="230" y="192"/>
                    <a:pt x="227" y="190"/>
                    <a:pt x="229" y="189"/>
                  </a:cubicBezTo>
                  <a:cubicBezTo>
                    <a:pt x="215" y="187"/>
                    <a:pt x="213" y="201"/>
                    <a:pt x="202" y="200"/>
                  </a:cubicBezTo>
                  <a:cubicBezTo>
                    <a:pt x="203" y="200"/>
                    <a:pt x="204" y="187"/>
                    <a:pt x="206" y="188"/>
                  </a:cubicBezTo>
                  <a:cubicBezTo>
                    <a:pt x="209" y="190"/>
                    <a:pt x="215" y="181"/>
                    <a:pt x="218" y="182"/>
                  </a:cubicBezTo>
                  <a:cubicBezTo>
                    <a:pt x="214" y="179"/>
                    <a:pt x="219" y="175"/>
                    <a:pt x="221" y="172"/>
                  </a:cubicBezTo>
                  <a:cubicBezTo>
                    <a:pt x="220" y="173"/>
                    <a:pt x="219" y="172"/>
                    <a:pt x="221" y="171"/>
                  </a:cubicBezTo>
                  <a:cubicBezTo>
                    <a:pt x="217" y="170"/>
                    <a:pt x="212" y="177"/>
                    <a:pt x="212" y="177"/>
                  </a:cubicBezTo>
                  <a:cubicBezTo>
                    <a:pt x="206" y="176"/>
                    <a:pt x="213" y="172"/>
                    <a:pt x="211" y="169"/>
                  </a:cubicBezTo>
                  <a:cubicBezTo>
                    <a:pt x="212" y="169"/>
                    <a:pt x="213" y="170"/>
                    <a:pt x="213" y="171"/>
                  </a:cubicBezTo>
                  <a:cubicBezTo>
                    <a:pt x="214" y="166"/>
                    <a:pt x="218" y="154"/>
                    <a:pt x="225" y="153"/>
                  </a:cubicBezTo>
                  <a:cubicBezTo>
                    <a:pt x="222" y="148"/>
                    <a:pt x="219" y="151"/>
                    <a:pt x="222" y="143"/>
                  </a:cubicBezTo>
                  <a:cubicBezTo>
                    <a:pt x="224" y="139"/>
                    <a:pt x="228" y="137"/>
                    <a:pt x="228" y="136"/>
                  </a:cubicBezTo>
                  <a:cubicBezTo>
                    <a:pt x="228" y="137"/>
                    <a:pt x="230" y="140"/>
                    <a:pt x="230" y="139"/>
                  </a:cubicBezTo>
                  <a:cubicBezTo>
                    <a:pt x="234" y="137"/>
                    <a:pt x="229" y="126"/>
                    <a:pt x="235" y="126"/>
                  </a:cubicBezTo>
                  <a:cubicBezTo>
                    <a:pt x="234" y="124"/>
                    <a:pt x="234" y="121"/>
                    <a:pt x="234" y="119"/>
                  </a:cubicBezTo>
                  <a:cubicBezTo>
                    <a:pt x="235" y="120"/>
                    <a:pt x="235" y="120"/>
                    <a:pt x="235" y="121"/>
                  </a:cubicBezTo>
                  <a:cubicBezTo>
                    <a:pt x="240" y="115"/>
                    <a:pt x="244" y="101"/>
                    <a:pt x="245" y="93"/>
                  </a:cubicBezTo>
                  <a:cubicBezTo>
                    <a:pt x="240" y="91"/>
                    <a:pt x="236" y="112"/>
                    <a:pt x="236" y="112"/>
                  </a:cubicBezTo>
                  <a:cubicBezTo>
                    <a:pt x="236" y="112"/>
                    <a:pt x="236" y="113"/>
                    <a:pt x="236" y="113"/>
                  </a:cubicBezTo>
                  <a:cubicBezTo>
                    <a:pt x="236" y="115"/>
                    <a:pt x="234" y="113"/>
                    <a:pt x="233" y="113"/>
                  </a:cubicBezTo>
                  <a:cubicBezTo>
                    <a:pt x="236" y="117"/>
                    <a:pt x="228" y="128"/>
                    <a:pt x="229" y="126"/>
                  </a:cubicBezTo>
                  <a:cubicBezTo>
                    <a:pt x="229" y="127"/>
                    <a:pt x="230" y="133"/>
                    <a:pt x="230" y="134"/>
                  </a:cubicBezTo>
                  <a:cubicBezTo>
                    <a:pt x="226" y="134"/>
                    <a:pt x="224" y="124"/>
                    <a:pt x="224" y="121"/>
                  </a:cubicBezTo>
                  <a:cubicBezTo>
                    <a:pt x="224" y="120"/>
                    <a:pt x="231" y="119"/>
                    <a:pt x="224" y="115"/>
                  </a:cubicBezTo>
                  <a:cubicBezTo>
                    <a:pt x="226" y="111"/>
                    <a:pt x="234" y="100"/>
                    <a:pt x="232" y="97"/>
                  </a:cubicBezTo>
                  <a:cubicBezTo>
                    <a:pt x="232" y="99"/>
                    <a:pt x="225" y="99"/>
                    <a:pt x="227" y="102"/>
                  </a:cubicBezTo>
                  <a:cubicBezTo>
                    <a:pt x="226" y="102"/>
                    <a:pt x="219" y="98"/>
                    <a:pt x="222" y="97"/>
                  </a:cubicBezTo>
                  <a:cubicBezTo>
                    <a:pt x="214" y="97"/>
                    <a:pt x="212" y="109"/>
                    <a:pt x="210" y="114"/>
                  </a:cubicBezTo>
                  <a:cubicBezTo>
                    <a:pt x="213" y="115"/>
                    <a:pt x="211" y="111"/>
                    <a:pt x="213" y="111"/>
                  </a:cubicBezTo>
                  <a:cubicBezTo>
                    <a:pt x="214" y="111"/>
                    <a:pt x="212" y="113"/>
                    <a:pt x="212" y="114"/>
                  </a:cubicBezTo>
                  <a:cubicBezTo>
                    <a:pt x="215" y="113"/>
                    <a:pt x="218" y="113"/>
                    <a:pt x="221" y="112"/>
                  </a:cubicBezTo>
                  <a:cubicBezTo>
                    <a:pt x="219" y="113"/>
                    <a:pt x="215" y="123"/>
                    <a:pt x="215" y="123"/>
                  </a:cubicBezTo>
                  <a:cubicBezTo>
                    <a:pt x="207" y="126"/>
                    <a:pt x="203" y="126"/>
                    <a:pt x="201" y="132"/>
                  </a:cubicBezTo>
                  <a:cubicBezTo>
                    <a:pt x="198" y="139"/>
                    <a:pt x="209" y="133"/>
                    <a:pt x="206" y="142"/>
                  </a:cubicBezTo>
                  <a:cubicBezTo>
                    <a:pt x="204" y="146"/>
                    <a:pt x="202" y="148"/>
                    <a:pt x="199" y="150"/>
                  </a:cubicBezTo>
                  <a:cubicBezTo>
                    <a:pt x="199" y="148"/>
                    <a:pt x="197" y="148"/>
                    <a:pt x="197" y="146"/>
                  </a:cubicBezTo>
                  <a:cubicBezTo>
                    <a:pt x="194" y="145"/>
                    <a:pt x="193" y="154"/>
                    <a:pt x="193" y="155"/>
                  </a:cubicBezTo>
                  <a:cubicBezTo>
                    <a:pt x="197" y="155"/>
                    <a:pt x="197" y="156"/>
                    <a:pt x="199" y="159"/>
                  </a:cubicBezTo>
                  <a:cubicBezTo>
                    <a:pt x="198" y="159"/>
                    <a:pt x="197" y="160"/>
                    <a:pt x="197" y="161"/>
                  </a:cubicBezTo>
                  <a:cubicBezTo>
                    <a:pt x="198" y="161"/>
                    <a:pt x="199" y="161"/>
                    <a:pt x="201" y="161"/>
                  </a:cubicBezTo>
                  <a:cubicBezTo>
                    <a:pt x="201" y="163"/>
                    <a:pt x="195" y="162"/>
                    <a:pt x="200" y="163"/>
                  </a:cubicBezTo>
                  <a:cubicBezTo>
                    <a:pt x="199" y="164"/>
                    <a:pt x="198" y="164"/>
                    <a:pt x="197" y="164"/>
                  </a:cubicBezTo>
                  <a:cubicBezTo>
                    <a:pt x="198" y="168"/>
                    <a:pt x="196" y="165"/>
                    <a:pt x="196" y="168"/>
                  </a:cubicBezTo>
                  <a:cubicBezTo>
                    <a:pt x="196" y="169"/>
                    <a:pt x="197" y="170"/>
                    <a:pt x="199" y="169"/>
                  </a:cubicBezTo>
                  <a:cubicBezTo>
                    <a:pt x="196" y="171"/>
                    <a:pt x="192" y="172"/>
                    <a:pt x="190" y="176"/>
                  </a:cubicBezTo>
                  <a:cubicBezTo>
                    <a:pt x="189" y="176"/>
                    <a:pt x="190" y="174"/>
                    <a:pt x="190" y="174"/>
                  </a:cubicBezTo>
                  <a:cubicBezTo>
                    <a:pt x="188" y="175"/>
                    <a:pt x="180" y="178"/>
                    <a:pt x="184" y="179"/>
                  </a:cubicBezTo>
                  <a:cubicBezTo>
                    <a:pt x="181" y="183"/>
                    <a:pt x="178" y="181"/>
                    <a:pt x="178" y="189"/>
                  </a:cubicBezTo>
                  <a:cubicBezTo>
                    <a:pt x="182" y="187"/>
                    <a:pt x="182" y="183"/>
                    <a:pt x="186" y="184"/>
                  </a:cubicBezTo>
                  <a:cubicBezTo>
                    <a:pt x="184" y="185"/>
                    <a:pt x="188" y="189"/>
                    <a:pt x="188" y="184"/>
                  </a:cubicBezTo>
                  <a:cubicBezTo>
                    <a:pt x="192" y="185"/>
                    <a:pt x="190" y="194"/>
                    <a:pt x="188" y="196"/>
                  </a:cubicBezTo>
                  <a:cubicBezTo>
                    <a:pt x="188" y="195"/>
                    <a:pt x="188" y="195"/>
                    <a:pt x="188" y="195"/>
                  </a:cubicBezTo>
                  <a:cubicBezTo>
                    <a:pt x="185" y="194"/>
                    <a:pt x="174" y="208"/>
                    <a:pt x="173" y="200"/>
                  </a:cubicBezTo>
                  <a:cubicBezTo>
                    <a:pt x="171" y="200"/>
                    <a:pt x="168" y="206"/>
                    <a:pt x="171" y="207"/>
                  </a:cubicBezTo>
                  <a:cubicBezTo>
                    <a:pt x="169" y="209"/>
                    <a:pt x="167" y="211"/>
                    <a:pt x="165" y="213"/>
                  </a:cubicBezTo>
                  <a:cubicBezTo>
                    <a:pt x="163" y="215"/>
                    <a:pt x="163" y="219"/>
                    <a:pt x="164" y="220"/>
                  </a:cubicBezTo>
                  <a:cubicBezTo>
                    <a:pt x="161" y="220"/>
                    <a:pt x="162" y="224"/>
                    <a:pt x="159" y="226"/>
                  </a:cubicBezTo>
                  <a:cubicBezTo>
                    <a:pt x="152" y="231"/>
                    <a:pt x="158" y="230"/>
                    <a:pt x="157" y="236"/>
                  </a:cubicBezTo>
                  <a:cubicBezTo>
                    <a:pt x="163" y="235"/>
                    <a:pt x="174" y="234"/>
                    <a:pt x="176" y="227"/>
                  </a:cubicBezTo>
                  <a:cubicBezTo>
                    <a:pt x="179" y="227"/>
                    <a:pt x="188" y="224"/>
                    <a:pt x="188" y="228"/>
                  </a:cubicBezTo>
                  <a:cubicBezTo>
                    <a:pt x="193" y="224"/>
                    <a:pt x="195" y="213"/>
                    <a:pt x="204" y="217"/>
                  </a:cubicBezTo>
                  <a:cubicBezTo>
                    <a:pt x="204" y="216"/>
                    <a:pt x="203" y="216"/>
                    <a:pt x="203" y="215"/>
                  </a:cubicBezTo>
                  <a:cubicBezTo>
                    <a:pt x="205" y="214"/>
                    <a:pt x="206" y="218"/>
                    <a:pt x="204" y="219"/>
                  </a:cubicBezTo>
                  <a:cubicBezTo>
                    <a:pt x="206" y="220"/>
                    <a:pt x="209" y="219"/>
                    <a:pt x="209" y="216"/>
                  </a:cubicBezTo>
                  <a:cubicBezTo>
                    <a:pt x="212" y="219"/>
                    <a:pt x="207" y="223"/>
                    <a:pt x="204" y="220"/>
                  </a:cubicBezTo>
                  <a:cubicBezTo>
                    <a:pt x="204" y="223"/>
                    <a:pt x="196" y="230"/>
                    <a:pt x="195" y="232"/>
                  </a:cubicBezTo>
                  <a:cubicBezTo>
                    <a:pt x="194" y="234"/>
                    <a:pt x="190" y="236"/>
                    <a:pt x="188" y="234"/>
                  </a:cubicBezTo>
                  <a:cubicBezTo>
                    <a:pt x="185" y="238"/>
                    <a:pt x="183" y="240"/>
                    <a:pt x="178" y="242"/>
                  </a:cubicBezTo>
                  <a:cubicBezTo>
                    <a:pt x="173" y="244"/>
                    <a:pt x="168" y="246"/>
                    <a:pt x="164" y="248"/>
                  </a:cubicBezTo>
                  <a:cubicBezTo>
                    <a:pt x="165" y="247"/>
                    <a:pt x="165" y="248"/>
                    <a:pt x="161" y="249"/>
                  </a:cubicBezTo>
                  <a:cubicBezTo>
                    <a:pt x="162" y="249"/>
                    <a:pt x="163" y="248"/>
                    <a:pt x="164" y="248"/>
                  </a:cubicBezTo>
                  <a:cubicBezTo>
                    <a:pt x="161" y="249"/>
                    <a:pt x="150" y="253"/>
                    <a:pt x="156" y="252"/>
                  </a:cubicBezTo>
                  <a:cubicBezTo>
                    <a:pt x="154" y="256"/>
                    <a:pt x="146" y="248"/>
                    <a:pt x="155" y="248"/>
                  </a:cubicBezTo>
                  <a:cubicBezTo>
                    <a:pt x="153" y="247"/>
                    <a:pt x="157" y="240"/>
                    <a:pt x="158" y="238"/>
                  </a:cubicBezTo>
                  <a:cubicBezTo>
                    <a:pt x="156" y="239"/>
                    <a:pt x="148" y="246"/>
                    <a:pt x="152" y="246"/>
                  </a:cubicBezTo>
                  <a:cubicBezTo>
                    <a:pt x="151" y="250"/>
                    <a:pt x="138" y="262"/>
                    <a:pt x="141" y="270"/>
                  </a:cubicBezTo>
                  <a:cubicBezTo>
                    <a:pt x="138" y="268"/>
                    <a:pt x="134" y="280"/>
                    <a:pt x="135" y="279"/>
                  </a:cubicBezTo>
                  <a:cubicBezTo>
                    <a:pt x="135" y="280"/>
                    <a:pt x="132" y="282"/>
                    <a:pt x="135" y="281"/>
                  </a:cubicBezTo>
                  <a:cubicBezTo>
                    <a:pt x="135" y="281"/>
                    <a:pt x="131" y="284"/>
                    <a:pt x="134" y="283"/>
                  </a:cubicBezTo>
                  <a:cubicBezTo>
                    <a:pt x="133" y="285"/>
                    <a:pt x="128" y="289"/>
                    <a:pt x="131" y="289"/>
                  </a:cubicBezTo>
                  <a:cubicBezTo>
                    <a:pt x="127" y="295"/>
                    <a:pt x="112" y="325"/>
                    <a:pt x="114" y="325"/>
                  </a:cubicBezTo>
                  <a:cubicBezTo>
                    <a:pt x="113" y="327"/>
                    <a:pt x="110" y="328"/>
                    <a:pt x="109" y="331"/>
                  </a:cubicBezTo>
                  <a:cubicBezTo>
                    <a:pt x="107" y="335"/>
                    <a:pt x="104" y="339"/>
                    <a:pt x="99" y="339"/>
                  </a:cubicBezTo>
                  <a:cubicBezTo>
                    <a:pt x="101" y="341"/>
                    <a:pt x="97" y="342"/>
                    <a:pt x="100" y="344"/>
                  </a:cubicBezTo>
                  <a:cubicBezTo>
                    <a:pt x="100" y="345"/>
                    <a:pt x="100" y="345"/>
                    <a:pt x="99" y="344"/>
                  </a:cubicBezTo>
                  <a:cubicBezTo>
                    <a:pt x="99" y="353"/>
                    <a:pt x="99" y="349"/>
                    <a:pt x="93" y="350"/>
                  </a:cubicBezTo>
                  <a:cubicBezTo>
                    <a:pt x="94" y="349"/>
                    <a:pt x="97" y="349"/>
                    <a:pt x="93" y="348"/>
                  </a:cubicBezTo>
                  <a:cubicBezTo>
                    <a:pt x="97" y="346"/>
                    <a:pt x="98" y="339"/>
                    <a:pt x="98" y="338"/>
                  </a:cubicBezTo>
                  <a:cubicBezTo>
                    <a:pt x="96" y="333"/>
                    <a:pt x="101" y="326"/>
                    <a:pt x="103" y="322"/>
                  </a:cubicBezTo>
                  <a:cubicBezTo>
                    <a:pt x="106" y="317"/>
                    <a:pt x="111" y="316"/>
                    <a:pt x="109" y="312"/>
                  </a:cubicBezTo>
                  <a:cubicBezTo>
                    <a:pt x="109" y="309"/>
                    <a:pt x="110" y="307"/>
                    <a:pt x="109" y="307"/>
                  </a:cubicBezTo>
                  <a:cubicBezTo>
                    <a:pt x="113" y="302"/>
                    <a:pt x="107" y="294"/>
                    <a:pt x="103" y="297"/>
                  </a:cubicBezTo>
                  <a:cubicBezTo>
                    <a:pt x="109" y="294"/>
                    <a:pt x="105" y="269"/>
                    <a:pt x="97" y="270"/>
                  </a:cubicBezTo>
                  <a:cubicBezTo>
                    <a:pt x="95" y="277"/>
                    <a:pt x="103" y="290"/>
                    <a:pt x="98" y="295"/>
                  </a:cubicBezTo>
                  <a:cubicBezTo>
                    <a:pt x="99" y="295"/>
                    <a:pt x="99" y="295"/>
                    <a:pt x="99" y="295"/>
                  </a:cubicBezTo>
                  <a:cubicBezTo>
                    <a:pt x="96" y="305"/>
                    <a:pt x="106" y="312"/>
                    <a:pt x="96" y="320"/>
                  </a:cubicBezTo>
                  <a:cubicBezTo>
                    <a:pt x="92" y="319"/>
                    <a:pt x="93" y="305"/>
                    <a:pt x="90" y="305"/>
                  </a:cubicBezTo>
                  <a:cubicBezTo>
                    <a:pt x="94" y="299"/>
                    <a:pt x="79" y="288"/>
                    <a:pt x="81" y="282"/>
                  </a:cubicBezTo>
                  <a:cubicBezTo>
                    <a:pt x="76" y="286"/>
                    <a:pt x="77" y="286"/>
                    <a:pt x="78" y="294"/>
                  </a:cubicBezTo>
                  <a:cubicBezTo>
                    <a:pt x="79" y="297"/>
                    <a:pt x="85" y="305"/>
                    <a:pt x="85" y="306"/>
                  </a:cubicBezTo>
                  <a:cubicBezTo>
                    <a:pt x="85" y="308"/>
                    <a:pt x="82" y="318"/>
                    <a:pt x="88" y="318"/>
                  </a:cubicBezTo>
                  <a:cubicBezTo>
                    <a:pt x="87" y="320"/>
                    <a:pt x="88" y="334"/>
                    <a:pt x="92" y="335"/>
                  </a:cubicBezTo>
                  <a:cubicBezTo>
                    <a:pt x="91" y="336"/>
                    <a:pt x="90" y="336"/>
                    <a:pt x="89" y="336"/>
                  </a:cubicBezTo>
                  <a:cubicBezTo>
                    <a:pt x="91" y="337"/>
                    <a:pt x="88" y="341"/>
                    <a:pt x="87" y="341"/>
                  </a:cubicBezTo>
                  <a:cubicBezTo>
                    <a:pt x="86" y="341"/>
                    <a:pt x="84" y="322"/>
                    <a:pt x="78" y="324"/>
                  </a:cubicBezTo>
                  <a:cubicBezTo>
                    <a:pt x="77" y="321"/>
                    <a:pt x="73" y="293"/>
                    <a:pt x="70" y="294"/>
                  </a:cubicBezTo>
                  <a:cubicBezTo>
                    <a:pt x="70" y="288"/>
                    <a:pt x="69" y="291"/>
                    <a:pt x="63" y="291"/>
                  </a:cubicBezTo>
                  <a:cubicBezTo>
                    <a:pt x="55" y="282"/>
                    <a:pt x="67" y="281"/>
                    <a:pt x="57" y="275"/>
                  </a:cubicBezTo>
                  <a:cubicBezTo>
                    <a:pt x="57" y="275"/>
                    <a:pt x="57" y="275"/>
                    <a:pt x="58" y="275"/>
                  </a:cubicBezTo>
                  <a:cubicBezTo>
                    <a:pt x="58" y="275"/>
                    <a:pt x="56" y="263"/>
                    <a:pt x="64" y="264"/>
                  </a:cubicBezTo>
                  <a:cubicBezTo>
                    <a:pt x="64" y="263"/>
                    <a:pt x="64" y="263"/>
                    <a:pt x="63" y="263"/>
                  </a:cubicBezTo>
                  <a:cubicBezTo>
                    <a:pt x="64" y="261"/>
                    <a:pt x="66" y="263"/>
                    <a:pt x="67" y="262"/>
                  </a:cubicBezTo>
                  <a:cubicBezTo>
                    <a:pt x="62" y="256"/>
                    <a:pt x="75" y="239"/>
                    <a:pt x="77" y="230"/>
                  </a:cubicBezTo>
                  <a:cubicBezTo>
                    <a:pt x="79" y="230"/>
                    <a:pt x="78" y="228"/>
                    <a:pt x="83" y="225"/>
                  </a:cubicBezTo>
                  <a:cubicBezTo>
                    <a:pt x="82" y="225"/>
                    <a:pt x="82" y="225"/>
                    <a:pt x="81" y="225"/>
                  </a:cubicBezTo>
                  <a:cubicBezTo>
                    <a:pt x="89" y="220"/>
                    <a:pt x="91" y="214"/>
                    <a:pt x="95" y="206"/>
                  </a:cubicBezTo>
                  <a:cubicBezTo>
                    <a:pt x="97" y="203"/>
                    <a:pt x="107" y="190"/>
                    <a:pt x="105" y="189"/>
                  </a:cubicBezTo>
                  <a:cubicBezTo>
                    <a:pt x="106" y="189"/>
                    <a:pt x="115" y="182"/>
                    <a:pt x="113" y="181"/>
                  </a:cubicBezTo>
                  <a:cubicBezTo>
                    <a:pt x="113" y="178"/>
                    <a:pt x="112" y="177"/>
                    <a:pt x="114" y="174"/>
                  </a:cubicBezTo>
                  <a:cubicBezTo>
                    <a:pt x="120" y="177"/>
                    <a:pt x="122" y="166"/>
                    <a:pt x="127" y="161"/>
                  </a:cubicBezTo>
                  <a:cubicBezTo>
                    <a:pt x="131" y="156"/>
                    <a:pt x="136" y="152"/>
                    <a:pt x="137" y="150"/>
                  </a:cubicBezTo>
                  <a:cubicBezTo>
                    <a:pt x="141" y="144"/>
                    <a:pt x="140" y="155"/>
                    <a:pt x="144" y="145"/>
                  </a:cubicBezTo>
                  <a:cubicBezTo>
                    <a:pt x="146" y="140"/>
                    <a:pt x="146" y="136"/>
                    <a:pt x="151" y="136"/>
                  </a:cubicBezTo>
                  <a:cubicBezTo>
                    <a:pt x="150" y="135"/>
                    <a:pt x="153" y="131"/>
                    <a:pt x="153" y="130"/>
                  </a:cubicBezTo>
                  <a:cubicBezTo>
                    <a:pt x="157" y="129"/>
                    <a:pt x="160" y="128"/>
                    <a:pt x="164" y="129"/>
                  </a:cubicBezTo>
                  <a:cubicBezTo>
                    <a:pt x="166" y="127"/>
                    <a:pt x="160" y="125"/>
                    <a:pt x="160" y="125"/>
                  </a:cubicBezTo>
                  <a:cubicBezTo>
                    <a:pt x="160" y="122"/>
                    <a:pt x="161" y="119"/>
                    <a:pt x="163" y="117"/>
                  </a:cubicBezTo>
                  <a:cubicBezTo>
                    <a:pt x="166" y="113"/>
                    <a:pt x="169" y="111"/>
                    <a:pt x="171" y="106"/>
                  </a:cubicBezTo>
                  <a:cubicBezTo>
                    <a:pt x="176" y="95"/>
                    <a:pt x="190" y="92"/>
                    <a:pt x="194" y="81"/>
                  </a:cubicBezTo>
                  <a:cubicBezTo>
                    <a:pt x="198" y="84"/>
                    <a:pt x="241" y="49"/>
                    <a:pt x="245" y="44"/>
                  </a:cubicBezTo>
                  <a:cubicBezTo>
                    <a:pt x="246" y="44"/>
                    <a:pt x="252" y="46"/>
                    <a:pt x="252" y="45"/>
                  </a:cubicBezTo>
                  <a:cubicBezTo>
                    <a:pt x="251" y="45"/>
                    <a:pt x="250" y="44"/>
                    <a:pt x="251" y="43"/>
                  </a:cubicBezTo>
                  <a:cubicBezTo>
                    <a:pt x="251" y="44"/>
                    <a:pt x="252" y="45"/>
                    <a:pt x="253" y="45"/>
                  </a:cubicBezTo>
                  <a:cubicBezTo>
                    <a:pt x="253" y="44"/>
                    <a:pt x="252" y="38"/>
                    <a:pt x="252" y="38"/>
                  </a:cubicBezTo>
                  <a:cubicBezTo>
                    <a:pt x="251" y="38"/>
                    <a:pt x="250" y="39"/>
                    <a:pt x="250" y="40"/>
                  </a:cubicBezTo>
                  <a:cubicBezTo>
                    <a:pt x="249" y="39"/>
                    <a:pt x="247" y="39"/>
                    <a:pt x="246" y="38"/>
                  </a:cubicBezTo>
                  <a:cubicBezTo>
                    <a:pt x="247" y="38"/>
                    <a:pt x="251" y="37"/>
                    <a:pt x="252" y="38"/>
                  </a:cubicBezTo>
                  <a:cubicBezTo>
                    <a:pt x="249" y="36"/>
                    <a:pt x="236" y="39"/>
                    <a:pt x="239" y="44"/>
                  </a:cubicBezTo>
                  <a:cubicBezTo>
                    <a:pt x="236" y="45"/>
                    <a:pt x="229" y="43"/>
                    <a:pt x="230" y="49"/>
                  </a:cubicBezTo>
                  <a:cubicBezTo>
                    <a:pt x="225" y="52"/>
                    <a:pt x="230" y="44"/>
                    <a:pt x="225" y="52"/>
                  </a:cubicBezTo>
                  <a:cubicBezTo>
                    <a:pt x="223" y="54"/>
                    <a:pt x="221" y="56"/>
                    <a:pt x="219" y="57"/>
                  </a:cubicBezTo>
                  <a:cubicBezTo>
                    <a:pt x="214" y="60"/>
                    <a:pt x="210" y="61"/>
                    <a:pt x="206" y="62"/>
                  </a:cubicBezTo>
                  <a:cubicBezTo>
                    <a:pt x="206" y="64"/>
                    <a:pt x="204" y="65"/>
                    <a:pt x="206" y="67"/>
                  </a:cubicBezTo>
                  <a:cubicBezTo>
                    <a:pt x="202" y="65"/>
                    <a:pt x="198" y="74"/>
                    <a:pt x="197" y="70"/>
                  </a:cubicBezTo>
                  <a:cubicBezTo>
                    <a:pt x="193" y="72"/>
                    <a:pt x="184" y="80"/>
                    <a:pt x="181" y="85"/>
                  </a:cubicBezTo>
                  <a:cubicBezTo>
                    <a:pt x="178" y="87"/>
                    <a:pt x="175" y="92"/>
                    <a:pt x="170" y="93"/>
                  </a:cubicBezTo>
                  <a:cubicBezTo>
                    <a:pt x="168" y="98"/>
                    <a:pt x="164" y="102"/>
                    <a:pt x="161" y="107"/>
                  </a:cubicBezTo>
                  <a:cubicBezTo>
                    <a:pt x="161" y="107"/>
                    <a:pt x="159" y="104"/>
                    <a:pt x="159" y="106"/>
                  </a:cubicBezTo>
                  <a:cubicBezTo>
                    <a:pt x="158" y="111"/>
                    <a:pt x="155" y="115"/>
                    <a:pt x="153" y="119"/>
                  </a:cubicBezTo>
                  <a:cubicBezTo>
                    <a:pt x="147" y="128"/>
                    <a:pt x="139" y="136"/>
                    <a:pt x="132" y="144"/>
                  </a:cubicBezTo>
                  <a:cubicBezTo>
                    <a:pt x="129" y="148"/>
                    <a:pt x="110" y="164"/>
                    <a:pt x="110" y="164"/>
                  </a:cubicBezTo>
                  <a:cubicBezTo>
                    <a:pt x="106" y="153"/>
                    <a:pt x="111" y="136"/>
                    <a:pt x="106" y="127"/>
                  </a:cubicBezTo>
                  <a:cubicBezTo>
                    <a:pt x="104" y="124"/>
                    <a:pt x="108" y="116"/>
                    <a:pt x="109" y="113"/>
                  </a:cubicBezTo>
                  <a:cubicBezTo>
                    <a:pt x="109" y="108"/>
                    <a:pt x="109" y="103"/>
                    <a:pt x="108" y="98"/>
                  </a:cubicBezTo>
                  <a:cubicBezTo>
                    <a:pt x="108" y="99"/>
                    <a:pt x="107" y="99"/>
                    <a:pt x="107" y="100"/>
                  </a:cubicBezTo>
                  <a:cubicBezTo>
                    <a:pt x="107" y="100"/>
                    <a:pt x="107" y="95"/>
                    <a:pt x="107" y="92"/>
                  </a:cubicBezTo>
                  <a:cubicBezTo>
                    <a:pt x="107" y="92"/>
                    <a:pt x="107" y="92"/>
                    <a:pt x="107" y="92"/>
                  </a:cubicBezTo>
                  <a:cubicBezTo>
                    <a:pt x="106" y="92"/>
                    <a:pt x="106" y="92"/>
                    <a:pt x="105" y="92"/>
                  </a:cubicBezTo>
                  <a:cubicBezTo>
                    <a:pt x="107" y="102"/>
                    <a:pt x="96" y="113"/>
                    <a:pt x="99" y="124"/>
                  </a:cubicBezTo>
                  <a:cubicBezTo>
                    <a:pt x="102" y="135"/>
                    <a:pt x="107" y="149"/>
                    <a:pt x="101" y="160"/>
                  </a:cubicBezTo>
                  <a:cubicBezTo>
                    <a:pt x="99" y="153"/>
                    <a:pt x="87" y="160"/>
                    <a:pt x="86" y="164"/>
                  </a:cubicBezTo>
                  <a:cubicBezTo>
                    <a:pt x="84" y="158"/>
                    <a:pt x="90" y="145"/>
                    <a:pt x="93" y="140"/>
                  </a:cubicBezTo>
                  <a:cubicBezTo>
                    <a:pt x="96" y="136"/>
                    <a:pt x="97" y="131"/>
                    <a:pt x="93" y="126"/>
                  </a:cubicBezTo>
                  <a:cubicBezTo>
                    <a:pt x="92" y="126"/>
                    <a:pt x="84" y="129"/>
                    <a:pt x="84" y="127"/>
                  </a:cubicBezTo>
                  <a:cubicBezTo>
                    <a:pt x="82" y="117"/>
                    <a:pt x="93" y="107"/>
                    <a:pt x="94" y="100"/>
                  </a:cubicBezTo>
                  <a:cubicBezTo>
                    <a:pt x="94" y="98"/>
                    <a:pt x="94" y="92"/>
                    <a:pt x="96" y="91"/>
                  </a:cubicBezTo>
                  <a:cubicBezTo>
                    <a:pt x="98" y="89"/>
                    <a:pt x="95" y="84"/>
                    <a:pt x="91" y="91"/>
                  </a:cubicBezTo>
                  <a:cubicBezTo>
                    <a:pt x="82" y="112"/>
                    <a:pt x="72" y="128"/>
                    <a:pt x="56" y="145"/>
                  </a:cubicBezTo>
                  <a:cubicBezTo>
                    <a:pt x="53" y="144"/>
                    <a:pt x="54" y="138"/>
                    <a:pt x="52" y="137"/>
                  </a:cubicBezTo>
                  <a:cubicBezTo>
                    <a:pt x="48" y="135"/>
                    <a:pt x="50" y="140"/>
                    <a:pt x="49" y="140"/>
                  </a:cubicBezTo>
                  <a:cubicBezTo>
                    <a:pt x="48" y="141"/>
                    <a:pt x="53" y="142"/>
                    <a:pt x="52" y="139"/>
                  </a:cubicBezTo>
                  <a:cubicBezTo>
                    <a:pt x="54" y="141"/>
                    <a:pt x="50" y="145"/>
                    <a:pt x="48" y="146"/>
                  </a:cubicBezTo>
                  <a:cubicBezTo>
                    <a:pt x="49" y="146"/>
                    <a:pt x="49" y="147"/>
                    <a:pt x="50" y="148"/>
                  </a:cubicBezTo>
                  <a:cubicBezTo>
                    <a:pt x="49" y="147"/>
                    <a:pt x="49" y="147"/>
                    <a:pt x="48" y="148"/>
                  </a:cubicBezTo>
                  <a:cubicBezTo>
                    <a:pt x="50" y="150"/>
                    <a:pt x="54" y="159"/>
                    <a:pt x="49" y="161"/>
                  </a:cubicBezTo>
                  <a:cubicBezTo>
                    <a:pt x="48" y="161"/>
                    <a:pt x="48" y="160"/>
                    <a:pt x="49" y="160"/>
                  </a:cubicBezTo>
                  <a:cubicBezTo>
                    <a:pt x="49" y="160"/>
                    <a:pt x="42" y="159"/>
                    <a:pt x="42" y="158"/>
                  </a:cubicBezTo>
                  <a:cubicBezTo>
                    <a:pt x="43" y="158"/>
                    <a:pt x="41" y="130"/>
                    <a:pt x="39" y="129"/>
                  </a:cubicBezTo>
                  <a:cubicBezTo>
                    <a:pt x="40" y="128"/>
                    <a:pt x="41" y="128"/>
                    <a:pt x="41" y="128"/>
                  </a:cubicBezTo>
                  <a:cubicBezTo>
                    <a:pt x="37" y="127"/>
                    <a:pt x="37" y="109"/>
                    <a:pt x="37" y="103"/>
                  </a:cubicBezTo>
                  <a:cubicBezTo>
                    <a:pt x="36" y="104"/>
                    <a:pt x="35" y="104"/>
                    <a:pt x="34" y="105"/>
                  </a:cubicBezTo>
                  <a:cubicBezTo>
                    <a:pt x="37" y="98"/>
                    <a:pt x="35" y="97"/>
                    <a:pt x="35" y="92"/>
                  </a:cubicBezTo>
                  <a:cubicBezTo>
                    <a:pt x="35" y="91"/>
                    <a:pt x="29" y="86"/>
                    <a:pt x="34" y="86"/>
                  </a:cubicBezTo>
                  <a:cubicBezTo>
                    <a:pt x="31" y="89"/>
                    <a:pt x="35" y="87"/>
                    <a:pt x="36" y="88"/>
                  </a:cubicBezTo>
                  <a:cubicBezTo>
                    <a:pt x="39" y="88"/>
                    <a:pt x="33" y="80"/>
                    <a:pt x="31" y="79"/>
                  </a:cubicBezTo>
                  <a:cubicBezTo>
                    <a:pt x="31" y="78"/>
                    <a:pt x="33" y="71"/>
                    <a:pt x="35" y="69"/>
                  </a:cubicBezTo>
                  <a:cubicBezTo>
                    <a:pt x="39" y="66"/>
                    <a:pt x="44" y="74"/>
                    <a:pt x="40" y="75"/>
                  </a:cubicBezTo>
                  <a:cubicBezTo>
                    <a:pt x="48" y="78"/>
                    <a:pt x="41" y="93"/>
                    <a:pt x="47" y="99"/>
                  </a:cubicBezTo>
                  <a:cubicBezTo>
                    <a:pt x="48" y="97"/>
                    <a:pt x="49" y="95"/>
                    <a:pt x="48" y="93"/>
                  </a:cubicBezTo>
                  <a:cubicBezTo>
                    <a:pt x="48" y="93"/>
                    <a:pt x="49" y="94"/>
                    <a:pt x="50" y="94"/>
                  </a:cubicBezTo>
                  <a:cubicBezTo>
                    <a:pt x="48" y="91"/>
                    <a:pt x="55" y="90"/>
                    <a:pt x="54" y="86"/>
                  </a:cubicBezTo>
                  <a:cubicBezTo>
                    <a:pt x="54" y="86"/>
                    <a:pt x="53" y="87"/>
                    <a:pt x="54" y="88"/>
                  </a:cubicBezTo>
                  <a:cubicBezTo>
                    <a:pt x="52" y="87"/>
                    <a:pt x="58" y="80"/>
                    <a:pt x="57" y="77"/>
                  </a:cubicBezTo>
                  <a:cubicBezTo>
                    <a:pt x="62" y="79"/>
                    <a:pt x="63" y="71"/>
                    <a:pt x="62" y="67"/>
                  </a:cubicBezTo>
                  <a:cubicBezTo>
                    <a:pt x="52" y="68"/>
                    <a:pt x="52" y="81"/>
                    <a:pt x="48" y="86"/>
                  </a:cubicBezTo>
                  <a:cubicBezTo>
                    <a:pt x="48" y="86"/>
                    <a:pt x="48" y="75"/>
                    <a:pt x="45" y="78"/>
                  </a:cubicBezTo>
                  <a:cubicBezTo>
                    <a:pt x="49" y="71"/>
                    <a:pt x="44" y="62"/>
                    <a:pt x="49" y="56"/>
                  </a:cubicBezTo>
                  <a:cubicBezTo>
                    <a:pt x="52" y="52"/>
                    <a:pt x="63" y="44"/>
                    <a:pt x="53" y="43"/>
                  </a:cubicBezTo>
                  <a:cubicBezTo>
                    <a:pt x="54" y="42"/>
                    <a:pt x="55" y="42"/>
                    <a:pt x="56" y="41"/>
                  </a:cubicBezTo>
                  <a:cubicBezTo>
                    <a:pt x="51" y="39"/>
                    <a:pt x="47" y="52"/>
                    <a:pt x="39" y="51"/>
                  </a:cubicBezTo>
                  <a:cubicBezTo>
                    <a:pt x="40" y="53"/>
                    <a:pt x="41" y="53"/>
                    <a:pt x="38" y="52"/>
                  </a:cubicBezTo>
                  <a:cubicBezTo>
                    <a:pt x="39" y="58"/>
                    <a:pt x="39" y="55"/>
                    <a:pt x="38" y="61"/>
                  </a:cubicBezTo>
                  <a:cubicBezTo>
                    <a:pt x="38" y="60"/>
                    <a:pt x="39" y="60"/>
                    <a:pt x="40" y="59"/>
                  </a:cubicBezTo>
                  <a:cubicBezTo>
                    <a:pt x="38" y="62"/>
                    <a:pt x="40" y="65"/>
                    <a:pt x="37" y="68"/>
                  </a:cubicBezTo>
                  <a:cubicBezTo>
                    <a:pt x="36" y="65"/>
                    <a:pt x="34" y="64"/>
                    <a:pt x="31" y="62"/>
                  </a:cubicBezTo>
                  <a:cubicBezTo>
                    <a:pt x="32" y="61"/>
                    <a:pt x="33" y="60"/>
                    <a:pt x="34" y="60"/>
                  </a:cubicBezTo>
                  <a:cubicBezTo>
                    <a:pt x="31" y="55"/>
                    <a:pt x="33" y="53"/>
                    <a:pt x="27" y="52"/>
                  </a:cubicBezTo>
                  <a:cubicBezTo>
                    <a:pt x="28" y="49"/>
                    <a:pt x="26" y="41"/>
                    <a:pt x="29" y="40"/>
                  </a:cubicBezTo>
                  <a:cubicBezTo>
                    <a:pt x="32" y="40"/>
                    <a:pt x="22" y="23"/>
                    <a:pt x="25" y="22"/>
                  </a:cubicBezTo>
                  <a:cubicBezTo>
                    <a:pt x="21" y="23"/>
                    <a:pt x="25" y="15"/>
                    <a:pt x="23" y="12"/>
                  </a:cubicBezTo>
                  <a:cubicBezTo>
                    <a:pt x="20" y="8"/>
                    <a:pt x="23" y="3"/>
                    <a:pt x="22" y="0"/>
                  </a:cubicBezTo>
                  <a:cubicBezTo>
                    <a:pt x="17" y="2"/>
                    <a:pt x="21" y="5"/>
                    <a:pt x="20" y="9"/>
                  </a:cubicBezTo>
                  <a:cubicBezTo>
                    <a:pt x="18" y="7"/>
                    <a:pt x="19" y="14"/>
                    <a:pt x="19" y="16"/>
                  </a:cubicBezTo>
                  <a:cubicBezTo>
                    <a:pt x="20" y="19"/>
                    <a:pt x="17" y="27"/>
                    <a:pt x="22" y="28"/>
                  </a:cubicBezTo>
                  <a:cubicBezTo>
                    <a:pt x="21" y="30"/>
                    <a:pt x="18" y="32"/>
                    <a:pt x="16" y="31"/>
                  </a:cubicBezTo>
                  <a:cubicBezTo>
                    <a:pt x="18" y="38"/>
                    <a:pt x="22" y="42"/>
                    <a:pt x="24" y="49"/>
                  </a:cubicBezTo>
                  <a:cubicBezTo>
                    <a:pt x="25" y="44"/>
                    <a:pt x="27" y="60"/>
                    <a:pt x="26" y="58"/>
                  </a:cubicBezTo>
                  <a:cubicBezTo>
                    <a:pt x="23" y="55"/>
                    <a:pt x="25" y="58"/>
                    <a:pt x="24" y="58"/>
                  </a:cubicBezTo>
                  <a:cubicBezTo>
                    <a:pt x="24" y="58"/>
                    <a:pt x="25" y="58"/>
                    <a:pt x="25" y="59"/>
                  </a:cubicBezTo>
                  <a:cubicBezTo>
                    <a:pt x="19" y="59"/>
                    <a:pt x="21" y="60"/>
                    <a:pt x="17" y="55"/>
                  </a:cubicBezTo>
                  <a:cubicBezTo>
                    <a:pt x="16" y="55"/>
                    <a:pt x="15" y="55"/>
                    <a:pt x="14" y="57"/>
                  </a:cubicBezTo>
                  <a:cubicBezTo>
                    <a:pt x="13" y="52"/>
                    <a:pt x="8" y="48"/>
                    <a:pt x="4" y="51"/>
                  </a:cubicBezTo>
                  <a:cubicBezTo>
                    <a:pt x="10" y="55"/>
                    <a:pt x="6" y="58"/>
                    <a:pt x="11" y="62"/>
                  </a:cubicBezTo>
                  <a:cubicBezTo>
                    <a:pt x="14" y="64"/>
                    <a:pt x="19" y="73"/>
                    <a:pt x="17" y="76"/>
                  </a:cubicBezTo>
                  <a:cubicBezTo>
                    <a:pt x="15" y="76"/>
                    <a:pt x="14" y="75"/>
                    <a:pt x="15" y="74"/>
                  </a:cubicBezTo>
                  <a:cubicBezTo>
                    <a:pt x="12" y="74"/>
                    <a:pt x="15" y="79"/>
                    <a:pt x="13" y="79"/>
                  </a:cubicBezTo>
                  <a:cubicBezTo>
                    <a:pt x="19" y="77"/>
                    <a:pt x="19" y="86"/>
                    <a:pt x="16" y="89"/>
                  </a:cubicBezTo>
                  <a:cubicBezTo>
                    <a:pt x="17" y="89"/>
                    <a:pt x="13" y="87"/>
                    <a:pt x="13" y="90"/>
                  </a:cubicBezTo>
                  <a:cubicBezTo>
                    <a:pt x="9" y="87"/>
                    <a:pt x="8" y="77"/>
                    <a:pt x="2" y="78"/>
                  </a:cubicBezTo>
                  <a:cubicBezTo>
                    <a:pt x="3" y="75"/>
                    <a:pt x="2" y="72"/>
                    <a:pt x="0" y="71"/>
                  </a:cubicBezTo>
                  <a:cubicBezTo>
                    <a:pt x="0" y="78"/>
                    <a:pt x="0" y="78"/>
                    <a:pt x="0" y="78"/>
                  </a:cubicBezTo>
                  <a:cubicBezTo>
                    <a:pt x="1" y="82"/>
                    <a:pt x="1" y="87"/>
                    <a:pt x="2" y="90"/>
                  </a:cubicBezTo>
                  <a:cubicBezTo>
                    <a:pt x="3" y="94"/>
                    <a:pt x="1" y="94"/>
                    <a:pt x="2" y="95"/>
                  </a:cubicBezTo>
                  <a:cubicBezTo>
                    <a:pt x="2" y="96"/>
                    <a:pt x="2" y="97"/>
                    <a:pt x="3" y="97"/>
                  </a:cubicBezTo>
                  <a:cubicBezTo>
                    <a:pt x="8" y="85"/>
                    <a:pt x="21" y="120"/>
                    <a:pt x="22" y="123"/>
                  </a:cubicBezTo>
                  <a:cubicBezTo>
                    <a:pt x="18" y="118"/>
                    <a:pt x="11" y="119"/>
                    <a:pt x="6" y="120"/>
                  </a:cubicBezTo>
                  <a:cubicBezTo>
                    <a:pt x="6" y="118"/>
                    <a:pt x="7" y="98"/>
                    <a:pt x="4" y="98"/>
                  </a:cubicBezTo>
                  <a:cubicBezTo>
                    <a:pt x="1" y="98"/>
                    <a:pt x="6" y="103"/>
                    <a:pt x="0" y="101"/>
                  </a:cubicBezTo>
                  <a:cubicBezTo>
                    <a:pt x="0" y="113"/>
                    <a:pt x="0" y="113"/>
                    <a:pt x="0" y="113"/>
                  </a:cubicBezTo>
                  <a:cubicBezTo>
                    <a:pt x="0" y="113"/>
                    <a:pt x="0" y="113"/>
                    <a:pt x="0" y="113"/>
                  </a:cubicBezTo>
                  <a:cubicBezTo>
                    <a:pt x="0" y="113"/>
                    <a:pt x="0" y="113"/>
                    <a:pt x="0" y="113"/>
                  </a:cubicBezTo>
                  <a:cubicBezTo>
                    <a:pt x="0" y="115"/>
                    <a:pt x="0" y="115"/>
                    <a:pt x="0" y="115"/>
                  </a:cubicBezTo>
                  <a:cubicBezTo>
                    <a:pt x="1" y="116"/>
                    <a:pt x="2" y="116"/>
                    <a:pt x="3" y="118"/>
                  </a:cubicBezTo>
                  <a:cubicBezTo>
                    <a:pt x="1" y="119"/>
                    <a:pt x="1" y="114"/>
                    <a:pt x="1" y="118"/>
                  </a:cubicBezTo>
                  <a:cubicBezTo>
                    <a:pt x="1" y="118"/>
                    <a:pt x="0" y="118"/>
                    <a:pt x="0" y="117"/>
                  </a:cubicBezTo>
                  <a:cubicBezTo>
                    <a:pt x="0" y="130"/>
                    <a:pt x="0" y="130"/>
                    <a:pt x="0" y="130"/>
                  </a:cubicBezTo>
                  <a:cubicBezTo>
                    <a:pt x="2" y="132"/>
                    <a:pt x="3" y="135"/>
                    <a:pt x="4" y="136"/>
                  </a:cubicBezTo>
                  <a:cubicBezTo>
                    <a:pt x="5" y="138"/>
                    <a:pt x="22" y="158"/>
                    <a:pt x="13" y="156"/>
                  </a:cubicBezTo>
                  <a:cubicBezTo>
                    <a:pt x="16" y="158"/>
                    <a:pt x="14" y="157"/>
                    <a:pt x="13" y="158"/>
                  </a:cubicBezTo>
                  <a:cubicBezTo>
                    <a:pt x="15" y="158"/>
                    <a:pt x="15" y="164"/>
                    <a:pt x="19" y="161"/>
                  </a:cubicBezTo>
                  <a:cubicBezTo>
                    <a:pt x="18" y="161"/>
                    <a:pt x="17" y="160"/>
                    <a:pt x="16" y="159"/>
                  </a:cubicBezTo>
                  <a:cubicBezTo>
                    <a:pt x="17" y="160"/>
                    <a:pt x="27" y="165"/>
                    <a:pt x="26" y="167"/>
                  </a:cubicBezTo>
                  <a:cubicBezTo>
                    <a:pt x="26" y="173"/>
                    <a:pt x="23" y="170"/>
                    <a:pt x="28" y="174"/>
                  </a:cubicBezTo>
                  <a:cubicBezTo>
                    <a:pt x="33" y="177"/>
                    <a:pt x="37" y="191"/>
                    <a:pt x="39" y="197"/>
                  </a:cubicBezTo>
                  <a:cubicBezTo>
                    <a:pt x="42" y="205"/>
                    <a:pt x="39" y="208"/>
                    <a:pt x="42" y="215"/>
                  </a:cubicBezTo>
                  <a:cubicBezTo>
                    <a:pt x="44" y="221"/>
                    <a:pt x="51" y="232"/>
                    <a:pt x="46" y="239"/>
                  </a:cubicBezTo>
                  <a:cubicBezTo>
                    <a:pt x="46" y="239"/>
                    <a:pt x="48" y="249"/>
                    <a:pt x="47" y="253"/>
                  </a:cubicBezTo>
                  <a:cubicBezTo>
                    <a:pt x="47" y="257"/>
                    <a:pt x="56" y="280"/>
                    <a:pt x="48" y="281"/>
                  </a:cubicBezTo>
                  <a:cubicBezTo>
                    <a:pt x="53" y="285"/>
                    <a:pt x="54" y="288"/>
                    <a:pt x="54" y="295"/>
                  </a:cubicBezTo>
                  <a:cubicBezTo>
                    <a:pt x="54" y="300"/>
                    <a:pt x="57" y="302"/>
                    <a:pt x="57" y="307"/>
                  </a:cubicBezTo>
                  <a:cubicBezTo>
                    <a:pt x="56" y="314"/>
                    <a:pt x="58" y="318"/>
                    <a:pt x="52" y="326"/>
                  </a:cubicBezTo>
                  <a:cubicBezTo>
                    <a:pt x="61" y="326"/>
                    <a:pt x="56" y="333"/>
                    <a:pt x="57" y="338"/>
                  </a:cubicBezTo>
                  <a:cubicBezTo>
                    <a:pt x="59" y="344"/>
                    <a:pt x="60" y="352"/>
                    <a:pt x="58" y="359"/>
                  </a:cubicBezTo>
                  <a:cubicBezTo>
                    <a:pt x="57" y="362"/>
                    <a:pt x="55" y="365"/>
                    <a:pt x="53" y="367"/>
                  </a:cubicBezTo>
                  <a:cubicBezTo>
                    <a:pt x="53" y="370"/>
                    <a:pt x="54" y="373"/>
                    <a:pt x="54" y="376"/>
                  </a:cubicBezTo>
                  <a:cubicBezTo>
                    <a:pt x="79" y="376"/>
                    <a:pt x="79" y="376"/>
                    <a:pt x="79" y="376"/>
                  </a:cubicBezTo>
                  <a:cubicBezTo>
                    <a:pt x="81" y="368"/>
                    <a:pt x="86" y="354"/>
                    <a:pt x="95" y="357"/>
                  </a:cubicBezTo>
                  <a:close/>
                  <a:moveTo>
                    <a:pt x="224" y="132"/>
                  </a:moveTo>
                  <a:cubicBezTo>
                    <a:pt x="222" y="131"/>
                    <a:pt x="221" y="131"/>
                    <a:pt x="223" y="134"/>
                  </a:cubicBezTo>
                  <a:cubicBezTo>
                    <a:pt x="221" y="135"/>
                    <a:pt x="220" y="135"/>
                    <a:pt x="219" y="134"/>
                  </a:cubicBezTo>
                  <a:cubicBezTo>
                    <a:pt x="218" y="136"/>
                    <a:pt x="216" y="138"/>
                    <a:pt x="214" y="139"/>
                  </a:cubicBezTo>
                  <a:cubicBezTo>
                    <a:pt x="216" y="136"/>
                    <a:pt x="212" y="138"/>
                    <a:pt x="212" y="136"/>
                  </a:cubicBezTo>
                  <a:cubicBezTo>
                    <a:pt x="212" y="137"/>
                    <a:pt x="222" y="125"/>
                    <a:pt x="224" y="132"/>
                  </a:cubicBezTo>
                  <a:close/>
                  <a:moveTo>
                    <a:pt x="203" y="158"/>
                  </a:moveTo>
                  <a:cubicBezTo>
                    <a:pt x="206" y="154"/>
                    <a:pt x="212" y="146"/>
                    <a:pt x="218" y="148"/>
                  </a:cubicBezTo>
                  <a:cubicBezTo>
                    <a:pt x="217" y="154"/>
                    <a:pt x="214" y="157"/>
                    <a:pt x="210" y="161"/>
                  </a:cubicBezTo>
                  <a:cubicBezTo>
                    <a:pt x="210" y="160"/>
                    <a:pt x="209" y="160"/>
                    <a:pt x="209" y="159"/>
                  </a:cubicBezTo>
                  <a:cubicBezTo>
                    <a:pt x="208" y="161"/>
                    <a:pt x="208" y="164"/>
                    <a:pt x="206" y="164"/>
                  </a:cubicBezTo>
                  <a:cubicBezTo>
                    <a:pt x="203" y="162"/>
                    <a:pt x="199" y="167"/>
                    <a:pt x="203" y="158"/>
                  </a:cubicBezTo>
                  <a:close/>
                  <a:moveTo>
                    <a:pt x="195" y="209"/>
                  </a:moveTo>
                  <a:cubicBezTo>
                    <a:pt x="194" y="209"/>
                    <a:pt x="193" y="209"/>
                    <a:pt x="193" y="208"/>
                  </a:cubicBezTo>
                  <a:cubicBezTo>
                    <a:pt x="191" y="216"/>
                    <a:pt x="175" y="224"/>
                    <a:pt x="168" y="224"/>
                  </a:cubicBezTo>
                  <a:cubicBezTo>
                    <a:pt x="169" y="224"/>
                    <a:pt x="166" y="222"/>
                    <a:pt x="165" y="223"/>
                  </a:cubicBezTo>
                  <a:cubicBezTo>
                    <a:pt x="165" y="220"/>
                    <a:pt x="171" y="212"/>
                    <a:pt x="173" y="208"/>
                  </a:cubicBezTo>
                  <a:cubicBezTo>
                    <a:pt x="177" y="208"/>
                    <a:pt x="181" y="208"/>
                    <a:pt x="186" y="206"/>
                  </a:cubicBezTo>
                  <a:cubicBezTo>
                    <a:pt x="190" y="204"/>
                    <a:pt x="192" y="198"/>
                    <a:pt x="197" y="199"/>
                  </a:cubicBezTo>
                  <a:cubicBezTo>
                    <a:pt x="197" y="201"/>
                    <a:pt x="194" y="209"/>
                    <a:pt x="195" y="209"/>
                  </a:cubicBezTo>
                  <a:close/>
                  <a:moveTo>
                    <a:pt x="199" y="184"/>
                  </a:moveTo>
                  <a:cubicBezTo>
                    <a:pt x="197" y="183"/>
                    <a:pt x="195" y="181"/>
                    <a:pt x="194" y="180"/>
                  </a:cubicBezTo>
                  <a:cubicBezTo>
                    <a:pt x="197" y="178"/>
                    <a:pt x="200" y="177"/>
                    <a:pt x="200" y="173"/>
                  </a:cubicBezTo>
                  <a:cubicBezTo>
                    <a:pt x="206" y="176"/>
                    <a:pt x="203" y="178"/>
                    <a:pt x="205" y="181"/>
                  </a:cubicBezTo>
                  <a:cubicBezTo>
                    <a:pt x="201" y="182"/>
                    <a:pt x="205" y="187"/>
                    <a:pt x="199" y="184"/>
                  </a:cubicBezTo>
                  <a:close/>
                  <a:moveTo>
                    <a:pt x="192" y="244"/>
                  </a:moveTo>
                  <a:cubicBezTo>
                    <a:pt x="193" y="245"/>
                    <a:pt x="193" y="246"/>
                    <a:pt x="194" y="246"/>
                  </a:cubicBezTo>
                  <a:cubicBezTo>
                    <a:pt x="192" y="248"/>
                    <a:pt x="191" y="247"/>
                    <a:pt x="190" y="245"/>
                  </a:cubicBezTo>
                  <a:cubicBezTo>
                    <a:pt x="192" y="245"/>
                    <a:pt x="191" y="244"/>
                    <a:pt x="192" y="244"/>
                  </a:cubicBezTo>
                  <a:close/>
                  <a:moveTo>
                    <a:pt x="147" y="268"/>
                  </a:moveTo>
                  <a:cubicBezTo>
                    <a:pt x="149" y="268"/>
                    <a:pt x="143" y="263"/>
                    <a:pt x="149" y="266"/>
                  </a:cubicBezTo>
                  <a:cubicBezTo>
                    <a:pt x="147" y="258"/>
                    <a:pt x="169" y="255"/>
                    <a:pt x="171" y="253"/>
                  </a:cubicBezTo>
                  <a:cubicBezTo>
                    <a:pt x="171" y="253"/>
                    <a:pt x="172" y="254"/>
                    <a:pt x="173" y="254"/>
                  </a:cubicBezTo>
                  <a:cubicBezTo>
                    <a:pt x="170" y="251"/>
                    <a:pt x="181" y="252"/>
                    <a:pt x="181" y="252"/>
                  </a:cubicBezTo>
                  <a:cubicBezTo>
                    <a:pt x="180" y="246"/>
                    <a:pt x="188" y="246"/>
                    <a:pt x="190" y="251"/>
                  </a:cubicBezTo>
                  <a:cubicBezTo>
                    <a:pt x="188" y="251"/>
                    <a:pt x="188" y="259"/>
                    <a:pt x="185" y="262"/>
                  </a:cubicBezTo>
                  <a:cubicBezTo>
                    <a:pt x="182" y="265"/>
                    <a:pt x="177" y="265"/>
                    <a:pt x="175" y="267"/>
                  </a:cubicBezTo>
                  <a:cubicBezTo>
                    <a:pt x="171" y="270"/>
                    <a:pt x="155" y="277"/>
                    <a:pt x="153" y="275"/>
                  </a:cubicBezTo>
                  <a:cubicBezTo>
                    <a:pt x="153" y="280"/>
                    <a:pt x="141" y="282"/>
                    <a:pt x="141" y="275"/>
                  </a:cubicBezTo>
                  <a:cubicBezTo>
                    <a:pt x="141" y="274"/>
                    <a:pt x="145" y="267"/>
                    <a:pt x="147" y="268"/>
                  </a:cubicBezTo>
                  <a:close/>
                  <a:moveTo>
                    <a:pt x="135" y="343"/>
                  </a:moveTo>
                  <a:cubicBezTo>
                    <a:pt x="131" y="346"/>
                    <a:pt x="124" y="350"/>
                    <a:pt x="120" y="350"/>
                  </a:cubicBezTo>
                  <a:cubicBezTo>
                    <a:pt x="116" y="350"/>
                    <a:pt x="127" y="344"/>
                    <a:pt x="127" y="344"/>
                  </a:cubicBezTo>
                  <a:cubicBezTo>
                    <a:pt x="124" y="344"/>
                    <a:pt x="126" y="338"/>
                    <a:pt x="130" y="337"/>
                  </a:cubicBezTo>
                  <a:cubicBezTo>
                    <a:pt x="137" y="335"/>
                    <a:pt x="138" y="336"/>
                    <a:pt x="135" y="343"/>
                  </a:cubicBezTo>
                  <a:close/>
                  <a:moveTo>
                    <a:pt x="151" y="331"/>
                  </a:moveTo>
                  <a:cubicBezTo>
                    <a:pt x="150" y="334"/>
                    <a:pt x="148" y="337"/>
                    <a:pt x="145" y="336"/>
                  </a:cubicBezTo>
                  <a:cubicBezTo>
                    <a:pt x="147" y="333"/>
                    <a:pt x="145" y="329"/>
                    <a:pt x="148" y="328"/>
                  </a:cubicBezTo>
                  <a:cubicBezTo>
                    <a:pt x="148" y="329"/>
                    <a:pt x="152" y="330"/>
                    <a:pt x="151" y="331"/>
                  </a:cubicBezTo>
                  <a:close/>
                  <a:moveTo>
                    <a:pt x="126" y="318"/>
                  </a:moveTo>
                  <a:cubicBezTo>
                    <a:pt x="132" y="317"/>
                    <a:pt x="131" y="324"/>
                    <a:pt x="131" y="324"/>
                  </a:cubicBezTo>
                  <a:cubicBezTo>
                    <a:pt x="133" y="322"/>
                    <a:pt x="132" y="319"/>
                    <a:pt x="131" y="318"/>
                  </a:cubicBezTo>
                  <a:cubicBezTo>
                    <a:pt x="135" y="318"/>
                    <a:pt x="143" y="304"/>
                    <a:pt x="149" y="312"/>
                  </a:cubicBezTo>
                  <a:cubicBezTo>
                    <a:pt x="154" y="319"/>
                    <a:pt x="135" y="322"/>
                    <a:pt x="132" y="326"/>
                  </a:cubicBezTo>
                  <a:cubicBezTo>
                    <a:pt x="126" y="326"/>
                    <a:pt x="124" y="329"/>
                    <a:pt x="119" y="329"/>
                  </a:cubicBezTo>
                  <a:cubicBezTo>
                    <a:pt x="119" y="328"/>
                    <a:pt x="119" y="327"/>
                    <a:pt x="118" y="327"/>
                  </a:cubicBezTo>
                  <a:cubicBezTo>
                    <a:pt x="118" y="328"/>
                    <a:pt x="118" y="328"/>
                    <a:pt x="117" y="328"/>
                  </a:cubicBezTo>
                  <a:cubicBezTo>
                    <a:pt x="118" y="323"/>
                    <a:pt x="121" y="319"/>
                    <a:pt x="126" y="318"/>
                  </a:cubicBezTo>
                  <a:close/>
                  <a:moveTo>
                    <a:pt x="112" y="352"/>
                  </a:moveTo>
                  <a:cubicBezTo>
                    <a:pt x="112" y="348"/>
                    <a:pt x="118" y="338"/>
                    <a:pt x="119" y="342"/>
                  </a:cubicBezTo>
                  <a:cubicBezTo>
                    <a:pt x="118" y="343"/>
                    <a:pt x="117" y="344"/>
                    <a:pt x="116" y="344"/>
                  </a:cubicBezTo>
                  <a:cubicBezTo>
                    <a:pt x="117" y="346"/>
                    <a:pt x="117" y="349"/>
                    <a:pt x="116" y="351"/>
                  </a:cubicBezTo>
                  <a:cubicBezTo>
                    <a:pt x="116" y="350"/>
                    <a:pt x="113" y="354"/>
                    <a:pt x="113" y="355"/>
                  </a:cubicBezTo>
                  <a:cubicBezTo>
                    <a:pt x="110" y="353"/>
                    <a:pt x="106" y="359"/>
                    <a:pt x="103" y="354"/>
                  </a:cubicBezTo>
                  <a:cubicBezTo>
                    <a:pt x="105" y="355"/>
                    <a:pt x="110" y="349"/>
                    <a:pt x="112" y="352"/>
                  </a:cubicBezTo>
                  <a:close/>
                  <a:moveTo>
                    <a:pt x="90" y="180"/>
                  </a:moveTo>
                  <a:cubicBezTo>
                    <a:pt x="92" y="178"/>
                    <a:pt x="93" y="176"/>
                    <a:pt x="95" y="174"/>
                  </a:cubicBezTo>
                  <a:cubicBezTo>
                    <a:pt x="94" y="174"/>
                    <a:pt x="93" y="174"/>
                    <a:pt x="93" y="173"/>
                  </a:cubicBezTo>
                  <a:cubicBezTo>
                    <a:pt x="94" y="173"/>
                    <a:pt x="95" y="173"/>
                    <a:pt x="97" y="172"/>
                  </a:cubicBezTo>
                  <a:cubicBezTo>
                    <a:pt x="97" y="174"/>
                    <a:pt x="97" y="176"/>
                    <a:pt x="98" y="178"/>
                  </a:cubicBezTo>
                  <a:cubicBezTo>
                    <a:pt x="94" y="181"/>
                    <a:pt x="92" y="182"/>
                    <a:pt x="90" y="183"/>
                  </a:cubicBezTo>
                  <a:cubicBezTo>
                    <a:pt x="90" y="180"/>
                    <a:pt x="95" y="180"/>
                    <a:pt x="90" y="180"/>
                  </a:cubicBezTo>
                  <a:close/>
                  <a:moveTo>
                    <a:pt x="6" y="93"/>
                  </a:moveTo>
                  <a:cubicBezTo>
                    <a:pt x="5" y="92"/>
                    <a:pt x="4" y="88"/>
                    <a:pt x="4" y="89"/>
                  </a:cubicBezTo>
                  <a:cubicBezTo>
                    <a:pt x="4" y="89"/>
                    <a:pt x="3" y="89"/>
                    <a:pt x="3" y="88"/>
                  </a:cubicBezTo>
                  <a:cubicBezTo>
                    <a:pt x="6" y="86"/>
                    <a:pt x="4" y="91"/>
                    <a:pt x="7" y="90"/>
                  </a:cubicBezTo>
                  <a:cubicBezTo>
                    <a:pt x="7" y="91"/>
                    <a:pt x="6" y="92"/>
                    <a:pt x="6" y="93"/>
                  </a:cubicBezTo>
                  <a:close/>
                  <a:moveTo>
                    <a:pt x="22" y="97"/>
                  </a:moveTo>
                  <a:cubicBezTo>
                    <a:pt x="23" y="96"/>
                    <a:pt x="24" y="95"/>
                    <a:pt x="25" y="94"/>
                  </a:cubicBezTo>
                  <a:cubicBezTo>
                    <a:pt x="25" y="95"/>
                    <a:pt x="24" y="96"/>
                    <a:pt x="24" y="97"/>
                  </a:cubicBezTo>
                  <a:cubicBezTo>
                    <a:pt x="26" y="97"/>
                    <a:pt x="26" y="96"/>
                    <a:pt x="26" y="96"/>
                  </a:cubicBezTo>
                  <a:cubicBezTo>
                    <a:pt x="26" y="95"/>
                    <a:pt x="27" y="99"/>
                    <a:pt x="27" y="98"/>
                  </a:cubicBezTo>
                  <a:cubicBezTo>
                    <a:pt x="27" y="98"/>
                    <a:pt x="22" y="97"/>
                    <a:pt x="22" y="97"/>
                  </a:cubicBezTo>
                  <a:close/>
                  <a:moveTo>
                    <a:pt x="26" y="131"/>
                  </a:moveTo>
                  <a:cubicBezTo>
                    <a:pt x="25" y="129"/>
                    <a:pt x="25" y="127"/>
                    <a:pt x="25" y="125"/>
                  </a:cubicBezTo>
                  <a:cubicBezTo>
                    <a:pt x="27" y="126"/>
                    <a:pt x="28" y="127"/>
                    <a:pt x="29" y="130"/>
                  </a:cubicBezTo>
                  <a:cubicBezTo>
                    <a:pt x="28" y="130"/>
                    <a:pt x="27" y="130"/>
                    <a:pt x="26" y="131"/>
                  </a:cubicBezTo>
                  <a:close/>
                  <a:moveTo>
                    <a:pt x="48" y="192"/>
                  </a:moveTo>
                  <a:cubicBezTo>
                    <a:pt x="47" y="191"/>
                    <a:pt x="46" y="186"/>
                    <a:pt x="49" y="187"/>
                  </a:cubicBezTo>
                  <a:cubicBezTo>
                    <a:pt x="49" y="189"/>
                    <a:pt x="49" y="189"/>
                    <a:pt x="49" y="189"/>
                  </a:cubicBezTo>
                  <a:cubicBezTo>
                    <a:pt x="48" y="189"/>
                    <a:pt x="49" y="193"/>
                    <a:pt x="48" y="192"/>
                  </a:cubicBezTo>
                  <a:close/>
                  <a:moveTo>
                    <a:pt x="52" y="178"/>
                  </a:moveTo>
                  <a:cubicBezTo>
                    <a:pt x="52" y="176"/>
                    <a:pt x="52" y="188"/>
                    <a:pt x="50" y="184"/>
                  </a:cubicBezTo>
                  <a:cubicBezTo>
                    <a:pt x="49" y="186"/>
                    <a:pt x="49" y="187"/>
                    <a:pt x="51" y="187"/>
                  </a:cubicBezTo>
                  <a:cubicBezTo>
                    <a:pt x="50" y="187"/>
                    <a:pt x="50" y="188"/>
                    <a:pt x="49" y="188"/>
                  </a:cubicBezTo>
                  <a:cubicBezTo>
                    <a:pt x="49" y="187"/>
                    <a:pt x="48" y="186"/>
                    <a:pt x="47" y="186"/>
                  </a:cubicBezTo>
                  <a:cubicBezTo>
                    <a:pt x="47" y="187"/>
                    <a:pt x="47" y="187"/>
                    <a:pt x="46" y="188"/>
                  </a:cubicBezTo>
                  <a:cubicBezTo>
                    <a:pt x="46" y="189"/>
                    <a:pt x="47" y="185"/>
                    <a:pt x="47" y="186"/>
                  </a:cubicBezTo>
                  <a:cubicBezTo>
                    <a:pt x="41" y="191"/>
                    <a:pt x="44" y="165"/>
                    <a:pt x="43" y="164"/>
                  </a:cubicBezTo>
                  <a:cubicBezTo>
                    <a:pt x="53" y="166"/>
                    <a:pt x="52" y="168"/>
                    <a:pt x="52" y="178"/>
                  </a:cubicBezTo>
                  <a:close/>
                  <a:moveTo>
                    <a:pt x="75" y="207"/>
                  </a:moveTo>
                  <a:cubicBezTo>
                    <a:pt x="74" y="207"/>
                    <a:pt x="76" y="201"/>
                    <a:pt x="80" y="202"/>
                  </a:cubicBezTo>
                  <a:cubicBezTo>
                    <a:pt x="79" y="203"/>
                    <a:pt x="77" y="209"/>
                    <a:pt x="75" y="207"/>
                  </a:cubicBezTo>
                  <a:close/>
                  <a:moveTo>
                    <a:pt x="79" y="184"/>
                  </a:moveTo>
                  <a:cubicBezTo>
                    <a:pt x="75" y="189"/>
                    <a:pt x="72" y="190"/>
                    <a:pt x="70" y="194"/>
                  </a:cubicBezTo>
                  <a:cubicBezTo>
                    <a:pt x="67" y="200"/>
                    <a:pt x="62" y="208"/>
                    <a:pt x="57" y="208"/>
                  </a:cubicBezTo>
                  <a:cubicBezTo>
                    <a:pt x="56" y="209"/>
                    <a:pt x="56" y="210"/>
                    <a:pt x="57" y="208"/>
                  </a:cubicBezTo>
                  <a:cubicBezTo>
                    <a:pt x="57" y="208"/>
                    <a:pt x="57" y="208"/>
                    <a:pt x="57" y="208"/>
                  </a:cubicBezTo>
                  <a:cubicBezTo>
                    <a:pt x="57" y="207"/>
                    <a:pt x="58" y="205"/>
                    <a:pt x="59" y="205"/>
                  </a:cubicBezTo>
                  <a:cubicBezTo>
                    <a:pt x="58" y="205"/>
                    <a:pt x="57" y="205"/>
                    <a:pt x="56" y="206"/>
                  </a:cubicBezTo>
                  <a:cubicBezTo>
                    <a:pt x="57" y="201"/>
                    <a:pt x="58" y="197"/>
                    <a:pt x="57" y="194"/>
                  </a:cubicBezTo>
                  <a:cubicBezTo>
                    <a:pt x="61" y="193"/>
                    <a:pt x="63" y="182"/>
                    <a:pt x="67" y="178"/>
                  </a:cubicBezTo>
                  <a:cubicBezTo>
                    <a:pt x="67" y="180"/>
                    <a:pt x="71" y="182"/>
                    <a:pt x="73" y="184"/>
                  </a:cubicBezTo>
                  <a:cubicBezTo>
                    <a:pt x="73" y="181"/>
                    <a:pt x="76" y="175"/>
                    <a:pt x="74" y="172"/>
                  </a:cubicBezTo>
                  <a:cubicBezTo>
                    <a:pt x="76" y="172"/>
                    <a:pt x="77" y="171"/>
                    <a:pt x="78" y="169"/>
                  </a:cubicBezTo>
                  <a:cubicBezTo>
                    <a:pt x="79" y="166"/>
                    <a:pt x="82" y="166"/>
                    <a:pt x="82" y="165"/>
                  </a:cubicBezTo>
                  <a:cubicBezTo>
                    <a:pt x="83" y="167"/>
                    <a:pt x="81" y="169"/>
                    <a:pt x="84" y="167"/>
                  </a:cubicBezTo>
                  <a:cubicBezTo>
                    <a:pt x="82" y="174"/>
                    <a:pt x="83" y="178"/>
                    <a:pt x="79" y="184"/>
                  </a:cubicBezTo>
                  <a:close/>
                  <a:moveTo>
                    <a:pt x="58" y="161"/>
                  </a:moveTo>
                  <a:cubicBezTo>
                    <a:pt x="56" y="158"/>
                    <a:pt x="59" y="153"/>
                    <a:pt x="62" y="153"/>
                  </a:cubicBezTo>
                  <a:cubicBezTo>
                    <a:pt x="64" y="154"/>
                    <a:pt x="68" y="140"/>
                    <a:pt x="71" y="146"/>
                  </a:cubicBezTo>
                  <a:cubicBezTo>
                    <a:pt x="71" y="146"/>
                    <a:pt x="69" y="148"/>
                    <a:pt x="68" y="149"/>
                  </a:cubicBezTo>
                  <a:cubicBezTo>
                    <a:pt x="72" y="147"/>
                    <a:pt x="68" y="154"/>
                    <a:pt x="73" y="153"/>
                  </a:cubicBezTo>
                  <a:cubicBezTo>
                    <a:pt x="73" y="152"/>
                    <a:pt x="71" y="147"/>
                    <a:pt x="75" y="149"/>
                  </a:cubicBezTo>
                  <a:cubicBezTo>
                    <a:pt x="73" y="147"/>
                    <a:pt x="73" y="144"/>
                    <a:pt x="72" y="142"/>
                  </a:cubicBezTo>
                  <a:cubicBezTo>
                    <a:pt x="72" y="143"/>
                    <a:pt x="71" y="144"/>
                    <a:pt x="71" y="143"/>
                  </a:cubicBezTo>
                  <a:cubicBezTo>
                    <a:pt x="73" y="138"/>
                    <a:pt x="75" y="133"/>
                    <a:pt x="81" y="130"/>
                  </a:cubicBezTo>
                  <a:cubicBezTo>
                    <a:pt x="81" y="133"/>
                    <a:pt x="81" y="130"/>
                    <a:pt x="82" y="130"/>
                  </a:cubicBezTo>
                  <a:cubicBezTo>
                    <a:pt x="81" y="133"/>
                    <a:pt x="82" y="136"/>
                    <a:pt x="84" y="138"/>
                  </a:cubicBezTo>
                  <a:cubicBezTo>
                    <a:pt x="83" y="140"/>
                    <a:pt x="82" y="141"/>
                    <a:pt x="81" y="143"/>
                  </a:cubicBezTo>
                  <a:cubicBezTo>
                    <a:pt x="79" y="147"/>
                    <a:pt x="77" y="150"/>
                    <a:pt x="76" y="153"/>
                  </a:cubicBezTo>
                  <a:cubicBezTo>
                    <a:pt x="76" y="153"/>
                    <a:pt x="69" y="157"/>
                    <a:pt x="68" y="157"/>
                  </a:cubicBezTo>
                  <a:cubicBezTo>
                    <a:pt x="71" y="162"/>
                    <a:pt x="64" y="176"/>
                    <a:pt x="60" y="171"/>
                  </a:cubicBezTo>
                  <a:cubicBezTo>
                    <a:pt x="60" y="172"/>
                    <a:pt x="60" y="173"/>
                    <a:pt x="59" y="173"/>
                  </a:cubicBezTo>
                  <a:cubicBezTo>
                    <a:pt x="58" y="173"/>
                    <a:pt x="55" y="170"/>
                    <a:pt x="55" y="171"/>
                  </a:cubicBezTo>
                  <a:cubicBezTo>
                    <a:pt x="55" y="171"/>
                    <a:pt x="55" y="171"/>
                    <a:pt x="54" y="172"/>
                  </a:cubicBezTo>
                  <a:cubicBezTo>
                    <a:pt x="53" y="165"/>
                    <a:pt x="61" y="167"/>
                    <a:pt x="58" y="161"/>
                  </a:cubicBezTo>
                  <a:close/>
                  <a:moveTo>
                    <a:pt x="62" y="222"/>
                  </a:moveTo>
                  <a:cubicBezTo>
                    <a:pt x="58" y="224"/>
                    <a:pt x="67" y="215"/>
                    <a:pt x="66" y="220"/>
                  </a:cubicBezTo>
                  <a:cubicBezTo>
                    <a:pt x="66" y="223"/>
                    <a:pt x="63" y="233"/>
                    <a:pt x="59" y="233"/>
                  </a:cubicBezTo>
                  <a:cubicBezTo>
                    <a:pt x="59" y="233"/>
                    <a:pt x="55" y="229"/>
                    <a:pt x="55" y="228"/>
                  </a:cubicBezTo>
                  <a:cubicBezTo>
                    <a:pt x="58" y="228"/>
                    <a:pt x="59" y="223"/>
                    <a:pt x="62" y="222"/>
                  </a:cubicBezTo>
                  <a:close/>
                  <a:moveTo>
                    <a:pt x="71" y="348"/>
                  </a:moveTo>
                  <a:cubicBezTo>
                    <a:pt x="73" y="348"/>
                    <a:pt x="72" y="346"/>
                    <a:pt x="74" y="346"/>
                  </a:cubicBezTo>
                  <a:cubicBezTo>
                    <a:pt x="70" y="346"/>
                    <a:pt x="70" y="335"/>
                    <a:pt x="66" y="333"/>
                  </a:cubicBezTo>
                  <a:cubicBezTo>
                    <a:pt x="70" y="333"/>
                    <a:pt x="65" y="315"/>
                    <a:pt x="66" y="312"/>
                  </a:cubicBezTo>
                  <a:cubicBezTo>
                    <a:pt x="69" y="313"/>
                    <a:pt x="75" y="329"/>
                    <a:pt x="75" y="332"/>
                  </a:cubicBezTo>
                  <a:cubicBezTo>
                    <a:pt x="76" y="336"/>
                    <a:pt x="79" y="338"/>
                    <a:pt x="79" y="341"/>
                  </a:cubicBezTo>
                  <a:cubicBezTo>
                    <a:pt x="79" y="341"/>
                    <a:pt x="79" y="347"/>
                    <a:pt x="78" y="347"/>
                  </a:cubicBezTo>
                  <a:cubicBezTo>
                    <a:pt x="78" y="347"/>
                    <a:pt x="79" y="348"/>
                    <a:pt x="79" y="349"/>
                  </a:cubicBezTo>
                  <a:cubicBezTo>
                    <a:pt x="76" y="349"/>
                    <a:pt x="74" y="349"/>
                    <a:pt x="71" y="348"/>
                  </a:cubicBezTo>
                  <a:close/>
                  <a:moveTo>
                    <a:pt x="75" y="353"/>
                  </a:moveTo>
                  <a:cubicBezTo>
                    <a:pt x="75" y="351"/>
                    <a:pt x="80" y="353"/>
                    <a:pt x="81" y="355"/>
                  </a:cubicBezTo>
                  <a:cubicBezTo>
                    <a:pt x="78" y="357"/>
                    <a:pt x="79" y="360"/>
                    <a:pt x="76" y="362"/>
                  </a:cubicBezTo>
                  <a:cubicBezTo>
                    <a:pt x="76" y="360"/>
                    <a:pt x="75" y="354"/>
                    <a:pt x="75" y="353"/>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39" name="Forma libre 329"/>
            <p:cNvSpPr>
              <a:spLocks/>
            </p:cNvSpPr>
            <p:nvPr/>
          </p:nvSpPr>
          <p:spPr bwMode="auto">
            <a:xfrm>
              <a:off x="0" y="6542088"/>
              <a:ext cx="146050" cy="314325"/>
            </a:xfrm>
            <a:custGeom>
              <a:avLst/>
              <a:gdLst>
                <a:gd name="T0" fmla="*/ 11 w 46"/>
                <a:gd name="T1" fmla="*/ 95 h 99"/>
                <a:gd name="T2" fmla="*/ 11 w 46"/>
                <a:gd name="T3" fmla="*/ 92 h 99"/>
                <a:gd name="T4" fmla="*/ 9 w 46"/>
                <a:gd name="T5" fmla="*/ 91 h 99"/>
                <a:gd name="T6" fmla="*/ 11 w 46"/>
                <a:gd name="T7" fmla="*/ 80 h 99"/>
                <a:gd name="T8" fmla="*/ 22 w 46"/>
                <a:gd name="T9" fmla="*/ 80 h 99"/>
                <a:gd name="T10" fmla="*/ 43 w 46"/>
                <a:gd name="T11" fmla="*/ 44 h 99"/>
                <a:gd name="T12" fmla="*/ 44 w 46"/>
                <a:gd name="T13" fmla="*/ 45 h 99"/>
                <a:gd name="T14" fmla="*/ 44 w 46"/>
                <a:gd name="T15" fmla="*/ 40 h 99"/>
                <a:gd name="T16" fmla="*/ 36 w 46"/>
                <a:gd name="T17" fmla="*/ 43 h 99"/>
                <a:gd name="T18" fmla="*/ 24 w 46"/>
                <a:gd name="T19" fmla="*/ 55 h 99"/>
                <a:gd name="T20" fmla="*/ 22 w 46"/>
                <a:gd name="T21" fmla="*/ 50 h 99"/>
                <a:gd name="T22" fmla="*/ 19 w 46"/>
                <a:gd name="T23" fmla="*/ 62 h 99"/>
                <a:gd name="T24" fmla="*/ 12 w 46"/>
                <a:gd name="T25" fmla="*/ 66 h 99"/>
                <a:gd name="T26" fmla="*/ 35 w 46"/>
                <a:gd name="T27" fmla="*/ 25 h 99"/>
                <a:gd name="T28" fmla="*/ 45 w 46"/>
                <a:gd name="T29" fmla="*/ 1 h 99"/>
                <a:gd name="T30" fmla="*/ 36 w 46"/>
                <a:gd name="T31" fmla="*/ 9 h 99"/>
                <a:gd name="T32" fmla="*/ 22 w 46"/>
                <a:gd name="T33" fmla="*/ 25 h 99"/>
                <a:gd name="T34" fmla="*/ 20 w 46"/>
                <a:gd name="T35" fmla="*/ 20 h 99"/>
                <a:gd name="T36" fmla="*/ 16 w 46"/>
                <a:gd name="T37" fmla="*/ 23 h 99"/>
                <a:gd name="T38" fmla="*/ 12 w 46"/>
                <a:gd name="T39" fmla="*/ 35 h 99"/>
                <a:gd name="T40" fmla="*/ 14 w 46"/>
                <a:gd name="T41" fmla="*/ 36 h 99"/>
                <a:gd name="T42" fmla="*/ 10 w 46"/>
                <a:gd name="T43" fmla="*/ 30 h 99"/>
                <a:gd name="T44" fmla="*/ 6 w 46"/>
                <a:gd name="T45" fmla="*/ 60 h 99"/>
                <a:gd name="T46" fmla="*/ 6 w 46"/>
                <a:gd name="T47" fmla="*/ 90 h 99"/>
                <a:gd name="T48" fmla="*/ 7 w 46"/>
                <a:gd name="T49" fmla="*/ 88 h 99"/>
                <a:gd name="T50" fmla="*/ 6 w 46"/>
                <a:gd name="T51" fmla="*/ 99 h 99"/>
                <a:gd name="T52" fmla="*/ 8 w 46"/>
                <a:gd name="T53" fmla="*/ 99 h 99"/>
                <a:gd name="T54" fmla="*/ 11 w 46"/>
                <a:gd name="T55"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99">
                  <a:moveTo>
                    <a:pt x="11" y="95"/>
                  </a:moveTo>
                  <a:cubicBezTo>
                    <a:pt x="9" y="95"/>
                    <a:pt x="13" y="93"/>
                    <a:pt x="11" y="92"/>
                  </a:cubicBezTo>
                  <a:cubicBezTo>
                    <a:pt x="11" y="95"/>
                    <a:pt x="9" y="92"/>
                    <a:pt x="9" y="91"/>
                  </a:cubicBezTo>
                  <a:cubicBezTo>
                    <a:pt x="9" y="87"/>
                    <a:pt x="9" y="83"/>
                    <a:pt x="11" y="80"/>
                  </a:cubicBezTo>
                  <a:cubicBezTo>
                    <a:pt x="13" y="74"/>
                    <a:pt x="19" y="77"/>
                    <a:pt x="22" y="80"/>
                  </a:cubicBezTo>
                  <a:cubicBezTo>
                    <a:pt x="19" y="65"/>
                    <a:pt x="37" y="55"/>
                    <a:pt x="43" y="44"/>
                  </a:cubicBezTo>
                  <a:cubicBezTo>
                    <a:pt x="43" y="44"/>
                    <a:pt x="44" y="45"/>
                    <a:pt x="44" y="45"/>
                  </a:cubicBezTo>
                  <a:cubicBezTo>
                    <a:pt x="44" y="43"/>
                    <a:pt x="43" y="42"/>
                    <a:pt x="44" y="40"/>
                  </a:cubicBezTo>
                  <a:cubicBezTo>
                    <a:pt x="40" y="40"/>
                    <a:pt x="40" y="43"/>
                    <a:pt x="36" y="43"/>
                  </a:cubicBezTo>
                  <a:cubicBezTo>
                    <a:pt x="37" y="46"/>
                    <a:pt x="28" y="56"/>
                    <a:pt x="24" y="55"/>
                  </a:cubicBezTo>
                  <a:cubicBezTo>
                    <a:pt x="26" y="55"/>
                    <a:pt x="23" y="50"/>
                    <a:pt x="22" y="50"/>
                  </a:cubicBezTo>
                  <a:cubicBezTo>
                    <a:pt x="18" y="54"/>
                    <a:pt x="22" y="58"/>
                    <a:pt x="19" y="62"/>
                  </a:cubicBezTo>
                  <a:cubicBezTo>
                    <a:pt x="16" y="65"/>
                    <a:pt x="15" y="63"/>
                    <a:pt x="12" y="66"/>
                  </a:cubicBezTo>
                  <a:cubicBezTo>
                    <a:pt x="0" y="50"/>
                    <a:pt x="24" y="34"/>
                    <a:pt x="35" y="25"/>
                  </a:cubicBezTo>
                  <a:cubicBezTo>
                    <a:pt x="34" y="25"/>
                    <a:pt x="46" y="1"/>
                    <a:pt x="45" y="1"/>
                  </a:cubicBezTo>
                  <a:cubicBezTo>
                    <a:pt x="45" y="0"/>
                    <a:pt x="37" y="7"/>
                    <a:pt x="36" y="9"/>
                  </a:cubicBezTo>
                  <a:cubicBezTo>
                    <a:pt x="35" y="10"/>
                    <a:pt x="27" y="27"/>
                    <a:pt x="22" y="25"/>
                  </a:cubicBezTo>
                  <a:cubicBezTo>
                    <a:pt x="22" y="25"/>
                    <a:pt x="21" y="20"/>
                    <a:pt x="20" y="20"/>
                  </a:cubicBezTo>
                  <a:cubicBezTo>
                    <a:pt x="21" y="23"/>
                    <a:pt x="16" y="20"/>
                    <a:pt x="16" y="23"/>
                  </a:cubicBezTo>
                  <a:cubicBezTo>
                    <a:pt x="23" y="26"/>
                    <a:pt x="16" y="32"/>
                    <a:pt x="12" y="35"/>
                  </a:cubicBezTo>
                  <a:cubicBezTo>
                    <a:pt x="13" y="35"/>
                    <a:pt x="13" y="35"/>
                    <a:pt x="14" y="36"/>
                  </a:cubicBezTo>
                  <a:cubicBezTo>
                    <a:pt x="8" y="36"/>
                    <a:pt x="7" y="32"/>
                    <a:pt x="10" y="30"/>
                  </a:cubicBezTo>
                  <a:cubicBezTo>
                    <a:pt x="3" y="30"/>
                    <a:pt x="5" y="58"/>
                    <a:pt x="6" y="60"/>
                  </a:cubicBezTo>
                  <a:cubicBezTo>
                    <a:pt x="10" y="67"/>
                    <a:pt x="1" y="83"/>
                    <a:pt x="6" y="90"/>
                  </a:cubicBezTo>
                  <a:cubicBezTo>
                    <a:pt x="6" y="89"/>
                    <a:pt x="6" y="88"/>
                    <a:pt x="7" y="88"/>
                  </a:cubicBezTo>
                  <a:cubicBezTo>
                    <a:pt x="7" y="89"/>
                    <a:pt x="7" y="94"/>
                    <a:pt x="6" y="99"/>
                  </a:cubicBezTo>
                  <a:cubicBezTo>
                    <a:pt x="8" y="99"/>
                    <a:pt x="8" y="99"/>
                    <a:pt x="8" y="99"/>
                  </a:cubicBezTo>
                  <a:cubicBezTo>
                    <a:pt x="9" y="98"/>
                    <a:pt x="11" y="96"/>
                    <a:pt x="11" y="95"/>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45" name="Forma libre 335"/>
            <p:cNvSpPr>
              <a:spLocks/>
            </p:cNvSpPr>
            <p:nvPr/>
          </p:nvSpPr>
          <p:spPr bwMode="auto">
            <a:xfrm>
              <a:off x="1765300" y="6786563"/>
              <a:ext cx="95250" cy="66675"/>
            </a:xfrm>
            <a:custGeom>
              <a:avLst/>
              <a:gdLst>
                <a:gd name="T0" fmla="*/ 12 w 30"/>
                <a:gd name="T1" fmla="*/ 12 h 21"/>
                <a:gd name="T2" fmla="*/ 14 w 30"/>
                <a:gd name="T3" fmla="*/ 14 h 21"/>
                <a:gd name="T4" fmla="*/ 22 w 30"/>
                <a:gd name="T5" fmla="*/ 11 h 21"/>
                <a:gd name="T6" fmla="*/ 22 w 30"/>
                <a:gd name="T7" fmla="*/ 8 h 21"/>
                <a:gd name="T8" fmla="*/ 20 w 30"/>
                <a:gd name="T9" fmla="*/ 7 h 21"/>
                <a:gd name="T10" fmla="*/ 22 w 30"/>
                <a:gd name="T11" fmla="*/ 7 h 21"/>
                <a:gd name="T12" fmla="*/ 30 w 30"/>
                <a:gd name="T13" fmla="*/ 0 h 21"/>
                <a:gd name="T14" fmla="*/ 6 w 30"/>
                <a:gd name="T15" fmla="*/ 12 h 21"/>
                <a:gd name="T16" fmla="*/ 0 w 30"/>
                <a:gd name="T17" fmla="*/ 21 h 21"/>
                <a:gd name="T18" fmla="*/ 6 w 30"/>
                <a:gd name="T19" fmla="*/ 21 h 21"/>
                <a:gd name="T20" fmla="*/ 12 w 30"/>
                <a:gd name="T21"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21">
                  <a:moveTo>
                    <a:pt x="12" y="12"/>
                  </a:moveTo>
                  <a:cubicBezTo>
                    <a:pt x="12" y="13"/>
                    <a:pt x="13" y="14"/>
                    <a:pt x="14" y="14"/>
                  </a:cubicBezTo>
                  <a:cubicBezTo>
                    <a:pt x="10" y="9"/>
                    <a:pt x="22" y="11"/>
                    <a:pt x="22" y="11"/>
                  </a:cubicBezTo>
                  <a:cubicBezTo>
                    <a:pt x="21" y="10"/>
                    <a:pt x="21" y="9"/>
                    <a:pt x="22" y="8"/>
                  </a:cubicBezTo>
                  <a:cubicBezTo>
                    <a:pt x="21" y="7"/>
                    <a:pt x="20" y="7"/>
                    <a:pt x="20" y="7"/>
                  </a:cubicBezTo>
                  <a:cubicBezTo>
                    <a:pt x="20" y="5"/>
                    <a:pt x="21" y="8"/>
                    <a:pt x="22" y="7"/>
                  </a:cubicBezTo>
                  <a:cubicBezTo>
                    <a:pt x="21" y="2"/>
                    <a:pt x="29" y="4"/>
                    <a:pt x="30" y="0"/>
                  </a:cubicBezTo>
                  <a:cubicBezTo>
                    <a:pt x="23" y="3"/>
                    <a:pt x="12" y="5"/>
                    <a:pt x="6" y="12"/>
                  </a:cubicBezTo>
                  <a:cubicBezTo>
                    <a:pt x="6" y="12"/>
                    <a:pt x="1" y="18"/>
                    <a:pt x="0" y="21"/>
                  </a:cubicBezTo>
                  <a:cubicBezTo>
                    <a:pt x="6" y="21"/>
                    <a:pt x="6" y="21"/>
                    <a:pt x="6" y="21"/>
                  </a:cubicBezTo>
                  <a:cubicBezTo>
                    <a:pt x="8" y="18"/>
                    <a:pt x="10" y="15"/>
                    <a:pt x="12" y="1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sp>
          <p:nvSpPr>
            <p:cNvPr id="1346" name="Forma libre 336"/>
            <p:cNvSpPr>
              <a:spLocks/>
            </p:cNvSpPr>
            <p:nvPr/>
          </p:nvSpPr>
          <p:spPr bwMode="auto">
            <a:xfrm>
              <a:off x="1654175" y="6804978"/>
              <a:ext cx="82550" cy="50800"/>
            </a:xfrm>
            <a:custGeom>
              <a:avLst/>
              <a:gdLst>
                <a:gd name="T0" fmla="*/ 25 w 26"/>
                <a:gd name="T1" fmla="*/ 2 h 16"/>
                <a:gd name="T2" fmla="*/ 19 w 26"/>
                <a:gd name="T3" fmla="*/ 2 h 16"/>
                <a:gd name="T4" fmla="*/ 14 w 26"/>
                <a:gd name="T5" fmla="*/ 5 h 16"/>
                <a:gd name="T6" fmla="*/ 1 w 26"/>
                <a:gd name="T7" fmla="*/ 15 h 16"/>
                <a:gd name="T8" fmla="*/ 0 w 26"/>
                <a:gd name="T9" fmla="*/ 16 h 16"/>
                <a:gd name="T10" fmla="*/ 11 w 26"/>
                <a:gd name="T11" fmla="*/ 16 h 16"/>
                <a:gd name="T12" fmla="*/ 25 w 26"/>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26" h="16">
                  <a:moveTo>
                    <a:pt x="25" y="2"/>
                  </a:moveTo>
                  <a:cubicBezTo>
                    <a:pt x="24" y="0"/>
                    <a:pt x="20" y="2"/>
                    <a:pt x="19" y="2"/>
                  </a:cubicBezTo>
                  <a:cubicBezTo>
                    <a:pt x="18" y="2"/>
                    <a:pt x="16" y="7"/>
                    <a:pt x="14" y="5"/>
                  </a:cubicBezTo>
                  <a:cubicBezTo>
                    <a:pt x="10" y="9"/>
                    <a:pt x="6" y="12"/>
                    <a:pt x="1" y="15"/>
                  </a:cubicBezTo>
                  <a:cubicBezTo>
                    <a:pt x="1" y="15"/>
                    <a:pt x="0" y="15"/>
                    <a:pt x="0" y="16"/>
                  </a:cubicBezTo>
                  <a:cubicBezTo>
                    <a:pt x="11" y="16"/>
                    <a:pt x="11" y="16"/>
                    <a:pt x="11" y="16"/>
                  </a:cubicBezTo>
                  <a:cubicBezTo>
                    <a:pt x="18" y="9"/>
                    <a:pt x="26" y="3"/>
                    <a:pt x="25" y="2"/>
                  </a:cubicBezTo>
                  <a:close/>
                </a:path>
              </a:pathLst>
            </a:custGeom>
            <a:gradFill>
              <a:gsLst>
                <a:gs pos="0">
                  <a:schemeClr val="accent1">
                    <a:lumMod val="91000"/>
                  </a:schemeClr>
                </a:gs>
                <a:gs pos="100000">
                  <a:schemeClr val="accent1">
                    <a:lumMod val="91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es-ES" sz="1350"/>
            </a:p>
          </p:txBody>
        </p:sp>
      </p:grpSp>
      <p:sp>
        <p:nvSpPr>
          <p:cNvPr id="1151" name="Forma libre 174"/>
          <p:cNvSpPr>
            <a:spLocks/>
          </p:cNvSpPr>
          <p:nvPr/>
        </p:nvSpPr>
        <p:spPr bwMode="auto">
          <a:xfrm>
            <a:off x="5691480" y="5129214"/>
            <a:ext cx="3454903" cy="1730375"/>
          </a:xfrm>
          <a:custGeom>
            <a:avLst/>
            <a:gdLst>
              <a:gd name="T0" fmla="*/ 1448 w 1451"/>
              <a:gd name="T1" fmla="*/ 545 h 545"/>
              <a:gd name="T2" fmla="*/ 1451 w 1451"/>
              <a:gd name="T3" fmla="*/ 538 h 545"/>
              <a:gd name="T4" fmla="*/ 1451 w 1451"/>
              <a:gd name="T5" fmla="*/ 0 h 545"/>
              <a:gd name="T6" fmla="*/ 0 w 1451"/>
              <a:gd name="T7" fmla="*/ 545 h 545"/>
              <a:gd name="T8" fmla="*/ 177 w 1451"/>
              <a:gd name="T9" fmla="*/ 545 h 545"/>
              <a:gd name="T10" fmla="*/ 1448 w 1451"/>
              <a:gd name="T11" fmla="*/ 545 h 545"/>
            </a:gdLst>
            <a:ahLst/>
            <a:cxnLst>
              <a:cxn ang="0">
                <a:pos x="T0" y="T1"/>
              </a:cxn>
              <a:cxn ang="0">
                <a:pos x="T2" y="T3"/>
              </a:cxn>
              <a:cxn ang="0">
                <a:pos x="T4" y="T5"/>
              </a:cxn>
              <a:cxn ang="0">
                <a:pos x="T6" y="T7"/>
              </a:cxn>
              <a:cxn ang="0">
                <a:pos x="T8" y="T9"/>
              </a:cxn>
              <a:cxn ang="0">
                <a:pos x="T10" y="T11"/>
              </a:cxn>
            </a:cxnLst>
            <a:rect l="0" t="0" r="r" b="b"/>
            <a:pathLst>
              <a:path w="1451" h="545">
                <a:moveTo>
                  <a:pt x="1448" y="545"/>
                </a:moveTo>
                <a:cubicBezTo>
                  <a:pt x="1451" y="538"/>
                  <a:pt x="1451" y="538"/>
                  <a:pt x="1451" y="538"/>
                </a:cubicBezTo>
                <a:cubicBezTo>
                  <a:pt x="1451" y="0"/>
                  <a:pt x="1451" y="0"/>
                  <a:pt x="1451" y="0"/>
                </a:cubicBezTo>
                <a:cubicBezTo>
                  <a:pt x="921" y="310"/>
                  <a:pt x="429" y="471"/>
                  <a:pt x="0" y="545"/>
                </a:cubicBezTo>
                <a:cubicBezTo>
                  <a:pt x="177" y="545"/>
                  <a:pt x="177" y="545"/>
                  <a:pt x="177" y="545"/>
                </a:cubicBezTo>
                <a:lnTo>
                  <a:pt x="1448" y="545"/>
                </a:lnTo>
                <a:close/>
              </a:path>
            </a:pathLst>
          </a:custGeom>
          <a:solidFill>
            <a:schemeClr val="bg2">
              <a:lumMod val="20000"/>
              <a:lumOff val="80000"/>
            </a:schemeClr>
          </a:solidFill>
          <a:ln>
            <a:noFill/>
          </a:ln>
        </p:spPr>
        <p:txBody>
          <a:bodyPr vert="horz" wrap="square" lIns="68598" tIns="34299" rIns="68598" bIns="34299" numCol="1" anchor="t" anchorCtr="0" compatLnSpc="1">
            <a:prstTxWarp prst="textNoShape">
              <a:avLst/>
            </a:prstTxWarp>
          </a:bodyPr>
          <a:lstStyle/>
          <a:p>
            <a:endParaRPr lang="es-ES" sz="1350"/>
          </a:p>
        </p:txBody>
      </p:sp>
      <p:sp>
        <p:nvSpPr>
          <p:cNvPr id="1186" name="Forma libre 177"/>
          <p:cNvSpPr>
            <a:spLocks/>
          </p:cNvSpPr>
          <p:nvPr/>
        </p:nvSpPr>
        <p:spPr bwMode="auto">
          <a:xfrm>
            <a:off x="6046378" y="5243514"/>
            <a:ext cx="3100005" cy="1616075"/>
          </a:xfrm>
          <a:custGeom>
            <a:avLst/>
            <a:gdLst>
              <a:gd name="T0" fmla="*/ 1302 w 1302"/>
              <a:gd name="T1" fmla="*/ 502 h 509"/>
              <a:gd name="T2" fmla="*/ 1302 w 1302"/>
              <a:gd name="T3" fmla="*/ 0 h 509"/>
              <a:gd name="T4" fmla="*/ 0 w 1302"/>
              <a:gd name="T5" fmla="*/ 509 h 509"/>
              <a:gd name="T6" fmla="*/ 1299 w 1302"/>
              <a:gd name="T7" fmla="*/ 509 h 509"/>
              <a:gd name="T8" fmla="*/ 1302 w 1302"/>
              <a:gd name="T9" fmla="*/ 502 h 509"/>
            </a:gdLst>
            <a:ahLst/>
            <a:cxnLst>
              <a:cxn ang="0">
                <a:pos x="T0" y="T1"/>
              </a:cxn>
              <a:cxn ang="0">
                <a:pos x="T2" y="T3"/>
              </a:cxn>
              <a:cxn ang="0">
                <a:pos x="T4" y="T5"/>
              </a:cxn>
              <a:cxn ang="0">
                <a:pos x="T6" y="T7"/>
              </a:cxn>
              <a:cxn ang="0">
                <a:pos x="T8" y="T9"/>
              </a:cxn>
            </a:cxnLst>
            <a:rect l="0" t="0" r="r" b="b"/>
            <a:pathLst>
              <a:path w="1302" h="509">
                <a:moveTo>
                  <a:pt x="1302" y="502"/>
                </a:moveTo>
                <a:cubicBezTo>
                  <a:pt x="1302" y="0"/>
                  <a:pt x="1302" y="0"/>
                  <a:pt x="1302" y="0"/>
                </a:cubicBezTo>
                <a:cubicBezTo>
                  <a:pt x="835" y="259"/>
                  <a:pt x="403" y="422"/>
                  <a:pt x="0" y="509"/>
                </a:cubicBezTo>
                <a:cubicBezTo>
                  <a:pt x="1299" y="509"/>
                  <a:pt x="1299" y="509"/>
                  <a:pt x="1299" y="509"/>
                </a:cubicBezTo>
                <a:lnTo>
                  <a:pt x="1302" y="502"/>
                </a:lnTo>
                <a:close/>
              </a:path>
            </a:pathLst>
          </a:custGeom>
          <a:gradFill>
            <a:gsLst>
              <a:gs pos="0">
                <a:schemeClr val="accent1">
                  <a:lumMod val="80000"/>
                </a:schemeClr>
              </a:gs>
              <a:gs pos="37000">
                <a:schemeClr val="accent1">
                  <a:lumMod val="93000"/>
                  <a:lumOff val="7000"/>
                </a:schemeClr>
              </a:gs>
              <a:gs pos="100000">
                <a:schemeClr val="accent1">
                  <a:lumMod val="81000"/>
                  <a:lumOff val="19000"/>
                </a:schemeClr>
              </a:gs>
            </a:gsLst>
            <a:lin ang="0" scaled="0"/>
          </a:gradFill>
          <a:ln>
            <a:noFill/>
          </a:ln>
        </p:spPr>
        <p:txBody>
          <a:bodyPr vert="horz" wrap="square" lIns="68598" tIns="34299" rIns="68598" bIns="34299" numCol="1" anchor="t" anchorCtr="0" compatLnSpc="1">
            <a:prstTxWarp prst="textNoShape">
              <a:avLst/>
            </a:prstTxWarp>
          </a:bodyPr>
          <a:lstStyle/>
          <a:p>
            <a:endParaRPr lang="es-ES" sz="1350"/>
          </a:p>
        </p:txBody>
      </p:sp>
      <p:grpSp>
        <p:nvGrpSpPr>
          <p:cNvPr id="1348" name="Grupo 1347"/>
          <p:cNvGrpSpPr/>
          <p:nvPr/>
        </p:nvGrpSpPr>
        <p:grpSpPr>
          <a:xfrm>
            <a:off x="6801431" y="5339715"/>
            <a:ext cx="2344951" cy="1561148"/>
            <a:chOff x="9066213" y="5339715"/>
            <a:chExt cx="3125787" cy="1561148"/>
          </a:xfrm>
          <a:gradFill>
            <a:gsLst>
              <a:gs pos="0">
                <a:schemeClr val="accent1">
                  <a:lumMod val="90000"/>
                </a:schemeClr>
              </a:gs>
              <a:gs pos="100000">
                <a:schemeClr val="accent1">
                  <a:lumMod val="90000"/>
                </a:schemeClr>
              </a:gs>
            </a:gsLst>
            <a:lin ang="0" scaled="0"/>
          </a:gradFill>
        </p:grpSpPr>
        <p:sp>
          <p:nvSpPr>
            <p:cNvPr id="1187" name="Forma libre 178"/>
            <p:cNvSpPr>
              <a:spLocks/>
            </p:cNvSpPr>
            <p:nvPr/>
          </p:nvSpPr>
          <p:spPr bwMode="auto">
            <a:xfrm>
              <a:off x="11388725" y="5741988"/>
              <a:ext cx="101600" cy="53975"/>
            </a:xfrm>
            <a:custGeom>
              <a:avLst/>
              <a:gdLst>
                <a:gd name="T0" fmla="*/ 0 w 32"/>
                <a:gd name="T1" fmla="*/ 15 h 17"/>
                <a:gd name="T2" fmla="*/ 32 w 32"/>
                <a:gd name="T3" fmla="*/ 8 h 17"/>
                <a:gd name="T4" fmla="*/ 0 w 32"/>
                <a:gd name="T5" fmla="*/ 15 h 17"/>
              </a:gdLst>
              <a:ahLst/>
              <a:cxnLst>
                <a:cxn ang="0">
                  <a:pos x="T0" y="T1"/>
                </a:cxn>
                <a:cxn ang="0">
                  <a:pos x="T2" y="T3"/>
                </a:cxn>
                <a:cxn ang="0">
                  <a:pos x="T4" y="T5"/>
                </a:cxn>
              </a:cxnLst>
              <a:rect l="0" t="0" r="r" b="b"/>
              <a:pathLst>
                <a:path w="32" h="17">
                  <a:moveTo>
                    <a:pt x="0" y="15"/>
                  </a:moveTo>
                  <a:cubicBezTo>
                    <a:pt x="9" y="17"/>
                    <a:pt x="28" y="17"/>
                    <a:pt x="32" y="8"/>
                  </a:cubicBezTo>
                  <a:cubicBezTo>
                    <a:pt x="26" y="0"/>
                    <a:pt x="4" y="8"/>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88" name="Forma libre 179"/>
            <p:cNvSpPr>
              <a:spLocks/>
            </p:cNvSpPr>
            <p:nvPr/>
          </p:nvSpPr>
          <p:spPr bwMode="auto">
            <a:xfrm>
              <a:off x="10753725" y="5900738"/>
              <a:ext cx="136525" cy="269875"/>
            </a:xfrm>
            <a:custGeom>
              <a:avLst/>
              <a:gdLst>
                <a:gd name="T0" fmla="*/ 43 w 43"/>
                <a:gd name="T1" fmla="*/ 0 h 85"/>
                <a:gd name="T2" fmla="*/ 24 w 43"/>
                <a:gd name="T3" fmla="*/ 9 h 85"/>
                <a:gd name="T4" fmla="*/ 0 w 43"/>
                <a:gd name="T5" fmla="*/ 85 h 85"/>
                <a:gd name="T6" fmla="*/ 20 w 43"/>
                <a:gd name="T7" fmla="*/ 48 h 85"/>
                <a:gd name="T8" fmla="*/ 41 w 43"/>
                <a:gd name="T9" fmla="*/ 4 h 85"/>
                <a:gd name="T10" fmla="*/ 43 w 43"/>
                <a:gd name="T11" fmla="*/ 0 h 85"/>
              </a:gdLst>
              <a:ahLst/>
              <a:cxnLst>
                <a:cxn ang="0">
                  <a:pos x="T0" y="T1"/>
                </a:cxn>
                <a:cxn ang="0">
                  <a:pos x="T2" y="T3"/>
                </a:cxn>
                <a:cxn ang="0">
                  <a:pos x="T4" y="T5"/>
                </a:cxn>
                <a:cxn ang="0">
                  <a:pos x="T6" y="T7"/>
                </a:cxn>
                <a:cxn ang="0">
                  <a:pos x="T8" y="T9"/>
                </a:cxn>
                <a:cxn ang="0">
                  <a:pos x="T10" y="T11"/>
                </a:cxn>
              </a:cxnLst>
              <a:rect l="0" t="0" r="r" b="b"/>
              <a:pathLst>
                <a:path w="43" h="85">
                  <a:moveTo>
                    <a:pt x="43" y="0"/>
                  </a:moveTo>
                  <a:cubicBezTo>
                    <a:pt x="36" y="3"/>
                    <a:pt x="30" y="6"/>
                    <a:pt x="24" y="9"/>
                  </a:cubicBezTo>
                  <a:cubicBezTo>
                    <a:pt x="17" y="35"/>
                    <a:pt x="0" y="57"/>
                    <a:pt x="0" y="85"/>
                  </a:cubicBezTo>
                  <a:cubicBezTo>
                    <a:pt x="12" y="76"/>
                    <a:pt x="5" y="55"/>
                    <a:pt x="20" y="48"/>
                  </a:cubicBezTo>
                  <a:cubicBezTo>
                    <a:pt x="23" y="28"/>
                    <a:pt x="35" y="21"/>
                    <a:pt x="41" y="4"/>
                  </a:cubicBezTo>
                  <a:cubicBezTo>
                    <a:pt x="42" y="3"/>
                    <a:pt x="42" y="2"/>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89" name="Forma libre 180"/>
            <p:cNvSpPr>
              <a:spLocks/>
            </p:cNvSpPr>
            <p:nvPr/>
          </p:nvSpPr>
          <p:spPr bwMode="auto">
            <a:xfrm>
              <a:off x="11534775" y="5719763"/>
              <a:ext cx="69850" cy="53975"/>
            </a:xfrm>
            <a:custGeom>
              <a:avLst/>
              <a:gdLst>
                <a:gd name="T0" fmla="*/ 22 w 22"/>
                <a:gd name="T1" fmla="*/ 11 h 17"/>
                <a:gd name="T2" fmla="*/ 0 w 22"/>
                <a:gd name="T3" fmla="*/ 13 h 17"/>
                <a:gd name="T4" fmla="*/ 22 w 22"/>
                <a:gd name="T5" fmla="*/ 11 h 17"/>
              </a:gdLst>
              <a:ahLst/>
              <a:cxnLst>
                <a:cxn ang="0">
                  <a:pos x="T0" y="T1"/>
                </a:cxn>
                <a:cxn ang="0">
                  <a:pos x="T2" y="T3"/>
                </a:cxn>
                <a:cxn ang="0">
                  <a:pos x="T4" y="T5"/>
                </a:cxn>
              </a:cxnLst>
              <a:rect l="0" t="0" r="r" b="b"/>
              <a:pathLst>
                <a:path w="22" h="17">
                  <a:moveTo>
                    <a:pt x="22" y="11"/>
                  </a:moveTo>
                  <a:cubicBezTo>
                    <a:pt x="21" y="0"/>
                    <a:pt x="2" y="7"/>
                    <a:pt x="0" y="13"/>
                  </a:cubicBezTo>
                  <a:cubicBezTo>
                    <a:pt x="7" y="17"/>
                    <a:pt x="16" y="13"/>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0" name="Forma libre 181"/>
            <p:cNvSpPr>
              <a:spLocks/>
            </p:cNvSpPr>
            <p:nvPr/>
          </p:nvSpPr>
          <p:spPr bwMode="auto">
            <a:xfrm>
              <a:off x="11744325" y="5875338"/>
              <a:ext cx="57150" cy="44450"/>
            </a:xfrm>
            <a:custGeom>
              <a:avLst/>
              <a:gdLst>
                <a:gd name="T0" fmla="*/ 1 w 18"/>
                <a:gd name="T1" fmla="*/ 11 h 14"/>
                <a:gd name="T2" fmla="*/ 18 w 18"/>
                <a:gd name="T3" fmla="*/ 8 h 14"/>
                <a:gd name="T4" fmla="*/ 1 w 18"/>
                <a:gd name="T5" fmla="*/ 11 h 14"/>
              </a:gdLst>
              <a:ahLst/>
              <a:cxnLst>
                <a:cxn ang="0">
                  <a:pos x="T0" y="T1"/>
                </a:cxn>
                <a:cxn ang="0">
                  <a:pos x="T2" y="T3"/>
                </a:cxn>
                <a:cxn ang="0">
                  <a:pos x="T4" y="T5"/>
                </a:cxn>
              </a:cxnLst>
              <a:rect l="0" t="0" r="r" b="b"/>
              <a:pathLst>
                <a:path w="18" h="14">
                  <a:moveTo>
                    <a:pt x="1" y="11"/>
                  </a:moveTo>
                  <a:cubicBezTo>
                    <a:pt x="9" y="10"/>
                    <a:pt x="15" y="14"/>
                    <a:pt x="18" y="8"/>
                  </a:cubicBezTo>
                  <a:cubicBezTo>
                    <a:pt x="14" y="7"/>
                    <a:pt x="0" y="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1" name="Forma libre 182"/>
            <p:cNvSpPr>
              <a:spLocks/>
            </p:cNvSpPr>
            <p:nvPr/>
          </p:nvSpPr>
          <p:spPr bwMode="auto">
            <a:xfrm>
              <a:off x="11623675" y="5875338"/>
              <a:ext cx="66675" cy="47625"/>
            </a:xfrm>
            <a:custGeom>
              <a:avLst/>
              <a:gdLst>
                <a:gd name="T0" fmla="*/ 3 w 21"/>
                <a:gd name="T1" fmla="*/ 12 h 15"/>
                <a:gd name="T2" fmla="*/ 21 w 21"/>
                <a:gd name="T3" fmla="*/ 11 h 15"/>
                <a:gd name="T4" fmla="*/ 3 w 21"/>
                <a:gd name="T5" fmla="*/ 12 h 15"/>
              </a:gdLst>
              <a:ahLst/>
              <a:cxnLst>
                <a:cxn ang="0">
                  <a:pos x="T0" y="T1"/>
                </a:cxn>
                <a:cxn ang="0">
                  <a:pos x="T2" y="T3"/>
                </a:cxn>
                <a:cxn ang="0">
                  <a:pos x="T4" y="T5"/>
                </a:cxn>
              </a:cxnLst>
              <a:rect l="0" t="0" r="r" b="b"/>
              <a:pathLst>
                <a:path w="21" h="15">
                  <a:moveTo>
                    <a:pt x="3" y="12"/>
                  </a:moveTo>
                  <a:cubicBezTo>
                    <a:pt x="9" y="15"/>
                    <a:pt x="15" y="12"/>
                    <a:pt x="21" y="11"/>
                  </a:cubicBezTo>
                  <a:cubicBezTo>
                    <a:pt x="21" y="3"/>
                    <a:pt x="0" y="0"/>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2" name="Forma libre 183"/>
            <p:cNvSpPr>
              <a:spLocks/>
            </p:cNvSpPr>
            <p:nvPr/>
          </p:nvSpPr>
          <p:spPr bwMode="auto">
            <a:xfrm>
              <a:off x="11766550" y="5726113"/>
              <a:ext cx="60325" cy="41275"/>
            </a:xfrm>
            <a:custGeom>
              <a:avLst/>
              <a:gdLst>
                <a:gd name="T0" fmla="*/ 3 w 19"/>
                <a:gd name="T1" fmla="*/ 13 h 13"/>
                <a:gd name="T2" fmla="*/ 19 w 19"/>
                <a:gd name="T3" fmla="*/ 7 h 13"/>
                <a:gd name="T4" fmla="*/ 3 w 19"/>
                <a:gd name="T5" fmla="*/ 13 h 13"/>
              </a:gdLst>
              <a:ahLst/>
              <a:cxnLst>
                <a:cxn ang="0">
                  <a:pos x="T0" y="T1"/>
                </a:cxn>
                <a:cxn ang="0">
                  <a:pos x="T2" y="T3"/>
                </a:cxn>
                <a:cxn ang="0">
                  <a:pos x="T4" y="T5"/>
                </a:cxn>
              </a:cxnLst>
              <a:rect l="0" t="0" r="r" b="b"/>
              <a:pathLst>
                <a:path w="19" h="13">
                  <a:moveTo>
                    <a:pt x="3" y="13"/>
                  </a:moveTo>
                  <a:cubicBezTo>
                    <a:pt x="9" y="13"/>
                    <a:pt x="14" y="11"/>
                    <a:pt x="19" y="7"/>
                  </a:cubicBezTo>
                  <a:cubicBezTo>
                    <a:pt x="13" y="6"/>
                    <a:pt x="0" y="0"/>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3" name="Forma libre 184"/>
            <p:cNvSpPr>
              <a:spLocks/>
            </p:cNvSpPr>
            <p:nvPr/>
          </p:nvSpPr>
          <p:spPr bwMode="auto">
            <a:xfrm>
              <a:off x="11649075" y="5716588"/>
              <a:ext cx="79375" cy="41275"/>
            </a:xfrm>
            <a:custGeom>
              <a:avLst/>
              <a:gdLst>
                <a:gd name="T0" fmla="*/ 0 w 25"/>
                <a:gd name="T1" fmla="*/ 12 h 13"/>
                <a:gd name="T2" fmla="*/ 25 w 25"/>
                <a:gd name="T3" fmla="*/ 7 h 13"/>
                <a:gd name="T4" fmla="*/ 0 w 25"/>
                <a:gd name="T5" fmla="*/ 12 h 13"/>
              </a:gdLst>
              <a:ahLst/>
              <a:cxnLst>
                <a:cxn ang="0">
                  <a:pos x="T0" y="T1"/>
                </a:cxn>
                <a:cxn ang="0">
                  <a:pos x="T2" y="T3"/>
                </a:cxn>
                <a:cxn ang="0">
                  <a:pos x="T4" y="T5"/>
                </a:cxn>
              </a:cxnLst>
              <a:rect l="0" t="0" r="r" b="b"/>
              <a:pathLst>
                <a:path w="25" h="13">
                  <a:moveTo>
                    <a:pt x="0" y="12"/>
                  </a:moveTo>
                  <a:cubicBezTo>
                    <a:pt x="9" y="13"/>
                    <a:pt x="22" y="13"/>
                    <a:pt x="25" y="7"/>
                  </a:cubicBezTo>
                  <a:cubicBezTo>
                    <a:pt x="19" y="2"/>
                    <a:pt x="0" y="0"/>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4" name="Forma libre 185"/>
            <p:cNvSpPr>
              <a:spLocks/>
            </p:cNvSpPr>
            <p:nvPr/>
          </p:nvSpPr>
          <p:spPr bwMode="auto">
            <a:xfrm>
              <a:off x="11820525" y="6129338"/>
              <a:ext cx="31750" cy="25400"/>
            </a:xfrm>
            <a:custGeom>
              <a:avLst/>
              <a:gdLst>
                <a:gd name="T0" fmla="*/ 0 w 10"/>
                <a:gd name="T1" fmla="*/ 4 h 8"/>
                <a:gd name="T2" fmla="*/ 10 w 10"/>
                <a:gd name="T3" fmla="*/ 8 h 8"/>
                <a:gd name="T4" fmla="*/ 0 w 10"/>
                <a:gd name="T5" fmla="*/ 4 h 8"/>
              </a:gdLst>
              <a:ahLst/>
              <a:cxnLst>
                <a:cxn ang="0">
                  <a:pos x="T0" y="T1"/>
                </a:cxn>
                <a:cxn ang="0">
                  <a:pos x="T2" y="T3"/>
                </a:cxn>
                <a:cxn ang="0">
                  <a:pos x="T4" y="T5"/>
                </a:cxn>
              </a:cxnLst>
              <a:rect l="0" t="0" r="r" b="b"/>
              <a:pathLst>
                <a:path w="10" h="8">
                  <a:moveTo>
                    <a:pt x="0" y="4"/>
                  </a:moveTo>
                  <a:cubicBezTo>
                    <a:pt x="2" y="6"/>
                    <a:pt x="5" y="8"/>
                    <a:pt x="10" y="8"/>
                  </a:cubicBezTo>
                  <a:cubicBezTo>
                    <a:pt x="10"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5" name="Forma libre 186"/>
            <p:cNvSpPr>
              <a:spLocks/>
            </p:cNvSpPr>
            <p:nvPr/>
          </p:nvSpPr>
          <p:spPr bwMode="auto">
            <a:xfrm>
              <a:off x="11347450" y="5916613"/>
              <a:ext cx="101600" cy="57150"/>
            </a:xfrm>
            <a:custGeom>
              <a:avLst/>
              <a:gdLst>
                <a:gd name="T0" fmla="*/ 0 w 32"/>
                <a:gd name="T1" fmla="*/ 11 h 18"/>
                <a:gd name="T2" fmla="*/ 32 w 32"/>
                <a:gd name="T3" fmla="*/ 7 h 18"/>
                <a:gd name="T4" fmla="*/ 0 w 32"/>
                <a:gd name="T5" fmla="*/ 11 h 18"/>
              </a:gdLst>
              <a:ahLst/>
              <a:cxnLst>
                <a:cxn ang="0">
                  <a:pos x="T0" y="T1"/>
                </a:cxn>
                <a:cxn ang="0">
                  <a:pos x="T2" y="T3"/>
                </a:cxn>
                <a:cxn ang="0">
                  <a:pos x="T4" y="T5"/>
                </a:cxn>
              </a:cxnLst>
              <a:rect l="0" t="0" r="r" b="b"/>
              <a:pathLst>
                <a:path w="32" h="18">
                  <a:moveTo>
                    <a:pt x="0" y="11"/>
                  </a:moveTo>
                  <a:cubicBezTo>
                    <a:pt x="4" y="18"/>
                    <a:pt x="29" y="15"/>
                    <a:pt x="32" y="7"/>
                  </a:cubicBezTo>
                  <a:cubicBezTo>
                    <a:pt x="26" y="0"/>
                    <a:pt x="5" y="2"/>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6" name="Forma libre 187"/>
            <p:cNvSpPr>
              <a:spLocks/>
            </p:cNvSpPr>
            <p:nvPr/>
          </p:nvSpPr>
          <p:spPr bwMode="auto">
            <a:xfrm>
              <a:off x="10998200" y="5995988"/>
              <a:ext cx="904875" cy="593725"/>
            </a:xfrm>
            <a:custGeom>
              <a:avLst/>
              <a:gdLst>
                <a:gd name="T0" fmla="*/ 46 w 285"/>
                <a:gd name="T1" fmla="*/ 70 h 187"/>
                <a:gd name="T2" fmla="*/ 2 w 285"/>
                <a:gd name="T3" fmla="*/ 187 h 187"/>
                <a:gd name="T4" fmla="*/ 57 w 285"/>
                <a:gd name="T5" fmla="*/ 85 h 187"/>
                <a:gd name="T6" fmla="*/ 53 w 285"/>
                <a:gd name="T7" fmla="*/ 98 h 187"/>
                <a:gd name="T8" fmla="*/ 88 w 285"/>
                <a:gd name="T9" fmla="*/ 66 h 187"/>
                <a:gd name="T10" fmla="*/ 105 w 285"/>
                <a:gd name="T11" fmla="*/ 66 h 187"/>
                <a:gd name="T12" fmla="*/ 110 w 285"/>
                <a:gd name="T13" fmla="*/ 53 h 187"/>
                <a:gd name="T14" fmla="*/ 129 w 285"/>
                <a:gd name="T15" fmla="*/ 43 h 187"/>
                <a:gd name="T16" fmla="*/ 178 w 285"/>
                <a:gd name="T17" fmla="*/ 32 h 187"/>
                <a:gd name="T18" fmla="*/ 235 w 285"/>
                <a:gd name="T19" fmla="*/ 28 h 187"/>
                <a:gd name="T20" fmla="*/ 285 w 285"/>
                <a:gd name="T21" fmla="*/ 31 h 187"/>
                <a:gd name="T22" fmla="*/ 267 w 285"/>
                <a:gd name="T23" fmla="*/ 13 h 187"/>
                <a:gd name="T24" fmla="*/ 212 w 285"/>
                <a:gd name="T25" fmla="*/ 6 h 187"/>
                <a:gd name="T26" fmla="*/ 136 w 285"/>
                <a:gd name="T27" fmla="*/ 15 h 187"/>
                <a:gd name="T28" fmla="*/ 46 w 285"/>
                <a:gd name="T29" fmla="*/ 7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5" h="187">
                  <a:moveTo>
                    <a:pt x="46" y="70"/>
                  </a:moveTo>
                  <a:cubicBezTo>
                    <a:pt x="21" y="105"/>
                    <a:pt x="0" y="144"/>
                    <a:pt x="2" y="187"/>
                  </a:cubicBezTo>
                  <a:cubicBezTo>
                    <a:pt x="16" y="155"/>
                    <a:pt x="21" y="102"/>
                    <a:pt x="57" y="85"/>
                  </a:cubicBezTo>
                  <a:cubicBezTo>
                    <a:pt x="54" y="89"/>
                    <a:pt x="53" y="93"/>
                    <a:pt x="53" y="98"/>
                  </a:cubicBezTo>
                  <a:cubicBezTo>
                    <a:pt x="65" y="88"/>
                    <a:pt x="75" y="76"/>
                    <a:pt x="88" y="66"/>
                  </a:cubicBezTo>
                  <a:cubicBezTo>
                    <a:pt x="109" y="51"/>
                    <a:pt x="93" y="65"/>
                    <a:pt x="105" y="66"/>
                  </a:cubicBezTo>
                  <a:cubicBezTo>
                    <a:pt x="107" y="62"/>
                    <a:pt x="109" y="58"/>
                    <a:pt x="110" y="53"/>
                  </a:cubicBezTo>
                  <a:cubicBezTo>
                    <a:pt x="116" y="49"/>
                    <a:pt x="122" y="46"/>
                    <a:pt x="129" y="43"/>
                  </a:cubicBezTo>
                  <a:cubicBezTo>
                    <a:pt x="145" y="36"/>
                    <a:pt x="161" y="34"/>
                    <a:pt x="178" y="32"/>
                  </a:cubicBezTo>
                  <a:cubicBezTo>
                    <a:pt x="197" y="29"/>
                    <a:pt x="216" y="27"/>
                    <a:pt x="235" y="28"/>
                  </a:cubicBezTo>
                  <a:cubicBezTo>
                    <a:pt x="247" y="29"/>
                    <a:pt x="276" y="44"/>
                    <a:pt x="285" y="31"/>
                  </a:cubicBezTo>
                  <a:cubicBezTo>
                    <a:pt x="274" y="24"/>
                    <a:pt x="280" y="17"/>
                    <a:pt x="267" y="13"/>
                  </a:cubicBezTo>
                  <a:cubicBezTo>
                    <a:pt x="249" y="7"/>
                    <a:pt x="230" y="7"/>
                    <a:pt x="212" y="6"/>
                  </a:cubicBezTo>
                  <a:cubicBezTo>
                    <a:pt x="195" y="6"/>
                    <a:pt x="148" y="0"/>
                    <a:pt x="136" y="15"/>
                  </a:cubicBezTo>
                  <a:cubicBezTo>
                    <a:pt x="104" y="17"/>
                    <a:pt x="63" y="46"/>
                    <a:pt x="46"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8" name="Forma libre 188"/>
            <p:cNvSpPr>
              <a:spLocks/>
            </p:cNvSpPr>
            <p:nvPr/>
          </p:nvSpPr>
          <p:spPr bwMode="auto">
            <a:xfrm>
              <a:off x="11750675" y="6129338"/>
              <a:ext cx="28575" cy="19050"/>
            </a:xfrm>
            <a:custGeom>
              <a:avLst/>
              <a:gdLst>
                <a:gd name="T0" fmla="*/ 0 w 9"/>
                <a:gd name="T1" fmla="*/ 4 h 6"/>
                <a:gd name="T2" fmla="*/ 9 w 9"/>
                <a:gd name="T3" fmla="*/ 2 h 6"/>
                <a:gd name="T4" fmla="*/ 0 w 9"/>
                <a:gd name="T5" fmla="*/ 4 h 6"/>
              </a:gdLst>
              <a:ahLst/>
              <a:cxnLst>
                <a:cxn ang="0">
                  <a:pos x="T0" y="T1"/>
                </a:cxn>
                <a:cxn ang="0">
                  <a:pos x="T2" y="T3"/>
                </a:cxn>
                <a:cxn ang="0">
                  <a:pos x="T4" y="T5"/>
                </a:cxn>
              </a:cxnLst>
              <a:rect l="0" t="0" r="r" b="b"/>
              <a:pathLst>
                <a:path w="9" h="6">
                  <a:moveTo>
                    <a:pt x="0" y="4"/>
                  </a:moveTo>
                  <a:cubicBezTo>
                    <a:pt x="2" y="6"/>
                    <a:pt x="9" y="6"/>
                    <a:pt x="9" y="2"/>
                  </a:cubicBezTo>
                  <a:cubicBezTo>
                    <a:pt x="6" y="3"/>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199" name="Forma libre 189"/>
            <p:cNvSpPr>
              <a:spLocks/>
            </p:cNvSpPr>
            <p:nvPr/>
          </p:nvSpPr>
          <p:spPr bwMode="auto">
            <a:xfrm>
              <a:off x="11480800" y="5888038"/>
              <a:ext cx="76200" cy="47625"/>
            </a:xfrm>
            <a:custGeom>
              <a:avLst/>
              <a:gdLst>
                <a:gd name="T0" fmla="*/ 24 w 24"/>
                <a:gd name="T1" fmla="*/ 7 h 15"/>
                <a:gd name="T2" fmla="*/ 0 w 24"/>
                <a:gd name="T3" fmla="*/ 10 h 15"/>
                <a:gd name="T4" fmla="*/ 24 w 24"/>
                <a:gd name="T5" fmla="*/ 7 h 15"/>
              </a:gdLst>
              <a:ahLst/>
              <a:cxnLst>
                <a:cxn ang="0">
                  <a:pos x="T0" y="T1"/>
                </a:cxn>
                <a:cxn ang="0">
                  <a:pos x="T2" y="T3"/>
                </a:cxn>
                <a:cxn ang="0">
                  <a:pos x="T4" y="T5"/>
                </a:cxn>
              </a:cxnLst>
              <a:rect l="0" t="0" r="r" b="b"/>
              <a:pathLst>
                <a:path w="24" h="15">
                  <a:moveTo>
                    <a:pt x="24" y="7"/>
                  </a:moveTo>
                  <a:cubicBezTo>
                    <a:pt x="20" y="0"/>
                    <a:pt x="3" y="4"/>
                    <a:pt x="0" y="10"/>
                  </a:cubicBezTo>
                  <a:cubicBezTo>
                    <a:pt x="5" y="15"/>
                    <a:pt x="22" y="13"/>
                    <a:pt x="2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0" name="Forma libre 190"/>
            <p:cNvSpPr>
              <a:spLocks/>
            </p:cNvSpPr>
            <p:nvPr/>
          </p:nvSpPr>
          <p:spPr bwMode="auto">
            <a:xfrm>
              <a:off x="9410700" y="6535738"/>
              <a:ext cx="241300" cy="190500"/>
            </a:xfrm>
            <a:custGeom>
              <a:avLst/>
              <a:gdLst>
                <a:gd name="T0" fmla="*/ 37 w 76"/>
                <a:gd name="T1" fmla="*/ 14 h 60"/>
                <a:gd name="T2" fmla="*/ 61 w 76"/>
                <a:gd name="T3" fmla="*/ 29 h 60"/>
                <a:gd name="T4" fmla="*/ 46 w 76"/>
                <a:gd name="T5" fmla="*/ 35 h 60"/>
                <a:gd name="T6" fmla="*/ 38 w 76"/>
                <a:gd name="T7" fmla="*/ 26 h 60"/>
                <a:gd name="T8" fmla="*/ 16 w 76"/>
                <a:gd name="T9" fmla="*/ 30 h 60"/>
                <a:gd name="T10" fmla="*/ 45 w 76"/>
                <a:gd name="T11" fmla="*/ 39 h 60"/>
                <a:gd name="T12" fmla="*/ 13 w 76"/>
                <a:gd name="T13" fmla="*/ 42 h 60"/>
                <a:gd name="T14" fmla="*/ 36 w 76"/>
                <a:gd name="T15" fmla="*/ 58 h 60"/>
                <a:gd name="T16" fmla="*/ 71 w 76"/>
                <a:gd name="T17" fmla="*/ 29 h 60"/>
                <a:gd name="T18" fmla="*/ 37 w 76"/>
                <a:gd name="T19"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60">
                  <a:moveTo>
                    <a:pt x="37" y="14"/>
                  </a:moveTo>
                  <a:cubicBezTo>
                    <a:pt x="38" y="27"/>
                    <a:pt x="59" y="17"/>
                    <a:pt x="61" y="29"/>
                  </a:cubicBezTo>
                  <a:cubicBezTo>
                    <a:pt x="56" y="30"/>
                    <a:pt x="51" y="32"/>
                    <a:pt x="46" y="35"/>
                  </a:cubicBezTo>
                  <a:cubicBezTo>
                    <a:pt x="45" y="31"/>
                    <a:pt x="42" y="28"/>
                    <a:pt x="38" y="26"/>
                  </a:cubicBezTo>
                  <a:cubicBezTo>
                    <a:pt x="32" y="22"/>
                    <a:pt x="18" y="19"/>
                    <a:pt x="16" y="30"/>
                  </a:cubicBezTo>
                  <a:cubicBezTo>
                    <a:pt x="24" y="35"/>
                    <a:pt x="35" y="39"/>
                    <a:pt x="45" y="39"/>
                  </a:cubicBezTo>
                  <a:cubicBezTo>
                    <a:pt x="40" y="60"/>
                    <a:pt x="21" y="38"/>
                    <a:pt x="13" y="42"/>
                  </a:cubicBezTo>
                  <a:cubicBezTo>
                    <a:pt x="0" y="49"/>
                    <a:pt x="30" y="58"/>
                    <a:pt x="36" y="58"/>
                  </a:cubicBezTo>
                  <a:cubicBezTo>
                    <a:pt x="51" y="58"/>
                    <a:pt x="69" y="38"/>
                    <a:pt x="71" y="29"/>
                  </a:cubicBezTo>
                  <a:cubicBezTo>
                    <a:pt x="76" y="12"/>
                    <a:pt x="48" y="0"/>
                    <a:pt x="3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1" name="Forma libre 191"/>
            <p:cNvSpPr>
              <a:spLocks/>
            </p:cNvSpPr>
            <p:nvPr/>
          </p:nvSpPr>
          <p:spPr bwMode="auto">
            <a:xfrm>
              <a:off x="9156700" y="6646863"/>
              <a:ext cx="114300" cy="60325"/>
            </a:xfrm>
            <a:custGeom>
              <a:avLst/>
              <a:gdLst>
                <a:gd name="T0" fmla="*/ 3 w 36"/>
                <a:gd name="T1" fmla="*/ 19 h 19"/>
                <a:gd name="T2" fmla="*/ 36 w 36"/>
                <a:gd name="T3" fmla="*/ 13 h 19"/>
                <a:gd name="T4" fmla="*/ 3 w 36"/>
                <a:gd name="T5" fmla="*/ 19 h 19"/>
              </a:gdLst>
              <a:ahLst/>
              <a:cxnLst>
                <a:cxn ang="0">
                  <a:pos x="T0" y="T1"/>
                </a:cxn>
                <a:cxn ang="0">
                  <a:pos x="T2" y="T3"/>
                </a:cxn>
                <a:cxn ang="0">
                  <a:pos x="T4" y="T5"/>
                </a:cxn>
              </a:cxnLst>
              <a:rect l="0" t="0" r="r" b="b"/>
              <a:pathLst>
                <a:path w="36" h="19">
                  <a:moveTo>
                    <a:pt x="3" y="19"/>
                  </a:moveTo>
                  <a:cubicBezTo>
                    <a:pt x="12" y="14"/>
                    <a:pt x="29" y="19"/>
                    <a:pt x="36" y="13"/>
                  </a:cubicBezTo>
                  <a:cubicBezTo>
                    <a:pt x="31" y="0"/>
                    <a:pt x="0" y="7"/>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2" name="Forma libre 192"/>
            <p:cNvSpPr>
              <a:spLocks/>
            </p:cNvSpPr>
            <p:nvPr/>
          </p:nvSpPr>
          <p:spPr bwMode="auto">
            <a:xfrm>
              <a:off x="9810750" y="6621463"/>
              <a:ext cx="101600" cy="88900"/>
            </a:xfrm>
            <a:custGeom>
              <a:avLst/>
              <a:gdLst>
                <a:gd name="T0" fmla="*/ 32 w 32"/>
                <a:gd name="T1" fmla="*/ 25 h 28"/>
                <a:gd name="T2" fmla="*/ 0 w 32"/>
                <a:gd name="T3" fmla="*/ 15 h 28"/>
                <a:gd name="T4" fmla="*/ 32 w 32"/>
                <a:gd name="T5" fmla="*/ 25 h 28"/>
              </a:gdLst>
              <a:ahLst/>
              <a:cxnLst>
                <a:cxn ang="0">
                  <a:pos x="T0" y="T1"/>
                </a:cxn>
                <a:cxn ang="0">
                  <a:pos x="T2" y="T3"/>
                </a:cxn>
                <a:cxn ang="0">
                  <a:pos x="T4" y="T5"/>
                </a:cxn>
              </a:cxnLst>
              <a:rect l="0" t="0" r="r" b="b"/>
              <a:pathLst>
                <a:path w="32" h="28">
                  <a:moveTo>
                    <a:pt x="32" y="25"/>
                  </a:moveTo>
                  <a:cubicBezTo>
                    <a:pt x="28" y="15"/>
                    <a:pt x="5" y="0"/>
                    <a:pt x="0" y="15"/>
                  </a:cubicBezTo>
                  <a:cubicBezTo>
                    <a:pt x="10" y="18"/>
                    <a:pt x="20" y="28"/>
                    <a:pt x="3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3" name="Forma libre 193"/>
            <p:cNvSpPr>
              <a:spLocks/>
            </p:cNvSpPr>
            <p:nvPr/>
          </p:nvSpPr>
          <p:spPr bwMode="auto">
            <a:xfrm>
              <a:off x="9734550" y="6761163"/>
              <a:ext cx="85725" cy="98425"/>
            </a:xfrm>
            <a:custGeom>
              <a:avLst/>
              <a:gdLst>
                <a:gd name="T0" fmla="*/ 0 w 27"/>
                <a:gd name="T1" fmla="*/ 11 h 31"/>
                <a:gd name="T2" fmla="*/ 27 w 27"/>
                <a:gd name="T3" fmla="*/ 16 h 31"/>
                <a:gd name="T4" fmla="*/ 0 w 27"/>
                <a:gd name="T5" fmla="*/ 11 h 31"/>
              </a:gdLst>
              <a:ahLst/>
              <a:cxnLst>
                <a:cxn ang="0">
                  <a:pos x="T0" y="T1"/>
                </a:cxn>
                <a:cxn ang="0">
                  <a:pos x="T2" y="T3"/>
                </a:cxn>
                <a:cxn ang="0">
                  <a:pos x="T4" y="T5"/>
                </a:cxn>
              </a:cxnLst>
              <a:rect l="0" t="0" r="r" b="b"/>
              <a:pathLst>
                <a:path w="27" h="31">
                  <a:moveTo>
                    <a:pt x="0" y="11"/>
                  </a:moveTo>
                  <a:cubicBezTo>
                    <a:pt x="8" y="15"/>
                    <a:pt x="23" y="31"/>
                    <a:pt x="27" y="16"/>
                  </a:cubicBezTo>
                  <a:cubicBezTo>
                    <a:pt x="19" y="15"/>
                    <a:pt x="6" y="0"/>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4" name="Forma libre 194"/>
            <p:cNvSpPr>
              <a:spLocks/>
            </p:cNvSpPr>
            <p:nvPr/>
          </p:nvSpPr>
          <p:spPr bwMode="auto">
            <a:xfrm>
              <a:off x="9744075" y="6694488"/>
              <a:ext cx="241300" cy="206375"/>
            </a:xfrm>
            <a:custGeom>
              <a:avLst/>
              <a:gdLst>
                <a:gd name="T0" fmla="*/ 37 w 76"/>
                <a:gd name="T1" fmla="*/ 15 h 65"/>
                <a:gd name="T2" fmla="*/ 0 w 76"/>
                <a:gd name="T3" fmla="*/ 5 h 65"/>
                <a:gd name="T4" fmla="*/ 28 w 76"/>
                <a:gd name="T5" fmla="*/ 21 h 65"/>
                <a:gd name="T6" fmla="*/ 39 w 76"/>
                <a:gd name="T7" fmla="*/ 42 h 65"/>
                <a:gd name="T8" fmla="*/ 54 w 76"/>
                <a:gd name="T9" fmla="*/ 22 h 65"/>
                <a:gd name="T10" fmla="*/ 76 w 76"/>
                <a:gd name="T11" fmla="*/ 5 h 65"/>
                <a:gd name="T12" fmla="*/ 37 w 76"/>
                <a:gd name="T13" fmla="*/ 15 h 65"/>
              </a:gdLst>
              <a:ahLst/>
              <a:cxnLst>
                <a:cxn ang="0">
                  <a:pos x="T0" y="T1"/>
                </a:cxn>
                <a:cxn ang="0">
                  <a:pos x="T2" y="T3"/>
                </a:cxn>
                <a:cxn ang="0">
                  <a:pos x="T4" y="T5"/>
                </a:cxn>
                <a:cxn ang="0">
                  <a:pos x="T6" y="T7"/>
                </a:cxn>
                <a:cxn ang="0">
                  <a:pos x="T8" y="T9"/>
                </a:cxn>
                <a:cxn ang="0">
                  <a:pos x="T10" y="T11"/>
                </a:cxn>
                <a:cxn ang="0">
                  <a:pos x="T12" y="T13"/>
                </a:cxn>
              </a:cxnLst>
              <a:rect l="0" t="0" r="r" b="b"/>
              <a:pathLst>
                <a:path w="76" h="65">
                  <a:moveTo>
                    <a:pt x="37" y="15"/>
                  </a:moveTo>
                  <a:cubicBezTo>
                    <a:pt x="27" y="6"/>
                    <a:pt x="13" y="5"/>
                    <a:pt x="0" y="5"/>
                  </a:cubicBezTo>
                  <a:cubicBezTo>
                    <a:pt x="4" y="16"/>
                    <a:pt x="21" y="13"/>
                    <a:pt x="28" y="21"/>
                  </a:cubicBezTo>
                  <a:cubicBezTo>
                    <a:pt x="28" y="22"/>
                    <a:pt x="29" y="65"/>
                    <a:pt x="39" y="42"/>
                  </a:cubicBezTo>
                  <a:cubicBezTo>
                    <a:pt x="44" y="31"/>
                    <a:pt x="39" y="27"/>
                    <a:pt x="54" y="22"/>
                  </a:cubicBezTo>
                  <a:cubicBezTo>
                    <a:pt x="63" y="18"/>
                    <a:pt x="73" y="15"/>
                    <a:pt x="76" y="5"/>
                  </a:cubicBezTo>
                  <a:cubicBezTo>
                    <a:pt x="61" y="0"/>
                    <a:pt x="48" y="7"/>
                    <a:pt x="3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5" name="Forma libre 195"/>
            <p:cNvSpPr>
              <a:spLocks/>
            </p:cNvSpPr>
            <p:nvPr/>
          </p:nvSpPr>
          <p:spPr bwMode="auto">
            <a:xfrm>
              <a:off x="10233025" y="6764338"/>
              <a:ext cx="136525" cy="98425"/>
            </a:xfrm>
            <a:custGeom>
              <a:avLst/>
              <a:gdLst>
                <a:gd name="T0" fmla="*/ 0 w 43"/>
                <a:gd name="T1" fmla="*/ 5 h 31"/>
                <a:gd name="T2" fmla="*/ 18 w 43"/>
                <a:gd name="T3" fmla="*/ 16 h 31"/>
                <a:gd name="T4" fmla="*/ 43 w 43"/>
                <a:gd name="T5" fmla="*/ 29 h 31"/>
                <a:gd name="T6" fmla="*/ 0 w 43"/>
                <a:gd name="T7" fmla="*/ 5 h 31"/>
              </a:gdLst>
              <a:ahLst/>
              <a:cxnLst>
                <a:cxn ang="0">
                  <a:pos x="T0" y="T1"/>
                </a:cxn>
                <a:cxn ang="0">
                  <a:pos x="T2" y="T3"/>
                </a:cxn>
                <a:cxn ang="0">
                  <a:pos x="T4" y="T5"/>
                </a:cxn>
                <a:cxn ang="0">
                  <a:pos x="T6" y="T7"/>
                </a:cxn>
              </a:cxnLst>
              <a:rect l="0" t="0" r="r" b="b"/>
              <a:pathLst>
                <a:path w="43" h="31">
                  <a:moveTo>
                    <a:pt x="0" y="5"/>
                  </a:moveTo>
                  <a:cubicBezTo>
                    <a:pt x="3" y="12"/>
                    <a:pt x="11" y="15"/>
                    <a:pt x="18" y="16"/>
                  </a:cubicBezTo>
                  <a:cubicBezTo>
                    <a:pt x="29" y="17"/>
                    <a:pt x="32" y="31"/>
                    <a:pt x="43" y="29"/>
                  </a:cubicBezTo>
                  <a:cubicBezTo>
                    <a:pt x="42" y="12"/>
                    <a:pt x="15"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6" name="Forma libre 196"/>
            <p:cNvSpPr>
              <a:spLocks/>
            </p:cNvSpPr>
            <p:nvPr/>
          </p:nvSpPr>
          <p:spPr bwMode="auto">
            <a:xfrm>
              <a:off x="11249025" y="5792788"/>
              <a:ext cx="117475" cy="66675"/>
            </a:xfrm>
            <a:custGeom>
              <a:avLst/>
              <a:gdLst>
                <a:gd name="T0" fmla="*/ 37 w 37"/>
                <a:gd name="T1" fmla="*/ 4 h 21"/>
                <a:gd name="T2" fmla="*/ 0 w 37"/>
                <a:gd name="T3" fmla="*/ 20 h 21"/>
                <a:gd name="T4" fmla="*/ 37 w 37"/>
                <a:gd name="T5" fmla="*/ 4 h 21"/>
              </a:gdLst>
              <a:ahLst/>
              <a:cxnLst>
                <a:cxn ang="0">
                  <a:pos x="T0" y="T1"/>
                </a:cxn>
                <a:cxn ang="0">
                  <a:pos x="T2" y="T3"/>
                </a:cxn>
                <a:cxn ang="0">
                  <a:pos x="T4" y="T5"/>
                </a:cxn>
              </a:cxnLst>
              <a:rect l="0" t="0" r="r" b="b"/>
              <a:pathLst>
                <a:path w="37" h="21">
                  <a:moveTo>
                    <a:pt x="37" y="4"/>
                  </a:moveTo>
                  <a:cubicBezTo>
                    <a:pt x="24" y="0"/>
                    <a:pt x="6" y="6"/>
                    <a:pt x="0" y="20"/>
                  </a:cubicBezTo>
                  <a:cubicBezTo>
                    <a:pt x="14" y="21"/>
                    <a:pt x="29" y="13"/>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7" name="Forma libre 197"/>
            <p:cNvSpPr>
              <a:spLocks/>
            </p:cNvSpPr>
            <p:nvPr/>
          </p:nvSpPr>
          <p:spPr bwMode="auto">
            <a:xfrm>
              <a:off x="11141075" y="5751513"/>
              <a:ext cx="69850" cy="34925"/>
            </a:xfrm>
            <a:custGeom>
              <a:avLst/>
              <a:gdLst>
                <a:gd name="T0" fmla="*/ 22 w 22"/>
                <a:gd name="T1" fmla="*/ 0 h 11"/>
                <a:gd name="T2" fmla="*/ 0 w 22"/>
                <a:gd name="T3" fmla="*/ 11 h 11"/>
                <a:gd name="T4" fmla="*/ 22 w 22"/>
                <a:gd name="T5" fmla="*/ 0 h 11"/>
              </a:gdLst>
              <a:ahLst/>
              <a:cxnLst>
                <a:cxn ang="0">
                  <a:pos x="T0" y="T1"/>
                </a:cxn>
                <a:cxn ang="0">
                  <a:pos x="T2" y="T3"/>
                </a:cxn>
                <a:cxn ang="0">
                  <a:pos x="T4" y="T5"/>
                </a:cxn>
              </a:cxnLst>
              <a:rect l="0" t="0" r="r" b="b"/>
              <a:pathLst>
                <a:path w="22" h="11">
                  <a:moveTo>
                    <a:pt x="22" y="0"/>
                  </a:moveTo>
                  <a:cubicBezTo>
                    <a:pt x="14" y="4"/>
                    <a:pt x="7" y="7"/>
                    <a:pt x="0" y="11"/>
                  </a:cubicBezTo>
                  <a:cubicBezTo>
                    <a:pt x="8" y="10"/>
                    <a:pt x="15" y="5"/>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8" name="Forma libre 198"/>
            <p:cNvSpPr>
              <a:spLocks/>
            </p:cNvSpPr>
            <p:nvPr/>
          </p:nvSpPr>
          <p:spPr bwMode="auto">
            <a:xfrm>
              <a:off x="12141200" y="5722938"/>
              <a:ext cx="38100" cy="60325"/>
            </a:xfrm>
            <a:custGeom>
              <a:avLst/>
              <a:gdLst>
                <a:gd name="T0" fmla="*/ 12 w 12"/>
                <a:gd name="T1" fmla="*/ 14 h 19"/>
                <a:gd name="T2" fmla="*/ 0 w 12"/>
                <a:gd name="T3" fmla="*/ 7 h 19"/>
                <a:gd name="T4" fmla="*/ 12 w 12"/>
                <a:gd name="T5" fmla="*/ 14 h 19"/>
              </a:gdLst>
              <a:ahLst/>
              <a:cxnLst>
                <a:cxn ang="0">
                  <a:pos x="T0" y="T1"/>
                </a:cxn>
                <a:cxn ang="0">
                  <a:pos x="T2" y="T3"/>
                </a:cxn>
                <a:cxn ang="0">
                  <a:pos x="T4" y="T5"/>
                </a:cxn>
              </a:cxnLst>
              <a:rect l="0" t="0" r="r" b="b"/>
              <a:pathLst>
                <a:path w="12" h="19">
                  <a:moveTo>
                    <a:pt x="12" y="14"/>
                  </a:moveTo>
                  <a:cubicBezTo>
                    <a:pt x="9" y="11"/>
                    <a:pt x="4" y="0"/>
                    <a:pt x="0" y="7"/>
                  </a:cubicBezTo>
                  <a:cubicBezTo>
                    <a:pt x="3" y="9"/>
                    <a:pt x="7" y="19"/>
                    <a:pt x="1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09" name="Forma libre 199"/>
            <p:cNvSpPr>
              <a:spLocks/>
            </p:cNvSpPr>
            <p:nvPr/>
          </p:nvSpPr>
          <p:spPr bwMode="auto">
            <a:xfrm>
              <a:off x="11347450" y="6764338"/>
              <a:ext cx="47625" cy="79375"/>
            </a:xfrm>
            <a:custGeom>
              <a:avLst/>
              <a:gdLst>
                <a:gd name="T0" fmla="*/ 5 w 15"/>
                <a:gd name="T1" fmla="*/ 0 h 25"/>
                <a:gd name="T2" fmla="*/ 2 w 15"/>
                <a:gd name="T3" fmla="*/ 15 h 25"/>
                <a:gd name="T4" fmla="*/ 5 w 15"/>
                <a:gd name="T5" fmla="*/ 0 h 25"/>
              </a:gdLst>
              <a:ahLst/>
              <a:cxnLst>
                <a:cxn ang="0">
                  <a:pos x="T0" y="T1"/>
                </a:cxn>
                <a:cxn ang="0">
                  <a:pos x="T2" y="T3"/>
                </a:cxn>
                <a:cxn ang="0">
                  <a:pos x="T4" y="T5"/>
                </a:cxn>
              </a:cxnLst>
              <a:rect l="0" t="0" r="r" b="b"/>
              <a:pathLst>
                <a:path w="15" h="25">
                  <a:moveTo>
                    <a:pt x="5" y="0"/>
                  </a:moveTo>
                  <a:cubicBezTo>
                    <a:pt x="0" y="1"/>
                    <a:pt x="3" y="9"/>
                    <a:pt x="2" y="15"/>
                  </a:cubicBezTo>
                  <a:cubicBezTo>
                    <a:pt x="13" y="25"/>
                    <a:pt x="15" y="2"/>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0" name="Forma libre 200"/>
            <p:cNvSpPr>
              <a:spLocks/>
            </p:cNvSpPr>
            <p:nvPr/>
          </p:nvSpPr>
          <p:spPr bwMode="auto">
            <a:xfrm>
              <a:off x="11940540" y="5339715"/>
              <a:ext cx="251460" cy="119698"/>
            </a:xfrm>
            <a:custGeom>
              <a:avLst/>
              <a:gdLst>
                <a:gd name="T0" fmla="*/ 54 w 80"/>
                <a:gd name="T1" fmla="*/ 10 h 38"/>
                <a:gd name="T2" fmla="*/ 25 w 80"/>
                <a:gd name="T3" fmla="*/ 0 h 38"/>
                <a:gd name="T4" fmla="*/ 0 w 80"/>
                <a:gd name="T5" fmla="*/ 13 h 38"/>
                <a:gd name="T6" fmla="*/ 17 w 80"/>
                <a:gd name="T7" fmla="*/ 21 h 38"/>
                <a:gd name="T8" fmla="*/ 80 w 80"/>
                <a:gd name="T9" fmla="*/ 38 h 38"/>
                <a:gd name="T10" fmla="*/ 80 w 80"/>
                <a:gd name="T11" fmla="*/ 20 h 38"/>
                <a:gd name="T12" fmla="*/ 54 w 80"/>
                <a:gd name="T13" fmla="*/ 10 h 38"/>
              </a:gdLst>
              <a:ahLst/>
              <a:cxnLst>
                <a:cxn ang="0">
                  <a:pos x="T0" y="T1"/>
                </a:cxn>
                <a:cxn ang="0">
                  <a:pos x="T2" y="T3"/>
                </a:cxn>
                <a:cxn ang="0">
                  <a:pos x="T4" y="T5"/>
                </a:cxn>
                <a:cxn ang="0">
                  <a:pos x="T6" y="T7"/>
                </a:cxn>
                <a:cxn ang="0">
                  <a:pos x="T8" y="T9"/>
                </a:cxn>
                <a:cxn ang="0">
                  <a:pos x="T10" y="T11"/>
                </a:cxn>
                <a:cxn ang="0">
                  <a:pos x="T12" y="T13"/>
                </a:cxn>
              </a:cxnLst>
              <a:rect l="0" t="0" r="r" b="b"/>
              <a:pathLst>
                <a:path w="80" h="38">
                  <a:moveTo>
                    <a:pt x="54" y="10"/>
                  </a:moveTo>
                  <a:cubicBezTo>
                    <a:pt x="43" y="8"/>
                    <a:pt x="35" y="3"/>
                    <a:pt x="25" y="0"/>
                  </a:cubicBezTo>
                  <a:cubicBezTo>
                    <a:pt x="17" y="4"/>
                    <a:pt x="8" y="9"/>
                    <a:pt x="0" y="13"/>
                  </a:cubicBezTo>
                  <a:cubicBezTo>
                    <a:pt x="6" y="16"/>
                    <a:pt x="12" y="19"/>
                    <a:pt x="17" y="21"/>
                  </a:cubicBezTo>
                  <a:cubicBezTo>
                    <a:pt x="39" y="22"/>
                    <a:pt x="60" y="28"/>
                    <a:pt x="80" y="38"/>
                  </a:cubicBezTo>
                  <a:cubicBezTo>
                    <a:pt x="80" y="20"/>
                    <a:pt x="80" y="20"/>
                    <a:pt x="80" y="20"/>
                  </a:cubicBezTo>
                  <a:cubicBezTo>
                    <a:pt x="71" y="15"/>
                    <a:pt x="62" y="11"/>
                    <a:pt x="5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1" name="Forma libre 201"/>
            <p:cNvSpPr>
              <a:spLocks noEditPoints="1"/>
            </p:cNvSpPr>
            <p:nvPr/>
          </p:nvSpPr>
          <p:spPr bwMode="auto">
            <a:xfrm>
              <a:off x="10956925" y="5406390"/>
              <a:ext cx="1235075" cy="1478598"/>
            </a:xfrm>
            <a:custGeom>
              <a:avLst/>
              <a:gdLst>
                <a:gd name="T0" fmla="*/ 380 w 389"/>
                <a:gd name="T1" fmla="*/ 26 h 467"/>
                <a:gd name="T2" fmla="*/ 274 w 389"/>
                <a:gd name="T3" fmla="*/ 12 h 467"/>
                <a:gd name="T4" fmla="*/ 258 w 389"/>
                <a:gd name="T5" fmla="*/ 20 h 467"/>
                <a:gd name="T6" fmla="*/ 252 w 389"/>
                <a:gd name="T7" fmla="*/ 35 h 467"/>
                <a:gd name="T8" fmla="*/ 238 w 389"/>
                <a:gd name="T9" fmla="*/ 31 h 467"/>
                <a:gd name="T10" fmla="*/ 166 w 389"/>
                <a:gd name="T11" fmla="*/ 69 h 467"/>
                <a:gd name="T12" fmla="*/ 214 w 389"/>
                <a:gd name="T13" fmla="*/ 60 h 467"/>
                <a:gd name="T14" fmla="*/ 249 w 389"/>
                <a:gd name="T15" fmla="*/ 60 h 467"/>
                <a:gd name="T16" fmla="*/ 320 w 389"/>
                <a:gd name="T17" fmla="*/ 106 h 467"/>
                <a:gd name="T18" fmla="*/ 293 w 389"/>
                <a:gd name="T19" fmla="*/ 147 h 467"/>
                <a:gd name="T20" fmla="*/ 346 w 389"/>
                <a:gd name="T21" fmla="*/ 222 h 467"/>
                <a:gd name="T22" fmla="*/ 299 w 389"/>
                <a:gd name="T23" fmla="*/ 282 h 467"/>
                <a:gd name="T24" fmla="*/ 116 w 389"/>
                <a:gd name="T25" fmla="*/ 302 h 467"/>
                <a:gd name="T26" fmla="*/ 82 w 389"/>
                <a:gd name="T27" fmla="*/ 360 h 467"/>
                <a:gd name="T28" fmla="*/ 4 w 389"/>
                <a:gd name="T29" fmla="*/ 449 h 467"/>
                <a:gd name="T30" fmla="*/ 18 w 389"/>
                <a:gd name="T31" fmla="*/ 459 h 467"/>
                <a:gd name="T32" fmla="*/ 35 w 389"/>
                <a:gd name="T33" fmla="*/ 410 h 467"/>
                <a:gd name="T34" fmla="*/ 99 w 389"/>
                <a:gd name="T35" fmla="*/ 439 h 467"/>
                <a:gd name="T36" fmla="*/ 133 w 389"/>
                <a:gd name="T37" fmla="*/ 380 h 467"/>
                <a:gd name="T38" fmla="*/ 219 w 389"/>
                <a:gd name="T39" fmla="*/ 398 h 467"/>
                <a:gd name="T40" fmla="*/ 235 w 389"/>
                <a:gd name="T41" fmla="*/ 348 h 467"/>
                <a:gd name="T42" fmla="*/ 204 w 389"/>
                <a:gd name="T43" fmla="*/ 423 h 467"/>
                <a:gd name="T44" fmla="*/ 192 w 389"/>
                <a:gd name="T45" fmla="*/ 459 h 467"/>
                <a:gd name="T46" fmla="*/ 215 w 389"/>
                <a:gd name="T47" fmla="*/ 438 h 467"/>
                <a:gd name="T48" fmla="*/ 230 w 389"/>
                <a:gd name="T49" fmla="*/ 459 h 467"/>
                <a:gd name="T50" fmla="*/ 251 w 389"/>
                <a:gd name="T51" fmla="*/ 366 h 467"/>
                <a:gd name="T52" fmla="*/ 268 w 389"/>
                <a:gd name="T53" fmla="*/ 362 h 467"/>
                <a:gd name="T54" fmla="*/ 246 w 389"/>
                <a:gd name="T55" fmla="*/ 459 h 467"/>
                <a:gd name="T56" fmla="*/ 268 w 389"/>
                <a:gd name="T57" fmla="*/ 430 h 467"/>
                <a:gd name="T58" fmla="*/ 286 w 389"/>
                <a:gd name="T59" fmla="*/ 349 h 467"/>
                <a:gd name="T60" fmla="*/ 318 w 389"/>
                <a:gd name="T61" fmla="*/ 388 h 467"/>
                <a:gd name="T62" fmla="*/ 389 w 389"/>
                <a:gd name="T63" fmla="*/ 425 h 467"/>
                <a:gd name="T64" fmla="*/ 364 w 389"/>
                <a:gd name="T65" fmla="*/ 419 h 467"/>
                <a:gd name="T66" fmla="*/ 334 w 389"/>
                <a:gd name="T67" fmla="*/ 382 h 467"/>
                <a:gd name="T68" fmla="*/ 389 w 389"/>
                <a:gd name="T69" fmla="*/ 373 h 467"/>
                <a:gd name="T70" fmla="*/ 308 w 389"/>
                <a:gd name="T71" fmla="*/ 334 h 467"/>
                <a:gd name="T72" fmla="*/ 389 w 389"/>
                <a:gd name="T73" fmla="*/ 361 h 467"/>
                <a:gd name="T74" fmla="*/ 292 w 389"/>
                <a:gd name="T75" fmla="*/ 283 h 467"/>
                <a:gd name="T76" fmla="*/ 331 w 389"/>
                <a:gd name="T77" fmla="*/ 314 h 467"/>
                <a:gd name="T78" fmla="*/ 389 w 389"/>
                <a:gd name="T79" fmla="*/ 306 h 467"/>
                <a:gd name="T80" fmla="*/ 340 w 389"/>
                <a:gd name="T81" fmla="*/ 273 h 467"/>
                <a:gd name="T82" fmla="*/ 389 w 389"/>
                <a:gd name="T83" fmla="*/ 242 h 467"/>
                <a:gd name="T84" fmla="*/ 367 w 389"/>
                <a:gd name="T85" fmla="*/ 149 h 467"/>
                <a:gd name="T86" fmla="*/ 347 w 389"/>
                <a:gd name="T87" fmla="*/ 94 h 467"/>
                <a:gd name="T88" fmla="*/ 342 w 389"/>
                <a:gd name="T89" fmla="*/ 89 h 467"/>
                <a:gd name="T90" fmla="*/ 282 w 389"/>
                <a:gd name="T91" fmla="*/ 38 h 467"/>
                <a:gd name="T92" fmla="*/ 389 w 389"/>
                <a:gd name="T93" fmla="*/ 86 h 467"/>
                <a:gd name="T94" fmla="*/ 348 w 389"/>
                <a:gd name="T95" fmla="*/ 30 h 467"/>
                <a:gd name="T96" fmla="*/ 389 w 389"/>
                <a:gd name="T97" fmla="*/ 28 h 467"/>
                <a:gd name="T98" fmla="*/ 134 w 389"/>
                <a:gd name="T99" fmla="*/ 314 h 467"/>
                <a:gd name="T100" fmla="*/ 148 w 389"/>
                <a:gd name="T101" fmla="*/ 359 h 467"/>
                <a:gd name="T102" fmla="*/ 148 w 389"/>
                <a:gd name="T103" fmla="*/ 359 h 467"/>
                <a:gd name="T104" fmla="*/ 176 w 389"/>
                <a:gd name="T105" fmla="*/ 333 h 467"/>
                <a:gd name="T106" fmla="*/ 177 w 389"/>
                <a:gd name="T107" fmla="*/ 321 h 467"/>
                <a:gd name="T108" fmla="*/ 202 w 389"/>
                <a:gd name="T109" fmla="*/ 281 h 467"/>
                <a:gd name="T110" fmla="*/ 177 w 389"/>
                <a:gd name="T111" fmla="*/ 321 h 467"/>
                <a:gd name="T112" fmla="*/ 200 w 389"/>
                <a:gd name="T113" fmla="*/ 362 h 467"/>
                <a:gd name="T114" fmla="*/ 199 w 389"/>
                <a:gd name="T115" fmla="*/ 334 h 467"/>
                <a:gd name="T116" fmla="*/ 208 w 389"/>
                <a:gd name="T117" fmla="*/ 339 h 467"/>
                <a:gd name="T118" fmla="*/ 333 w 389"/>
                <a:gd name="T119" fmla="*/ 2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9" h="467">
                  <a:moveTo>
                    <a:pt x="389" y="28"/>
                  </a:moveTo>
                  <a:cubicBezTo>
                    <a:pt x="386" y="28"/>
                    <a:pt x="383" y="27"/>
                    <a:pt x="380" y="26"/>
                  </a:cubicBezTo>
                  <a:cubicBezTo>
                    <a:pt x="352" y="17"/>
                    <a:pt x="324" y="9"/>
                    <a:pt x="297" y="0"/>
                  </a:cubicBezTo>
                  <a:cubicBezTo>
                    <a:pt x="289" y="4"/>
                    <a:pt x="281" y="8"/>
                    <a:pt x="274" y="12"/>
                  </a:cubicBezTo>
                  <a:cubicBezTo>
                    <a:pt x="276" y="12"/>
                    <a:pt x="279" y="13"/>
                    <a:pt x="282" y="13"/>
                  </a:cubicBezTo>
                  <a:cubicBezTo>
                    <a:pt x="277" y="18"/>
                    <a:pt x="268" y="20"/>
                    <a:pt x="258" y="20"/>
                  </a:cubicBezTo>
                  <a:cubicBezTo>
                    <a:pt x="253" y="23"/>
                    <a:pt x="248" y="26"/>
                    <a:pt x="242" y="29"/>
                  </a:cubicBezTo>
                  <a:cubicBezTo>
                    <a:pt x="248" y="28"/>
                    <a:pt x="255" y="31"/>
                    <a:pt x="252" y="35"/>
                  </a:cubicBezTo>
                  <a:cubicBezTo>
                    <a:pt x="246" y="41"/>
                    <a:pt x="241" y="33"/>
                    <a:pt x="238" y="32"/>
                  </a:cubicBezTo>
                  <a:cubicBezTo>
                    <a:pt x="238" y="32"/>
                    <a:pt x="238" y="31"/>
                    <a:pt x="238" y="31"/>
                  </a:cubicBezTo>
                  <a:cubicBezTo>
                    <a:pt x="213" y="44"/>
                    <a:pt x="188" y="57"/>
                    <a:pt x="163" y="69"/>
                  </a:cubicBezTo>
                  <a:cubicBezTo>
                    <a:pt x="164" y="69"/>
                    <a:pt x="165" y="69"/>
                    <a:pt x="166" y="69"/>
                  </a:cubicBezTo>
                  <a:cubicBezTo>
                    <a:pt x="182" y="69"/>
                    <a:pt x="177" y="62"/>
                    <a:pt x="189" y="61"/>
                  </a:cubicBezTo>
                  <a:cubicBezTo>
                    <a:pt x="196" y="61"/>
                    <a:pt x="210" y="67"/>
                    <a:pt x="214" y="60"/>
                  </a:cubicBezTo>
                  <a:cubicBezTo>
                    <a:pt x="220" y="61"/>
                    <a:pt x="225" y="64"/>
                    <a:pt x="229" y="68"/>
                  </a:cubicBezTo>
                  <a:cubicBezTo>
                    <a:pt x="245" y="65"/>
                    <a:pt x="222" y="55"/>
                    <a:pt x="249" y="60"/>
                  </a:cubicBezTo>
                  <a:cubicBezTo>
                    <a:pt x="264" y="63"/>
                    <a:pt x="280" y="68"/>
                    <a:pt x="293" y="76"/>
                  </a:cubicBezTo>
                  <a:cubicBezTo>
                    <a:pt x="308" y="85"/>
                    <a:pt x="309" y="95"/>
                    <a:pt x="320" y="106"/>
                  </a:cubicBezTo>
                  <a:cubicBezTo>
                    <a:pt x="325" y="112"/>
                    <a:pt x="332" y="119"/>
                    <a:pt x="327" y="128"/>
                  </a:cubicBezTo>
                  <a:cubicBezTo>
                    <a:pt x="319" y="143"/>
                    <a:pt x="293" y="123"/>
                    <a:pt x="293" y="147"/>
                  </a:cubicBezTo>
                  <a:cubicBezTo>
                    <a:pt x="293" y="160"/>
                    <a:pt x="311" y="164"/>
                    <a:pt x="322" y="173"/>
                  </a:cubicBezTo>
                  <a:cubicBezTo>
                    <a:pt x="339" y="187"/>
                    <a:pt x="348" y="199"/>
                    <a:pt x="346" y="222"/>
                  </a:cubicBezTo>
                  <a:cubicBezTo>
                    <a:pt x="345" y="236"/>
                    <a:pt x="340" y="248"/>
                    <a:pt x="332" y="259"/>
                  </a:cubicBezTo>
                  <a:cubicBezTo>
                    <a:pt x="325" y="269"/>
                    <a:pt x="297" y="267"/>
                    <a:pt x="299" y="282"/>
                  </a:cubicBezTo>
                  <a:cubicBezTo>
                    <a:pt x="291" y="232"/>
                    <a:pt x="168" y="266"/>
                    <a:pt x="144" y="287"/>
                  </a:cubicBezTo>
                  <a:cubicBezTo>
                    <a:pt x="135" y="294"/>
                    <a:pt x="122" y="293"/>
                    <a:pt x="116" y="302"/>
                  </a:cubicBezTo>
                  <a:cubicBezTo>
                    <a:pt x="107" y="316"/>
                    <a:pt x="108" y="327"/>
                    <a:pt x="89" y="326"/>
                  </a:cubicBezTo>
                  <a:cubicBezTo>
                    <a:pt x="81" y="334"/>
                    <a:pt x="86" y="349"/>
                    <a:pt x="82" y="360"/>
                  </a:cubicBezTo>
                  <a:cubicBezTo>
                    <a:pt x="76" y="376"/>
                    <a:pt x="67" y="389"/>
                    <a:pt x="72" y="407"/>
                  </a:cubicBezTo>
                  <a:cubicBezTo>
                    <a:pt x="34" y="372"/>
                    <a:pt x="0" y="409"/>
                    <a:pt x="4" y="449"/>
                  </a:cubicBezTo>
                  <a:cubicBezTo>
                    <a:pt x="5" y="452"/>
                    <a:pt x="5" y="456"/>
                    <a:pt x="6" y="459"/>
                  </a:cubicBezTo>
                  <a:cubicBezTo>
                    <a:pt x="18" y="459"/>
                    <a:pt x="18" y="459"/>
                    <a:pt x="18" y="459"/>
                  </a:cubicBezTo>
                  <a:cubicBezTo>
                    <a:pt x="17" y="455"/>
                    <a:pt x="16" y="451"/>
                    <a:pt x="16" y="446"/>
                  </a:cubicBezTo>
                  <a:cubicBezTo>
                    <a:pt x="15" y="435"/>
                    <a:pt x="21" y="413"/>
                    <a:pt x="35" y="410"/>
                  </a:cubicBezTo>
                  <a:cubicBezTo>
                    <a:pt x="60" y="406"/>
                    <a:pt x="63" y="427"/>
                    <a:pt x="71" y="442"/>
                  </a:cubicBezTo>
                  <a:cubicBezTo>
                    <a:pt x="79" y="457"/>
                    <a:pt x="90" y="446"/>
                    <a:pt x="99" y="439"/>
                  </a:cubicBezTo>
                  <a:cubicBezTo>
                    <a:pt x="91" y="432"/>
                    <a:pt x="91" y="405"/>
                    <a:pt x="100" y="399"/>
                  </a:cubicBezTo>
                  <a:cubicBezTo>
                    <a:pt x="112" y="389"/>
                    <a:pt x="116" y="384"/>
                    <a:pt x="133" y="380"/>
                  </a:cubicBezTo>
                  <a:cubicBezTo>
                    <a:pt x="151" y="376"/>
                    <a:pt x="154" y="393"/>
                    <a:pt x="169" y="391"/>
                  </a:cubicBezTo>
                  <a:cubicBezTo>
                    <a:pt x="169" y="411"/>
                    <a:pt x="211" y="419"/>
                    <a:pt x="219" y="398"/>
                  </a:cubicBezTo>
                  <a:cubicBezTo>
                    <a:pt x="215" y="359"/>
                    <a:pt x="230" y="315"/>
                    <a:pt x="259" y="288"/>
                  </a:cubicBezTo>
                  <a:cubicBezTo>
                    <a:pt x="266" y="313"/>
                    <a:pt x="241" y="327"/>
                    <a:pt x="235" y="348"/>
                  </a:cubicBezTo>
                  <a:cubicBezTo>
                    <a:pt x="231" y="363"/>
                    <a:pt x="224" y="364"/>
                    <a:pt x="225" y="379"/>
                  </a:cubicBezTo>
                  <a:cubicBezTo>
                    <a:pt x="226" y="400"/>
                    <a:pt x="224" y="417"/>
                    <a:pt x="204" y="423"/>
                  </a:cubicBezTo>
                  <a:cubicBezTo>
                    <a:pt x="183" y="430"/>
                    <a:pt x="193" y="437"/>
                    <a:pt x="192" y="455"/>
                  </a:cubicBezTo>
                  <a:cubicBezTo>
                    <a:pt x="192" y="456"/>
                    <a:pt x="192" y="458"/>
                    <a:pt x="192" y="459"/>
                  </a:cubicBezTo>
                  <a:cubicBezTo>
                    <a:pt x="204" y="459"/>
                    <a:pt x="204" y="459"/>
                    <a:pt x="204" y="459"/>
                  </a:cubicBezTo>
                  <a:cubicBezTo>
                    <a:pt x="206" y="451"/>
                    <a:pt x="209" y="444"/>
                    <a:pt x="215" y="438"/>
                  </a:cubicBezTo>
                  <a:cubicBezTo>
                    <a:pt x="215" y="445"/>
                    <a:pt x="215" y="452"/>
                    <a:pt x="215" y="459"/>
                  </a:cubicBezTo>
                  <a:cubicBezTo>
                    <a:pt x="230" y="459"/>
                    <a:pt x="230" y="459"/>
                    <a:pt x="230" y="459"/>
                  </a:cubicBezTo>
                  <a:cubicBezTo>
                    <a:pt x="228" y="438"/>
                    <a:pt x="229" y="416"/>
                    <a:pt x="239" y="401"/>
                  </a:cubicBezTo>
                  <a:cubicBezTo>
                    <a:pt x="244" y="393"/>
                    <a:pt x="247" y="376"/>
                    <a:pt x="251" y="366"/>
                  </a:cubicBezTo>
                  <a:cubicBezTo>
                    <a:pt x="257" y="351"/>
                    <a:pt x="257" y="340"/>
                    <a:pt x="269" y="326"/>
                  </a:cubicBezTo>
                  <a:cubicBezTo>
                    <a:pt x="288" y="336"/>
                    <a:pt x="275" y="349"/>
                    <a:pt x="268" y="362"/>
                  </a:cubicBezTo>
                  <a:cubicBezTo>
                    <a:pt x="259" y="380"/>
                    <a:pt x="253" y="400"/>
                    <a:pt x="250" y="420"/>
                  </a:cubicBezTo>
                  <a:cubicBezTo>
                    <a:pt x="248" y="433"/>
                    <a:pt x="246" y="446"/>
                    <a:pt x="246" y="459"/>
                  </a:cubicBezTo>
                  <a:cubicBezTo>
                    <a:pt x="266" y="459"/>
                    <a:pt x="266" y="459"/>
                    <a:pt x="266" y="459"/>
                  </a:cubicBezTo>
                  <a:cubicBezTo>
                    <a:pt x="267" y="449"/>
                    <a:pt x="267" y="440"/>
                    <a:pt x="268" y="430"/>
                  </a:cubicBezTo>
                  <a:cubicBezTo>
                    <a:pt x="269" y="415"/>
                    <a:pt x="271" y="401"/>
                    <a:pt x="274" y="386"/>
                  </a:cubicBezTo>
                  <a:cubicBezTo>
                    <a:pt x="277" y="374"/>
                    <a:pt x="287" y="361"/>
                    <a:pt x="286" y="349"/>
                  </a:cubicBezTo>
                  <a:cubicBezTo>
                    <a:pt x="291" y="354"/>
                    <a:pt x="297" y="359"/>
                    <a:pt x="302" y="365"/>
                  </a:cubicBezTo>
                  <a:cubicBezTo>
                    <a:pt x="317" y="378"/>
                    <a:pt x="319" y="368"/>
                    <a:pt x="318" y="388"/>
                  </a:cubicBezTo>
                  <a:cubicBezTo>
                    <a:pt x="318" y="405"/>
                    <a:pt x="321" y="425"/>
                    <a:pt x="332" y="437"/>
                  </a:cubicBezTo>
                  <a:cubicBezTo>
                    <a:pt x="358" y="467"/>
                    <a:pt x="371" y="443"/>
                    <a:pt x="389" y="425"/>
                  </a:cubicBezTo>
                  <a:cubicBezTo>
                    <a:pt x="389" y="394"/>
                    <a:pt x="389" y="394"/>
                    <a:pt x="389" y="394"/>
                  </a:cubicBezTo>
                  <a:cubicBezTo>
                    <a:pt x="380" y="404"/>
                    <a:pt x="370" y="405"/>
                    <a:pt x="364" y="419"/>
                  </a:cubicBezTo>
                  <a:cubicBezTo>
                    <a:pt x="354" y="443"/>
                    <a:pt x="338" y="429"/>
                    <a:pt x="329" y="413"/>
                  </a:cubicBezTo>
                  <a:cubicBezTo>
                    <a:pt x="329" y="403"/>
                    <a:pt x="330" y="392"/>
                    <a:pt x="334" y="382"/>
                  </a:cubicBezTo>
                  <a:cubicBezTo>
                    <a:pt x="351" y="390"/>
                    <a:pt x="370" y="390"/>
                    <a:pt x="389" y="392"/>
                  </a:cubicBezTo>
                  <a:cubicBezTo>
                    <a:pt x="389" y="373"/>
                    <a:pt x="389" y="373"/>
                    <a:pt x="389" y="373"/>
                  </a:cubicBezTo>
                  <a:cubicBezTo>
                    <a:pt x="334" y="379"/>
                    <a:pt x="282" y="337"/>
                    <a:pt x="273" y="281"/>
                  </a:cubicBezTo>
                  <a:cubicBezTo>
                    <a:pt x="287" y="281"/>
                    <a:pt x="300" y="321"/>
                    <a:pt x="308" y="334"/>
                  </a:cubicBezTo>
                  <a:cubicBezTo>
                    <a:pt x="322" y="356"/>
                    <a:pt x="360" y="361"/>
                    <a:pt x="384" y="362"/>
                  </a:cubicBezTo>
                  <a:cubicBezTo>
                    <a:pt x="386" y="362"/>
                    <a:pt x="387" y="361"/>
                    <a:pt x="389" y="361"/>
                  </a:cubicBezTo>
                  <a:cubicBezTo>
                    <a:pt x="389" y="347"/>
                    <a:pt x="389" y="347"/>
                    <a:pt x="389" y="347"/>
                  </a:cubicBezTo>
                  <a:cubicBezTo>
                    <a:pt x="350" y="350"/>
                    <a:pt x="311" y="331"/>
                    <a:pt x="292" y="283"/>
                  </a:cubicBezTo>
                  <a:cubicBezTo>
                    <a:pt x="303" y="286"/>
                    <a:pt x="308" y="286"/>
                    <a:pt x="314" y="293"/>
                  </a:cubicBezTo>
                  <a:cubicBezTo>
                    <a:pt x="319" y="299"/>
                    <a:pt x="326" y="309"/>
                    <a:pt x="331" y="314"/>
                  </a:cubicBezTo>
                  <a:cubicBezTo>
                    <a:pt x="342" y="325"/>
                    <a:pt x="368" y="334"/>
                    <a:pt x="389" y="335"/>
                  </a:cubicBezTo>
                  <a:cubicBezTo>
                    <a:pt x="389" y="306"/>
                    <a:pt x="389" y="306"/>
                    <a:pt x="389" y="306"/>
                  </a:cubicBezTo>
                  <a:cubicBezTo>
                    <a:pt x="375" y="308"/>
                    <a:pt x="360" y="306"/>
                    <a:pt x="349" y="300"/>
                  </a:cubicBezTo>
                  <a:cubicBezTo>
                    <a:pt x="339" y="295"/>
                    <a:pt x="338" y="284"/>
                    <a:pt x="340" y="273"/>
                  </a:cubicBezTo>
                  <a:cubicBezTo>
                    <a:pt x="344" y="255"/>
                    <a:pt x="349" y="259"/>
                    <a:pt x="357" y="266"/>
                  </a:cubicBezTo>
                  <a:cubicBezTo>
                    <a:pt x="370" y="261"/>
                    <a:pt x="381" y="253"/>
                    <a:pt x="389" y="242"/>
                  </a:cubicBezTo>
                  <a:cubicBezTo>
                    <a:pt x="389" y="170"/>
                    <a:pt x="389" y="170"/>
                    <a:pt x="389" y="170"/>
                  </a:cubicBezTo>
                  <a:cubicBezTo>
                    <a:pt x="382" y="162"/>
                    <a:pt x="374" y="156"/>
                    <a:pt x="367" y="149"/>
                  </a:cubicBezTo>
                  <a:cubicBezTo>
                    <a:pt x="362" y="143"/>
                    <a:pt x="351" y="139"/>
                    <a:pt x="349" y="131"/>
                  </a:cubicBezTo>
                  <a:cubicBezTo>
                    <a:pt x="346" y="118"/>
                    <a:pt x="352" y="107"/>
                    <a:pt x="347" y="94"/>
                  </a:cubicBezTo>
                  <a:cubicBezTo>
                    <a:pt x="356" y="96"/>
                    <a:pt x="361" y="104"/>
                    <a:pt x="371" y="103"/>
                  </a:cubicBezTo>
                  <a:cubicBezTo>
                    <a:pt x="365" y="94"/>
                    <a:pt x="353" y="87"/>
                    <a:pt x="342" y="89"/>
                  </a:cubicBezTo>
                  <a:cubicBezTo>
                    <a:pt x="334" y="76"/>
                    <a:pt x="322" y="66"/>
                    <a:pt x="310" y="57"/>
                  </a:cubicBezTo>
                  <a:cubicBezTo>
                    <a:pt x="301" y="51"/>
                    <a:pt x="291" y="45"/>
                    <a:pt x="282" y="38"/>
                  </a:cubicBezTo>
                  <a:cubicBezTo>
                    <a:pt x="275" y="37"/>
                    <a:pt x="260" y="43"/>
                    <a:pt x="259" y="31"/>
                  </a:cubicBezTo>
                  <a:cubicBezTo>
                    <a:pt x="301" y="38"/>
                    <a:pt x="356" y="58"/>
                    <a:pt x="389" y="86"/>
                  </a:cubicBezTo>
                  <a:cubicBezTo>
                    <a:pt x="389" y="67"/>
                    <a:pt x="389" y="67"/>
                    <a:pt x="389" y="67"/>
                  </a:cubicBezTo>
                  <a:cubicBezTo>
                    <a:pt x="373" y="56"/>
                    <a:pt x="346" y="45"/>
                    <a:pt x="348" y="30"/>
                  </a:cubicBezTo>
                  <a:cubicBezTo>
                    <a:pt x="359" y="33"/>
                    <a:pt x="374" y="39"/>
                    <a:pt x="389" y="48"/>
                  </a:cubicBezTo>
                  <a:lnTo>
                    <a:pt x="389" y="28"/>
                  </a:lnTo>
                  <a:close/>
                  <a:moveTo>
                    <a:pt x="118" y="359"/>
                  </a:moveTo>
                  <a:cubicBezTo>
                    <a:pt x="117" y="343"/>
                    <a:pt x="122" y="321"/>
                    <a:pt x="134" y="314"/>
                  </a:cubicBezTo>
                  <a:cubicBezTo>
                    <a:pt x="127" y="327"/>
                    <a:pt x="135" y="356"/>
                    <a:pt x="118" y="359"/>
                  </a:cubicBezTo>
                  <a:close/>
                  <a:moveTo>
                    <a:pt x="148" y="359"/>
                  </a:moveTo>
                  <a:cubicBezTo>
                    <a:pt x="134" y="355"/>
                    <a:pt x="156" y="301"/>
                    <a:pt x="164" y="294"/>
                  </a:cubicBezTo>
                  <a:cubicBezTo>
                    <a:pt x="163" y="316"/>
                    <a:pt x="153" y="337"/>
                    <a:pt x="148" y="359"/>
                  </a:cubicBezTo>
                  <a:close/>
                  <a:moveTo>
                    <a:pt x="174" y="372"/>
                  </a:moveTo>
                  <a:cubicBezTo>
                    <a:pt x="163" y="367"/>
                    <a:pt x="169" y="343"/>
                    <a:pt x="176" y="333"/>
                  </a:cubicBezTo>
                  <a:cubicBezTo>
                    <a:pt x="184" y="345"/>
                    <a:pt x="172" y="359"/>
                    <a:pt x="174" y="372"/>
                  </a:cubicBezTo>
                  <a:close/>
                  <a:moveTo>
                    <a:pt x="177" y="321"/>
                  </a:moveTo>
                  <a:cubicBezTo>
                    <a:pt x="182" y="313"/>
                    <a:pt x="181" y="297"/>
                    <a:pt x="193" y="295"/>
                  </a:cubicBezTo>
                  <a:cubicBezTo>
                    <a:pt x="190" y="288"/>
                    <a:pt x="193" y="279"/>
                    <a:pt x="202" y="281"/>
                  </a:cubicBezTo>
                  <a:cubicBezTo>
                    <a:pt x="197" y="296"/>
                    <a:pt x="190" y="311"/>
                    <a:pt x="182" y="326"/>
                  </a:cubicBezTo>
                  <a:cubicBezTo>
                    <a:pt x="180" y="325"/>
                    <a:pt x="179" y="323"/>
                    <a:pt x="177" y="321"/>
                  </a:cubicBezTo>
                  <a:close/>
                  <a:moveTo>
                    <a:pt x="208" y="339"/>
                  </a:moveTo>
                  <a:cubicBezTo>
                    <a:pt x="207" y="350"/>
                    <a:pt x="202" y="353"/>
                    <a:pt x="200" y="362"/>
                  </a:cubicBezTo>
                  <a:cubicBezTo>
                    <a:pt x="199" y="373"/>
                    <a:pt x="204" y="386"/>
                    <a:pt x="196" y="395"/>
                  </a:cubicBezTo>
                  <a:cubicBezTo>
                    <a:pt x="185" y="397"/>
                    <a:pt x="197" y="341"/>
                    <a:pt x="199" y="334"/>
                  </a:cubicBezTo>
                  <a:cubicBezTo>
                    <a:pt x="203" y="322"/>
                    <a:pt x="224" y="273"/>
                    <a:pt x="238" y="278"/>
                  </a:cubicBezTo>
                  <a:cubicBezTo>
                    <a:pt x="232" y="300"/>
                    <a:pt x="209" y="314"/>
                    <a:pt x="208" y="339"/>
                  </a:cubicBezTo>
                  <a:close/>
                  <a:moveTo>
                    <a:pt x="287" y="15"/>
                  </a:moveTo>
                  <a:cubicBezTo>
                    <a:pt x="303" y="13"/>
                    <a:pt x="325" y="18"/>
                    <a:pt x="333" y="29"/>
                  </a:cubicBezTo>
                  <a:cubicBezTo>
                    <a:pt x="315" y="29"/>
                    <a:pt x="295" y="29"/>
                    <a:pt x="28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2" name="Forma libre 202"/>
            <p:cNvSpPr>
              <a:spLocks noEditPoints="1"/>
            </p:cNvSpPr>
            <p:nvPr/>
          </p:nvSpPr>
          <p:spPr bwMode="auto">
            <a:xfrm>
              <a:off x="9066213" y="6475413"/>
              <a:ext cx="1430338" cy="396875"/>
            </a:xfrm>
            <a:custGeom>
              <a:avLst/>
              <a:gdLst>
                <a:gd name="T0" fmla="*/ 418 w 451"/>
                <a:gd name="T1" fmla="*/ 80 h 125"/>
                <a:gd name="T2" fmla="*/ 352 w 451"/>
                <a:gd name="T3" fmla="*/ 69 h 125"/>
                <a:gd name="T4" fmla="*/ 303 w 451"/>
                <a:gd name="T5" fmla="*/ 34 h 125"/>
                <a:gd name="T6" fmla="*/ 234 w 451"/>
                <a:gd name="T7" fmla="*/ 29 h 125"/>
                <a:gd name="T8" fmla="*/ 173 w 451"/>
                <a:gd name="T9" fmla="*/ 5 h 125"/>
                <a:gd name="T10" fmla="*/ 106 w 451"/>
                <a:gd name="T11" fmla="*/ 27 h 125"/>
                <a:gd name="T12" fmla="*/ 43 w 451"/>
                <a:gd name="T13" fmla="*/ 29 h 125"/>
                <a:gd name="T14" fmla="*/ 38 w 451"/>
                <a:gd name="T15" fmla="*/ 121 h 125"/>
                <a:gd name="T16" fmla="*/ 94 w 451"/>
                <a:gd name="T17" fmla="*/ 121 h 125"/>
                <a:gd name="T18" fmla="*/ 116 w 451"/>
                <a:gd name="T19" fmla="*/ 112 h 125"/>
                <a:gd name="T20" fmla="*/ 128 w 451"/>
                <a:gd name="T21" fmla="*/ 121 h 125"/>
                <a:gd name="T22" fmla="*/ 150 w 451"/>
                <a:gd name="T23" fmla="*/ 121 h 125"/>
                <a:gd name="T24" fmla="*/ 117 w 451"/>
                <a:gd name="T25" fmla="*/ 90 h 125"/>
                <a:gd name="T26" fmla="*/ 161 w 451"/>
                <a:gd name="T27" fmla="*/ 102 h 125"/>
                <a:gd name="T28" fmla="*/ 113 w 451"/>
                <a:gd name="T29" fmla="*/ 57 h 125"/>
                <a:gd name="T30" fmla="*/ 149 w 451"/>
                <a:gd name="T31" fmla="*/ 23 h 125"/>
                <a:gd name="T32" fmla="*/ 200 w 451"/>
                <a:gd name="T33" fmla="*/ 34 h 125"/>
                <a:gd name="T34" fmla="*/ 188 w 451"/>
                <a:gd name="T35" fmla="*/ 112 h 125"/>
                <a:gd name="T36" fmla="*/ 175 w 451"/>
                <a:gd name="T37" fmla="*/ 121 h 125"/>
                <a:gd name="T38" fmla="*/ 223 w 451"/>
                <a:gd name="T39" fmla="*/ 121 h 125"/>
                <a:gd name="T40" fmla="*/ 214 w 451"/>
                <a:gd name="T41" fmla="*/ 115 h 125"/>
                <a:gd name="T42" fmla="*/ 211 w 451"/>
                <a:gd name="T43" fmla="*/ 77 h 125"/>
                <a:gd name="T44" fmla="*/ 236 w 451"/>
                <a:gd name="T45" fmla="*/ 51 h 125"/>
                <a:gd name="T46" fmla="*/ 258 w 451"/>
                <a:gd name="T47" fmla="*/ 44 h 125"/>
                <a:gd name="T48" fmla="*/ 252 w 451"/>
                <a:gd name="T49" fmla="*/ 52 h 125"/>
                <a:gd name="T50" fmla="*/ 300 w 451"/>
                <a:gd name="T51" fmla="*/ 67 h 125"/>
                <a:gd name="T52" fmla="*/ 288 w 451"/>
                <a:gd name="T53" fmla="*/ 51 h 125"/>
                <a:gd name="T54" fmla="*/ 307 w 451"/>
                <a:gd name="T55" fmla="*/ 100 h 125"/>
                <a:gd name="T56" fmla="*/ 305 w 451"/>
                <a:gd name="T57" fmla="*/ 121 h 125"/>
                <a:gd name="T58" fmla="*/ 325 w 451"/>
                <a:gd name="T59" fmla="*/ 121 h 125"/>
                <a:gd name="T60" fmla="*/ 335 w 451"/>
                <a:gd name="T61" fmla="*/ 106 h 125"/>
                <a:gd name="T62" fmla="*/ 413 w 451"/>
                <a:gd name="T63" fmla="*/ 97 h 125"/>
                <a:gd name="T64" fmla="*/ 437 w 451"/>
                <a:gd name="T65" fmla="*/ 121 h 125"/>
                <a:gd name="T66" fmla="*/ 451 w 451"/>
                <a:gd name="T67" fmla="*/ 121 h 125"/>
                <a:gd name="T68" fmla="*/ 418 w 451"/>
                <a:gd name="T69" fmla="*/ 80 h 125"/>
                <a:gd name="T70" fmla="*/ 48 w 451"/>
                <a:gd name="T71" fmla="*/ 116 h 125"/>
                <a:gd name="T72" fmla="*/ 78 w 451"/>
                <a:gd name="T73" fmla="*/ 104 h 125"/>
                <a:gd name="T74" fmla="*/ 36 w 451"/>
                <a:gd name="T75" fmla="*/ 102 h 125"/>
                <a:gd name="T76" fmla="*/ 71 w 451"/>
                <a:gd name="T77" fmla="*/ 89 h 125"/>
                <a:gd name="T78" fmla="*/ 26 w 451"/>
                <a:gd name="T79" fmla="*/ 91 h 125"/>
                <a:gd name="T80" fmla="*/ 35 w 451"/>
                <a:gd name="T81" fmla="*/ 49 h 125"/>
                <a:gd name="T82" fmla="*/ 76 w 451"/>
                <a:gd name="T83" fmla="*/ 51 h 125"/>
                <a:gd name="T84" fmla="*/ 65 w 451"/>
                <a:gd name="T85" fmla="*/ 36 h 125"/>
                <a:gd name="T86" fmla="*/ 100 w 451"/>
                <a:gd name="T87" fmla="*/ 75 h 125"/>
                <a:gd name="T88" fmla="*/ 103 w 451"/>
                <a:gd name="T89" fmla="*/ 109 h 125"/>
                <a:gd name="T90" fmla="*/ 48 w 451"/>
                <a:gd name="T91"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1" h="125">
                  <a:moveTo>
                    <a:pt x="418" y="80"/>
                  </a:moveTo>
                  <a:cubicBezTo>
                    <a:pt x="399" y="68"/>
                    <a:pt x="375" y="64"/>
                    <a:pt x="352" y="69"/>
                  </a:cubicBezTo>
                  <a:cubicBezTo>
                    <a:pt x="337" y="73"/>
                    <a:pt x="321" y="43"/>
                    <a:pt x="303" y="34"/>
                  </a:cubicBezTo>
                  <a:cubicBezTo>
                    <a:pt x="282" y="24"/>
                    <a:pt x="257" y="21"/>
                    <a:pt x="234" y="29"/>
                  </a:cubicBezTo>
                  <a:cubicBezTo>
                    <a:pt x="218" y="35"/>
                    <a:pt x="194" y="8"/>
                    <a:pt x="173" y="5"/>
                  </a:cubicBezTo>
                  <a:cubicBezTo>
                    <a:pt x="145" y="0"/>
                    <a:pt x="126" y="10"/>
                    <a:pt x="106" y="27"/>
                  </a:cubicBezTo>
                  <a:cubicBezTo>
                    <a:pt x="86" y="20"/>
                    <a:pt x="62" y="19"/>
                    <a:pt x="43" y="29"/>
                  </a:cubicBezTo>
                  <a:cubicBezTo>
                    <a:pt x="0" y="50"/>
                    <a:pt x="5" y="99"/>
                    <a:pt x="38" y="121"/>
                  </a:cubicBezTo>
                  <a:cubicBezTo>
                    <a:pt x="94" y="121"/>
                    <a:pt x="94" y="121"/>
                    <a:pt x="94" y="121"/>
                  </a:cubicBezTo>
                  <a:cubicBezTo>
                    <a:pt x="101" y="112"/>
                    <a:pt x="106" y="104"/>
                    <a:pt x="116" y="112"/>
                  </a:cubicBezTo>
                  <a:cubicBezTo>
                    <a:pt x="120" y="115"/>
                    <a:pt x="124" y="118"/>
                    <a:pt x="128" y="121"/>
                  </a:cubicBezTo>
                  <a:cubicBezTo>
                    <a:pt x="150" y="121"/>
                    <a:pt x="150" y="121"/>
                    <a:pt x="150" y="121"/>
                  </a:cubicBezTo>
                  <a:cubicBezTo>
                    <a:pt x="133" y="117"/>
                    <a:pt x="118" y="105"/>
                    <a:pt x="117" y="90"/>
                  </a:cubicBezTo>
                  <a:cubicBezTo>
                    <a:pt x="131" y="98"/>
                    <a:pt x="144" y="110"/>
                    <a:pt x="161" y="102"/>
                  </a:cubicBezTo>
                  <a:cubicBezTo>
                    <a:pt x="139" y="91"/>
                    <a:pt x="108" y="84"/>
                    <a:pt x="113" y="57"/>
                  </a:cubicBezTo>
                  <a:cubicBezTo>
                    <a:pt x="116" y="38"/>
                    <a:pt x="132" y="27"/>
                    <a:pt x="149" y="23"/>
                  </a:cubicBezTo>
                  <a:cubicBezTo>
                    <a:pt x="166" y="19"/>
                    <a:pt x="187" y="22"/>
                    <a:pt x="200" y="34"/>
                  </a:cubicBezTo>
                  <a:cubicBezTo>
                    <a:pt x="214" y="48"/>
                    <a:pt x="187" y="89"/>
                    <a:pt x="188" y="112"/>
                  </a:cubicBezTo>
                  <a:cubicBezTo>
                    <a:pt x="185" y="116"/>
                    <a:pt x="180" y="119"/>
                    <a:pt x="175" y="121"/>
                  </a:cubicBezTo>
                  <a:cubicBezTo>
                    <a:pt x="223" y="121"/>
                    <a:pt x="223" y="121"/>
                    <a:pt x="223" y="121"/>
                  </a:cubicBezTo>
                  <a:cubicBezTo>
                    <a:pt x="220" y="119"/>
                    <a:pt x="217" y="117"/>
                    <a:pt x="214" y="115"/>
                  </a:cubicBezTo>
                  <a:cubicBezTo>
                    <a:pt x="198" y="105"/>
                    <a:pt x="202" y="92"/>
                    <a:pt x="211" y="77"/>
                  </a:cubicBezTo>
                  <a:cubicBezTo>
                    <a:pt x="218" y="65"/>
                    <a:pt x="224" y="58"/>
                    <a:pt x="236" y="51"/>
                  </a:cubicBezTo>
                  <a:cubicBezTo>
                    <a:pt x="237" y="51"/>
                    <a:pt x="262" y="39"/>
                    <a:pt x="258" y="44"/>
                  </a:cubicBezTo>
                  <a:cubicBezTo>
                    <a:pt x="255" y="46"/>
                    <a:pt x="253" y="48"/>
                    <a:pt x="252" y="52"/>
                  </a:cubicBezTo>
                  <a:cubicBezTo>
                    <a:pt x="271" y="50"/>
                    <a:pt x="282" y="68"/>
                    <a:pt x="300" y="67"/>
                  </a:cubicBezTo>
                  <a:cubicBezTo>
                    <a:pt x="299" y="59"/>
                    <a:pt x="295" y="54"/>
                    <a:pt x="288" y="51"/>
                  </a:cubicBezTo>
                  <a:cubicBezTo>
                    <a:pt x="315" y="44"/>
                    <a:pt x="342" y="94"/>
                    <a:pt x="307" y="100"/>
                  </a:cubicBezTo>
                  <a:cubicBezTo>
                    <a:pt x="308" y="107"/>
                    <a:pt x="307" y="114"/>
                    <a:pt x="305" y="121"/>
                  </a:cubicBezTo>
                  <a:cubicBezTo>
                    <a:pt x="325" y="121"/>
                    <a:pt x="325" y="121"/>
                    <a:pt x="325" y="121"/>
                  </a:cubicBezTo>
                  <a:cubicBezTo>
                    <a:pt x="327" y="116"/>
                    <a:pt x="331" y="111"/>
                    <a:pt x="335" y="106"/>
                  </a:cubicBezTo>
                  <a:cubicBezTo>
                    <a:pt x="358" y="83"/>
                    <a:pt x="383" y="80"/>
                    <a:pt x="413" y="97"/>
                  </a:cubicBezTo>
                  <a:cubicBezTo>
                    <a:pt x="426" y="104"/>
                    <a:pt x="432" y="111"/>
                    <a:pt x="437" y="121"/>
                  </a:cubicBezTo>
                  <a:cubicBezTo>
                    <a:pt x="451" y="121"/>
                    <a:pt x="451" y="121"/>
                    <a:pt x="451" y="121"/>
                  </a:cubicBezTo>
                  <a:cubicBezTo>
                    <a:pt x="445" y="104"/>
                    <a:pt x="434" y="90"/>
                    <a:pt x="418" y="80"/>
                  </a:cubicBezTo>
                  <a:close/>
                  <a:moveTo>
                    <a:pt x="48" y="116"/>
                  </a:moveTo>
                  <a:cubicBezTo>
                    <a:pt x="57" y="111"/>
                    <a:pt x="75" y="119"/>
                    <a:pt x="78" y="104"/>
                  </a:cubicBezTo>
                  <a:cubicBezTo>
                    <a:pt x="69" y="99"/>
                    <a:pt x="42" y="111"/>
                    <a:pt x="36" y="102"/>
                  </a:cubicBezTo>
                  <a:cubicBezTo>
                    <a:pt x="39" y="88"/>
                    <a:pt x="70" y="102"/>
                    <a:pt x="71" y="89"/>
                  </a:cubicBezTo>
                  <a:cubicBezTo>
                    <a:pt x="71" y="81"/>
                    <a:pt x="30" y="89"/>
                    <a:pt x="26" y="91"/>
                  </a:cubicBezTo>
                  <a:cubicBezTo>
                    <a:pt x="25" y="78"/>
                    <a:pt x="25" y="60"/>
                    <a:pt x="35" y="49"/>
                  </a:cubicBezTo>
                  <a:cubicBezTo>
                    <a:pt x="49" y="53"/>
                    <a:pt x="62" y="49"/>
                    <a:pt x="76" y="51"/>
                  </a:cubicBezTo>
                  <a:cubicBezTo>
                    <a:pt x="76" y="42"/>
                    <a:pt x="65" y="39"/>
                    <a:pt x="65" y="36"/>
                  </a:cubicBezTo>
                  <a:cubicBezTo>
                    <a:pt x="93" y="24"/>
                    <a:pt x="99" y="56"/>
                    <a:pt x="100" y="75"/>
                  </a:cubicBezTo>
                  <a:cubicBezTo>
                    <a:pt x="101" y="86"/>
                    <a:pt x="101" y="98"/>
                    <a:pt x="103" y="109"/>
                  </a:cubicBezTo>
                  <a:cubicBezTo>
                    <a:pt x="86" y="117"/>
                    <a:pt x="66" y="125"/>
                    <a:pt x="4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3" name="Forma libre 203"/>
            <p:cNvSpPr>
              <a:spLocks/>
            </p:cNvSpPr>
            <p:nvPr/>
          </p:nvSpPr>
          <p:spPr bwMode="auto">
            <a:xfrm>
              <a:off x="10604500" y="5810250"/>
              <a:ext cx="504825" cy="1049338"/>
            </a:xfrm>
            <a:custGeom>
              <a:avLst/>
              <a:gdLst>
                <a:gd name="T0" fmla="*/ 34 w 159"/>
                <a:gd name="T1" fmla="*/ 246 h 331"/>
                <a:gd name="T2" fmla="*/ 39 w 159"/>
                <a:gd name="T3" fmla="*/ 266 h 331"/>
                <a:gd name="T4" fmla="*/ 49 w 159"/>
                <a:gd name="T5" fmla="*/ 206 h 331"/>
                <a:gd name="T6" fmla="*/ 77 w 159"/>
                <a:gd name="T7" fmla="*/ 111 h 331"/>
                <a:gd name="T8" fmla="*/ 113 w 159"/>
                <a:gd name="T9" fmla="*/ 54 h 331"/>
                <a:gd name="T10" fmla="*/ 159 w 159"/>
                <a:gd name="T11" fmla="*/ 2 h 331"/>
                <a:gd name="T12" fmla="*/ 153 w 159"/>
                <a:gd name="T13" fmla="*/ 0 h 331"/>
                <a:gd name="T14" fmla="*/ 131 w 159"/>
                <a:gd name="T15" fmla="*/ 10 h 331"/>
                <a:gd name="T16" fmla="*/ 69 w 159"/>
                <a:gd name="T17" fmla="*/ 94 h 331"/>
                <a:gd name="T18" fmla="*/ 43 w 159"/>
                <a:gd name="T19" fmla="*/ 174 h 331"/>
                <a:gd name="T20" fmla="*/ 31 w 159"/>
                <a:gd name="T21" fmla="*/ 237 h 331"/>
                <a:gd name="T22" fmla="*/ 35 w 159"/>
                <a:gd name="T23" fmla="*/ 98 h 331"/>
                <a:gd name="T24" fmla="*/ 54 w 159"/>
                <a:gd name="T25" fmla="*/ 46 h 331"/>
                <a:gd name="T26" fmla="*/ 29 w 159"/>
                <a:gd name="T27" fmla="*/ 57 h 331"/>
                <a:gd name="T28" fmla="*/ 6 w 159"/>
                <a:gd name="T29" fmla="*/ 152 h 331"/>
                <a:gd name="T30" fmla="*/ 7 w 159"/>
                <a:gd name="T31" fmla="*/ 254 h 331"/>
                <a:gd name="T32" fmla="*/ 27 w 159"/>
                <a:gd name="T33" fmla="*/ 331 h 331"/>
                <a:gd name="T34" fmla="*/ 46 w 159"/>
                <a:gd name="T35" fmla="*/ 331 h 331"/>
                <a:gd name="T36" fmla="*/ 34 w 159"/>
                <a:gd name="T37" fmla="*/ 24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 h="331">
                  <a:moveTo>
                    <a:pt x="34" y="246"/>
                  </a:moveTo>
                  <a:cubicBezTo>
                    <a:pt x="44" y="250"/>
                    <a:pt x="29" y="262"/>
                    <a:pt x="39" y="266"/>
                  </a:cubicBezTo>
                  <a:cubicBezTo>
                    <a:pt x="55" y="260"/>
                    <a:pt x="47" y="218"/>
                    <a:pt x="49" y="206"/>
                  </a:cubicBezTo>
                  <a:cubicBezTo>
                    <a:pt x="53" y="175"/>
                    <a:pt x="60" y="138"/>
                    <a:pt x="77" y="111"/>
                  </a:cubicBezTo>
                  <a:cubicBezTo>
                    <a:pt x="89" y="92"/>
                    <a:pt x="102" y="72"/>
                    <a:pt x="113" y="54"/>
                  </a:cubicBezTo>
                  <a:cubicBezTo>
                    <a:pt x="124" y="33"/>
                    <a:pt x="152" y="26"/>
                    <a:pt x="159" y="2"/>
                  </a:cubicBezTo>
                  <a:cubicBezTo>
                    <a:pt x="157" y="1"/>
                    <a:pt x="155" y="0"/>
                    <a:pt x="153" y="0"/>
                  </a:cubicBezTo>
                  <a:cubicBezTo>
                    <a:pt x="146" y="3"/>
                    <a:pt x="139" y="7"/>
                    <a:pt x="131" y="10"/>
                  </a:cubicBezTo>
                  <a:cubicBezTo>
                    <a:pt x="105" y="32"/>
                    <a:pt x="74" y="81"/>
                    <a:pt x="69" y="94"/>
                  </a:cubicBezTo>
                  <a:cubicBezTo>
                    <a:pt x="58" y="120"/>
                    <a:pt x="48" y="146"/>
                    <a:pt x="43" y="174"/>
                  </a:cubicBezTo>
                  <a:cubicBezTo>
                    <a:pt x="40" y="190"/>
                    <a:pt x="47" y="229"/>
                    <a:pt x="31" y="237"/>
                  </a:cubicBezTo>
                  <a:cubicBezTo>
                    <a:pt x="21" y="191"/>
                    <a:pt x="28" y="143"/>
                    <a:pt x="35" y="98"/>
                  </a:cubicBezTo>
                  <a:cubicBezTo>
                    <a:pt x="39" y="91"/>
                    <a:pt x="45" y="65"/>
                    <a:pt x="54" y="46"/>
                  </a:cubicBezTo>
                  <a:cubicBezTo>
                    <a:pt x="45" y="49"/>
                    <a:pt x="37" y="53"/>
                    <a:pt x="29" y="57"/>
                  </a:cubicBezTo>
                  <a:cubicBezTo>
                    <a:pt x="17" y="87"/>
                    <a:pt x="9" y="119"/>
                    <a:pt x="6" y="152"/>
                  </a:cubicBezTo>
                  <a:cubicBezTo>
                    <a:pt x="3" y="184"/>
                    <a:pt x="0" y="223"/>
                    <a:pt x="7" y="254"/>
                  </a:cubicBezTo>
                  <a:cubicBezTo>
                    <a:pt x="13" y="280"/>
                    <a:pt x="22" y="305"/>
                    <a:pt x="27" y="331"/>
                  </a:cubicBezTo>
                  <a:cubicBezTo>
                    <a:pt x="46" y="331"/>
                    <a:pt x="46" y="331"/>
                    <a:pt x="46" y="331"/>
                  </a:cubicBezTo>
                  <a:cubicBezTo>
                    <a:pt x="38" y="304"/>
                    <a:pt x="33" y="275"/>
                    <a:pt x="34"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4" name="Forma libre 204"/>
            <p:cNvSpPr>
              <a:spLocks/>
            </p:cNvSpPr>
            <p:nvPr/>
          </p:nvSpPr>
          <p:spPr bwMode="auto">
            <a:xfrm>
              <a:off x="10842625" y="5913438"/>
              <a:ext cx="498475" cy="946150"/>
            </a:xfrm>
            <a:custGeom>
              <a:avLst/>
              <a:gdLst>
                <a:gd name="T0" fmla="*/ 66 w 157"/>
                <a:gd name="T1" fmla="*/ 108 h 298"/>
                <a:gd name="T2" fmla="*/ 111 w 157"/>
                <a:gd name="T3" fmla="*/ 55 h 298"/>
                <a:gd name="T4" fmla="*/ 135 w 157"/>
                <a:gd name="T5" fmla="*/ 33 h 298"/>
                <a:gd name="T6" fmla="*/ 149 w 157"/>
                <a:gd name="T7" fmla="*/ 0 h 298"/>
                <a:gd name="T8" fmla="*/ 110 w 157"/>
                <a:gd name="T9" fmla="*/ 34 h 298"/>
                <a:gd name="T10" fmla="*/ 54 w 157"/>
                <a:gd name="T11" fmla="*/ 94 h 298"/>
                <a:gd name="T12" fmla="*/ 19 w 157"/>
                <a:gd name="T13" fmla="*/ 160 h 298"/>
                <a:gd name="T14" fmla="*/ 12 w 157"/>
                <a:gd name="T15" fmla="*/ 195 h 298"/>
                <a:gd name="T16" fmla="*/ 9 w 157"/>
                <a:gd name="T17" fmla="*/ 224 h 298"/>
                <a:gd name="T18" fmla="*/ 11 w 157"/>
                <a:gd name="T19" fmla="*/ 298 h 298"/>
                <a:gd name="T20" fmla="*/ 25 w 157"/>
                <a:gd name="T21" fmla="*/ 298 h 298"/>
                <a:gd name="T22" fmla="*/ 66 w 157"/>
                <a:gd name="T23" fmla="*/ 10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298">
                  <a:moveTo>
                    <a:pt x="66" y="108"/>
                  </a:moveTo>
                  <a:cubicBezTo>
                    <a:pt x="66" y="88"/>
                    <a:pt x="94" y="62"/>
                    <a:pt x="111" y="55"/>
                  </a:cubicBezTo>
                  <a:cubicBezTo>
                    <a:pt x="123" y="50"/>
                    <a:pt x="122" y="39"/>
                    <a:pt x="135" y="33"/>
                  </a:cubicBezTo>
                  <a:cubicBezTo>
                    <a:pt x="154" y="25"/>
                    <a:pt x="157" y="23"/>
                    <a:pt x="149" y="0"/>
                  </a:cubicBezTo>
                  <a:cubicBezTo>
                    <a:pt x="144" y="18"/>
                    <a:pt x="128" y="34"/>
                    <a:pt x="110" y="34"/>
                  </a:cubicBezTo>
                  <a:cubicBezTo>
                    <a:pt x="88" y="48"/>
                    <a:pt x="67" y="73"/>
                    <a:pt x="54" y="94"/>
                  </a:cubicBezTo>
                  <a:cubicBezTo>
                    <a:pt x="41" y="115"/>
                    <a:pt x="27" y="136"/>
                    <a:pt x="19" y="160"/>
                  </a:cubicBezTo>
                  <a:cubicBezTo>
                    <a:pt x="16" y="171"/>
                    <a:pt x="13" y="183"/>
                    <a:pt x="12" y="195"/>
                  </a:cubicBezTo>
                  <a:cubicBezTo>
                    <a:pt x="1" y="202"/>
                    <a:pt x="0" y="216"/>
                    <a:pt x="9" y="224"/>
                  </a:cubicBezTo>
                  <a:cubicBezTo>
                    <a:pt x="8" y="251"/>
                    <a:pt x="8" y="275"/>
                    <a:pt x="11" y="298"/>
                  </a:cubicBezTo>
                  <a:cubicBezTo>
                    <a:pt x="25" y="298"/>
                    <a:pt x="25" y="298"/>
                    <a:pt x="25" y="298"/>
                  </a:cubicBezTo>
                  <a:cubicBezTo>
                    <a:pt x="14" y="232"/>
                    <a:pt x="27" y="158"/>
                    <a:pt x="66"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5" name="Forma libre 205"/>
            <p:cNvSpPr>
              <a:spLocks/>
            </p:cNvSpPr>
            <p:nvPr/>
          </p:nvSpPr>
          <p:spPr bwMode="auto">
            <a:xfrm>
              <a:off x="10766425" y="5843588"/>
              <a:ext cx="469900" cy="1016000"/>
            </a:xfrm>
            <a:custGeom>
              <a:avLst/>
              <a:gdLst>
                <a:gd name="T0" fmla="*/ 24 w 148"/>
                <a:gd name="T1" fmla="*/ 196 h 320"/>
                <a:gd name="T2" fmla="*/ 63 w 148"/>
                <a:gd name="T3" fmla="*/ 98 h 320"/>
                <a:gd name="T4" fmla="*/ 91 w 148"/>
                <a:gd name="T5" fmla="*/ 58 h 320"/>
                <a:gd name="T6" fmla="*/ 148 w 148"/>
                <a:gd name="T7" fmla="*/ 9 h 320"/>
                <a:gd name="T8" fmla="*/ 23 w 148"/>
                <a:gd name="T9" fmla="*/ 153 h 320"/>
                <a:gd name="T10" fmla="*/ 4 w 148"/>
                <a:gd name="T11" fmla="*/ 273 h 320"/>
                <a:gd name="T12" fmla="*/ 11 w 148"/>
                <a:gd name="T13" fmla="*/ 320 h 320"/>
                <a:gd name="T14" fmla="*/ 20 w 148"/>
                <a:gd name="T15" fmla="*/ 320 h 320"/>
                <a:gd name="T16" fmla="*/ 24 w 148"/>
                <a:gd name="T17" fmla="*/ 19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320">
                  <a:moveTo>
                    <a:pt x="24" y="196"/>
                  </a:moveTo>
                  <a:cubicBezTo>
                    <a:pt x="33" y="164"/>
                    <a:pt x="45" y="125"/>
                    <a:pt x="63" y="98"/>
                  </a:cubicBezTo>
                  <a:cubicBezTo>
                    <a:pt x="72" y="84"/>
                    <a:pt x="83" y="72"/>
                    <a:pt x="91" y="58"/>
                  </a:cubicBezTo>
                  <a:cubicBezTo>
                    <a:pt x="102" y="39"/>
                    <a:pt x="131" y="24"/>
                    <a:pt x="148" y="9"/>
                  </a:cubicBezTo>
                  <a:cubicBezTo>
                    <a:pt x="92" y="0"/>
                    <a:pt x="33" y="110"/>
                    <a:pt x="23" y="153"/>
                  </a:cubicBezTo>
                  <a:cubicBezTo>
                    <a:pt x="0" y="186"/>
                    <a:pt x="4" y="236"/>
                    <a:pt x="4" y="273"/>
                  </a:cubicBezTo>
                  <a:cubicBezTo>
                    <a:pt x="4" y="289"/>
                    <a:pt x="7" y="305"/>
                    <a:pt x="11" y="320"/>
                  </a:cubicBezTo>
                  <a:cubicBezTo>
                    <a:pt x="20" y="320"/>
                    <a:pt x="20" y="320"/>
                    <a:pt x="20" y="320"/>
                  </a:cubicBezTo>
                  <a:cubicBezTo>
                    <a:pt x="11" y="279"/>
                    <a:pt x="14" y="236"/>
                    <a:pt x="24" y="1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6" name="Forma libre 206"/>
            <p:cNvSpPr>
              <a:spLocks/>
            </p:cNvSpPr>
            <p:nvPr/>
          </p:nvSpPr>
          <p:spPr bwMode="auto">
            <a:xfrm>
              <a:off x="11861800" y="6573838"/>
              <a:ext cx="95250" cy="285750"/>
            </a:xfrm>
            <a:custGeom>
              <a:avLst/>
              <a:gdLst>
                <a:gd name="T0" fmla="*/ 11 w 30"/>
                <a:gd name="T1" fmla="*/ 83 h 90"/>
                <a:gd name="T2" fmla="*/ 21 w 30"/>
                <a:gd name="T3" fmla="*/ 54 h 90"/>
                <a:gd name="T4" fmla="*/ 16 w 30"/>
                <a:gd name="T5" fmla="*/ 32 h 90"/>
                <a:gd name="T6" fmla="*/ 17 w 30"/>
                <a:gd name="T7" fmla="*/ 0 h 90"/>
                <a:gd name="T8" fmla="*/ 1 w 30"/>
                <a:gd name="T9" fmla="*/ 40 h 90"/>
                <a:gd name="T10" fmla="*/ 0 w 30"/>
                <a:gd name="T11" fmla="*/ 90 h 90"/>
                <a:gd name="T12" fmla="*/ 11 w 30"/>
                <a:gd name="T13" fmla="*/ 90 h 90"/>
                <a:gd name="T14" fmla="*/ 11 w 30"/>
                <a:gd name="T15" fmla="*/ 83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90">
                  <a:moveTo>
                    <a:pt x="11" y="83"/>
                  </a:moveTo>
                  <a:cubicBezTo>
                    <a:pt x="11" y="65"/>
                    <a:pt x="19" y="68"/>
                    <a:pt x="21" y="54"/>
                  </a:cubicBezTo>
                  <a:cubicBezTo>
                    <a:pt x="20" y="45"/>
                    <a:pt x="10" y="42"/>
                    <a:pt x="16" y="32"/>
                  </a:cubicBezTo>
                  <a:cubicBezTo>
                    <a:pt x="20" y="26"/>
                    <a:pt x="30" y="6"/>
                    <a:pt x="17" y="0"/>
                  </a:cubicBezTo>
                  <a:cubicBezTo>
                    <a:pt x="3" y="11"/>
                    <a:pt x="13" y="28"/>
                    <a:pt x="1" y="40"/>
                  </a:cubicBezTo>
                  <a:cubicBezTo>
                    <a:pt x="3" y="54"/>
                    <a:pt x="1" y="73"/>
                    <a:pt x="0" y="90"/>
                  </a:cubicBezTo>
                  <a:cubicBezTo>
                    <a:pt x="11" y="90"/>
                    <a:pt x="11" y="90"/>
                    <a:pt x="11" y="90"/>
                  </a:cubicBezTo>
                  <a:cubicBezTo>
                    <a:pt x="11" y="88"/>
                    <a:pt x="11" y="85"/>
                    <a:pt x="11"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8" name="Forma libre 208"/>
            <p:cNvSpPr>
              <a:spLocks/>
            </p:cNvSpPr>
            <p:nvPr/>
          </p:nvSpPr>
          <p:spPr bwMode="auto">
            <a:xfrm>
              <a:off x="10121900" y="6831013"/>
              <a:ext cx="60325" cy="28575"/>
            </a:xfrm>
            <a:custGeom>
              <a:avLst/>
              <a:gdLst>
                <a:gd name="T0" fmla="*/ 0 w 19"/>
                <a:gd name="T1" fmla="*/ 0 h 9"/>
                <a:gd name="T2" fmla="*/ 4 w 19"/>
                <a:gd name="T3" fmla="*/ 9 h 9"/>
                <a:gd name="T4" fmla="*/ 19 w 19"/>
                <a:gd name="T5" fmla="*/ 9 h 9"/>
                <a:gd name="T6" fmla="*/ 0 w 19"/>
                <a:gd name="T7" fmla="*/ 0 h 9"/>
              </a:gdLst>
              <a:ahLst/>
              <a:cxnLst>
                <a:cxn ang="0">
                  <a:pos x="T0" y="T1"/>
                </a:cxn>
                <a:cxn ang="0">
                  <a:pos x="T2" y="T3"/>
                </a:cxn>
                <a:cxn ang="0">
                  <a:pos x="T4" y="T5"/>
                </a:cxn>
                <a:cxn ang="0">
                  <a:pos x="T6" y="T7"/>
                </a:cxn>
              </a:cxnLst>
              <a:rect l="0" t="0" r="r" b="b"/>
              <a:pathLst>
                <a:path w="19" h="9">
                  <a:moveTo>
                    <a:pt x="0" y="0"/>
                  </a:moveTo>
                  <a:cubicBezTo>
                    <a:pt x="0" y="3"/>
                    <a:pt x="2" y="6"/>
                    <a:pt x="4" y="9"/>
                  </a:cubicBezTo>
                  <a:cubicBezTo>
                    <a:pt x="19" y="9"/>
                    <a:pt x="19" y="9"/>
                    <a:pt x="19" y="9"/>
                  </a:cubicBezTo>
                  <a:cubicBezTo>
                    <a:pt x="13" y="6"/>
                    <a:pt x="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219" name="Forma libre 209"/>
            <p:cNvSpPr>
              <a:spLocks/>
            </p:cNvSpPr>
            <p:nvPr/>
          </p:nvSpPr>
          <p:spPr bwMode="auto">
            <a:xfrm>
              <a:off x="10163175" y="6773863"/>
              <a:ext cx="168275" cy="85725"/>
            </a:xfrm>
            <a:custGeom>
              <a:avLst/>
              <a:gdLst>
                <a:gd name="T0" fmla="*/ 28 w 53"/>
                <a:gd name="T1" fmla="*/ 12 h 27"/>
                <a:gd name="T2" fmla="*/ 0 w 53"/>
                <a:gd name="T3" fmla="*/ 12 h 27"/>
                <a:gd name="T4" fmla="*/ 21 w 53"/>
                <a:gd name="T5" fmla="*/ 27 h 27"/>
                <a:gd name="T6" fmla="*/ 53 w 53"/>
                <a:gd name="T7" fmla="*/ 27 h 27"/>
                <a:gd name="T8" fmla="*/ 28 w 53"/>
                <a:gd name="T9" fmla="*/ 12 h 27"/>
              </a:gdLst>
              <a:ahLst/>
              <a:cxnLst>
                <a:cxn ang="0">
                  <a:pos x="T0" y="T1"/>
                </a:cxn>
                <a:cxn ang="0">
                  <a:pos x="T2" y="T3"/>
                </a:cxn>
                <a:cxn ang="0">
                  <a:pos x="T4" y="T5"/>
                </a:cxn>
                <a:cxn ang="0">
                  <a:pos x="T6" y="T7"/>
                </a:cxn>
                <a:cxn ang="0">
                  <a:pos x="T8" y="T9"/>
                </a:cxn>
              </a:cxnLst>
              <a:rect l="0" t="0" r="r" b="b"/>
              <a:pathLst>
                <a:path w="53" h="27">
                  <a:moveTo>
                    <a:pt x="28" y="12"/>
                  </a:moveTo>
                  <a:cubicBezTo>
                    <a:pt x="20" y="17"/>
                    <a:pt x="4" y="0"/>
                    <a:pt x="0" y="12"/>
                  </a:cubicBezTo>
                  <a:cubicBezTo>
                    <a:pt x="8" y="16"/>
                    <a:pt x="19" y="17"/>
                    <a:pt x="21" y="27"/>
                  </a:cubicBezTo>
                  <a:cubicBezTo>
                    <a:pt x="53" y="27"/>
                    <a:pt x="53" y="27"/>
                    <a:pt x="53" y="27"/>
                  </a:cubicBezTo>
                  <a:cubicBezTo>
                    <a:pt x="44" y="23"/>
                    <a:pt x="29" y="23"/>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grpSp>
      <p:sp>
        <p:nvSpPr>
          <p:cNvPr id="1341" name="Forma libre 331"/>
          <p:cNvSpPr>
            <a:spLocks/>
          </p:cNvSpPr>
          <p:nvPr/>
        </p:nvSpPr>
        <p:spPr bwMode="auto">
          <a:xfrm>
            <a:off x="5119831" y="4976813"/>
            <a:ext cx="4026552" cy="1879600"/>
          </a:xfrm>
          <a:custGeom>
            <a:avLst/>
            <a:gdLst>
              <a:gd name="T0" fmla="*/ 1009 w 1691"/>
              <a:gd name="T1" fmla="*/ 341 h 592"/>
              <a:gd name="T2" fmla="*/ 1691 w 1691"/>
              <a:gd name="T3" fmla="*/ 12 h 592"/>
              <a:gd name="T4" fmla="*/ 1691 w 1691"/>
              <a:gd name="T5" fmla="*/ 0 h 592"/>
              <a:gd name="T6" fmla="*/ 1005 w 1691"/>
              <a:gd name="T7" fmla="*/ 331 h 592"/>
              <a:gd name="T8" fmla="*/ 0 w 1691"/>
              <a:gd name="T9" fmla="*/ 592 h 592"/>
              <a:gd name="T10" fmla="*/ 95 w 1691"/>
              <a:gd name="T11" fmla="*/ 592 h 592"/>
              <a:gd name="T12" fmla="*/ 1009 w 1691"/>
              <a:gd name="T13" fmla="*/ 341 h 592"/>
            </a:gdLst>
            <a:ahLst/>
            <a:cxnLst>
              <a:cxn ang="0">
                <a:pos x="T0" y="T1"/>
              </a:cxn>
              <a:cxn ang="0">
                <a:pos x="T2" y="T3"/>
              </a:cxn>
              <a:cxn ang="0">
                <a:pos x="T4" y="T5"/>
              </a:cxn>
              <a:cxn ang="0">
                <a:pos x="T6" y="T7"/>
              </a:cxn>
              <a:cxn ang="0">
                <a:pos x="T8" y="T9"/>
              </a:cxn>
              <a:cxn ang="0">
                <a:pos x="T10" y="T11"/>
              </a:cxn>
              <a:cxn ang="0">
                <a:pos x="T12" y="T13"/>
              </a:cxn>
            </a:cxnLst>
            <a:rect l="0" t="0" r="r" b="b"/>
            <a:pathLst>
              <a:path w="1691" h="592">
                <a:moveTo>
                  <a:pt x="1009" y="341"/>
                </a:moveTo>
                <a:cubicBezTo>
                  <a:pt x="1255" y="244"/>
                  <a:pt x="1485" y="129"/>
                  <a:pt x="1691" y="12"/>
                </a:cubicBezTo>
                <a:cubicBezTo>
                  <a:pt x="1691" y="0"/>
                  <a:pt x="1691" y="0"/>
                  <a:pt x="1691" y="0"/>
                </a:cubicBezTo>
                <a:cubicBezTo>
                  <a:pt x="1484" y="118"/>
                  <a:pt x="1253" y="233"/>
                  <a:pt x="1005" y="331"/>
                </a:cubicBezTo>
                <a:cubicBezTo>
                  <a:pt x="714" y="446"/>
                  <a:pt x="371" y="548"/>
                  <a:pt x="0" y="592"/>
                </a:cubicBezTo>
                <a:cubicBezTo>
                  <a:pt x="95" y="592"/>
                  <a:pt x="95" y="592"/>
                  <a:pt x="95" y="592"/>
                </a:cubicBezTo>
                <a:cubicBezTo>
                  <a:pt x="391" y="548"/>
                  <a:pt x="697" y="464"/>
                  <a:pt x="1009" y="341"/>
                </a:cubicBezTo>
                <a:close/>
              </a:path>
            </a:pathLst>
          </a:custGeom>
          <a:solidFill>
            <a:schemeClr val="bg2">
              <a:lumMod val="75000"/>
            </a:schemeClr>
          </a:solidFill>
          <a:ln>
            <a:noFill/>
          </a:ln>
        </p:spPr>
        <p:txBody>
          <a:bodyPr vert="horz" wrap="square" lIns="68598" tIns="34299" rIns="68598" bIns="34299" numCol="1" anchor="t" anchorCtr="0" compatLnSpc="1">
            <a:prstTxWarp prst="textNoShape">
              <a:avLst/>
            </a:prstTxWarp>
          </a:bodyPr>
          <a:lstStyle/>
          <a:p>
            <a:endParaRPr lang="es-ES" sz="1350"/>
          </a:p>
        </p:txBody>
      </p:sp>
      <p:sp>
        <p:nvSpPr>
          <p:cNvPr id="1343" name="Forma libre 333"/>
          <p:cNvSpPr>
            <a:spLocks/>
          </p:cNvSpPr>
          <p:nvPr/>
        </p:nvSpPr>
        <p:spPr bwMode="auto">
          <a:xfrm>
            <a:off x="5608114" y="5110164"/>
            <a:ext cx="3538269" cy="1749425"/>
          </a:xfrm>
          <a:custGeom>
            <a:avLst/>
            <a:gdLst>
              <a:gd name="T0" fmla="*/ 1486 w 1486"/>
              <a:gd name="T1" fmla="*/ 0 h 551"/>
              <a:gd name="T2" fmla="*/ 0 w 1486"/>
              <a:gd name="T3" fmla="*/ 551 h 551"/>
              <a:gd name="T4" fmla="*/ 78 w 1486"/>
              <a:gd name="T5" fmla="*/ 551 h 551"/>
              <a:gd name="T6" fmla="*/ 1486 w 1486"/>
              <a:gd name="T7" fmla="*/ 13 h 551"/>
              <a:gd name="T8" fmla="*/ 1486 w 1486"/>
              <a:gd name="T9" fmla="*/ 0 h 551"/>
            </a:gdLst>
            <a:ahLst/>
            <a:cxnLst>
              <a:cxn ang="0">
                <a:pos x="T0" y="T1"/>
              </a:cxn>
              <a:cxn ang="0">
                <a:pos x="T2" y="T3"/>
              </a:cxn>
              <a:cxn ang="0">
                <a:pos x="T4" y="T5"/>
              </a:cxn>
              <a:cxn ang="0">
                <a:pos x="T6" y="T7"/>
              </a:cxn>
              <a:cxn ang="0">
                <a:pos x="T8" y="T9"/>
              </a:cxn>
            </a:cxnLst>
            <a:rect l="0" t="0" r="r" b="b"/>
            <a:pathLst>
              <a:path w="1486" h="551">
                <a:moveTo>
                  <a:pt x="1486" y="0"/>
                </a:moveTo>
                <a:cubicBezTo>
                  <a:pt x="937" y="320"/>
                  <a:pt x="432" y="481"/>
                  <a:pt x="0" y="551"/>
                </a:cubicBezTo>
                <a:cubicBezTo>
                  <a:pt x="78" y="551"/>
                  <a:pt x="78" y="551"/>
                  <a:pt x="78" y="551"/>
                </a:cubicBezTo>
                <a:cubicBezTo>
                  <a:pt x="555" y="464"/>
                  <a:pt x="1026" y="282"/>
                  <a:pt x="1486" y="13"/>
                </a:cubicBezTo>
                <a:lnTo>
                  <a:pt x="1486" y="0"/>
                </a:lnTo>
                <a:close/>
              </a:path>
            </a:pathLst>
          </a:custGeom>
          <a:solidFill>
            <a:schemeClr val="bg2">
              <a:lumMod val="75000"/>
            </a:schemeClr>
          </a:solidFill>
          <a:ln>
            <a:noFill/>
          </a:ln>
        </p:spPr>
        <p:txBody>
          <a:bodyPr vert="horz" wrap="square" lIns="68598" tIns="34299" rIns="68598" bIns="34299" numCol="1" anchor="t" anchorCtr="0" compatLnSpc="1">
            <a:prstTxWarp prst="textNoShape">
              <a:avLst/>
            </a:prstTxWarp>
          </a:bodyPr>
          <a:lstStyle/>
          <a:p>
            <a:endParaRPr lang="es-ES" sz="1350"/>
          </a:p>
        </p:txBody>
      </p:sp>
      <p:grpSp>
        <p:nvGrpSpPr>
          <p:cNvPr id="1351" name="Grupo 1350"/>
          <p:cNvGrpSpPr/>
          <p:nvPr/>
        </p:nvGrpSpPr>
        <p:grpSpPr>
          <a:xfrm>
            <a:off x="1191" y="3359150"/>
            <a:ext cx="9141618" cy="3976688"/>
            <a:chOff x="6350" y="3359150"/>
            <a:chExt cx="12185650" cy="3976688"/>
          </a:xfrm>
          <a:solidFill>
            <a:schemeClr val="bg2">
              <a:lumMod val="75000"/>
            </a:schemeClr>
          </a:solidFill>
        </p:grpSpPr>
        <p:sp>
          <p:nvSpPr>
            <p:cNvPr id="1217" name="Forma libre 207"/>
            <p:cNvSpPr>
              <a:spLocks/>
            </p:cNvSpPr>
            <p:nvPr/>
          </p:nvSpPr>
          <p:spPr bwMode="auto">
            <a:xfrm>
              <a:off x="3675063" y="6808788"/>
              <a:ext cx="238125" cy="50800"/>
            </a:xfrm>
            <a:custGeom>
              <a:avLst/>
              <a:gdLst>
                <a:gd name="T0" fmla="*/ 0 w 75"/>
                <a:gd name="T1" fmla="*/ 0 h 16"/>
                <a:gd name="T2" fmla="*/ 48 w 75"/>
                <a:gd name="T3" fmla="*/ 16 h 16"/>
                <a:gd name="T4" fmla="*/ 75 w 75"/>
                <a:gd name="T5" fmla="*/ 16 h 16"/>
                <a:gd name="T6" fmla="*/ 0 w 75"/>
                <a:gd name="T7" fmla="*/ 0 h 16"/>
              </a:gdLst>
              <a:ahLst/>
              <a:cxnLst>
                <a:cxn ang="0">
                  <a:pos x="T0" y="T1"/>
                </a:cxn>
                <a:cxn ang="0">
                  <a:pos x="T2" y="T3"/>
                </a:cxn>
                <a:cxn ang="0">
                  <a:pos x="T4" y="T5"/>
                </a:cxn>
                <a:cxn ang="0">
                  <a:pos x="T6" y="T7"/>
                </a:cxn>
              </a:cxnLst>
              <a:rect l="0" t="0" r="r" b="b"/>
              <a:pathLst>
                <a:path w="75" h="16">
                  <a:moveTo>
                    <a:pt x="0" y="0"/>
                  </a:moveTo>
                  <a:cubicBezTo>
                    <a:pt x="48" y="16"/>
                    <a:pt x="48" y="16"/>
                    <a:pt x="48" y="16"/>
                  </a:cubicBezTo>
                  <a:cubicBezTo>
                    <a:pt x="75" y="16"/>
                    <a:pt x="75" y="16"/>
                    <a:pt x="75" y="16"/>
                  </a:cubicBezTo>
                  <a:cubicBezTo>
                    <a:pt x="49" y="11"/>
                    <a:pt x="24"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sp>
          <p:nvSpPr>
            <p:cNvPr id="1340" name="Forma libre 330"/>
            <p:cNvSpPr>
              <a:spLocks/>
            </p:cNvSpPr>
            <p:nvPr/>
          </p:nvSpPr>
          <p:spPr bwMode="auto">
            <a:xfrm>
              <a:off x="6350" y="3359150"/>
              <a:ext cx="12185650" cy="3976688"/>
            </a:xfrm>
            <a:custGeom>
              <a:avLst/>
              <a:gdLst>
                <a:gd name="T0" fmla="*/ 2998 w 3839"/>
                <a:gd name="T1" fmla="*/ 458 h 1252"/>
                <a:gd name="T2" fmla="*/ 3839 w 3839"/>
                <a:gd name="T3" fmla="*/ 0 h 1252"/>
                <a:gd name="T4" fmla="*/ 606 w 3839"/>
                <a:gd name="T5" fmla="*/ 825 h 1252"/>
                <a:gd name="T6" fmla="*/ 491 w 3839"/>
                <a:gd name="T7" fmla="*/ 789 h 1252"/>
                <a:gd name="T8" fmla="*/ 321 w 3839"/>
                <a:gd name="T9" fmla="*/ 707 h 1252"/>
                <a:gd name="T10" fmla="*/ 274 w 3839"/>
                <a:gd name="T11" fmla="*/ 679 h 1252"/>
                <a:gd name="T12" fmla="*/ 0 w 3839"/>
                <a:gd name="T13" fmla="*/ 490 h 1252"/>
                <a:gd name="T14" fmla="*/ 38 w 3839"/>
                <a:gd name="T15" fmla="*/ 544 h 1252"/>
                <a:gd name="T16" fmla="*/ 0 w 3839"/>
                <a:gd name="T17" fmla="*/ 531 h 1252"/>
                <a:gd name="T18" fmla="*/ 0 w 3839"/>
                <a:gd name="T19" fmla="*/ 536 h 1252"/>
                <a:gd name="T20" fmla="*/ 144 w 3839"/>
                <a:gd name="T21" fmla="*/ 622 h 1252"/>
                <a:gd name="T22" fmla="*/ 0 w 3839"/>
                <a:gd name="T23" fmla="*/ 562 h 1252"/>
                <a:gd name="T24" fmla="*/ 0 w 3839"/>
                <a:gd name="T25" fmla="*/ 573 h 1252"/>
                <a:gd name="T26" fmla="*/ 300 w 3839"/>
                <a:gd name="T27" fmla="*/ 709 h 1252"/>
                <a:gd name="T28" fmla="*/ 0 w 3839"/>
                <a:gd name="T29" fmla="*/ 595 h 1252"/>
                <a:gd name="T30" fmla="*/ 325 w 3839"/>
                <a:gd name="T31" fmla="*/ 725 h 1252"/>
                <a:gd name="T32" fmla="*/ 339 w 3839"/>
                <a:gd name="T33" fmla="*/ 734 h 1252"/>
                <a:gd name="T34" fmla="*/ 0 w 3839"/>
                <a:gd name="T35" fmla="*/ 621 h 1252"/>
                <a:gd name="T36" fmla="*/ 338 w 3839"/>
                <a:gd name="T37" fmla="*/ 736 h 1252"/>
                <a:gd name="T38" fmla="*/ 366 w 3839"/>
                <a:gd name="T39" fmla="*/ 751 h 1252"/>
                <a:gd name="T40" fmla="*/ 0 w 3839"/>
                <a:gd name="T41" fmla="*/ 648 h 1252"/>
                <a:gd name="T42" fmla="*/ 378 w 3839"/>
                <a:gd name="T43" fmla="*/ 758 h 1252"/>
                <a:gd name="T44" fmla="*/ 106 w 3839"/>
                <a:gd name="T45" fmla="*/ 694 h 1252"/>
                <a:gd name="T46" fmla="*/ 0 w 3839"/>
                <a:gd name="T47" fmla="*/ 675 h 1252"/>
                <a:gd name="T48" fmla="*/ 418 w 3839"/>
                <a:gd name="T49" fmla="*/ 781 h 1252"/>
                <a:gd name="T50" fmla="*/ 0 w 3839"/>
                <a:gd name="T51" fmla="*/ 708 h 1252"/>
                <a:gd name="T52" fmla="*/ 920 w 3839"/>
                <a:gd name="T53" fmla="*/ 1004 h 1252"/>
                <a:gd name="T54" fmla="*/ 1411 w 3839"/>
                <a:gd name="T55" fmla="*/ 1101 h 1252"/>
                <a:gd name="T56" fmla="*/ 882 w 3839"/>
                <a:gd name="T57" fmla="*/ 978 h 1252"/>
                <a:gd name="T58" fmla="*/ 1963 w 3839"/>
                <a:gd name="T59" fmla="*/ 1101 h 1252"/>
                <a:gd name="T60" fmla="*/ 3839 w 3839"/>
                <a:gd name="T61" fmla="*/ 475 h 1252"/>
                <a:gd name="T62" fmla="*/ 3139 w 3839"/>
                <a:gd name="T63" fmla="*/ 805 h 1252"/>
                <a:gd name="T64" fmla="*/ 841 w 3839"/>
                <a:gd name="T65" fmla="*/ 951 h 1252"/>
                <a:gd name="T66" fmla="*/ 3128 w 3839"/>
                <a:gd name="T67" fmla="*/ 779 h 1252"/>
                <a:gd name="T68" fmla="*/ 3839 w 3839"/>
                <a:gd name="T69" fmla="*/ 417 h 1252"/>
                <a:gd name="T70" fmla="*/ 747 w 3839"/>
                <a:gd name="T71" fmla="*/ 908 h 1252"/>
                <a:gd name="T72" fmla="*/ 1746 w 3839"/>
                <a:gd name="T73" fmla="*/ 1056 h 1252"/>
                <a:gd name="T74" fmla="*/ 3839 w 3839"/>
                <a:gd name="T75" fmla="*/ 381 h 1252"/>
                <a:gd name="T76" fmla="*/ 3110 w 3839"/>
                <a:gd name="T77" fmla="*/ 735 h 1252"/>
                <a:gd name="T78" fmla="*/ 752 w 3839"/>
                <a:gd name="T79" fmla="*/ 900 h 1252"/>
                <a:gd name="T80" fmla="*/ 3099 w 3839"/>
                <a:gd name="T81" fmla="*/ 707 h 1252"/>
                <a:gd name="T82" fmla="*/ 3839 w 3839"/>
                <a:gd name="T83" fmla="*/ 326 h 1252"/>
                <a:gd name="T84" fmla="*/ 783 w 3839"/>
                <a:gd name="T85" fmla="*/ 902 h 1252"/>
                <a:gd name="T86" fmla="*/ 3086 w 3839"/>
                <a:gd name="T87" fmla="*/ 674 h 1252"/>
                <a:gd name="T88" fmla="*/ 3839 w 3839"/>
                <a:gd name="T89" fmla="*/ 281 h 1252"/>
                <a:gd name="T90" fmla="*/ 1744 w 3839"/>
                <a:gd name="T91" fmla="*/ 978 h 1252"/>
                <a:gd name="T92" fmla="*/ 3839 w 3839"/>
                <a:gd name="T93" fmla="*/ 238 h 1252"/>
                <a:gd name="T94" fmla="*/ 576 w 3839"/>
                <a:gd name="T95" fmla="*/ 824 h 1252"/>
                <a:gd name="T96" fmla="*/ 591 w 3839"/>
                <a:gd name="T97" fmla="*/ 828 h 1252"/>
                <a:gd name="T98" fmla="*/ 3055 w 3839"/>
                <a:gd name="T99" fmla="*/ 600 h 1252"/>
                <a:gd name="T100" fmla="*/ 3839 w 3839"/>
                <a:gd name="T101" fmla="*/ 185 h 1252"/>
                <a:gd name="T102" fmla="*/ 1073 w 3839"/>
                <a:gd name="T103" fmla="*/ 922 h 1252"/>
                <a:gd name="T104" fmla="*/ 3040 w 3839"/>
                <a:gd name="T105" fmla="*/ 563 h 1252"/>
                <a:gd name="T106" fmla="*/ 3839 w 3839"/>
                <a:gd name="T107" fmla="*/ 142 h 1252"/>
                <a:gd name="T108" fmla="*/ 626 w 3839"/>
                <a:gd name="T109" fmla="*/ 833 h 1252"/>
                <a:gd name="T110" fmla="*/ 3026 w 3839"/>
                <a:gd name="T111" fmla="*/ 529 h 1252"/>
                <a:gd name="T112" fmla="*/ 3839 w 3839"/>
                <a:gd name="T113" fmla="*/ 93 h 1252"/>
                <a:gd name="T114" fmla="*/ 766 w 3839"/>
                <a:gd name="T115" fmla="*/ 859 h 1252"/>
                <a:gd name="T116" fmla="*/ 1746 w 3839"/>
                <a:gd name="T117" fmla="*/ 868 h 1252"/>
                <a:gd name="T118" fmla="*/ 3595 w 3839"/>
                <a:gd name="T119" fmla="*/ 194 h 1252"/>
                <a:gd name="T120" fmla="*/ 3839 w 3839"/>
                <a:gd name="T121" fmla="*/ 44 h 1252"/>
                <a:gd name="T122" fmla="*/ 1746 w 3839"/>
                <a:gd name="T123" fmla="*/ 843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39" h="1252">
                  <a:moveTo>
                    <a:pt x="1746" y="843"/>
                  </a:moveTo>
                  <a:cubicBezTo>
                    <a:pt x="2148" y="781"/>
                    <a:pt x="2569" y="652"/>
                    <a:pt x="2998" y="458"/>
                  </a:cubicBezTo>
                  <a:cubicBezTo>
                    <a:pt x="3279" y="331"/>
                    <a:pt x="3560" y="178"/>
                    <a:pt x="3839" y="1"/>
                  </a:cubicBezTo>
                  <a:cubicBezTo>
                    <a:pt x="3839" y="0"/>
                    <a:pt x="3839" y="0"/>
                    <a:pt x="3839" y="0"/>
                  </a:cubicBezTo>
                  <a:cubicBezTo>
                    <a:pt x="2870" y="615"/>
                    <a:pt x="1698" y="1040"/>
                    <a:pt x="616" y="827"/>
                  </a:cubicBezTo>
                  <a:cubicBezTo>
                    <a:pt x="612" y="826"/>
                    <a:pt x="609" y="826"/>
                    <a:pt x="606" y="825"/>
                  </a:cubicBezTo>
                  <a:cubicBezTo>
                    <a:pt x="585" y="819"/>
                    <a:pt x="564" y="813"/>
                    <a:pt x="543" y="807"/>
                  </a:cubicBezTo>
                  <a:cubicBezTo>
                    <a:pt x="525" y="801"/>
                    <a:pt x="508" y="795"/>
                    <a:pt x="491" y="789"/>
                  </a:cubicBezTo>
                  <a:cubicBezTo>
                    <a:pt x="447" y="770"/>
                    <a:pt x="404" y="750"/>
                    <a:pt x="361" y="729"/>
                  </a:cubicBezTo>
                  <a:cubicBezTo>
                    <a:pt x="348" y="722"/>
                    <a:pt x="335" y="715"/>
                    <a:pt x="321" y="707"/>
                  </a:cubicBezTo>
                  <a:cubicBezTo>
                    <a:pt x="312" y="701"/>
                    <a:pt x="302" y="696"/>
                    <a:pt x="293" y="690"/>
                  </a:cubicBezTo>
                  <a:cubicBezTo>
                    <a:pt x="286" y="686"/>
                    <a:pt x="280" y="683"/>
                    <a:pt x="274" y="679"/>
                  </a:cubicBezTo>
                  <a:cubicBezTo>
                    <a:pt x="261" y="671"/>
                    <a:pt x="249" y="663"/>
                    <a:pt x="236" y="655"/>
                  </a:cubicBezTo>
                  <a:cubicBezTo>
                    <a:pt x="154" y="599"/>
                    <a:pt x="76" y="544"/>
                    <a:pt x="0" y="490"/>
                  </a:cubicBezTo>
                  <a:cubicBezTo>
                    <a:pt x="0" y="520"/>
                    <a:pt x="0" y="520"/>
                    <a:pt x="0" y="520"/>
                  </a:cubicBezTo>
                  <a:cubicBezTo>
                    <a:pt x="13" y="528"/>
                    <a:pt x="25" y="536"/>
                    <a:pt x="38" y="544"/>
                  </a:cubicBezTo>
                  <a:cubicBezTo>
                    <a:pt x="25" y="536"/>
                    <a:pt x="13" y="529"/>
                    <a:pt x="0" y="522"/>
                  </a:cubicBezTo>
                  <a:cubicBezTo>
                    <a:pt x="0" y="531"/>
                    <a:pt x="0" y="531"/>
                    <a:pt x="0" y="531"/>
                  </a:cubicBezTo>
                  <a:cubicBezTo>
                    <a:pt x="36" y="552"/>
                    <a:pt x="71" y="573"/>
                    <a:pt x="107" y="594"/>
                  </a:cubicBezTo>
                  <a:cubicBezTo>
                    <a:pt x="71" y="574"/>
                    <a:pt x="36" y="555"/>
                    <a:pt x="0" y="536"/>
                  </a:cubicBezTo>
                  <a:cubicBezTo>
                    <a:pt x="0" y="545"/>
                    <a:pt x="0" y="545"/>
                    <a:pt x="0" y="545"/>
                  </a:cubicBezTo>
                  <a:cubicBezTo>
                    <a:pt x="47" y="570"/>
                    <a:pt x="95" y="596"/>
                    <a:pt x="144" y="622"/>
                  </a:cubicBezTo>
                  <a:cubicBezTo>
                    <a:pt x="95" y="598"/>
                    <a:pt x="48" y="575"/>
                    <a:pt x="0" y="552"/>
                  </a:cubicBezTo>
                  <a:cubicBezTo>
                    <a:pt x="0" y="562"/>
                    <a:pt x="0" y="562"/>
                    <a:pt x="0" y="562"/>
                  </a:cubicBezTo>
                  <a:cubicBezTo>
                    <a:pt x="77" y="599"/>
                    <a:pt x="154" y="636"/>
                    <a:pt x="233" y="676"/>
                  </a:cubicBezTo>
                  <a:cubicBezTo>
                    <a:pt x="152" y="639"/>
                    <a:pt x="75" y="605"/>
                    <a:pt x="0" y="573"/>
                  </a:cubicBezTo>
                  <a:cubicBezTo>
                    <a:pt x="0" y="578"/>
                    <a:pt x="0" y="578"/>
                    <a:pt x="0" y="578"/>
                  </a:cubicBezTo>
                  <a:cubicBezTo>
                    <a:pt x="98" y="620"/>
                    <a:pt x="198" y="663"/>
                    <a:pt x="300" y="709"/>
                  </a:cubicBezTo>
                  <a:cubicBezTo>
                    <a:pt x="302" y="711"/>
                    <a:pt x="305" y="713"/>
                    <a:pt x="308" y="715"/>
                  </a:cubicBezTo>
                  <a:cubicBezTo>
                    <a:pt x="203" y="672"/>
                    <a:pt x="101" y="632"/>
                    <a:pt x="0" y="595"/>
                  </a:cubicBezTo>
                  <a:cubicBezTo>
                    <a:pt x="0" y="599"/>
                    <a:pt x="0" y="599"/>
                    <a:pt x="0" y="599"/>
                  </a:cubicBezTo>
                  <a:cubicBezTo>
                    <a:pt x="106" y="637"/>
                    <a:pt x="214" y="680"/>
                    <a:pt x="325" y="725"/>
                  </a:cubicBezTo>
                  <a:cubicBezTo>
                    <a:pt x="330" y="729"/>
                    <a:pt x="335" y="732"/>
                    <a:pt x="340" y="735"/>
                  </a:cubicBezTo>
                  <a:cubicBezTo>
                    <a:pt x="339" y="735"/>
                    <a:pt x="339" y="734"/>
                    <a:pt x="339" y="734"/>
                  </a:cubicBezTo>
                  <a:cubicBezTo>
                    <a:pt x="263" y="707"/>
                    <a:pt x="152" y="670"/>
                    <a:pt x="88" y="649"/>
                  </a:cubicBezTo>
                  <a:cubicBezTo>
                    <a:pt x="60" y="640"/>
                    <a:pt x="30" y="630"/>
                    <a:pt x="0" y="621"/>
                  </a:cubicBezTo>
                  <a:cubicBezTo>
                    <a:pt x="0" y="624"/>
                    <a:pt x="0" y="624"/>
                    <a:pt x="0" y="624"/>
                  </a:cubicBezTo>
                  <a:cubicBezTo>
                    <a:pt x="120" y="661"/>
                    <a:pt x="240" y="700"/>
                    <a:pt x="338" y="736"/>
                  </a:cubicBezTo>
                  <a:cubicBezTo>
                    <a:pt x="338" y="736"/>
                    <a:pt x="342" y="738"/>
                    <a:pt x="347" y="739"/>
                  </a:cubicBezTo>
                  <a:cubicBezTo>
                    <a:pt x="353" y="743"/>
                    <a:pt x="359" y="747"/>
                    <a:pt x="366" y="751"/>
                  </a:cubicBezTo>
                  <a:cubicBezTo>
                    <a:pt x="244" y="710"/>
                    <a:pt x="122" y="675"/>
                    <a:pt x="0" y="645"/>
                  </a:cubicBezTo>
                  <a:cubicBezTo>
                    <a:pt x="0" y="648"/>
                    <a:pt x="0" y="648"/>
                    <a:pt x="0" y="648"/>
                  </a:cubicBezTo>
                  <a:cubicBezTo>
                    <a:pt x="115" y="677"/>
                    <a:pt x="229" y="709"/>
                    <a:pt x="344" y="747"/>
                  </a:cubicBezTo>
                  <a:cubicBezTo>
                    <a:pt x="356" y="750"/>
                    <a:pt x="367" y="754"/>
                    <a:pt x="378" y="758"/>
                  </a:cubicBezTo>
                  <a:cubicBezTo>
                    <a:pt x="383" y="761"/>
                    <a:pt x="389" y="764"/>
                    <a:pt x="394" y="767"/>
                  </a:cubicBezTo>
                  <a:cubicBezTo>
                    <a:pt x="298" y="739"/>
                    <a:pt x="202" y="714"/>
                    <a:pt x="106" y="694"/>
                  </a:cubicBezTo>
                  <a:cubicBezTo>
                    <a:pt x="72" y="687"/>
                    <a:pt x="36" y="680"/>
                    <a:pt x="0" y="674"/>
                  </a:cubicBezTo>
                  <a:cubicBezTo>
                    <a:pt x="0" y="675"/>
                    <a:pt x="0" y="675"/>
                    <a:pt x="0" y="675"/>
                  </a:cubicBezTo>
                  <a:cubicBezTo>
                    <a:pt x="136" y="700"/>
                    <a:pt x="268" y="732"/>
                    <a:pt x="399" y="770"/>
                  </a:cubicBezTo>
                  <a:cubicBezTo>
                    <a:pt x="405" y="774"/>
                    <a:pt x="412" y="778"/>
                    <a:pt x="418" y="781"/>
                  </a:cubicBezTo>
                  <a:cubicBezTo>
                    <a:pt x="246" y="740"/>
                    <a:pt x="108" y="719"/>
                    <a:pt x="0" y="707"/>
                  </a:cubicBezTo>
                  <a:cubicBezTo>
                    <a:pt x="0" y="708"/>
                    <a:pt x="0" y="708"/>
                    <a:pt x="0" y="708"/>
                  </a:cubicBezTo>
                  <a:cubicBezTo>
                    <a:pt x="143" y="725"/>
                    <a:pt x="276" y="748"/>
                    <a:pt x="423" y="784"/>
                  </a:cubicBezTo>
                  <a:cubicBezTo>
                    <a:pt x="583" y="875"/>
                    <a:pt x="749" y="948"/>
                    <a:pt x="920" y="1004"/>
                  </a:cubicBezTo>
                  <a:cubicBezTo>
                    <a:pt x="1051" y="1047"/>
                    <a:pt x="1184" y="1079"/>
                    <a:pt x="1321" y="1101"/>
                  </a:cubicBezTo>
                  <a:cubicBezTo>
                    <a:pt x="1411" y="1101"/>
                    <a:pt x="1411" y="1101"/>
                    <a:pt x="1411" y="1101"/>
                  </a:cubicBezTo>
                  <a:cubicBezTo>
                    <a:pt x="1204" y="1075"/>
                    <a:pt x="995" y="1025"/>
                    <a:pt x="786" y="944"/>
                  </a:cubicBezTo>
                  <a:cubicBezTo>
                    <a:pt x="818" y="956"/>
                    <a:pt x="850" y="967"/>
                    <a:pt x="882" y="978"/>
                  </a:cubicBezTo>
                  <a:cubicBezTo>
                    <a:pt x="1083" y="1043"/>
                    <a:pt x="1292" y="1084"/>
                    <a:pt x="1508" y="1101"/>
                  </a:cubicBezTo>
                  <a:cubicBezTo>
                    <a:pt x="1963" y="1101"/>
                    <a:pt x="1963" y="1101"/>
                    <a:pt x="1963" y="1101"/>
                  </a:cubicBezTo>
                  <a:cubicBezTo>
                    <a:pt x="2341" y="1073"/>
                    <a:pt x="2737" y="977"/>
                    <a:pt x="3142" y="814"/>
                  </a:cubicBezTo>
                  <a:cubicBezTo>
                    <a:pt x="3402" y="710"/>
                    <a:pt x="3638" y="590"/>
                    <a:pt x="3839" y="475"/>
                  </a:cubicBezTo>
                  <a:cubicBezTo>
                    <a:pt x="3839" y="463"/>
                    <a:pt x="3839" y="463"/>
                    <a:pt x="3839" y="463"/>
                  </a:cubicBezTo>
                  <a:cubicBezTo>
                    <a:pt x="3627" y="585"/>
                    <a:pt x="3391" y="704"/>
                    <a:pt x="3139" y="805"/>
                  </a:cubicBezTo>
                  <a:cubicBezTo>
                    <a:pt x="2512" y="1056"/>
                    <a:pt x="1636" y="1252"/>
                    <a:pt x="771" y="927"/>
                  </a:cubicBezTo>
                  <a:cubicBezTo>
                    <a:pt x="794" y="936"/>
                    <a:pt x="818" y="944"/>
                    <a:pt x="841" y="951"/>
                  </a:cubicBezTo>
                  <a:cubicBezTo>
                    <a:pt x="1127" y="1044"/>
                    <a:pt x="1429" y="1088"/>
                    <a:pt x="1746" y="1083"/>
                  </a:cubicBezTo>
                  <a:cubicBezTo>
                    <a:pt x="2184" y="1075"/>
                    <a:pt x="2649" y="973"/>
                    <a:pt x="3128" y="779"/>
                  </a:cubicBezTo>
                  <a:cubicBezTo>
                    <a:pt x="3380" y="677"/>
                    <a:pt x="3620" y="554"/>
                    <a:pt x="3839" y="427"/>
                  </a:cubicBezTo>
                  <a:cubicBezTo>
                    <a:pt x="3839" y="417"/>
                    <a:pt x="3839" y="417"/>
                    <a:pt x="3839" y="417"/>
                  </a:cubicBezTo>
                  <a:cubicBezTo>
                    <a:pt x="3619" y="545"/>
                    <a:pt x="3378" y="667"/>
                    <a:pt x="3125" y="770"/>
                  </a:cubicBezTo>
                  <a:cubicBezTo>
                    <a:pt x="2498" y="1024"/>
                    <a:pt x="1616" y="1227"/>
                    <a:pt x="747" y="908"/>
                  </a:cubicBezTo>
                  <a:cubicBezTo>
                    <a:pt x="764" y="914"/>
                    <a:pt x="781" y="920"/>
                    <a:pt x="798" y="926"/>
                  </a:cubicBezTo>
                  <a:cubicBezTo>
                    <a:pt x="1097" y="1023"/>
                    <a:pt x="1414" y="1066"/>
                    <a:pt x="1746" y="1056"/>
                  </a:cubicBezTo>
                  <a:cubicBezTo>
                    <a:pt x="2180" y="1043"/>
                    <a:pt x="2640" y="937"/>
                    <a:pt x="3113" y="743"/>
                  </a:cubicBezTo>
                  <a:cubicBezTo>
                    <a:pt x="3354" y="644"/>
                    <a:pt x="3599" y="522"/>
                    <a:pt x="3839" y="381"/>
                  </a:cubicBezTo>
                  <a:cubicBezTo>
                    <a:pt x="3839" y="372"/>
                    <a:pt x="3839" y="372"/>
                    <a:pt x="3839" y="372"/>
                  </a:cubicBezTo>
                  <a:cubicBezTo>
                    <a:pt x="3619" y="501"/>
                    <a:pt x="3374" y="627"/>
                    <a:pt x="3110" y="735"/>
                  </a:cubicBezTo>
                  <a:cubicBezTo>
                    <a:pt x="2483" y="993"/>
                    <a:pt x="1595" y="1204"/>
                    <a:pt x="722" y="890"/>
                  </a:cubicBezTo>
                  <a:cubicBezTo>
                    <a:pt x="732" y="894"/>
                    <a:pt x="742" y="897"/>
                    <a:pt x="752" y="900"/>
                  </a:cubicBezTo>
                  <a:cubicBezTo>
                    <a:pt x="1064" y="1002"/>
                    <a:pt x="1397" y="1045"/>
                    <a:pt x="1746" y="1029"/>
                  </a:cubicBezTo>
                  <a:cubicBezTo>
                    <a:pt x="2175" y="1010"/>
                    <a:pt x="2631" y="902"/>
                    <a:pt x="3099" y="707"/>
                  </a:cubicBezTo>
                  <a:cubicBezTo>
                    <a:pt x="3366" y="596"/>
                    <a:pt x="3615" y="467"/>
                    <a:pt x="3839" y="334"/>
                  </a:cubicBezTo>
                  <a:cubicBezTo>
                    <a:pt x="3839" y="326"/>
                    <a:pt x="3839" y="326"/>
                    <a:pt x="3839" y="326"/>
                  </a:cubicBezTo>
                  <a:cubicBezTo>
                    <a:pt x="3614" y="459"/>
                    <a:pt x="3364" y="589"/>
                    <a:pt x="3096" y="700"/>
                  </a:cubicBezTo>
                  <a:cubicBezTo>
                    <a:pt x="2260" y="1047"/>
                    <a:pt x="1470" y="1114"/>
                    <a:pt x="783" y="902"/>
                  </a:cubicBezTo>
                  <a:cubicBezTo>
                    <a:pt x="1087" y="990"/>
                    <a:pt x="1412" y="1026"/>
                    <a:pt x="1750" y="1006"/>
                  </a:cubicBezTo>
                  <a:cubicBezTo>
                    <a:pt x="2175" y="981"/>
                    <a:pt x="2623" y="868"/>
                    <a:pt x="3086" y="674"/>
                  </a:cubicBezTo>
                  <a:cubicBezTo>
                    <a:pt x="3338" y="567"/>
                    <a:pt x="3590" y="438"/>
                    <a:pt x="3839" y="288"/>
                  </a:cubicBezTo>
                  <a:cubicBezTo>
                    <a:pt x="3839" y="281"/>
                    <a:pt x="3839" y="281"/>
                    <a:pt x="3839" y="281"/>
                  </a:cubicBezTo>
                  <a:cubicBezTo>
                    <a:pt x="2970" y="808"/>
                    <a:pt x="1781" y="1246"/>
                    <a:pt x="658" y="854"/>
                  </a:cubicBezTo>
                  <a:cubicBezTo>
                    <a:pt x="997" y="963"/>
                    <a:pt x="1360" y="1006"/>
                    <a:pt x="1744" y="978"/>
                  </a:cubicBezTo>
                  <a:cubicBezTo>
                    <a:pt x="2165" y="946"/>
                    <a:pt x="2612" y="829"/>
                    <a:pt x="3069" y="635"/>
                  </a:cubicBezTo>
                  <a:cubicBezTo>
                    <a:pt x="3327" y="525"/>
                    <a:pt x="3585" y="392"/>
                    <a:pt x="3839" y="238"/>
                  </a:cubicBezTo>
                  <a:cubicBezTo>
                    <a:pt x="3839" y="232"/>
                    <a:pt x="3839" y="232"/>
                    <a:pt x="3839" y="232"/>
                  </a:cubicBezTo>
                  <a:cubicBezTo>
                    <a:pt x="2947" y="774"/>
                    <a:pt x="1715" y="1237"/>
                    <a:pt x="576" y="824"/>
                  </a:cubicBezTo>
                  <a:cubicBezTo>
                    <a:pt x="575" y="823"/>
                    <a:pt x="574" y="823"/>
                    <a:pt x="572" y="822"/>
                  </a:cubicBezTo>
                  <a:cubicBezTo>
                    <a:pt x="579" y="824"/>
                    <a:pt x="585" y="826"/>
                    <a:pt x="591" y="828"/>
                  </a:cubicBezTo>
                  <a:cubicBezTo>
                    <a:pt x="950" y="945"/>
                    <a:pt x="1338" y="986"/>
                    <a:pt x="1746" y="949"/>
                  </a:cubicBezTo>
                  <a:cubicBezTo>
                    <a:pt x="2163" y="912"/>
                    <a:pt x="2604" y="794"/>
                    <a:pt x="3055" y="600"/>
                  </a:cubicBezTo>
                  <a:cubicBezTo>
                    <a:pt x="3331" y="481"/>
                    <a:pt x="3595" y="340"/>
                    <a:pt x="3839" y="190"/>
                  </a:cubicBezTo>
                  <a:cubicBezTo>
                    <a:pt x="3839" y="185"/>
                    <a:pt x="3839" y="185"/>
                    <a:pt x="3839" y="185"/>
                  </a:cubicBezTo>
                  <a:cubicBezTo>
                    <a:pt x="2929" y="745"/>
                    <a:pt x="1727" y="1186"/>
                    <a:pt x="607" y="829"/>
                  </a:cubicBezTo>
                  <a:cubicBezTo>
                    <a:pt x="758" y="873"/>
                    <a:pt x="914" y="904"/>
                    <a:pt x="1073" y="922"/>
                  </a:cubicBezTo>
                  <a:cubicBezTo>
                    <a:pt x="1288" y="946"/>
                    <a:pt x="1515" y="945"/>
                    <a:pt x="1746" y="921"/>
                  </a:cubicBezTo>
                  <a:cubicBezTo>
                    <a:pt x="2159" y="878"/>
                    <a:pt x="2594" y="757"/>
                    <a:pt x="3040" y="563"/>
                  </a:cubicBezTo>
                  <a:cubicBezTo>
                    <a:pt x="3235" y="478"/>
                    <a:pt x="3432" y="379"/>
                    <a:pt x="3627" y="268"/>
                  </a:cubicBezTo>
                  <a:cubicBezTo>
                    <a:pt x="3698" y="228"/>
                    <a:pt x="3768" y="186"/>
                    <a:pt x="3839" y="142"/>
                  </a:cubicBezTo>
                  <a:cubicBezTo>
                    <a:pt x="3839" y="139"/>
                    <a:pt x="3839" y="139"/>
                    <a:pt x="3839" y="139"/>
                  </a:cubicBezTo>
                  <a:cubicBezTo>
                    <a:pt x="2931" y="698"/>
                    <a:pt x="1735" y="1146"/>
                    <a:pt x="626" y="833"/>
                  </a:cubicBezTo>
                  <a:cubicBezTo>
                    <a:pt x="976" y="922"/>
                    <a:pt x="1352" y="944"/>
                    <a:pt x="1746" y="896"/>
                  </a:cubicBezTo>
                  <a:cubicBezTo>
                    <a:pt x="2155" y="847"/>
                    <a:pt x="2586" y="723"/>
                    <a:pt x="3026" y="529"/>
                  </a:cubicBezTo>
                  <a:cubicBezTo>
                    <a:pt x="3298" y="409"/>
                    <a:pt x="3570" y="264"/>
                    <a:pt x="3839" y="96"/>
                  </a:cubicBezTo>
                  <a:cubicBezTo>
                    <a:pt x="3839" y="93"/>
                    <a:pt x="3839" y="93"/>
                    <a:pt x="3839" y="93"/>
                  </a:cubicBezTo>
                  <a:cubicBezTo>
                    <a:pt x="2930" y="661"/>
                    <a:pt x="1756" y="1107"/>
                    <a:pt x="652" y="837"/>
                  </a:cubicBezTo>
                  <a:cubicBezTo>
                    <a:pt x="690" y="845"/>
                    <a:pt x="728" y="852"/>
                    <a:pt x="766" y="859"/>
                  </a:cubicBezTo>
                  <a:cubicBezTo>
                    <a:pt x="872" y="877"/>
                    <a:pt x="982" y="890"/>
                    <a:pt x="1092" y="896"/>
                  </a:cubicBezTo>
                  <a:cubicBezTo>
                    <a:pt x="1302" y="909"/>
                    <a:pt x="1522" y="899"/>
                    <a:pt x="1746" y="868"/>
                  </a:cubicBezTo>
                  <a:cubicBezTo>
                    <a:pt x="2151" y="813"/>
                    <a:pt x="2577" y="686"/>
                    <a:pt x="3012" y="492"/>
                  </a:cubicBezTo>
                  <a:cubicBezTo>
                    <a:pt x="3205" y="406"/>
                    <a:pt x="3401" y="306"/>
                    <a:pt x="3595" y="194"/>
                  </a:cubicBezTo>
                  <a:cubicBezTo>
                    <a:pt x="3676" y="147"/>
                    <a:pt x="3758" y="98"/>
                    <a:pt x="3839" y="47"/>
                  </a:cubicBezTo>
                  <a:cubicBezTo>
                    <a:pt x="3839" y="44"/>
                    <a:pt x="3839" y="44"/>
                    <a:pt x="3839" y="44"/>
                  </a:cubicBezTo>
                  <a:cubicBezTo>
                    <a:pt x="2937" y="610"/>
                    <a:pt x="1783" y="1062"/>
                    <a:pt x="690" y="843"/>
                  </a:cubicBezTo>
                  <a:cubicBezTo>
                    <a:pt x="1024" y="901"/>
                    <a:pt x="1378" y="900"/>
                    <a:pt x="1746" y="843"/>
                  </a:cubicBezTo>
                  <a:close/>
                </a:path>
              </a:pathLst>
            </a:custGeom>
            <a:grpFill/>
            <a:ln>
              <a:noFill/>
            </a:ln>
          </p:spPr>
          <p:txBody>
            <a:bodyPr vert="horz" wrap="square" lIns="91440" tIns="45720" rIns="91440" bIns="45720" numCol="1" anchor="t" anchorCtr="0" compatLnSpc="1">
              <a:prstTxWarp prst="textNoShape">
                <a:avLst/>
              </a:prstTxWarp>
            </a:bodyPr>
            <a:lstStyle/>
            <a:p>
              <a:endParaRPr lang="es-ES" sz="1350"/>
            </a:p>
          </p:txBody>
        </p:sp>
        <p:sp>
          <p:nvSpPr>
            <p:cNvPr id="1342" name="Forma libre 332"/>
            <p:cNvSpPr>
              <a:spLocks/>
            </p:cNvSpPr>
            <p:nvPr/>
          </p:nvSpPr>
          <p:spPr bwMode="auto">
            <a:xfrm>
              <a:off x="3201988" y="6656388"/>
              <a:ext cx="825500" cy="203200"/>
            </a:xfrm>
            <a:custGeom>
              <a:avLst/>
              <a:gdLst>
                <a:gd name="T0" fmla="*/ 0 w 260"/>
                <a:gd name="T1" fmla="*/ 0 h 64"/>
                <a:gd name="T2" fmla="*/ 196 w 260"/>
                <a:gd name="T3" fmla="*/ 64 h 64"/>
                <a:gd name="T4" fmla="*/ 260 w 260"/>
                <a:gd name="T5" fmla="*/ 64 h 64"/>
                <a:gd name="T6" fmla="*/ 0 w 260"/>
                <a:gd name="T7" fmla="*/ 0 h 64"/>
              </a:gdLst>
              <a:ahLst/>
              <a:cxnLst>
                <a:cxn ang="0">
                  <a:pos x="T0" y="T1"/>
                </a:cxn>
                <a:cxn ang="0">
                  <a:pos x="T2" y="T3"/>
                </a:cxn>
                <a:cxn ang="0">
                  <a:pos x="T4" y="T5"/>
                </a:cxn>
                <a:cxn ang="0">
                  <a:pos x="T6" y="T7"/>
                </a:cxn>
              </a:cxnLst>
              <a:rect l="0" t="0" r="r" b="b"/>
              <a:pathLst>
                <a:path w="260" h="64">
                  <a:moveTo>
                    <a:pt x="0" y="0"/>
                  </a:moveTo>
                  <a:cubicBezTo>
                    <a:pt x="196" y="64"/>
                    <a:pt x="196" y="64"/>
                    <a:pt x="196" y="64"/>
                  </a:cubicBezTo>
                  <a:cubicBezTo>
                    <a:pt x="260" y="64"/>
                    <a:pt x="260" y="64"/>
                    <a:pt x="260" y="64"/>
                  </a:cubicBezTo>
                  <a:cubicBezTo>
                    <a:pt x="150" y="44"/>
                    <a:pt x="63" y="2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350"/>
            </a:p>
          </p:txBody>
        </p:sp>
      </p:grpSp>
      <p:sp>
        <p:nvSpPr>
          <p:cNvPr id="2" name="Título 1"/>
          <p:cNvSpPr>
            <a:spLocks noGrp="1"/>
          </p:cNvSpPr>
          <p:nvPr>
            <p:ph type="ctrTitle"/>
          </p:nvPr>
        </p:nvSpPr>
        <p:spPr>
          <a:xfrm>
            <a:off x="1142107" y="685800"/>
            <a:ext cx="6859786" cy="2895600"/>
          </a:xfrm>
        </p:spPr>
        <p:txBody>
          <a:bodyPr lIns="0" anchor="b">
            <a:noAutofit/>
          </a:bodyPr>
          <a:lstStyle>
            <a:lvl1pPr algn="l" latinLnBrk="0">
              <a:lnSpc>
                <a:spcPct val="90000"/>
              </a:lnSpc>
              <a:defRPr lang="es-ES" sz="4951" b="1">
                <a:solidFill>
                  <a:schemeClr val="tx1"/>
                </a:solidFill>
                <a:effectLst>
                  <a:outerShdw blurRad="50800" dist="25400" dir="2700000" algn="br" rotWithShape="0">
                    <a:schemeClr val="bg2">
                      <a:lumMod val="50000"/>
                      <a:alpha val="50000"/>
                    </a:schemeClr>
                  </a:outerShdw>
                </a:effectLst>
              </a:defRPr>
            </a:lvl1pPr>
          </a:lstStyle>
          <a:p>
            <a:r>
              <a:rPr lang="es-ES"/>
              <a:t>Haga clic para modificar el estilo de título del patrón</a:t>
            </a:r>
          </a:p>
        </p:txBody>
      </p:sp>
      <p:sp>
        <p:nvSpPr>
          <p:cNvPr id="3" name="Subtítulo 2"/>
          <p:cNvSpPr>
            <a:spLocks noGrp="1"/>
          </p:cNvSpPr>
          <p:nvPr>
            <p:ph type="subTitle" idx="1"/>
          </p:nvPr>
        </p:nvSpPr>
        <p:spPr>
          <a:xfrm>
            <a:off x="1142107" y="3657599"/>
            <a:ext cx="6859786" cy="1319214"/>
          </a:xfrm>
        </p:spPr>
        <p:txBody>
          <a:bodyPr lIns="0">
            <a:noAutofit/>
          </a:bodyPr>
          <a:lstStyle>
            <a:lvl1pPr marL="0" indent="0" algn="l" latinLnBrk="0">
              <a:buNone/>
              <a:defRPr lang="es-ES" sz="2101" cap="all" baseline="0">
                <a:solidFill>
                  <a:schemeClr val="tx1"/>
                </a:solidFill>
                <a:effectLst>
                  <a:outerShdw blurRad="50800" dist="25400" dir="2700000" algn="tr" rotWithShape="0">
                    <a:schemeClr val="bg2">
                      <a:lumMod val="50000"/>
                      <a:alpha val="50000"/>
                    </a:schemeClr>
                  </a:outerShdw>
                </a:effectLst>
                <a:latin typeface="+mj-lt"/>
              </a:defRPr>
            </a:lvl1pPr>
            <a:lvl2pPr marL="342991" indent="0" algn="ctr" latinLnBrk="0">
              <a:buNone/>
              <a:defRPr lang="es-ES">
                <a:solidFill>
                  <a:schemeClr val="tx1">
                    <a:tint val="75000"/>
                  </a:schemeClr>
                </a:solidFill>
              </a:defRPr>
            </a:lvl2pPr>
            <a:lvl3pPr marL="685983" indent="0" algn="ctr" latinLnBrk="0">
              <a:buNone/>
              <a:defRPr lang="es-ES">
                <a:solidFill>
                  <a:schemeClr val="tx1">
                    <a:tint val="75000"/>
                  </a:schemeClr>
                </a:solidFill>
              </a:defRPr>
            </a:lvl3pPr>
            <a:lvl4pPr marL="1028974" indent="0" algn="ctr" latinLnBrk="0">
              <a:buNone/>
              <a:defRPr lang="es-ES">
                <a:solidFill>
                  <a:schemeClr val="tx1">
                    <a:tint val="75000"/>
                  </a:schemeClr>
                </a:solidFill>
              </a:defRPr>
            </a:lvl4pPr>
            <a:lvl5pPr marL="1371966" indent="0" algn="ctr" latinLnBrk="0">
              <a:buNone/>
              <a:defRPr lang="es-ES">
                <a:solidFill>
                  <a:schemeClr val="tx1">
                    <a:tint val="75000"/>
                  </a:schemeClr>
                </a:solidFill>
              </a:defRPr>
            </a:lvl5pPr>
            <a:lvl6pPr marL="1714957" indent="0" algn="ctr" latinLnBrk="0">
              <a:buNone/>
              <a:defRPr lang="es-ES">
                <a:solidFill>
                  <a:schemeClr val="tx1">
                    <a:tint val="75000"/>
                  </a:schemeClr>
                </a:solidFill>
              </a:defRPr>
            </a:lvl6pPr>
            <a:lvl7pPr marL="2057949" indent="0" algn="ctr" latinLnBrk="0">
              <a:buNone/>
              <a:defRPr lang="es-ES">
                <a:solidFill>
                  <a:schemeClr val="tx1">
                    <a:tint val="75000"/>
                  </a:schemeClr>
                </a:solidFill>
              </a:defRPr>
            </a:lvl7pPr>
            <a:lvl8pPr marL="2400940" indent="0" algn="ctr" latinLnBrk="0">
              <a:buNone/>
              <a:defRPr lang="es-ES">
                <a:solidFill>
                  <a:schemeClr val="tx1">
                    <a:tint val="75000"/>
                  </a:schemeClr>
                </a:solidFill>
              </a:defRPr>
            </a:lvl8pPr>
            <a:lvl9pPr marL="2743932" indent="0" algn="ctr" latinLnBrk="0">
              <a:buNone/>
              <a:defRPr lang="es-ES">
                <a:solidFill>
                  <a:schemeClr val="tx1">
                    <a:tint val="75000"/>
                  </a:schemeClr>
                </a:solidFill>
              </a:defRPr>
            </a:lvl9pPr>
          </a:lstStyle>
          <a:p>
            <a:r>
              <a:rPr lang="es-ES"/>
              <a:t>Haga clic para modificar el estilo de subtítulo del patrón</a:t>
            </a: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texto vertical 2"/>
          <p:cNvSpPr>
            <a:spLocks noGrp="1"/>
          </p:cNvSpPr>
          <p:nvPr>
            <p:ph type="body" orient="vert" idx="1"/>
          </p:nvPr>
        </p:nvSpPr>
        <p:spPr/>
        <p:txBody>
          <a:bodyPr vert="eaVert"/>
          <a:lstStyle>
            <a:lvl5pPr latinLnBrk="0">
              <a:defRPr lang="es-ES"/>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10"/>
          </p:nvPr>
        </p:nvSpPr>
        <p:spPr/>
        <p:txBody>
          <a:bodyPr/>
          <a:lstStyle/>
          <a:p>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4FAB73BC-B049-4115-A692-8D63A059BFB8}" type="slidenum">
              <a:t>‹Nº›</a:t>
            </a:fld>
            <a:endParaRPr lang="es-ES"/>
          </a:p>
        </p:txBody>
      </p:sp>
    </p:spTree>
    <p:extLst>
      <p:ext uri="{BB962C8B-B14F-4D97-AF65-F5344CB8AC3E}">
        <p14:creationId xmlns:p14="http://schemas.microsoft.com/office/powerpoint/2010/main" val="319700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y texto verticale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274638"/>
            <a:ext cx="1971675" cy="5897562"/>
          </a:xfrm>
        </p:spPr>
        <p:txBody>
          <a:bodyPr vert="eaVert"/>
          <a:lstStyle/>
          <a:p>
            <a:r>
              <a:rPr lang="es-ES"/>
              <a:t>Haga clic para modificar el estilo de título del patrón</a:t>
            </a:r>
          </a:p>
        </p:txBody>
      </p:sp>
      <p:sp>
        <p:nvSpPr>
          <p:cNvPr id="3" name="Marcador de posición de texto vertical 2"/>
          <p:cNvSpPr>
            <a:spLocks noGrp="1"/>
          </p:cNvSpPr>
          <p:nvPr>
            <p:ph type="body" orient="vert" idx="1"/>
          </p:nvPr>
        </p:nvSpPr>
        <p:spPr>
          <a:xfrm>
            <a:off x="628650" y="274638"/>
            <a:ext cx="5800725" cy="5897562"/>
          </a:xfrm>
        </p:spPr>
        <p:txBody>
          <a:bodyPr vert="eaVert"/>
          <a:lstStyle>
            <a:lvl5pPr latinLnBrk="0">
              <a:defRPr lang="es-ES"/>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a:p>
            <a:pPr lvl="4"/>
            <a:endParaRPr lang="es-ES"/>
          </a:p>
        </p:txBody>
      </p:sp>
      <p:sp>
        <p:nvSpPr>
          <p:cNvPr id="4" name="Marcador de posición de fecha 3"/>
          <p:cNvSpPr>
            <a:spLocks noGrp="1"/>
          </p:cNvSpPr>
          <p:nvPr>
            <p:ph type="dt" sz="half" idx="10"/>
          </p:nvPr>
        </p:nvSpPr>
        <p:spPr/>
        <p:txBody>
          <a:bodyPr/>
          <a:lstStyle/>
          <a:p>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4FAB73BC-B049-4115-A692-8D63A059BFB8}" type="slidenum">
              <a:t>‹Nº›</a:t>
            </a:fld>
            <a:endParaRPr lang="es-ES"/>
          </a:p>
        </p:txBody>
      </p:sp>
    </p:spTree>
    <p:extLst>
      <p:ext uri="{BB962C8B-B14F-4D97-AF65-F5344CB8AC3E}">
        <p14:creationId xmlns:p14="http://schemas.microsoft.com/office/powerpoint/2010/main" val="12440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p:spTree>
      <p:nvGrpSpPr>
        <p:cNvPr id="1" name="Shape 17"/>
        <p:cNvGrpSpPr/>
        <p:nvPr/>
      </p:nvGrpSpPr>
      <p:grpSpPr>
        <a:xfrm>
          <a:off x="0" y="0"/>
          <a:ext cx="0" cy="0"/>
          <a:chOff x="0" y="0"/>
          <a:chExt cx="0" cy="0"/>
        </a:xfrm>
      </p:grpSpPr>
      <p:sp>
        <p:nvSpPr>
          <p:cNvPr id="18" name="Shape 18"/>
          <p:cNvSpPr/>
          <p:nvPr/>
        </p:nvSpPr>
        <p:spPr>
          <a:xfrm>
            <a:off x="1" y="-13000"/>
            <a:ext cx="7726799" cy="6883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
        <p:nvSpPr>
          <p:cNvPr id="19" name="Shape 19"/>
          <p:cNvSpPr txBox="1">
            <a:spLocks noGrp="1"/>
          </p:cNvSpPr>
          <p:nvPr>
            <p:ph type="body" idx="1"/>
          </p:nvPr>
        </p:nvSpPr>
        <p:spPr>
          <a:xfrm>
            <a:off x="1261051" y="1410867"/>
            <a:ext cx="5404499" cy="3659199"/>
          </a:xfrm>
          <a:prstGeom prst="rect">
            <a:avLst/>
          </a:prstGeom>
        </p:spPr>
        <p:txBody>
          <a:bodyPr lIns="91425" tIns="91425" rIns="91425" bIns="91425" anchor="t" anchorCtr="0"/>
          <a:lstStyle>
            <a:lvl1pPr lvl="0" rtl="0">
              <a:spcBef>
                <a:spcPts val="0"/>
              </a:spcBef>
              <a:buClr>
                <a:srgbClr val="FFFFFF"/>
              </a:buClr>
              <a:buSzPct val="100000"/>
              <a:defRPr sz="3000" i="1">
                <a:solidFill>
                  <a:srgbClr val="FFFFFF"/>
                </a:solidFill>
              </a:defRPr>
            </a:lvl1pPr>
            <a:lvl2pPr lvl="1" rtl="0">
              <a:spcBef>
                <a:spcPts val="0"/>
              </a:spcBef>
              <a:buClr>
                <a:srgbClr val="FFFFFF"/>
              </a:buClr>
              <a:buSzPct val="100000"/>
              <a:defRPr sz="3000" i="1">
                <a:solidFill>
                  <a:srgbClr val="FFFFFF"/>
                </a:solidFill>
              </a:defRPr>
            </a:lvl2pPr>
            <a:lvl3pPr lvl="2" rtl="0">
              <a:spcBef>
                <a:spcPts val="0"/>
              </a:spcBef>
              <a:buClr>
                <a:srgbClr val="FFFFFF"/>
              </a:buClr>
              <a:buSzPct val="100000"/>
              <a:defRPr sz="3000" i="1">
                <a:solidFill>
                  <a:srgbClr val="FFFFFF"/>
                </a:solidFill>
              </a:defRPr>
            </a:lvl3pPr>
            <a:lvl4pPr lvl="3" rtl="0">
              <a:spcBef>
                <a:spcPts val="0"/>
              </a:spcBef>
              <a:buClr>
                <a:srgbClr val="FFFFFF"/>
              </a:buClr>
              <a:buSzPct val="100000"/>
              <a:defRPr sz="3000" i="1">
                <a:solidFill>
                  <a:srgbClr val="FFFFFF"/>
                </a:solidFill>
              </a:defRPr>
            </a:lvl4pPr>
            <a:lvl5pPr lvl="4" rtl="0">
              <a:spcBef>
                <a:spcPts val="0"/>
              </a:spcBef>
              <a:buClr>
                <a:srgbClr val="FFFFFF"/>
              </a:buClr>
              <a:buSzPct val="100000"/>
              <a:defRPr sz="3000" i="1">
                <a:solidFill>
                  <a:srgbClr val="FFFFFF"/>
                </a:solidFill>
              </a:defRPr>
            </a:lvl5pPr>
            <a:lvl6pPr lvl="5" rtl="0">
              <a:spcBef>
                <a:spcPts val="0"/>
              </a:spcBef>
              <a:buClr>
                <a:srgbClr val="FFFFFF"/>
              </a:buClr>
              <a:buSzPct val="100000"/>
              <a:defRPr sz="3000" i="1">
                <a:solidFill>
                  <a:srgbClr val="FFFFFF"/>
                </a:solidFill>
              </a:defRPr>
            </a:lvl6pPr>
            <a:lvl7pPr lvl="6" rtl="0">
              <a:spcBef>
                <a:spcPts val="0"/>
              </a:spcBef>
              <a:buClr>
                <a:srgbClr val="FFFFFF"/>
              </a:buClr>
              <a:buSzPct val="100000"/>
              <a:defRPr sz="3000" i="1">
                <a:solidFill>
                  <a:srgbClr val="FFFFFF"/>
                </a:solidFill>
              </a:defRPr>
            </a:lvl7pPr>
            <a:lvl8pPr lvl="7" rtl="0">
              <a:spcBef>
                <a:spcPts val="0"/>
              </a:spcBef>
              <a:buClr>
                <a:srgbClr val="FFFFFF"/>
              </a:buClr>
              <a:buSzPct val="100000"/>
              <a:defRPr sz="3000" i="1">
                <a:solidFill>
                  <a:srgbClr val="FFFFFF"/>
                </a:solidFill>
              </a:defRPr>
            </a:lvl8pPr>
            <a:lvl9pPr lvl="8">
              <a:spcBef>
                <a:spcPts val="0"/>
              </a:spcBef>
              <a:buClr>
                <a:srgbClr val="FFFFFF"/>
              </a:buClr>
              <a:buSzPct val="100000"/>
              <a:defRPr sz="3000" i="1">
                <a:solidFill>
                  <a:srgbClr val="FFFFFF"/>
                </a:solidFill>
              </a:defRPr>
            </a:lvl9pPr>
          </a:lstStyle>
          <a:p>
            <a:endParaRPr/>
          </a:p>
        </p:txBody>
      </p:sp>
      <p:sp>
        <p:nvSpPr>
          <p:cNvPr id="20" name="Shape 20"/>
          <p:cNvSpPr txBox="1"/>
          <p:nvPr/>
        </p:nvSpPr>
        <p:spPr>
          <a:xfrm>
            <a:off x="439873" y="989791"/>
            <a:ext cx="1957200" cy="871599"/>
          </a:xfrm>
          <a:prstGeom prst="rect">
            <a:avLst/>
          </a:prstGeom>
          <a:noFill/>
          <a:ln>
            <a:noFill/>
          </a:ln>
        </p:spPr>
        <p:txBody>
          <a:bodyPr lIns="91425" tIns="91425" rIns="91425" bIns="91425" anchor="t" anchorCtr="0">
            <a:noAutofit/>
          </a:bodyPr>
          <a:lstStyle/>
          <a:p>
            <a:pPr lvl="0" rtl="0">
              <a:spcBef>
                <a:spcPts val="0"/>
              </a:spcBef>
              <a:buNone/>
            </a:pPr>
            <a:r>
              <a:rPr lang="en" sz="9600" b="1">
                <a:solidFill>
                  <a:srgbClr val="FFFFFF"/>
                </a:solidFill>
              </a:rPr>
              <a:t>“</a:t>
            </a:r>
          </a:p>
        </p:txBody>
      </p:sp>
    </p:spTree>
    <p:extLst>
      <p:ext uri="{BB962C8B-B14F-4D97-AF65-F5344CB8AC3E}">
        <p14:creationId xmlns:p14="http://schemas.microsoft.com/office/powerpoint/2010/main" val="1628281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44425" y="563333"/>
            <a:ext cx="3226800" cy="114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844426" y="2115101"/>
            <a:ext cx="5971499" cy="41979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p:nvPr/>
        </p:nvSpPr>
        <p:spPr>
          <a:xfrm>
            <a:off x="579000" y="772001"/>
            <a:ext cx="54300" cy="9007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
        <p:nvSpPr>
          <p:cNvPr id="25" name="Shape 25"/>
          <p:cNvSpPr/>
          <p:nvPr/>
        </p:nvSpPr>
        <p:spPr>
          <a:xfrm>
            <a:off x="9089700" y="1"/>
            <a:ext cx="543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3239899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844425" y="563333"/>
            <a:ext cx="3226800" cy="114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8" name="Shape 28"/>
          <p:cNvSpPr txBox="1">
            <a:spLocks noGrp="1"/>
          </p:cNvSpPr>
          <p:nvPr>
            <p:ph type="body" idx="1"/>
          </p:nvPr>
        </p:nvSpPr>
        <p:spPr>
          <a:xfrm>
            <a:off x="844424" y="2112934"/>
            <a:ext cx="3267300" cy="42919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9" name="Shape 29"/>
          <p:cNvSpPr txBox="1">
            <a:spLocks noGrp="1"/>
          </p:cNvSpPr>
          <p:nvPr>
            <p:ph type="body" idx="2"/>
          </p:nvPr>
        </p:nvSpPr>
        <p:spPr>
          <a:xfrm>
            <a:off x="4308498" y="2112934"/>
            <a:ext cx="3267300" cy="42919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p:nvPr/>
        </p:nvSpPr>
        <p:spPr>
          <a:xfrm>
            <a:off x="579000" y="772001"/>
            <a:ext cx="54300" cy="9007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
        <p:nvSpPr>
          <p:cNvPr id="31" name="Shape 31"/>
          <p:cNvSpPr/>
          <p:nvPr/>
        </p:nvSpPr>
        <p:spPr>
          <a:xfrm>
            <a:off x="9089700" y="1"/>
            <a:ext cx="543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2121726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844425" y="563333"/>
            <a:ext cx="3226800" cy="114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1" name="Shape 41"/>
          <p:cNvSpPr/>
          <p:nvPr/>
        </p:nvSpPr>
        <p:spPr>
          <a:xfrm>
            <a:off x="579000" y="772001"/>
            <a:ext cx="54300" cy="9007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
        <p:nvSpPr>
          <p:cNvPr id="42" name="Shape 42"/>
          <p:cNvSpPr/>
          <p:nvPr/>
        </p:nvSpPr>
        <p:spPr>
          <a:xfrm>
            <a:off x="9089700" y="1"/>
            <a:ext cx="543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3619178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itle only half">
    <p:spTree>
      <p:nvGrpSpPr>
        <p:cNvPr id="1" name="Shape 47"/>
        <p:cNvGrpSpPr/>
        <p:nvPr/>
      </p:nvGrpSpPr>
      <p:grpSpPr>
        <a:xfrm>
          <a:off x="0" y="0"/>
          <a:ext cx="0" cy="0"/>
          <a:chOff x="0" y="0"/>
          <a:chExt cx="0" cy="0"/>
        </a:xfrm>
      </p:grpSpPr>
      <p:sp>
        <p:nvSpPr>
          <p:cNvPr id="48" name="Shape 48"/>
          <p:cNvSpPr/>
          <p:nvPr/>
        </p:nvSpPr>
        <p:spPr>
          <a:xfrm>
            <a:off x="0" y="1"/>
            <a:ext cx="45780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
        <p:nvSpPr>
          <p:cNvPr id="49" name="Shape 49"/>
          <p:cNvSpPr txBox="1">
            <a:spLocks noGrp="1"/>
          </p:cNvSpPr>
          <p:nvPr>
            <p:ph type="title"/>
          </p:nvPr>
        </p:nvSpPr>
        <p:spPr>
          <a:xfrm>
            <a:off x="844425" y="563333"/>
            <a:ext cx="3226800" cy="1143200"/>
          </a:xfrm>
          <a:prstGeom prst="rect">
            <a:avLst/>
          </a:prstGeom>
        </p:spPr>
        <p:txBody>
          <a:bodyPr lIns="91425" tIns="91425" rIns="91425" bIns="91425" anchor="t" anchorCtr="0"/>
          <a:lstStyle>
            <a:lvl1pPr lvl="0" rtl="0">
              <a:spcBef>
                <a:spcPts val="0"/>
              </a:spcBef>
              <a:buClr>
                <a:srgbClr val="FFFFFF"/>
              </a:buClr>
              <a:defRPr>
                <a:solidFill>
                  <a:srgbClr val="FFFFFF"/>
                </a:solidFill>
              </a:defRPr>
            </a:lvl1pPr>
            <a:lvl2pPr lvl="1" rtl="0">
              <a:spcBef>
                <a:spcPts val="0"/>
              </a:spcBef>
              <a:buClr>
                <a:srgbClr val="FFFFFF"/>
              </a:buClr>
              <a:defRPr>
                <a:solidFill>
                  <a:srgbClr val="FFFFFF"/>
                </a:solidFill>
              </a:defRPr>
            </a:lvl2pPr>
            <a:lvl3pPr lvl="2" rtl="0">
              <a:spcBef>
                <a:spcPts val="0"/>
              </a:spcBef>
              <a:buClr>
                <a:srgbClr val="FFFFFF"/>
              </a:buClr>
              <a:defRPr>
                <a:solidFill>
                  <a:srgbClr val="FFFFFF"/>
                </a:solidFill>
              </a:defRPr>
            </a:lvl3pPr>
            <a:lvl4pPr lvl="3" rtl="0">
              <a:spcBef>
                <a:spcPts val="0"/>
              </a:spcBef>
              <a:buClr>
                <a:srgbClr val="FFFFFF"/>
              </a:buClr>
              <a:defRPr>
                <a:solidFill>
                  <a:srgbClr val="FFFFFF"/>
                </a:solidFill>
              </a:defRPr>
            </a:lvl4pPr>
            <a:lvl5pPr lvl="4" rtl="0">
              <a:spcBef>
                <a:spcPts val="0"/>
              </a:spcBef>
              <a:buClr>
                <a:srgbClr val="FFFFFF"/>
              </a:buClr>
              <a:defRPr>
                <a:solidFill>
                  <a:srgbClr val="FFFFFF"/>
                </a:solidFill>
              </a:defRPr>
            </a:lvl5pPr>
            <a:lvl6pPr lvl="5" rtl="0">
              <a:spcBef>
                <a:spcPts val="0"/>
              </a:spcBef>
              <a:buClr>
                <a:srgbClr val="FFFFFF"/>
              </a:buClr>
              <a:defRPr>
                <a:solidFill>
                  <a:srgbClr val="FFFFFF"/>
                </a:solidFill>
              </a:defRPr>
            </a:lvl6pPr>
            <a:lvl7pPr lvl="6" rtl="0">
              <a:spcBef>
                <a:spcPts val="0"/>
              </a:spcBef>
              <a:buClr>
                <a:srgbClr val="FFFFFF"/>
              </a:buClr>
              <a:defRPr>
                <a:solidFill>
                  <a:srgbClr val="FFFFFF"/>
                </a:solidFill>
              </a:defRPr>
            </a:lvl7pPr>
            <a:lvl8pPr lvl="7" rtl="0">
              <a:spcBef>
                <a:spcPts val="0"/>
              </a:spcBef>
              <a:buClr>
                <a:srgbClr val="FFFFFF"/>
              </a:buClr>
              <a:defRPr>
                <a:solidFill>
                  <a:srgbClr val="FFFFFF"/>
                </a:solidFill>
              </a:defRPr>
            </a:lvl8pPr>
            <a:lvl9pPr lvl="8" rtl="0">
              <a:spcBef>
                <a:spcPts val="0"/>
              </a:spcBef>
              <a:buClr>
                <a:srgbClr val="FFFFFF"/>
              </a:buClr>
              <a:defRPr>
                <a:solidFill>
                  <a:srgbClr val="FFFFFF"/>
                </a:solidFill>
              </a:defRPr>
            </a:lvl9pPr>
          </a:lstStyle>
          <a:p>
            <a:endParaRPr/>
          </a:p>
        </p:txBody>
      </p:sp>
      <p:sp>
        <p:nvSpPr>
          <p:cNvPr id="50" name="Shape 50"/>
          <p:cNvSpPr/>
          <p:nvPr/>
        </p:nvSpPr>
        <p:spPr>
          <a:xfrm>
            <a:off x="579000" y="772001"/>
            <a:ext cx="54300" cy="900799"/>
          </a:xfrm>
          <a:prstGeom prst="rect">
            <a:avLst/>
          </a:prstGeom>
          <a:solidFill>
            <a:srgbClr val="FFFFFF"/>
          </a:solidFill>
          <a:ln>
            <a:noFill/>
          </a:ln>
        </p:spPr>
        <p:txBody>
          <a:bodyPr lIns="91425" tIns="91425" rIns="91425" bIns="91425" anchor="ctr" anchorCtr="0">
            <a:noAutofit/>
          </a:bodyPr>
          <a:lstStyle/>
          <a:p>
            <a:pPr lvl="0" rtl="0">
              <a:spcBef>
                <a:spcPts val="0"/>
              </a:spcBef>
              <a:buNone/>
            </a:pPr>
            <a:endParaRPr sz="1800" dirty="0">
              <a:solidFill>
                <a:srgbClr val="FFFFFF"/>
              </a:solidFill>
            </a:endParaRPr>
          </a:p>
        </p:txBody>
      </p:sp>
      <p:sp>
        <p:nvSpPr>
          <p:cNvPr id="51" name="Shape 51"/>
          <p:cNvSpPr/>
          <p:nvPr/>
        </p:nvSpPr>
        <p:spPr>
          <a:xfrm>
            <a:off x="9089700" y="1"/>
            <a:ext cx="543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2203885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Image background">
    <p:spTree>
      <p:nvGrpSpPr>
        <p:cNvPr id="1" name="Shape 52"/>
        <p:cNvGrpSpPr/>
        <p:nvPr/>
      </p:nvGrpSpPr>
      <p:grpSpPr>
        <a:xfrm>
          <a:off x="0" y="0"/>
          <a:ext cx="0" cy="0"/>
          <a:chOff x="0" y="0"/>
          <a:chExt cx="0" cy="0"/>
        </a:xfrm>
      </p:grpSpPr>
      <p:sp>
        <p:nvSpPr>
          <p:cNvPr id="53" name="Shape 53"/>
          <p:cNvSpPr/>
          <p:nvPr/>
        </p:nvSpPr>
        <p:spPr>
          <a:xfrm>
            <a:off x="1" y="1"/>
            <a:ext cx="2291999" cy="6857999"/>
          </a:xfrm>
          <a:prstGeom prst="rect">
            <a:avLst/>
          </a:prstGeom>
          <a:solidFill>
            <a:srgbClr val="FF0040">
              <a:alpha val="81920"/>
            </a:srgbClr>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39518012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8"/>
        <p:cNvGrpSpPr/>
        <p:nvPr/>
      </p:nvGrpSpPr>
      <p:grpSpPr>
        <a:xfrm>
          <a:off x="0" y="0"/>
          <a:ext cx="0" cy="0"/>
          <a:chOff x="0" y="0"/>
          <a:chExt cx="0" cy="0"/>
        </a:xfrm>
      </p:grpSpPr>
      <p:sp>
        <p:nvSpPr>
          <p:cNvPr id="59" name="Shape 59"/>
          <p:cNvSpPr/>
          <p:nvPr/>
        </p:nvSpPr>
        <p:spPr>
          <a:xfrm>
            <a:off x="9089700" y="1"/>
            <a:ext cx="54300" cy="68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33851927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lank color">
    <p:spTree>
      <p:nvGrpSpPr>
        <p:cNvPr id="1" name="Shape 60"/>
        <p:cNvGrpSpPr/>
        <p:nvPr/>
      </p:nvGrpSpPr>
      <p:grpSpPr>
        <a:xfrm>
          <a:off x="0" y="0"/>
          <a:ext cx="0" cy="0"/>
          <a:chOff x="0" y="0"/>
          <a:chExt cx="0" cy="0"/>
        </a:xfrm>
      </p:grpSpPr>
      <p:sp>
        <p:nvSpPr>
          <p:cNvPr id="61" name="Shape 61"/>
          <p:cNvSpPr/>
          <p:nvPr/>
        </p:nvSpPr>
        <p:spPr>
          <a:xfrm>
            <a:off x="0" y="0"/>
            <a:ext cx="9144000" cy="3457999"/>
          </a:xfrm>
          <a:prstGeom prst="rect">
            <a:avLst/>
          </a:prstGeom>
          <a:solidFill>
            <a:srgbClr val="FF004E"/>
          </a:solidFill>
          <a:ln>
            <a:noFill/>
          </a:ln>
        </p:spPr>
        <p:txBody>
          <a:bodyPr lIns="91425" tIns="91425" rIns="91425" bIns="91425" anchor="ctr" anchorCtr="0">
            <a:noAutofit/>
          </a:bodyPr>
          <a:lstStyle/>
          <a:p>
            <a:pPr lvl="0">
              <a:spcBef>
                <a:spcPts val="0"/>
              </a:spcBef>
              <a:buNone/>
            </a:pPr>
            <a:endParaRPr sz="1800" dirty="0"/>
          </a:p>
        </p:txBody>
      </p:sp>
    </p:spTree>
    <p:extLst>
      <p:ext uri="{BB962C8B-B14F-4D97-AF65-F5344CB8AC3E}">
        <p14:creationId xmlns:p14="http://schemas.microsoft.com/office/powerpoint/2010/main" val="446021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10"/>
          </p:nvPr>
        </p:nvSpPr>
        <p:spPr/>
        <p:txBody>
          <a:bodyPr/>
          <a:lstStyle/>
          <a:p>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DC2E8EBC-E876-4F75-A8E2-294E580032CD}" type="slidenum">
              <a:t>‹Nº›</a:t>
            </a:fld>
            <a:endParaRPr lang="es-ES"/>
          </a:p>
        </p:txBody>
      </p:sp>
    </p:spTree>
    <p:extLst>
      <p:ext uri="{BB962C8B-B14F-4D97-AF65-F5344CB8AC3E}">
        <p14:creationId xmlns:p14="http://schemas.microsoft.com/office/powerpoint/2010/main" val="298401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1142107" y="1676400"/>
            <a:ext cx="6859786" cy="3200400"/>
          </a:xfrm>
        </p:spPr>
        <p:txBody>
          <a:bodyPr lIns="0" anchor="b">
            <a:noAutofit/>
          </a:bodyPr>
          <a:lstStyle>
            <a:lvl1pPr algn="l" latinLnBrk="0">
              <a:defRPr lang="es-ES" sz="4951" b="1" cap="none" baseline="0">
                <a:solidFill>
                  <a:schemeClr val="tx1"/>
                </a:solidFill>
                <a:effectLst>
                  <a:outerShdw blurRad="50800" dist="25400" dir="2700000" algn="br" rotWithShape="0">
                    <a:prstClr val="black">
                      <a:alpha val="50000"/>
                    </a:prstClr>
                  </a:outerShdw>
                </a:effectLst>
              </a:defRPr>
            </a:lvl1pPr>
          </a:lstStyle>
          <a:p>
            <a:r>
              <a:rPr lang="es-ES"/>
              <a:t>Haga clic para modificar el estilo de título del patrón</a:t>
            </a:r>
          </a:p>
        </p:txBody>
      </p:sp>
      <p:sp>
        <p:nvSpPr>
          <p:cNvPr id="3" name="Marcador de posición de texto 2"/>
          <p:cNvSpPr>
            <a:spLocks noGrp="1"/>
          </p:cNvSpPr>
          <p:nvPr>
            <p:ph type="body" idx="1"/>
          </p:nvPr>
        </p:nvSpPr>
        <p:spPr>
          <a:xfrm>
            <a:off x="1142107" y="5029200"/>
            <a:ext cx="6859786" cy="982980"/>
          </a:xfrm>
        </p:spPr>
        <p:txBody>
          <a:bodyPr lIns="0" anchor="t">
            <a:normAutofit/>
          </a:bodyPr>
          <a:lstStyle>
            <a:lvl1pPr marL="0" indent="0" latinLnBrk="0">
              <a:buNone/>
              <a:defRPr lang="es-ES" sz="2101" cap="all" baseline="0">
                <a:solidFill>
                  <a:schemeClr val="tx1"/>
                </a:solidFill>
                <a:effectLst>
                  <a:outerShdw blurRad="50800" dist="25400" dir="2700000" algn="tr" rotWithShape="0">
                    <a:schemeClr val="bg2">
                      <a:lumMod val="50000"/>
                      <a:alpha val="50000"/>
                    </a:schemeClr>
                  </a:outerShdw>
                </a:effectLst>
                <a:latin typeface="+mj-lt"/>
              </a:defRPr>
            </a:lvl1pPr>
            <a:lvl2pPr marL="342991" indent="0" latinLnBrk="0">
              <a:buNone/>
              <a:defRPr lang="es-ES" sz="1350">
                <a:solidFill>
                  <a:schemeClr val="tx1">
                    <a:tint val="75000"/>
                  </a:schemeClr>
                </a:solidFill>
              </a:defRPr>
            </a:lvl2pPr>
            <a:lvl3pPr marL="685983" indent="0" latinLnBrk="0">
              <a:buNone/>
              <a:defRPr lang="es-ES" sz="1200">
                <a:solidFill>
                  <a:schemeClr val="tx1">
                    <a:tint val="75000"/>
                  </a:schemeClr>
                </a:solidFill>
              </a:defRPr>
            </a:lvl3pPr>
            <a:lvl4pPr marL="1028974" indent="0" latinLnBrk="0">
              <a:buNone/>
              <a:defRPr lang="es-ES" sz="1050">
                <a:solidFill>
                  <a:schemeClr val="tx1">
                    <a:tint val="75000"/>
                  </a:schemeClr>
                </a:solidFill>
              </a:defRPr>
            </a:lvl4pPr>
            <a:lvl5pPr marL="1371966" indent="0" latinLnBrk="0">
              <a:buNone/>
              <a:defRPr lang="es-ES" sz="1050">
                <a:solidFill>
                  <a:schemeClr val="tx1">
                    <a:tint val="75000"/>
                  </a:schemeClr>
                </a:solidFill>
              </a:defRPr>
            </a:lvl5pPr>
            <a:lvl6pPr marL="1714957" indent="0" latinLnBrk="0">
              <a:buNone/>
              <a:defRPr lang="es-ES" sz="1050">
                <a:solidFill>
                  <a:schemeClr val="tx1">
                    <a:tint val="75000"/>
                  </a:schemeClr>
                </a:solidFill>
              </a:defRPr>
            </a:lvl6pPr>
            <a:lvl7pPr marL="2057949" indent="0" latinLnBrk="0">
              <a:buNone/>
              <a:defRPr lang="es-ES" sz="1050">
                <a:solidFill>
                  <a:schemeClr val="tx1">
                    <a:tint val="75000"/>
                  </a:schemeClr>
                </a:solidFill>
              </a:defRPr>
            </a:lvl7pPr>
            <a:lvl8pPr marL="2400940" indent="0" latinLnBrk="0">
              <a:buNone/>
              <a:defRPr lang="es-ES" sz="1050">
                <a:solidFill>
                  <a:schemeClr val="tx1">
                    <a:tint val="75000"/>
                  </a:schemeClr>
                </a:solidFill>
              </a:defRPr>
            </a:lvl8pPr>
            <a:lvl9pPr marL="2743932" indent="0" latinLnBrk="0">
              <a:buNone/>
              <a:defRPr lang="es-ES" sz="1050">
                <a:solidFill>
                  <a:schemeClr val="tx1">
                    <a:tint val="75000"/>
                  </a:schemeClr>
                </a:solidFill>
              </a:defRPr>
            </a:lvl9pPr>
          </a:lstStyle>
          <a:p>
            <a:pPr lvl="0"/>
            <a:r>
              <a:rPr lang="es-ES"/>
              <a:t>Haga clic para modificar los estilos de texto del patrón</a:t>
            </a:r>
          </a:p>
        </p:txBody>
      </p:sp>
      <p:sp>
        <p:nvSpPr>
          <p:cNvPr id="4" name="Marcador de posición de fecha 3"/>
          <p:cNvSpPr>
            <a:spLocks noGrp="1"/>
          </p:cNvSpPr>
          <p:nvPr>
            <p:ph type="dt" sz="half" idx="10"/>
          </p:nvPr>
        </p:nvSpPr>
        <p:spPr/>
        <p:txBody>
          <a:bodyPr/>
          <a:lstStyle/>
          <a:p>
            <a:endParaRPr lang="es-ES"/>
          </a:p>
        </p:txBody>
      </p:sp>
      <p:sp>
        <p:nvSpPr>
          <p:cNvPr id="5" name="Marcador de posición de pie de página 4"/>
          <p:cNvSpPr>
            <a:spLocks noGrp="1"/>
          </p:cNvSpPr>
          <p:nvPr>
            <p:ph type="ftr" sz="quarter" idx="11"/>
          </p:nvPr>
        </p:nvSpPr>
        <p:spPr/>
        <p:txBody>
          <a:bodyPr/>
          <a:lstStyle/>
          <a:p>
            <a:endParaRPr lang="es-ES"/>
          </a:p>
        </p:txBody>
      </p:sp>
      <p:sp>
        <p:nvSpPr>
          <p:cNvPr id="6" name="Marcador de posición de número de diapositiva 5"/>
          <p:cNvSpPr>
            <a:spLocks noGrp="1"/>
          </p:cNvSpPr>
          <p:nvPr>
            <p:ph type="sldNum" sz="quarter" idx="12"/>
          </p:nvPr>
        </p:nvSpPr>
        <p:spPr/>
        <p:txBody>
          <a:bodyPr/>
          <a:lstStyle/>
          <a:p>
            <a:fld id="{6BBE7942-5B1B-4E74-B3CD-25BF9B0ABE25}" type="slidenum">
              <a:t>‹Nº›</a:t>
            </a:fld>
            <a:endParaRPr lang="es-E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de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posición de contenido 2"/>
          <p:cNvSpPr>
            <a:spLocks noGrp="1"/>
          </p:cNvSpPr>
          <p:nvPr>
            <p:ph sz="half" idx="1"/>
          </p:nvPr>
        </p:nvSpPr>
        <p:spPr>
          <a:xfrm>
            <a:off x="1142107" y="1828800"/>
            <a:ext cx="3361295" cy="4191000"/>
          </a:xfrm>
        </p:spPr>
        <p:txBody>
          <a:bodyPr/>
          <a:lstStyle>
            <a:lvl1pPr latinLnBrk="0">
              <a:defRPr lang="es-ES" sz="1800"/>
            </a:lvl1pPr>
            <a:lvl2pPr latinLnBrk="0">
              <a:defRPr lang="es-ES" sz="1650"/>
            </a:lvl2pPr>
            <a:lvl3pPr latinLnBrk="0">
              <a:defRPr lang="es-ES" sz="1350"/>
            </a:lvl3pPr>
            <a:lvl4pPr latinLnBrk="0">
              <a:defRPr lang="es-ES" sz="1200"/>
            </a:lvl4pPr>
            <a:lvl5pPr latinLnBrk="0">
              <a:defRPr lang="es-ES" sz="1200"/>
            </a:lvl5pPr>
            <a:lvl6pPr latinLnBrk="0">
              <a:defRPr lang="es-ES" sz="1350"/>
            </a:lvl6pPr>
            <a:lvl7pPr latinLnBrk="0">
              <a:defRPr lang="es-ES" sz="1350"/>
            </a:lvl7pPr>
            <a:lvl8pPr latinLnBrk="0">
              <a:defRPr lang="es-ES" sz="1350"/>
            </a:lvl8pPr>
            <a:lvl9pPr latinLnBrk="0">
              <a:defRPr lang="es-ES" sz="135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contenido 3"/>
          <p:cNvSpPr>
            <a:spLocks noGrp="1"/>
          </p:cNvSpPr>
          <p:nvPr>
            <p:ph sz="half" idx="2"/>
          </p:nvPr>
        </p:nvSpPr>
        <p:spPr>
          <a:xfrm>
            <a:off x="4640598" y="1828800"/>
            <a:ext cx="3361295" cy="4191000"/>
          </a:xfrm>
        </p:spPr>
        <p:txBody>
          <a:bodyPr/>
          <a:lstStyle>
            <a:lvl1pPr latinLnBrk="0">
              <a:defRPr lang="es-ES" sz="1800"/>
            </a:lvl1pPr>
            <a:lvl2pPr latinLnBrk="0">
              <a:defRPr lang="es-ES" sz="1650"/>
            </a:lvl2pPr>
            <a:lvl3pPr latinLnBrk="0">
              <a:defRPr lang="es-ES" sz="1350"/>
            </a:lvl3pPr>
            <a:lvl4pPr latinLnBrk="0">
              <a:defRPr lang="es-ES" sz="1200"/>
            </a:lvl4pPr>
            <a:lvl5pPr latinLnBrk="0">
              <a:defRPr lang="es-ES" sz="1200"/>
            </a:lvl5pPr>
            <a:lvl6pPr latinLnBrk="0">
              <a:defRPr lang="es-ES" sz="1350"/>
            </a:lvl6pPr>
            <a:lvl7pPr latinLnBrk="0">
              <a:defRPr lang="es-ES" sz="1350"/>
            </a:lvl7pPr>
            <a:lvl8pPr latinLnBrk="0">
              <a:defRPr lang="es-ES" sz="1350"/>
            </a:lvl8pPr>
            <a:lvl9pPr latinLnBrk="0">
              <a:defRPr lang="es-ES" sz="135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posición de fecha 4"/>
          <p:cNvSpPr>
            <a:spLocks noGrp="1"/>
          </p:cNvSpPr>
          <p:nvPr>
            <p:ph type="dt" sz="half" idx="10"/>
          </p:nvPr>
        </p:nvSpPr>
        <p:spPr/>
        <p:txBody>
          <a:bodyPr/>
          <a:lstStyle/>
          <a:p>
            <a:endParaRPr lang="es-ES"/>
          </a:p>
        </p:txBody>
      </p:sp>
      <p:sp>
        <p:nvSpPr>
          <p:cNvPr id="6" name="Marcador de posición de pie de página 5"/>
          <p:cNvSpPr>
            <a:spLocks noGrp="1"/>
          </p:cNvSpPr>
          <p:nvPr>
            <p:ph type="ftr" sz="quarter" idx="11"/>
          </p:nvPr>
        </p:nvSpPr>
        <p:spPr/>
        <p:txBody>
          <a:bodyPr/>
          <a:lstStyle/>
          <a:p>
            <a:endParaRPr lang="es-ES"/>
          </a:p>
        </p:txBody>
      </p:sp>
      <p:sp>
        <p:nvSpPr>
          <p:cNvPr id="7" name="Marcador de posición de número de diapositiva 6"/>
          <p:cNvSpPr>
            <a:spLocks noGrp="1"/>
          </p:cNvSpPr>
          <p:nvPr>
            <p:ph type="sldNum" sz="quarter" idx="12"/>
          </p:nvPr>
        </p:nvSpPr>
        <p:spPr/>
        <p:txBody>
          <a:bodyPr/>
          <a:lstStyle/>
          <a:p>
            <a:fld id="{4FAB73BC-B049-4115-A692-8D63A059BFB8}" type="slidenum">
              <a:t>‹Nº›</a:t>
            </a:fld>
            <a:endParaRPr lang="es-ES"/>
          </a:p>
        </p:txBody>
      </p:sp>
    </p:spTree>
    <p:extLst>
      <p:ext uri="{BB962C8B-B14F-4D97-AF65-F5344CB8AC3E}">
        <p14:creationId xmlns:p14="http://schemas.microsoft.com/office/powerpoint/2010/main" val="114832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Marcador de posición de texto 2"/>
          <p:cNvSpPr>
            <a:spLocks noGrp="1"/>
          </p:cNvSpPr>
          <p:nvPr>
            <p:ph type="body" idx="1"/>
          </p:nvPr>
        </p:nvSpPr>
        <p:spPr>
          <a:xfrm>
            <a:off x="1142107" y="1828800"/>
            <a:ext cx="3361295" cy="838200"/>
          </a:xfrm>
        </p:spPr>
        <p:txBody>
          <a:bodyPr anchor="b">
            <a:normAutofit/>
          </a:bodyPr>
          <a:lstStyle>
            <a:lvl1pPr marL="0" indent="0" latinLnBrk="0">
              <a:spcBef>
                <a:spcPts val="0"/>
              </a:spcBef>
              <a:buNone/>
              <a:defRPr lang="es-ES" sz="1951" b="0" cap="all" baseline="0"/>
            </a:lvl1pPr>
            <a:lvl2pPr marL="342889" indent="0" latinLnBrk="0">
              <a:buNone/>
              <a:defRPr lang="es-ES" sz="1500" b="1"/>
            </a:lvl2pPr>
            <a:lvl3pPr marL="685777" indent="0" latinLnBrk="0">
              <a:buNone/>
              <a:defRPr lang="es-ES" sz="1350" b="1"/>
            </a:lvl3pPr>
            <a:lvl4pPr marL="1028666" indent="0" latinLnBrk="0">
              <a:buNone/>
              <a:defRPr lang="es-ES" sz="1200" b="1"/>
            </a:lvl4pPr>
            <a:lvl5pPr marL="1371554" indent="0" latinLnBrk="0">
              <a:buNone/>
              <a:defRPr lang="es-ES" sz="1200" b="1"/>
            </a:lvl5pPr>
            <a:lvl6pPr marL="1714443" indent="0" latinLnBrk="0">
              <a:buNone/>
              <a:defRPr lang="es-ES" sz="1200" b="1"/>
            </a:lvl6pPr>
            <a:lvl7pPr marL="2057331" indent="0" latinLnBrk="0">
              <a:buNone/>
              <a:defRPr lang="es-ES" sz="1200" b="1"/>
            </a:lvl7pPr>
            <a:lvl8pPr marL="2400220" indent="0" latinLnBrk="0">
              <a:buNone/>
              <a:defRPr lang="es-ES" sz="1200" b="1"/>
            </a:lvl8pPr>
            <a:lvl9pPr marL="2743109" indent="0" latinLnBrk="0">
              <a:buNone/>
              <a:defRPr lang="es-ES" sz="1200" b="1"/>
            </a:lvl9pPr>
          </a:lstStyle>
          <a:p>
            <a:pPr lvl="0"/>
            <a:r>
              <a:rPr lang="es-ES"/>
              <a:t>Haga clic para modificar los estilos de texto del patrón</a:t>
            </a:r>
          </a:p>
        </p:txBody>
      </p:sp>
      <p:sp>
        <p:nvSpPr>
          <p:cNvPr id="4" name="Marcador de posición de contenido 3"/>
          <p:cNvSpPr>
            <a:spLocks noGrp="1"/>
          </p:cNvSpPr>
          <p:nvPr>
            <p:ph sz="half" idx="2"/>
          </p:nvPr>
        </p:nvSpPr>
        <p:spPr>
          <a:xfrm>
            <a:off x="1142107" y="2743200"/>
            <a:ext cx="3361295" cy="3276600"/>
          </a:xfrm>
        </p:spPr>
        <p:txBody>
          <a:bodyPr/>
          <a:lstStyle>
            <a:lvl1pPr latinLnBrk="0">
              <a:defRPr lang="es-ES" sz="1800"/>
            </a:lvl1pPr>
            <a:lvl2pPr latinLnBrk="0">
              <a:defRPr lang="es-ES" sz="1650"/>
            </a:lvl2pPr>
            <a:lvl3pPr latinLnBrk="0">
              <a:defRPr lang="es-ES" sz="1350"/>
            </a:lvl3pPr>
            <a:lvl4pPr latinLnBrk="0">
              <a:defRPr lang="es-ES" sz="1200"/>
            </a:lvl4pPr>
            <a:lvl5pPr latinLnBrk="0">
              <a:defRPr lang="es-ES" sz="1200"/>
            </a:lvl5pPr>
            <a:lvl6pPr latinLnBrk="0">
              <a:defRPr lang="es-ES" sz="1200"/>
            </a:lvl6pPr>
            <a:lvl7pPr latinLnBrk="0">
              <a:defRPr lang="es-ES" sz="1200"/>
            </a:lvl7pPr>
            <a:lvl8pPr latinLnBrk="0">
              <a:defRPr lang="es-ES" sz="1200"/>
            </a:lvl8pPr>
            <a:lvl9pPr latinLnBrk="0">
              <a:defRPr lang="es-ES"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posición de texto 4"/>
          <p:cNvSpPr>
            <a:spLocks noGrp="1"/>
          </p:cNvSpPr>
          <p:nvPr>
            <p:ph type="body" sz="quarter" idx="3"/>
          </p:nvPr>
        </p:nvSpPr>
        <p:spPr>
          <a:xfrm>
            <a:off x="4640598" y="1828800"/>
            <a:ext cx="3361295" cy="838200"/>
          </a:xfrm>
        </p:spPr>
        <p:txBody>
          <a:bodyPr anchor="b">
            <a:normAutofit/>
          </a:bodyPr>
          <a:lstStyle>
            <a:lvl1pPr marL="0" indent="0" latinLnBrk="0">
              <a:spcBef>
                <a:spcPts val="0"/>
              </a:spcBef>
              <a:buNone/>
              <a:defRPr lang="es-ES" sz="1951" b="0" cap="all" baseline="0"/>
            </a:lvl1pPr>
            <a:lvl2pPr marL="342889" indent="0" latinLnBrk="0">
              <a:buNone/>
              <a:defRPr lang="es-ES" sz="1500" b="1"/>
            </a:lvl2pPr>
            <a:lvl3pPr marL="685777" indent="0" latinLnBrk="0">
              <a:buNone/>
              <a:defRPr lang="es-ES" sz="1350" b="1"/>
            </a:lvl3pPr>
            <a:lvl4pPr marL="1028666" indent="0" latinLnBrk="0">
              <a:buNone/>
              <a:defRPr lang="es-ES" sz="1200" b="1"/>
            </a:lvl4pPr>
            <a:lvl5pPr marL="1371554" indent="0" latinLnBrk="0">
              <a:buNone/>
              <a:defRPr lang="es-ES" sz="1200" b="1"/>
            </a:lvl5pPr>
            <a:lvl6pPr marL="1714443" indent="0" latinLnBrk="0">
              <a:buNone/>
              <a:defRPr lang="es-ES" sz="1200" b="1"/>
            </a:lvl6pPr>
            <a:lvl7pPr marL="2057331" indent="0" latinLnBrk="0">
              <a:buNone/>
              <a:defRPr lang="es-ES" sz="1200" b="1"/>
            </a:lvl7pPr>
            <a:lvl8pPr marL="2400220" indent="0" latinLnBrk="0">
              <a:buNone/>
              <a:defRPr lang="es-ES" sz="1200" b="1"/>
            </a:lvl8pPr>
            <a:lvl9pPr marL="2743109" indent="0" latinLnBrk="0">
              <a:buNone/>
              <a:defRPr lang="es-ES" sz="1200" b="1"/>
            </a:lvl9pPr>
          </a:lstStyle>
          <a:p>
            <a:pPr lvl="0"/>
            <a:r>
              <a:rPr lang="es-ES"/>
              <a:t>Haga clic para modificar los estilos de texto del patrón</a:t>
            </a:r>
          </a:p>
        </p:txBody>
      </p:sp>
      <p:sp>
        <p:nvSpPr>
          <p:cNvPr id="6" name="Marcador de posición de contenido 5"/>
          <p:cNvSpPr>
            <a:spLocks noGrp="1"/>
          </p:cNvSpPr>
          <p:nvPr>
            <p:ph sz="quarter" idx="4"/>
          </p:nvPr>
        </p:nvSpPr>
        <p:spPr>
          <a:xfrm>
            <a:off x="4640598" y="2743200"/>
            <a:ext cx="3361295" cy="3276600"/>
          </a:xfrm>
        </p:spPr>
        <p:txBody>
          <a:bodyPr/>
          <a:lstStyle>
            <a:lvl1pPr latinLnBrk="0">
              <a:defRPr lang="es-ES" sz="1800"/>
            </a:lvl1pPr>
            <a:lvl2pPr latinLnBrk="0">
              <a:defRPr lang="es-ES" sz="1650"/>
            </a:lvl2pPr>
            <a:lvl3pPr latinLnBrk="0">
              <a:defRPr lang="es-ES" sz="1350"/>
            </a:lvl3pPr>
            <a:lvl4pPr latinLnBrk="0">
              <a:defRPr lang="es-ES" sz="1200"/>
            </a:lvl4pPr>
            <a:lvl5pPr latinLnBrk="0">
              <a:defRPr lang="es-ES" sz="1200"/>
            </a:lvl5pPr>
            <a:lvl6pPr latinLnBrk="0">
              <a:defRPr lang="es-ES" sz="1200"/>
            </a:lvl6pPr>
            <a:lvl7pPr latinLnBrk="0">
              <a:defRPr lang="es-ES" sz="1200"/>
            </a:lvl7pPr>
            <a:lvl8pPr latinLnBrk="0">
              <a:defRPr lang="es-ES" sz="1200"/>
            </a:lvl8pPr>
            <a:lvl9pPr latinLnBrk="0">
              <a:defRPr lang="es-ES"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posición de fecha 6"/>
          <p:cNvSpPr>
            <a:spLocks noGrp="1"/>
          </p:cNvSpPr>
          <p:nvPr>
            <p:ph type="dt" sz="half" idx="10"/>
          </p:nvPr>
        </p:nvSpPr>
        <p:spPr/>
        <p:txBody>
          <a:bodyPr/>
          <a:lstStyle/>
          <a:p>
            <a:endParaRPr lang="es-ES"/>
          </a:p>
        </p:txBody>
      </p:sp>
      <p:sp>
        <p:nvSpPr>
          <p:cNvPr id="8" name="Marcador de posición de pie de página 7"/>
          <p:cNvSpPr>
            <a:spLocks noGrp="1"/>
          </p:cNvSpPr>
          <p:nvPr>
            <p:ph type="ftr" sz="quarter" idx="11"/>
          </p:nvPr>
        </p:nvSpPr>
        <p:spPr/>
        <p:txBody>
          <a:bodyPr/>
          <a:lstStyle/>
          <a:p>
            <a:endParaRPr lang="es-ES"/>
          </a:p>
        </p:txBody>
      </p:sp>
      <p:sp>
        <p:nvSpPr>
          <p:cNvPr id="9" name="Marcador de posición de número de diapositiva 8"/>
          <p:cNvSpPr>
            <a:spLocks noGrp="1"/>
          </p:cNvSpPr>
          <p:nvPr>
            <p:ph type="sldNum" sz="quarter" idx="12"/>
          </p:nvPr>
        </p:nvSpPr>
        <p:spPr/>
        <p:txBody>
          <a:bodyPr/>
          <a:lstStyle/>
          <a:p>
            <a:fld id="{4FAB73BC-B049-4115-A692-8D63A059BFB8}" type="slidenum">
              <a:t>‹Nº›</a:t>
            </a:fld>
            <a:endParaRPr lang="es-ES"/>
          </a:p>
        </p:txBody>
      </p:sp>
      <p:sp>
        <p:nvSpPr>
          <p:cNvPr id="10" name="Título 9"/>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826328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1142107" y="402276"/>
            <a:ext cx="6859786" cy="1160462"/>
          </a:xfrm>
        </p:spPr>
        <p:txBody>
          <a:bodyPr/>
          <a:lstStyle/>
          <a:p>
            <a:r>
              <a:rPr lang="es-ES"/>
              <a:t>Haga clic para modificar el estilo de título del patrón</a:t>
            </a:r>
          </a:p>
        </p:txBody>
      </p:sp>
      <p:sp>
        <p:nvSpPr>
          <p:cNvPr id="240" name="Marcador de posición de fecha 239"/>
          <p:cNvSpPr>
            <a:spLocks noGrp="1"/>
          </p:cNvSpPr>
          <p:nvPr>
            <p:ph type="dt" sz="half" idx="10"/>
          </p:nvPr>
        </p:nvSpPr>
        <p:spPr/>
        <p:txBody>
          <a:bodyPr/>
          <a:lstStyle/>
          <a:p>
            <a:endParaRPr lang="es-ES"/>
          </a:p>
        </p:txBody>
      </p:sp>
      <p:sp>
        <p:nvSpPr>
          <p:cNvPr id="241" name="Marcador de posición de pie de página 240"/>
          <p:cNvSpPr>
            <a:spLocks noGrp="1"/>
          </p:cNvSpPr>
          <p:nvPr>
            <p:ph type="ftr" sz="quarter" idx="11"/>
          </p:nvPr>
        </p:nvSpPr>
        <p:spPr/>
        <p:txBody>
          <a:bodyPr/>
          <a:lstStyle/>
          <a:p>
            <a:endParaRPr lang="es-ES"/>
          </a:p>
        </p:txBody>
      </p:sp>
      <p:sp>
        <p:nvSpPr>
          <p:cNvPr id="242" name="Marcador de posición de número de diapositiva 241"/>
          <p:cNvSpPr>
            <a:spLocks noGrp="1"/>
          </p:cNvSpPr>
          <p:nvPr>
            <p:ph type="sldNum" sz="quarter" idx="12"/>
          </p:nvPr>
        </p:nvSpPr>
        <p:spPr/>
        <p:txBody>
          <a:bodyPr/>
          <a:lstStyle/>
          <a:p>
            <a:fld id="{6BBE7942-5B1B-4E74-B3CD-25BF9B0ABE25}" type="slidenum">
              <a:t>‹Nº›</a:t>
            </a:fld>
            <a:endParaRPr lang="es-E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a:lstStyle/>
          <a:p>
            <a:endParaRPr lang="es-ES"/>
          </a:p>
        </p:txBody>
      </p:sp>
      <p:sp>
        <p:nvSpPr>
          <p:cNvPr id="3" name="Marcador de posición de pie de página 2"/>
          <p:cNvSpPr>
            <a:spLocks noGrp="1"/>
          </p:cNvSpPr>
          <p:nvPr>
            <p:ph type="ftr" sz="quarter" idx="11"/>
          </p:nvPr>
        </p:nvSpPr>
        <p:spPr/>
        <p:txBody>
          <a:bodyPr/>
          <a:lstStyle/>
          <a:p>
            <a:endParaRPr lang="es-ES"/>
          </a:p>
        </p:txBody>
      </p:sp>
      <p:sp>
        <p:nvSpPr>
          <p:cNvPr id="4" name="Marcador de posición de número de diapositiva 3"/>
          <p:cNvSpPr>
            <a:spLocks noGrp="1"/>
          </p:cNvSpPr>
          <p:nvPr>
            <p:ph type="sldNum" sz="quarter" idx="12"/>
          </p:nvPr>
        </p:nvSpPr>
        <p:spPr/>
        <p:txBody>
          <a:bodyPr/>
          <a:lstStyle/>
          <a:p>
            <a:fld id="{6BBE7942-5B1B-4E74-B3CD-25BF9B0ABE25}" type="slidenum">
              <a:t>‹Nº›</a:t>
            </a:fld>
            <a:endParaRPr lang="es-E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99119" y="741872"/>
            <a:ext cx="3144067" cy="2687128"/>
          </a:xfrm>
        </p:spPr>
        <p:txBody>
          <a:bodyPr anchor="b">
            <a:normAutofit/>
          </a:bodyPr>
          <a:lstStyle>
            <a:lvl1pPr algn="l" latinLnBrk="0">
              <a:defRPr lang="es-ES" sz="3001" b="1"/>
            </a:lvl1pPr>
          </a:lstStyle>
          <a:p>
            <a:r>
              <a:rPr lang="es-ES"/>
              <a:t>Haga clic para modificar el estilo de título del patrón</a:t>
            </a:r>
          </a:p>
        </p:txBody>
      </p:sp>
      <p:sp>
        <p:nvSpPr>
          <p:cNvPr id="3" name="Marcador de posición de contenido 2"/>
          <p:cNvSpPr>
            <a:spLocks noGrp="1"/>
          </p:cNvSpPr>
          <p:nvPr>
            <p:ph idx="1"/>
          </p:nvPr>
        </p:nvSpPr>
        <p:spPr>
          <a:xfrm>
            <a:off x="4171846" y="762000"/>
            <a:ext cx="4173037" cy="5257801"/>
          </a:xfrm>
        </p:spPr>
        <p:txBody>
          <a:bodyPr>
            <a:normAutofit/>
          </a:bodyPr>
          <a:lstStyle>
            <a:lvl1pPr latinLnBrk="0">
              <a:defRPr lang="es-ES" sz="1800"/>
            </a:lvl1pPr>
            <a:lvl2pPr latinLnBrk="0">
              <a:defRPr lang="es-ES" sz="1650"/>
            </a:lvl2pPr>
            <a:lvl3pPr latinLnBrk="0">
              <a:defRPr lang="es-ES" sz="1350"/>
            </a:lvl3pPr>
            <a:lvl4pPr latinLnBrk="0">
              <a:defRPr lang="es-ES" sz="1200"/>
            </a:lvl4pPr>
            <a:lvl5pPr latinLnBrk="0">
              <a:defRPr lang="es-ES" sz="1200"/>
            </a:lvl5pPr>
            <a:lvl6pPr latinLnBrk="0">
              <a:defRPr lang="es-ES" sz="1200"/>
            </a:lvl6pPr>
            <a:lvl7pPr latinLnBrk="0">
              <a:defRPr lang="es-ES" sz="1200"/>
            </a:lvl7pPr>
            <a:lvl8pPr latinLnBrk="0">
              <a:defRPr lang="es-ES" sz="1200"/>
            </a:lvl8pPr>
            <a:lvl9pPr latinLnBrk="0">
              <a:defRPr lang="es-ES"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texto 3"/>
          <p:cNvSpPr>
            <a:spLocks noGrp="1"/>
          </p:cNvSpPr>
          <p:nvPr>
            <p:ph type="body" sz="half" idx="2"/>
          </p:nvPr>
        </p:nvSpPr>
        <p:spPr>
          <a:xfrm>
            <a:off x="799119" y="3581400"/>
            <a:ext cx="3144067" cy="2438400"/>
          </a:xfrm>
        </p:spPr>
        <p:txBody>
          <a:bodyPr>
            <a:normAutofit/>
          </a:bodyPr>
          <a:lstStyle>
            <a:lvl1pPr marL="0" indent="0" latinLnBrk="0">
              <a:spcBef>
                <a:spcPts val="1350"/>
              </a:spcBef>
              <a:buNone/>
              <a:defRPr lang="es-ES" sz="1800"/>
            </a:lvl1pPr>
            <a:lvl2pPr marL="342991" indent="0" latinLnBrk="0">
              <a:buNone/>
              <a:defRPr lang="es-ES" sz="900"/>
            </a:lvl2pPr>
            <a:lvl3pPr marL="685983" indent="0" latinLnBrk="0">
              <a:buNone/>
              <a:defRPr lang="es-ES" sz="750"/>
            </a:lvl3pPr>
            <a:lvl4pPr marL="1028974" indent="0" latinLnBrk="0">
              <a:buNone/>
              <a:defRPr lang="es-ES" sz="675"/>
            </a:lvl4pPr>
            <a:lvl5pPr marL="1371966" indent="0" latinLnBrk="0">
              <a:buNone/>
              <a:defRPr lang="es-ES" sz="675"/>
            </a:lvl5pPr>
            <a:lvl6pPr marL="1714957" indent="0" latinLnBrk="0">
              <a:buNone/>
              <a:defRPr lang="es-ES" sz="675"/>
            </a:lvl6pPr>
            <a:lvl7pPr marL="2057949" indent="0" latinLnBrk="0">
              <a:buNone/>
              <a:defRPr lang="es-ES" sz="675"/>
            </a:lvl7pPr>
            <a:lvl8pPr marL="2400940" indent="0" latinLnBrk="0">
              <a:buNone/>
              <a:defRPr lang="es-ES" sz="675"/>
            </a:lvl8pPr>
            <a:lvl9pPr marL="2743932" indent="0" latinLnBrk="0">
              <a:buNone/>
              <a:defRPr lang="es-ES" sz="675"/>
            </a:lvl9pPr>
          </a:lstStyle>
          <a:p>
            <a:pPr lvl="0"/>
            <a:r>
              <a:rPr lang="es-ES"/>
              <a:t>Haga clic para modificar los estilos de texto del patrón</a:t>
            </a:r>
          </a:p>
        </p:txBody>
      </p:sp>
      <p:sp>
        <p:nvSpPr>
          <p:cNvPr id="5" name="Marcador de posición de fecha 4"/>
          <p:cNvSpPr>
            <a:spLocks noGrp="1"/>
          </p:cNvSpPr>
          <p:nvPr>
            <p:ph type="dt" sz="half" idx="10"/>
          </p:nvPr>
        </p:nvSpPr>
        <p:spPr/>
        <p:txBody>
          <a:bodyPr/>
          <a:lstStyle/>
          <a:p>
            <a:endParaRPr lang="es-ES"/>
          </a:p>
        </p:txBody>
      </p:sp>
      <p:sp>
        <p:nvSpPr>
          <p:cNvPr id="6" name="Marcador de posición de pie de página 5"/>
          <p:cNvSpPr>
            <a:spLocks noGrp="1"/>
          </p:cNvSpPr>
          <p:nvPr>
            <p:ph type="ftr" sz="quarter" idx="11"/>
          </p:nvPr>
        </p:nvSpPr>
        <p:spPr/>
        <p:txBody>
          <a:bodyPr/>
          <a:lstStyle/>
          <a:p>
            <a:endParaRPr lang="es-ES"/>
          </a:p>
        </p:txBody>
      </p:sp>
      <p:sp>
        <p:nvSpPr>
          <p:cNvPr id="7" name="Marcador de posición de número de diapositiva 6"/>
          <p:cNvSpPr>
            <a:spLocks noGrp="1"/>
          </p:cNvSpPr>
          <p:nvPr>
            <p:ph type="sldNum" sz="quarter" idx="12"/>
          </p:nvPr>
        </p:nvSpPr>
        <p:spPr/>
        <p:txBody>
          <a:bodyPr/>
          <a:lstStyle/>
          <a:p>
            <a:fld id="{3B7FEA86-1680-48AE-B31F-3E3431F3A323}" type="slidenum">
              <a:t>‹Nº›</a:t>
            </a:fld>
            <a:endParaRPr lang="es-ES"/>
          </a:p>
        </p:txBody>
      </p:sp>
    </p:spTree>
    <p:extLst>
      <p:ext uri="{BB962C8B-B14F-4D97-AF65-F5344CB8AC3E}">
        <p14:creationId xmlns:p14="http://schemas.microsoft.com/office/powerpoint/2010/main" val="229844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99117" y="741872"/>
            <a:ext cx="3144068" cy="2687128"/>
          </a:xfrm>
        </p:spPr>
        <p:txBody>
          <a:bodyPr anchor="b">
            <a:normAutofit/>
          </a:bodyPr>
          <a:lstStyle>
            <a:lvl1pPr algn="l" latinLnBrk="0">
              <a:defRPr lang="es-ES" sz="3001" b="1"/>
            </a:lvl1pPr>
          </a:lstStyle>
          <a:p>
            <a:r>
              <a:rPr lang="es-ES"/>
              <a:t>Haga clic para modificar el estilo de título del patrón</a:t>
            </a:r>
          </a:p>
        </p:txBody>
      </p:sp>
      <p:sp>
        <p:nvSpPr>
          <p:cNvPr id="3" name="Marcador de posición de imagen 2"/>
          <p:cNvSpPr>
            <a:spLocks noGrp="1"/>
          </p:cNvSpPr>
          <p:nvPr>
            <p:ph type="pic" idx="1"/>
          </p:nvPr>
        </p:nvSpPr>
        <p:spPr>
          <a:xfrm>
            <a:off x="4171846" y="762000"/>
            <a:ext cx="4173037" cy="5257800"/>
          </a:xfrm>
          <a:solidFill>
            <a:schemeClr val="bg2">
              <a:lumMod val="75000"/>
            </a:schemeClr>
          </a:solidFill>
          <a:ln w="50800">
            <a:noFill/>
            <a:miter lim="800000"/>
          </a:ln>
          <a:effectLst>
            <a:outerShdw blurRad="114300" dist="38100" dir="2700000" algn="t" rotWithShape="0">
              <a:prstClr val="black">
                <a:alpha val="42000"/>
              </a:prstClr>
            </a:outerShdw>
          </a:effectLst>
        </p:spPr>
        <p:txBody>
          <a:bodyPr>
            <a:normAutofit/>
          </a:bodyPr>
          <a:lstStyle>
            <a:lvl1pPr marL="0" indent="0" algn="ctr" latinLnBrk="0">
              <a:buNone/>
              <a:defRPr lang="es-ES" sz="1800">
                <a:solidFill>
                  <a:schemeClr val="tx1"/>
                </a:solidFill>
                <a:effectLst/>
              </a:defRPr>
            </a:lvl1pPr>
            <a:lvl2pPr marL="342991" indent="0" latinLnBrk="0">
              <a:buNone/>
              <a:defRPr lang="es-ES" sz="2101"/>
            </a:lvl2pPr>
            <a:lvl3pPr marL="685983" indent="0" latinLnBrk="0">
              <a:buNone/>
              <a:defRPr lang="es-ES" sz="1800"/>
            </a:lvl3pPr>
            <a:lvl4pPr marL="1028974" indent="0" latinLnBrk="0">
              <a:buNone/>
              <a:defRPr lang="es-ES" sz="1500"/>
            </a:lvl4pPr>
            <a:lvl5pPr marL="1371966" indent="0" latinLnBrk="0">
              <a:buNone/>
              <a:defRPr lang="es-ES" sz="1500"/>
            </a:lvl5pPr>
            <a:lvl6pPr marL="1714957" indent="0" latinLnBrk="0">
              <a:buNone/>
              <a:defRPr lang="es-ES" sz="1500"/>
            </a:lvl6pPr>
            <a:lvl7pPr marL="2057949" indent="0" latinLnBrk="0">
              <a:buNone/>
              <a:defRPr lang="es-ES" sz="1500"/>
            </a:lvl7pPr>
            <a:lvl8pPr marL="2400940" indent="0" latinLnBrk="0">
              <a:buNone/>
              <a:defRPr lang="es-ES" sz="1500"/>
            </a:lvl8pPr>
            <a:lvl9pPr marL="2743932" indent="0" latinLnBrk="0">
              <a:buNone/>
              <a:defRPr lang="es-ES" sz="1500"/>
            </a:lvl9pPr>
          </a:lstStyle>
          <a:p>
            <a:r>
              <a:rPr lang="es-ES"/>
              <a:t>Haga clic en el icono para agregar una imagen</a:t>
            </a:r>
          </a:p>
        </p:txBody>
      </p:sp>
      <p:sp>
        <p:nvSpPr>
          <p:cNvPr id="4" name="Marcador de posición de texto 3"/>
          <p:cNvSpPr>
            <a:spLocks noGrp="1"/>
          </p:cNvSpPr>
          <p:nvPr>
            <p:ph type="body" sz="half" idx="2"/>
          </p:nvPr>
        </p:nvSpPr>
        <p:spPr>
          <a:xfrm>
            <a:off x="799117" y="3581400"/>
            <a:ext cx="3144068" cy="2438400"/>
          </a:xfrm>
        </p:spPr>
        <p:txBody>
          <a:bodyPr>
            <a:normAutofit/>
          </a:bodyPr>
          <a:lstStyle>
            <a:lvl1pPr marL="0" indent="0" latinLnBrk="0">
              <a:spcBef>
                <a:spcPts val="1350"/>
              </a:spcBef>
              <a:buNone/>
              <a:defRPr lang="es-ES" sz="1800"/>
            </a:lvl1pPr>
            <a:lvl2pPr marL="342991" indent="0" latinLnBrk="0">
              <a:buNone/>
              <a:defRPr lang="es-ES" sz="900"/>
            </a:lvl2pPr>
            <a:lvl3pPr marL="685983" indent="0" latinLnBrk="0">
              <a:buNone/>
              <a:defRPr lang="es-ES" sz="750"/>
            </a:lvl3pPr>
            <a:lvl4pPr marL="1028974" indent="0" latinLnBrk="0">
              <a:buNone/>
              <a:defRPr lang="es-ES" sz="675"/>
            </a:lvl4pPr>
            <a:lvl5pPr marL="1371966" indent="0" latinLnBrk="0">
              <a:buNone/>
              <a:defRPr lang="es-ES" sz="675"/>
            </a:lvl5pPr>
            <a:lvl6pPr marL="1714957" indent="0" latinLnBrk="0">
              <a:buNone/>
              <a:defRPr lang="es-ES" sz="675"/>
            </a:lvl6pPr>
            <a:lvl7pPr marL="2057949" indent="0" latinLnBrk="0">
              <a:buNone/>
              <a:defRPr lang="es-ES" sz="675"/>
            </a:lvl7pPr>
            <a:lvl8pPr marL="2400940" indent="0" latinLnBrk="0">
              <a:buNone/>
              <a:defRPr lang="es-ES" sz="675"/>
            </a:lvl8pPr>
            <a:lvl9pPr marL="2743932" indent="0" latinLnBrk="0">
              <a:buNone/>
              <a:defRPr lang="es-ES" sz="675"/>
            </a:lvl9pPr>
          </a:lstStyle>
          <a:p>
            <a:pPr lvl="0"/>
            <a:r>
              <a:rPr lang="es-ES"/>
              <a:t>Haga clic para modificar los estilos de texto del patrón</a:t>
            </a:r>
          </a:p>
        </p:txBody>
      </p:sp>
      <p:sp>
        <p:nvSpPr>
          <p:cNvPr id="86" name="Marcador de posición de fecha 85"/>
          <p:cNvSpPr>
            <a:spLocks noGrp="1"/>
          </p:cNvSpPr>
          <p:nvPr>
            <p:ph type="dt" sz="half" idx="10"/>
          </p:nvPr>
        </p:nvSpPr>
        <p:spPr/>
        <p:txBody>
          <a:bodyPr/>
          <a:lstStyle/>
          <a:p>
            <a:endParaRPr lang="es-ES"/>
          </a:p>
        </p:txBody>
      </p:sp>
      <p:sp>
        <p:nvSpPr>
          <p:cNvPr id="87" name="Marcador de posición de pie de página 86"/>
          <p:cNvSpPr>
            <a:spLocks noGrp="1"/>
          </p:cNvSpPr>
          <p:nvPr>
            <p:ph type="ftr" sz="quarter" idx="11"/>
          </p:nvPr>
        </p:nvSpPr>
        <p:spPr/>
        <p:txBody>
          <a:bodyPr/>
          <a:lstStyle/>
          <a:p>
            <a:endParaRPr lang="es-ES"/>
          </a:p>
        </p:txBody>
      </p:sp>
      <p:sp>
        <p:nvSpPr>
          <p:cNvPr id="90" name="Marcador de posición de número de diapositiva 89"/>
          <p:cNvSpPr>
            <a:spLocks noGrp="1"/>
          </p:cNvSpPr>
          <p:nvPr>
            <p:ph type="sldNum" sz="quarter" idx="12"/>
          </p:nvPr>
        </p:nvSpPr>
        <p:spPr/>
        <p:txBody>
          <a:bodyPr/>
          <a:lstStyle/>
          <a:p>
            <a:fld id="{6BBE7942-5B1B-4E74-B3CD-25BF9B0ABE25}" type="slidenum">
              <a:t>‹Nº›</a:t>
            </a:fld>
            <a:endParaRPr lang="es-E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05" name="Forma libre 330"/>
          <p:cNvSpPr>
            <a:spLocks/>
          </p:cNvSpPr>
          <p:nvPr/>
        </p:nvSpPr>
        <p:spPr bwMode="auto">
          <a:xfrm>
            <a:off x="0" y="5525051"/>
            <a:ext cx="9150908" cy="1331045"/>
          </a:xfrm>
          <a:custGeom>
            <a:avLst/>
            <a:gdLst/>
            <a:ahLst/>
            <a:cxnLst/>
            <a:rect l="l" t="t" r="r" b="b"/>
            <a:pathLst>
              <a:path w="12198033" h="1331045">
                <a:moveTo>
                  <a:pt x="12198033" y="1196494"/>
                </a:moveTo>
                <a:lnTo>
                  <a:pt x="12198033" y="1227876"/>
                </a:lnTo>
                <a:lnTo>
                  <a:pt x="11731068" y="1331045"/>
                </a:lnTo>
                <a:lnTo>
                  <a:pt x="11571667" y="1331045"/>
                </a:lnTo>
                <a:cubicBezTo>
                  <a:pt x="11784654" y="1288747"/>
                  <a:pt x="11993493" y="1243425"/>
                  <a:pt x="12198033" y="1196494"/>
                </a:cubicBezTo>
                <a:close/>
                <a:moveTo>
                  <a:pt x="12198033" y="1079784"/>
                </a:moveTo>
                <a:lnTo>
                  <a:pt x="12198033" y="1108141"/>
                </a:lnTo>
                <a:cubicBezTo>
                  <a:pt x="11849183" y="1191043"/>
                  <a:pt x="11502302" y="1266003"/>
                  <a:pt x="11157281" y="1331045"/>
                </a:cubicBezTo>
                <a:lnTo>
                  <a:pt x="10998330" y="1331045"/>
                </a:lnTo>
                <a:cubicBezTo>
                  <a:pt x="11412550" y="1255509"/>
                  <a:pt x="11813177" y="1170340"/>
                  <a:pt x="12198033" y="1079784"/>
                </a:cubicBezTo>
                <a:close/>
                <a:moveTo>
                  <a:pt x="12198033" y="961224"/>
                </a:moveTo>
                <a:lnTo>
                  <a:pt x="12198033" y="986997"/>
                </a:lnTo>
                <a:cubicBezTo>
                  <a:pt x="11645354" y="1122020"/>
                  <a:pt x="11097391" y="1237456"/>
                  <a:pt x="10554898" y="1331045"/>
                </a:cubicBezTo>
                <a:lnTo>
                  <a:pt x="10390409" y="1331045"/>
                </a:lnTo>
                <a:cubicBezTo>
                  <a:pt x="11023530" y="1226457"/>
                  <a:pt x="11628699" y="1099423"/>
                  <a:pt x="12198033" y="961224"/>
                </a:cubicBezTo>
                <a:close/>
                <a:moveTo>
                  <a:pt x="12198033" y="841023"/>
                </a:moveTo>
                <a:lnTo>
                  <a:pt x="12198033" y="866683"/>
                </a:lnTo>
                <a:cubicBezTo>
                  <a:pt x="11424787" y="1060536"/>
                  <a:pt x="10660468" y="1216046"/>
                  <a:pt x="9908372" y="1331045"/>
                </a:cubicBezTo>
                <a:lnTo>
                  <a:pt x="9738431" y="1331045"/>
                </a:lnTo>
                <a:cubicBezTo>
                  <a:pt x="10544680" y="1212098"/>
                  <a:pt x="11365537" y="1048753"/>
                  <a:pt x="12198033" y="841023"/>
                </a:cubicBezTo>
                <a:close/>
                <a:moveTo>
                  <a:pt x="12198033" y="736999"/>
                </a:moveTo>
                <a:lnTo>
                  <a:pt x="12198033" y="754688"/>
                </a:lnTo>
                <a:cubicBezTo>
                  <a:pt x="11208022" y="1008553"/>
                  <a:pt x="10234985" y="1202065"/>
                  <a:pt x="9282858" y="1331045"/>
                </a:cubicBezTo>
                <a:lnTo>
                  <a:pt x="9147179" y="1331045"/>
                </a:lnTo>
                <a:cubicBezTo>
                  <a:pt x="10191953" y="1195709"/>
                  <a:pt x="11214463" y="989995"/>
                  <a:pt x="12198033" y="736999"/>
                </a:cubicBezTo>
                <a:close/>
                <a:moveTo>
                  <a:pt x="12198033" y="605891"/>
                </a:moveTo>
                <a:lnTo>
                  <a:pt x="12198033" y="620405"/>
                </a:lnTo>
                <a:cubicBezTo>
                  <a:pt x="10916468" y="957253"/>
                  <a:pt x="9656814" y="1196289"/>
                  <a:pt x="8437575" y="1331045"/>
                </a:cubicBezTo>
                <a:lnTo>
                  <a:pt x="8297530" y="1331045"/>
                </a:lnTo>
                <a:cubicBezTo>
                  <a:pt x="9636153" y="1193329"/>
                  <a:pt x="10948162" y="935934"/>
                  <a:pt x="12198033" y="605891"/>
                </a:cubicBezTo>
                <a:close/>
                <a:moveTo>
                  <a:pt x="12198033" y="484817"/>
                </a:moveTo>
                <a:lnTo>
                  <a:pt x="12198033" y="500918"/>
                </a:lnTo>
                <a:cubicBezTo>
                  <a:pt x="10548187" y="943710"/>
                  <a:pt x="8934515" y="1223873"/>
                  <a:pt x="7392761" y="1331045"/>
                </a:cubicBezTo>
                <a:lnTo>
                  <a:pt x="7210925" y="1331045"/>
                </a:lnTo>
                <a:cubicBezTo>
                  <a:pt x="8917741" y="1224223"/>
                  <a:pt x="10601963" y="914695"/>
                  <a:pt x="12198033" y="484817"/>
                </a:cubicBezTo>
                <a:close/>
                <a:moveTo>
                  <a:pt x="12198033" y="0"/>
                </a:moveTo>
                <a:lnTo>
                  <a:pt x="12198033" y="6190"/>
                </a:lnTo>
                <a:cubicBezTo>
                  <a:pt x="10484135" y="511501"/>
                  <a:pt x="8802601" y="851467"/>
                  <a:pt x="7190245" y="1023081"/>
                </a:cubicBezTo>
                <a:cubicBezTo>
                  <a:pt x="5564292" y="1196887"/>
                  <a:pt x="4000196" y="1199936"/>
                  <a:pt x="2524467" y="1023081"/>
                </a:cubicBezTo>
                <a:cubicBezTo>
                  <a:pt x="5767255" y="1471487"/>
                  <a:pt x="9131567" y="997348"/>
                  <a:pt x="12198033" y="112614"/>
                </a:cubicBezTo>
                <a:lnTo>
                  <a:pt x="12198033" y="125781"/>
                </a:lnTo>
                <a:cubicBezTo>
                  <a:pt x="10479766" y="620898"/>
                  <a:pt x="8797574" y="948672"/>
                  <a:pt x="7190245" y="1099312"/>
                </a:cubicBezTo>
                <a:cubicBezTo>
                  <a:pt x="6200534" y="1193837"/>
                  <a:pt x="5228497" y="1224330"/>
                  <a:pt x="4300644" y="1184690"/>
                </a:cubicBezTo>
                <a:cubicBezTo>
                  <a:pt x="3814626" y="1166395"/>
                  <a:pt x="3328607" y="1126755"/>
                  <a:pt x="2860262" y="1071869"/>
                </a:cubicBezTo>
                <a:cubicBezTo>
                  <a:pt x="2692365" y="1050524"/>
                  <a:pt x="2524467" y="1029180"/>
                  <a:pt x="2356570" y="1004786"/>
                </a:cubicBezTo>
                <a:cubicBezTo>
                  <a:pt x="5648013" y="1560318"/>
                  <a:pt x="9080277" y="1121784"/>
                  <a:pt x="12198033" y="243599"/>
                </a:cubicBezTo>
                <a:lnTo>
                  <a:pt x="12198033" y="254307"/>
                </a:lnTo>
                <a:cubicBezTo>
                  <a:pt x="10479035" y="738495"/>
                  <a:pt x="8796253" y="1051905"/>
                  <a:pt x="7190245" y="1184690"/>
                </a:cubicBezTo>
                <a:cubicBezTo>
                  <a:pt x="5449415" y="1331052"/>
                  <a:pt x="3788115" y="1263969"/>
                  <a:pt x="2241693" y="992589"/>
                </a:cubicBezTo>
                <a:cubicBezTo>
                  <a:pt x="5555679" y="1638083"/>
                  <a:pt x="9045497" y="1222147"/>
                  <a:pt x="12198033" y="356032"/>
                </a:cubicBezTo>
                <a:lnTo>
                  <a:pt x="12198033" y="372908"/>
                </a:lnTo>
                <a:cubicBezTo>
                  <a:pt x="10475672" y="846233"/>
                  <a:pt x="8795354" y="1145588"/>
                  <a:pt x="7190245" y="1260920"/>
                </a:cubicBezTo>
                <a:cubicBezTo>
                  <a:pt x="6169606" y="1334101"/>
                  <a:pt x="5166641" y="1337151"/>
                  <a:pt x="4216695" y="1263969"/>
                </a:cubicBezTo>
                <a:cubicBezTo>
                  <a:pt x="3514178" y="1209084"/>
                  <a:pt x="2824915" y="1114558"/>
                  <a:pt x="2157744" y="980392"/>
                </a:cubicBezTo>
                <a:cubicBezTo>
                  <a:pt x="2983516" y="1162044"/>
                  <a:pt x="3819377" y="1275938"/>
                  <a:pt x="4657682" y="1331045"/>
                </a:cubicBezTo>
                <a:lnTo>
                  <a:pt x="4481479" y="1331045"/>
                </a:lnTo>
                <a:cubicBezTo>
                  <a:pt x="3656148" y="1268940"/>
                  <a:pt x="2856523" y="1150409"/>
                  <a:pt x="2087051" y="977343"/>
                </a:cubicBezTo>
                <a:cubicBezTo>
                  <a:pt x="2060541" y="971245"/>
                  <a:pt x="2034031" y="965146"/>
                  <a:pt x="2003102" y="959048"/>
                </a:cubicBezTo>
                <a:cubicBezTo>
                  <a:pt x="2011939" y="962097"/>
                  <a:pt x="2016357" y="962097"/>
                  <a:pt x="2020776" y="965146"/>
                </a:cubicBezTo>
                <a:cubicBezTo>
                  <a:pt x="2693419" y="1133468"/>
                  <a:pt x="3373403" y="1254070"/>
                  <a:pt x="4056351" y="1331045"/>
                </a:cubicBezTo>
                <a:lnTo>
                  <a:pt x="4007137" y="1331045"/>
                </a:lnTo>
                <a:cubicBezTo>
                  <a:pt x="3452862" y="1266043"/>
                  <a:pt x="2911375" y="1173851"/>
                  <a:pt x="2383080" y="1056623"/>
                </a:cubicBezTo>
                <a:cubicBezTo>
                  <a:pt x="2860989" y="1171751"/>
                  <a:pt x="3341603" y="1263400"/>
                  <a:pt x="3823766" y="1331045"/>
                </a:cubicBezTo>
                <a:lnTo>
                  <a:pt x="3673814" y="1331045"/>
                </a:lnTo>
                <a:cubicBezTo>
                  <a:pt x="3424567" y="1294913"/>
                  <a:pt x="3178451" y="1251546"/>
                  <a:pt x="2935374" y="1202985"/>
                </a:cubicBezTo>
                <a:cubicBezTo>
                  <a:pt x="3160719" y="1250976"/>
                  <a:pt x="3388573" y="1294278"/>
                  <a:pt x="3619140" y="1331045"/>
                </a:cubicBezTo>
                <a:lnTo>
                  <a:pt x="3470205" y="1331045"/>
                </a:lnTo>
                <a:cubicBezTo>
                  <a:pt x="3254905" y="1294187"/>
                  <a:pt x="3042011" y="1251324"/>
                  <a:pt x="2831395" y="1203735"/>
                </a:cubicBezTo>
                <a:lnTo>
                  <a:pt x="2665855" y="1166395"/>
                </a:lnTo>
                <a:cubicBezTo>
                  <a:pt x="2710038" y="1178591"/>
                  <a:pt x="2754222" y="1187739"/>
                  <a:pt x="2798405" y="1196887"/>
                </a:cubicBezTo>
                <a:lnTo>
                  <a:pt x="2831395" y="1203735"/>
                </a:lnTo>
                <a:cubicBezTo>
                  <a:pt x="3026164" y="1252537"/>
                  <a:pt x="3221677" y="1294670"/>
                  <a:pt x="3417529" y="1331045"/>
                </a:cubicBezTo>
                <a:lnTo>
                  <a:pt x="3268386" y="1331045"/>
                </a:lnTo>
                <a:cubicBezTo>
                  <a:pt x="3185950" y="1316178"/>
                  <a:pt x="3104226" y="1298672"/>
                  <a:pt x="3022804" y="1280541"/>
                </a:cubicBezTo>
                <a:cubicBezTo>
                  <a:pt x="2940474" y="1262134"/>
                  <a:pt x="2858380" y="1242071"/>
                  <a:pt x="2776313" y="1221280"/>
                </a:cubicBezTo>
                <a:cubicBezTo>
                  <a:pt x="2851425" y="1239576"/>
                  <a:pt x="2926537" y="1257871"/>
                  <a:pt x="3001649" y="1276166"/>
                </a:cubicBezTo>
                <a:lnTo>
                  <a:pt x="3022804" y="1280541"/>
                </a:lnTo>
                <a:lnTo>
                  <a:pt x="3258162" y="1331045"/>
                </a:lnTo>
                <a:lnTo>
                  <a:pt x="3101398" y="1331045"/>
                </a:lnTo>
                <a:cubicBezTo>
                  <a:pt x="3027997" y="1316434"/>
                  <a:pt x="2954075" y="1298585"/>
                  <a:pt x="2882354" y="1279216"/>
                </a:cubicBezTo>
                <a:lnTo>
                  <a:pt x="3101039" y="1331045"/>
                </a:lnTo>
                <a:lnTo>
                  <a:pt x="2819650" y="1331045"/>
                </a:lnTo>
                <a:cubicBezTo>
                  <a:pt x="2316348" y="1194470"/>
                  <a:pt x="1824455" y="1031459"/>
                  <a:pt x="1344768" y="843177"/>
                </a:cubicBezTo>
                <a:cubicBezTo>
                  <a:pt x="877686" y="764236"/>
                  <a:pt x="442595" y="705795"/>
                  <a:pt x="0" y="660447"/>
                </a:cubicBezTo>
                <a:lnTo>
                  <a:pt x="0" y="656764"/>
                </a:lnTo>
                <a:cubicBezTo>
                  <a:pt x="377874" y="694662"/>
                  <a:pt x="817021" y="750847"/>
                  <a:pt x="1322676" y="834030"/>
                </a:cubicBezTo>
                <a:cubicBezTo>
                  <a:pt x="1296166" y="824882"/>
                  <a:pt x="1265238" y="812685"/>
                  <a:pt x="1238728" y="800488"/>
                </a:cubicBezTo>
                <a:cubicBezTo>
                  <a:pt x="829615" y="718589"/>
                  <a:pt x="418296" y="645829"/>
                  <a:pt x="0" y="583871"/>
                </a:cubicBezTo>
                <a:lnTo>
                  <a:pt x="0" y="577715"/>
                </a:lnTo>
                <a:cubicBezTo>
                  <a:pt x="405627" y="636456"/>
                  <a:pt x="811131" y="709719"/>
                  <a:pt x="1216636" y="791341"/>
                </a:cubicBezTo>
                <a:cubicBezTo>
                  <a:pt x="1194544" y="782193"/>
                  <a:pt x="1168034" y="773045"/>
                  <a:pt x="1145942" y="763898"/>
                </a:cubicBezTo>
                <a:cubicBezTo>
                  <a:pt x="1097340" y="751701"/>
                  <a:pt x="1048739" y="739504"/>
                  <a:pt x="995718" y="730356"/>
                </a:cubicBezTo>
                <a:cubicBezTo>
                  <a:pt x="662862" y="654451"/>
                  <a:pt x="331903" y="586398"/>
                  <a:pt x="0" y="525497"/>
                </a:cubicBezTo>
                <a:lnTo>
                  <a:pt x="0" y="515954"/>
                </a:lnTo>
                <a:cubicBezTo>
                  <a:pt x="364641" y="581994"/>
                  <a:pt x="728782" y="658099"/>
                  <a:pt x="1092922" y="742553"/>
                </a:cubicBezTo>
                <a:cubicBezTo>
                  <a:pt x="1061994" y="730356"/>
                  <a:pt x="1035484" y="718160"/>
                  <a:pt x="1008974" y="705963"/>
                </a:cubicBezTo>
                <a:cubicBezTo>
                  <a:pt x="986916" y="702918"/>
                  <a:pt x="969262" y="696834"/>
                  <a:pt x="969208" y="696815"/>
                </a:cubicBezTo>
                <a:cubicBezTo>
                  <a:pt x="679894" y="623469"/>
                  <a:pt x="347184" y="546040"/>
                  <a:pt x="0" y="469406"/>
                </a:cubicBezTo>
                <a:lnTo>
                  <a:pt x="0" y="462322"/>
                </a:lnTo>
                <a:cubicBezTo>
                  <a:pt x="285172" y="527372"/>
                  <a:pt x="682319" y="619356"/>
                  <a:pt x="968950" y="689582"/>
                </a:cubicBezTo>
                <a:cubicBezTo>
                  <a:pt x="971885" y="691215"/>
                  <a:pt x="974965" y="692491"/>
                  <a:pt x="978045" y="693766"/>
                </a:cubicBezTo>
                <a:lnTo>
                  <a:pt x="973627" y="690717"/>
                </a:lnTo>
                <a:lnTo>
                  <a:pt x="968950" y="689582"/>
                </a:lnTo>
                <a:lnTo>
                  <a:pt x="911770" y="663274"/>
                </a:lnTo>
                <a:cubicBezTo>
                  <a:pt x="603081" y="576909"/>
                  <a:pt x="299644" y="492960"/>
                  <a:pt x="0" y="415049"/>
                </a:cubicBezTo>
                <a:lnTo>
                  <a:pt x="0" y="403870"/>
                </a:lnTo>
                <a:cubicBezTo>
                  <a:pt x="275445" y="476181"/>
                  <a:pt x="553584" y="552778"/>
                  <a:pt x="836658" y="632781"/>
                </a:cubicBezTo>
                <a:cubicBezTo>
                  <a:pt x="823403" y="626683"/>
                  <a:pt x="810148" y="620585"/>
                  <a:pt x="801311" y="614486"/>
                </a:cubicBezTo>
                <a:cubicBezTo>
                  <a:pt x="531054" y="530373"/>
                  <a:pt x="263975" y="449550"/>
                  <a:pt x="0" y="370949"/>
                </a:cubicBezTo>
                <a:lnTo>
                  <a:pt x="0" y="357127"/>
                </a:lnTo>
                <a:cubicBezTo>
                  <a:pt x="165011" y="407422"/>
                  <a:pt x="333101" y="459584"/>
                  <a:pt x="505282" y="513862"/>
                </a:cubicBezTo>
                <a:lnTo>
                  <a:pt x="0" y="340995"/>
                </a:lnTo>
                <a:lnTo>
                  <a:pt x="0" y="311409"/>
                </a:lnTo>
                <a:cubicBezTo>
                  <a:pt x="37143" y="323887"/>
                  <a:pt x="74462" y="336499"/>
                  <a:pt x="112048" y="349204"/>
                </a:cubicBezTo>
                <a:lnTo>
                  <a:pt x="0" y="307856"/>
                </a:lnTo>
                <a:lnTo>
                  <a:pt x="0" y="202082"/>
                </a:lnTo>
                <a:cubicBezTo>
                  <a:pt x="169306" y="283978"/>
                  <a:pt x="341819" y="366541"/>
                  <a:pt x="518537" y="449829"/>
                </a:cubicBezTo>
                <a:cubicBezTo>
                  <a:pt x="575975" y="474222"/>
                  <a:pt x="628995" y="498616"/>
                  <a:pt x="686434" y="523010"/>
                </a:cubicBezTo>
                <a:cubicBezTo>
                  <a:pt x="712944" y="535207"/>
                  <a:pt x="739454" y="544354"/>
                  <a:pt x="770382" y="556551"/>
                </a:cubicBezTo>
                <a:cubicBezTo>
                  <a:pt x="810148" y="574846"/>
                  <a:pt x="854331" y="590092"/>
                  <a:pt x="894096" y="608388"/>
                </a:cubicBezTo>
                <a:cubicBezTo>
                  <a:pt x="955953" y="632781"/>
                  <a:pt x="1013392" y="654126"/>
                  <a:pt x="1070830" y="675471"/>
                </a:cubicBezTo>
                <a:cubicBezTo>
                  <a:pt x="1260819" y="739504"/>
                  <a:pt x="1450808" y="800488"/>
                  <a:pt x="1645216" y="858424"/>
                </a:cubicBezTo>
                <a:cubicBezTo>
                  <a:pt x="1720328" y="876719"/>
                  <a:pt x="1795440" y="895014"/>
                  <a:pt x="1874970" y="913309"/>
                </a:cubicBezTo>
                <a:cubicBezTo>
                  <a:pt x="1967755" y="931605"/>
                  <a:pt x="2060541" y="949900"/>
                  <a:pt x="2153326" y="968195"/>
                </a:cubicBezTo>
                <a:cubicBezTo>
                  <a:pt x="2166581" y="971245"/>
                  <a:pt x="2179836" y="971245"/>
                  <a:pt x="2197509" y="974294"/>
                </a:cubicBezTo>
                <a:cubicBezTo>
                  <a:pt x="5483281" y="1420688"/>
                  <a:pt x="8956898" y="948095"/>
                  <a:pt x="12198033" y="0"/>
                </a:cubicBezTo>
                <a:close/>
              </a:path>
            </a:pathLst>
          </a:custGeom>
          <a:solidFill>
            <a:schemeClr val="bg2">
              <a:lumMod val="75000"/>
            </a:schemeClr>
          </a:solidFill>
          <a:ln>
            <a:noFill/>
          </a:ln>
        </p:spPr>
        <p:txBody>
          <a:bodyPr vert="horz" wrap="square" lIns="68598" tIns="34299" rIns="68598" bIns="34299" numCol="1" anchor="t" anchorCtr="0" compatLnSpc="1">
            <a:prstTxWarp prst="textNoShape">
              <a:avLst/>
            </a:prstTxWarp>
          </a:bodyPr>
          <a:lstStyle/>
          <a:p>
            <a:endParaRPr lang="es-ES" sz="1350"/>
          </a:p>
        </p:txBody>
      </p:sp>
      <p:sp>
        <p:nvSpPr>
          <p:cNvPr id="2" name="Marcador de posición de título 1"/>
          <p:cNvSpPr>
            <a:spLocks noGrp="1"/>
          </p:cNvSpPr>
          <p:nvPr>
            <p:ph type="title"/>
          </p:nvPr>
        </p:nvSpPr>
        <p:spPr>
          <a:xfrm>
            <a:off x="1142107" y="402276"/>
            <a:ext cx="6859786" cy="1160462"/>
          </a:xfrm>
          <a:prstGeom prst="rect">
            <a:avLst/>
          </a:prstGeom>
        </p:spPr>
        <p:txBody>
          <a:bodyPr vert="horz" lIns="91440" tIns="45720" rIns="91440" bIns="45720" rtlCol="0" anchor="b">
            <a:normAutofit/>
          </a:bodyPr>
          <a:lstStyle/>
          <a:p>
            <a:r>
              <a:rPr lang="es-ES"/>
              <a:t>Haga clic para modificar el estilo de título del patrón</a:t>
            </a:r>
          </a:p>
        </p:txBody>
      </p:sp>
      <p:sp>
        <p:nvSpPr>
          <p:cNvPr id="3" name="Marcador de posición de texto 2"/>
          <p:cNvSpPr>
            <a:spLocks noGrp="1"/>
          </p:cNvSpPr>
          <p:nvPr>
            <p:ph type="body" idx="1"/>
          </p:nvPr>
        </p:nvSpPr>
        <p:spPr>
          <a:xfrm>
            <a:off x="1142107" y="1828800"/>
            <a:ext cx="6859786" cy="4191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posición de fecha 3"/>
          <p:cNvSpPr>
            <a:spLocks noGrp="1"/>
          </p:cNvSpPr>
          <p:nvPr>
            <p:ph type="dt" sz="half" idx="2"/>
          </p:nvPr>
        </p:nvSpPr>
        <p:spPr>
          <a:xfrm>
            <a:off x="6326874" y="6413501"/>
            <a:ext cx="931875" cy="250826"/>
          </a:xfrm>
          <a:prstGeom prst="rect">
            <a:avLst/>
          </a:prstGeom>
        </p:spPr>
        <p:txBody>
          <a:bodyPr vert="horz" lIns="91440" tIns="45720" rIns="91440" bIns="45720" rtlCol="0" anchor="ctr"/>
          <a:lstStyle>
            <a:lvl1pPr algn="r" latinLnBrk="0">
              <a:defRPr lang="es-ES" sz="750">
                <a:solidFill>
                  <a:schemeClr val="tx1"/>
                </a:solidFill>
              </a:defRPr>
            </a:lvl1pPr>
          </a:lstStyle>
          <a:p>
            <a:endParaRPr lang="es-ES"/>
          </a:p>
        </p:txBody>
      </p:sp>
      <p:sp>
        <p:nvSpPr>
          <p:cNvPr id="5" name="Marcador de posición de pie de página 4"/>
          <p:cNvSpPr>
            <a:spLocks noGrp="1"/>
          </p:cNvSpPr>
          <p:nvPr>
            <p:ph type="ftr" sz="quarter" idx="3"/>
          </p:nvPr>
        </p:nvSpPr>
        <p:spPr>
          <a:xfrm>
            <a:off x="1145230" y="6413501"/>
            <a:ext cx="5084551" cy="250826"/>
          </a:xfrm>
          <a:prstGeom prst="rect">
            <a:avLst/>
          </a:prstGeom>
        </p:spPr>
        <p:txBody>
          <a:bodyPr vert="horz" lIns="91440" tIns="45720" rIns="91440" bIns="45720" rtlCol="0" anchor="ctr"/>
          <a:lstStyle>
            <a:lvl1pPr algn="l" latinLnBrk="0">
              <a:defRPr lang="es-ES" sz="750">
                <a:solidFill>
                  <a:schemeClr val="tx1"/>
                </a:solidFill>
              </a:defRPr>
            </a:lvl1pPr>
          </a:lstStyle>
          <a:p>
            <a:endParaRPr lang="es-ES"/>
          </a:p>
        </p:txBody>
      </p:sp>
      <p:sp>
        <p:nvSpPr>
          <p:cNvPr id="6" name="Marcador de posición de número de diapositiva 5"/>
          <p:cNvSpPr>
            <a:spLocks noGrp="1"/>
          </p:cNvSpPr>
          <p:nvPr>
            <p:ph type="sldNum" sz="quarter" idx="4"/>
          </p:nvPr>
        </p:nvSpPr>
        <p:spPr>
          <a:xfrm>
            <a:off x="7373079" y="6413501"/>
            <a:ext cx="641372" cy="250826"/>
          </a:xfrm>
          <a:prstGeom prst="rect">
            <a:avLst/>
          </a:prstGeom>
        </p:spPr>
        <p:txBody>
          <a:bodyPr vert="horz" lIns="91440" tIns="45720" rIns="91440" bIns="45720" rtlCol="0" anchor="ctr"/>
          <a:lstStyle>
            <a:lvl1pPr algn="r" latinLnBrk="0">
              <a:defRPr lang="es-ES" sz="750">
                <a:solidFill>
                  <a:schemeClr val="tx1"/>
                </a:solidFill>
              </a:defRPr>
            </a:lvl1pPr>
          </a:lstStyle>
          <a:p>
            <a:fld id="{6BBE7942-5B1B-4E74-B3CD-25BF9B0ABE25}" type="slidenum">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73" r:id="rId2"/>
    <p:sldLayoutId id="2147483663" r:id="rId3"/>
    <p:sldLayoutId id="2147483675" r:id="rId4"/>
    <p:sldLayoutId id="2147483676" r:id="rId5"/>
    <p:sldLayoutId id="2147483667" r:id="rId6"/>
    <p:sldLayoutId id="2147483668" r:id="rId7"/>
    <p:sldLayoutId id="2147483674" r:id="rId8"/>
    <p:sldLayoutId id="2147483670"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983" rtl="0" eaLnBrk="1" latinLnBrk="0" hangingPunct="1">
        <a:lnSpc>
          <a:spcPct val="90000"/>
        </a:lnSpc>
        <a:spcBef>
          <a:spcPct val="0"/>
        </a:spcBef>
        <a:buNone/>
        <a:defRPr lang="es-ES" sz="2851" b="1" kern="1200" baseline="0">
          <a:solidFill>
            <a:schemeClr val="tx1"/>
          </a:solidFill>
          <a:effectLst>
            <a:outerShdw blurRad="38100" dist="38100" dir="2700000" algn="br" rotWithShape="0">
              <a:schemeClr val="bg2">
                <a:lumMod val="50000"/>
                <a:alpha val="43000"/>
              </a:schemeClr>
            </a:outerShdw>
          </a:effectLst>
          <a:latin typeface="+mj-lt"/>
          <a:ea typeface="+mj-ea"/>
          <a:cs typeface="+mj-cs"/>
        </a:defRPr>
      </a:lvl1pPr>
      <a:lvl2pPr eaLnBrk="1" latinLnBrk="0" hangingPunct="1">
        <a:defRPr lang="es-ES">
          <a:solidFill>
            <a:schemeClr val="tx2"/>
          </a:solidFill>
        </a:defRPr>
      </a:lvl2pPr>
      <a:lvl3pPr eaLnBrk="1" latinLnBrk="0" hangingPunct="1">
        <a:defRPr lang="es-ES">
          <a:solidFill>
            <a:schemeClr val="tx2"/>
          </a:solidFill>
        </a:defRPr>
      </a:lvl3pPr>
      <a:lvl4pPr eaLnBrk="1" latinLnBrk="0" hangingPunct="1">
        <a:defRPr lang="es-ES">
          <a:solidFill>
            <a:schemeClr val="tx2"/>
          </a:solidFill>
        </a:defRPr>
      </a:lvl4pPr>
      <a:lvl5pPr eaLnBrk="1" latinLnBrk="0" hangingPunct="1">
        <a:defRPr lang="es-ES">
          <a:solidFill>
            <a:schemeClr val="tx2"/>
          </a:solidFill>
        </a:defRPr>
      </a:lvl5pPr>
      <a:lvl6pPr eaLnBrk="1" latinLnBrk="0" hangingPunct="1">
        <a:defRPr lang="es-ES">
          <a:solidFill>
            <a:schemeClr val="tx2"/>
          </a:solidFill>
        </a:defRPr>
      </a:lvl6pPr>
      <a:lvl7pPr eaLnBrk="1" latinLnBrk="0" hangingPunct="1">
        <a:defRPr lang="es-ES">
          <a:solidFill>
            <a:schemeClr val="tx2"/>
          </a:solidFill>
        </a:defRPr>
      </a:lvl7pPr>
      <a:lvl8pPr eaLnBrk="1" latinLnBrk="0" hangingPunct="1">
        <a:defRPr lang="es-ES">
          <a:solidFill>
            <a:schemeClr val="tx2"/>
          </a:solidFill>
        </a:defRPr>
      </a:lvl8pPr>
      <a:lvl9pPr eaLnBrk="1" latinLnBrk="0" hangingPunct="1">
        <a:defRPr lang="es-ES">
          <a:solidFill>
            <a:schemeClr val="tx2"/>
          </a:solidFill>
        </a:defRPr>
      </a:lvl9pPr>
    </p:titleStyle>
    <p:bodyStyle>
      <a:lvl1pPr marL="171496" indent="-171496" algn="l" defTabSz="685983" rtl="0" eaLnBrk="1" latinLnBrk="0" hangingPunct="1">
        <a:lnSpc>
          <a:spcPct val="90000"/>
        </a:lnSpc>
        <a:spcBef>
          <a:spcPts val="1350"/>
        </a:spcBef>
        <a:buClr>
          <a:schemeClr val="tx1"/>
        </a:buClr>
        <a:buFont typeface="Arial" pitchFamily="34" charset="0"/>
        <a:buChar char="•"/>
        <a:defRPr lang="es-ES" sz="1800" kern="1200">
          <a:solidFill>
            <a:schemeClr val="tx1"/>
          </a:solidFill>
          <a:effectLst>
            <a:outerShdw blurRad="50800" dist="38100" dir="2700000" algn="tr" rotWithShape="0">
              <a:schemeClr val="bg2">
                <a:lumMod val="50000"/>
                <a:alpha val="43000"/>
              </a:schemeClr>
            </a:outerShdw>
          </a:effectLst>
          <a:latin typeface="+mn-lt"/>
          <a:ea typeface="+mn-ea"/>
          <a:cs typeface="+mn-cs"/>
        </a:defRPr>
      </a:lvl1pPr>
      <a:lvl2pPr marL="342991" indent="-171496" algn="l" defTabSz="685983" rtl="0" eaLnBrk="1" latinLnBrk="0" hangingPunct="1">
        <a:lnSpc>
          <a:spcPct val="90000"/>
        </a:lnSpc>
        <a:spcBef>
          <a:spcPts val="900"/>
        </a:spcBef>
        <a:buClr>
          <a:schemeClr val="tx1"/>
        </a:buClr>
        <a:buFont typeface="Arial" pitchFamily="34" charset="0"/>
        <a:buChar char="•"/>
        <a:defRPr lang="es-ES" sz="1650" kern="1200">
          <a:solidFill>
            <a:schemeClr val="tx1"/>
          </a:solidFill>
          <a:effectLst>
            <a:outerShdw blurRad="50800" dist="38100" dir="2700000" algn="tr" rotWithShape="0">
              <a:schemeClr val="bg2">
                <a:lumMod val="50000"/>
                <a:alpha val="43000"/>
              </a:schemeClr>
            </a:outerShdw>
          </a:effectLst>
          <a:latin typeface="+mn-lt"/>
          <a:ea typeface="+mn-ea"/>
          <a:cs typeface="+mn-cs"/>
        </a:defRPr>
      </a:lvl2pPr>
      <a:lvl3pPr marL="514487" indent="-137197" algn="l" defTabSz="685983" rtl="0" eaLnBrk="1" latinLnBrk="0" hangingPunct="1">
        <a:lnSpc>
          <a:spcPct val="90000"/>
        </a:lnSpc>
        <a:spcBef>
          <a:spcPts val="750"/>
        </a:spcBef>
        <a:buClr>
          <a:schemeClr val="tx1"/>
        </a:buClr>
        <a:buFont typeface="Arial" pitchFamily="34" charset="0"/>
        <a:buChar char="•"/>
        <a:defRPr lang="es-ES" sz="1350" kern="1200">
          <a:solidFill>
            <a:schemeClr val="tx1"/>
          </a:solidFill>
          <a:effectLst>
            <a:outerShdw blurRad="50800" dist="38100" dir="2700000" algn="tr" rotWithShape="0">
              <a:schemeClr val="bg2">
                <a:lumMod val="50000"/>
                <a:alpha val="43000"/>
              </a:schemeClr>
            </a:outerShdw>
          </a:effectLst>
          <a:latin typeface="+mn-lt"/>
          <a:ea typeface="+mn-ea"/>
          <a:cs typeface="+mn-cs"/>
        </a:defRPr>
      </a:lvl3pPr>
      <a:lvl4pPr marL="651684" indent="-137197" algn="l" defTabSz="685983" rtl="0" eaLnBrk="1" latinLnBrk="0" hangingPunct="1">
        <a:lnSpc>
          <a:spcPct val="90000"/>
        </a:lnSpc>
        <a:spcBef>
          <a:spcPts val="600"/>
        </a:spcBef>
        <a:buClr>
          <a:schemeClr val="tx1"/>
        </a:buClr>
        <a:buFont typeface="Arial" pitchFamily="34" charset="0"/>
        <a:buChar char="•"/>
        <a:tabLst/>
        <a:defRPr lang="es-ES" sz="1200" kern="1200">
          <a:solidFill>
            <a:schemeClr val="tx1"/>
          </a:solidFill>
          <a:effectLst>
            <a:outerShdw blurRad="50800" dist="38100" dir="2700000" algn="tr" rotWithShape="0">
              <a:schemeClr val="bg2">
                <a:lumMod val="50000"/>
                <a:alpha val="43000"/>
              </a:schemeClr>
            </a:outerShdw>
          </a:effectLst>
          <a:latin typeface="+mn-lt"/>
          <a:ea typeface="+mn-ea"/>
          <a:cs typeface="+mn-cs"/>
        </a:defRPr>
      </a:lvl4pPr>
      <a:lvl5pPr marL="788880" indent="-137197" algn="l" defTabSz="685983" rtl="0" eaLnBrk="1" latinLnBrk="0" hangingPunct="1">
        <a:lnSpc>
          <a:spcPct val="90000"/>
        </a:lnSpc>
        <a:spcBef>
          <a:spcPts val="450"/>
        </a:spcBef>
        <a:buClr>
          <a:schemeClr val="tx1"/>
        </a:buClr>
        <a:buFont typeface="Arial" pitchFamily="34" charset="0"/>
        <a:buChar char="•"/>
        <a:defRPr lang="es-ES" sz="1200" kern="1200">
          <a:solidFill>
            <a:schemeClr val="tx1"/>
          </a:solidFill>
          <a:effectLst>
            <a:outerShdw blurRad="50800" dist="38100" dir="2700000" algn="tr" rotWithShape="0">
              <a:schemeClr val="bg2">
                <a:lumMod val="50000"/>
                <a:alpha val="43000"/>
              </a:schemeClr>
            </a:outerShdw>
          </a:effectLst>
          <a:latin typeface="+mn-lt"/>
          <a:ea typeface="+mn-ea"/>
          <a:cs typeface="+mn-cs"/>
        </a:defRPr>
      </a:lvl5pPr>
      <a:lvl6pPr marL="926077"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6pPr>
      <a:lvl7pPr marL="1063273"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7pPr>
      <a:lvl8pPr marL="1200470"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8pPr>
      <a:lvl9pPr marL="1337667" indent="-137197" algn="l" defTabSz="685983" rtl="0" eaLnBrk="1" latinLnBrk="0" hangingPunct="1">
        <a:spcBef>
          <a:spcPts val="450"/>
        </a:spcBef>
        <a:buFont typeface="Arial" pitchFamily="34" charset="0"/>
        <a:buChar char="•"/>
        <a:defRPr lang="es-ES" sz="1200" kern="1200">
          <a:solidFill>
            <a:schemeClr val="tx1"/>
          </a:solidFill>
          <a:effectLst>
            <a:outerShdw blurRad="50800" dist="12700" dir="8100000" algn="tr" rotWithShape="0">
              <a:schemeClr val="bg2">
                <a:lumMod val="50000"/>
                <a:alpha val="40000"/>
              </a:schemeClr>
            </a:outerShdw>
          </a:effectLst>
          <a:latin typeface="+mn-lt"/>
          <a:ea typeface="+mn-ea"/>
          <a:cs typeface="+mn-cs"/>
        </a:defRPr>
      </a:lvl9pPr>
    </p:bodyStyle>
    <p:otherStyle>
      <a:defPPr>
        <a:defRPr lang="es-ES"/>
      </a:defPPr>
      <a:lvl1pPr marL="0" algn="l" defTabSz="685983" rtl="0" eaLnBrk="1" latinLnBrk="0" hangingPunct="1">
        <a:defRPr lang="es-ES" sz="1350" kern="1200">
          <a:solidFill>
            <a:schemeClr val="tx1"/>
          </a:solidFill>
          <a:latin typeface="+mn-lt"/>
          <a:ea typeface="+mn-ea"/>
          <a:cs typeface="+mn-cs"/>
        </a:defRPr>
      </a:lvl1pPr>
      <a:lvl2pPr marL="342991" algn="l" defTabSz="685983" rtl="0" eaLnBrk="1" latinLnBrk="0" hangingPunct="1">
        <a:defRPr lang="es-ES" sz="1350" kern="1200">
          <a:solidFill>
            <a:schemeClr val="tx1"/>
          </a:solidFill>
          <a:latin typeface="+mn-lt"/>
          <a:ea typeface="+mn-ea"/>
          <a:cs typeface="+mn-cs"/>
        </a:defRPr>
      </a:lvl2pPr>
      <a:lvl3pPr marL="685983" algn="l" defTabSz="685983" rtl="0" eaLnBrk="1" latinLnBrk="0" hangingPunct="1">
        <a:defRPr lang="es-ES" sz="1350" kern="1200">
          <a:solidFill>
            <a:schemeClr val="tx1"/>
          </a:solidFill>
          <a:latin typeface="+mn-lt"/>
          <a:ea typeface="+mn-ea"/>
          <a:cs typeface="+mn-cs"/>
        </a:defRPr>
      </a:lvl3pPr>
      <a:lvl4pPr marL="1028974" algn="l" defTabSz="685983" rtl="0" eaLnBrk="1" latinLnBrk="0" hangingPunct="1">
        <a:defRPr lang="es-ES" sz="1350" kern="1200">
          <a:solidFill>
            <a:schemeClr val="tx1"/>
          </a:solidFill>
          <a:latin typeface="+mn-lt"/>
          <a:ea typeface="+mn-ea"/>
          <a:cs typeface="+mn-cs"/>
        </a:defRPr>
      </a:lvl4pPr>
      <a:lvl5pPr marL="1371966" algn="l" defTabSz="685983" rtl="0" eaLnBrk="1" latinLnBrk="0" hangingPunct="1">
        <a:defRPr lang="es-ES" sz="1350" kern="1200">
          <a:solidFill>
            <a:schemeClr val="tx1"/>
          </a:solidFill>
          <a:latin typeface="+mn-lt"/>
          <a:ea typeface="+mn-ea"/>
          <a:cs typeface="+mn-cs"/>
        </a:defRPr>
      </a:lvl5pPr>
      <a:lvl6pPr marL="1714957" algn="l" defTabSz="685983" rtl="0" eaLnBrk="1" latinLnBrk="0" hangingPunct="1">
        <a:defRPr lang="es-ES" sz="1350" kern="1200">
          <a:solidFill>
            <a:schemeClr val="tx1"/>
          </a:solidFill>
          <a:latin typeface="+mn-lt"/>
          <a:ea typeface="+mn-ea"/>
          <a:cs typeface="+mn-cs"/>
        </a:defRPr>
      </a:lvl6pPr>
      <a:lvl7pPr marL="2057949" algn="l" defTabSz="685983" rtl="0" eaLnBrk="1" latinLnBrk="0" hangingPunct="1">
        <a:defRPr lang="es-ES" sz="1350" kern="1200">
          <a:solidFill>
            <a:schemeClr val="tx1"/>
          </a:solidFill>
          <a:latin typeface="+mn-lt"/>
          <a:ea typeface="+mn-ea"/>
          <a:cs typeface="+mn-cs"/>
        </a:defRPr>
      </a:lvl7pPr>
      <a:lvl8pPr marL="2400940" algn="l" defTabSz="685983" rtl="0" eaLnBrk="1" latinLnBrk="0" hangingPunct="1">
        <a:defRPr lang="es-ES" sz="1350" kern="1200">
          <a:solidFill>
            <a:schemeClr val="tx1"/>
          </a:solidFill>
          <a:latin typeface="+mn-lt"/>
          <a:ea typeface="+mn-ea"/>
          <a:cs typeface="+mn-cs"/>
        </a:defRPr>
      </a:lvl8pPr>
      <a:lvl9pPr marL="2743932" algn="l" defTabSz="685983" rtl="0" eaLnBrk="1" latinLnBrk="0" hangingPunct="1">
        <a:defRPr lang="es-ES"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userDrawn="1">
          <p15:clr>
            <a:srgbClr val="F26B43"/>
          </p15:clr>
        </p15:guide>
        <p15:guide id="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44425" y="563333"/>
            <a:ext cx="3226800" cy="1143200"/>
          </a:xfrm>
          <a:prstGeom prst="rect">
            <a:avLst/>
          </a:prstGeom>
          <a:noFill/>
          <a:ln>
            <a:noFill/>
          </a:ln>
        </p:spPr>
        <p:txBody>
          <a:bodyPr lIns="91425" tIns="91425" rIns="91425" bIns="91425" anchor="t" anchorCtr="0"/>
          <a:lstStyle>
            <a:lvl1pPr lvl="0">
              <a:spcBef>
                <a:spcPts val="0"/>
              </a:spcBef>
              <a:buSzPct val="100000"/>
              <a:buFont typeface="Titillium Web"/>
              <a:buNone/>
              <a:defRPr sz="2600" b="1">
                <a:latin typeface="Titillium Web"/>
                <a:ea typeface="Titillium Web"/>
                <a:cs typeface="Titillium Web"/>
                <a:sym typeface="Titillium Web"/>
              </a:defRPr>
            </a:lvl1pPr>
            <a:lvl2pPr lvl="1">
              <a:spcBef>
                <a:spcPts val="0"/>
              </a:spcBef>
              <a:buSzPct val="100000"/>
              <a:buFont typeface="Titillium Web"/>
              <a:buNone/>
              <a:defRPr sz="2600" b="1">
                <a:latin typeface="Titillium Web"/>
                <a:ea typeface="Titillium Web"/>
                <a:cs typeface="Titillium Web"/>
                <a:sym typeface="Titillium Web"/>
              </a:defRPr>
            </a:lvl2pPr>
            <a:lvl3pPr lvl="2">
              <a:spcBef>
                <a:spcPts val="0"/>
              </a:spcBef>
              <a:buSzPct val="100000"/>
              <a:buFont typeface="Titillium Web"/>
              <a:buNone/>
              <a:defRPr sz="2600" b="1">
                <a:latin typeface="Titillium Web"/>
                <a:ea typeface="Titillium Web"/>
                <a:cs typeface="Titillium Web"/>
                <a:sym typeface="Titillium Web"/>
              </a:defRPr>
            </a:lvl3pPr>
            <a:lvl4pPr lvl="3">
              <a:spcBef>
                <a:spcPts val="0"/>
              </a:spcBef>
              <a:buSzPct val="100000"/>
              <a:buFont typeface="Titillium Web"/>
              <a:buNone/>
              <a:defRPr sz="2600" b="1">
                <a:latin typeface="Titillium Web"/>
                <a:ea typeface="Titillium Web"/>
                <a:cs typeface="Titillium Web"/>
                <a:sym typeface="Titillium Web"/>
              </a:defRPr>
            </a:lvl4pPr>
            <a:lvl5pPr lvl="4">
              <a:spcBef>
                <a:spcPts val="0"/>
              </a:spcBef>
              <a:buSzPct val="100000"/>
              <a:buFont typeface="Titillium Web"/>
              <a:buNone/>
              <a:defRPr sz="2600" b="1">
                <a:latin typeface="Titillium Web"/>
                <a:ea typeface="Titillium Web"/>
                <a:cs typeface="Titillium Web"/>
                <a:sym typeface="Titillium Web"/>
              </a:defRPr>
            </a:lvl5pPr>
            <a:lvl6pPr lvl="5">
              <a:spcBef>
                <a:spcPts val="0"/>
              </a:spcBef>
              <a:buSzPct val="100000"/>
              <a:buFont typeface="Titillium Web"/>
              <a:buNone/>
              <a:defRPr sz="2600" b="1">
                <a:latin typeface="Titillium Web"/>
                <a:ea typeface="Titillium Web"/>
                <a:cs typeface="Titillium Web"/>
                <a:sym typeface="Titillium Web"/>
              </a:defRPr>
            </a:lvl6pPr>
            <a:lvl7pPr lvl="6">
              <a:spcBef>
                <a:spcPts val="0"/>
              </a:spcBef>
              <a:buSzPct val="100000"/>
              <a:buFont typeface="Titillium Web"/>
              <a:buNone/>
              <a:defRPr sz="2600" b="1">
                <a:latin typeface="Titillium Web"/>
                <a:ea typeface="Titillium Web"/>
                <a:cs typeface="Titillium Web"/>
                <a:sym typeface="Titillium Web"/>
              </a:defRPr>
            </a:lvl7pPr>
            <a:lvl8pPr lvl="7">
              <a:spcBef>
                <a:spcPts val="0"/>
              </a:spcBef>
              <a:buSzPct val="100000"/>
              <a:buFont typeface="Titillium Web"/>
              <a:buNone/>
              <a:defRPr sz="2600" b="1">
                <a:latin typeface="Titillium Web"/>
                <a:ea typeface="Titillium Web"/>
                <a:cs typeface="Titillium Web"/>
                <a:sym typeface="Titillium Web"/>
              </a:defRPr>
            </a:lvl8pPr>
            <a:lvl9pPr lvl="8">
              <a:spcBef>
                <a:spcPts val="0"/>
              </a:spcBef>
              <a:buSzPct val="100000"/>
              <a:buFont typeface="Titillium Web"/>
              <a:buNone/>
              <a:defRPr sz="2600" b="1">
                <a:latin typeface="Titillium Web"/>
                <a:ea typeface="Titillium Web"/>
                <a:cs typeface="Titillium Web"/>
                <a:sym typeface="Titillium Web"/>
              </a:defRPr>
            </a:lvl9pPr>
          </a:lstStyle>
          <a:p>
            <a:endParaRPr/>
          </a:p>
        </p:txBody>
      </p:sp>
      <p:sp>
        <p:nvSpPr>
          <p:cNvPr id="7" name="Shape 7"/>
          <p:cNvSpPr txBox="1">
            <a:spLocks noGrp="1"/>
          </p:cNvSpPr>
          <p:nvPr>
            <p:ph type="body" idx="1"/>
          </p:nvPr>
        </p:nvSpPr>
        <p:spPr>
          <a:xfrm>
            <a:off x="723799" y="2115101"/>
            <a:ext cx="6092099" cy="4197999"/>
          </a:xfrm>
          <a:prstGeom prst="rect">
            <a:avLst/>
          </a:prstGeom>
          <a:noFill/>
          <a:ln>
            <a:noFill/>
          </a:ln>
        </p:spPr>
        <p:txBody>
          <a:bodyPr lIns="91425" tIns="91425" rIns="91425" bIns="91425" anchor="t" anchorCtr="0"/>
          <a:lstStyle>
            <a:lvl1pPr lvl="0">
              <a:spcBef>
                <a:spcPts val="60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1pPr>
            <a:lvl2pPr lvl="1">
              <a:spcBef>
                <a:spcPts val="48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2pPr>
            <a:lvl3pPr lvl="2">
              <a:spcBef>
                <a:spcPts val="48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3pPr>
            <a:lvl4pPr lvl="3">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4pPr>
            <a:lvl5pPr lvl="4">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5pPr>
            <a:lvl6pPr lvl="5">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6pPr>
            <a:lvl7pPr lvl="6">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7pPr>
            <a:lvl8pPr lvl="7">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8pPr>
            <a:lvl9pPr lvl="8">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9pPr>
          </a:lstStyle>
          <a:p>
            <a:endParaRPr/>
          </a:p>
        </p:txBody>
      </p:sp>
    </p:spTree>
    <p:extLst>
      <p:ext uri="{BB962C8B-B14F-4D97-AF65-F5344CB8AC3E}">
        <p14:creationId xmlns:p14="http://schemas.microsoft.com/office/powerpoint/2010/main" val="978595958"/>
      </p:ext>
    </p:extLst>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7.xml"/><Relationship Id="rId7" Type="http://schemas.microsoft.com/office/2007/relationships/diagramDrawing" Target="../diagrams/drawing7.xml"/><Relationship Id="rId12"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image" Target="../media/image21.png"/><Relationship Id="rId5" Type="http://schemas.openxmlformats.org/officeDocument/2006/relationships/diagramQuickStyle" Target="../diagrams/quickStyle7.xml"/><Relationship Id="rId10" Type="http://schemas.openxmlformats.org/officeDocument/2006/relationships/image" Target="../media/image20.png"/><Relationship Id="rId4" Type="http://schemas.openxmlformats.org/officeDocument/2006/relationships/diagramLayout" Target="../diagrams/layout7.xml"/><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6.wdp"/></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eweb.unex.es/eweb/gic_eccomap/?RESULTADOS:Regionalizaci%F3n_Socio-Econ%F3mica" TargetMode="External"/><Relationship Id="rId3" Type="http://schemas.openxmlformats.org/officeDocument/2006/relationships/hyperlink" Target="http://revistacomercioexterior.com/articulo.php?id=8&amp;t=la-cultura-de-el-bajo" TargetMode="External"/><Relationship Id="rId7" Type="http://schemas.openxmlformats.org/officeDocument/2006/relationships/hyperlink" Target="http://es.slideshare.net/DennisPL/espacio-geogrfico-y-territorio"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www.oas.org/USDE/publications/Unit/oea34s/ch135.htm" TargetMode="External"/><Relationship Id="rId5" Type="http://schemas.openxmlformats.org/officeDocument/2006/relationships/hyperlink" Target="http://www.elfinanciero.com.mx/bajio/una-decada-de-oro-para-la-economia-del-bajio.html" TargetMode="External"/><Relationship Id="rId4" Type="http://schemas.openxmlformats.org/officeDocument/2006/relationships/hyperlink" Target="http://conevyt.org.mx/colaboracion/colabora/objetivos/libros_pdf/sso1_u3lecc2.pdf" TargetMode="External"/><Relationship Id="rId9" Type="http://schemas.openxmlformats.org/officeDocument/2006/relationships/hyperlink" Target="http://www.24-horas.mx/ocde-sugiere-presupuestos-multianuales-para-desarrollo/"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2.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hdphoto" Target="../media/hdphoto5.wdp"/><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microsoft.com/office/2007/relationships/hdphoto" Target="../media/hdphoto4.wdp"/><Relationship Id="rId5" Type="http://schemas.openxmlformats.org/officeDocument/2006/relationships/diagramQuickStyle" Target="../diagrams/quickStyle6.xml"/><Relationship Id="rId10" Type="http://schemas.openxmlformats.org/officeDocument/2006/relationships/image" Target="../media/image16.png"/><Relationship Id="rId4" Type="http://schemas.openxmlformats.org/officeDocument/2006/relationships/diagramLayout" Target="../diagrams/layout6.xml"/><Relationship Id="rId9"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7"/>
          <p:cNvSpPr/>
          <p:nvPr/>
        </p:nvSpPr>
        <p:spPr>
          <a:xfrm>
            <a:off x="1475658" y="1113412"/>
            <a:ext cx="6508378" cy="646331"/>
          </a:xfrm>
          <a:prstGeom prst="rect">
            <a:avLst/>
          </a:prstGeom>
        </p:spPr>
        <p:txBody>
          <a:bodyPr wrap="square">
            <a:spAutoFit/>
          </a:bodyPr>
          <a:lstStyle/>
          <a:p>
            <a:pPr algn="ctr" defTabSz="685800"/>
            <a:r>
              <a:rPr lang="es-MX" i="1" dirty="0"/>
              <a:t>Universidad Autónoma del Estado de México</a:t>
            </a:r>
          </a:p>
          <a:p>
            <a:pPr algn="ctr" defTabSz="685800"/>
            <a:r>
              <a:rPr lang="es-MX" i="1" dirty="0"/>
              <a:t> Facultad de Economía</a:t>
            </a:r>
          </a:p>
        </p:txBody>
      </p:sp>
      <p:pic>
        <p:nvPicPr>
          <p:cNvPr id="7" name="36 Imagen" descr="logo a color UAEM.JPG"/>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533400" y="1100708"/>
            <a:ext cx="1062857" cy="825128"/>
          </a:xfrm>
          <a:prstGeom prst="rect">
            <a:avLst/>
          </a:prstGeom>
        </p:spPr>
      </p:pic>
      <p:pic>
        <p:nvPicPr>
          <p:cNvPr id="8" name="Picture 3" descr="http://www.uaemex.mx/feconomia/marcos/EscudoEc.jpg"/>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7732634" y="1079872"/>
            <a:ext cx="885644" cy="790600"/>
          </a:xfrm>
          <a:prstGeom prst="rect">
            <a:avLst/>
          </a:prstGeom>
          <a:noFill/>
          <a:ln w="9525">
            <a:noFill/>
            <a:miter lim="800000"/>
            <a:headEnd/>
            <a:tailEnd/>
          </a:ln>
        </p:spPr>
      </p:pic>
      <p:sp>
        <p:nvSpPr>
          <p:cNvPr id="9" name="8 Redondear rectángulo de esquina del mismo lado"/>
          <p:cNvSpPr/>
          <p:nvPr/>
        </p:nvSpPr>
        <p:spPr>
          <a:xfrm>
            <a:off x="2316702" y="2256032"/>
            <a:ext cx="4705952" cy="1451967"/>
          </a:xfrm>
          <a:prstGeom prst="round2Same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lgn="ctr" defTabSz="685800"/>
            <a:r>
              <a:rPr lang="es-MX" sz="21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UNIDAD 3 : REGIONALIZACIÓN </a:t>
            </a:r>
            <a:r>
              <a:rPr lang="es-MX" sz="2100" b="1" dirty="0">
                <a:solidFill>
                  <a:schemeClr val="tx1"/>
                </a:solidFill>
                <a:latin typeface="Verdana" panose="020B0604030504040204" pitchFamily="34" charset="0"/>
                <a:ea typeface="Verdana" panose="020B0604030504040204" pitchFamily="34" charset="0"/>
                <a:cs typeface="Verdana" panose="020B0604030504040204" pitchFamily="34" charset="0"/>
              </a:rPr>
              <a:t>EN </a:t>
            </a:r>
            <a:r>
              <a:rPr lang="es-MX" sz="21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MÉXICO  Y EL ESTADO DE MÉXICO</a:t>
            </a:r>
            <a:endParaRPr lang="en-US" sz="2100" b="1" cap="small" dirty="0">
              <a:solidFill>
                <a:schemeClr val="tx1"/>
              </a:solidFill>
              <a:latin typeface="Verdana" pitchFamily="34" charset="0"/>
              <a:ea typeface="Verdana" pitchFamily="34" charset="0"/>
              <a:cs typeface="Verdana" pitchFamily="34" charset="0"/>
            </a:endParaRPr>
          </a:p>
        </p:txBody>
      </p:sp>
      <p:sp>
        <p:nvSpPr>
          <p:cNvPr id="10" name="9 Rectángulo"/>
          <p:cNvSpPr/>
          <p:nvPr/>
        </p:nvSpPr>
        <p:spPr>
          <a:xfrm>
            <a:off x="2316702" y="3707924"/>
            <a:ext cx="4572000" cy="1223412"/>
          </a:xfrm>
          <a:prstGeom prst="rect">
            <a:avLst/>
          </a:prstGeom>
        </p:spPr>
        <p:txBody>
          <a:bodyPr>
            <a:spAutoFit/>
          </a:bodyPr>
          <a:lstStyle/>
          <a:p>
            <a:pPr algn="ctr" defTabSz="685800">
              <a:defRPr/>
            </a:pPr>
            <a:r>
              <a:rPr lang="es-MX" sz="1050" b="1" kern="0" dirty="0"/>
              <a:t>Programa Educativo: Licenciatura en Economía</a:t>
            </a:r>
          </a:p>
          <a:p>
            <a:pPr algn="ctr" defTabSz="685800">
              <a:defRPr/>
            </a:pPr>
            <a:endParaRPr lang="es-MX" sz="1050" b="1" kern="0" dirty="0"/>
          </a:p>
          <a:p>
            <a:pPr algn="ctr" defTabSz="685800">
              <a:defRPr/>
            </a:pPr>
            <a:r>
              <a:rPr lang="es-MX" sz="1050" b="1" kern="0" dirty="0"/>
              <a:t>Unidad de Aprendizaje: Desarrollo Regional</a:t>
            </a:r>
          </a:p>
          <a:p>
            <a:pPr algn="ctr" defTabSz="685800">
              <a:defRPr/>
            </a:pPr>
            <a:endParaRPr lang="es-MX" sz="1050" b="1" kern="0" dirty="0"/>
          </a:p>
          <a:p>
            <a:pPr algn="ctr" defTabSz="685800">
              <a:defRPr/>
            </a:pPr>
            <a:r>
              <a:rPr lang="es-MX" sz="1050" b="1" kern="0" dirty="0"/>
              <a:t>Créditos Institucionales : 10</a:t>
            </a:r>
          </a:p>
          <a:p>
            <a:pPr algn="ctr" defTabSz="685800">
              <a:defRPr/>
            </a:pPr>
            <a:endParaRPr lang="es-ES" sz="1050" b="1" kern="0" dirty="0"/>
          </a:p>
          <a:p>
            <a:pPr algn="ctr" defTabSz="685800">
              <a:defRPr/>
            </a:pPr>
            <a:r>
              <a:rPr lang="es-ES" sz="1050" b="1" kern="0" dirty="0"/>
              <a:t>CLAVE: L43053</a:t>
            </a:r>
            <a:endParaRPr lang="es-MX" sz="1050" b="1" kern="0" dirty="0"/>
          </a:p>
        </p:txBody>
      </p:sp>
      <p:sp>
        <p:nvSpPr>
          <p:cNvPr id="11" name="10 CuadroTexto"/>
          <p:cNvSpPr txBox="1"/>
          <p:nvPr/>
        </p:nvSpPr>
        <p:spPr>
          <a:xfrm>
            <a:off x="841413" y="4616193"/>
            <a:ext cx="7776865" cy="992579"/>
          </a:xfrm>
          <a:prstGeom prst="rect">
            <a:avLst/>
          </a:prstGeom>
          <a:noFill/>
        </p:spPr>
        <p:txBody>
          <a:bodyPr wrap="square" rtlCol="0">
            <a:spAutoFit/>
          </a:bodyPr>
          <a:lstStyle/>
          <a:p>
            <a:pPr defTabSz="685800"/>
            <a:endParaRPr lang="es-MX" sz="1050" dirty="0"/>
          </a:p>
          <a:p>
            <a:pPr defTabSz="685800"/>
            <a:endParaRPr lang="es-MX" sz="1050" dirty="0"/>
          </a:p>
          <a:p>
            <a:pPr defTabSz="685800"/>
            <a:endParaRPr lang="es-MX" sz="1050" dirty="0"/>
          </a:p>
          <a:p>
            <a:pPr defTabSz="685800"/>
            <a:endParaRPr lang="es-MX" sz="1350" i="1" dirty="0"/>
          </a:p>
          <a:p>
            <a:pPr algn="ctr" defTabSz="685800"/>
            <a:r>
              <a:rPr lang="es-MX" sz="1350" b="1" i="1" dirty="0"/>
              <a:t>Dr. Oscar Manuel Rodríguez Pichardo</a:t>
            </a:r>
          </a:p>
        </p:txBody>
      </p:sp>
      <p:cxnSp>
        <p:nvCxnSpPr>
          <p:cNvPr id="12" name="11 Conector recto"/>
          <p:cNvCxnSpPr/>
          <p:nvPr/>
        </p:nvCxnSpPr>
        <p:spPr>
          <a:xfrm>
            <a:off x="673269" y="1981200"/>
            <a:ext cx="7858867" cy="0"/>
          </a:xfrm>
          <a:prstGeom prst="line">
            <a:avLst/>
          </a:prstGeom>
          <a:ln/>
        </p:spPr>
        <p:style>
          <a:lnRef idx="1">
            <a:schemeClr val="accent2"/>
          </a:lnRef>
          <a:fillRef idx="0">
            <a:schemeClr val="accent2"/>
          </a:fillRef>
          <a:effectRef idx="0">
            <a:schemeClr val="accent2"/>
          </a:effectRef>
          <a:fontRef idx="minor">
            <a:schemeClr val="tx1"/>
          </a:fontRef>
        </p:style>
      </p:cxnSp>
      <p:sp>
        <p:nvSpPr>
          <p:cNvPr id="17" name="16 Rectángulo"/>
          <p:cNvSpPr/>
          <p:nvPr/>
        </p:nvSpPr>
        <p:spPr>
          <a:xfrm>
            <a:off x="4088423" y="2181200"/>
            <a:ext cx="1200842" cy="300082"/>
          </a:xfrm>
          <a:prstGeom prst="rect">
            <a:avLst/>
          </a:prstGeom>
        </p:spPr>
        <p:txBody>
          <a:bodyPr wrap="none">
            <a:spAutoFit/>
          </a:bodyPr>
          <a:lstStyle/>
          <a:p>
            <a:pPr defTabSz="685800"/>
            <a:r>
              <a:rPr lang="es-MX" sz="1350" b="1" dirty="0"/>
              <a:t>Diapositivas</a:t>
            </a:r>
          </a:p>
        </p:txBody>
      </p:sp>
      <p:cxnSp>
        <p:nvCxnSpPr>
          <p:cNvPr id="13" name="11 Conector recto"/>
          <p:cNvCxnSpPr/>
          <p:nvPr/>
        </p:nvCxnSpPr>
        <p:spPr>
          <a:xfrm>
            <a:off x="1981200" y="5112482"/>
            <a:ext cx="5410200"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8091766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413" y="9144"/>
            <a:ext cx="6859786" cy="1160462"/>
          </a:xfrm>
        </p:spPr>
        <p:txBody>
          <a:bodyPr/>
          <a:lstStyle/>
          <a:p>
            <a:r>
              <a:rPr lang="es-MX" dirty="0"/>
              <a:t>Criterios para la Regionalización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08154666"/>
              </p:ext>
            </p:extLst>
          </p:nvPr>
        </p:nvGraphicFramePr>
        <p:xfrm>
          <a:off x="570012" y="1676400"/>
          <a:ext cx="8002587"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762000" y="1452562"/>
            <a:ext cx="1717283" cy="107632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Imagen 5"/>
          <p:cNvPicPr>
            <a:picLocks noChangeAspect="1"/>
          </p:cNvPicPr>
          <p:nvPr/>
        </p:nvPicPr>
        <p:blipFill>
          <a:blip r:embed="rId9"/>
          <a:stretch>
            <a:fillRect/>
          </a:stretch>
        </p:blipFill>
        <p:spPr>
          <a:xfrm>
            <a:off x="6858000" y="1580682"/>
            <a:ext cx="1447800" cy="963445"/>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Imagen 7"/>
          <p:cNvPicPr>
            <a:picLocks noChangeAspect="1"/>
          </p:cNvPicPr>
          <p:nvPr/>
        </p:nvPicPr>
        <p:blipFill>
          <a:blip r:embed="rId10"/>
          <a:stretch>
            <a:fillRect/>
          </a:stretch>
        </p:blipFill>
        <p:spPr>
          <a:xfrm>
            <a:off x="570012" y="4703524"/>
            <a:ext cx="1476783" cy="1219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Imagen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03093" y="2755950"/>
            <a:ext cx="2565299" cy="2565299"/>
          </a:xfrm>
          <a:prstGeom prst="rect">
            <a:avLst/>
          </a:prstGeom>
        </p:spPr>
      </p:pic>
      <p:pic>
        <p:nvPicPr>
          <p:cNvPr id="10" name="Imagen 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267999" y="4343400"/>
            <a:ext cx="1219200" cy="1219200"/>
          </a:xfrm>
          <a:prstGeom prst="rect">
            <a:avLst/>
          </a:prstGeom>
        </p:spPr>
      </p:pic>
      <p:sp>
        <p:nvSpPr>
          <p:cNvPr id="7" name="Marcador de número de diapositiva 6"/>
          <p:cNvSpPr>
            <a:spLocks noGrp="1"/>
          </p:cNvSpPr>
          <p:nvPr>
            <p:ph type="sldNum" sz="quarter" idx="12"/>
          </p:nvPr>
        </p:nvSpPr>
        <p:spPr/>
        <p:txBody>
          <a:bodyPr/>
          <a:lstStyle/>
          <a:p>
            <a:fld id="{DC2E8EBC-E876-4F75-A8E2-294E580032CD}" type="slidenum">
              <a:rPr lang="es-MX" smtClean="0"/>
              <a:t>10</a:t>
            </a:fld>
            <a:endParaRPr lang="es-MX"/>
          </a:p>
        </p:txBody>
      </p:sp>
    </p:spTree>
    <p:extLst>
      <p:ext uri="{BB962C8B-B14F-4D97-AF65-F5344CB8AC3E}">
        <p14:creationId xmlns:p14="http://schemas.microsoft.com/office/powerpoint/2010/main" val="140828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sp>
        <p:nvSpPr>
          <p:cNvPr id="4" name="CuadroTexto 3"/>
          <p:cNvSpPr txBox="1"/>
          <p:nvPr/>
        </p:nvSpPr>
        <p:spPr>
          <a:xfrm>
            <a:off x="0" y="3733800"/>
            <a:ext cx="9144000" cy="1631216"/>
          </a:xfrm>
          <a:prstGeom prst="rect">
            <a:avLst/>
          </a:prstGeom>
          <a:solidFill>
            <a:srgbClr val="F10F50">
              <a:alpha val="85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000" kern="0" dirty="0">
                <a:solidFill>
                  <a:schemeClr val="bg1"/>
                </a:solidFill>
                <a:latin typeface="AR JULIAN" panose="02000000000000000000" pitchFamily="2" charset="0"/>
              </a:rPr>
              <a:t>3.2 </a:t>
            </a:r>
            <a:r>
              <a:rPr lang="en-US" sz="5000" kern="0" dirty="0" err="1">
                <a:solidFill>
                  <a:schemeClr val="bg1"/>
                </a:solidFill>
                <a:latin typeface="AR JULIAN" panose="02000000000000000000" pitchFamily="2" charset="0"/>
              </a:rPr>
              <a:t>Regionalizaci</a:t>
            </a:r>
            <a:r>
              <a:rPr lang="es-MX" sz="5000" kern="0" dirty="0" err="1">
                <a:solidFill>
                  <a:schemeClr val="bg1"/>
                </a:solidFill>
                <a:latin typeface="AR JULIAN" panose="02000000000000000000" pitchFamily="2" charset="0"/>
              </a:rPr>
              <a:t>ón</a:t>
            </a:r>
            <a:r>
              <a:rPr lang="es-MX" sz="5000" kern="0" dirty="0">
                <a:solidFill>
                  <a:schemeClr val="bg1"/>
                </a:solidFill>
                <a:latin typeface="AR JULIAN" panose="02000000000000000000" pitchFamily="2"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lang="es-MX" sz="5000" kern="0" dirty="0">
                <a:solidFill>
                  <a:schemeClr val="bg1"/>
                </a:solidFill>
                <a:latin typeface="AR JULIAN" panose="02000000000000000000" pitchFamily="2" charset="0"/>
              </a:rPr>
              <a:t>en México</a:t>
            </a:r>
            <a:endParaRPr kumimoji="0" lang="es-MX" sz="5000" b="0" i="0" u="none" strike="noStrike" kern="0" cap="none" spc="0" normalizeH="0" baseline="0" noProof="0" dirty="0">
              <a:ln>
                <a:noFill/>
              </a:ln>
              <a:solidFill>
                <a:schemeClr val="bg1"/>
              </a:solidFill>
              <a:effectLst/>
              <a:uLnTx/>
              <a:uFillTx/>
              <a:latin typeface="AR JULIAN" panose="02000000000000000000" pitchFamily="2" charset="0"/>
            </a:endParaRPr>
          </a:p>
        </p:txBody>
      </p:sp>
    </p:spTree>
    <p:extLst>
      <p:ext uri="{BB962C8B-B14F-4D97-AF65-F5344CB8AC3E}">
        <p14:creationId xmlns:p14="http://schemas.microsoft.com/office/powerpoint/2010/main" val="246174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6859786" cy="1160462"/>
          </a:xfrm>
        </p:spPr>
        <p:txBody>
          <a:bodyPr/>
          <a:lstStyle/>
          <a:p>
            <a:r>
              <a:rPr lang="en-US" dirty="0"/>
              <a:t>Region Eon</a:t>
            </a:r>
            <a:r>
              <a:rPr lang="es-MX" dirty="0" err="1"/>
              <a:t>ómica</a:t>
            </a:r>
            <a:r>
              <a:rPr lang="es-MX" dirty="0"/>
              <a:t> y Globalización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20069413"/>
              </p:ext>
            </p:extLst>
          </p:nvPr>
        </p:nvGraphicFramePr>
        <p:xfrm>
          <a:off x="1141413" y="1828800"/>
          <a:ext cx="6861175"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stretch>
            <a:fillRect/>
          </a:stretch>
        </p:blipFill>
        <p:spPr>
          <a:xfrm>
            <a:off x="6172200" y="1191465"/>
            <a:ext cx="2627114" cy="3276600"/>
          </a:xfrm>
          <a:prstGeom prst="rect">
            <a:avLst/>
          </a:prstGeom>
        </p:spPr>
      </p:pic>
      <p:sp>
        <p:nvSpPr>
          <p:cNvPr id="6" name="AutoShape 2" descr="Resultado de imagen para importar, exporta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9"/>
          <a:stretch>
            <a:fillRect/>
          </a:stretch>
        </p:blipFill>
        <p:spPr>
          <a:xfrm>
            <a:off x="573287" y="1326752"/>
            <a:ext cx="2114788" cy="164861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Marcador de número de diapositiva 7"/>
          <p:cNvSpPr>
            <a:spLocks noGrp="1"/>
          </p:cNvSpPr>
          <p:nvPr>
            <p:ph type="sldNum" sz="quarter" idx="12"/>
          </p:nvPr>
        </p:nvSpPr>
        <p:spPr/>
        <p:txBody>
          <a:bodyPr/>
          <a:lstStyle/>
          <a:p>
            <a:fld id="{DC2E8EBC-E876-4F75-A8E2-294E580032CD}" type="slidenum">
              <a:rPr lang="es-MX" smtClean="0"/>
              <a:t>12</a:t>
            </a:fld>
            <a:endParaRPr lang="es-MX"/>
          </a:p>
        </p:txBody>
      </p:sp>
    </p:spTree>
    <p:extLst>
      <p:ext uri="{BB962C8B-B14F-4D97-AF65-F5344CB8AC3E}">
        <p14:creationId xmlns:p14="http://schemas.microsoft.com/office/powerpoint/2010/main" val="785562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600" y="-217804"/>
            <a:ext cx="6859786" cy="1160462"/>
          </a:xfrm>
        </p:spPr>
        <p:txBody>
          <a:bodyPr/>
          <a:lstStyle/>
          <a:p>
            <a:r>
              <a:rPr lang="es-MX" dirty="0"/>
              <a:t>Regiones de México</a:t>
            </a:r>
          </a:p>
        </p:txBody>
      </p:sp>
      <p:pic>
        <p:nvPicPr>
          <p:cNvPr id="6" name="Marcador de contenido 5"/>
          <p:cNvPicPr>
            <a:picLocks noGrp="1" noChangeAspect="1"/>
          </p:cNvPicPr>
          <p:nvPr>
            <p:ph idx="1"/>
          </p:nvPr>
        </p:nvPicPr>
        <p:blipFill>
          <a:blip r:embed="rId3">
            <a:extLst>
              <a:ext uri="{BEBA8EAE-BF5A-486C-A8C5-ECC9F3942E4B}">
                <a14:imgProps xmlns:a14="http://schemas.microsoft.com/office/drawing/2010/main">
                  <a14:imgLayer r:embed="rId4">
                    <a14:imgEffect>
                      <a14:backgroundRemoval t="5612" b="90647" l="3694" r="97625">
                        <a14:foregroundMark x1="7388" y1="12518" x2="7388" y2="12518"/>
                        <a14:foregroundMark x1="14776" y1="7482" x2="14776" y2="7482"/>
                        <a14:foregroundMark x1="3694" y1="7338" x2="3694" y2="7338"/>
                        <a14:foregroundMark x1="33773" y1="5612" x2="33773" y2="5612"/>
                        <a14:foregroundMark x1="86895" y1="75252" x2="86895" y2="75252"/>
                        <a14:foregroundMark x1="93404" y1="64029" x2="93404" y2="64029"/>
                        <a14:foregroundMark x1="97713" y1="63165" x2="97713" y2="63165"/>
                        <a14:foregroundMark x1="87247" y1="64317" x2="87247" y2="64317"/>
                        <a14:foregroundMark x1="80563" y1="90647" x2="80563" y2="90647"/>
                      </a14:backgroundRemoval>
                    </a14:imgEffect>
                  </a14:imgLayer>
                </a14:imgProps>
              </a:ext>
              <a:ext uri="{28A0092B-C50C-407E-A947-70E740481C1C}">
                <a14:useLocalDpi xmlns:a14="http://schemas.microsoft.com/office/drawing/2010/main" val="0"/>
              </a:ext>
            </a:extLst>
          </a:blip>
          <a:stretch>
            <a:fillRect/>
          </a:stretch>
        </p:blipFill>
        <p:spPr>
          <a:xfrm>
            <a:off x="1143823" y="1828800"/>
            <a:ext cx="6856355" cy="4191000"/>
          </a:xfrm>
        </p:spPr>
      </p:pic>
      <p:grpSp>
        <p:nvGrpSpPr>
          <p:cNvPr id="38" name="Grupo 37"/>
          <p:cNvGrpSpPr/>
          <p:nvPr/>
        </p:nvGrpSpPr>
        <p:grpSpPr>
          <a:xfrm>
            <a:off x="161939" y="1472428"/>
            <a:ext cx="8982061" cy="4971641"/>
            <a:chOff x="161939" y="1472428"/>
            <a:chExt cx="8982061" cy="4971641"/>
          </a:xfrm>
        </p:grpSpPr>
        <p:cxnSp>
          <p:nvCxnSpPr>
            <p:cNvPr id="8" name="Conector: curvado 7"/>
            <p:cNvCxnSpPr/>
            <p:nvPr/>
          </p:nvCxnSpPr>
          <p:spPr>
            <a:xfrm rot="5400000">
              <a:off x="837754" y="2742754"/>
              <a:ext cx="838200" cy="229493"/>
            </a:xfrm>
            <a:prstGeom prst="curvedConnector3">
              <a:avLst/>
            </a:prstGeom>
            <a:ln w="57150">
              <a:solidFill>
                <a:srgbClr val="F56E1B"/>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curvado 8"/>
            <p:cNvCxnSpPr/>
            <p:nvPr/>
          </p:nvCxnSpPr>
          <p:spPr>
            <a:xfrm rot="5400000" flipH="1" flipV="1">
              <a:off x="4132373" y="1908459"/>
              <a:ext cx="679987" cy="656465"/>
            </a:xfrm>
            <a:prstGeom prst="curvedConnector3">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curvado 10"/>
            <p:cNvCxnSpPr>
              <a:endCxn id="35" idx="0"/>
            </p:cNvCxnSpPr>
            <p:nvPr/>
          </p:nvCxnSpPr>
          <p:spPr>
            <a:xfrm rot="10800000" flipV="1">
              <a:off x="2521678" y="4595980"/>
              <a:ext cx="1341092" cy="749688"/>
            </a:xfrm>
            <a:prstGeom prst="curvedConnector2">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curvado 12"/>
            <p:cNvCxnSpPr>
              <a:endCxn id="27" idx="2"/>
            </p:cNvCxnSpPr>
            <p:nvPr/>
          </p:nvCxnSpPr>
          <p:spPr>
            <a:xfrm flipV="1">
              <a:off x="5586606" y="3642822"/>
              <a:ext cx="693853" cy="609890"/>
            </a:xfrm>
            <a:prstGeom prst="curvedConnector2">
              <a:avLst/>
            </a:prstGeom>
            <a:ln w="57150">
              <a:solidFill>
                <a:srgbClr val="E0126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curvado 15"/>
            <p:cNvCxnSpPr/>
            <p:nvPr/>
          </p:nvCxnSpPr>
          <p:spPr>
            <a:xfrm flipV="1">
              <a:off x="5371654" y="4160417"/>
              <a:ext cx="1372491" cy="571501"/>
            </a:xfrm>
            <a:prstGeom prst="curvedConnector3">
              <a:avLst/>
            </a:prstGeom>
            <a:ln w="57150">
              <a:solidFill>
                <a:srgbClr val="9FE927"/>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curvado 18"/>
            <p:cNvCxnSpPr>
              <a:endCxn id="30" idx="0"/>
            </p:cNvCxnSpPr>
            <p:nvPr/>
          </p:nvCxnSpPr>
          <p:spPr>
            <a:xfrm rot="10800000" flipV="1">
              <a:off x="4869849" y="5600699"/>
              <a:ext cx="501809" cy="474037"/>
            </a:xfrm>
            <a:prstGeom prst="curvedConnector2">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curvado 20"/>
            <p:cNvCxnSpPr/>
            <p:nvPr/>
          </p:nvCxnSpPr>
          <p:spPr>
            <a:xfrm rot="16200000" flipH="1">
              <a:off x="7472627" y="4848146"/>
              <a:ext cx="939023" cy="111622"/>
            </a:xfrm>
            <a:prstGeom prst="curvedConnector3">
              <a:avLst/>
            </a:prstGeom>
            <a:ln w="57150">
              <a:solidFill>
                <a:srgbClr val="FC1414"/>
              </a:solidFill>
              <a:tailEnd type="triangle"/>
            </a:ln>
          </p:spPr>
          <p:style>
            <a:lnRef idx="1">
              <a:schemeClr val="accent1"/>
            </a:lnRef>
            <a:fillRef idx="0">
              <a:schemeClr val="accent1"/>
            </a:fillRef>
            <a:effectRef idx="0">
              <a:schemeClr val="accent1"/>
            </a:effectRef>
            <a:fontRef idx="minor">
              <a:schemeClr val="tx1"/>
            </a:fontRef>
          </p:style>
        </p:cxnSp>
        <p:sp>
          <p:nvSpPr>
            <p:cNvPr id="24" name="Rectángulo 23"/>
            <p:cNvSpPr/>
            <p:nvPr/>
          </p:nvSpPr>
          <p:spPr>
            <a:xfrm>
              <a:off x="3868293" y="1472428"/>
              <a:ext cx="1864613" cy="369332"/>
            </a:xfrm>
            <a:prstGeom prst="rect">
              <a:avLst/>
            </a:prstGeom>
          </p:spPr>
          <p:txBody>
            <a:bodyPr wrap="none">
              <a:spAutoFit/>
            </a:bodyPr>
            <a:lstStyle/>
            <a:p>
              <a:r>
                <a:rPr lang="es-MX" dirty="0"/>
                <a:t>Región del Norte</a:t>
              </a:r>
            </a:p>
          </p:txBody>
        </p:sp>
        <p:sp>
          <p:nvSpPr>
            <p:cNvPr id="25" name="Rectángulo 24"/>
            <p:cNvSpPr/>
            <p:nvPr/>
          </p:nvSpPr>
          <p:spPr>
            <a:xfrm>
              <a:off x="161939" y="3324715"/>
              <a:ext cx="2189830" cy="369332"/>
            </a:xfrm>
            <a:prstGeom prst="rect">
              <a:avLst/>
            </a:prstGeom>
          </p:spPr>
          <p:txBody>
            <a:bodyPr wrap="none">
              <a:spAutoFit/>
            </a:bodyPr>
            <a:lstStyle/>
            <a:p>
              <a:r>
                <a:rPr lang="es-MX" dirty="0"/>
                <a:t>Región del Noroeste</a:t>
              </a:r>
            </a:p>
          </p:txBody>
        </p:sp>
        <p:sp>
          <p:nvSpPr>
            <p:cNvPr id="26" name="Rectángulo 25"/>
            <p:cNvSpPr/>
            <p:nvPr/>
          </p:nvSpPr>
          <p:spPr>
            <a:xfrm>
              <a:off x="6693189" y="3676303"/>
              <a:ext cx="977768" cy="646331"/>
            </a:xfrm>
            <a:prstGeom prst="rect">
              <a:avLst/>
            </a:prstGeom>
          </p:spPr>
          <p:txBody>
            <a:bodyPr wrap="none">
              <a:spAutoFit/>
            </a:bodyPr>
            <a:lstStyle/>
            <a:p>
              <a:pPr algn="ctr"/>
              <a:r>
                <a:rPr lang="es-MX" dirty="0"/>
                <a:t>Región </a:t>
              </a:r>
            </a:p>
            <a:p>
              <a:pPr algn="ctr"/>
              <a:r>
                <a:rPr lang="es-MX" dirty="0"/>
                <a:t>Central.</a:t>
              </a:r>
            </a:p>
          </p:txBody>
        </p:sp>
        <p:sp>
          <p:nvSpPr>
            <p:cNvPr id="27" name="Rectángulo 26"/>
            <p:cNvSpPr/>
            <p:nvPr/>
          </p:nvSpPr>
          <p:spPr>
            <a:xfrm>
              <a:off x="5732905" y="2996491"/>
              <a:ext cx="1095108" cy="646331"/>
            </a:xfrm>
            <a:prstGeom prst="rect">
              <a:avLst/>
            </a:prstGeom>
          </p:spPr>
          <p:txBody>
            <a:bodyPr wrap="none">
              <a:spAutoFit/>
            </a:bodyPr>
            <a:lstStyle/>
            <a:p>
              <a:pPr algn="ctr"/>
              <a:r>
                <a:rPr lang="es-MX" dirty="0"/>
                <a:t>Región </a:t>
              </a:r>
            </a:p>
            <a:p>
              <a:pPr algn="ctr"/>
              <a:r>
                <a:rPr lang="es-MX" dirty="0"/>
                <a:t>del Golfo</a:t>
              </a:r>
            </a:p>
          </p:txBody>
        </p:sp>
        <p:sp>
          <p:nvSpPr>
            <p:cNvPr id="30" name="Rectángulo 29"/>
            <p:cNvSpPr/>
            <p:nvPr/>
          </p:nvSpPr>
          <p:spPr>
            <a:xfrm>
              <a:off x="4006791" y="6074737"/>
              <a:ext cx="1726114" cy="369332"/>
            </a:xfrm>
            <a:prstGeom prst="rect">
              <a:avLst/>
            </a:prstGeom>
          </p:spPr>
          <p:txBody>
            <a:bodyPr wrap="none">
              <a:spAutoFit/>
            </a:bodyPr>
            <a:lstStyle/>
            <a:p>
              <a:r>
                <a:rPr lang="es-MX" dirty="0"/>
                <a:t>Región del Sur. </a:t>
              </a:r>
            </a:p>
          </p:txBody>
        </p:sp>
        <p:sp>
          <p:nvSpPr>
            <p:cNvPr id="33" name="Rectángulo 32"/>
            <p:cNvSpPr/>
            <p:nvPr/>
          </p:nvSpPr>
          <p:spPr>
            <a:xfrm>
              <a:off x="6851898" y="5420205"/>
              <a:ext cx="2292102" cy="646331"/>
            </a:xfrm>
            <a:prstGeom prst="rect">
              <a:avLst/>
            </a:prstGeom>
          </p:spPr>
          <p:txBody>
            <a:bodyPr wrap="none">
              <a:spAutoFit/>
            </a:bodyPr>
            <a:lstStyle/>
            <a:p>
              <a:pPr algn="ctr"/>
              <a:r>
                <a:rPr lang="es-MX" dirty="0"/>
                <a:t>Región de la </a:t>
              </a:r>
            </a:p>
            <a:p>
              <a:pPr algn="ctr"/>
              <a:r>
                <a:rPr lang="es-MX" dirty="0"/>
                <a:t>Península de Yucatán</a:t>
              </a:r>
            </a:p>
          </p:txBody>
        </p:sp>
        <p:sp>
          <p:nvSpPr>
            <p:cNvPr id="35" name="Rectángulo 34"/>
            <p:cNvSpPr/>
            <p:nvPr/>
          </p:nvSpPr>
          <p:spPr>
            <a:xfrm>
              <a:off x="1363091" y="5345668"/>
              <a:ext cx="2317173" cy="369332"/>
            </a:xfrm>
            <a:prstGeom prst="rect">
              <a:avLst/>
            </a:prstGeom>
          </p:spPr>
          <p:txBody>
            <a:bodyPr wrap="none">
              <a:spAutoFit/>
            </a:bodyPr>
            <a:lstStyle/>
            <a:p>
              <a:r>
                <a:rPr lang="es-MX" dirty="0"/>
                <a:t>Región del Occidente</a:t>
              </a:r>
            </a:p>
          </p:txBody>
        </p:sp>
      </p:grpSp>
      <p:sp>
        <p:nvSpPr>
          <p:cNvPr id="4" name="Marcador de número de diapositiva 3"/>
          <p:cNvSpPr>
            <a:spLocks noGrp="1"/>
          </p:cNvSpPr>
          <p:nvPr>
            <p:ph type="sldNum" sz="quarter" idx="12"/>
          </p:nvPr>
        </p:nvSpPr>
        <p:spPr/>
        <p:txBody>
          <a:bodyPr/>
          <a:lstStyle/>
          <a:p>
            <a:fld id="{DC2E8EBC-E876-4F75-A8E2-294E580032CD}" type="slidenum">
              <a:rPr lang="es-MX" smtClean="0"/>
              <a:t>13</a:t>
            </a:fld>
            <a:endParaRPr lang="es-MX"/>
          </a:p>
        </p:txBody>
      </p:sp>
    </p:spTree>
    <p:extLst>
      <p:ext uri="{BB962C8B-B14F-4D97-AF65-F5344CB8AC3E}">
        <p14:creationId xmlns:p14="http://schemas.microsoft.com/office/powerpoint/2010/main" val="164296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Principales actividades económicas Región Norte</a:t>
            </a:r>
          </a:p>
        </p:txBody>
      </p:sp>
      <p:graphicFrame>
        <p:nvGraphicFramePr>
          <p:cNvPr id="6" name="Diagrama 5"/>
          <p:cNvGraphicFramePr/>
          <p:nvPr>
            <p:extLst>
              <p:ext uri="{D42A27DB-BD31-4B8C-83A1-F6EECF244321}">
                <p14:modId xmlns:p14="http://schemas.microsoft.com/office/powerpoint/2010/main" val="2088067165"/>
              </p:ext>
            </p:extLst>
          </p:nvPr>
        </p:nvGraphicFramePr>
        <p:xfrm>
          <a:off x="1898636" y="1752600"/>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arcador de número de diapositiva 3"/>
          <p:cNvSpPr>
            <a:spLocks noGrp="1"/>
          </p:cNvSpPr>
          <p:nvPr>
            <p:ph type="sldNum" sz="quarter" idx="12"/>
          </p:nvPr>
        </p:nvSpPr>
        <p:spPr/>
        <p:txBody>
          <a:bodyPr/>
          <a:lstStyle/>
          <a:p>
            <a:fld id="{DC2E8EBC-E876-4F75-A8E2-294E580032CD}" type="slidenum">
              <a:rPr lang="es-MX" smtClean="0"/>
              <a:t>14</a:t>
            </a:fld>
            <a:endParaRPr lang="es-MX"/>
          </a:p>
        </p:txBody>
      </p:sp>
    </p:spTree>
    <p:extLst>
      <p:ext uri="{BB962C8B-B14F-4D97-AF65-F5344CB8AC3E}">
        <p14:creationId xmlns:p14="http://schemas.microsoft.com/office/powerpoint/2010/main" val="1889446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142107" y="-26193"/>
            <a:ext cx="6859786" cy="1160462"/>
          </a:xfrm>
        </p:spPr>
        <p:txBody>
          <a:bodyPr/>
          <a:lstStyle/>
          <a:p>
            <a:r>
              <a:rPr lang="es-MX" dirty="0"/>
              <a:t>Principales actividades económicas Región Noroeste</a:t>
            </a:r>
          </a:p>
        </p:txBody>
      </p:sp>
      <p:graphicFrame>
        <p:nvGraphicFramePr>
          <p:cNvPr id="5" name="Diagrama 4"/>
          <p:cNvGraphicFramePr/>
          <p:nvPr>
            <p:extLst>
              <p:ext uri="{D42A27DB-BD31-4B8C-83A1-F6EECF244321}">
                <p14:modId xmlns:p14="http://schemas.microsoft.com/office/powerpoint/2010/main" val="2023026052"/>
              </p:ext>
            </p:extLst>
          </p:nvPr>
        </p:nvGraphicFramePr>
        <p:xfrm>
          <a:off x="1752600" y="1447800"/>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DC2E8EBC-E876-4F75-A8E2-294E580032CD}" type="slidenum">
              <a:rPr lang="es-MX" smtClean="0"/>
              <a:t>15</a:t>
            </a:fld>
            <a:endParaRPr lang="es-MX"/>
          </a:p>
        </p:txBody>
      </p:sp>
    </p:spTree>
    <p:extLst>
      <p:ext uri="{BB962C8B-B14F-4D97-AF65-F5344CB8AC3E}">
        <p14:creationId xmlns:p14="http://schemas.microsoft.com/office/powerpoint/2010/main" val="1213581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134850" y="228600"/>
            <a:ext cx="6859786" cy="1160462"/>
          </a:xfrm>
        </p:spPr>
        <p:txBody>
          <a:bodyPr/>
          <a:lstStyle/>
          <a:p>
            <a:r>
              <a:rPr lang="es-MX" dirty="0"/>
              <a:t>Principales actividades económicas Región Occidente</a:t>
            </a:r>
          </a:p>
        </p:txBody>
      </p:sp>
      <p:graphicFrame>
        <p:nvGraphicFramePr>
          <p:cNvPr id="8" name="Diagrama 7"/>
          <p:cNvGraphicFramePr/>
          <p:nvPr>
            <p:extLst>
              <p:ext uri="{D42A27DB-BD31-4B8C-83A1-F6EECF244321}">
                <p14:modId xmlns:p14="http://schemas.microsoft.com/office/powerpoint/2010/main" val="1702328466"/>
              </p:ext>
            </p:extLst>
          </p:nvPr>
        </p:nvGraphicFramePr>
        <p:xfrm>
          <a:off x="1898636" y="1630505"/>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fld id="{DC2E8EBC-E876-4F75-A8E2-294E580032CD}" type="slidenum">
              <a:rPr lang="es-MX" smtClean="0"/>
              <a:t>16</a:t>
            </a:fld>
            <a:endParaRPr lang="es-MX"/>
          </a:p>
        </p:txBody>
      </p:sp>
    </p:spTree>
    <p:extLst>
      <p:ext uri="{BB962C8B-B14F-4D97-AF65-F5344CB8AC3E}">
        <p14:creationId xmlns:p14="http://schemas.microsoft.com/office/powerpoint/2010/main" val="1033983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sp>
        <p:nvSpPr>
          <p:cNvPr id="4" name="Título 1"/>
          <p:cNvSpPr>
            <a:spLocks noGrp="1"/>
          </p:cNvSpPr>
          <p:nvPr>
            <p:ph type="title"/>
          </p:nvPr>
        </p:nvSpPr>
        <p:spPr/>
        <p:txBody>
          <a:bodyPr/>
          <a:lstStyle/>
          <a:p>
            <a:r>
              <a:rPr lang="es-MX" dirty="0"/>
              <a:t>Principales actividades económicas Región Central</a:t>
            </a:r>
          </a:p>
        </p:txBody>
      </p:sp>
      <p:graphicFrame>
        <p:nvGraphicFramePr>
          <p:cNvPr id="8" name="Diagrama 7"/>
          <p:cNvGraphicFramePr/>
          <p:nvPr>
            <p:extLst>
              <p:ext uri="{D42A27DB-BD31-4B8C-83A1-F6EECF244321}">
                <p14:modId xmlns:p14="http://schemas.microsoft.com/office/powerpoint/2010/main" val="305853342"/>
              </p:ext>
            </p:extLst>
          </p:nvPr>
        </p:nvGraphicFramePr>
        <p:xfrm>
          <a:off x="1898636" y="1630505"/>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Marcador de número de diapositiva 4"/>
          <p:cNvSpPr>
            <a:spLocks noGrp="1"/>
          </p:cNvSpPr>
          <p:nvPr>
            <p:ph type="sldNum" sz="quarter" idx="12"/>
          </p:nvPr>
        </p:nvSpPr>
        <p:spPr/>
        <p:txBody>
          <a:bodyPr/>
          <a:lstStyle/>
          <a:p>
            <a:fld id="{DC2E8EBC-E876-4F75-A8E2-294E580032CD}" type="slidenum">
              <a:rPr lang="es-MX" smtClean="0"/>
              <a:t>17</a:t>
            </a:fld>
            <a:endParaRPr lang="es-MX"/>
          </a:p>
        </p:txBody>
      </p:sp>
    </p:spTree>
    <p:extLst>
      <p:ext uri="{BB962C8B-B14F-4D97-AF65-F5344CB8AC3E}">
        <p14:creationId xmlns:p14="http://schemas.microsoft.com/office/powerpoint/2010/main" val="228720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sp>
        <p:nvSpPr>
          <p:cNvPr id="4" name="Título 1"/>
          <p:cNvSpPr>
            <a:spLocks noGrp="1"/>
          </p:cNvSpPr>
          <p:nvPr>
            <p:ph type="title"/>
          </p:nvPr>
        </p:nvSpPr>
        <p:spPr/>
        <p:txBody>
          <a:bodyPr/>
          <a:lstStyle/>
          <a:p>
            <a:r>
              <a:rPr lang="es-MX" dirty="0"/>
              <a:t>Principales actividades económicas</a:t>
            </a:r>
            <a:br>
              <a:rPr lang="es-MX" dirty="0"/>
            </a:br>
            <a:r>
              <a:rPr lang="es-MX" dirty="0"/>
              <a:t>Región Golfo</a:t>
            </a:r>
          </a:p>
        </p:txBody>
      </p:sp>
      <p:graphicFrame>
        <p:nvGraphicFramePr>
          <p:cNvPr id="5" name="Diagrama 4"/>
          <p:cNvGraphicFramePr/>
          <p:nvPr>
            <p:extLst>
              <p:ext uri="{D42A27DB-BD31-4B8C-83A1-F6EECF244321}">
                <p14:modId xmlns:p14="http://schemas.microsoft.com/office/powerpoint/2010/main" val="614786436"/>
              </p:ext>
            </p:extLst>
          </p:nvPr>
        </p:nvGraphicFramePr>
        <p:xfrm>
          <a:off x="1898636" y="1630505"/>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DC2E8EBC-E876-4F75-A8E2-294E580032CD}" type="slidenum">
              <a:rPr lang="es-MX" smtClean="0"/>
              <a:t>18</a:t>
            </a:fld>
            <a:endParaRPr lang="es-MX"/>
          </a:p>
        </p:txBody>
      </p:sp>
    </p:spTree>
    <p:extLst>
      <p:ext uri="{BB962C8B-B14F-4D97-AF65-F5344CB8AC3E}">
        <p14:creationId xmlns:p14="http://schemas.microsoft.com/office/powerpoint/2010/main" val="1571101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sp>
        <p:nvSpPr>
          <p:cNvPr id="4" name="Título 1"/>
          <p:cNvSpPr>
            <a:spLocks noGrp="1"/>
          </p:cNvSpPr>
          <p:nvPr>
            <p:ph type="title"/>
          </p:nvPr>
        </p:nvSpPr>
        <p:spPr/>
        <p:txBody>
          <a:bodyPr/>
          <a:lstStyle/>
          <a:p>
            <a:r>
              <a:rPr lang="es-MX" dirty="0"/>
              <a:t>Principales actividades económicas Región Sur</a:t>
            </a:r>
          </a:p>
        </p:txBody>
      </p:sp>
      <p:graphicFrame>
        <p:nvGraphicFramePr>
          <p:cNvPr id="5" name="Diagrama 4"/>
          <p:cNvGraphicFramePr/>
          <p:nvPr>
            <p:extLst>
              <p:ext uri="{D42A27DB-BD31-4B8C-83A1-F6EECF244321}">
                <p14:modId xmlns:p14="http://schemas.microsoft.com/office/powerpoint/2010/main" val="1734801533"/>
              </p:ext>
            </p:extLst>
          </p:nvPr>
        </p:nvGraphicFramePr>
        <p:xfrm>
          <a:off x="1898636" y="1630505"/>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DC2E8EBC-E876-4F75-A8E2-294E580032CD}" type="slidenum">
              <a:rPr lang="es-MX" smtClean="0"/>
              <a:t>19</a:t>
            </a:fld>
            <a:endParaRPr lang="es-MX"/>
          </a:p>
        </p:txBody>
      </p:sp>
    </p:spTree>
    <p:extLst>
      <p:ext uri="{BB962C8B-B14F-4D97-AF65-F5344CB8AC3E}">
        <p14:creationId xmlns:p14="http://schemas.microsoft.com/office/powerpoint/2010/main" val="4187875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alpha val="9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487679" y="152399"/>
            <a:ext cx="6861175" cy="1160462"/>
          </a:xfrm>
        </p:spPr>
        <p:txBody>
          <a:bodyPr/>
          <a:lstStyle/>
          <a:p>
            <a:r>
              <a:rPr lang="es-MX" dirty="0"/>
              <a:t>PRESENTACIÓN</a:t>
            </a:r>
          </a:p>
        </p:txBody>
      </p:sp>
      <p:sp>
        <p:nvSpPr>
          <p:cNvPr id="3" name="Rectángulo 2"/>
          <p:cNvSpPr/>
          <p:nvPr/>
        </p:nvSpPr>
        <p:spPr>
          <a:xfrm>
            <a:off x="3918266" y="3108811"/>
            <a:ext cx="4648200" cy="2862322"/>
          </a:xfrm>
          <a:prstGeom prst="rect">
            <a:avLst/>
          </a:prstGeom>
        </p:spPr>
        <p:txBody>
          <a:bodyPr wrap="square">
            <a:spAutoFit/>
          </a:bodyPr>
          <a:lstStyle/>
          <a:p>
            <a:pPr algn="just"/>
            <a:r>
              <a:rPr lang="es-MX" dirty="0">
                <a:latin typeface="Arial" panose="020B0604020202020204" pitchFamily="34" charset="0"/>
              </a:rPr>
              <a:t>Con el objetivo de que el alumno ubique los instrumentos del desarrollo regional y así comprenda las razones del desarrollo en el Estado de México, en busca de aptitudes para analizar el complejo sistema de relaciones económicas, sociales y políticas entre los agentes del desarrollo regional, y conocer el comportamiento de la unidad regional, procurando la equidad y un equilibrio social</a:t>
            </a:r>
            <a:endParaRPr lang="es-MX" dirty="0"/>
          </a:p>
        </p:txBody>
      </p:sp>
      <p:sp>
        <p:nvSpPr>
          <p:cNvPr id="4" name="Rectángulo 3"/>
          <p:cNvSpPr/>
          <p:nvPr/>
        </p:nvSpPr>
        <p:spPr>
          <a:xfrm>
            <a:off x="487679" y="1526779"/>
            <a:ext cx="4572000" cy="1477328"/>
          </a:xfrm>
          <a:prstGeom prst="rect">
            <a:avLst/>
          </a:prstGeom>
        </p:spPr>
        <p:txBody>
          <a:bodyPr>
            <a:spAutoFit/>
          </a:bodyPr>
          <a:lstStyle/>
          <a:p>
            <a:pPr algn="just"/>
            <a:r>
              <a:rPr lang="es-MX" dirty="0"/>
              <a:t>Este material  de exposición</a:t>
            </a:r>
            <a:r>
              <a:rPr lang="es-MX" dirty="0">
                <a:cs typeface="Calibri" pitchFamily="34" charset="0"/>
              </a:rPr>
              <a:t>  se presenta   de acuerdo  a los temas a desarrollar de la unidad  </a:t>
            </a:r>
            <a:r>
              <a:rPr lang="es-MX" dirty="0" smtClean="0">
                <a:cs typeface="Calibri" pitchFamily="34" charset="0"/>
              </a:rPr>
              <a:t>tres “La Regionalización en México y el Estado de México” </a:t>
            </a:r>
            <a:r>
              <a:rPr lang="es-MX" dirty="0">
                <a:cs typeface="Calibri" pitchFamily="34" charset="0"/>
              </a:rPr>
              <a:t>de la asignatura: Desarrollo regional.</a:t>
            </a:r>
            <a:endParaRPr lang="es-MX"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64822">
            <a:off x="943090" y="3454994"/>
            <a:ext cx="2143125" cy="21699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Marcador de número de diapositiva 6"/>
          <p:cNvSpPr>
            <a:spLocks noGrp="1"/>
          </p:cNvSpPr>
          <p:nvPr>
            <p:ph type="sldNum" sz="quarter" idx="12"/>
          </p:nvPr>
        </p:nvSpPr>
        <p:spPr/>
        <p:txBody>
          <a:bodyPr/>
          <a:lstStyle/>
          <a:p>
            <a:fld id="{6BBE7942-5B1B-4E74-B3CD-25BF9B0ABE25}" type="slidenum">
              <a:rPr lang="es-MX" smtClean="0"/>
              <a:t>2</a:t>
            </a:fld>
            <a:endParaRPr lang="es-MX"/>
          </a:p>
        </p:txBody>
      </p:sp>
    </p:spTree>
    <p:extLst>
      <p:ext uri="{BB962C8B-B14F-4D97-AF65-F5344CB8AC3E}">
        <p14:creationId xmlns:p14="http://schemas.microsoft.com/office/powerpoint/2010/main" val="92453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sp>
        <p:nvSpPr>
          <p:cNvPr id="4" name="Título 1"/>
          <p:cNvSpPr>
            <a:spLocks noGrp="1"/>
          </p:cNvSpPr>
          <p:nvPr>
            <p:ph type="title"/>
          </p:nvPr>
        </p:nvSpPr>
        <p:spPr/>
        <p:txBody>
          <a:bodyPr/>
          <a:lstStyle/>
          <a:p>
            <a:r>
              <a:rPr lang="es-MX" dirty="0"/>
              <a:t>Principales actividades económicas Región Península de Yucatán</a:t>
            </a:r>
          </a:p>
        </p:txBody>
      </p:sp>
      <p:graphicFrame>
        <p:nvGraphicFramePr>
          <p:cNvPr id="5" name="Diagrama 4"/>
          <p:cNvGraphicFramePr/>
          <p:nvPr>
            <p:extLst>
              <p:ext uri="{D42A27DB-BD31-4B8C-83A1-F6EECF244321}">
                <p14:modId xmlns:p14="http://schemas.microsoft.com/office/powerpoint/2010/main" val="2135030940"/>
              </p:ext>
            </p:extLst>
          </p:nvPr>
        </p:nvGraphicFramePr>
        <p:xfrm>
          <a:off x="1898636" y="1630505"/>
          <a:ext cx="6096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DC2E8EBC-E876-4F75-A8E2-294E580032CD}" type="slidenum">
              <a:rPr lang="es-MX" smtClean="0"/>
              <a:t>20</a:t>
            </a:fld>
            <a:endParaRPr lang="es-MX"/>
          </a:p>
        </p:txBody>
      </p:sp>
    </p:spTree>
    <p:extLst>
      <p:ext uri="{BB962C8B-B14F-4D97-AF65-F5344CB8AC3E}">
        <p14:creationId xmlns:p14="http://schemas.microsoft.com/office/powerpoint/2010/main" val="1891258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Grado de Desarrollo Económico del país</a:t>
            </a:r>
          </a:p>
        </p:txBody>
      </p:sp>
      <p:sp>
        <p:nvSpPr>
          <p:cNvPr id="5" name="Rectángulo 4"/>
          <p:cNvSpPr/>
          <p:nvPr/>
        </p:nvSpPr>
        <p:spPr>
          <a:xfrm>
            <a:off x="1490134" y="2679201"/>
            <a:ext cx="1902509" cy="707886"/>
          </a:xfrm>
          <a:prstGeom prst="rect">
            <a:avLst/>
          </a:prstGeom>
        </p:spPr>
        <p:txBody>
          <a:bodyPr wrap="none">
            <a:spAutoFit/>
          </a:bodyPr>
          <a:lstStyle/>
          <a:p>
            <a:r>
              <a:rPr lang="es-MX" sz="4000" dirty="0"/>
              <a:t>NORTE</a:t>
            </a:r>
          </a:p>
        </p:txBody>
      </p:sp>
      <p:sp>
        <p:nvSpPr>
          <p:cNvPr id="6" name="Rectángulo 5"/>
          <p:cNvSpPr/>
          <p:nvPr/>
        </p:nvSpPr>
        <p:spPr>
          <a:xfrm>
            <a:off x="5683823" y="2679201"/>
            <a:ext cx="2318070" cy="707886"/>
          </a:xfrm>
          <a:prstGeom prst="rect">
            <a:avLst/>
          </a:prstGeom>
        </p:spPr>
        <p:txBody>
          <a:bodyPr wrap="none">
            <a:spAutoFit/>
          </a:bodyPr>
          <a:lstStyle/>
          <a:p>
            <a:r>
              <a:rPr lang="es-MX" sz="4000" dirty="0"/>
              <a:t>SURESTE</a:t>
            </a:r>
            <a:endParaRPr lang="es-MX" sz="3600" dirty="0"/>
          </a:p>
        </p:txBody>
      </p:sp>
      <p:sp>
        <p:nvSpPr>
          <p:cNvPr id="8" name="Flecha: cheurón 7"/>
          <p:cNvSpPr/>
          <p:nvPr/>
        </p:nvSpPr>
        <p:spPr>
          <a:xfrm>
            <a:off x="3700033" y="2004030"/>
            <a:ext cx="1676400" cy="216096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9" name="Imagen 8"/>
          <p:cNvPicPr>
            <a:picLocks noChangeAspect="1"/>
          </p:cNvPicPr>
          <p:nvPr/>
        </p:nvPicPr>
        <p:blipFill>
          <a:blip r:embed="rId3"/>
          <a:stretch>
            <a:fillRect/>
          </a:stretch>
        </p:blipFill>
        <p:spPr>
          <a:xfrm>
            <a:off x="5533170" y="3632012"/>
            <a:ext cx="2619375" cy="17430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Imagen 9"/>
          <p:cNvPicPr>
            <a:picLocks noChangeAspect="1"/>
          </p:cNvPicPr>
          <p:nvPr/>
        </p:nvPicPr>
        <p:blipFill>
          <a:blip r:embed="rId4"/>
          <a:stretch>
            <a:fillRect/>
          </a:stretch>
        </p:blipFill>
        <p:spPr>
          <a:xfrm>
            <a:off x="841954" y="3632012"/>
            <a:ext cx="2600325" cy="1762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Marcador de número de diapositiva 3"/>
          <p:cNvSpPr>
            <a:spLocks noGrp="1"/>
          </p:cNvSpPr>
          <p:nvPr>
            <p:ph type="sldNum" sz="quarter" idx="12"/>
          </p:nvPr>
        </p:nvSpPr>
        <p:spPr/>
        <p:txBody>
          <a:bodyPr/>
          <a:lstStyle/>
          <a:p>
            <a:fld id="{DC2E8EBC-E876-4F75-A8E2-294E580032CD}" type="slidenum">
              <a:rPr lang="es-MX" smtClean="0"/>
              <a:t>21</a:t>
            </a:fld>
            <a:endParaRPr lang="es-MX"/>
          </a:p>
        </p:txBody>
      </p:sp>
    </p:spTree>
    <p:extLst>
      <p:ext uri="{BB962C8B-B14F-4D97-AF65-F5344CB8AC3E}">
        <p14:creationId xmlns:p14="http://schemas.microsoft.com/office/powerpoint/2010/main" val="3051467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3"/>
          <a:stretch>
            <a:fillRect/>
          </a:stretch>
        </p:blipFill>
        <p:spPr>
          <a:xfrm>
            <a:off x="0" y="0"/>
            <a:ext cx="9144000" cy="6858000"/>
          </a:xfrm>
          <a:prstGeom prst="rect">
            <a:avLst/>
          </a:prstGeom>
        </p:spPr>
      </p:pic>
      <p:sp>
        <p:nvSpPr>
          <p:cNvPr id="5" name="Marcador de número de diapositiva 4"/>
          <p:cNvSpPr>
            <a:spLocks noGrp="1"/>
          </p:cNvSpPr>
          <p:nvPr>
            <p:ph type="sldNum" sz="quarter" idx="12"/>
          </p:nvPr>
        </p:nvSpPr>
        <p:spPr/>
        <p:txBody>
          <a:bodyPr/>
          <a:lstStyle/>
          <a:p>
            <a:fld id="{DC2E8EBC-E876-4F75-A8E2-294E580032CD}" type="slidenum">
              <a:rPr lang="es-MX" smtClean="0"/>
              <a:t>22</a:t>
            </a:fld>
            <a:endParaRPr lang="es-MX"/>
          </a:p>
        </p:txBody>
      </p:sp>
    </p:spTree>
    <p:extLst>
      <p:ext uri="{BB962C8B-B14F-4D97-AF65-F5344CB8AC3E}">
        <p14:creationId xmlns:p14="http://schemas.microsoft.com/office/powerpoint/2010/main" val="2816657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Región del Bajío</a:t>
            </a:r>
          </a:p>
        </p:txBody>
      </p:sp>
      <p:pic>
        <p:nvPicPr>
          <p:cNvPr id="7" name="Imagen 6"/>
          <p:cNvPicPr>
            <a:picLocks noChangeAspect="1"/>
          </p:cNvPicPr>
          <p:nvPr/>
        </p:nvPicPr>
        <p:blipFill rotWithShape="1">
          <a:blip r:embed="rId3"/>
          <a:srcRect l="28333" t="35178" r="30013" b="12945"/>
          <a:stretch/>
        </p:blipFill>
        <p:spPr>
          <a:xfrm>
            <a:off x="19428" y="1981200"/>
            <a:ext cx="9124572" cy="5105400"/>
          </a:xfrm>
          <a:prstGeom prst="rect">
            <a:avLst/>
          </a:prstGeom>
        </p:spPr>
      </p:pic>
      <p:sp>
        <p:nvSpPr>
          <p:cNvPr id="4" name="Marcador de número de diapositiva 3"/>
          <p:cNvSpPr>
            <a:spLocks noGrp="1"/>
          </p:cNvSpPr>
          <p:nvPr>
            <p:ph type="sldNum" sz="quarter" idx="12"/>
          </p:nvPr>
        </p:nvSpPr>
        <p:spPr/>
        <p:txBody>
          <a:bodyPr/>
          <a:lstStyle/>
          <a:p>
            <a:fld id="{DC2E8EBC-E876-4F75-A8E2-294E580032CD}" type="slidenum">
              <a:rPr lang="es-MX" smtClean="0"/>
              <a:t>23</a:t>
            </a:fld>
            <a:endParaRPr lang="es-MX"/>
          </a:p>
        </p:txBody>
      </p:sp>
    </p:spTree>
    <p:extLst>
      <p:ext uri="{BB962C8B-B14F-4D97-AF65-F5344CB8AC3E}">
        <p14:creationId xmlns:p14="http://schemas.microsoft.com/office/powerpoint/2010/main" val="297686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52400"/>
            <a:ext cx="6859786" cy="1160462"/>
          </a:xfrm>
        </p:spPr>
        <p:txBody>
          <a:bodyPr/>
          <a:lstStyle/>
          <a:p>
            <a:r>
              <a:rPr lang="es-MX" dirty="0"/>
              <a:t>La Región Bajío</a:t>
            </a:r>
          </a:p>
        </p:txBody>
      </p:sp>
      <p:graphicFrame>
        <p:nvGraphicFramePr>
          <p:cNvPr id="4" name="Diagrama 3"/>
          <p:cNvGraphicFramePr/>
          <p:nvPr>
            <p:extLst>
              <p:ext uri="{D42A27DB-BD31-4B8C-83A1-F6EECF244321}">
                <p14:modId xmlns:p14="http://schemas.microsoft.com/office/powerpoint/2010/main" val="3447001602"/>
              </p:ext>
            </p:extLst>
          </p:nvPr>
        </p:nvGraphicFramePr>
        <p:xfrm>
          <a:off x="0" y="1600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n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57800" y="1828800"/>
            <a:ext cx="3380628" cy="29718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Marcador de número de diapositiva 5"/>
          <p:cNvSpPr>
            <a:spLocks noGrp="1"/>
          </p:cNvSpPr>
          <p:nvPr>
            <p:ph type="sldNum" sz="quarter" idx="12"/>
          </p:nvPr>
        </p:nvSpPr>
        <p:spPr/>
        <p:txBody>
          <a:bodyPr/>
          <a:lstStyle/>
          <a:p>
            <a:fld id="{DC2E8EBC-E876-4F75-A8E2-294E580032CD}" type="slidenum">
              <a:rPr lang="es-MX" smtClean="0"/>
              <a:t>24</a:t>
            </a:fld>
            <a:endParaRPr lang="es-MX"/>
          </a:p>
        </p:txBody>
      </p:sp>
    </p:spTree>
    <p:extLst>
      <p:ext uri="{BB962C8B-B14F-4D97-AF65-F5344CB8AC3E}">
        <p14:creationId xmlns:p14="http://schemas.microsoft.com/office/powerpoint/2010/main" val="228578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Región del Bajío</a:t>
            </a:r>
          </a:p>
        </p:txBody>
      </p:sp>
      <p:pic>
        <p:nvPicPr>
          <p:cNvPr id="4" name="Imagen 3"/>
          <p:cNvPicPr>
            <a:picLocks noChangeAspect="1"/>
          </p:cNvPicPr>
          <p:nvPr/>
        </p:nvPicPr>
        <p:blipFill rotWithShape="1">
          <a:blip r:embed="rId3"/>
          <a:srcRect l="10000" t="36660" r="41667" b="12945"/>
          <a:stretch/>
        </p:blipFill>
        <p:spPr>
          <a:xfrm>
            <a:off x="4267200" y="1651732"/>
            <a:ext cx="4571554" cy="3249736"/>
          </a:xfrm>
          <a:prstGeom prst="rect">
            <a:avLst/>
          </a:prstGeom>
        </p:spPr>
      </p:pic>
      <p:sp>
        <p:nvSpPr>
          <p:cNvPr id="5" name="Marcador de contenido 2"/>
          <p:cNvSpPr txBox="1">
            <a:spLocks/>
          </p:cNvSpPr>
          <p:nvPr/>
        </p:nvSpPr>
        <p:spPr>
          <a:xfrm>
            <a:off x="914400" y="2590800"/>
            <a:ext cx="2820293" cy="1371600"/>
          </a:xfrm>
          <a:prstGeom prst="rect">
            <a:avLst/>
          </a:prstGeom>
        </p:spPr>
        <p:txBody>
          <a:bodyPr vert="horz" lIns="91440" tIns="45720" rIns="91440" bIns="45720" rtlCol="0">
            <a:normAutofit/>
          </a:bodyPr>
          <a:lstStyle>
            <a:lvl1pPr marL="171496" indent="-171496" algn="l" defTabSz="685983" rtl="0" eaLnBrk="1" latinLnBrk="0" hangingPunct="1">
              <a:lnSpc>
                <a:spcPct val="90000"/>
              </a:lnSpc>
              <a:spcBef>
                <a:spcPts val="1350"/>
              </a:spcBef>
              <a:buClr>
                <a:schemeClr val="tx1"/>
              </a:buClr>
              <a:buFont typeface="Arial" pitchFamily="34" charset="0"/>
              <a:buChar char="•"/>
              <a:defRPr lang="es-ES" sz="1800" kern="1200">
                <a:solidFill>
                  <a:schemeClr val="tx1"/>
                </a:solidFill>
                <a:effectLst>
                  <a:outerShdw blurRad="50800" dist="38100" dir="2700000" algn="tr" rotWithShape="0">
                    <a:schemeClr val="bg2">
                      <a:lumMod val="50000"/>
                      <a:alpha val="43000"/>
                    </a:schemeClr>
                  </a:outerShdw>
                </a:effectLst>
                <a:latin typeface="+mn-lt"/>
                <a:ea typeface="+mn-ea"/>
                <a:cs typeface="+mn-cs"/>
              </a:defRPr>
            </a:lvl1pPr>
            <a:lvl2pPr marL="342991" indent="-171496" algn="l" defTabSz="685983" rtl="0" eaLnBrk="1" latinLnBrk="0" hangingPunct="1">
              <a:lnSpc>
                <a:spcPct val="90000"/>
              </a:lnSpc>
              <a:spcBef>
                <a:spcPts val="900"/>
              </a:spcBef>
              <a:buClr>
                <a:schemeClr val="tx1"/>
              </a:buClr>
              <a:buFont typeface="Arial" pitchFamily="34" charset="0"/>
              <a:buChar char="•"/>
              <a:defRPr lang="es-ES" sz="1650" kern="1200">
                <a:solidFill>
                  <a:schemeClr val="tx1"/>
                </a:solidFill>
                <a:effectLst>
                  <a:outerShdw blurRad="50800" dist="38100" dir="2700000" algn="tr" rotWithShape="0">
                    <a:schemeClr val="bg2">
                      <a:lumMod val="50000"/>
                      <a:alpha val="43000"/>
                    </a:schemeClr>
                  </a:outerShdw>
                </a:effectLst>
                <a:latin typeface="+mn-lt"/>
                <a:ea typeface="+mn-ea"/>
                <a:cs typeface="+mn-cs"/>
              </a:defRPr>
            </a:lvl2pPr>
            <a:lvl3pPr marL="514487" indent="-137197" algn="l" defTabSz="685983" rtl="0" eaLnBrk="1" latinLnBrk="0" hangingPunct="1">
              <a:lnSpc>
                <a:spcPct val="90000"/>
              </a:lnSpc>
              <a:spcBef>
                <a:spcPts val="750"/>
              </a:spcBef>
              <a:buClr>
                <a:schemeClr val="tx1"/>
              </a:buClr>
              <a:buFont typeface="Arial" pitchFamily="34" charset="0"/>
              <a:buChar char="•"/>
              <a:defRPr lang="es-ES" sz="1350" kern="1200">
                <a:solidFill>
                  <a:schemeClr val="tx1"/>
                </a:solidFill>
                <a:effectLst>
                  <a:outerShdw blurRad="50800" dist="38100" dir="2700000" algn="tr" rotWithShape="0">
                    <a:schemeClr val="bg2">
                      <a:lumMod val="50000"/>
                      <a:alpha val="43000"/>
                    </a:schemeClr>
                  </a:outerShdw>
                </a:effectLst>
                <a:latin typeface="+mn-lt"/>
                <a:ea typeface="+mn-ea"/>
                <a:cs typeface="+mn-cs"/>
              </a:defRPr>
            </a:lvl3pPr>
            <a:lvl4pPr marL="651684" indent="-137197" algn="l" defTabSz="685983" rtl="0" eaLnBrk="1" latinLnBrk="0" hangingPunct="1">
              <a:lnSpc>
                <a:spcPct val="90000"/>
              </a:lnSpc>
              <a:spcBef>
                <a:spcPts val="600"/>
              </a:spcBef>
              <a:buClr>
                <a:schemeClr val="tx1"/>
              </a:buClr>
              <a:buFont typeface="Arial" pitchFamily="34" charset="0"/>
              <a:buChar char="•"/>
              <a:tabLst/>
              <a:defRPr lang="es-ES" sz="1200" kern="1200">
                <a:solidFill>
                  <a:schemeClr val="tx1"/>
                </a:solidFill>
                <a:effectLst>
                  <a:outerShdw blurRad="50800" dist="38100" dir="2700000" algn="tr" rotWithShape="0">
                    <a:schemeClr val="bg2">
                      <a:lumMod val="50000"/>
                      <a:alpha val="43000"/>
                    </a:schemeClr>
                  </a:outerShdw>
                </a:effectLst>
                <a:latin typeface="+mn-lt"/>
                <a:ea typeface="+mn-ea"/>
                <a:cs typeface="+mn-cs"/>
              </a:defRPr>
            </a:lvl4pPr>
            <a:lvl5pPr marL="788880" indent="-137197" algn="l" defTabSz="685983" rtl="0" eaLnBrk="1" latinLnBrk="0" hangingPunct="1">
              <a:lnSpc>
                <a:spcPct val="90000"/>
              </a:lnSpc>
              <a:spcBef>
                <a:spcPts val="450"/>
              </a:spcBef>
              <a:buClr>
                <a:schemeClr val="tx1"/>
              </a:buClr>
              <a:buFont typeface="Arial" pitchFamily="34" charset="0"/>
              <a:buChar char="•"/>
              <a:defRPr lang="es-ES" sz="1200" kern="1200">
                <a:solidFill>
                  <a:schemeClr val="tx1"/>
                </a:solidFill>
                <a:effectLst>
                  <a:outerShdw blurRad="50800" dist="38100" dir="2700000" algn="tr" rotWithShape="0">
                    <a:schemeClr val="bg2">
                      <a:lumMod val="50000"/>
                      <a:alpha val="43000"/>
                    </a:schemeClr>
                  </a:outerShdw>
                </a:effectLst>
                <a:latin typeface="+mn-lt"/>
                <a:ea typeface="+mn-ea"/>
                <a:cs typeface="+mn-cs"/>
              </a:defRPr>
            </a:lvl5pPr>
            <a:lvl6pPr marL="926077"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6pPr>
            <a:lvl7pPr marL="1063273"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7pPr>
            <a:lvl8pPr marL="1200470" indent="-137197" algn="l" defTabSz="685983" rtl="0" eaLnBrk="1" latinLnBrk="0" hangingPunct="1">
              <a:spcBef>
                <a:spcPts val="450"/>
              </a:spcBef>
              <a:buFont typeface="Arial" pitchFamily="34" charset="0"/>
              <a:buChar char="•"/>
              <a:defRPr lang="es-ES" sz="1200" kern="1200" baseline="0">
                <a:solidFill>
                  <a:schemeClr val="tx1"/>
                </a:solidFill>
                <a:effectLst>
                  <a:outerShdw blurRad="50800" dist="12700" dir="8100000" algn="tr" rotWithShape="0">
                    <a:schemeClr val="bg2">
                      <a:lumMod val="50000"/>
                      <a:alpha val="40000"/>
                    </a:schemeClr>
                  </a:outerShdw>
                </a:effectLst>
                <a:latin typeface="+mn-lt"/>
                <a:ea typeface="+mn-ea"/>
                <a:cs typeface="+mn-cs"/>
              </a:defRPr>
            </a:lvl8pPr>
            <a:lvl9pPr marL="1337667" indent="-137197" algn="l" defTabSz="685983" rtl="0" eaLnBrk="1" latinLnBrk="0" hangingPunct="1">
              <a:spcBef>
                <a:spcPts val="450"/>
              </a:spcBef>
              <a:buFont typeface="Arial" pitchFamily="34" charset="0"/>
              <a:buChar char="•"/>
              <a:defRPr lang="es-ES" sz="1200" kern="1200">
                <a:solidFill>
                  <a:schemeClr val="tx1"/>
                </a:solidFill>
                <a:effectLst>
                  <a:outerShdw blurRad="50800" dist="12700" dir="8100000" algn="tr" rotWithShape="0">
                    <a:schemeClr val="bg2">
                      <a:lumMod val="50000"/>
                      <a:alpha val="40000"/>
                    </a:schemeClr>
                  </a:outerShdw>
                </a:effectLst>
                <a:latin typeface="+mn-lt"/>
                <a:ea typeface="+mn-ea"/>
                <a:cs typeface="+mn-cs"/>
              </a:defRPr>
            </a:lvl9pPr>
          </a:lstStyle>
          <a:p>
            <a:r>
              <a:rPr lang="es-MX">
                <a:effectLst/>
              </a:rPr>
              <a:t>Desarrollo económico</a:t>
            </a:r>
          </a:p>
          <a:p>
            <a:r>
              <a:rPr lang="es-MX">
                <a:effectLst/>
              </a:rPr>
              <a:t>Urbano y </a:t>
            </a:r>
          </a:p>
          <a:p>
            <a:r>
              <a:rPr lang="es-MX">
                <a:effectLst/>
              </a:rPr>
              <a:t>Social</a:t>
            </a:r>
            <a:endParaRPr lang="es-MX" dirty="0"/>
          </a:p>
        </p:txBody>
      </p:sp>
      <p:sp>
        <p:nvSpPr>
          <p:cNvPr id="6" name="CuadroTexto 5"/>
          <p:cNvSpPr txBox="1"/>
          <p:nvPr/>
        </p:nvSpPr>
        <p:spPr>
          <a:xfrm>
            <a:off x="610046" y="1864403"/>
            <a:ext cx="3429000" cy="4247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lnSpc>
                <a:spcPct val="90000"/>
              </a:lnSpc>
            </a:pPr>
            <a:r>
              <a:rPr lang="es-MX" sz="2400" dirty="0">
                <a:effectLst>
                  <a:outerShdw blurRad="50800" dist="38100" dir="2700000" algn="tl">
                    <a:schemeClr val="bg2">
                      <a:lumMod val="50000"/>
                      <a:alpha val="43000"/>
                    </a:schemeClr>
                  </a:outerShdw>
                </a:effectLst>
              </a:rPr>
              <a:t>Convergencia de:</a:t>
            </a:r>
          </a:p>
        </p:txBody>
      </p:sp>
      <p:pic>
        <p:nvPicPr>
          <p:cNvPr id="9" name="Imagen 8"/>
          <p:cNvPicPr>
            <a:picLocks noChangeAspect="1"/>
          </p:cNvPicPr>
          <p:nvPr/>
        </p:nvPicPr>
        <p:blipFill>
          <a:blip r:embed="rId4"/>
          <a:stretch>
            <a:fillRect/>
          </a:stretch>
        </p:blipFill>
        <p:spPr>
          <a:xfrm>
            <a:off x="1167091" y="4262816"/>
            <a:ext cx="2609850" cy="1752600"/>
          </a:xfrm>
          <a:prstGeom prst="rect">
            <a:avLst/>
          </a:prstGeom>
        </p:spPr>
      </p:pic>
      <p:sp>
        <p:nvSpPr>
          <p:cNvPr id="7" name="Marcador de número de diapositiva 6"/>
          <p:cNvSpPr>
            <a:spLocks noGrp="1"/>
          </p:cNvSpPr>
          <p:nvPr>
            <p:ph type="sldNum" sz="quarter" idx="12"/>
          </p:nvPr>
        </p:nvSpPr>
        <p:spPr/>
        <p:txBody>
          <a:bodyPr/>
          <a:lstStyle/>
          <a:p>
            <a:fld id="{DC2E8EBC-E876-4F75-A8E2-294E580032CD}" type="slidenum">
              <a:rPr lang="es-MX" smtClean="0"/>
              <a:t>25</a:t>
            </a:fld>
            <a:endParaRPr lang="es-MX"/>
          </a:p>
        </p:txBody>
      </p:sp>
    </p:spTree>
    <p:extLst>
      <p:ext uri="{BB962C8B-B14F-4D97-AF65-F5344CB8AC3E}">
        <p14:creationId xmlns:p14="http://schemas.microsoft.com/office/powerpoint/2010/main" val="326867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Región del Bajío</a:t>
            </a:r>
          </a:p>
        </p:txBody>
      </p:sp>
      <p:graphicFrame>
        <p:nvGraphicFramePr>
          <p:cNvPr id="6" name="Marcador de contenido 5"/>
          <p:cNvGraphicFramePr>
            <a:graphicFrameLocks noGrp="1"/>
          </p:cNvGraphicFramePr>
          <p:nvPr>
            <p:ph idx="1"/>
            <p:extLst/>
          </p:nvPr>
        </p:nvGraphicFramePr>
        <p:xfrm>
          <a:off x="1141413" y="1828800"/>
          <a:ext cx="6861175"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7" name="CuadroTexto 6"/>
          <p:cNvSpPr txBox="1"/>
          <p:nvPr/>
        </p:nvSpPr>
        <p:spPr>
          <a:xfrm>
            <a:off x="1371600" y="6285862"/>
            <a:ext cx="6630293" cy="466281"/>
          </a:xfrm>
          <a:prstGeom prst="rect">
            <a:avLst/>
          </a:prstGeom>
          <a:noFill/>
        </p:spPr>
        <p:txBody>
          <a:bodyPr wrap="square" rtlCol="0">
            <a:spAutoFit/>
          </a:bodyPr>
          <a:lstStyle/>
          <a:p>
            <a:pPr algn="just">
              <a:lnSpc>
                <a:spcPct val="90000"/>
              </a:lnSpc>
            </a:pPr>
            <a:r>
              <a:rPr lang="es-MX" sz="900" dirty="0">
                <a:effectLst>
                  <a:outerShdw blurRad="50800" dist="38100" dir="2700000" algn="tl">
                    <a:schemeClr val="bg2">
                      <a:lumMod val="50000"/>
                      <a:alpha val="43000"/>
                    </a:schemeClr>
                  </a:outerShdw>
                </a:effectLst>
              </a:rPr>
              <a:t>Fuente: </a:t>
            </a:r>
            <a:r>
              <a:rPr lang="es-MX" sz="1000" dirty="0"/>
              <a:t>Colín, M. (25 de Junio de 2015). </a:t>
            </a:r>
            <a:r>
              <a:rPr lang="es-MX" sz="1000" i="1" dirty="0"/>
              <a:t>Una década de oro para la economía del Bajío</a:t>
            </a:r>
            <a:r>
              <a:rPr lang="es-MX" sz="1000" dirty="0"/>
              <a:t>. Obtenido de El Financiero: http://www.elfinanciero.com.mx/bajio/una-decada-de-oro-para-la-economia-del-bajio.html</a:t>
            </a:r>
          </a:p>
          <a:p>
            <a:pPr algn="just">
              <a:lnSpc>
                <a:spcPct val="90000"/>
              </a:lnSpc>
            </a:pPr>
            <a:endParaRPr lang="es-MX" sz="600" dirty="0">
              <a:effectLst>
                <a:outerShdw blurRad="50800" dist="38100" dir="2700000" algn="tl">
                  <a:schemeClr val="bg2">
                    <a:lumMod val="50000"/>
                    <a:alpha val="43000"/>
                  </a:schemeClr>
                </a:outerShdw>
              </a:effectLst>
            </a:endParaRPr>
          </a:p>
        </p:txBody>
      </p:sp>
      <p:sp>
        <p:nvSpPr>
          <p:cNvPr id="4" name="Marcador de número de diapositiva 3"/>
          <p:cNvSpPr>
            <a:spLocks noGrp="1"/>
          </p:cNvSpPr>
          <p:nvPr>
            <p:ph type="sldNum" sz="quarter" idx="12"/>
          </p:nvPr>
        </p:nvSpPr>
        <p:spPr/>
        <p:txBody>
          <a:bodyPr/>
          <a:lstStyle/>
          <a:p>
            <a:fld id="{DC2E8EBC-E876-4F75-A8E2-294E580032CD}" type="slidenum">
              <a:rPr lang="es-MX" smtClean="0"/>
              <a:t>26</a:t>
            </a:fld>
            <a:endParaRPr lang="es-MX"/>
          </a:p>
        </p:txBody>
      </p:sp>
    </p:spTree>
    <p:extLst>
      <p:ext uri="{BB962C8B-B14F-4D97-AF65-F5344CB8AC3E}">
        <p14:creationId xmlns:p14="http://schemas.microsoft.com/office/powerpoint/2010/main" val="3088363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Región del Bajío</a:t>
            </a:r>
          </a:p>
        </p:txBody>
      </p:sp>
      <p:graphicFrame>
        <p:nvGraphicFramePr>
          <p:cNvPr id="8" name="Marcador de contenido 5"/>
          <p:cNvGraphicFramePr>
            <a:graphicFrameLocks noGrp="1"/>
          </p:cNvGraphicFramePr>
          <p:nvPr>
            <p:ph idx="1"/>
            <p:extLst/>
          </p:nvPr>
        </p:nvGraphicFramePr>
        <p:xfrm>
          <a:off x="1141413" y="1828800"/>
          <a:ext cx="6861175"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4" name="Marcador de número de diapositiva 3"/>
          <p:cNvSpPr>
            <a:spLocks noGrp="1"/>
          </p:cNvSpPr>
          <p:nvPr>
            <p:ph type="sldNum" sz="quarter" idx="12"/>
          </p:nvPr>
        </p:nvSpPr>
        <p:spPr/>
        <p:txBody>
          <a:bodyPr/>
          <a:lstStyle/>
          <a:p>
            <a:fld id="{DC2E8EBC-E876-4F75-A8E2-294E580032CD}" type="slidenum">
              <a:rPr lang="es-MX" smtClean="0"/>
              <a:t>27</a:t>
            </a:fld>
            <a:endParaRPr lang="es-MX"/>
          </a:p>
        </p:txBody>
      </p:sp>
    </p:spTree>
    <p:extLst>
      <p:ext uri="{BB962C8B-B14F-4D97-AF65-F5344CB8AC3E}">
        <p14:creationId xmlns:p14="http://schemas.microsoft.com/office/powerpoint/2010/main" val="2805389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71152" y="304800"/>
            <a:ext cx="6859786" cy="1526498"/>
          </a:xfrm>
          <a:blipFill>
            <a:blip r:embed="rId3"/>
            <a:tile tx="0" ty="0" sx="100000" sy="100000" flip="none" algn="tl"/>
          </a:blipFill>
        </p:spPr>
        <p:txBody>
          <a:bodyPr/>
          <a:lstStyle/>
          <a:p>
            <a:r>
              <a:rPr lang="es-MX" dirty="0"/>
              <a:t>3.3 Regionalización en el Estado de México</a:t>
            </a:r>
          </a:p>
        </p:txBody>
      </p:sp>
      <p:pic>
        <p:nvPicPr>
          <p:cNvPr id="4" name="Imagen 3"/>
          <p:cNvPicPr>
            <a:picLocks noChangeAspect="1"/>
          </p:cNvPicPr>
          <p:nvPr/>
        </p:nvPicPr>
        <p:blipFill rotWithShape="1">
          <a:blip r:embed="rId4"/>
          <a:srcRect l="21667" t="39624" r="36666" b="12945"/>
          <a:stretch/>
        </p:blipFill>
        <p:spPr>
          <a:xfrm>
            <a:off x="1371152" y="2286000"/>
            <a:ext cx="6401693" cy="2991787"/>
          </a:xfrm>
          <a:prstGeom prst="rect">
            <a:avLst/>
          </a:prstGeom>
        </p:spPr>
      </p:pic>
    </p:spTree>
    <p:extLst>
      <p:ext uri="{BB962C8B-B14F-4D97-AF65-F5344CB8AC3E}">
        <p14:creationId xmlns:p14="http://schemas.microsoft.com/office/powerpoint/2010/main" val="335857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41667" t="14822" r="18333" b="16996"/>
          <a:stretch/>
        </p:blipFill>
        <p:spPr>
          <a:xfrm>
            <a:off x="1790700" y="3733800"/>
            <a:ext cx="7086600" cy="2819400"/>
          </a:xfrm>
          <a:prstGeom prst="rect">
            <a:avLst/>
          </a:prstGeom>
        </p:spPr>
      </p:pic>
      <p:sp>
        <p:nvSpPr>
          <p:cNvPr id="7" name="Rectángulo 6"/>
          <p:cNvSpPr/>
          <p:nvPr/>
        </p:nvSpPr>
        <p:spPr>
          <a:xfrm>
            <a:off x="1066800" y="685800"/>
            <a:ext cx="4572000" cy="2862322"/>
          </a:xfrm>
          <a:prstGeom prst="rect">
            <a:avLst/>
          </a:prstGeom>
        </p:spPr>
        <p:txBody>
          <a:bodyPr>
            <a:spAutoFit/>
          </a:bodyPr>
          <a:lstStyle/>
          <a:p>
            <a:r>
              <a:rPr lang="es-MX" dirty="0"/>
              <a:t>Región I Amecameca</a:t>
            </a:r>
          </a:p>
          <a:p>
            <a:r>
              <a:rPr lang="es-MX" dirty="0"/>
              <a:t>Región II Atlacomulco</a:t>
            </a:r>
          </a:p>
          <a:p>
            <a:r>
              <a:rPr lang="es-MX" dirty="0"/>
              <a:t>Región III Chimalhuacán</a:t>
            </a:r>
          </a:p>
          <a:p>
            <a:r>
              <a:rPr lang="es-MX" dirty="0"/>
              <a:t>Región IV Cuautitlán Izcalli </a:t>
            </a:r>
          </a:p>
          <a:p>
            <a:r>
              <a:rPr lang="es-MX" dirty="0"/>
              <a:t>Región V Ecatepec</a:t>
            </a:r>
          </a:p>
          <a:p>
            <a:r>
              <a:rPr lang="es-MX" dirty="0"/>
              <a:t>Región VI Huixquilucan</a:t>
            </a:r>
          </a:p>
          <a:p>
            <a:r>
              <a:rPr lang="es-MX" dirty="0"/>
              <a:t>Región VII Ixtapan de </a:t>
            </a:r>
            <a:r>
              <a:rPr lang="es-MX" dirty="0" err="1"/>
              <a:t>de</a:t>
            </a:r>
            <a:r>
              <a:rPr lang="es-MX" dirty="0"/>
              <a:t> Sal</a:t>
            </a:r>
          </a:p>
          <a:p>
            <a:r>
              <a:rPr lang="es-MX" dirty="0"/>
              <a:t>Región VIII Ixtlahuaca</a:t>
            </a:r>
          </a:p>
          <a:p>
            <a:r>
              <a:rPr lang="es-MX" dirty="0"/>
              <a:t>Región IX Lerma</a:t>
            </a:r>
          </a:p>
          <a:p>
            <a:r>
              <a:rPr lang="es-MX" dirty="0"/>
              <a:t>Región X Metepec</a:t>
            </a:r>
          </a:p>
        </p:txBody>
      </p:sp>
      <p:sp>
        <p:nvSpPr>
          <p:cNvPr id="8" name="Rectángulo 7"/>
          <p:cNvSpPr/>
          <p:nvPr/>
        </p:nvSpPr>
        <p:spPr>
          <a:xfrm>
            <a:off x="5334000" y="685800"/>
            <a:ext cx="4572000" cy="2862322"/>
          </a:xfrm>
          <a:prstGeom prst="rect">
            <a:avLst/>
          </a:prstGeom>
        </p:spPr>
        <p:txBody>
          <a:bodyPr>
            <a:spAutoFit/>
          </a:bodyPr>
          <a:lstStyle/>
          <a:p>
            <a:pPr>
              <a:buFont typeface="Arial" panose="020B0604020202020204" pitchFamily="34" charset="0"/>
              <a:buChar char="•"/>
            </a:pPr>
            <a:r>
              <a:rPr lang="es-MX" dirty="0">
                <a:latin typeface="robotoregular"/>
              </a:rPr>
              <a:t>Región XI Naucalpan</a:t>
            </a:r>
          </a:p>
          <a:p>
            <a:pPr>
              <a:buFont typeface="Arial" panose="020B0604020202020204" pitchFamily="34" charset="0"/>
              <a:buChar char="•"/>
            </a:pPr>
            <a:r>
              <a:rPr lang="es-MX" dirty="0">
                <a:latin typeface="robotoregular"/>
              </a:rPr>
              <a:t>Región XII Nezahualcóyotl</a:t>
            </a:r>
          </a:p>
          <a:p>
            <a:pPr>
              <a:buFont typeface="Arial" panose="020B0604020202020204" pitchFamily="34" charset="0"/>
              <a:buChar char="•"/>
            </a:pPr>
            <a:r>
              <a:rPr lang="es-MX" dirty="0">
                <a:latin typeface="robotoregular"/>
              </a:rPr>
              <a:t>Región XIII </a:t>
            </a:r>
            <a:r>
              <a:rPr lang="es-MX" dirty="0" err="1">
                <a:latin typeface="robotoregular"/>
              </a:rPr>
              <a:t>Otumba</a:t>
            </a:r>
            <a:endParaRPr lang="es-MX" dirty="0">
              <a:latin typeface="robotoregular"/>
            </a:endParaRPr>
          </a:p>
          <a:p>
            <a:pPr>
              <a:buFont typeface="Arial" panose="020B0604020202020204" pitchFamily="34" charset="0"/>
              <a:buChar char="•"/>
            </a:pPr>
            <a:r>
              <a:rPr lang="es-MX" dirty="0">
                <a:latin typeface="robotoregular"/>
              </a:rPr>
              <a:t>Región XIV Tejupilco</a:t>
            </a:r>
          </a:p>
          <a:p>
            <a:pPr>
              <a:buFont typeface="Arial" panose="020B0604020202020204" pitchFamily="34" charset="0"/>
              <a:buChar char="•"/>
            </a:pPr>
            <a:r>
              <a:rPr lang="es-MX" dirty="0">
                <a:latin typeface="robotoregular"/>
              </a:rPr>
              <a:t>Región XV Texcoco</a:t>
            </a:r>
          </a:p>
          <a:p>
            <a:pPr>
              <a:buFont typeface="Arial" panose="020B0604020202020204" pitchFamily="34" charset="0"/>
              <a:buChar char="•"/>
            </a:pPr>
            <a:r>
              <a:rPr lang="es-MX" dirty="0">
                <a:latin typeface="robotoregular"/>
              </a:rPr>
              <a:t>Región XVI Tlalnepantla</a:t>
            </a:r>
          </a:p>
          <a:p>
            <a:pPr>
              <a:buFont typeface="Arial" panose="020B0604020202020204" pitchFamily="34" charset="0"/>
              <a:buChar char="•"/>
            </a:pPr>
            <a:r>
              <a:rPr lang="es-MX" dirty="0">
                <a:latin typeface="robotoregular"/>
              </a:rPr>
              <a:t>Región XVII Toluca</a:t>
            </a:r>
          </a:p>
          <a:p>
            <a:pPr>
              <a:buFont typeface="Arial" panose="020B0604020202020204" pitchFamily="34" charset="0"/>
              <a:buChar char="•"/>
            </a:pPr>
            <a:r>
              <a:rPr lang="es-MX" dirty="0">
                <a:latin typeface="robotoregular"/>
              </a:rPr>
              <a:t>Región XVIII Tultitlán</a:t>
            </a:r>
          </a:p>
          <a:p>
            <a:pPr>
              <a:buFont typeface="Arial" panose="020B0604020202020204" pitchFamily="34" charset="0"/>
              <a:buChar char="•"/>
            </a:pPr>
            <a:r>
              <a:rPr lang="es-MX" dirty="0">
                <a:latin typeface="robotoregular"/>
              </a:rPr>
              <a:t>Región XIX Valle de Bravo</a:t>
            </a:r>
          </a:p>
          <a:p>
            <a:pPr>
              <a:buFont typeface="Arial" panose="020B0604020202020204" pitchFamily="34" charset="0"/>
              <a:buChar char="•"/>
            </a:pPr>
            <a:r>
              <a:rPr lang="es-MX" dirty="0">
                <a:latin typeface="robotoregular"/>
              </a:rPr>
              <a:t>Región XX Zumpango</a:t>
            </a:r>
            <a:endParaRPr lang="es-MX" b="0" i="0" dirty="0">
              <a:effectLst/>
              <a:latin typeface="robotoregular"/>
            </a:endParaRPr>
          </a:p>
        </p:txBody>
      </p:sp>
      <p:sp>
        <p:nvSpPr>
          <p:cNvPr id="9" name="Rectángulo 8"/>
          <p:cNvSpPr/>
          <p:nvPr/>
        </p:nvSpPr>
        <p:spPr>
          <a:xfrm rot="16200000">
            <a:off x="-1866900" y="3243322"/>
            <a:ext cx="480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REGIONES DEL ESTADO DE MÉXCICO</a:t>
            </a:r>
          </a:p>
        </p:txBody>
      </p:sp>
      <p:sp>
        <p:nvSpPr>
          <p:cNvPr id="3" name="Marcador de número de diapositiva 2"/>
          <p:cNvSpPr>
            <a:spLocks noGrp="1"/>
          </p:cNvSpPr>
          <p:nvPr>
            <p:ph type="sldNum" sz="quarter" idx="12"/>
          </p:nvPr>
        </p:nvSpPr>
        <p:spPr/>
        <p:txBody>
          <a:bodyPr/>
          <a:lstStyle/>
          <a:p>
            <a:fld id="{DC2E8EBC-E876-4F75-A8E2-294E580032CD}" type="slidenum">
              <a:rPr lang="es-MX" smtClean="0"/>
              <a:t>29</a:t>
            </a:fld>
            <a:endParaRPr lang="es-MX"/>
          </a:p>
        </p:txBody>
      </p:sp>
    </p:spTree>
    <p:extLst>
      <p:ext uri="{BB962C8B-B14F-4D97-AF65-F5344CB8AC3E}">
        <p14:creationId xmlns:p14="http://schemas.microsoft.com/office/powerpoint/2010/main" val="2732061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60">
          <a:fgClr>
            <a:schemeClr val="accent1">
              <a:hueOff val="0"/>
              <a:satOff val="0"/>
              <a:lumOff val="0"/>
            </a:schemeClr>
          </a:fgClr>
          <a:bgClr>
            <a:schemeClr val="bg1"/>
          </a:bgClr>
        </a:pattFill>
        <a:effectLst/>
      </p:bgPr>
    </p:bg>
    <p:spTree>
      <p:nvGrpSpPr>
        <p:cNvPr id="1" name=""/>
        <p:cNvGrpSpPr/>
        <p:nvPr/>
      </p:nvGrpSpPr>
      <p:grpSpPr>
        <a:xfrm>
          <a:off x="0" y="0"/>
          <a:ext cx="0" cy="0"/>
          <a:chOff x="0" y="0"/>
          <a:chExt cx="0" cy="0"/>
        </a:xfrm>
      </p:grpSpPr>
      <p:sp>
        <p:nvSpPr>
          <p:cNvPr id="4" name="Título 3"/>
          <p:cNvSpPr>
            <a:spLocks noGrp="1"/>
          </p:cNvSpPr>
          <p:nvPr>
            <p:ph type="title"/>
          </p:nvPr>
        </p:nvSpPr>
        <p:spPr>
          <a:xfrm>
            <a:off x="1143000" y="1567827"/>
            <a:ext cx="6859786" cy="870573"/>
          </a:xfrm>
        </p:spPr>
        <p:txBody>
          <a:bodyPr>
            <a:normAutofit fontScale="90000"/>
          </a:bodyPr>
          <a:lstStyle/>
          <a:p>
            <a:r>
              <a:rPr lang="es-MX" b="0" dirty="0">
                <a:solidFill>
                  <a:schemeClr val="bg1"/>
                </a:solidFill>
              </a:rPr>
              <a:t/>
            </a:r>
            <a:br>
              <a:rPr lang="es-MX" b="0" dirty="0">
                <a:solidFill>
                  <a:schemeClr val="bg1"/>
                </a:solidFill>
              </a:rPr>
            </a:br>
            <a:r>
              <a:rPr lang="es-MX" b="0" dirty="0">
                <a:solidFill>
                  <a:schemeClr val="bg1"/>
                </a:solidFill>
              </a:rPr>
              <a:t>UNIDAD III. Regionalización en México y en el Estado de México </a:t>
            </a:r>
            <a:br>
              <a:rPr lang="es-MX" b="0" dirty="0">
                <a:solidFill>
                  <a:schemeClr val="bg1"/>
                </a:solidFill>
              </a:rPr>
            </a:br>
            <a:r>
              <a:rPr lang="es-MX" b="0" dirty="0">
                <a:solidFill>
                  <a:schemeClr val="bg1"/>
                </a:solidFill>
              </a:rPr>
              <a:t>	</a:t>
            </a:r>
          </a:p>
        </p:txBody>
      </p:sp>
      <p:sp>
        <p:nvSpPr>
          <p:cNvPr id="3" name="Marcador de posición de contenido 2"/>
          <p:cNvSpPr>
            <a:spLocks noGrp="1"/>
          </p:cNvSpPr>
          <p:nvPr>
            <p:ph idx="1"/>
          </p:nvPr>
        </p:nvSpPr>
        <p:spPr>
          <a:xfrm>
            <a:off x="1752600" y="2667000"/>
            <a:ext cx="6859786" cy="4191000"/>
          </a:xfrm>
        </p:spPr>
        <p:txBody>
          <a:bodyPr>
            <a:normAutofit/>
          </a:bodyPr>
          <a:lstStyle/>
          <a:p>
            <a:r>
              <a:rPr lang="es-ES" sz="2400" dirty="0" smtClean="0"/>
              <a:t>3.1 </a:t>
            </a:r>
            <a:r>
              <a:rPr lang="es-ES" sz="2400" dirty="0"/>
              <a:t>Conceptos básicos</a:t>
            </a:r>
          </a:p>
          <a:p>
            <a:r>
              <a:rPr lang="es-ES" sz="2400" dirty="0" smtClean="0"/>
              <a:t>3.2 </a:t>
            </a:r>
            <a:r>
              <a:rPr lang="es-ES" sz="2400" dirty="0"/>
              <a:t>Regionalización en México</a:t>
            </a:r>
          </a:p>
          <a:p>
            <a:r>
              <a:rPr lang="es-ES" sz="2400" dirty="0" smtClean="0"/>
              <a:t>3.3 </a:t>
            </a:r>
            <a:r>
              <a:rPr lang="es-ES" sz="2400" dirty="0"/>
              <a:t>Regionalización en el Estado de México</a:t>
            </a:r>
          </a:p>
          <a:p>
            <a:endParaRPr lang="es-ES" sz="2400" dirty="0">
              <a:latin typeface="Constantia" pitchFamily="18" charset="0"/>
            </a:endParaRPr>
          </a:p>
        </p:txBody>
      </p:sp>
      <p:sp>
        <p:nvSpPr>
          <p:cNvPr id="5" name="Marcador de número de diapositiva 4"/>
          <p:cNvSpPr>
            <a:spLocks noGrp="1"/>
          </p:cNvSpPr>
          <p:nvPr>
            <p:ph type="sldNum" sz="quarter" idx="12"/>
          </p:nvPr>
        </p:nvSpPr>
        <p:spPr/>
        <p:txBody>
          <a:bodyPr/>
          <a:lstStyle/>
          <a:p>
            <a:fld id="{DC2E8EBC-E876-4F75-A8E2-294E580032CD}" type="slidenum">
              <a:rPr lang="es-MX" smtClean="0"/>
              <a:t>3</a:t>
            </a:fld>
            <a:endParaRPr lang="es-MX"/>
          </a:p>
        </p:txBody>
      </p:sp>
    </p:spTree>
    <p:extLst>
      <p:ext uri="{BB962C8B-B14F-4D97-AF65-F5344CB8AC3E}">
        <p14:creationId xmlns:p14="http://schemas.microsoft.com/office/powerpoint/2010/main" val="634115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rot="16200000">
            <a:off x="-1866900" y="3243322"/>
            <a:ext cx="480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REGIONES DEL ESTADO DE MÉXCICO</a:t>
            </a:r>
          </a:p>
        </p:txBody>
      </p:sp>
      <p:sp>
        <p:nvSpPr>
          <p:cNvPr id="3" name="Marcador de número de diapositiva 2"/>
          <p:cNvSpPr>
            <a:spLocks noGrp="1"/>
          </p:cNvSpPr>
          <p:nvPr>
            <p:ph type="sldNum" sz="quarter" idx="12"/>
          </p:nvPr>
        </p:nvSpPr>
        <p:spPr/>
        <p:txBody>
          <a:bodyPr/>
          <a:lstStyle/>
          <a:p>
            <a:fld id="{DC2E8EBC-E876-4F75-A8E2-294E580032CD}" type="slidenum">
              <a:rPr lang="es-MX" smtClean="0"/>
              <a:t>30</a:t>
            </a:fld>
            <a:endParaRPr lang="es-MX"/>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1" y="838200"/>
            <a:ext cx="5957050" cy="266700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5333" y="3809999"/>
            <a:ext cx="6760467" cy="2603501"/>
          </a:xfrm>
          <a:prstGeom prst="rect">
            <a:avLst/>
          </a:prstGeom>
        </p:spPr>
      </p:pic>
    </p:spTree>
    <p:extLst>
      <p:ext uri="{BB962C8B-B14F-4D97-AF65-F5344CB8AC3E}">
        <p14:creationId xmlns:p14="http://schemas.microsoft.com/office/powerpoint/2010/main" val="3832877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CONCLUSIONES</a:t>
            </a:r>
          </a:p>
        </p:txBody>
      </p:sp>
      <p:sp>
        <p:nvSpPr>
          <p:cNvPr id="3" name="Marcador de contenido 2"/>
          <p:cNvSpPr>
            <a:spLocks noGrp="1"/>
          </p:cNvSpPr>
          <p:nvPr>
            <p:ph idx="1"/>
          </p:nvPr>
        </p:nvSpPr>
        <p:spPr/>
        <p:txBody>
          <a:bodyPr/>
          <a:lstStyle/>
          <a:p>
            <a:pPr algn="just"/>
            <a:r>
              <a:rPr lang="es-MX" dirty="0"/>
              <a:t>La regionalización como herramienta de planificación ayuda a tomar decisiones y optimizar los recursos tanto físicos como naturales  para así, poder alcanzar un crecimiento y desarrollo al interior de cada uno de los territorios. </a:t>
            </a:r>
          </a:p>
          <a:p>
            <a:pPr algn="just"/>
            <a:endParaRPr lang="es-MX" dirty="0"/>
          </a:p>
          <a:p>
            <a:pPr algn="just"/>
            <a:r>
              <a:rPr lang="es-MX" dirty="0"/>
              <a:t>Este crecimiento y desarrollo regional dependerán en gran parte por la ubicación territorial y las condiciones internas que puedan favorecer  la atracción de inversión.</a:t>
            </a:r>
          </a:p>
          <a:p>
            <a:pPr algn="just"/>
            <a:r>
              <a:rPr lang="es-MX" dirty="0"/>
              <a:t>El caso de la Región del Bajío, es reflejo de la incorporación de tecnologías , acumulación de capital y del procesos de industrialización. Además, las relaciones económicas, políticas y sociales han tenido un papel muy importante para detonar el crecimiento de dicha región.</a:t>
            </a:r>
          </a:p>
        </p:txBody>
      </p:sp>
      <p:sp>
        <p:nvSpPr>
          <p:cNvPr id="5" name="Marcador de número de diapositiva 4"/>
          <p:cNvSpPr>
            <a:spLocks noGrp="1"/>
          </p:cNvSpPr>
          <p:nvPr>
            <p:ph type="sldNum" sz="quarter" idx="12"/>
          </p:nvPr>
        </p:nvSpPr>
        <p:spPr/>
        <p:txBody>
          <a:bodyPr/>
          <a:lstStyle/>
          <a:p>
            <a:fld id="{DC2E8EBC-E876-4F75-A8E2-294E580032CD}" type="slidenum">
              <a:rPr lang="es-MX" smtClean="0"/>
              <a:t>31</a:t>
            </a:fld>
            <a:endParaRPr lang="es-MX"/>
          </a:p>
        </p:txBody>
      </p:sp>
    </p:spTree>
    <p:extLst>
      <p:ext uri="{BB962C8B-B14F-4D97-AF65-F5344CB8AC3E}">
        <p14:creationId xmlns:p14="http://schemas.microsoft.com/office/powerpoint/2010/main" val="4283573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a:t>
            </a:r>
          </a:p>
        </p:txBody>
      </p:sp>
      <p:sp>
        <p:nvSpPr>
          <p:cNvPr id="4" name="Rectangle 1"/>
          <p:cNvSpPr>
            <a:spLocks noGrp="1" noChangeArrowheads="1"/>
          </p:cNvSpPr>
          <p:nvPr>
            <p:ph idx="1"/>
          </p:nvPr>
        </p:nvSpPr>
        <p:spPr bwMode="auto">
          <a:xfrm>
            <a:off x="1142107" y="1467910"/>
            <a:ext cx="7544693" cy="404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Abelleyra</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 &amp; Ochoa Sandy, G. (s.f.). </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cultura de el bajío</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http://revistacomercioexterior.com/articulo.php?id=8&amp;t=la-cultura-de-el-bajo</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Ciencias Sociales. (s.f.). </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Regiones de México</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http://conevyt.org.mx/colaboracion/colabora/objetivos/libros_pdf/sso1_u3lecc2.pdf</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Colín, M. (25 de Junio de 2015). </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Una década de oro para la economía del Bajío</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El Financiero: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5"/>
              </a:rPr>
              <a:t>http://www.elfinanciero.com.mx/bajio/una-decada-de-oro-para-la-economia-del-bajio.html</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Organización de los Estados </a:t>
            </a:r>
            <a:r>
              <a:rPr kumimoji="0" lang="es-ES" altLang="es-MX"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Américanos</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(s.f.). </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Criterios y antecedentes de la Regionalización</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6"/>
              </a:rPr>
              <a:t>http://www.oas.org/USDE/publications/Unit/oea34s/ch135.htm</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Piña, D. (s.f.). </a:t>
            </a:r>
            <a:r>
              <a:rPr kumimoji="0" lang="es-ES" altLang="es-MX" sz="1100" b="0" i="1"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Defiición</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de Espacio Geográfico y territorio</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7"/>
              </a:rPr>
              <a:t>http://es.slideshare.net/DennisPL/espacio-geogrfico-y-territorio</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Regionalización</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(s.f.). Obtenido de http://www.conabio.gob.mx/conocimiento/regionalizacion/doctos/regionalizacion.html</a:t>
            </a: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Regionalización Socio-Económica</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(s.f.). Obtenido de ECOMAP: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8"/>
              </a:rPr>
              <a:t>http://www.eweb.unex.es/eweb/gic_eccomap/?RESULTADOS:Regionalizaci%F3n_Socio-Econ%F3mica</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René, P.-M. (18 de Julio de 2014). </a:t>
            </a:r>
            <a:r>
              <a:rPr kumimoji="0" lang="es-ES" altLang="es-MX" sz="11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OCDE sugiere presupuestos multianuales para desarrollo</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Obtenido de </a:t>
            </a:r>
            <a:r>
              <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9"/>
              </a:rPr>
              <a:t>http://www.24-horas.mx/ocde-sugiere-presupuestos-multianuales-para-desarrollo/</a:t>
            </a:r>
            <a:endParaRPr kumimoji="0" lang="es-ES"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MX" sz="1100" dirty="0">
              <a:effectLst/>
              <a:latin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100" b="0" i="0" u="none" strike="noStrike" cap="none" normalizeH="0" baseline="0" dirty="0">
                <a:ln>
                  <a:noFill/>
                </a:ln>
                <a:solidFill>
                  <a:schemeClr val="tx1"/>
                </a:solidFill>
                <a:effectLst/>
                <a:latin typeface="Calibri" panose="020F0502020204030204" pitchFamily="34" charset="0"/>
                <a:cs typeface="Times New Roman" panose="02020603050405020304" pitchFamily="18" charset="0"/>
              </a:rPr>
              <a:t>Regiones del Estado de México. Obtenido de:</a:t>
            </a:r>
          </a:p>
          <a:p>
            <a:pPr marL="0" lvl="0" indent="0" defTabSz="914400">
              <a:lnSpc>
                <a:spcPct val="100000"/>
              </a:lnSpc>
              <a:buClrTx/>
              <a:buNone/>
            </a:pPr>
            <a:r>
              <a:rPr lang="es-MX" altLang="es-MX" sz="1100" dirty="0">
                <a:solidFill>
                  <a:srgbClr val="92D050"/>
                </a:solidFill>
                <a:effectLst/>
              </a:rPr>
              <a:t>http://ssdm.edomex.gob.mx/regiones</a:t>
            </a:r>
            <a:endParaRPr kumimoji="0" lang="es-MX" altLang="es-MX" sz="1100" b="0" i="0" u="none" strike="noStrike" cap="none" normalizeH="0" baseline="0" dirty="0">
              <a:ln>
                <a:noFill/>
              </a:ln>
              <a:solidFill>
                <a:srgbClr val="92D05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5" name="Marcador de número de diapositiva 4"/>
          <p:cNvSpPr>
            <a:spLocks noGrp="1"/>
          </p:cNvSpPr>
          <p:nvPr>
            <p:ph type="sldNum" sz="quarter" idx="12"/>
          </p:nvPr>
        </p:nvSpPr>
        <p:spPr/>
        <p:txBody>
          <a:bodyPr/>
          <a:lstStyle/>
          <a:p>
            <a:fld id="{DC2E8EBC-E876-4F75-A8E2-294E580032CD}" type="slidenum">
              <a:rPr lang="es-MX" smtClean="0"/>
              <a:t>32</a:t>
            </a:fld>
            <a:endParaRPr lang="es-MX"/>
          </a:p>
        </p:txBody>
      </p:sp>
    </p:spTree>
    <p:extLst>
      <p:ext uri="{BB962C8B-B14F-4D97-AF65-F5344CB8AC3E}">
        <p14:creationId xmlns:p14="http://schemas.microsoft.com/office/powerpoint/2010/main" val="329981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4" name="Título 3"/>
          <p:cNvSpPr>
            <a:spLocks noGrp="1"/>
          </p:cNvSpPr>
          <p:nvPr>
            <p:ph type="ctrTitle"/>
          </p:nvPr>
        </p:nvSpPr>
        <p:spPr>
          <a:xfrm>
            <a:off x="838200" y="-1143000"/>
            <a:ext cx="8305800" cy="2895600"/>
          </a:xfrm>
        </p:spPr>
        <p:txBody>
          <a:bodyPr/>
          <a:lstStyle/>
          <a:p>
            <a:r>
              <a:rPr lang="es-MX" dirty="0"/>
              <a:t>3.1 CONCEPTOS BÁSICOS</a:t>
            </a: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30722">
            <a:off x="5670639" y="3079839"/>
            <a:ext cx="1752600" cy="1752600"/>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0" y="2279739"/>
            <a:ext cx="3352800" cy="3352800"/>
          </a:xfrm>
          <a:prstGeom prst="rect">
            <a:avLst/>
          </a:prstGeom>
        </p:spPr>
      </p:pic>
    </p:spTree>
    <p:extLst>
      <p:ext uri="{BB962C8B-B14F-4D97-AF65-F5344CB8AC3E}">
        <p14:creationId xmlns:p14="http://schemas.microsoft.com/office/powerpoint/2010/main" val="336249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ESPACIO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33011904"/>
              </p:ext>
            </p:extLst>
          </p:nvPr>
        </p:nvGraphicFramePr>
        <p:xfrm>
          <a:off x="3048000" y="1313899"/>
          <a:ext cx="6859786" cy="40587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a 4"/>
          <p:cNvGraphicFramePr/>
          <p:nvPr>
            <p:extLst>
              <p:ext uri="{D42A27DB-BD31-4B8C-83A1-F6EECF244321}">
                <p14:modId xmlns:p14="http://schemas.microsoft.com/office/powerpoint/2010/main" val="1294921654"/>
              </p:ext>
            </p:extLst>
          </p:nvPr>
        </p:nvGraphicFramePr>
        <p:xfrm>
          <a:off x="227469" y="1313899"/>
          <a:ext cx="3811131" cy="468752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Marcador de número de diapositiva 5"/>
          <p:cNvSpPr>
            <a:spLocks noGrp="1"/>
          </p:cNvSpPr>
          <p:nvPr>
            <p:ph type="sldNum" sz="quarter" idx="12"/>
          </p:nvPr>
        </p:nvSpPr>
        <p:spPr/>
        <p:txBody>
          <a:bodyPr/>
          <a:lstStyle/>
          <a:p>
            <a:fld id="{DC2E8EBC-E876-4F75-A8E2-294E580032CD}" type="slidenum">
              <a:rPr lang="es-MX" smtClean="0"/>
              <a:t>5</a:t>
            </a:fld>
            <a:endParaRPr lang="es-MX"/>
          </a:p>
        </p:txBody>
      </p:sp>
    </p:spTree>
    <p:extLst>
      <p:ext uri="{BB962C8B-B14F-4D97-AF65-F5344CB8AC3E}">
        <p14:creationId xmlns:p14="http://schemas.microsoft.com/office/powerpoint/2010/main" val="1804367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2107" y="-212820"/>
            <a:ext cx="6859786" cy="1160462"/>
          </a:xfrm>
        </p:spPr>
        <p:txBody>
          <a:bodyPr/>
          <a:lstStyle/>
          <a:p>
            <a:r>
              <a:rPr lang="es-MX" dirty="0"/>
              <a:t>TERRITORIO </a:t>
            </a:r>
          </a:p>
        </p:txBody>
      </p:sp>
      <p:pic>
        <p:nvPicPr>
          <p:cNvPr id="4" name="Imagen 3"/>
          <p:cNvPicPr>
            <a:picLocks noChangeAspect="1"/>
          </p:cNvPicPr>
          <p:nvPr/>
        </p:nvPicPr>
        <p:blipFill>
          <a:blip r:embed="rId3"/>
          <a:stretch>
            <a:fillRect/>
          </a:stretch>
        </p:blipFill>
        <p:spPr>
          <a:xfrm>
            <a:off x="1162889" y="3581400"/>
            <a:ext cx="7066711" cy="23327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6" name="Diagrama 5"/>
          <p:cNvGraphicFramePr/>
          <p:nvPr>
            <p:extLst>
              <p:ext uri="{D42A27DB-BD31-4B8C-83A1-F6EECF244321}">
                <p14:modId xmlns:p14="http://schemas.microsoft.com/office/powerpoint/2010/main" val="419070152"/>
              </p:ext>
            </p:extLst>
          </p:nvPr>
        </p:nvGraphicFramePr>
        <p:xfrm>
          <a:off x="304800" y="1398889"/>
          <a:ext cx="85344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7" name="Grupo 6"/>
          <p:cNvGrpSpPr/>
          <p:nvPr/>
        </p:nvGrpSpPr>
        <p:grpSpPr>
          <a:xfrm>
            <a:off x="3962400" y="2137664"/>
            <a:ext cx="1828800" cy="1984978"/>
            <a:chOff x="571690" y="471678"/>
            <a:chExt cx="1395380" cy="1984978"/>
          </a:xfrm>
        </p:grpSpPr>
        <p:sp>
          <p:nvSpPr>
            <p:cNvPr id="8" name="Rectángulo 7"/>
            <p:cNvSpPr/>
            <p:nvPr/>
          </p:nvSpPr>
          <p:spPr>
            <a:xfrm>
              <a:off x="571690" y="471678"/>
              <a:ext cx="1395380" cy="198497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CuadroTexto 8"/>
            <p:cNvSpPr txBox="1"/>
            <p:nvPr/>
          </p:nvSpPr>
          <p:spPr>
            <a:xfrm>
              <a:off x="571690" y="471678"/>
              <a:ext cx="1395380" cy="198497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35560" tIns="35560" rIns="35560" bIns="35560" numCol="1" spcCol="1270" anchor="t" anchorCtr="0">
              <a:noAutofit/>
            </a:bodyPr>
            <a:lstStyle/>
            <a:p>
              <a:pPr marL="0" lvl="0" indent="0" algn="l" defTabSz="622300">
                <a:lnSpc>
                  <a:spcPct val="90000"/>
                </a:lnSpc>
                <a:spcBef>
                  <a:spcPct val="0"/>
                </a:spcBef>
                <a:spcAft>
                  <a:spcPct val="35000"/>
                </a:spcAft>
                <a:buNone/>
              </a:pPr>
              <a:r>
                <a:rPr lang="es-ES" sz="2000" kern="1200" dirty="0"/>
                <a:t>Diversos </a:t>
              </a:r>
              <a:r>
                <a:rPr lang="es-ES" sz="2000" kern="1200" dirty="0" err="1"/>
                <a:t>subterritorios</a:t>
              </a:r>
              <a:endParaRPr lang="es-ES" sz="2000" kern="1200" dirty="0"/>
            </a:p>
          </p:txBody>
        </p:sp>
      </p:grpSp>
      <p:sp>
        <p:nvSpPr>
          <p:cNvPr id="5" name="Marcador de número de diapositiva 4"/>
          <p:cNvSpPr>
            <a:spLocks noGrp="1"/>
          </p:cNvSpPr>
          <p:nvPr>
            <p:ph type="sldNum" sz="quarter" idx="12"/>
          </p:nvPr>
        </p:nvSpPr>
        <p:spPr/>
        <p:txBody>
          <a:bodyPr/>
          <a:lstStyle/>
          <a:p>
            <a:fld id="{DC2E8EBC-E876-4F75-A8E2-294E580032CD}" type="slidenum">
              <a:rPr lang="es-MX" smtClean="0"/>
              <a:t>6</a:t>
            </a:fld>
            <a:endParaRPr lang="es-MX"/>
          </a:p>
        </p:txBody>
      </p:sp>
    </p:spTree>
    <p:extLst>
      <p:ext uri="{BB962C8B-B14F-4D97-AF65-F5344CB8AC3E}">
        <p14:creationId xmlns:p14="http://schemas.microsoft.com/office/powerpoint/2010/main" val="74018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3000" y="34636"/>
            <a:ext cx="6859786" cy="1160462"/>
          </a:xfrm>
        </p:spPr>
        <p:txBody>
          <a:bodyPr/>
          <a:lstStyle/>
          <a:p>
            <a:r>
              <a:rPr lang="es-MX" dirty="0"/>
              <a:t>REGIONALIZACIÓN</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616586153"/>
              </p:ext>
            </p:extLst>
          </p:nvPr>
        </p:nvGraphicFramePr>
        <p:xfrm>
          <a:off x="3048000" y="1676399"/>
          <a:ext cx="5562600" cy="40010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p:cNvPicPr>
            <a:picLocks noChangeAspect="1"/>
          </p:cNvPicPr>
          <p:nvPr/>
        </p:nvPicPr>
        <p:blipFill>
          <a:blip r:embed="rId8"/>
          <a:stretch>
            <a:fillRect/>
          </a:stretch>
        </p:blipFill>
        <p:spPr>
          <a:xfrm>
            <a:off x="333375" y="2662490"/>
            <a:ext cx="2257425" cy="20288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Marcador de número de diapositiva 3"/>
          <p:cNvSpPr>
            <a:spLocks noGrp="1"/>
          </p:cNvSpPr>
          <p:nvPr>
            <p:ph type="sldNum" sz="quarter" idx="12"/>
          </p:nvPr>
        </p:nvSpPr>
        <p:spPr/>
        <p:txBody>
          <a:bodyPr/>
          <a:lstStyle/>
          <a:p>
            <a:fld id="{DC2E8EBC-E876-4F75-A8E2-294E580032CD}" type="slidenum">
              <a:rPr lang="es-MX" smtClean="0"/>
              <a:t>7</a:t>
            </a:fld>
            <a:endParaRPr lang="es-MX"/>
          </a:p>
        </p:txBody>
      </p:sp>
    </p:spTree>
    <p:extLst>
      <p:ext uri="{BB962C8B-B14F-4D97-AF65-F5344CB8AC3E}">
        <p14:creationId xmlns:p14="http://schemas.microsoft.com/office/powerpoint/2010/main" val="63402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Regionalización como herramienta geográfica </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331847399"/>
              </p:ext>
            </p:extLst>
          </p:nvPr>
        </p:nvGraphicFramePr>
        <p:xfrm>
          <a:off x="3048000" y="1582791"/>
          <a:ext cx="6861175"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a:stretch>
            <a:fillRect/>
          </a:stretch>
        </p:blipFill>
        <p:spPr>
          <a:xfrm>
            <a:off x="609600" y="2154291"/>
            <a:ext cx="3493168" cy="3048000"/>
          </a:xfrm>
          <a:prstGeom prst="rect">
            <a:avLst/>
          </a:prstGeom>
        </p:spPr>
      </p:pic>
      <p:sp>
        <p:nvSpPr>
          <p:cNvPr id="4" name="Marcador de número de diapositiva 3"/>
          <p:cNvSpPr>
            <a:spLocks noGrp="1"/>
          </p:cNvSpPr>
          <p:nvPr>
            <p:ph type="sldNum" sz="quarter" idx="12"/>
          </p:nvPr>
        </p:nvSpPr>
        <p:spPr/>
        <p:txBody>
          <a:bodyPr/>
          <a:lstStyle/>
          <a:p>
            <a:fld id="{DC2E8EBC-E876-4F75-A8E2-294E580032CD}" type="slidenum">
              <a:rPr lang="es-MX" smtClean="0"/>
              <a:t>8</a:t>
            </a:fld>
            <a:endParaRPr lang="es-MX"/>
          </a:p>
        </p:txBody>
      </p:sp>
    </p:spTree>
    <p:extLst>
      <p:ext uri="{BB962C8B-B14F-4D97-AF65-F5344CB8AC3E}">
        <p14:creationId xmlns:p14="http://schemas.microsoft.com/office/powerpoint/2010/main" val="3106911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2802" y="-152400"/>
            <a:ext cx="6859786" cy="1160462"/>
          </a:xfrm>
        </p:spPr>
        <p:txBody>
          <a:bodyPr/>
          <a:lstStyle/>
          <a:p>
            <a:r>
              <a:rPr lang="es-MX" dirty="0" err="1"/>
              <a:t>Críterios</a:t>
            </a:r>
            <a:r>
              <a:rPr lang="es-MX" dirty="0"/>
              <a:t> para la Regionalización</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174341422"/>
              </p:ext>
            </p:extLst>
          </p:nvPr>
        </p:nvGraphicFramePr>
        <p:xfrm>
          <a:off x="1141413" y="1828800"/>
          <a:ext cx="6861175"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ackgroundRemoval t="9605" b="89831" l="3158" r="93684">
                        <a14:foregroundMark x1="29825" y1="54237" x2="29825" y2="54237"/>
                        <a14:foregroundMark x1="28772" y1="36723" x2="28772" y2="36723"/>
                        <a14:foregroundMark x1="32281" y1="26554" x2="32281" y2="24294"/>
                        <a14:foregroundMark x1="16140" y1="45198" x2="17895" y2="36723"/>
                        <a14:foregroundMark x1="3158" y1="76836" x2="3860" y2="71186"/>
                        <a14:foregroundMark x1="93684" y1="44633" x2="93684" y2="44633"/>
                        <a14:foregroundMark x1="63509" y1="15254" x2="63509" y2="15254"/>
                        <a14:foregroundMark x1="70175" y1="15254" x2="70175" y2="15254"/>
                        <a14:foregroundMark x1="65965" y1="10169" x2="65965" y2="10169"/>
                        <a14:foregroundMark x1="17895" y1="22599" x2="18596" y2="18079"/>
                        <a14:foregroundMark x1="21404" y1="18079" x2="21404" y2="19774"/>
                        <a14:foregroundMark x1="12281" y1="24294" x2="12281" y2="22599"/>
                      </a14:backgroundRemoval>
                    </a14:imgEffect>
                  </a14:imgLayer>
                </a14:imgProps>
              </a:ext>
            </a:extLst>
          </a:blip>
          <a:stretch>
            <a:fillRect/>
          </a:stretch>
        </p:blipFill>
        <p:spPr>
          <a:xfrm rot="21063716">
            <a:off x="457200" y="1143000"/>
            <a:ext cx="2714625" cy="1685925"/>
          </a:xfrm>
          <a:prstGeom prst="rect">
            <a:avLst/>
          </a:prstGeom>
        </p:spPr>
      </p:pic>
      <p:pic>
        <p:nvPicPr>
          <p:cNvPr id="8" name="Imagen 7"/>
          <p:cNvPicPr>
            <a:picLocks noChangeAspect="1"/>
          </p:cNvPicPr>
          <p:nvPr/>
        </p:nvPicPr>
        <p:blipFill>
          <a:blip r:embed="rId10">
            <a:duotone>
              <a:schemeClr val="accent5">
                <a:shade val="45000"/>
                <a:satMod val="135000"/>
              </a:schemeClr>
              <a:prstClr val="white"/>
            </a:duotone>
            <a:extLst>
              <a:ext uri="{BEBA8EAE-BF5A-486C-A8C5-ECC9F3942E4B}">
                <a14:imgProps xmlns:a14="http://schemas.microsoft.com/office/drawing/2010/main">
                  <a14:imgLayer r:embed="rId11">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rot="21133202">
            <a:off x="6181726" y="1008062"/>
            <a:ext cx="2505075" cy="1828800"/>
          </a:xfrm>
          <a:prstGeom prst="rect">
            <a:avLst/>
          </a:prstGeom>
        </p:spPr>
      </p:pic>
      <p:pic>
        <p:nvPicPr>
          <p:cNvPr id="9" name="Imagen 8"/>
          <p:cNvPicPr>
            <a:picLocks noChangeAspect="1"/>
          </p:cNvPicPr>
          <p:nvPr/>
        </p:nvPicPr>
        <p:blipFill>
          <a:blip r:embed="rId12" cstate="print">
            <a:extLst>
              <a:ext uri="{BEBA8EAE-BF5A-486C-A8C5-ECC9F3942E4B}">
                <a14:imgProps xmlns:a14="http://schemas.microsoft.com/office/drawing/2010/main">
                  <a14:imgLayer r:embed="rId13">
                    <a14:imgEffect>
                      <a14:backgroundRemoval t="2462" b="90000" l="10000" r="90000">
                        <a14:foregroundMark x1="46231" y1="6846" x2="46231" y2="6846"/>
                        <a14:foregroundMark x1="43385" y1="2462" x2="43385" y2="2462"/>
                        <a14:foregroundMark x1="45769" y1="3615" x2="45769" y2="3615"/>
                      </a14:backgroundRemoval>
                    </a14:imgEffect>
                  </a14:imgLayer>
                </a14:imgProps>
              </a:ext>
              <a:ext uri="{28A0092B-C50C-407E-A947-70E740481C1C}">
                <a14:useLocalDpi xmlns:a14="http://schemas.microsoft.com/office/drawing/2010/main" val="0"/>
              </a:ext>
            </a:extLst>
          </a:blip>
          <a:stretch>
            <a:fillRect/>
          </a:stretch>
        </p:blipFill>
        <p:spPr>
          <a:xfrm>
            <a:off x="1524000" y="4572000"/>
            <a:ext cx="1981200" cy="1981200"/>
          </a:xfrm>
          <a:prstGeom prst="rect">
            <a:avLst/>
          </a:prstGeom>
        </p:spPr>
      </p:pic>
      <p:sp>
        <p:nvSpPr>
          <p:cNvPr id="4" name="Marcador de número de diapositiva 3"/>
          <p:cNvSpPr>
            <a:spLocks noGrp="1"/>
          </p:cNvSpPr>
          <p:nvPr>
            <p:ph type="sldNum" sz="quarter" idx="12"/>
          </p:nvPr>
        </p:nvSpPr>
        <p:spPr/>
        <p:txBody>
          <a:bodyPr/>
          <a:lstStyle/>
          <a:p>
            <a:fld id="{DC2E8EBC-E876-4F75-A8E2-294E580032CD}" type="slidenum">
              <a:rPr lang="es-MX" smtClean="0"/>
              <a:t>9</a:t>
            </a:fld>
            <a:endParaRPr lang="es-MX"/>
          </a:p>
        </p:txBody>
      </p:sp>
    </p:spTree>
    <p:extLst>
      <p:ext uri="{BB962C8B-B14F-4D97-AF65-F5344CB8AC3E}">
        <p14:creationId xmlns:p14="http://schemas.microsoft.com/office/powerpoint/2010/main" val="524483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Moneda 16x9">
  <a:themeElements>
    <a:clrScheme name="Violeta rojo">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urrency">
      <a:fillStyleLst>
        <a:solidFill>
          <a:schemeClr val="phClr"/>
        </a:solidFill>
        <a:gradFill rotWithShape="1">
          <a:gsLst>
            <a:gs pos="0">
              <a:schemeClr val="phClr">
                <a:tint val="100000"/>
                <a:shade val="100000"/>
                <a:satMod val="100000"/>
                <a:lumMod val="95000"/>
              </a:schemeClr>
            </a:gs>
            <a:gs pos="100000">
              <a:schemeClr val="phClr">
                <a:tint val="61000"/>
                <a:alpha val="100000"/>
                <a:satMod val="200000"/>
              </a:schemeClr>
            </a:gs>
          </a:gsLst>
          <a:lin ang="18900000" scaled="0"/>
        </a:gradFill>
        <a:gradFill rotWithShape="1">
          <a:gsLst>
            <a:gs pos="0">
              <a:schemeClr val="phClr">
                <a:shade val="100000"/>
                <a:lumMod val="95000"/>
              </a:schemeClr>
            </a:gs>
            <a:gs pos="100000">
              <a:schemeClr val="phClr">
                <a:tint val="90000"/>
                <a:alpha val="100000"/>
                <a:satMod val="200000"/>
              </a:schemeClr>
            </a:gs>
          </a:gsLst>
          <a:lin ang="18900000" scaled="0"/>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100000"/>
                <a:satMod val="100000"/>
                <a:lumMod val="160000"/>
              </a:schemeClr>
            </a:gs>
            <a:gs pos="45000">
              <a:schemeClr val="phClr">
                <a:lumMod val="85000"/>
                <a:lumOff val="15000"/>
              </a:schemeClr>
            </a:gs>
            <a:gs pos="100000">
              <a:schemeClr val="phClr">
                <a:shade val="100000"/>
                <a:satMod val="100000"/>
                <a:lumMod val="80000"/>
              </a:schemeClr>
            </a:gs>
          </a:gsLst>
          <a:lin ang="8100000" scaled="0"/>
        </a:gradFill>
        <a:gradFill rotWithShape="1">
          <a:gsLst>
            <a:gs pos="0">
              <a:schemeClr val="phClr">
                <a:tint val="100000"/>
                <a:satMod val="100000"/>
                <a:lumMod val="160000"/>
              </a:schemeClr>
            </a:gs>
            <a:gs pos="28000">
              <a:schemeClr val="phClr">
                <a:shade val="100000"/>
                <a:satMod val="100000"/>
                <a:lumMod val="160000"/>
              </a:schemeClr>
            </a:gs>
            <a:gs pos="100000">
              <a:schemeClr val="phClr">
                <a:shade val="100000"/>
                <a:satMod val="100000"/>
                <a:lumMod val="95000"/>
              </a:schemeClr>
            </a:gs>
          </a:gsLst>
          <a:lin ang="189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079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dirty="0" err="1" smtClean="0">
            <a:effectLst>
              <a:outerShdw blurRad="50800" dist="38100" dir="2700000" algn="tl">
                <a:schemeClr val="bg2">
                  <a:lumMod val="50000"/>
                  <a:alpha val="43000"/>
                </a:schemeClr>
              </a:outerShdw>
            </a:effectLst>
          </a:defRPr>
        </a:defPPr>
      </a:lstStyle>
    </a:txDef>
  </a:objectDefaults>
  <a:extraClrSchemeLst/>
</a:theme>
</file>

<file path=ppt/theme/theme2.xml><?xml version="1.0" encoding="utf-8"?>
<a:theme xmlns:a="http://schemas.openxmlformats.org/drawingml/2006/main" name="Fidele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rrency">
      <a:dk1>
        <a:sysClr val="windowText" lastClr="000000"/>
      </a:dk1>
      <a:lt1>
        <a:sysClr val="window" lastClr="FFFFFF"/>
      </a:lt1>
      <a:dk2>
        <a:srgbClr val="626817"/>
      </a:dk2>
      <a:lt2>
        <a:srgbClr val="DEE58D"/>
      </a:lt2>
      <a:accent1>
        <a:srgbClr val="F37B20"/>
      </a:accent1>
      <a:accent2>
        <a:srgbClr val="FAAF40"/>
      </a:accent2>
      <a:accent3>
        <a:srgbClr val="A8B228"/>
      </a:accent3>
      <a:accent4>
        <a:srgbClr val="DBC91F"/>
      </a:accent4>
      <a:accent5>
        <a:srgbClr val="828A1E"/>
      </a:accent5>
      <a:accent6>
        <a:srgbClr val="B8AD86"/>
      </a:accent6>
      <a:hlink>
        <a:srgbClr val="FAAF40"/>
      </a:hlink>
      <a:folHlink>
        <a:srgbClr val="A8B228"/>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urrency">
      <a:fillStyleLst>
        <a:solidFill>
          <a:schemeClr val="phClr"/>
        </a:solidFill>
        <a:gradFill rotWithShape="1">
          <a:gsLst>
            <a:gs pos="0">
              <a:schemeClr val="phClr">
                <a:tint val="100000"/>
                <a:shade val="100000"/>
                <a:satMod val="100000"/>
                <a:lumMod val="95000"/>
              </a:schemeClr>
            </a:gs>
            <a:gs pos="100000">
              <a:schemeClr val="phClr">
                <a:tint val="61000"/>
                <a:alpha val="100000"/>
                <a:satMod val="200000"/>
              </a:schemeClr>
            </a:gs>
          </a:gsLst>
          <a:lin ang="18900000" scaled="0"/>
        </a:gradFill>
        <a:gradFill rotWithShape="1">
          <a:gsLst>
            <a:gs pos="0">
              <a:schemeClr val="phClr">
                <a:shade val="100000"/>
                <a:lumMod val="95000"/>
              </a:schemeClr>
            </a:gs>
            <a:gs pos="100000">
              <a:schemeClr val="phClr">
                <a:tint val="90000"/>
                <a:alpha val="100000"/>
                <a:satMod val="200000"/>
              </a:schemeClr>
            </a:gs>
          </a:gsLst>
          <a:lin ang="18900000" scaled="0"/>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100000"/>
                <a:satMod val="100000"/>
                <a:lumMod val="160000"/>
              </a:schemeClr>
            </a:gs>
            <a:gs pos="45000">
              <a:schemeClr val="phClr">
                <a:lumMod val="85000"/>
                <a:lumOff val="15000"/>
              </a:schemeClr>
            </a:gs>
            <a:gs pos="100000">
              <a:schemeClr val="phClr">
                <a:shade val="100000"/>
                <a:satMod val="100000"/>
                <a:lumMod val="80000"/>
              </a:schemeClr>
            </a:gs>
          </a:gsLst>
          <a:lin ang="8100000" scaled="0"/>
        </a:gradFill>
        <a:gradFill rotWithShape="1">
          <a:gsLst>
            <a:gs pos="0">
              <a:schemeClr val="phClr">
                <a:tint val="100000"/>
                <a:satMod val="100000"/>
                <a:lumMod val="160000"/>
              </a:schemeClr>
            </a:gs>
            <a:gs pos="28000">
              <a:schemeClr val="phClr">
                <a:shade val="100000"/>
                <a:satMod val="100000"/>
                <a:lumMod val="160000"/>
              </a:schemeClr>
            </a:gs>
            <a:gs pos="100000">
              <a:schemeClr val="phClr">
                <a:shade val="100000"/>
                <a:satMod val="100000"/>
                <a:lumMod val="95000"/>
              </a:schemeClr>
            </a:gs>
          </a:gsLst>
          <a:lin ang="189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079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4.xml><?xml version="1.0" encoding="utf-8"?>
<a:theme xmlns:a="http://schemas.openxmlformats.org/drawingml/2006/main" name="Office Theme">
  <a:themeElements>
    <a:clrScheme name="Currency">
      <a:dk1>
        <a:sysClr val="windowText" lastClr="000000"/>
      </a:dk1>
      <a:lt1>
        <a:sysClr val="window" lastClr="FFFFFF"/>
      </a:lt1>
      <a:dk2>
        <a:srgbClr val="626817"/>
      </a:dk2>
      <a:lt2>
        <a:srgbClr val="DEE58D"/>
      </a:lt2>
      <a:accent1>
        <a:srgbClr val="F37B20"/>
      </a:accent1>
      <a:accent2>
        <a:srgbClr val="FAAF40"/>
      </a:accent2>
      <a:accent3>
        <a:srgbClr val="A8B228"/>
      </a:accent3>
      <a:accent4>
        <a:srgbClr val="DBC91F"/>
      </a:accent4>
      <a:accent5>
        <a:srgbClr val="828A1E"/>
      </a:accent5>
      <a:accent6>
        <a:srgbClr val="B8AD86"/>
      </a:accent6>
      <a:hlink>
        <a:srgbClr val="FAAF40"/>
      </a:hlink>
      <a:folHlink>
        <a:srgbClr val="A8B228"/>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urrency">
      <a:fillStyleLst>
        <a:solidFill>
          <a:schemeClr val="phClr"/>
        </a:solidFill>
        <a:gradFill rotWithShape="1">
          <a:gsLst>
            <a:gs pos="0">
              <a:schemeClr val="phClr">
                <a:tint val="100000"/>
                <a:shade val="100000"/>
                <a:satMod val="100000"/>
                <a:lumMod val="95000"/>
              </a:schemeClr>
            </a:gs>
            <a:gs pos="100000">
              <a:schemeClr val="phClr">
                <a:tint val="61000"/>
                <a:alpha val="100000"/>
                <a:satMod val="200000"/>
              </a:schemeClr>
            </a:gs>
          </a:gsLst>
          <a:lin ang="18900000" scaled="0"/>
        </a:gradFill>
        <a:gradFill rotWithShape="1">
          <a:gsLst>
            <a:gs pos="0">
              <a:schemeClr val="phClr">
                <a:shade val="100000"/>
                <a:lumMod val="95000"/>
              </a:schemeClr>
            </a:gs>
            <a:gs pos="100000">
              <a:schemeClr val="phClr">
                <a:tint val="90000"/>
                <a:alpha val="100000"/>
                <a:satMod val="200000"/>
              </a:schemeClr>
            </a:gs>
          </a:gsLst>
          <a:lin ang="18900000" scaled="0"/>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effectStyle>
        <a:effectStyle>
          <a:effectLst>
            <a:outerShdw blurRad="50800" dist="12700" dir="13500000" algn="tl"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100000"/>
                <a:satMod val="100000"/>
                <a:lumMod val="160000"/>
              </a:schemeClr>
            </a:gs>
            <a:gs pos="45000">
              <a:schemeClr val="phClr">
                <a:lumMod val="85000"/>
                <a:lumOff val="15000"/>
              </a:schemeClr>
            </a:gs>
            <a:gs pos="100000">
              <a:schemeClr val="phClr">
                <a:shade val="100000"/>
                <a:satMod val="100000"/>
                <a:lumMod val="80000"/>
              </a:schemeClr>
            </a:gs>
          </a:gsLst>
          <a:lin ang="8100000" scaled="0"/>
        </a:gradFill>
        <a:gradFill rotWithShape="1">
          <a:gsLst>
            <a:gs pos="0">
              <a:schemeClr val="phClr">
                <a:tint val="100000"/>
                <a:satMod val="100000"/>
                <a:lumMod val="160000"/>
              </a:schemeClr>
            </a:gs>
            <a:gs pos="28000">
              <a:schemeClr val="phClr">
                <a:shade val="100000"/>
                <a:satMod val="100000"/>
                <a:lumMod val="160000"/>
              </a:schemeClr>
            </a:gs>
            <a:gs pos="100000">
              <a:schemeClr val="phClr">
                <a:shade val="100000"/>
                <a:satMod val="100000"/>
                <a:lumMod val="95000"/>
              </a:schemeClr>
            </a:gs>
          </a:gsLst>
          <a:lin ang="189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0795"/>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Este valor indica el número de revisiones o de veces que se ha guardado. La aplicación es la responsable de actualizar este valor después de cada revisión.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DocumentoBibliotecaFormulario</Display>
  <Edit>DocumentoBibliotecaFormulario</Edit>
  <New>DocumentoBibliotecaFormulario</New>
</FormTemplates>
</file>

<file path=customXml/itemProps1.xml><?xml version="1.0" encoding="utf-8"?>
<ds:datastoreItem xmlns:ds="http://schemas.openxmlformats.org/officeDocument/2006/customXml" ds:itemID="{DC817F42-40AE-4986-A5C6-646B09AF4FE3}">
  <ds:schemaRefs>
    <ds:schemaRef ds:uri="http://purl.org/dc/dcmitype/"/>
    <ds:schemaRef ds:uri="http://www.w3.org/XML/1998/namespace"/>
    <ds:schemaRef ds:uri="http://purl.org/dc/terms/"/>
    <ds:schemaRef ds:uri="http://schemas.microsoft.com/office/2006/metadata/propertie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E45B9C10-754B-45E6-8392-CF09183EC1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8A5D8E2-8672-4AEE-BD03-D0D4FCF229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2544</Words>
  <Application>Microsoft Office PowerPoint</Application>
  <PresentationFormat>Presentación en pantalla (4:3)</PresentationFormat>
  <Paragraphs>333</Paragraphs>
  <Slides>32</Slides>
  <Notes>32</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32</vt:i4>
      </vt:variant>
    </vt:vector>
  </HeadingPairs>
  <TitlesOfParts>
    <vt:vector size="42" baseType="lpstr">
      <vt:lpstr>AR JULIAN</vt:lpstr>
      <vt:lpstr>Arial</vt:lpstr>
      <vt:lpstr>Calibri</vt:lpstr>
      <vt:lpstr>Constantia</vt:lpstr>
      <vt:lpstr>robotoregular</vt:lpstr>
      <vt:lpstr>Times New Roman</vt:lpstr>
      <vt:lpstr>Titillium Web</vt:lpstr>
      <vt:lpstr>Verdana</vt:lpstr>
      <vt:lpstr>Moneda 16x9</vt:lpstr>
      <vt:lpstr>Fidele template</vt:lpstr>
      <vt:lpstr>Presentación de PowerPoint</vt:lpstr>
      <vt:lpstr>PRESENTACIÓN</vt:lpstr>
      <vt:lpstr> UNIDAD III. Regionalización en México y en el Estado de México   </vt:lpstr>
      <vt:lpstr>3.1 CONCEPTOS BÁSICOS</vt:lpstr>
      <vt:lpstr>ESPACIO </vt:lpstr>
      <vt:lpstr>TERRITORIO </vt:lpstr>
      <vt:lpstr>REGIONALIZACIÓN</vt:lpstr>
      <vt:lpstr>La Regionalización como herramienta geográfica </vt:lpstr>
      <vt:lpstr>Críterios para la Regionalización</vt:lpstr>
      <vt:lpstr>Criterios para la Regionalización</vt:lpstr>
      <vt:lpstr>Presentación de PowerPoint</vt:lpstr>
      <vt:lpstr>Region Eonómica y Globalización</vt:lpstr>
      <vt:lpstr>Regiones de México</vt:lpstr>
      <vt:lpstr>Principales actividades económicas Región Norte</vt:lpstr>
      <vt:lpstr>Principales actividades económicas Región Noroeste</vt:lpstr>
      <vt:lpstr>Principales actividades económicas Región Occidente</vt:lpstr>
      <vt:lpstr>Principales actividades económicas Región Central</vt:lpstr>
      <vt:lpstr>Principales actividades económicas Región Golfo</vt:lpstr>
      <vt:lpstr>Principales actividades económicas Región Sur</vt:lpstr>
      <vt:lpstr>Principales actividades económicas Región Península de Yucatán</vt:lpstr>
      <vt:lpstr>Grado de Desarrollo Económico del país</vt:lpstr>
      <vt:lpstr>Presentación de PowerPoint</vt:lpstr>
      <vt:lpstr>La Región del Bajío</vt:lpstr>
      <vt:lpstr>La Región Bajío</vt:lpstr>
      <vt:lpstr>Región del Bajío</vt:lpstr>
      <vt:lpstr>Región del Bajío</vt:lpstr>
      <vt:lpstr>Región del Bajío</vt:lpstr>
      <vt:lpstr>3.3 Regionalización en el Estado de México</vt:lpstr>
      <vt:lpstr>Presentación de PowerPoint</vt:lpstr>
      <vt:lpstr>Presentación de PowerPoint</vt:lpstr>
      <vt:lpstr>CONCLUSIONES</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2013-07-31T16:29:01Z</dcterms:created>
  <dcterms:modified xsi:type="dcterms:W3CDTF">2016-10-05T16:14:19Z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