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2"/>
  </p:notesMasterIdLst>
  <p:sldIdLst>
    <p:sldId id="302" r:id="rId2"/>
    <p:sldId id="305" r:id="rId3"/>
    <p:sldId id="304" r:id="rId4"/>
    <p:sldId id="257" r:id="rId5"/>
    <p:sldId id="262" r:id="rId6"/>
    <p:sldId id="263" r:id="rId7"/>
    <p:sldId id="258" r:id="rId8"/>
    <p:sldId id="259" r:id="rId9"/>
    <p:sldId id="261" r:id="rId10"/>
    <p:sldId id="275" r:id="rId11"/>
    <p:sldId id="307" r:id="rId12"/>
    <p:sldId id="267" r:id="rId13"/>
    <p:sldId id="276" r:id="rId14"/>
    <p:sldId id="284" r:id="rId15"/>
    <p:sldId id="285" r:id="rId16"/>
    <p:sldId id="289" r:id="rId17"/>
    <p:sldId id="290" r:id="rId18"/>
    <p:sldId id="291" r:id="rId19"/>
    <p:sldId id="286" r:id="rId20"/>
    <p:sldId id="292" r:id="rId21"/>
    <p:sldId id="293" r:id="rId22"/>
    <p:sldId id="294" r:id="rId23"/>
    <p:sldId id="295" r:id="rId24"/>
    <p:sldId id="296" r:id="rId25"/>
    <p:sldId id="297" r:id="rId26"/>
    <p:sldId id="298" r:id="rId27"/>
    <p:sldId id="300" r:id="rId28"/>
    <p:sldId id="301" r:id="rId29"/>
    <p:sldId id="306" r:id="rId30"/>
    <p:sldId id="287"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09" autoAdjust="0"/>
    <p:restoredTop sz="82416" autoAdjust="0"/>
  </p:normalViewPr>
  <p:slideViewPr>
    <p:cSldViewPr>
      <p:cViewPr varScale="1">
        <p:scale>
          <a:sx n="45" d="100"/>
          <a:sy n="45" d="100"/>
        </p:scale>
        <p:origin x="1080" y="4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jpg"/><Relationship Id="rId5" Type="http://schemas.openxmlformats.org/officeDocument/2006/relationships/image" Target="../media/image34.jpeg"/><Relationship Id="rId4" Type="http://schemas.openxmlformats.org/officeDocument/2006/relationships/image" Target="../media/image33.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2E523E-6050-40E5-92EE-86EA8BF91B91}"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FA27CB6B-2672-407B-AB35-0EA6E309B0CE}">
      <dgm:prSet phldrT="[Texto]"/>
      <dgm:spPr/>
      <dgm:t>
        <a:bodyPr/>
        <a:lstStyle/>
        <a:p>
          <a:r>
            <a:rPr lang="es-MX" dirty="0"/>
            <a:t>Espacio Homogéneo</a:t>
          </a:r>
        </a:p>
      </dgm:t>
    </dgm:pt>
    <dgm:pt modelId="{1363DA81-FD27-4778-B6E7-0229A2815E3F}" type="parTrans" cxnId="{BE5062A3-5FDF-4329-925D-18E49B9FFC74}">
      <dgm:prSet/>
      <dgm:spPr/>
      <dgm:t>
        <a:bodyPr/>
        <a:lstStyle/>
        <a:p>
          <a:endParaRPr lang="es-MX"/>
        </a:p>
      </dgm:t>
    </dgm:pt>
    <dgm:pt modelId="{6B76DED0-B1A8-459F-9C6F-58B6922678CC}" type="sibTrans" cxnId="{BE5062A3-5FDF-4329-925D-18E49B9FFC74}">
      <dgm:prSet/>
      <dgm:spPr/>
      <dgm:t>
        <a:bodyPr/>
        <a:lstStyle/>
        <a:p>
          <a:endParaRPr lang="es-MX"/>
        </a:p>
      </dgm:t>
    </dgm:pt>
    <dgm:pt modelId="{823AB307-3CF8-4F5E-B595-7180BDAB007B}">
      <dgm:prSet phldrT="[Texto]"/>
      <dgm:spPr/>
      <dgm:t>
        <a:bodyPr/>
        <a:lstStyle/>
        <a:p>
          <a:r>
            <a:rPr lang="es-MX" dirty="0"/>
            <a:t>Interacción de varios  componentes</a:t>
          </a:r>
        </a:p>
      </dgm:t>
    </dgm:pt>
    <dgm:pt modelId="{4CB0DF0D-DD90-4457-9F09-10D1EBD38978}" type="parTrans" cxnId="{12545C3F-3B38-431C-8578-5C87C2651CAD}">
      <dgm:prSet/>
      <dgm:spPr/>
      <dgm:t>
        <a:bodyPr/>
        <a:lstStyle/>
        <a:p>
          <a:endParaRPr lang="es-MX"/>
        </a:p>
      </dgm:t>
    </dgm:pt>
    <dgm:pt modelId="{9C012B12-67E0-42DE-AB43-D9CE6E1EB339}" type="sibTrans" cxnId="{12545C3F-3B38-431C-8578-5C87C2651CAD}">
      <dgm:prSet/>
      <dgm:spPr/>
      <dgm:t>
        <a:bodyPr/>
        <a:lstStyle/>
        <a:p>
          <a:endParaRPr lang="es-MX"/>
        </a:p>
      </dgm:t>
    </dgm:pt>
    <dgm:pt modelId="{1B98D0F6-B891-4FD6-9C78-00B4D856EA3E}">
      <dgm:prSet phldrT="[Texto]"/>
      <dgm:spPr/>
      <dgm:t>
        <a:bodyPr/>
        <a:lstStyle/>
        <a:p>
          <a:r>
            <a:rPr lang="es-MX" dirty="0"/>
            <a:t>Identidad</a:t>
          </a:r>
        </a:p>
      </dgm:t>
    </dgm:pt>
    <dgm:pt modelId="{1F9BDBF8-85A4-4B55-B9A6-E72B3A33DD0A}" type="parTrans" cxnId="{C6683923-65D6-4D47-90A8-96A8CB520E37}">
      <dgm:prSet/>
      <dgm:spPr/>
      <dgm:t>
        <a:bodyPr/>
        <a:lstStyle/>
        <a:p>
          <a:endParaRPr lang="es-MX"/>
        </a:p>
      </dgm:t>
    </dgm:pt>
    <dgm:pt modelId="{76F5F79B-3589-438E-8E5C-FC08A6194CA2}" type="sibTrans" cxnId="{C6683923-65D6-4D47-90A8-96A8CB520E37}">
      <dgm:prSet/>
      <dgm:spPr/>
      <dgm:t>
        <a:bodyPr/>
        <a:lstStyle/>
        <a:p>
          <a:endParaRPr lang="es-MX"/>
        </a:p>
      </dgm:t>
    </dgm:pt>
    <dgm:pt modelId="{8D30CF66-70B7-4E50-A08C-B51A9CD92DF7}">
      <dgm:prSet phldrT="[Texto]"/>
      <dgm:spPr/>
      <dgm:t>
        <a:bodyPr/>
        <a:lstStyle/>
        <a:p>
          <a:r>
            <a:rPr lang="es-MX" dirty="0"/>
            <a:t>Diferentes funciones</a:t>
          </a:r>
        </a:p>
      </dgm:t>
    </dgm:pt>
    <dgm:pt modelId="{10A380A1-25DA-4A63-8B6C-8AC66CE79FAA}" type="parTrans" cxnId="{8760CB3A-F26E-4317-BA54-63364818F181}">
      <dgm:prSet/>
      <dgm:spPr/>
      <dgm:t>
        <a:bodyPr/>
        <a:lstStyle/>
        <a:p>
          <a:endParaRPr lang="es-MX"/>
        </a:p>
      </dgm:t>
    </dgm:pt>
    <dgm:pt modelId="{9D2EDE17-3652-45CD-81CA-A85A5D579A6A}" type="sibTrans" cxnId="{8760CB3A-F26E-4317-BA54-63364818F181}">
      <dgm:prSet/>
      <dgm:spPr/>
      <dgm:t>
        <a:bodyPr/>
        <a:lstStyle/>
        <a:p>
          <a:endParaRPr lang="es-MX"/>
        </a:p>
      </dgm:t>
    </dgm:pt>
    <dgm:pt modelId="{970944D7-B7BF-4CD9-AF47-4575239446C1}" type="pres">
      <dgm:prSet presAssocID="{FE2E523E-6050-40E5-92EE-86EA8BF91B91}" presName="cycle" presStyleCnt="0">
        <dgm:presLayoutVars>
          <dgm:dir/>
          <dgm:resizeHandles val="exact"/>
        </dgm:presLayoutVars>
      </dgm:prSet>
      <dgm:spPr/>
      <dgm:t>
        <a:bodyPr/>
        <a:lstStyle/>
        <a:p>
          <a:endParaRPr lang="es-MX"/>
        </a:p>
      </dgm:t>
    </dgm:pt>
    <dgm:pt modelId="{07A46526-0CFF-4396-AC0E-0E8CB621ADF8}" type="pres">
      <dgm:prSet presAssocID="{FA27CB6B-2672-407B-AB35-0EA6E309B0CE}" presName="node" presStyleLbl="node1" presStyleIdx="0" presStyleCnt="4">
        <dgm:presLayoutVars>
          <dgm:bulletEnabled val="1"/>
        </dgm:presLayoutVars>
      </dgm:prSet>
      <dgm:spPr/>
      <dgm:t>
        <a:bodyPr/>
        <a:lstStyle/>
        <a:p>
          <a:endParaRPr lang="es-MX"/>
        </a:p>
      </dgm:t>
    </dgm:pt>
    <dgm:pt modelId="{E2903BEE-34C9-40B7-A0C4-6A6CBF062384}" type="pres">
      <dgm:prSet presAssocID="{FA27CB6B-2672-407B-AB35-0EA6E309B0CE}" presName="spNode" presStyleCnt="0"/>
      <dgm:spPr/>
    </dgm:pt>
    <dgm:pt modelId="{0ED8687B-204F-4CFD-871B-4547421E67BA}" type="pres">
      <dgm:prSet presAssocID="{6B76DED0-B1A8-459F-9C6F-58B6922678CC}" presName="sibTrans" presStyleLbl="sibTrans1D1" presStyleIdx="0" presStyleCnt="4"/>
      <dgm:spPr/>
      <dgm:t>
        <a:bodyPr/>
        <a:lstStyle/>
        <a:p>
          <a:endParaRPr lang="es-MX"/>
        </a:p>
      </dgm:t>
    </dgm:pt>
    <dgm:pt modelId="{AA66B515-FAB7-4D1D-B75E-C43575AA6812}" type="pres">
      <dgm:prSet presAssocID="{823AB307-3CF8-4F5E-B595-7180BDAB007B}" presName="node" presStyleLbl="node1" presStyleIdx="1" presStyleCnt="4">
        <dgm:presLayoutVars>
          <dgm:bulletEnabled val="1"/>
        </dgm:presLayoutVars>
      </dgm:prSet>
      <dgm:spPr/>
      <dgm:t>
        <a:bodyPr/>
        <a:lstStyle/>
        <a:p>
          <a:endParaRPr lang="es-MX"/>
        </a:p>
      </dgm:t>
    </dgm:pt>
    <dgm:pt modelId="{360CEEC7-F11D-48A9-9DBB-0905CF2BE03D}" type="pres">
      <dgm:prSet presAssocID="{823AB307-3CF8-4F5E-B595-7180BDAB007B}" presName="spNode" presStyleCnt="0"/>
      <dgm:spPr/>
    </dgm:pt>
    <dgm:pt modelId="{701233A8-033A-43A8-947A-A6F1757D74D8}" type="pres">
      <dgm:prSet presAssocID="{9C012B12-67E0-42DE-AB43-D9CE6E1EB339}" presName="sibTrans" presStyleLbl="sibTrans1D1" presStyleIdx="1" presStyleCnt="4"/>
      <dgm:spPr/>
      <dgm:t>
        <a:bodyPr/>
        <a:lstStyle/>
        <a:p>
          <a:endParaRPr lang="es-MX"/>
        </a:p>
      </dgm:t>
    </dgm:pt>
    <dgm:pt modelId="{F6B20048-B17F-47A7-90F0-5C7F808C44D0}" type="pres">
      <dgm:prSet presAssocID="{1B98D0F6-B891-4FD6-9C78-00B4D856EA3E}" presName="node" presStyleLbl="node1" presStyleIdx="2" presStyleCnt="4">
        <dgm:presLayoutVars>
          <dgm:bulletEnabled val="1"/>
        </dgm:presLayoutVars>
      </dgm:prSet>
      <dgm:spPr/>
      <dgm:t>
        <a:bodyPr/>
        <a:lstStyle/>
        <a:p>
          <a:endParaRPr lang="es-MX"/>
        </a:p>
      </dgm:t>
    </dgm:pt>
    <dgm:pt modelId="{8FC59C80-192E-4F0D-93CB-C30A1643AA49}" type="pres">
      <dgm:prSet presAssocID="{1B98D0F6-B891-4FD6-9C78-00B4D856EA3E}" presName="spNode" presStyleCnt="0"/>
      <dgm:spPr/>
    </dgm:pt>
    <dgm:pt modelId="{AB6A5778-9947-4A99-A36D-594382FC1606}" type="pres">
      <dgm:prSet presAssocID="{76F5F79B-3589-438E-8E5C-FC08A6194CA2}" presName="sibTrans" presStyleLbl="sibTrans1D1" presStyleIdx="2" presStyleCnt="4"/>
      <dgm:spPr/>
      <dgm:t>
        <a:bodyPr/>
        <a:lstStyle/>
        <a:p>
          <a:endParaRPr lang="es-MX"/>
        </a:p>
      </dgm:t>
    </dgm:pt>
    <dgm:pt modelId="{8EBE67D0-5968-4FB3-AE61-9DDA48E0CC40}" type="pres">
      <dgm:prSet presAssocID="{8D30CF66-70B7-4E50-A08C-B51A9CD92DF7}" presName="node" presStyleLbl="node1" presStyleIdx="3" presStyleCnt="4">
        <dgm:presLayoutVars>
          <dgm:bulletEnabled val="1"/>
        </dgm:presLayoutVars>
      </dgm:prSet>
      <dgm:spPr/>
      <dgm:t>
        <a:bodyPr/>
        <a:lstStyle/>
        <a:p>
          <a:endParaRPr lang="es-MX"/>
        </a:p>
      </dgm:t>
    </dgm:pt>
    <dgm:pt modelId="{3C3D324C-A7E1-4DE2-8BEB-7EBF36E388D9}" type="pres">
      <dgm:prSet presAssocID="{8D30CF66-70B7-4E50-A08C-B51A9CD92DF7}" presName="spNode" presStyleCnt="0"/>
      <dgm:spPr/>
    </dgm:pt>
    <dgm:pt modelId="{498E71B4-73AC-4CB5-934A-6CBC73DB997E}" type="pres">
      <dgm:prSet presAssocID="{9D2EDE17-3652-45CD-81CA-A85A5D579A6A}" presName="sibTrans" presStyleLbl="sibTrans1D1" presStyleIdx="3" presStyleCnt="4"/>
      <dgm:spPr/>
      <dgm:t>
        <a:bodyPr/>
        <a:lstStyle/>
        <a:p>
          <a:endParaRPr lang="es-MX"/>
        </a:p>
      </dgm:t>
    </dgm:pt>
  </dgm:ptLst>
  <dgm:cxnLst>
    <dgm:cxn modelId="{12545C3F-3B38-431C-8578-5C87C2651CAD}" srcId="{FE2E523E-6050-40E5-92EE-86EA8BF91B91}" destId="{823AB307-3CF8-4F5E-B595-7180BDAB007B}" srcOrd="1" destOrd="0" parTransId="{4CB0DF0D-DD90-4457-9F09-10D1EBD38978}" sibTransId="{9C012B12-67E0-42DE-AB43-D9CE6E1EB339}"/>
    <dgm:cxn modelId="{12CE774D-D003-4FAB-A347-16D2BE8AC438}" type="presOf" srcId="{8D30CF66-70B7-4E50-A08C-B51A9CD92DF7}" destId="{8EBE67D0-5968-4FB3-AE61-9DDA48E0CC40}" srcOrd="0" destOrd="0" presId="urn:microsoft.com/office/officeart/2005/8/layout/cycle5"/>
    <dgm:cxn modelId="{8887BCD7-727E-439F-9608-5ABD13CA766D}" type="presOf" srcId="{823AB307-3CF8-4F5E-B595-7180BDAB007B}" destId="{AA66B515-FAB7-4D1D-B75E-C43575AA6812}" srcOrd="0" destOrd="0" presId="urn:microsoft.com/office/officeart/2005/8/layout/cycle5"/>
    <dgm:cxn modelId="{9F0ED7DD-6D2A-450B-AAF9-DE19909B6E36}" type="presOf" srcId="{9D2EDE17-3652-45CD-81CA-A85A5D579A6A}" destId="{498E71B4-73AC-4CB5-934A-6CBC73DB997E}" srcOrd="0" destOrd="0" presId="urn:microsoft.com/office/officeart/2005/8/layout/cycle5"/>
    <dgm:cxn modelId="{A728F70C-A866-4055-AE86-02BC6C4B0E3B}" type="presOf" srcId="{1B98D0F6-B891-4FD6-9C78-00B4D856EA3E}" destId="{F6B20048-B17F-47A7-90F0-5C7F808C44D0}" srcOrd="0" destOrd="0" presId="urn:microsoft.com/office/officeart/2005/8/layout/cycle5"/>
    <dgm:cxn modelId="{C6683923-65D6-4D47-90A8-96A8CB520E37}" srcId="{FE2E523E-6050-40E5-92EE-86EA8BF91B91}" destId="{1B98D0F6-B891-4FD6-9C78-00B4D856EA3E}" srcOrd="2" destOrd="0" parTransId="{1F9BDBF8-85A4-4B55-B9A6-E72B3A33DD0A}" sibTransId="{76F5F79B-3589-438E-8E5C-FC08A6194CA2}"/>
    <dgm:cxn modelId="{788064FF-C56B-42DE-B5DD-B44ADA05CD39}" type="presOf" srcId="{76F5F79B-3589-438E-8E5C-FC08A6194CA2}" destId="{AB6A5778-9947-4A99-A36D-594382FC1606}" srcOrd="0" destOrd="0" presId="urn:microsoft.com/office/officeart/2005/8/layout/cycle5"/>
    <dgm:cxn modelId="{BE5062A3-5FDF-4329-925D-18E49B9FFC74}" srcId="{FE2E523E-6050-40E5-92EE-86EA8BF91B91}" destId="{FA27CB6B-2672-407B-AB35-0EA6E309B0CE}" srcOrd="0" destOrd="0" parTransId="{1363DA81-FD27-4778-B6E7-0229A2815E3F}" sibTransId="{6B76DED0-B1A8-459F-9C6F-58B6922678CC}"/>
    <dgm:cxn modelId="{1D78A9F4-A78C-4D46-9C2F-3739D6064F6D}" type="presOf" srcId="{FE2E523E-6050-40E5-92EE-86EA8BF91B91}" destId="{970944D7-B7BF-4CD9-AF47-4575239446C1}" srcOrd="0" destOrd="0" presId="urn:microsoft.com/office/officeart/2005/8/layout/cycle5"/>
    <dgm:cxn modelId="{BA24B6A9-929F-46A9-BCF7-147B7243DD5F}" type="presOf" srcId="{6B76DED0-B1A8-459F-9C6F-58B6922678CC}" destId="{0ED8687B-204F-4CFD-871B-4547421E67BA}" srcOrd="0" destOrd="0" presId="urn:microsoft.com/office/officeart/2005/8/layout/cycle5"/>
    <dgm:cxn modelId="{8760CB3A-F26E-4317-BA54-63364818F181}" srcId="{FE2E523E-6050-40E5-92EE-86EA8BF91B91}" destId="{8D30CF66-70B7-4E50-A08C-B51A9CD92DF7}" srcOrd="3" destOrd="0" parTransId="{10A380A1-25DA-4A63-8B6C-8AC66CE79FAA}" sibTransId="{9D2EDE17-3652-45CD-81CA-A85A5D579A6A}"/>
    <dgm:cxn modelId="{E172B9D4-3CAA-4B08-908F-8D74441F2B23}" type="presOf" srcId="{9C012B12-67E0-42DE-AB43-D9CE6E1EB339}" destId="{701233A8-033A-43A8-947A-A6F1757D74D8}" srcOrd="0" destOrd="0" presId="urn:microsoft.com/office/officeart/2005/8/layout/cycle5"/>
    <dgm:cxn modelId="{FC10FAD7-8BD6-4290-B8E4-FC397370D72B}" type="presOf" srcId="{FA27CB6B-2672-407B-AB35-0EA6E309B0CE}" destId="{07A46526-0CFF-4396-AC0E-0E8CB621ADF8}" srcOrd="0" destOrd="0" presId="urn:microsoft.com/office/officeart/2005/8/layout/cycle5"/>
    <dgm:cxn modelId="{1EA114B4-40CA-4A9B-B12C-A231D54E9870}" type="presParOf" srcId="{970944D7-B7BF-4CD9-AF47-4575239446C1}" destId="{07A46526-0CFF-4396-AC0E-0E8CB621ADF8}" srcOrd="0" destOrd="0" presId="urn:microsoft.com/office/officeart/2005/8/layout/cycle5"/>
    <dgm:cxn modelId="{802AC9FF-9281-41D2-A69B-178F44CFFA17}" type="presParOf" srcId="{970944D7-B7BF-4CD9-AF47-4575239446C1}" destId="{E2903BEE-34C9-40B7-A0C4-6A6CBF062384}" srcOrd="1" destOrd="0" presId="urn:microsoft.com/office/officeart/2005/8/layout/cycle5"/>
    <dgm:cxn modelId="{BCA6AFA7-8760-403B-864C-7F487FA3A426}" type="presParOf" srcId="{970944D7-B7BF-4CD9-AF47-4575239446C1}" destId="{0ED8687B-204F-4CFD-871B-4547421E67BA}" srcOrd="2" destOrd="0" presId="urn:microsoft.com/office/officeart/2005/8/layout/cycle5"/>
    <dgm:cxn modelId="{47AD57F9-5994-4A49-85CB-0E6D2CC30802}" type="presParOf" srcId="{970944D7-B7BF-4CD9-AF47-4575239446C1}" destId="{AA66B515-FAB7-4D1D-B75E-C43575AA6812}" srcOrd="3" destOrd="0" presId="urn:microsoft.com/office/officeart/2005/8/layout/cycle5"/>
    <dgm:cxn modelId="{7E629817-F730-4EAF-991C-8DB6F57FA491}" type="presParOf" srcId="{970944D7-B7BF-4CD9-AF47-4575239446C1}" destId="{360CEEC7-F11D-48A9-9DBB-0905CF2BE03D}" srcOrd="4" destOrd="0" presId="urn:microsoft.com/office/officeart/2005/8/layout/cycle5"/>
    <dgm:cxn modelId="{77AD653E-815B-42F8-9B84-FC224F991339}" type="presParOf" srcId="{970944D7-B7BF-4CD9-AF47-4575239446C1}" destId="{701233A8-033A-43A8-947A-A6F1757D74D8}" srcOrd="5" destOrd="0" presId="urn:microsoft.com/office/officeart/2005/8/layout/cycle5"/>
    <dgm:cxn modelId="{2558973F-DEB8-4591-BD0F-04304C981D85}" type="presParOf" srcId="{970944D7-B7BF-4CD9-AF47-4575239446C1}" destId="{F6B20048-B17F-47A7-90F0-5C7F808C44D0}" srcOrd="6" destOrd="0" presId="urn:microsoft.com/office/officeart/2005/8/layout/cycle5"/>
    <dgm:cxn modelId="{39890825-4AFB-43E6-8BE9-003410EC57B1}" type="presParOf" srcId="{970944D7-B7BF-4CD9-AF47-4575239446C1}" destId="{8FC59C80-192E-4F0D-93CB-C30A1643AA49}" srcOrd="7" destOrd="0" presId="urn:microsoft.com/office/officeart/2005/8/layout/cycle5"/>
    <dgm:cxn modelId="{DDE22436-1D9C-4E47-9905-C7469DD61312}" type="presParOf" srcId="{970944D7-B7BF-4CD9-AF47-4575239446C1}" destId="{AB6A5778-9947-4A99-A36D-594382FC1606}" srcOrd="8" destOrd="0" presId="urn:microsoft.com/office/officeart/2005/8/layout/cycle5"/>
    <dgm:cxn modelId="{9B419704-F533-4689-9096-0569642B9020}" type="presParOf" srcId="{970944D7-B7BF-4CD9-AF47-4575239446C1}" destId="{8EBE67D0-5968-4FB3-AE61-9DDA48E0CC40}" srcOrd="9" destOrd="0" presId="urn:microsoft.com/office/officeart/2005/8/layout/cycle5"/>
    <dgm:cxn modelId="{6A99D75D-83D7-43FD-8A36-B5FBC12A1425}" type="presParOf" srcId="{970944D7-B7BF-4CD9-AF47-4575239446C1}" destId="{3C3D324C-A7E1-4DE2-8BEB-7EBF36E388D9}" srcOrd="10" destOrd="0" presId="urn:microsoft.com/office/officeart/2005/8/layout/cycle5"/>
    <dgm:cxn modelId="{38A5F32A-3F2F-4CC8-9D26-892622419BB7}" type="presParOf" srcId="{970944D7-B7BF-4CD9-AF47-4575239446C1}" destId="{498E71B4-73AC-4CB5-934A-6CBC73DB997E}" srcOrd="11" destOrd="0" presId="urn:microsoft.com/office/officeart/2005/8/layout/cycle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9F04E8-D1DB-4749-B672-02359F065BCB}"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MX"/>
        </a:p>
      </dgm:t>
    </dgm:pt>
    <dgm:pt modelId="{8213F106-AEAC-4BC0-90D9-29953F014AE1}">
      <dgm:prSet phldrT="[Texto]"/>
      <dgm:spPr/>
      <dgm:t>
        <a:bodyPr/>
        <a:lstStyle/>
        <a:p>
          <a:r>
            <a:rPr lang="es-MX" dirty="0"/>
            <a:t>Espacio</a:t>
          </a:r>
        </a:p>
      </dgm:t>
    </dgm:pt>
    <dgm:pt modelId="{3770CA5A-4A02-40E8-931C-5FDF175BF19F}" type="parTrans" cxnId="{8F524019-0D60-4C95-BA96-5B6D859B8DB2}">
      <dgm:prSet/>
      <dgm:spPr/>
      <dgm:t>
        <a:bodyPr/>
        <a:lstStyle/>
        <a:p>
          <a:endParaRPr lang="es-MX"/>
        </a:p>
      </dgm:t>
    </dgm:pt>
    <dgm:pt modelId="{D62501CE-EACB-4674-B173-4A086AB65402}" type="sibTrans" cxnId="{8F524019-0D60-4C95-BA96-5B6D859B8DB2}">
      <dgm:prSet/>
      <dgm:spPr/>
      <dgm:t>
        <a:bodyPr/>
        <a:lstStyle/>
        <a:p>
          <a:endParaRPr lang="es-MX"/>
        </a:p>
      </dgm:t>
    </dgm:pt>
    <dgm:pt modelId="{2A7B3BAE-DDF8-45A8-963F-21E9BAA8CFD0}">
      <dgm:prSet phldrT="[Texto]"/>
      <dgm:spPr/>
      <dgm:t>
        <a:bodyPr/>
        <a:lstStyle/>
        <a:p>
          <a:r>
            <a:rPr lang="es-MX" dirty="0"/>
            <a:t>Isotrópico</a:t>
          </a:r>
        </a:p>
      </dgm:t>
    </dgm:pt>
    <dgm:pt modelId="{889F807D-2494-4549-8B6D-74B06C686EC6}" type="parTrans" cxnId="{DA9DA2C6-11F4-4677-BDB1-7B2E8D9DAD80}">
      <dgm:prSet/>
      <dgm:spPr/>
      <dgm:t>
        <a:bodyPr/>
        <a:lstStyle/>
        <a:p>
          <a:endParaRPr lang="es-MX"/>
        </a:p>
      </dgm:t>
    </dgm:pt>
    <dgm:pt modelId="{D9DACEB2-3FBE-4585-82DE-684BBDCEB9B2}" type="sibTrans" cxnId="{DA9DA2C6-11F4-4677-BDB1-7B2E8D9DAD80}">
      <dgm:prSet/>
      <dgm:spPr/>
      <dgm:t>
        <a:bodyPr/>
        <a:lstStyle/>
        <a:p>
          <a:endParaRPr lang="es-MX"/>
        </a:p>
      </dgm:t>
    </dgm:pt>
    <dgm:pt modelId="{33FAF441-C5FD-4386-B557-1E96E8F79719}">
      <dgm:prSet phldrT="[Texto]"/>
      <dgm:spPr/>
      <dgm:t>
        <a:bodyPr/>
        <a:lstStyle/>
        <a:p>
          <a:r>
            <a:rPr lang="es-MX" dirty="0"/>
            <a:t>Recursos</a:t>
          </a:r>
        </a:p>
      </dgm:t>
    </dgm:pt>
    <dgm:pt modelId="{D90FEB56-228C-4A09-A861-57E904904691}" type="parTrans" cxnId="{9D5C1559-7298-4376-AE99-6E4612823F2D}">
      <dgm:prSet/>
      <dgm:spPr/>
      <dgm:t>
        <a:bodyPr/>
        <a:lstStyle/>
        <a:p>
          <a:endParaRPr lang="es-MX"/>
        </a:p>
      </dgm:t>
    </dgm:pt>
    <dgm:pt modelId="{FDC92A5A-4AC0-46CD-8DCC-C2CBBB163FB7}" type="sibTrans" cxnId="{9D5C1559-7298-4376-AE99-6E4612823F2D}">
      <dgm:prSet/>
      <dgm:spPr/>
      <dgm:t>
        <a:bodyPr/>
        <a:lstStyle/>
        <a:p>
          <a:endParaRPr lang="es-MX"/>
        </a:p>
      </dgm:t>
    </dgm:pt>
    <dgm:pt modelId="{AE77BE4B-263D-4441-9BA4-524D43298670}">
      <dgm:prSet phldrT="[Texto]"/>
      <dgm:spPr/>
      <dgm:t>
        <a:bodyPr/>
        <a:lstStyle/>
        <a:p>
          <a:endParaRPr lang="es-MX" dirty="0"/>
        </a:p>
      </dgm:t>
    </dgm:pt>
    <dgm:pt modelId="{1D60A2E5-7836-4517-B6DA-D0AEB0302880}" type="parTrans" cxnId="{CBA4D3BA-8F5E-4F27-A412-7D8AC1256646}">
      <dgm:prSet/>
      <dgm:spPr/>
      <dgm:t>
        <a:bodyPr/>
        <a:lstStyle/>
        <a:p>
          <a:endParaRPr lang="es-MX"/>
        </a:p>
      </dgm:t>
    </dgm:pt>
    <dgm:pt modelId="{D6F31D70-8C46-4663-BE30-84F0A30D6FDD}" type="sibTrans" cxnId="{CBA4D3BA-8F5E-4F27-A412-7D8AC1256646}">
      <dgm:prSet/>
      <dgm:spPr/>
      <dgm:t>
        <a:bodyPr/>
        <a:lstStyle/>
        <a:p>
          <a:endParaRPr lang="es-MX"/>
        </a:p>
      </dgm:t>
    </dgm:pt>
    <dgm:pt modelId="{BB4B1128-F109-4CF3-B07D-69735CB6269A}">
      <dgm:prSet phldrT="[Texto]"/>
      <dgm:spPr/>
      <dgm:t>
        <a:bodyPr/>
        <a:lstStyle/>
        <a:p>
          <a:r>
            <a:rPr lang="es-MX" dirty="0"/>
            <a:t>Mercado</a:t>
          </a:r>
        </a:p>
      </dgm:t>
    </dgm:pt>
    <dgm:pt modelId="{E1DC2CA8-B921-4B1F-AA4C-5240408C42E1}" type="parTrans" cxnId="{8A630B29-AF1E-4011-9A10-A0AEEB9077B0}">
      <dgm:prSet/>
      <dgm:spPr/>
      <dgm:t>
        <a:bodyPr/>
        <a:lstStyle/>
        <a:p>
          <a:endParaRPr lang="es-MX"/>
        </a:p>
      </dgm:t>
    </dgm:pt>
    <dgm:pt modelId="{637939A8-F928-43CB-97BC-AEE93203345B}" type="sibTrans" cxnId="{8A630B29-AF1E-4011-9A10-A0AEEB9077B0}">
      <dgm:prSet/>
      <dgm:spPr/>
      <dgm:t>
        <a:bodyPr/>
        <a:lstStyle/>
        <a:p>
          <a:endParaRPr lang="es-MX"/>
        </a:p>
      </dgm:t>
    </dgm:pt>
    <dgm:pt modelId="{7285BFDD-3F67-4B42-A2CA-C9168BF8D077}" type="pres">
      <dgm:prSet presAssocID="{B69F04E8-D1DB-4749-B672-02359F065BCB}" presName="rootnode" presStyleCnt="0">
        <dgm:presLayoutVars>
          <dgm:chMax/>
          <dgm:chPref/>
          <dgm:dir/>
          <dgm:animLvl val="lvl"/>
        </dgm:presLayoutVars>
      </dgm:prSet>
      <dgm:spPr/>
      <dgm:t>
        <a:bodyPr/>
        <a:lstStyle/>
        <a:p>
          <a:endParaRPr lang="es-MX"/>
        </a:p>
      </dgm:t>
    </dgm:pt>
    <dgm:pt modelId="{BF35CF2A-93FD-4E76-BAD6-4A905E4836AE}" type="pres">
      <dgm:prSet presAssocID="{8213F106-AEAC-4BC0-90D9-29953F014AE1}" presName="composite" presStyleCnt="0"/>
      <dgm:spPr/>
    </dgm:pt>
    <dgm:pt modelId="{EDE17056-5870-4969-BA1B-697609C737F3}" type="pres">
      <dgm:prSet presAssocID="{8213F106-AEAC-4BC0-90D9-29953F014AE1}" presName="bentUpArrow1" presStyleLbl="alignImgPlace1" presStyleIdx="0" presStyleCnt="2"/>
      <dgm:spPr/>
    </dgm:pt>
    <dgm:pt modelId="{88324D8A-F0F2-42EC-91C5-7680CFA09145}" type="pres">
      <dgm:prSet presAssocID="{8213F106-AEAC-4BC0-90D9-29953F014AE1}" presName="ParentText" presStyleLbl="node1" presStyleIdx="0" presStyleCnt="3">
        <dgm:presLayoutVars>
          <dgm:chMax val="1"/>
          <dgm:chPref val="1"/>
          <dgm:bulletEnabled val="1"/>
        </dgm:presLayoutVars>
      </dgm:prSet>
      <dgm:spPr/>
      <dgm:t>
        <a:bodyPr/>
        <a:lstStyle/>
        <a:p>
          <a:endParaRPr lang="es-MX"/>
        </a:p>
      </dgm:t>
    </dgm:pt>
    <dgm:pt modelId="{99C6A7B0-184F-46FC-8509-AFBAC61B079D}" type="pres">
      <dgm:prSet presAssocID="{8213F106-AEAC-4BC0-90D9-29953F014AE1}" presName="ChildText" presStyleLbl="revTx" presStyleIdx="0" presStyleCnt="2">
        <dgm:presLayoutVars>
          <dgm:chMax val="0"/>
          <dgm:chPref val="0"/>
          <dgm:bulletEnabled val="1"/>
        </dgm:presLayoutVars>
      </dgm:prSet>
      <dgm:spPr/>
      <dgm:t>
        <a:bodyPr/>
        <a:lstStyle/>
        <a:p>
          <a:endParaRPr lang="es-MX"/>
        </a:p>
      </dgm:t>
    </dgm:pt>
    <dgm:pt modelId="{070A960D-8D33-4050-A7D6-4EFBDE6ED574}" type="pres">
      <dgm:prSet presAssocID="{D62501CE-EACB-4674-B173-4A086AB65402}" presName="sibTrans" presStyleCnt="0"/>
      <dgm:spPr/>
    </dgm:pt>
    <dgm:pt modelId="{8A35BF62-B20F-40B7-8455-43EB12EAA333}" type="pres">
      <dgm:prSet presAssocID="{33FAF441-C5FD-4386-B557-1E96E8F79719}" presName="composite" presStyleCnt="0"/>
      <dgm:spPr/>
    </dgm:pt>
    <dgm:pt modelId="{2F4D10A9-5100-45D4-A712-4744471F7C43}" type="pres">
      <dgm:prSet presAssocID="{33FAF441-C5FD-4386-B557-1E96E8F79719}" presName="bentUpArrow1" presStyleLbl="alignImgPlace1" presStyleIdx="1" presStyleCnt="2"/>
      <dgm:spPr/>
    </dgm:pt>
    <dgm:pt modelId="{48901AE8-0345-497F-A57A-FD83613AC6AF}" type="pres">
      <dgm:prSet presAssocID="{33FAF441-C5FD-4386-B557-1E96E8F79719}" presName="ParentText" presStyleLbl="node1" presStyleIdx="1" presStyleCnt="3">
        <dgm:presLayoutVars>
          <dgm:chMax val="1"/>
          <dgm:chPref val="1"/>
          <dgm:bulletEnabled val="1"/>
        </dgm:presLayoutVars>
      </dgm:prSet>
      <dgm:spPr/>
      <dgm:t>
        <a:bodyPr/>
        <a:lstStyle/>
        <a:p>
          <a:endParaRPr lang="es-MX"/>
        </a:p>
      </dgm:t>
    </dgm:pt>
    <dgm:pt modelId="{D12B6CEA-D72E-44BA-955A-404848C36F6E}" type="pres">
      <dgm:prSet presAssocID="{33FAF441-C5FD-4386-B557-1E96E8F79719}" presName="ChildText" presStyleLbl="revTx" presStyleIdx="1" presStyleCnt="2">
        <dgm:presLayoutVars>
          <dgm:chMax val="0"/>
          <dgm:chPref val="0"/>
          <dgm:bulletEnabled val="1"/>
        </dgm:presLayoutVars>
      </dgm:prSet>
      <dgm:spPr/>
      <dgm:t>
        <a:bodyPr/>
        <a:lstStyle/>
        <a:p>
          <a:endParaRPr lang="es-MX"/>
        </a:p>
      </dgm:t>
    </dgm:pt>
    <dgm:pt modelId="{16D89BF1-9DBE-4E1F-A5E1-D6136148C523}" type="pres">
      <dgm:prSet presAssocID="{FDC92A5A-4AC0-46CD-8DCC-C2CBBB163FB7}" presName="sibTrans" presStyleCnt="0"/>
      <dgm:spPr/>
    </dgm:pt>
    <dgm:pt modelId="{FB78EBCF-6167-4553-A774-62E11791A4A3}" type="pres">
      <dgm:prSet presAssocID="{BB4B1128-F109-4CF3-B07D-69735CB6269A}" presName="composite" presStyleCnt="0"/>
      <dgm:spPr/>
    </dgm:pt>
    <dgm:pt modelId="{3B31DFD3-14D9-4E36-B888-CE2F8674EFBA}" type="pres">
      <dgm:prSet presAssocID="{BB4B1128-F109-4CF3-B07D-69735CB6269A}" presName="ParentText" presStyleLbl="node1" presStyleIdx="2" presStyleCnt="3">
        <dgm:presLayoutVars>
          <dgm:chMax val="1"/>
          <dgm:chPref val="1"/>
          <dgm:bulletEnabled val="1"/>
        </dgm:presLayoutVars>
      </dgm:prSet>
      <dgm:spPr/>
      <dgm:t>
        <a:bodyPr/>
        <a:lstStyle/>
        <a:p>
          <a:endParaRPr lang="es-MX"/>
        </a:p>
      </dgm:t>
    </dgm:pt>
  </dgm:ptLst>
  <dgm:cxnLst>
    <dgm:cxn modelId="{CBA4D3BA-8F5E-4F27-A412-7D8AC1256646}" srcId="{33FAF441-C5FD-4386-B557-1E96E8F79719}" destId="{AE77BE4B-263D-4441-9BA4-524D43298670}" srcOrd="0" destOrd="0" parTransId="{1D60A2E5-7836-4517-B6DA-D0AEB0302880}" sibTransId="{D6F31D70-8C46-4663-BE30-84F0A30D6FDD}"/>
    <dgm:cxn modelId="{F1E7D087-D52A-451A-8436-FCD334F25B7A}" type="presOf" srcId="{2A7B3BAE-DDF8-45A8-963F-21E9BAA8CFD0}" destId="{99C6A7B0-184F-46FC-8509-AFBAC61B079D}" srcOrd="0" destOrd="0" presId="urn:microsoft.com/office/officeart/2005/8/layout/StepDownProcess"/>
    <dgm:cxn modelId="{DA9DA2C6-11F4-4677-BDB1-7B2E8D9DAD80}" srcId="{8213F106-AEAC-4BC0-90D9-29953F014AE1}" destId="{2A7B3BAE-DDF8-45A8-963F-21E9BAA8CFD0}" srcOrd="0" destOrd="0" parTransId="{889F807D-2494-4549-8B6D-74B06C686EC6}" sibTransId="{D9DACEB2-3FBE-4585-82DE-684BBDCEB9B2}"/>
    <dgm:cxn modelId="{562C1BEE-9069-4CA5-8D24-759DC42904BE}" type="presOf" srcId="{8213F106-AEAC-4BC0-90D9-29953F014AE1}" destId="{88324D8A-F0F2-42EC-91C5-7680CFA09145}" srcOrd="0" destOrd="0" presId="urn:microsoft.com/office/officeart/2005/8/layout/StepDownProcess"/>
    <dgm:cxn modelId="{9D5C1559-7298-4376-AE99-6E4612823F2D}" srcId="{B69F04E8-D1DB-4749-B672-02359F065BCB}" destId="{33FAF441-C5FD-4386-B557-1E96E8F79719}" srcOrd="1" destOrd="0" parTransId="{D90FEB56-228C-4A09-A861-57E904904691}" sibTransId="{FDC92A5A-4AC0-46CD-8DCC-C2CBBB163FB7}"/>
    <dgm:cxn modelId="{B56C883E-5C8C-4E82-AF69-6C5BBAB3FFF7}" type="presOf" srcId="{33FAF441-C5FD-4386-B557-1E96E8F79719}" destId="{48901AE8-0345-497F-A57A-FD83613AC6AF}" srcOrd="0" destOrd="0" presId="urn:microsoft.com/office/officeart/2005/8/layout/StepDownProcess"/>
    <dgm:cxn modelId="{E0C54D95-CE2E-4C4F-B510-A10180364138}" type="presOf" srcId="{BB4B1128-F109-4CF3-B07D-69735CB6269A}" destId="{3B31DFD3-14D9-4E36-B888-CE2F8674EFBA}" srcOrd="0" destOrd="0" presId="urn:microsoft.com/office/officeart/2005/8/layout/StepDownProcess"/>
    <dgm:cxn modelId="{8F524019-0D60-4C95-BA96-5B6D859B8DB2}" srcId="{B69F04E8-D1DB-4749-B672-02359F065BCB}" destId="{8213F106-AEAC-4BC0-90D9-29953F014AE1}" srcOrd="0" destOrd="0" parTransId="{3770CA5A-4A02-40E8-931C-5FDF175BF19F}" sibTransId="{D62501CE-EACB-4674-B173-4A086AB65402}"/>
    <dgm:cxn modelId="{AFA390AD-5934-4CF8-9663-87C9CB40F228}" type="presOf" srcId="{B69F04E8-D1DB-4749-B672-02359F065BCB}" destId="{7285BFDD-3F67-4B42-A2CA-C9168BF8D077}" srcOrd="0" destOrd="0" presId="urn:microsoft.com/office/officeart/2005/8/layout/StepDownProcess"/>
    <dgm:cxn modelId="{3EF8F099-5C2D-4128-9437-B35A2BEDA291}" type="presOf" srcId="{AE77BE4B-263D-4441-9BA4-524D43298670}" destId="{D12B6CEA-D72E-44BA-955A-404848C36F6E}" srcOrd="0" destOrd="0" presId="urn:microsoft.com/office/officeart/2005/8/layout/StepDownProcess"/>
    <dgm:cxn modelId="{8A630B29-AF1E-4011-9A10-A0AEEB9077B0}" srcId="{B69F04E8-D1DB-4749-B672-02359F065BCB}" destId="{BB4B1128-F109-4CF3-B07D-69735CB6269A}" srcOrd="2" destOrd="0" parTransId="{E1DC2CA8-B921-4B1F-AA4C-5240408C42E1}" sibTransId="{637939A8-F928-43CB-97BC-AEE93203345B}"/>
    <dgm:cxn modelId="{01A317C7-6D17-4942-92EF-FB93E3B62296}" type="presParOf" srcId="{7285BFDD-3F67-4B42-A2CA-C9168BF8D077}" destId="{BF35CF2A-93FD-4E76-BAD6-4A905E4836AE}" srcOrd="0" destOrd="0" presId="urn:microsoft.com/office/officeart/2005/8/layout/StepDownProcess"/>
    <dgm:cxn modelId="{83EC3D0D-DFFC-4FFB-81D0-9B184D0AC692}" type="presParOf" srcId="{BF35CF2A-93FD-4E76-BAD6-4A905E4836AE}" destId="{EDE17056-5870-4969-BA1B-697609C737F3}" srcOrd="0" destOrd="0" presId="urn:microsoft.com/office/officeart/2005/8/layout/StepDownProcess"/>
    <dgm:cxn modelId="{EB214241-54F3-4D88-8182-24E367DB9FEF}" type="presParOf" srcId="{BF35CF2A-93FD-4E76-BAD6-4A905E4836AE}" destId="{88324D8A-F0F2-42EC-91C5-7680CFA09145}" srcOrd="1" destOrd="0" presId="urn:microsoft.com/office/officeart/2005/8/layout/StepDownProcess"/>
    <dgm:cxn modelId="{E486AE89-17B8-407B-A35E-D5F2DCE5377F}" type="presParOf" srcId="{BF35CF2A-93FD-4E76-BAD6-4A905E4836AE}" destId="{99C6A7B0-184F-46FC-8509-AFBAC61B079D}" srcOrd="2" destOrd="0" presId="urn:microsoft.com/office/officeart/2005/8/layout/StepDownProcess"/>
    <dgm:cxn modelId="{D2018FD4-3AD2-4969-9C26-A700FFFC8F28}" type="presParOf" srcId="{7285BFDD-3F67-4B42-A2CA-C9168BF8D077}" destId="{070A960D-8D33-4050-A7D6-4EFBDE6ED574}" srcOrd="1" destOrd="0" presId="urn:microsoft.com/office/officeart/2005/8/layout/StepDownProcess"/>
    <dgm:cxn modelId="{E4EE1E0C-5F78-4B10-BEAB-8B4CFA1AF909}" type="presParOf" srcId="{7285BFDD-3F67-4B42-A2CA-C9168BF8D077}" destId="{8A35BF62-B20F-40B7-8455-43EB12EAA333}" srcOrd="2" destOrd="0" presId="urn:microsoft.com/office/officeart/2005/8/layout/StepDownProcess"/>
    <dgm:cxn modelId="{108F66C8-82A3-4741-9BD4-57CCDDD76A1C}" type="presParOf" srcId="{8A35BF62-B20F-40B7-8455-43EB12EAA333}" destId="{2F4D10A9-5100-45D4-A712-4744471F7C43}" srcOrd="0" destOrd="0" presId="urn:microsoft.com/office/officeart/2005/8/layout/StepDownProcess"/>
    <dgm:cxn modelId="{EA07E11D-CE13-4BFD-8507-67C93A3A16AE}" type="presParOf" srcId="{8A35BF62-B20F-40B7-8455-43EB12EAA333}" destId="{48901AE8-0345-497F-A57A-FD83613AC6AF}" srcOrd="1" destOrd="0" presId="urn:microsoft.com/office/officeart/2005/8/layout/StepDownProcess"/>
    <dgm:cxn modelId="{09DCCAA8-A74D-47E5-84DC-E74A2EFE7D85}" type="presParOf" srcId="{8A35BF62-B20F-40B7-8455-43EB12EAA333}" destId="{D12B6CEA-D72E-44BA-955A-404848C36F6E}" srcOrd="2" destOrd="0" presId="urn:microsoft.com/office/officeart/2005/8/layout/StepDownProcess"/>
    <dgm:cxn modelId="{FDAE8E83-9F8A-4974-AD39-B4A9DD891A9B}" type="presParOf" srcId="{7285BFDD-3F67-4B42-A2CA-C9168BF8D077}" destId="{16D89BF1-9DBE-4E1F-A5E1-D6136148C523}" srcOrd="3" destOrd="0" presId="urn:microsoft.com/office/officeart/2005/8/layout/StepDownProcess"/>
    <dgm:cxn modelId="{04388149-AB42-4733-8F5B-A47D55A17BDA}" type="presParOf" srcId="{7285BFDD-3F67-4B42-A2CA-C9168BF8D077}" destId="{FB78EBCF-6167-4553-A774-62E11791A4A3}" srcOrd="4" destOrd="0" presId="urn:microsoft.com/office/officeart/2005/8/layout/StepDownProcess"/>
    <dgm:cxn modelId="{7DF963DB-6D5B-4DD8-B3B1-9562FD3D2A21}" type="presParOf" srcId="{FB78EBCF-6167-4553-A774-62E11791A4A3}" destId="{3B31DFD3-14D9-4E36-B888-CE2F8674EFBA}" srcOrd="0" destOrd="0" presId="urn:microsoft.com/office/officeart/2005/8/layout/StepDown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28224E-D149-4D38-9DE9-3BBC2E6D49A1}" type="doc">
      <dgm:prSet loTypeId="urn:microsoft.com/office/officeart/2005/8/layout/gear1" loCatId="relationship" qsTypeId="urn:microsoft.com/office/officeart/2005/8/quickstyle/simple1" qsCatId="simple" csTypeId="urn:microsoft.com/office/officeart/2005/8/colors/colorful3" csCatId="colorful" phldr="1"/>
      <dgm:spPr/>
      <dgm:t>
        <a:bodyPr/>
        <a:lstStyle/>
        <a:p>
          <a:endParaRPr lang="es-MX"/>
        </a:p>
      </dgm:t>
    </dgm:pt>
    <dgm:pt modelId="{CF9A3986-063C-42D6-A3B5-B9F7A8E23EA1}">
      <dgm:prSet phldrT="[Texto]"/>
      <dgm:spPr/>
      <dgm:t>
        <a:bodyPr/>
        <a:lstStyle/>
        <a:p>
          <a:r>
            <a:rPr lang="es-MX" dirty="0"/>
            <a:t>Sector terciario y diversificado</a:t>
          </a:r>
        </a:p>
      </dgm:t>
    </dgm:pt>
    <dgm:pt modelId="{5341EAC0-08E5-4F0B-96E5-3B1469E418EF}" type="parTrans" cxnId="{2453031A-8916-4E32-8A31-81F726DF17F9}">
      <dgm:prSet/>
      <dgm:spPr/>
      <dgm:t>
        <a:bodyPr/>
        <a:lstStyle/>
        <a:p>
          <a:endParaRPr lang="es-MX"/>
        </a:p>
      </dgm:t>
    </dgm:pt>
    <dgm:pt modelId="{303DD26A-5297-48FE-9234-9C2CDBB0F8E4}" type="sibTrans" cxnId="{2453031A-8916-4E32-8A31-81F726DF17F9}">
      <dgm:prSet/>
      <dgm:spPr/>
      <dgm:t>
        <a:bodyPr/>
        <a:lstStyle/>
        <a:p>
          <a:endParaRPr lang="es-MX"/>
        </a:p>
      </dgm:t>
    </dgm:pt>
    <dgm:pt modelId="{61D16078-9E61-4888-AF90-F170E03603E7}">
      <dgm:prSet phldrT="[Texto]"/>
      <dgm:spPr/>
      <dgm:t>
        <a:bodyPr/>
        <a:lstStyle/>
        <a:p>
          <a:r>
            <a:rPr lang="es-MX" dirty="0"/>
            <a:t>Población grande</a:t>
          </a:r>
        </a:p>
      </dgm:t>
    </dgm:pt>
    <dgm:pt modelId="{A318EE83-A5B8-414B-93F2-F1AFBF002114}" type="parTrans" cxnId="{A26FB58F-5749-478F-A201-4A857FCEF5EE}">
      <dgm:prSet/>
      <dgm:spPr/>
      <dgm:t>
        <a:bodyPr/>
        <a:lstStyle/>
        <a:p>
          <a:endParaRPr lang="es-MX"/>
        </a:p>
      </dgm:t>
    </dgm:pt>
    <dgm:pt modelId="{90BF53EF-24F1-4041-9793-864D0DD23E82}" type="sibTrans" cxnId="{A26FB58F-5749-478F-A201-4A857FCEF5EE}">
      <dgm:prSet/>
      <dgm:spPr/>
      <dgm:t>
        <a:bodyPr/>
        <a:lstStyle/>
        <a:p>
          <a:endParaRPr lang="es-MX"/>
        </a:p>
      </dgm:t>
    </dgm:pt>
    <dgm:pt modelId="{7FD42662-002A-4DDD-8F40-EC077B275A33}">
      <dgm:prSet phldrT="[Texto]"/>
      <dgm:spPr/>
      <dgm:t>
        <a:bodyPr/>
        <a:lstStyle/>
        <a:p>
          <a:r>
            <a:rPr lang="es-MX" dirty="0"/>
            <a:t>Jerarquía de Núcleos urbanos</a:t>
          </a:r>
        </a:p>
      </dgm:t>
    </dgm:pt>
    <dgm:pt modelId="{7BB99851-2249-4D91-A3B9-C9F2A6574282}" type="parTrans" cxnId="{57232A16-3130-42EE-A1C7-74CB348BE349}">
      <dgm:prSet/>
      <dgm:spPr/>
      <dgm:t>
        <a:bodyPr/>
        <a:lstStyle/>
        <a:p>
          <a:endParaRPr lang="es-MX"/>
        </a:p>
      </dgm:t>
    </dgm:pt>
    <dgm:pt modelId="{DBBA60E2-FA2E-407E-9F65-B9B252857CEC}" type="sibTrans" cxnId="{57232A16-3130-42EE-A1C7-74CB348BE349}">
      <dgm:prSet/>
      <dgm:spPr/>
      <dgm:t>
        <a:bodyPr/>
        <a:lstStyle/>
        <a:p>
          <a:endParaRPr lang="es-MX"/>
        </a:p>
      </dgm:t>
    </dgm:pt>
    <dgm:pt modelId="{EBF3EE0C-D3C5-4C26-8E5B-8772F0C265AA}" type="pres">
      <dgm:prSet presAssocID="{0D28224E-D149-4D38-9DE9-3BBC2E6D49A1}" presName="composite" presStyleCnt="0">
        <dgm:presLayoutVars>
          <dgm:chMax val="3"/>
          <dgm:animLvl val="lvl"/>
          <dgm:resizeHandles val="exact"/>
        </dgm:presLayoutVars>
      </dgm:prSet>
      <dgm:spPr/>
      <dgm:t>
        <a:bodyPr/>
        <a:lstStyle/>
        <a:p>
          <a:endParaRPr lang="es-MX"/>
        </a:p>
      </dgm:t>
    </dgm:pt>
    <dgm:pt modelId="{3E37F35C-F96B-4015-B94F-5536FB01C5D0}" type="pres">
      <dgm:prSet presAssocID="{CF9A3986-063C-42D6-A3B5-B9F7A8E23EA1}" presName="gear1" presStyleLbl="node1" presStyleIdx="0" presStyleCnt="3">
        <dgm:presLayoutVars>
          <dgm:chMax val="1"/>
          <dgm:bulletEnabled val="1"/>
        </dgm:presLayoutVars>
      </dgm:prSet>
      <dgm:spPr/>
      <dgm:t>
        <a:bodyPr/>
        <a:lstStyle/>
        <a:p>
          <a:endParaRPr lang="es-MX"/>
        </a:p>
      </dgm:t>
    </dgm:pt>
    <dgm:pt modelId="{900965D0-B641-4271-8320-2A272C49123D}" type="pres">
      <dgm:prSet presAssocID="{CF9A3986-063C-42D6-A3B5-B9F7A8E23EA1}" presName="gear1srcNode" presStyleLbl="node1" presStyleIdx="0" presStyleCnt="3"/>
      <dgm:spPr/>
      <dgm:t>
        <a:bodyPr/>
        <a:lstStyle/>
        <a:p>
          <a:endParaRPr lang="es-MX"/>
        </a:p>
      </dgm:t>
    </dgm:pt>
    <dgm:pt modelId="{576ACD01-502E-4E03-BD48-C87495A0CFED}" type="pres">
      <dgm:prSet presAssocID="{CF9A3986-063C-42D6-A3B5-B9F7A8E23EA1}" presName="gear1dstNode" presStyleLbl="node1" presStyleIdx="0" presStyleCnt="3"/>
      <dgm:spPr/>
      <dgm:t>
        <a:bodyPr/>
        <a:lstStyle/>
        <a:p>
          <a:endParaRPr lang="es-MX"/>
        </a:p>
      </dgm:t>
    </dgm:pt>
    <dgm:pt modelId="{30F2B6C7-C0CD-4B2F-A349-FC71A4AFFCF0}" type="pres">
      <dgm:prSet presAssocID="{61D16078-9E61-4888-AF90-F170E03603E7}" presName="gear2" presStyleLbl="node1" presStyleIdx="1" presStyleCnt="3">
        <dgm:presLayoutVars>
          <dgm:chMax val="1"/>
          <dgm:bulletEnabled val="1"/>
        </dgm:presLayoutVars>
      </dgm:prSet>
      <dgm:spPr/>
      <dgm:t>
        <a:bodyPr/>
        <a:lstStyle/>
        <a:p>
          <a:endParaRPr lang="es-MX"/>
        </a:p>
      </dgm:t>
    </dgm:pt>
    <dgm:pt modelId="{C2E7BC78-259D-4CC6-8DBD-7CBDD2A4988E}" type="pres">
      <dgm:prSet presAssocID="{61D16078-9E61-4888-AF90-F170E03603E7}" presName="gear2srcNode" presStyleLbl="node1" presStyleIdx="1" presStyleCnt="3"/>
      <dgm:spPr/>
      <dgm:t>
        <a:bodyPr/>
        <a:lstStyle/>
        <a:p>
          <a:endParaRPr lang="es-MX"/>
        </a:p>
      </dgm:t>
    </dgm:pt>
    <dgm:pt modelId="{0BE09805-1422-49AB-AF59-DC54044CA4DB}" type="pres">
      <dgm:prSet presAssocID="{61D16078-9E61-4888-AF90-F170E03603E7}" presName="gear2dstNode" presStyleLbl="node1" presStyleIdx="1" presStyleCnt="3"/>
      <dgm:spPr/>
      <dgm:t>
        <a:bodyPr/>
        <a:lstStyle/>
        <a:p>
          <a:endParaRPr lang="es-MX"/>
        </a:p>
      </dgm:t>
    </dgm:pt>
    <dgm:pt modelId="{632DFD8D-EF7E-4D63-B14A-C493735DDC81}" type="pres">
      <dgm:prSet presAssocID="{7FD42662-002A-4DDD-8F40-EC077B275A33}" presName="gear3" presStyleLbl="node1" presStyleIdx="2" presStyleCnt="3"/>
      <dgm:spPr/>
      <dgm:t>
        <a:bodyPr/>
        <a:lstStyle/>
        <a:p>
          <a:endParaRPr lang="es-MX"/>
        </a:p>
      </dgm:t>
    </dgm:pt>
    <dgm:pt modelId="{587F2564-F8CD-4B30-857E-7D92D39F80BC}" type="pres">
      <dgm:prSet presAssocID="{7FD42662-002A-4DDD-8F40-EC077B275A33}" presName="gear3tx" presStyleLbl="node1" presStyleIdx="2" presStyleCnt="3">
        <dgm:presLayoutVars>
          <dgm:chMax val="1"/>
          <dgm:bulletEnabled val="1"/>
        </dgm:presLayoutVars>
      </dgm:prSet>
      <dgm:spPr/>
      <dgm:t>
        <a:bodyPr/>
        <a:lstStyle/>
        <a:p>
          <a:endParaRPr lang="es-MX"/>
        </a:p>
      </dgm:t>
    </dgm:pt>
    <dgm:pt modelId="{3C6FD120-9FA3-4DCA-8028-CF54350192CA}" type="pres">
      <dgm:prSet presAssocID="{7FD42662-002A-4DDD-8F40-EC077B275A33}" presName="gear3srcNode" presStyleLbl="node1" presStyleIdx="2" presStyleCnt="3"/>
      <dgm:spPr/>
      <dgm:t>
        <a:bodyPr/>
        <a:lstStyle/>
        <a:p>
          <a:endParaRPr lang="es-MX"/>
        </a:p>
      </dgm:t>
    </dgm:pt>
    <dgm:pt modelId="{06EFBA0E-27F2-498F-8220-3395232079DD}" type="pres">
      <dgm:prSet presAssocID="{7FD42662-002A-4DDD-8F40-EC077B275A33}" presName="gear3dstNode" presStyleLbl="node1" presStyleIdx="2" presStyleCnt="3"/>
      <dgm:spPr/>
      <dgm:t>
        <a:bodyPr/>
        <a:lstStyle/>
        <a:p>
          <a:endParaRPr lang="es-MX"/>
        </a:p>
      </dgm:t>
    </dgm:pt>
    <dgm:pt modelId="{BEC0D990-4673-4ACD-82DE-7F8B008A32C2}" type="pres">
      <dgm:prSet presAssocID="{303DD26A-5297-48FE-9234-9C2CDBB0F8E4}" presName="connector1" presStyleLbl="sibTrans2D1" presStyleIdx="0" presStyleCnt="3"/>
      <dgm:spPr/>
      <dgm:t>
        <a:bodyPr/>
        <a:lstStyle/>
        <a:p>
          <a:endParaRPr lang="es-MX"/>
        </a:p>
      </dgm:t>
    </dgm:pt>
    <dgm:pt modelId="{73E1944C-BAEB-4103-A974-9FEA5EEC87A8}" type="pres">
      <dgm:prSet presAssocID="{90BF53EF-24F1-4041-9793-864D0DD23E82}" presName="connector2" presStyleLbl="sibTrans2D1" presStyleIdx="1" presStyleCnt="3"/>
      <dgm:spPr/>
      <dgm:t>
        <a:bodyPr/>
        <a:lstStyle/>
        <a:p>
          <a:endParaRPr lang="es-MX"/>
        </a:p>
      </dgm:t>
    </dgm:pt>
    <dgm:pt modelId="{B21537A0-C10A-4CAE-9BFB-FDCE9EB3B8D1}" type="pres">
      <dgm:prSet presAssocID="{DBBA60E2-FA2E-407E-9F65-B9B252857CEC}" presName="connector3" presStyleLbl="sibTrans2D1" presStyleIdx="2" presStyleCnt="3"/>
      <dgm:spPr/>
      <dgm:t>
        <a:bodyPr/>
        <a:lstStyle/>
        <a:p>
          <a:endParaRPr lang="es-MX"/>
        </a:p>
      </dgm:t>
    </dgm:pt>
  </dgm:ptLst>
  <dgm:cxnLst>
    <dgm:cxn modelId="{CD6DADDB-F963-4B9B-88E5-E54B3EC2721F}" type="presOf" srcId="{303DD26A-5297-48FE-9234-9C2CDBB0F8E4}" destId="{BEC0D990-4673-4ACD-82DE-7F8B008A32C2}" srcOrd="0" destOrd="0" presId="urn:microsoft.com/office/officeart/2005/8/layout/gear1"/>
    <dgm:cxn modelId="{DF5E4730-EA36-40B9-9696-A47F07648475}" type="presOf" srcId="{7FD42662-002A-4DDD-8F40-EC077B275A33}" destId="{632DFD8D-EF7E-4D63-B14A-C493735DDC81}" srcOrd="0" destOrd="0" presId="urn:microsoft.com/office/officeart/2005/8/layout/gear1"/>
    <dgm:cxn modelId="{A26FB58F-5749-478F-A201-4A857FCEF5EE}" srcId="{0D28224E-D149-4D38-9DE9-3BBC2E6D49A1}" destId="{61D16078-9E61-4888-AF90-F170E03603E7}" srcOrd="1" destOrd="0" parTransId="{A318EE83-A5B8-414B-93F2-F1AFBF002114}" sibTransId="{90BF53EF-24F1-4041-9793-864D0DD23E82}"/>
    <dgm:cxn modelId="{E28DC2DA-89DA-4FD2-B525-4145ADB4C1B8}" type="presOf" srcId="{61D16078-9E61-4888-AF90-F170E03603E7}" destId="{30F2B6C7-C0CD-4B2F-A349-FC71A4AFFCF0}" srcOrd="0" destOrd="0" presId="urn:microsoft.com/office/officeart/2005/8/layout/gear1"/>
    <dgm:cxn modelId="{2DCA6D24-2EDA-4277-B1CD-E2AF06015547}" type="presOf" srcId="{DBBA60E2-FA2E-407E-9F65-B9B252857CEC}" destId="{B21537A0-C10A-4CAE-9BFB-FDCE9EB3B8D1}" srcOrd="0" destOrd="0" presId="urn:microsoft.com/office/officeart/2005/8/layout/gear1"/>
    <dgm:cxn modelId="{06A062DB-6486-46BF-B739-04177767F21C}" type="presOf" srcId="{7FD42662-002A-4DDD-8F40-EC077B275A33}" destId="{3C6FD120-9FA3-4DCA-8028-CF54350192CA}" srcOrd="2" destOrd="0" presId="urn:microsoft.com/office/officeart/2005/8/layout/gear1"/>
    <dgm:cxn modelId="{F11FF84E-2BD6-471A-B734-DC10F4E818C3}" type="presOf" srcId="{CF9A3986-063C-42D6-A3B5-B9F7A8E23EA1}" destId="{900965D0-B641-4271-8320-2A272C49123D}" srcOrd="1" destOrd="0" presId="urn:microsoft.com/office/officeart/2005/8/layout/gear1"/>
    <dgm:cxn modelId="{2453031A-8916-4E32-8A31-81F726DF17F9}" srcId="{0D28224E-D149-4D38-9DE9-3BBC2E6D49A1}" destId="{CF9A3986-063C-42D6-A3B5-B9F7A8E23EA1}" srcOrd="0" destOrd="0" parTransId="{5341EAC0-08E5-4F0B-96E5-3B1469E418EF}" sibTransId="{303DD26A-5297-48FE-9234-9C2CDBB0F8E4}"/>
    <dgm:cxn modelId="{E87626BF-43AC-4A0A-9E5F-96B861E2B217}" type="presOf" srcId="{61D16078-9E61-4888-AF90-F170E03603E7}" destId="{C2E7BC78-259D-4CC6-8DBD-7CBDD2A4988E}" srcOrd="1" destOrd="0" presId="urn:microsoft.com/office/officeart/2005/8/layout/gear1"/>
    <dgm:cxn modelId="{148D073E-FF30-462C-B79A-B16E03A22D78}" type="presOf" srcId="{7FD42662-002A-4DDD-8F40-EC077B275A33}" destId="{587F2564-F8CD-4B30-857E-7D92D39F80BC}" srcOrd="1" destOrd="0" presId="urn:microsoft.com/office/officeart/2005/8/layout/gear1"/>
    <dgm:cxn modelId="{5C3C69D6-3D7C-4B54-9DFC-305ADF3E2014}" type="presOf" srcId="{7FD42662-002A-4DDD-8F40-EC077B275A33}" destId="{06EFBA0E-27F2-498F-8220-3395232079DD}" srcOrd="3" destOrd="0" presId="urn:microsoft.com/office/officeart/2005/8/layout/gear1"/>
    <dgm:cxn modelId="{57232A16-3130-42EE-A1C7-74CB348BE349}" srcId="{0D28224E-D149-4D38-9DE9-3BBC2E6D49A1}" destId="{7FD42662-002A-4DDD-8F40-EC077B275A33}" srcOrd="2" destOrd="0" parTransId="{7BB99851-2249-4D91-A3B9-C9F2A6574282}" sibTransId="{DBBA60E2-FA2E-407E-9F65-B9B252857CEC}"/>
    <dgm:cxn modelId="{FA9CF1D4-07B9-4B18-827D-C59FA1647703}" type="presOf" srcId="{CF9A3986-063C-42D6-A3B5-B9F7A8E23EA1}" destId="{3E37F35C-F96B-4015-B94F-5536FB01C5D0}" srcOrd="0" destOrd="0" presId="urn:microsoft.com/office/officeart/2005/8/layout/gear1"/>
    <dgm:cxn modelId="{0F2200E9-4A83-450D-92BB-6AEF895D90A1}" type="presOf" srcId="{0D28224E-D149-4D38-9DE9-3BBC2E6D49A1}" destId="{EBF3EE0C-D3C5-4C26-8E5B-8772F0C265AA}" srcOrd="0" destOrd="0" presId="urn:microsoft.com/office/officeart/2005/8/layout/gear1"/>
    <dgm:cxn modelId="{D4CC6F42-1C39-400C-8D87-E37761D6CA4B}" type="presOf" srcId="{CF9A3986-063C-42D6-A3B5-B9F7A8E23EA1}" destId="{576ACD01-502E-4E03-BD48-C87495A0CFED}" srcOrd="2" destOrd="0" presId="urn:microsoft.com/office/officeart/2005/8/layout/gear1"/>
    <dgm:cxn modelId="{245D51A1-3FF7-46A6-A7BF-7DE1C0995CB7}" type="presOf" srcId="{61D16078-9E61-4888-AF90-F170E03603E7}" destId="{0BE09805-1422-49AB-AF59-DC54044CA4DB}" srcOrd="2" destOrd="0" presId="urn:microsoft.com/office/officeart/2005/8/layout/gear1"/>
    <dgm:cxn modelId="{5C7418E9-82B3-486B-AA8F-F4368C18DD63}" type="presOf" srcId="{90BF53EF-24F1-4041-9793-864D0DD23E82}" destId="{73E1944C-BAEB-4103-A974-9FEA5EEC87A8}" srcOrd="0" destOrd="0" presId="urn:microsoft.com/office/officeart/2005/8/layout/gear1"/>
    <dgm:cxn modelId="{B3A3A601-4842-46E4-8F18-748AF1DFF766}" type="presParOf" srcId="{EBF3EE0C-D3C5-4C26-8E5B-8772F0C265AA}" destId="{3E37F35C-F96B-4015-B94F-5536FB01C5D0}" srcOrd="0" destOrd="0" presId="urn:microsoft.com/office/officeart/2005/8/layout/gear1"/>
    <dgm:cxn modelId="{6D8D736D-4B58-4993-AEDC-4153739ABAB8}" type="presParOf" srcId="{EBF3EE0C-D3C5-4C26-8E5B-8772F0C265AA}" destId="{900965D0-B641-4271-8320-2A272C49123D}" srcOrd="1" destOrd="0" presId="urn:microsoft.com/office/officeart/2005/8/layout/gear1"/>
    <dgm:cxn modelId="{371C77FC-08F8-4F99-BE6A-C560F6939585}" type="presParOf" srcId="{EBF3EE0C-D3C5-4C26-8E5B-8772F0C265AA}" destId="{576ACD01-502E-4E03-BD48-C87495A0CFED}" srcOrd="2" destOrd="0" presId="urn:microsoft.com/office/officeart/2005/8/layout/gear1"/>
    <dgm:cxn modelId="{A075B035-BD34-4075-9462-784E37264BDB}" type="presParOf" srcId="{EBF3EE0C-D3C5-4C26-8E5B-8772F0C265AA}" destId="{30F2B6C7-C0CD-4B2F-A349-FC71A4AFFCF0}" srcOrd="3" destOrd="0" presId="urn:microsoft.com/office/officeart/2005/8/layout/gear1"/>
    <dgm:cxn modelId="{372438F9-3098-4352-A29B-B932546B99A4}" type="presParOf" srcId="{EBF3EE0C-D3C5-4C26-8E5B-8772F0C265AA}" destId="{C2E7BC78-259D-4CC6-8DBD-7CBDD2A4988E}" srcOrd="4" destOrd="0" presId="urn:microsoft.com/office/officeart/2005/8/layout/gear1"/>
    <dgm:cxn modelId="{EDD4A193-F448-4F60-BDE3-38AAFA0F50B2}" type="presParOf" srcId="{EBF3EE0C-D3C5-4C26-8E5B-8772F0C265AA}" destId="{0BE09805-1422-49AB-AF59-DC54044CA4DB}" srcOrd="5" destOrd="0" presId="urn:microsoft.com/office/officeart/2005/8/layout/gear1"/>
    <dgm:cxn modelId="{B85BE172-F3AF-4000-9224-8034958FB209}" type="presParOf" srcId="{EBF3EE0C-D3C5-4C26-8E5B-8772F0C265AA}" destId="{632DFD8D-EF7E-4D63-B14A-C493735DDC81}" srcOrd="6" destOrd="0" presId="urn:microsoft.com/office/officeart/2005/8/layout/gear1"/>
    <dgm:cxn modelId="{6173B98C-E50D-45F6-8721-1C3DE3A8E7FD}" type="presParOf" srcId="{EBF3EE0C-D3C5-4C26-8E5B-8772F0C265AA}" destId="{587F2564-F8CD-4B30-857E-7D92D39F80BC}" srcOrd="7" destOrd="0" presId="urn:microsoft.com/office/officeart/2005/8/layout/gear1"/>
    <dgm:cxn modelId="{9997914A-DFE1-4670-9F8D-D362046105E8}" type="presParOf" srcId="{EBF3EE0C-D3C5-4C26-8E5B-8772F0C265AA}" destId="{3C6FD120-9FA3-4DCA-8028-CF54350192CA}" srcOrd="8" destOrd="0" presId="urn:microsoft.com/office/officeart/2005/8/layout/gear1"/>
    <dgm:cxn modelId="{310ABD8C-BF63-426A-B424-A473C18EAC2C}" type="presParOf" srcId="{EBF3EE0C-D3C5-4C26-8E5B-8772F0C265AA}" destId="{06EFBA0E-27F2-498F-8220-3395232079DD}" srcOrd="9" destOrd="0" presId="urn:microsoft.com/office/officeart/2005/8/layout/gear1"/>
    <dgm:cxn modelId="{3EB152DC-4132-4224-89EB-BB508B25667B}" type="presParOf" srcId="{EBF3EE0C-D3C5-4C26-8E5B-8772F0C265AA}" destId="{BEC0D990-4673-4ACD-82DE-7F8B008A32C2}" srcOrd="10" destOrd="0" presId="urn:microsoft.com/office/officeart/2005/8/layout/gear1"/>
    <dgm:cxn modelId="{BB21D1B5-7673-4B9C-B2E4-3E5B1F9960F3}" type="presParOf" srcId="{EBF3EE0C-D3C5-4C26-8E5B-8772F0C265AA}" destId="{73E1944C-BAEB-4103-A974-9FEA5EEC87A8}" srcOrd="11" destOrd="0" presId="urn:microsoft.com/office/officeart/2005/8/layout/gear1"/>
    <dgm:cxn modelId="{B79D3FAD-B85E-446E-9554-AA0B245F9ECE}" type="presParOf" srcId="{EBF3EE0C-D3C5-4C26-8E5B-8772F0C265AA}" destId="{B21537A0-C10A-4CAE-9BFB-FDCE9EB3B8D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A0AD084-4FCB-4A2E-83AE-039157A2019B}" type="doc">
      <dgm:prSet loTypeId="urn:microsoft.com/office/officeart/2005/8/layout/radial1" loCatId="cycle" qsTypeId="urn:microsoft.com/office/officeart/2005/8/quickstyle/simple1" qsCatId="simple" csTypeId="urn:microsoft.com/office/officeart/2005/8/colors/colorful3" csCatId="colorful" phldr="1"/>
      <dgm:spPr/>
      <dgm:t>
        <a:bodyPr/>
        <a:lstStyle/>
        <a:p>
          <a:endParaRPr lang="es-MX"/>
        </a:p>
      </dgm:t>
    </dgm:pt>
    <dgm:pt modelId="{BF638CC4-14FC-4948-8EDC-BA9E952E88C8}">
      <dgm:prSet phldrT="[Texto]"/>
      <dgm:spPr/>
      <dgm:t>
        <a:bodyPr/>
        <a:lstStyle/>
        <a:p>
          <a:r>
            <a:rPr lang="es-MX" dirty="0"/>
            <a:t>Motor de desarrollo regional.</a:t>
          </a:r>
        </a:p>
      </dgm:t>
    </dgm:pt>
    <dgm:pt modelId="{22CBC36D-FBF4-4EB0-A253-1D2E9486B469}" type="parTrans" cxnId="{BB0DE286-C1B7-4E5F-86CB-26177ED87BAF}">
      <dgm:prSet/>
      <dgm:spPr/>
      <dgm:t>
        <a:bodyPr/>
        <a:lstStyle/>
        <a:p>
          <a:endParaRPr lang="es-MX"/>
        </a:p>
      </dgm:t>
    </dgm:pt>
    <dgm:pt modelId="{09940B3A-D6C8-44BF-83C3-CCFC22B8844B}" type="sibTrans" cxnId="{BB0DE286-C1B7-4E5F-86CB-26177ED87BAF}">
      <dgm:prSet/>
      <dgm:spPr/>
      <dgm:t>
        <a:bodyPr/>
        <a:lstStyle/>
        <a:p>
          <a:endParaRPr lang="es-MX"/>
        </a:p>
      </dgm:t>
    </dgm:pt>
    <dgm:pt modelId="{575C8F85-6D46-4E41-9F93-BDBE9F8AC5B5}">
      <dgm:prSet phldrT="[Texto]" custT="1"/>
      <dgm:spPr/>
      <dgm:t>
        <a:bodyPr/>
        <a:lstStyle/>
        <a:p>
          <a:r>
            <a:rPr lang="es-MX" sz="1800" dirty="0"/>
            <a:t>Región</a:t>
          </a:r>
        </a:p>
      </dgm:t>
    </dgm:pt>
    <dgm:pt modelId="{1FB80B98-31EF-466F-A527-3A4064DB714E}" type="parTrans" cxnId="{AE9FFA41-0002-4EFE-86E3-CA18CAD19FC6}">
      <dgm:prSet/>
      <dgm:spPr/>
      <dgm:t>
        <a:bodyPr/>
        <a:lstStyle/>
        <a:p>
          <a:endParaRPr lang="es-MX"/>
        </a:p>
      </dgm:t>
    </dgm:pt>
    <dgm:pt modelId="{2E8DDD31-EBD9-4BCA-81BA-444E04FBEDAD}" type="sibTrans" cxnId="{AE9FFA41-0002-4EFE-86E3-CA18CAD19FC6}">
      <dgm:prSet/>
      <dgm:spPr/>
      <dgm:t>
        <a:bodyPr/>
        <a:lstStyle/>
        <a:p>
          <a:endParaRPr lang="es-MX"/>
        </a:p>
      </dgm:t>
    </dgm:pt>
    <dgm:pt modelId="{98CBF9D0-6CEB-482B-A60F-8F4497B624C9}">
      <dgm:prSet phldrT="[Texto]" custT="1"/>
      <dgm:spPr/>
      <dgm:t>
        <a:bodyPr/>
        <a:lstStyle/>
        <a:p>
          <a:r>
            <a:rPr lang="es-MX" sz="1600" dirty="0"/>
            <a:t>Mercado pequeño</a:t>
          </a:r>
        </a:p>
      </dgm:t>
    </dgm:pt>
    <dgm:pt modelId="{4A6D618D-C1D4-4B32-AD23-FBCFFB2CB501}" type="parTrans" cxnId="{71DC6DCA-82C1-49BE-BCBA-1F13B7BD69C1}">
      <dgm:prSet/>
      <dgm:spPr/>
      <dgm:t>
        <a:bodyPr/>
        <a:lstStyle/>
        <a:p>
          <a:endParaRPr lang="es-MX"/>
        </a:p>
      </dgm:t>
    </dgm:pt>
    <dgm:pt modelId="{C9B1DB21-032E-486E-9DE9-C9AB772833DD}" type="sibTrans" cxnId="{71DC6DCA-82C1-49BE-BCBA-1F13B7BD69C1}">
      <dgm:prSet/>
      <dgm:spPr/>
      <dgm:t>
        <a:bodyPr/>
        <a:lstStyle/>
        <a:p>
          <a:endParaRPr lang="es-MX"/>
        </a:p>
      </dgm:t>
    </dgm:pt>
    <dgm:pt modelId="{CFEF82CB-8426-48B2-9D16-E401A79AABE6}">
      <dgm:prSet phldrT="[Texto]" custT="1"/>
      <dgm:spPr/>
      <dgm:t>
        <a:bodyPr/>
        <a:lstStyle/>
        <a:p>
          <a:r>
            <a:rPr lang="es-MX" sz="1600" dirty="0"/>
            <a:t>Dinámico</a:t>
          </a:r>
        </a:p>
      </dgm:t>
    </dgm:pt>
    <dgm:pt modelId="{40964B75-81B0-49D3-BC36-18C5160498C6}" type="parTrans" cxnId="{613D4E92-3D99-49A2-9D55-9EE957ED1CDD}">
      <dgm:prSet/>
      <dgm:spPr/>
      <dgm:t>
        <a:bodyPr/>
        <a:lstStyle/>
        <a:p>
          <a:endParaRPr lang="es-MX"/>
        </a:p>
      </dgm:t>
    </dgm:pt>
    <dgm:pt modelId="{13A96E27-8E28-4A57-A1D9-5ECAE90E981B}" type="sibTrans" cxnId="{613D4E92-3D99-49A2-9D55-9EE957ED1CDD}">
      <dgm:prSet/>
      <dgm:spPr/>
      <dgm:t>
        <a:bodyPr/>
        <a:lstStyle/>
        <a:p>
          <a:endParaRPr lang="es-MX"/>
        </a:p>
      </dgm:t>
    </dgm:pt>
    <dgm:pt modelId="{8F07AB54-F38B-4347-82EC-2F4F3F116CDA}">
      <dgm:prSet phldrT="[Texto]" custT="1"/>
      <dgm:spPr/>
      <dgm:t>
        <a:bodyPr/>
        <a:lstStyle/>
        <a:p>
          <a:r>
            <a:rPr lang="es-MX" sz="1400" dirty="0"/>
            <a:t>Persistente </a:t>
          </a:r>
        </a:p>
      </dgm:t>
    </dgm:pt>
    <dgm:pt modelId="{4FEB587D-911B-4A3B-9589-48E041A7D0FE}" type="parTrans" cxnId="{164F1B4B-5442-4539-974E-9B0D536B4B9D}">
      <dgm:prSet/>
      <dgm:spPr/>
      <dgm:t>
        <a:bodyPr/>
        <a:lstStyle/>
        <a:p>
          <a:endParaRPr lang="es-MX"/>
        </a:p>
      </dgm:t>
    </dgm:pt>
    <dgm:pt modelId="{CF96607C-A1FE-4B8E-A3D8-033FE07269A4}" type="sibTrans" cxnId="{164F1B4B-5442-4539-974E-9B0D536B4B9D}">
      <dgm:prSet/>
      <dgm:spPr/>
      <dgm:t>
        <a:bodyPr/>
        <a:lstStyle/>
        <a:p>
          <a:endParaRPr lang="es-MX"/>
        </a:p>
      </dgm:t>
    </dgm:pt>
    <dgm:pt modelId="{CF12FE25-4E90-42DF-A0B3-0F7B0CEF5C92}" type="pres">
      <dgm:prSet presAssocID="{4A0AD084-4FCB-4A2E-83AE-039157A2019B}" presName="cycle" presStyleCnt="0">
        <dgm:presLayoutVars>
          <dgm:chMax val="1"/>
          <dgm:dir/>
          <dgm:animLvl val="ctr"/>
          <dgm:resizeHandles val="exact"/>
        </dgm:presLayoutVars>
      </dgm:prSet>
      <dgm:spPr/>
      <dgm:t>
        <a:bodyPr/>
        <a:lstStyle/>
        <a:p>
          <a:endParaRPr lang="es-MX"/>
        </a:p>
      </dgm:t>
    </dgm:pt>
    <dgm:pt modelId="{16FA3667-6803-4092-AA8E-1F716DBB3A04}" type="pres">
      <dgm:prSet presAssocID="{BF638CC4-14FC-4948-8EDC-BA9E952E88C8}" presName="centerShape" presStyleLbl="node0" presStyleIdx="0" presStyleCnt="1"/>
      <dgm:spPr/>
      <dgm:t>
        <a:bodyPr/>
        <a:lstStyle/>
        <a:p>
          <a:endParaRPr lang="es-MX"/>
        </a:p>
      </dgm:t>
    </dgm:pt>
    <dgm:pt modelId="{085BB7CC-03CE-4DD8-915F-32506544B720}" type="pres">
      <dgm:prSet presAssocID="{1FB80B98-31EF-466F-A527-3A4064DB714E}" presName="Name9" presStyleLbl="parChTrans1D2" presStyleIdx="0" presStyleCnt="4"/>
      <dgm:spPr/>
      <dgm:t>
        <a:bodyPr/>
        <a:lstStyle/>
        <a:p>
          <a:endParaRPr lang="es-MX"/>
        </a:p>
      </dgm:t>
    </dgm:pt>
    <dgm:pt modelId="{988AD7C4-0CB2-4581-BE41-790308F6EC70}" type="pres">
      <dgm:prSet presAssocID="{1FB80B98-31EF-466F-A527-3A4064DB714E}" presName="connTx" presStyleLbl="parChTrans1D2" presStyleIdx="0" presStyleCnt="4"/>
      <dgm:spPr/>
      <dgm:t>
        <a:bodyPr/>
        <a:lstStyle/>
        <a:p>
          <a:endParaRPr lang="es-MX"/>
        </a:p>
      </dgm:t>
    </dgm:pt>
    <dgm:pt modelId="{B6A69BD7-D8D8-40CD-8AB9-EC59FA9EF95B}" type="pres">
      <dgm:prSet presAssocID="{575C8F85-6D46-4E41-9F93-BDBE9F8AC5B5}" presName="node" presStyleLbl="node1" presStyleIdx="0" presStyleCnt="4">
        <dgm:presLayoutVars>
          <dgm:bulletEnabled val="1"/>
        </dgm:presLayoutVars>
      </dgm:prSet>
      <dgm:spPr/>
      <dgm:t>
        <a:bodyPr/>
        <a:lstStyle/>
        <a:p>
          <a:endParaRPr lang="es-MX"/>
        </a:p>
      </dgm:t>
    </dgm:pt>
    <dgm:pt modelId="{D91F55EE-0FCC-4F76-ABA0-6E21DB359B25}" type="pres">
      <dgm:prSet presAssocID="{4A6D618D-C1D4-4B32-AD23-FBCFFB2CB501}" presName="Name9" presStyleLbl="parChTrans1D2" presStyleIdx="1" presStyleCnt="4"/>
      <dgm:spPr/>
      <dgm:t>
        <a:bodyPr/>
        <a:lstStyle/>
        <a:p>
          <a:endParaRPr lang="es-MX"/>
        </a:p>
      </dgm:t>
    </dgm:pt>
    <dgm:pt modelId="{789A4FAE-A40E-4DF5-808D-A006D65C350B}" type="pres">
      <dgm:prSet presAssocID="{4A6D618D-C1D4-4B32-AD23-FBCFFB2CB501}" presName="connTx" presStyleLbl="parChTrans1D2" presStyleIdx="1" presStyleCnt="4"/>
      <dgm:spPr/>
      <dgm:t>
        <a:bodyPr/>
        <a:lstStyle/>
        <a:p>
          <a:endParaRPr lang="es-MX"/>
        </a:p>
      </dgm:t>
    </dgm:pt>
    <dgm:pt modelId="{4C41EBC0-DDFA-4DCB-9334-5DA4EAB7B944}" type="pres">
      <dgm:prSet presAssocID="{98CBF9D0-6CEB-482B-A60F-8F4497B624C9}" presName="node" presStyleLbl="node1" presStyleIdx="1" presStyleCnt="4">
        <dgm:presLayoutVars>
          <dgm:bulletEnabled val="1"/>
        </dgm:presLayoutVars>
      </dgm:prSet>
      <dgm:spPr/>
      <dgm:t>
        <a:bodyPr/>
        <a:lstStyle/>
        <a:p>
          <a:endParaRPr lang="es-MX"/>
        </a:p>
      </dgm:t>
    </dgm:pt>
    <dgm:pt modelId="{80E42D79-FD29-49A1-9674-8922AE5CA7C7}" type="pres">
      <dgm:prSet presAssocID="{40964B75-81B0-49D3-BC36-18C5160498C6}" presName="Name9" presStyleLbl="parChTrans1D2" presStyleIdx="2" presStyleCnt="4"/>
      <dgm:spPr/>
      <dgm:t>
        <a:bodyPr/>
        <a:lstStyle/>
        <a:p>
          <a:endParaRPr lang="es-MX"/>
        </a:p>
      </dgm:t>
    </dgm:pt>
    <dgm:pt modelId="{015E9484-9E9D-4A8D-9735-BC4453A909B7}" type="pres">
      <dgm:prSet presAssocID="{40964B75-81B0-49D3-BC36-18C5160498C6}" presName="connTx" presStyleLbl="parChTrans1D2" presStyleIdx="2" presStyleCnt="4"/>
      <dgm:spPr/>
      <dgm:t>
        <a:bodyPr/>
        <a:lstStyle/>
        <a:p>
          <a:endParaRPr lang="es-MX"/>
        </a:p>
      </dgm:t>
    </dgm:pt>
    <dgm:pt modelId="{21DD1246-17D2-44C2-B069-D4422250A2C1}" type="pres">
      <dgm:prSet presAssocID="{CFEF82CB-8426-48B2-9D16-E401A79AABE6}" presName="node" presStyleLbl="node1" presStyleIdx="2" presStyleCnt="4">
        <dgm:presLayoutVars>
          <dgm:bulletEnabled val="1"/>
        </dgm:presLayoutVars>
      </dgm:prSet>
      <dgm:spPr/>
      <dgm:t>
        <a:bodyPr/>
        <a:lstStyle/>
        <a:p>
          <a:endParaRPr lang="es-MX"/>
        </a:p>
      </dgm:t>
    </dgm:pt>
    <dgm:pt modelId="{5B65CEF2-00D7-4E61-B0CF-1DFC19DC41DE}" type="pres">
      <dgm:prSet presAssocID="{4FEB587D-911B-4A3B-9589-48E041A7D0FE}" presName="Name9" presStyleLbl="parChTrans1D2" presStyleIdx="3" presStyleCnt="4"/>
      <dgm:spPr/>
      <dgm:t>
        <a:bodyPr/>
        <a:lstStyle/>
        <a:p>
          <a:endParaRPr lang="es-MX"/>
        </a:p>
      </dgm:t>
    </dgm:pt>
    <dgm:pt modelId="{66287496-B3A6-4694-A019-F02C0DD6E7FA}" type="pres">
      <dgm:prSet presAssocID="{4FEB587D-911B-4A3B-9589-48E041A7D0FE}" presName="connTx" presStyleLbl="parChTrans1D2" presStyleIdx="3" presStyleCnt="4"/>
      <dgm:spPr/>
      <dgm:t>
        <a:bodyPr/>
        <a:lstStyle/>
        <a:p>
          <a:endParaRPr lang="es-MX"/>
        </a:p>
      </dgm:t>
    </dgm:pt>
    <dgm:pt modelId="{5B74BB88-70BB-49A2-8D3B-D5E9272EC006}" type="pres">
      <dgm:prSet presAssocID="{8F07AB54-F38B-4347-82EC-2F4F3F116CDA}" presName="node" presStyleLbl="node1" presStyleIdx="3" presStyleCnt="4">
        <dgm:presLayoutVars>
          <dgm:bulletEnabled val="1"/>
        </dgm:presLayoutVars>
      </dgm:prSet>
      <dgm:spPr/>
      <dgm:t>
        <a:bodyPr/>
        <a:lstStyle/>
        <a:p>
          <a:endParaRPr lang="es-MX"/>
        </a:p>
      </dgm:t>
    </dgm:pt>
  </dgm:ptLst>
  <dgm:cxnLst>
    <dgm:cxn modelId="{EB7DAFE1-C37A-4EC5-ADDB-4DF5ECA86E2C}" type="presOf" srcId="{575C8F85-6D46-4E41-9F93-BDBE9F8AC5B5}" destId="{B6A69BD7-D8D8-40CD-8AB9-EC59FA9EF95B}" srcOrd="0" destOrd="0" presId="urn:microsoft.com/office/officeart/2005/8/layout/radial1"/>
    <dgm:cxn modelId="{BB0DE286-C1B7-4E5F-86CB-26177ED87BAF}" srcId="{4A0AD084-4FCB-4A2E-83AE-039157A2019B}" destId="{BF638CC4-14FC-4948-8EDC-BA9E952E88C8}" srcOrd="0" destOrd="0" parTransId="{22CBC36D-FBF4-4EB0-A253-1D2E9486B469}" sibTransId="{09940B3A-D6C8-44BF-83C3-CCFC22B8844B}"/>
    <dgm:cxn modelId="{2B909F82-CC22-48E2-98EF-B724EE7BC8A3}" type="presOf" srcId="{4A0AD084-4FCB-4A2E-83AE-039157A2019B}" destId="{CF12FE25-4E90-42DF-A0B3-0F7B0CEF5C92}" srcOrd="0" destOrd="0" presId="urn:microsoft.com/office/officeart/2005/8/layout/radial1"/>
    <dgm:cxn modelId="{BF596225-6084-4D8B-9957-049F8403A47A}" type="presOf" srcId="{1FB80B98-31EF-466F-A527-3A4064DB714E}" destId="{988AD7C4-0CB2-4581-BE41-790308F6EC70}" srcOrd="1" destOrd="0" presId="urn:microsoft.com/office/officeart/2005/8/layout/radial1"/>
    <dgm:cxn modelId="{71DC6DCA-82C1-49BE-BCBA-1F13B7BD69C1}" srcId="{BF638CC4-14FC-4948-8EDC-BA9E952E88C8}" destId="{98CBF9D0-6CEB-482B-A60F-8F4497B624C9}" srcOrd="1" destOrd="0" parTransId="{4A6D618D-C1D4-4B32-AD23-FBCFFB2CB501}" sibTransId="{C9B1DB21-032E-486E-9DE9-C9AB772833DD}"/>
    <dgm:cxn modelId="{828F127D-BF95-40D8-B6C3-9EB1E1334535}" type="presOf" srcId="{4A6D618D-C1D4-4B32-AD23-FBCFFB2CB501}" destId="{D91F55EE-0FCC-4F76-ABA0-6E21DB359B25}" srcOrd="0" destOrd="0" presId="urn:microsoft.com/office/officeart/2005/8/layout/radial1"/>
    <dgm:cxn modelId="{AE9FFA41-0002-4EFE-86E3-CA18CAD19FC6}" srcId="{BF638CC4-14FC-4948-8EDC-BA9E952E88C8}" destId="{575C8F85-6D46-4E41-9F93-BDBE9F8AC5B5}" srcOrd="0" destOrd="0" parTransId="{1FB80B98-31EF-466F-A527-3A4064DB714E}" sibTransId="{2E8DDD31-EBD9-4BCA-81BA-444E04FBEDAD}"/>
    <dgm:cxn modelId="{70FA86B3-4066-47A2-A231-19E746B0E632}" type="presOf" srcId="{40964B75-81B0-49D3-BC36-18C5160498C6}" destId="{80E42D79-FD29-49A1-9674-8922AE5CA7C7}" srcOrd="0" destOrd="0" presId="urn:microsoft.com/office/officeart/2005/8/layout/radial1"/>
    <dgm:cxn modelId="{613D4E92-3D99-49A2-9D55-9EE957ED1CDD}" srcId="{BF638CC4-14FC-4948-8EDC-BA9E952E88C8}" destId="{CFEF82CB-8426-48B2-9D16-E401A79AABE6}" srcOrd="2" destOrd="0" parTransId="{40964B75-81B0-49D3-BC36-18C5160498C6}" sibTransId="{13A96E27-8E28-4A57-A1D9-5ECAE90E981B}"/>
    <dgm:cxn modelId="{644D104B-2DA2-4A66-8434-743F64517086}" type="presOf" srcId="{4FEB587D-911B-4A3B-9589-48E041A7D0FE}" destId="{66287496-B3A6-4694-A019-F02C0DD6E7FA}" srcOrd="1" destOrd="0" presId="urn:microsoft.com/office/officeart/2005/8/layout/radial1"/>
    <dgm:cxn modelId="{93E2B004-1360-40C9-A31C-8AD2D1B9B049}" type="presOf" srcId="{98CBF9D0-6CEB-482B-A60F-8F4497B624C9}" destId="{4C41EBC0-DDFA-4DCB-9334-5DA4EAB7B944}" srcOrd="0" destOrd="0" presId="urn:microsoft.com/office/officeart/2005/8/layout/radial1"/>
    <dgm:cxn modelId="{7B66BA71-3AA8-4D87-98E1-FFC66BFC9212}" type="presOf" srcId="{40964B75-81B0-49D3-BC36-18C5160498C6}" destId="{015E9484-9E9D-4A8D-9735-BC4453A909B7}" srcOrd="1" destOrd="0" presId="urn:microsoft.com/office/officeart/2005/8/layout/radial1"/>
    <dgm:cxn modelId="{164F1B4B-5442-4539-974E-9B0D536B4B9D}" srcId="{BF638CC4-14FC-4948-8EDC-BA9E952E88C8}" destId="{8F07AB54-F38B-4347-82EC-2F4F3F116CDA}" srcOrd="3" destOrd="0" parTransId="{4FEB587D-911B-4A3B-9589-48E041A7D0FE}" sibTransId="{CF96607C-A1FE-4B8E-A3D8-033FE07269A4}"/>
    <dgm:cxn modelId="{9DF03055-FEAA-410B-B98E-FE00E0D38911}" type="presOf" srcId="{4A6D618D-C1D4-4B32-AD23-FBCFFB2CB501}" destId="{789A4FAE-A40E-4DF5-808D-A006D65C350B}" srcOrd="1" destOrd="0" presId="urn:microsoft.com/office/officeart/2005/8/layout/radial1"/>
    <dgm:cxn modelId="{76176FD2-29B4-4753-938E-0168143CED5A}" type="presOf" srcId="{BF638CC4-14FC-4948-8EDC-BA9E952E88C8}" destId="{16FA3667-6803-4092-AA8E-1F716DBB3A04}" srcOrd="0" destOrd="0" presId="urn:microsoft.com/office/officeart/2005/8/layout/radial1"/>
    <dgm:cxn modelId="{E8E00B4B-642F-4E60-AA03-7C39A2A4DE98}" type="presOf" srcId="{CFEF82CB-8426-48B2-9D16-E401A79AABE6}" destId="{21DD1246-17D2-44C2-B069-D4422250A2C1}" srcOrd="0" destOrd="0" presId="urn:microsoft.com/office/officeart/2005/8/layout/radial1"/>
    <dgm:cxn modelId="{B8C37367-1BE1-4D57-AB7B-333B1A8BB60F}" type="presOf" srcId="{8F07AB54-F38B-4347-82EC-2F4F3F116CDA}" destId="{5B74BB88-70BB-49A2-8D3B-D5E9272EC006}" srcOrd="0" destOrd="0" presId="urn:microsoft.com/office/officeart/2005/8/layout/radial1"/>
    <dgm:cxn modelId="{76237EEE-661D-483F-92AF-8125C12F5D16}" type="presOf" srcId="{4FEB587D-911B-4A3B-9589-48E041A7D0FE}" destId="{5B65CEF2-00D7-4E61-B0CF-1DFC19DC41DE}" srcOrd="0" destOrd="0" presId="urn:microsoft.com/office/officeart/2005/8/layout/radial1"/>
    <dgm:cxn modelId="{96C8E222-8180-4591-81DB-379DD9A85788}" type="presOf" srcId="{1FB80B98-31EF-466F-A527-3A4064DB714E}" destId="{085BB7CC-03CE-4DD8-915F-32506544B720}" srcOrd="0" destOrd="0" presId="urn:microsoft.com/office/officeart/2005/8/layout/radial1"/>
    <dgm:cxn modelId="{D3B7830F-708D-4172-B313-050DBB55D25F}" type="presParOf" srcId="{CF12FE25-4E90-42DF-A0B3-0F7B0CEF5C92}" destId="{16FA3667-6803-4092-AA8E-1F716DBB3A04}" srcOrd="0" destOrd="0" presId="urn:microsoft.com/office/officeart/2005/8/layout/radial1"/>
    <dgm:cxn modelId="{CB704BDC-8BD4-48D1-8A60-B130ED2E0866}" type="presParOf" srcId="{CF12FE25-4E90-42DF-A0B3-0F7B0CEF5C92}" destId="{085BB7CC-03CE-4DD8-915F-32506544B720}" srcOrd="1" destOrd="0" presId="urn:microsoft.com/office/officeart/2005/8/layout/radial1"/>
    <dgm:cxn modelId="{5F97825F-8454-492E-A6FB-58073CEF9FF3}" type="presParOf" srcId="{085BB7CC-03CE-4DD8-915F-32506544B720}" destId="{988AD7C4-0CB2-4581-BE41-790308F6EC70}" srcOrd="0" destOrd="0" presId="urn:microsoft.com/office/officeart/2005/8/layout/radial1"/>
    <dgm:cxn modelId="{5BDE2DF6-A826-48C5-B752-DB64FFE38312}" type="presParOf" srcId="{CF12FE25-4E90-42DF-A0B3-0F7B0CEF5C92}" destId="{B6A69BD7-D8D8-40CD-8AB9-EC59FA9EF95B}" srcOrd="2" destOrd="0" presId="urn:microsoft.com/office/officeart/2005/8/layout/radial1"/>
    <dgm:cxn modelId="{9FCD0130-4381-4B88-ABB9-D040E097EBAD}" type="presParOf" srcId="{CF12FE25-4E90-42DF-A0B3-0F7B0CEF5C92}" destId="{D91F55EE-0FCC-4F76-ABA0-6E21DB359B25}" srcOrd="3" destOrd="0" presId="urn:microsoft.com/office/officeart/2005/8/layout/radial1"/>
    <dgm:cxn modelId="{EFF656D4-4FB3-4226-8806-724235F5DBD6}" type="presParOf" srcId="{D91F55EE-0FCC-4F76-ABA0-6E21DB359B25}" destId="{789A4FAE-A40E-4DF5-808D-A006D65C350B}" srcOrd="0" destOrd="0" presId="urn:microsoft.com/office/officeart/2005/8/layout/radial1"/>
    <dgm:cxn modelId="{6E55CE5C-C6C3-47C1-8E88-287D2F120858}" type="presParOf" srcId="{CF12FE25-4E90-42DF-A0B3-0F7B0CEF5C92}" destId="{4C41EBC0-DDFA-4DCB-9334-5DA4EAB7B944}" srcOrd="4" destOrd="0" presId="urn:microsoft.com/office/officeart/2005/8/layout/radial1"/>
    <dgm:cxn modelId="{C847D637-B20B-4051-85BF-337BF03B0502}" type="presParOf" srcId="{CF12FE25-4E90-42DF-A0B3-0F7B0CEF5C92}" destId="{80E42D79-FD29-49A1-9674-8922AE5CA7C7}" srcOrd="5" destOrd="0" presId="urn:microsoft.com/office/officeart/2005/8/layout/radial1"/>
    <dgm:cxn modelId="{6E0143D1-1047-468A-A49A-0BAD0C347A6F}" type="presParOf" srcId="{80E42D79-FD29-49A1-9674-8922AE5CA7C7}" destId="{015E9484-9E9D-4A8D-9735-BC4453A909B7}" srcOrd="0" destOrd="0" presId="urn:microsoft.com/office/officeart/2005/8/layout/radial1"/>
    <dgm:cxn modelId="{4F4D30A3-6D99-46A3-B7D5-C0195E35088D}" type="presParOf" srcId="{CF12FE25-4E90-42DF-A0B3-0F7B0CEF5C92}" destId="{21DD1246-17D2-44C2-B069-D4422250A2C1}" srcOrd="6" destOrd="0" presId="urn:microsoft.com/office/officeart/2005/8/layout/radial1"/>
    <dgm:cxn modelId="{36633E4D-453C-4E81-93F1-2826BF1AA57B}" type="presParOf" srcId="{CF12FE25-4E90-42DF-A0B3-0F7B0CEF5C92}" destId="{5B65CEF2-00D7-4E61-B0CF-1DFC19DC41DE}" srcOrd="7" destOrd="0" presId="urn:microsoft.com/office/officeart/2005/8/layout/radial1"/>
    <dgm:cxn modelId="{6B83EB42-C5B6-4E2D-8621-E398536F9630}" type="presParOf" srcId="{5B65CEF2-00D7-4E61-B0CF-1DFC19DC41DE}" destId="{66287496-B3A6-4694-A019-F02C0DD6E7FA}" srcOrd="0" destOrd="0" presId="urn:microsoft.com/office/officeart/2005/8/layout/radial1"/>
    <dgm:cxn modelId="{EBBBD62B-0CE8-4947-8564-B12C1C7B4720}" type="presParOf" srcId="{CF12FE25-4E90-42DF-A0B3-0F7B0CEF5C92}" destId="{5B74BB88-70BB-49A2-8D3B-D5E9272EC006}"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EFA0EB2-6EE4-47CE-9398-3AC307DEEB52}" type="doc">
      <dgm:prSet loTypeId="urn:microsoft.com/office/officeart/2009/layout/CircleArrowProcess" loCatId="cycle" qsTypeId="urn:microsoft.com/office/officeart/2005/8/quickstyle/simple1" qsCatId="simple" csTypeId="urn:microsoft.com/office/officeart/2005/8/colors/accent0_3" csCatId="mainScheme" phldr="1"/>
      <dgm:spPr/>
      <dgm:t>
        <a:bodyPr/>
        <a:lstStyle/>
        <a:p>
          <a:endParaRPr lang="es-MX"/>
        </a:p>
      </dgm:t>
    </dgm:pt>
    <dgm:pt modelId="{241ED757-35E1-4DA4-92F4-1621C009DDFA}">
      <dgm:prSet phldrT="[Texto]" custT="1"/>
      <dgm:spPr/>
      <dgm:t>
        <a:bodyPr/>
        <a:lstStyle/>
        <a:p>
          <a:r>
            <a:rPr lang="es-MX" sz="1600" dirty="0"/>
            <a:t>Punto Geográfico </a:t>
          </a:r>
        </a:p>
      </dgm:t>
    </dgm:pt>
    <dgm:pt modelId="{235FAA8A-3B24-4883-B8B6-4A4095593FA2}" type="parTrans" cxnId="{FAB83ACF-E9CB-4524-B365-062FDC35FDE0}">
      <dgm:prSet/>
      <dgm:spPr/>
      <dgm:t>
        <a:bodyPr/>
        <a:lstStyle/>
        <a:p>
          <a:endParaRPr lang="es-MX"/>
        </a:p>
      </dgm:t>
    </dgm:pt>
    <dgm:pt modelId="{B79B0B7E-8A95-45F1-8806-DECC5D015279}" type="sibTrans" cxnId="{FAB83ACF-E9CB-4524-B365-062FDC35FDE0}">
      <dgm:prSet/>
      <dgm:spPr/>
      <dgm:t>
        <a:bodyPr/>
        <a:lstStyle/>
        <a:p>
          <a:endParaRPr lang="es-MX"/>
        </a:p>
      </dgm:t>
    </dgm:pt>
    <dgm:pt modelId="{DF9C5245-B72C-404B-A710-1B2E505AA1A2}">
      <dgm:prSet phldrT="[Texto]" custT="1"/>
      <dgm:spPr/>
      <dgm:t>
        <a:bodyPr/>
        <a:lstStyle/>
        <a:p>
          <a:r>
            <a:rPr lang="es-MX" sz="2000" dirty="0"/>
            <a:t>Difusión</a:t>
          </a:r>
        </a:p>
      </dgm:t>
    </dgm:pt>
    <dgm:pt modelId="{53583C2F-CB1D-40BC-BD82-2081F23775E3}" type="parTrans" cxnId="{2F432F18-B0E7-4053-8AC1-DDC6F1B9B229}">
      <dgm:prSet/>
      <dgm:spPr/>
      <dgm:t>
        <a:bodyPr/>
        <a:lstStyle/>
        <a:p>
          <a:endParaRPr lang="es-MX"/>
        </a:p>
      </dgm:t>
    </dgm:pt>
    <dgm:pt modelId="{37292E42-6435-46A2-B484-5CCFD6B0CF98}" type="sibTrans" cxnId="{2F432F18-B0E7-4053-8AC1-DDC6F1B9B229}">
      <dgm:prSet/>
      <dgm:spPr/>
      <dgm:t>
        <a:bodyPr/>
        <a:lstStyle/>
        <a:p>
          <a:endParaRPr lang="es-MX"/>
        </a:p>
      </dgm:t>
    </dgm:pt>
    <dgm:pt modelId="{2B655C84-5C1B-4633-9E2A-ED6D0D022C7A}">
      <dgm:prSet phldrT="[Texto]"/>
      <dgm:spPr/>
      <dgm:t>
        <a:bodyPr/>
        <a:lstStyle/>
        <a:p>
          <a:r>
            <a:rPr lang="es-MX" dirty="0"/>
            <a:t>Canales</a:t>
          </a:r>
        </a:p>
      </dgm:t>
    </dgm:pt>
    <dgm:pt modelId="{34B6191F-0883-4E3C-961E-B3778F8CB9BF}" type="parTrans" cxnId="{624A86A6-D5D1-45DA-9E47-BEC7ADFEC7AD}">
      <dgm:prSet/>
      <dgm:spPr/>
      <dgm:t>
        <a:bodyPr/>
        <a:lstStyle/>
        <a:p>
          <a:endParaRPr lang="es-MX"/>
        </a:p>
      </dgm:t>
    </dgm:pt>
    <dgm:pt modelId="{AE6A2543-FB1F-4ABB-B5C6-5E0B4896A6BE}" type="sibTrans" cxnId="{624A86A6-D5D1-45DA-9E47-BEC7ADFEC7AD}">
      <dgm:prSet/>
      <dgm:spPr/>
      <dgm:t>
        <a:bodyPr/>
        <a:lstStyle/>
        <a:p>
          <a:endParaRPr lang="es-MX"/>
        </a:p>
      </dgm:t>
    </dgm:pt>
    <dgm:pt modelId="{4B50C7DD-8743-41F7-B5B9-33644EE35033}" type="pres">
      <dgm:prSet presAssocID="{2EFA0EB2-6EE4-47CE-9398-3AC307DEEB52}" presName="Name0" presStyleCnt="0">
        <dgm:presLayoutVars>
          <dgm:chMax val="7"/>
          <dgm:chPref val="7"/>
          <dgm:dir/>
          <dgm:animLvl val="lvl"/>
        </dgm:presLayoutVars>
      </dgm:prSet>
      <dgm:spPr/>
      <dgm:t>
        <a:bodyPr/>
        <a:lstStyle/>
        <a:p>
          <a:endParaRPr lang="es-MX"/>
        </a:p>
      </dgm:t>
    </dgm:pt>
    <dgm:pt modelId="{BF10DF92-ECBC-492E-B4C5-8B85DA3E09DC}" type="pres">
      <dgm:prSet presAssocID="{241ED757-35E1-4DA4-92F4-1621C009DDFA}" presName="Accent1" presStyleCnt="0"/>
      <dgm:spPr/>
    </dgm:pt>
    <dgm:pt modelId="{CB5B8078-84A9-4289-B931-E133276B3FF9}" type="pres">
      <dgm:prSet presAssocID="{241ED757-35E1-4DA4-92F4-1621C009DDFA}" presName="Accent" presStyleLbl="node1" presStyleIdx="0" presStyleCnt="3"/>
      <dgm:spPr/>
    </dgm:pt>
    <dgm:pt modelId="{35BE689F-23F7-44F3-B63C-6D3C88D7AEE8}" type="pres">
      <dgm:prSet presAssocID="{241ED757-35E1-4DA4-92F4-1621C009DDFA}" presName="Parent1" presStyleLbl="revTx" presStyleIdx="0" presStyleCnt="3">
        <dgm:presLayoutVars>
          <dgm:chMax val="1"/>
          <dgm:chPref val="1"/>
          <dgm:bulletEnabled val="1"/>
        </dgm:presLayoutVars>
      </dgm:prSet>
      <dgm:spPr/>
      <dgm:t>
        <a:bodyPr/>
        <a:lstStyle/>
        <a:p>
          <a:endParaRPr lang="es-MX"/>
        </a:p>
      </dgm:t>
    </dgm:pt>
    <dgm:pt modelId="{E6842E2D-55E3-417A-A468-E3A144AB7FAA}" type="pres">
      <dgm:prSet presAssocID="{DF9C5245-B72C-404B-A710-1B2E505AA1A2}" presName="Accent2" presStyleCnt="0"/>
      <dgm:spPr/>
    </dgm:pt>
    <dgm:pt modelId="{4D7C2E19-8809-410F-858D-179A44DE5342}" type="pres">
      <dgm:prSet presAssocID="{DF9C5245-B72C-404B-A710-1B2E505AA1A2}" presName="Accent" presStyleLbl="node1" presStyleIdx="1" presStyleCnt="3"/>
      <dgm:spPr/>
    </dgm:pt>
    <dgm:pt modelId="{A6DD4A0A-129B-43B7-9D95-2ABA846A9FEB}" type="pres">
      <dgm:prSet presAssocID="{DF9C5245-B72C-404B-A710-1B2E505AA1A2}" presName="Parent2" presStyleLbl="revTx" presStyleIdx="1" presStyleCnt="3">
        <dgm:presLayoutVars>
          <dgm:chMax val="1"/>
          <dgm:chPref val="1"/>
          <dgm:bulletEnabled val="1"/>
        </dgm:presLayoutVars>
      </dgm:prSet>
      <dgm:spPr/>
      <dgm:t>
        <a:bodyPr/>
        <a:lstStyle/>
        <a:p>
          <a:endParaRPr lang="es-MX"/>
        </a:p>
      </dgm:t>
    </dgm:pt>
    <dgm:pt modelId="{8B396934-8A19-41DB-BF5D-497A24316F17}" type="pres">
      <dgm:prSet presAssocID="{2B655C84-5C1B-4633-9E2A-ED6D0D022C7A}" presName="Accent3" presStyleCnt="0"/>
      <dgm:spPr/>
    </dgm:pt>
    <dgm:pt modelId="{7E1370E8-D174-47FC-A1BD-C49C901D0290}" type="pres">
      <dgm:prSet presAssocID="{2B655C84-5C1B-4633-9E2A-ED6D0D022C7A}" presName="Accent" presStyleLbl="node1" presStyleIdx="2" presStyleCnt="3"/>
      <dgm:spPr/>
    </dgm:pt>
    <dgm:pt modelId="{08E60C38-0883-4113-8409-C7AE9EECA47D}" type="pres">
      <dgm:prSet presAssocID="{2B655C84-5C1B-4633-9E2A-ED6D0D022C7A}" presName="Parent3" presStyleLbl="revTx" presStyleIdx="2" presStyleCnt="3">
        <dgm:presLayoutVars>
          <dgm:chMax val="1"/>
          <dgm:chPref val="1"/>
          <dgm:bulletEnabled val="1"/>
        </dgm:presLayoutVars>
      </dgm:prSet>
      <dgm:spPr/>
      <dgm:t>
        <a:bodyPr/>
        <a:lstStyle/>
        <a:p>
          <a:endParaRPr lang="es-MX"/>
        </a:p>
      </dgm:t>
    </dgm:pt>
  </dgm:ptLst>
  <dgm:cxnLst>
    <dgm:cxn modelId="{624A86A6-D5D1-45DA-9E47-BEC7ADFEC7AD}" srcId="{2EFA0EB2-6EE4-47CE-9398-3AC307DEEB52}" destId="{2B655C84-5C1B-4633-9E2A-ED6D0D022C7A}" srcOrd="2" destOrd="0" parTransId="{34B6191F-0883-4E3C-961E-B3778F8CB9BF}" sibTransId="{AE6A2543-FB1F-4ABB-B5C6-5E0B4896A6BE}"/>
    <dgm:cxn modelId="{FAB83ACF-E9CB-4524-B365-062FDC35FDE0}" srcId="{2EFA0EB2-6EE4-47CE-9398-3AC307DEEB52}" destId="{241ED757-35E1-4DA4-92F4-1621C009DDFA}" srcOrd="0" destOrd="0" parTransId="{235FAA8A-3B24-4883-B8B6-4A4095593FA2}" sibTransId="{B79B0B7E-8A95-45F1-8806-DECC5D015279}"/>
    <dgm:cxn modelId="{1612F63B-0F17-4B35-AEAB-BBB6B0F399BC}" type="presOf" srcId="{2EFA0EB2-6EE4-47CE-9398-3AC307DEEB52}" destId="{4B50C7DD-8743-41F7-B5B9-33644EE35033}" srcOrd="0" destOrd="0" presId="urn:microsoft.com/office/officeart/2009/layout/CircleArrowProcess"/>
    <dgm:cxn modelId="{18FE7EBF-A9F6-4EB6-AEF5-6A4ADCCD981C}" type="presOf" srcId="{241ED757-35E1-4DA4-92F4-1621C009DDFA}" destId="{35BE689F-23F7-44F3-B63C-6D3C88D7AEE8}" srcOrd="0" destOrd="0" presId="urn:microsoft.com/office/officeart/2009/layout/CircleArrowProcess"/>
    <dgm:cxn modelId="{D941BC11-E244-4C0C-B99A-A342AC8ECD8F}" type="presOf" srcId="{DF9C5245-B72C-404B-A710-1B2E505AA1A2}" destId="{A6DD4A0A-129B-43B7-9D95-2ABA846A9FEB}" srcOrd="0" destOrd="0" presId="urn:microsoft.com/office/officeart/2009/layout/CircleArrowProcess"/>
    <dgm:cxn modelId="{2F432F18-B0E7-4053-8AC1-DDC6F1B9B229}" srcId="{2EFA0EB2-6EE4-47CE-9398-3AC307DEEB52}" destId="{DF9C5245-B72C-404B-A710-1B2E505AA1A2}" srcOrd="1" destOrd="0" parTransId="{53583C2F-CB1D-40BC-BD82-2081F23775E3}" sibTransId="{37292E42-6435-46A2-B484-5CCFD6B0CF98}"/>
    <dgm:cxn modelId="{F8A8D6CB-3884-447B-91C2-E6AC42AF8F50}" type="presOf" srcId="{2B655C84-5C1B-4633-9E2A-ED6D0D022C7A}" destId="{08E60C38-0883-4113-8409-C7AE9EECA47D}" srcOrd="0" destOrd="0" presId="urn:microsoft.com/office/officeart/2009/layout/CircleArrowProcess"/>
    <dgm:cxn modelId="{53BD1364-8D31-40D4-8885-DAB7A11F7258}" type="presParOf" srcId="{4B50C7DD-8743-41F7-B5B9-33644EE35033}" destId="{BF10DF92-ECBC-492E-B4C5-8B85DA3E09DC}" srcOrd="0" destOrd="0" presId="urn:microsoft.com/office/officeart/2009/layout/CircleArrowProcess"/>
    <dgm:cxn modelId="{1BE0D98E-72CA-49DA-BA15-65313B8FB9DF}" type="presParOf" srcId="{BF10DF92-ECBC-492E-B4C5-8B85DA3E09DC}" destId="{CB5B8078-84A9-4289-B931-E133276B3FF9}" srcOrd="0" destOrd="0" presId="urn:microsoft.com/office/officeart/2009/layout/CircleArrowProcess"/>
    <dgm:cxn modelId="{9364CF05-3588-4705-AB5C-934BA94C0DF7}" type="presParOf" srcId="{4B50C7DD-8743-41F7-B5B9-33644EE35033}" destId="{35BE689F-23F7-44F3-B63C-6D3C88D7AEE8}" srcOrd="1" destOrd="0" presId="urn:microsoft.com/office/officeart/2009/layout/CircleArrowProcess"/>
    <dgm:cxn modelId="{6DB06B1E-5C97-4EB0-BD97-038589008796}" type="presParOf" srcId="{4B50C7DD-8743-41F7-B5B9-33644EE35033}" destId="{E6842E2D-55E3-417A-A468-E3A144AB7FAA}" srcOrd="2" destOrd="0" presId="urn:microsoft.com/office/officeart/2009/layout/CircleArrowProcess"/>
    <dgm:cxn modelId="{9482A0BC-33D8-4AB1-9E0C-9079FB6DFEE4}" type="presParOf" srcId="{E6842E2D-55E3-417A-A468-E3A144AB7FAA}" destId="{4D7C2E19-8809-410F-858D-179A44DE5342}" srcOrd="0" destOrd="0" presId="urn:microsoft.com/office/officeart/2009/layout/CircleArrowProcess"/>
    <dgm:cxn modelId="{ACF82C95-BF8E-47DD-BAB2-57D2E46250E0}" type="presParOf" srcId="{4B50C7DD-8743-41F7-B5B9-33644EE35033}" destId="{A6DD4A0A-129B-43B7-9D95-2ABA846A9FEB}" srcOrd="3" destOrd="0" presId="urn:microsoft.com/office/officeart/2009/layout/CircleArrowProcess"/>
    <dgm:cxn modelId="{BD74B617-39E9-48B4-8049-BFCDDAF3B7CE}" type="presParOf" srcId="{4B50C7DD-8743-41F7-B5B9-33644EE35033}" destId="{8B396934-8A19-41DB-BF5D-497A24316F17}" srcOrd="4" destOrd="0" presId="urn:microsoft.com/office/officeart/2009/layout/CircleArrowProcess"/>
    <dgm:cxn modelId="{00BA1939-A55C-43FD-B4DA-5C34F45A974C}" type="presParOf" srcId="{8B396934-8A19-41DB-BF5D-497A24316F17}" destId="{7E1370E8-D174-47FC-A1BD-C49C901D0290}" srcOrd="0" destOrd="0" presId="urn:microsoft.com/office/officeart/2009/layout/CircleArrowProcess"/>
    <dgm:cxn modelId="{526C50AF-BF3A-4288-9F40-3CE4801130A5}" type="presParOf" srcId="{4B50C7DD-8743-41F7-B5B9-33644EE35033}" destId="{08E60C38-0883-4113-8409-C7AE9EECA47D}"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607ED44-4E78-4415-AC52-60300A260A3D}" type="doc">
      <dgm:prSet loTypeId="urn:microsoft.com/office/officeart/2005/8/layout/vList3" loCatId="picture" qsTypeId="urn:microsoft.com/office/officeart/2005/8/quickstyle/simple1" qsCatId="simple" csTypeId="urn:microsoft.com/office/officeart/2005/8/colors/colorful4" csCatId="colorful" phldr="1"/>
      <dgm:spPr/>
    </dgm:pt>
    <dgm:pt modelId="{4F5B2396-8A47-46F3-A73D-DB1F127D0C07}">
      <dgm:prSet phldrT="[Texto]"/>
      <dgm:spPr/>
      <dgm:t>
        <a:bodyPr/>
        <a:lstStyle/>
        <a:p>
          <a:r>
            <a:rPr lang="es-MX" dirty="0"/>
            <a:t>Sociedad tradicional</a:t>
          </a:r>
        </a:p>
      </dgm:t>
    </dgm:pt>
    <dgm:pt modelId="{E2EB4DBD-E334-43AE-8176-F9582989ACDD}" type="parTrans" cxnId="{280B62A6-938E-446F-9A38-852F2E0E2EE8}">
      <dgm:prSet/>
      <dgm:spPr/>
      <dgm:t>
        <a:bodyPr/>
        <a:lstStyle/>
        <a:p>
          <a:endParaRPr lang="es-MX"/>
        </a:p>
      </dgm:t>
    </dgm:pt>
    <dgm:pt modelId="{6E0BEEAE-25AA-4063-84CA-E6298C0611A3}" type="sibTrans" cxnId="{280B62A6-938E-446F-9A38-852F2E0E2EE8}">
      <dgm:prSet/>
      <dgm:spPr/>
      <dgm:t>
        <a:bodyPr/>
        <a:lstStyle/>
        <a:p>
          <a:endParaRPr lang="es-MX"/>
        </a:p>
      </dgm:t>
    </dgm:pt>
    <dgm:pt modelId="{ADA84DAF-A2BC-4AA6-B94B-8EA7913E8051}">
      <dgm:prSet phldrT="[Texto]"/>
      <dgm:spPr/>
      <dgm:t>
        <a:bodyPr/>
        <a:lstStyle/>
        <a:p>
          <a:r>
            <a:rPr lang="es-MX" dirty="0"/>
            <a:t>Crear condiciones previas al arranque</a:t>
          </a:r>
        </a:p>
      </dgm:t>
    </dgm:pt>
    <dgm:pt modelId="{FE4992BF-3581-4161-94C4-13C5574F5ED3}" type="parTrans" cxnId="{1E47B032-E1E4-436A-BDDC-88D91365995B}">
      <dgm:prSet/>
      <dgm:spPr/>
      <dgm:t>
        <a:bodyPr/>
        <a:lstStyle/>
        <a:p>
          <a:endParaRPr lang="es-MX"/>
        </a:p>
      </dgm:t>
    </dgm:pt>
    <dgm:pt modelId="{2990B8E1-C038-48F7-BB85-AF2F27B79414}" type="sibTrans" cxnId="{1E47B032-E1E4-436A-BDDC-88D91365995B}">
      <dgm:prSet/>
      <dgm:spPr/>
      <dgm:t>
        <a:bodyPr/>
        <a:lstStyle/>
        <a:p>
          <a:endParaRPr lang="es-MX"/>
        </a:p>
      </dgm:t>
    </dgm:pt>
    <dgm:pt modelId="{D9C6EED8-CD0F-410A-B0FD-B1C9C410A437}">
      <dgm:prSet phldrT="[Texto]"/>
      <dgm:spPr/>
      <dgm:t>
        <a:bodyPr/>
        <a:lstStyle/>
        <a:p>
          <a:r>
            <a:rPr lang="es-MX" dirty="0"/>
            <a:t>Despegue</a:t>
          </a:r>
        </a:p>
      </dgm:t>
    </dgm:pt>
    <dgm:pt modelId="{ACBD5230-02AF-489A-962A-9E0267507569}" type="parTrans" cxnId="{C24EA6DB-0622-47FF-90B8-40F80131C6C7}">
      <dgm:prSet/>
      <dgm:spPr/>
      <dgm:t>
        <a:bodyPr/>
        <a:lstStyle/>
        <a:p>
          <a:endParaRPr lang="es-MX"/>
        </a:p>
      </dgm:t>
    </dgm:pt>
    <dgm:pt modelId="{18FBB7BB-F9DD-4C60-8B04-6C28B00B06B9}" type="sibTrans" cxnId="{C24EA6DB-0622-47FF-90B8-40F80131C6C7}">
      <dgm:prSet/>
      <dgm:spPr/>
      <dgm:t>
        <a:bodyPr/>
        <a:lstStyle/>
        <a:p>
          <a:endParaRPr lang="es-MX"/>
        </a:p>
      </dgm:t>
    </dgm:pt>
    <dgm:pt modelId="{493CBD87-5454-43F2-BC74-646AF1932A91}">
      <dgm:prSet/>
      <dgm:spPr/>
      <dgm:t>
        <a:bodyPr/>
        <a:lstStyle/>
        <a:p>
          <a:r>
            <a:rPr lang="es-MX" dirty="0"/>
            <a:t>Camino a la madurez </a:t>
          </a:r>
        </a:p>
      </dgm:t>
    </dgm:pt>
    <dgm:pt modelId="{8003A792-8465-414B-B703-5B2D187C2A2D}" type="parTrans" cxnId="{AF412ADB-B601-4BE4-9DC6-A1371ECE7F65}">
      <dgm:prSet/>
      <dgm:spPr/>
      <dgm:t>
        <a:bodyPr/>
        <a:lstStyle/>
        <a:p>
          <a:endParaRPr lang="es-MX"/>
        </a:p>
      </dgm:t>
    </dgm:pt>
    <dgm:pt modelId="{752DE6F3-D59E-4B5E-B729-D15D5AFD5CBC}" type="sibTrans" cxnId="{AF412ADB-B601-4BE4-9DC6-A1371ECE7F65}">
      <dgm:prSet/>
      <dgm:spPr/>
      <dgm:t>
        <a:bodyPr/>
        <a:lstStyle/>
        <a:p>
          <a:endParaRPr lang="es-MX"/>
        </a:p>
      </dgm:t>
    </dgm:pt>
    <dgm:pt modelId="{5EEFA728-166E-4242-9B50-2CE65B755E48}">
      <dgm:prSet/>
      <dgm:spPr/>
      <dgm:t>
        <a:bodyPr/>
        <a:lstStyle/>
        <a:p>
          <a:r>
            <a:rPr lang="es-MX" dirty="0"/>
            <a:t>Etapa del consumo de masas</a:t>
          </a:r>
        </a:p>
      </dgm:t>
    </dgm:pt>
    <dgm:pt modelId="{6E629604-D982-4CA2-B6F1-DF79DA720189}" type="parTrans" cxnId="{5AAAEAF1-2269-4A91-BA7A-6DA39CEE9157}">
      <dgm:prSet/>
      <dgm:spPr/>
      <dgm:t>
        <a:bodyPr/>
        <a:lstStyle/>
        <a:p>
          <a:endParaRPr lang="es-MX"/>
        </a:p>
      </dgm:t>
    </dgm:pt>
    <dgm:pt modelId="{021A17E2-CF68-46F9-B1C4-AEC726723684}" type="sibTrans" cxnId="{5AAAEAF1-2269-4A91-BA7A-6DA39CEE9157}">
      <dgm:prSet/>
      <dgm:spPr/>
      <dgm:t>
        <a:bodyPr/>
        <a:lstStyle/>
        <a:p>
          <a:endParaRPr lang="es-MX"/>
        </a:p>
      </dgm:t>
    </dgm:pt>
    <dgm:pt modelId="{6F3D7183-B910-4BC2-BD73-EE85B7EE20A0}" type="pres">
      <dgm:prSet presAssocID="{4607ED44-4E78-4415-AC52-60300A260A3D}" presName="linearFlow" presStyleCnt="0">
        <dgm:presLayoutVars>
          <dgm:dir/>
          <dgm:resizeHandles val="exact"/>
        </dgm:presLayoutVars>
      </dgm:prSet>
      <dgm:spPr/>
    </dgm:pt>
    <dgm:pt modelId="{AA61EDF4-C876-47FF-8823-C5E857EE25BF}" type="pres">
      <dgm:prSet presAssocID="{4F5B2396-8A47-46F3-A73D-DB1F127D0C07}" presName="composite" presStyleCnt="0"/>
      <dgm:spPr/>
    </dgm:pt>
    <dgm:pt modelId="{1AF334C5-216E-4277-AAD3-DF4BA20309BC}" type="pres">
      <dgm:prSet presAssocID="{4F5B2396-8A47-46F3-A73D-DB1F127D0C07}"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23000" r="-23000"/>
          </a:stretch>
        </a:blipFill>
      </dgm:spPr>
    </dgm:pt>
    <dgm:pt modelId="{9DE83539-9561-428D-B683-8EF447A07615}" type="pres">
      <dgm:prSet presAssocID="{4F5B2396-8A47-46F3-A73D-DB1F127D0C07}" presName="txShp" presStyleLbl="node1" presStyleIdx="0" presStyleCnt="5">
        <dgm:presLayoutVars>
          <dgm:bulletEnabled val="1"/>
        </dgm:presLayoutVars>
      </dgm:prSet>
      <dgm:spPr/>
      <dgm:t>
        <a:bodyPr/>
        <a:lstStyle/>
        <a:p>
          <a:endParaRPr lang="es-MX"/>
        </a:p>
      </dgm:t>
    </dgm:pt>
    <dgm:pt modelId="{6765CBC5-65A4-4007-874C-D73CD1465D13}" type="pres">
      <dgm:prSet presAssocID="{6E0BEEAE-25AA-4063-84CA-E6298C0611A3}" presName="spacing" presStyleCnt="0"/>
      <dgm:spPr/>
    </dgm:pt>
    <dgm:pt modelId="{C7954340-A9AF-4EEA-827D-5C8F7FFD7B7F}" type="pres">
      <dgm:prSet presAssocID="{ADA84DAF-A2BC-4AA6-B94B-8EA7913E8051}" presName="composite" presStyleCnt="0"/>
      <dgm:spPr/>
    </dgm:pt>
    <dgm:pt modelId="{7202F753-94F0-4463-B2DD-5F5C47E7E888}" type="pres">
      <dgm:prSet presAssocID="{ADA84DAF-A2BC-4AA6-B94B-8EA7913E8051}" presName="imgShp" presStyleLbl="f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dgm:spPr>
    </dgm:pt>
    <dgm:pt modelId="{285E7571-8B51-4AE5-A409-1FFBB2106124}" type="pres">
      <dgm:prSet presAssocID="{ADA84DAF-A2BC-4AA6-B94B-8EA7913E8051}" presName="txShp" presStyleLbl="node1" presStyleIdx="1" presStyleCnt="5">
        <dgm:presLayoutVars>
          <dgm:bulletEnabled val="1"/>
        </dgm:presLayoutVars>
      </dgm:prSet>
      <dgm:spPr/>
      <dgm:t>
        <a:bodyPr/>
        <a:lstStyle/>
        <a:p>
          <a:endParaRPr lang="es-MX"/>
        </a:p>
      </dgm:t>
    </dgm:pt>
    <dgm:pt modelId="{97079729-F6FF-4B40-AE01-7BB7468D915A}" type="pres">
      <dgm:prSet presAssocID="{2990B8E1-C038-48F7-BB85-AF2F27B79414}" presName="spacing" presStyleCnt="0"/>
      <dgm:spPr/>
    </dgm:pt>
    <dgm:pt modelId="{60A63278-3886-4F07-9AB9-D2A9D5574333}" type="pres">
      <dgm:prSet presAssocID="{D9C6EED8-CD0F-410A-B0FD-B1C9C410A437}" presName="composite" presStyleCnt="0"/>
      <dgm:spPr/>
    </dgm:pt>
    <dgm:pt modelId="{3631AF78-2977-4532-831C-A259EA662DAD}" type="pres">
      <dgm:prSet presAssocID="{D9C6EED8-CD0F-410A-B0FD-B1C9C410A437}" presName="imgShp"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BF46A7CF-7CF3-4D38-BF40-33CEF3C4B595}" type="pres">
      <dgm:prSet presAssocID="{D9C6EED8-CD0F-410A-B0FD-B1C9C410A437}" presName="txShp" presStyleLbl="node1" presStyleIdx="2" presStyleCnt="5">
        <dgm:presLayoutVars>
          <dgm:bulletEnabled val="1"/>
        </dgm:presLayoutVars>
      </dgm:prSet>
      <dgm:spPr/>
      <dgm:t>
        <a:bodyPr/>
        <a:lstStyle/>
        <a:p>
          <a:endParaRPr lang="es-MX"/>
        </a:p>
      </dgm:t>
    </dgm:pt>
    <dgm:pt modelId="{56D9CDAB-DFCA-449F-9159-27AEABB8F531}" type="pres">
      <dgm:prSet presAssocID="{18FBB7BB-F9DD-4C60-8B04-6C28B00B06B9}" presName="spacing" presStyleCnt="0"/>
      <dgm:spPr/>
    </dgm:pt>
    <dgm:pt modelId="{711CE4B2-9CF6-4CE3-A61D-C1D921096030}" type="pres">
      <dgm:prSet presAssocID="{493CBD87-5454-43F2-BC74-646AF1932A91}" presName="composite" presStyleCnt="0"/>
      <dgm:spPr/>
    </dgm:pt>
    <dgm:pt modelId="{5B9073BB-B3EC-4C08-B622-F8FBDBFB8409}" type="pres">
      <dgm:prSet presAssocID="{493CBD87-5454-43F2-BC74-646AF1932A91}" presName="imgShp"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E2C2DFFF-2C44-4F28-964C-EB6A1972F53A}" type="pres">
      <dgm:prSet presAssocID="{493CBD87-5454-43F2-BC74-646AF1932A91}" presName="txShp" presStyleLbl="node1" presStyleIdx="3" presStyleCnt="5">
        <dgm:presLayoutVars>
          <dgm:bulletEnabled val="1"/>
        </dgm:presLayoutVars>
      </dgm:prSet>
      <dgm:spPr/>
      <dgm:t>
        <a:bodyPr/>
        <a:lstStyle/>
        <a:p>
          <a:endParaRPr lang="es-MX"/>
        </a:p>
      </dgm:t>
    </dgm:pt>
    <dgm:pt modelId="{C3A0AE53-069E-42ED-8009-6C8A7304C89A}" type="pres">
      <dgm:prSet presAssocID="{752DE6F3-D59E-4B5E-B729-D15D5AFD5CBC}" presName="spacing" presStyleCnt="0"/>
      <dgm:spPr/>
    </dgm:pt>
    <dgm:pt modelId="{BE6ED9E9-1CA4-4C54-B9D1-9377AB3A865B}" type="pres">
      <dgm:prSet presAssocID="{5EEFA728-166E-4242-9B50-2CE65B755E48}" presName="composite" presStyleCnt="0"/>
      <dgm:spPr/>
    </dgm:pt>
    <dgm:pt modelId="{DA0622AF-22EB-4A14-B71A-C424691B5297}" type="pres">
      <dgm:prSet presAssocID="{5EEFA728-166E-4242-9B50-2CE65B755E48}" presName="imgShp" presStyleLbl="fg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17000" r="-17000"/>
          </a:stretch>
        </a:blipFill>
      </dgm:spPr>
    </dgm:pt>
    <dgm:pt modelId="{C7383192-FEC6-4B8C-97F6-4345AC2DE8AC}" type="pres">
      <dgm:prSet presAssocID="{5EEFA728-166E-4242-9B50-2CE65B755E48}" presName="txShp" presStyleLbl="node1" presStyleIdx="4" presStyleCnt="5">
        <dgm:presLayoutVars>
          <dgm:bulletEnabled val="1"/>
        </dgm:presLayoutVars>
      </dgm:prSet>
      <dgm:spPr/>
      <dgm:t>
        <a:bodyPr/>
        <a:lstStyle/>
        <a:p>
          <a:endParaRPr lang="es-MX"/>
        </a:p>
      </dgm:t>
    </dgm:pt>
  </dgm:ptLst>
  <dgm:cxnLst>
    <dgm:cxn modelId="{1E47B032-E1E4-436A-BDDC-88D91365995B}" srcId="{4607ED44-4E78-4415-AC52-60300A260A3D}" destId="{ADA84DAF-A2BC-4AA6-B94B-8EA7913E8051}" srcOrd="1" destOrd="0" parTransId="{FE4992BF-3581-4161-94C4-13C5574F5ED3}" sibTransId="{2990B8E1-C038-48F7-BB85-AF2F27B79414}"/>
    <dgm:cxn modelId="{D562A000-4916-41BE-93CF-8F08F4DA7488}" type="presOf" srcId="{4607ED44-4E78-4415-AC52-60300A260A3D}" destId="{6F3D7183-B910-4BC2-BD73-EE85B7EE20A0}" srcOrd="0" destOrd="0" presId="urn:microsoft.com/office/officeart/2005/8/layout/vList3"/>
    <dgm:cxn modelId="{C48707BF-5A23-4819-A623-E2D8ADB6119F}" type="presOf" srcId="{4F5B2396-8A47-46F3-A73D-DB1F127D0C07}" destId="{9DE83539-9561-428D-B683-8EF447A07615}" srcOrd="0" destOrd="0" presId="urn:microsoft.com/office/officeart/2005/8/layout/vList3"/>
    <dgm:cxn modelId="{6FD1B52D-E087-4657-877C-A65934C77C96}" type="presOf" srcId="{ADA84DAF-A2BC-4AA6-B94B-8EA7913E8051}" destId="{285E7571-8B51-4AE5-A409-1FFBB2106124}" srcOrd="0" destOrd="0" presId="urn:microsoft.com/office/officeart/2005/8/layout/vList3"/>
    <dgm:cxn modelId="{C24EA6DB-0622-47FF-90B8-40F80131C6C7}" srcId="{4607ED44-4E78-4415-AC52-60300A260A3D}" destId="{D9C6EED8-CD0F-410A-B0FD-B1C9C410A437}" srcOrd="2" destOrd="0" parTransId="{ACBD5230-02AF-489A-962A-9E0267507569}" sibTransId="{18FBB7BB-F9DD-4C60-8B04-6C28B00B06B9}"/>
    <dgm:cxn modelId="{AF412ADB-B601-4BE4-9DC6-A1371ECE7F65}" srcId="{4607ED44-4E78-4415-AC52-60300A260A3D}" destId="{493CBD87-5454-43F2-BC74-646AF1932A91}" srcOrd="3" destOrd="0" parTransId="{8003A792-8465-414B-B703-5B2D187C2A2D}" sibTransId="{752DE6F3-D59E-4B5E-B729-D15D5AFD5CBC}"/>
    <dgm:cxn modelId="{D0E64F75-4A57-4BF2-A264-C0FDB4771150}" type="presOf" srcId="{5EEFA728-166E-4242-9B50-2CE65B755E48}" destId="{C7383192-FEC6-4B8C-97F6-4345AC2DE8AC}" srcOrd="0" destOrd="0" presId="urn:microsoft.com/office/officeart/2005/8/layout/vList3"/>
    <dgm:cxn modelId="{7F5ECDB5-8EC4-4B80-9237-6F45A1053A49}" type="presOf" srcId="{D9C6EED8-CD0F-410A-B0FD-B1C9C410A437}" destId="{BF46A7CF-7CF3-4D38-BF40-33CEF3C4B595}" srcOrd="0" destOrd="0" presId="urn:microsoft.com/office/officeart/2005/8/layout/vList3"/>
    <dgm:cxn modelId="{5AAAEAF1-2269-4A91-BA7A-6DA39CEE9157}" srcId="{4607ED44-4E78-4415-AC52-60300A260A3D}" destId="{5EEFA728-166E-4242-9B50-2CE65B755E48}" srcOrd="4" destOrd="0" parTransId="{6E629604-D982-4CA2-B6F1-DF79DA720189}" sibTransId="{021A17E2-CF68-46F9-B1C4-AEC726723684}"/>
    <dgm:cxn modelId="{280B62A6-938E-446F-9A38-852F2E0E2EE8}" srcId="{4607ED44-4E78-4415-AC52-60300A260A3D}" destId="{4F5B2396-8A47-46F3-A73D-DB1F127D0C07}" srcOrd="0" destOrd="0" parTransId="{E2EB4DBD-E334-43AE-8176-F9582989ACDD}" sibTransId="{6E0BEEAE-25AA-4063-84CA-E6298C0611A3}"/>
    <dgm:cxn modelId="{105B6761-CC0B-4175-84EB-7F8DE859FC32}" type="presOf" srcId="{493CBD87-5454-43F2-BC74-646AF1932A91}" destId="{E2C2DFFF-2C44-4F28-964C-EB6A1972F53A}" srcOrd="0" destOrd="0" presId="urn:microsoft.com/office/officeart/2005/8/layout/vList3"/>
    <dgm:cxn modelId="{31296FCE-BA8D-40EC-8BAE-B2F6A6983C85}" type="presParOf" srcId="{6F3D7183-B910-4BC2-BD73-EE85B7EE20A0}" destId="{AA61EDF4-C876-47FF-8823-C5E857EE25BF}" srcOrd="0" destOrd="0" presId="urn:microsoft.com/office/officeart/2005/8/layout/vList3"/>
    <dgm:cxn modelId="{12393DAC-B9E2-4BEC-A0BB-15680B958280}" type="presParOf" srcId="{AA61EDF4-C876-47FF-8823-C5E857EE25BF}" destId="{1AF334C5-216E-4277-AAD3-DF4BA20309BC}" srcOrd="0" destOrd="0" presId="urn:microsoft.com/office/officeart/2005/8/layout/vList3"/>
    <dgm:cxn modelId="{A6B42208-01EB-41DA-BC51-EBBD66956D74}" type="presParOf" srcId="{AA61EDF4-C876-47FF-8823-C5E857EE25BF}" destId="{9DE83539-9561-428D-B683-8EF447A07615}" srcOrd="1" destOrd="0" presId="urn:microsoft.com/office/officeart/2005/8/layout/vList3"/>
    <dgm:cxn modelId="{0F12129F-745F-4E77-8280-A98A4DE5F3F1}" type="presParOf" srcId="{6F3D7183-B910-4BC2-BD73-EE85B7EE20A0}" destId="{6765CBC5-65A4-4007-874C-D73CD1465D13}" srcOrd="1" destOrd="0" presId="urn:microsoft.com/office/officeart/2005/8/layout/vList3"/>
    <dgm:cxn modelId="{5E0F5489-4658-4A19-AC74-81208F1A5CE7}" type="presParOf" srcId="{6F3D7183-B910-4BC2-BD73-EE85B7EE20A0}" destId="{C7954340-A9AF-4EEA-827D-5C8F7FFD7B7F}" srcOrd="2" destOrd="0" presId="urn:microsoft.com/office/officeart/2005/8/layout/vList3"/>
    <dgm:cxn modelId="{28BFBCBE-ADAB-4BE9-9F31-E881A446D7DA}" type="presParOf" srcId="{C7954340-A9AF-4EEA-827D-5C8F7FFD7B7F}" destId="{7202F753-94F0-4463-B2DD-5F5C47E7E888}" srcOrd="0" destOrd="0" presId="urn:microsoft.com/office/officeart/2005/8/layout/vList3"/>
    <dgm:cxn modelId="{DE7C6CFF-9208-49C2-A5F0-6B830DBD81A2}" type="presParOf" srcId="{C7954340-A9AF-4EEA-827D-5C8F7FFD7B7F}" destId="{285E7571-8B51-4AE5-A409-1FFBB2106124}" srcOrd="1" destOrd="0" presId="urn:microsoft.com/office/officeart/2005/8/layout/vList3"/>
    <dgm:cxn modelId="{B8FA4867-AEED-4AA7-97C8-AA6EA99122EA}" type="presParOf" srcId="{6F3D7183-B910-4BC2-BD73-EE85B7EE20A0}" destId="{97079729-F6FF-4B40-AE01-7BB7468D915A}" srcOrd="3" destOrd="0" presId="urn:microsoft.com/office/officeart/2005/8/layout/vList3"/>
    <dgm:cxn modelId="{74AC462E-7ECA-4978-95F9-D31598EF8B1C}" type="presParOf" srcId="{6F3D7183-B910-4BC2-BD73-EE85B7EE20A0}" destId="{60A63278-3886-4F07-9AB9-D2A9D5574333}" srcOrd="4" destOrd="0" presId="urn:microsoft.com/office/officeart/2005/8/layout/vList3"/>
    <dgm:cxn modelId="{76D9D5AB-814F-4EED-818E-9020964DF718}" type="presParOf" srcId="{60A63278-3886-4F07-9AB9-D2A9D5574333}" destId="{3631AF78-2977-4532-831C-A259EA662DAD}" srcOrd="0" destOrd="0" presId="urn:microsoft.com/office/officeart/2005/8/layout/vList3"/>
    <dgm:cxn modelId="{39676CA2-E586-4F51-BF6F-44058B4C67C1}" type="presParOf" srcId="{60A63278-3886-4F07-9AB9-D2A9D5574333}" destId="{BF46A7CF-7CF3-4D38-BF40-33CEF3C4B595}" srcOrd="1" destOrd="0" presId="urn:microsoft.com/office/officeart/2005/8/layout/vList3"/>
    <dgm:cxn modelId="{2F9B81B7-BBB5-48E0-ADFD-5CC507907D39}" type="presParOf" srcId="{6F3D7183-B910-4BC2-BD73-EE85B7EE20A0}" destId="{56D9CDAB-DFCA-449F-9159-27AEABB8F531}" srcOrd="5" destOrd="0" presId="urn:microsoft.com/office/officeart/2005/8/layout/vList3"/>
    <dgm:cxn modelId="{FC08DA63-659C-4B55-89E8-D2974D0D9B23}" type="presParOf" srcId="{6F3D7183-B910-4BC2-BD73-EE85B7EE20A0}" destId="{711CE4B2-9CF6-4CE3-A61D-C1D921096030}" srcOrd="6" destOrd="0" presId="urn:microsoft.com/office/officeart/2005/8/layout/vList3"/>
    <dgm:cxn modelId="{D0A313DC-CFB2-4132-8C67-5FDC99D3B3FD}" type="presParOf" srcId="{711CE4B2-9CF6-4CE3-A61D-C1D921096030}" destId="{5B9073BB-B3EC-4C08-B622-F8FBDBFB8409}" srcOrd="0" destOrd="0" presId="urn:microsoft.com/office/officeart/2005/8/layout/vList3"/>
    <dgm:cxn modelId="{83C749F2-3E75-484A-89B5-C60E0BD515AB}" type="presParOf" srcId="{711CE4B2-9CF6-4CE3-A61D-C1D921096030}" destId="{E2C2DFFF-2C44-4F28-964C-EB6A1972F53A}" srcOrd="1" destOrd="0" presId="urn:microsoft.com/office/officeart/2005/8/layout/vList3"/>
    <dgm:cxn modelId="{5F1CFFE9-9F57-41E8-8674-9ECD879E2B3D}" type="presParOf" srcId="{6F3D7183-B910-4BC2-BD73-EE85B7EE20A0}" destId="{C3A0AE53-069E-42ED-8009-6C8A7304C89A}" srcOrd="7" destOrd="0" presId="urn:microsoft.com/office/officeart/2005/8/layout/vList3"/>
    <dgm:cxn modelId="{E3A545B9-BB7A-4742-B3F9-F161F2DD90B3}" type="presParOf" srcId="{6F3D7183-B910-4BC2-BD73-EE85B7EE20A0}" destId="{BE6ED9E9-1CA4-4C54-B9D1-9377AB3A865B}" srcOrd="8" destOrd="0" presId="urn:microsoft.com/office/officeart/2005/8/layout/vList3"/>
    <dgm:cxn modelId="{BB07D736-75F4-4C8C-93C1-C6680C48197B}" type="presParOf" srcId="{BE6ED9E9-1CA4-4C54-B9D1-9377AB3A865B}" destId="{DA0622AF-22EB-4A14-B71A-C424691B5297}" srcOrd="0" destOrd="0" presId="urn:microsoft.com/office/officeart/2005/8/layout/vList3"/>
    <dgm:cxn modelId="{7D6A3C24-E536-4285-892A-B01B7E4B1CE1}" type="presParOf" srcId="{BE6ED9E9-1CA4-4C54-B9D1-9377AB3A865B}" destId="{C7383192-FEC6-4B8C-97F6-4345AC2DE8A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86F54FB-E591-4BE5-9751-6430CCB30D40}" type="doc">
      <dgm:prSet loTypeId="urn:microsoft.com/office/officeart/2005/8/layout/pyramid2" loCatId="list" qsTypeId="urn:microsoft.com/office/officeart/2005/8/quickstyle/simple1" qsCatId="simple" csTypeId="urn:microsoft.com/office/officeart/2005/8/colors/colorful4" csCatId="colorful" phldr="1"/>
      <dgm:spPr/>
      <dgm:t>
        <a:bodyPr/>
        <a:lstStyle/>
        <a:p>
          <a:endParaRPr lang="es-MX"/>
        </a:p>
      </dgm:t>
    </dgm:pt>
    <dgm:pt modelId="{341B1C88-3824-447C-A3F0-F89EB92B25F7}">
      <dgm:prSet phldrT="[Texto]"/>
      <dgm:spPr/>
      <dgm:t>
        <a:bodyPr/>
        <a:lstStyle/>
        <a:p>
          <a:r>
            <a:rPr lang="es-MX" dirty="0"/>
            <a:t>Inversión de los empresarios</a:t>
          </a:r>
        </a:p>
      </dgm:t>
    </dgm:pt>
    <dgm:pt modelId="{2669BE6B-4FA2-46DF-883C-EFCFAFE6D7DB}" type="parTrans" cxnId="{2C5B1927-3415-4FA4-9081-B4CF597867F6}">
      <dgm:prSet/>
      <dgm:spPr/>
      <dgm:t>
        <a:bodyPr/>
        <a:lstStyle/>
        <a:p>
          <a:endParaRPr lang="es-MX"/>
        </a:p>
      </dgm:t>
    </dgm:pt>
    <dgm:pt modelId="{26381BDF-C7AF-4B72-9644-D54DFACC5279}" type="sibTrans" cxnId="{2C5B1927-3415-4FA4-9081-B4CF597867F6}">
      <dgm:prSet/>
      <dgm:spPr/>
      <dgm:t>
        <a:bodyPr/>
        <a:lstStyle/>
        <a:p>
          <a:endParaRPr lang="es-MX"/>
        </a:p>
      </dgm:t>
    </dgm:pt>
    <dgm:pt modelId="{6672C555-4CEE-4274-AD58-CFE918ECEA1B}">
      <dgm:prSet phldrT="[Texto]"/>
      <dgm:spPr/>
      <dgm:t>
        <a:bodyPr/>
        <a:lstStyle/>
        <a:p>
          <a:r>
            <a:rPr lang="es-MX" dirty="0"/>
            <a:t>Estructura industrial</a:t>
          </a:r>
        </a:p>
      </dgm:t>
    </dgm:pt>
    <dgm:pt modelId="{E789C501-38A7-4AE7-999E-132B9998BE77}" type="parTrans" cxnId="{02D8610D-7EC5-4743-BA8B-03D12447DA5C}">
      <dgm:prSet/>
      <dgm:spPr/>
      <dgm:t>
        <a:bodyPr/>
        <a:lstStyle/>
        <a:p>
          <a:endParaRPr lang="es-MX"/>
        </a:p>
      </dgm:t>
    </dgm:pt>
    <dgm:pt modelId="{2548E9AA-06FB-4947-8DD7-8306AA530E49}" type="sibTrans" cxnId="{02D8610D-7EC5-4743-BA8B-03D12447DA5C}">
      <dgm:prSet/>
      <dgm:spPr/>
      <dgm:t>
        <a:bodyPr/>
        <a:lstStyle/>
        <a:p>
          <a:endParaRPr lang="es-MX"/>
        </a:p>
      </dgm:t>
    </dgm:pt>
    <dgm:pt modelId="{963D101D-E3CC-443E-A17D-05B3B7998F5F}" type="pres">
      <dgm:prSet presAssocID="{986F54FB-E591-4BE5-9751-6430CCB30D40}" presName="compositeShape" presStyleCnt="0">
        <dgm:presLayoutVars>
          <dgm:dir/>
          <dgm:resizeHandles/>
        </dgm:presLayoutVars>
      </dgm:prSet>
      <dgm:spPr/>
      <dgm:t>
        <a:bodyPr/>
        <a:lstStyle/>
        <a:p>
          <a:endParaRPr lang="es-MX"/>
        </a:p>
      </dgm:t>
    </dgm:pt>
    <dgm:pt modelId="{88F72CE5-3E18-4FB0-9386-5FD4A7186165}" type="pres">
      <dgm:prSet presAssocID="{986F54FB-E591-4BE5-9751-6430CCB30D40}" presName="pyramid" presStyleLbl="node1" presStyleIdx="0" presStyleCnt="1"/>
      <dgm:spPr/>
    </dgm:pt>
    <dgm:pt modelId="{33D49C10-7204-4AA3-B95A-C52F43FDC49C}" type="pres">
      <dgm:prSet presAssocID="{986F54FB-E591-4BE5-9751-6430CCB30D40}" presName="theList" presStyleCnt="0"/>
      <dgm:spPr/>
    </dgm:pt>
    <dgm:pt modelId="{00546E73-0FD4-4994-8C68-E4B551343E28}" type="pres">
      <dgm:prSet presAssocID="{341B1C88-3824-447C-A3F0-F89EB92B25F7}" presName="aNode" presStyleLbl="fgAcc1" presStyleIdx="0" presStyleCnt="2">
        <dgm:presLayoutVars>
          <dgm:bulletEnabled val="1"/>
        </dgm:presLayoutVars>
      </dgm:prSet>
      <dgm:spPr/>
      <dgm:t>
        <a:bodyPr/>
        <a:lstStyle/>
        <a:p>
          <a:endParaRPr lang="es-MX"/>
        </a:p>
      </dgm:t>
    </dgm:pt>
    <dgm:pt modelId="{50A2C906-8C4D-49ED-9514-490443A90255}" type="pres">
      <dgm:prSet presAssocID="{341B1C88-3824-447C-A3F0-F89EB92B25F7}" presName="aSpace" presStyleCnt="0"/>
      <dgm:spPr/>
    </dgm:pt>
    <dgm:pt modelId="{B3E49C4A-36A5-4AE3-84DC-B64FB73A3162}" type="pres">
      <dgm:prSet presAssocID="{6672C555-4CEE-4274-AD58-CFE918ECEA1B}" presName="aNode" presStyleLbl="fgAcc1" presStyleIdx="1" presStyleCnt="2">
        <dgm:presLayoutVars>
          <dgm:bulletEnabled val="1"/>
        </dgm:presLayoutVars>
      </dgm:prSet>
      <dgm:spPr/>
      <dgm:t>
        <a:bodyPr/>
        <a:lstStyle/>
        <a:p>
          <a:endParaRPr lang="es-MX"/>
        </a:p>
      </dgm:t>
    </dgm:pt>
    <dgm:pt modelId="{E2F17BF3-5F08-4A34-8450-F1A23A00B6B6}" type="pres">
      <dgm:prSet presAssocID="{6672C555-4CEE-4274-AD58-CFE918ECEA1B}" presName="aSpace" presStyleCnt="0"/>
      <dgm:spPr/>
    </dgm:pt>
  </dgm:ptLst>
  <dgm:cxnLst>
    <dgm:cxn modelId="{0564F8EE-C8F1-4B75-908C-6E11B7C86763}" type="presOf" srcId="{341B1C88-3824-447C-A3F0-F89EB92B25F7}" destId="{00546E73-0FD4-4994-8C68-E4B551343E28}" srcOrd="0" destOrd="0" presId="urn:microsoft.com/office/officeart/2005/8/layout/pyramid2"/>
    <dgm:cxn modelId="{3C9E010D-AAAA-40AA-8467-9521492908B3}" type="presOf" srcId="{6672C555-4CEE-4274-AD58-CFE918ECEA1B}" destId="{B3E49C4A-36A5-4AE3-84DC-B64FB73A3162}" srcOrd="0" destOrd="0" presId="urn:microsoft.com/office/officeart/2005/8/layout/pyramid2"/>
    <dgm:cxn modelId="{2C5B1927-3415-4FA4-9081-B4CF597867F6}" srcId="{986F54FB-E591-4BE5-9751-6430CCB30D40}" destId="{341B1C88-3824-447C-A3F0-F89EB92B25F7}" srcOrd="0" destOrd="0" parTransId="{2669BE6B-4FA2-46DF-883C-EFCFAFE6D7DB}" sibTransId="{26381BDF-C7AF-4B72-9644-D54DFACC5279}"/>
    <dgm:cxn modelId="{02D8610D-7EC5-4743-BA8B-03D12447DA5C}" srcId="{986F54FB-E591-4BE5-9751-6430CCB30D40}" destId="{6672C555-4CEE-4274-AD58-CFE918ECEA1B}" srcOrd="1" destOrd="0" parTransId="{E789C501-38A7-4AE7-999E-132B9998BE77}" sibTransId="{2548E9AA-06FB-4947-8DD7-8306AA530E49}"/>
    <dgm:cxn modelId="{3E98C642-E05E-4B1D-9D1C-5990C347CBEE}" type="presOf" srcId="{986F54FB-E591-4BE5-9751-6430CCB30D40}" destId="{963D101D-E3CC-443E-A17D-05B3B7998F5F}" srcOrd="0" destOrd="0" presId="urn:microsoft.com/office/officeart/2005/8/layout/pyramid2"/>
    <dgm:cxn modelId="{EDD9F22D-10B4-4409-8ACB-76B438818985}" type="presParOf" srcId="{963D101D-E3CC-443E-A17D-05B3B7998F5F}" destId="{88F72CE5-3E18-4FB0-9386-5FD4A7186165}" srcOrd="0" destOrd="0" presId="urn:microsoft.com/office/officeart/2005/8/layout/pyramid2"/>
    <dgm:cxn modelId="{ED6AD16E-EC20-4122-A9EB-AF0E980F9575}" type="presParOf" srcId="{963D101D-E3CC-443E-A17D-05B3B7998F5F}" destId="{33D49C10-7204-4AA3-B95A-C52F43FDC49C}" srcOrd="1" destOrd="0" presId="urn:microsoft.com/office/officeart/2005/8/layout/pyramid2"/>
    <dgm:cxn modelId="{0F05CBBE-F171-454B-B234-74893A2845FF}" type="presParOf" srcId="{33D49C10-7204-4AA3-B95A-C52F43FDC49C}" destId="{00546E73-0FD4-4994-8C68-E4B551343E28}" srcOrd="0" destOrd="0" presId="urn:microsoft.com/office/officeart/2005/8/layout/pyramid2"/>
    <dgm:cxn modelId="{78DC216F-AE48-446F-B25B-79496E4D1470}" type="presParOf" srcId="{33D49C10-7204-4AA3-B95A-C52F43FDC49C}" destId="{50A2C906-8C4D-49ED-9514-490443A90255}" srcOrd="1" destOrd="0" presId="urn:microsoft.com/office/officeart/2005/8/layout/pyramid2"/>
    <dgm:cxn modelId="{E5806256-5D1A-4E95-B104-D3F4BC194395}" type="presParOf" srcId="{33D49C10-7204-4AA3-B95A-C52F43FDC49C}" destId="{B3E49C4A-36A5-4AE3-84DC-B64FB73A3162}" srcOrd="2" destOrd="0" presId="urn:microsoft.com/office/officeart/2005/8/layout/pyramid2"/>
    <dgm:cxn modelId="{D95C7C65-BDAD-4F79-869A-1FBE75637227}" type="presParOf" srcId="{33D49C10-7204-4AA3-B95A-C52F43FDC49C}" destId="{E2F17BF3-5F08-4A34-8450-F1A23A00B6B6}" srcOrd="3"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FFEDF5-F2F7-4229-A082-4D51CEF7ED31}" type="doc">
      <dgm:prSet loTypeId="urn:microsoft.com/office/officeart/2005/8/layout/venn1" loCatId="relationship" qsTypeId="urn:microsoft.com/office/officeart/2005/8/quickstyle/simple1" qsCatId="simple" csTypeId="urn:microsoft.com/office/officeart/2005/8/colors/colorful1" csCatId="colorful" phldr="1"/>
      <dgm:spPr/>
      <dgm:t>
        <a:bodyPr/>
        <a:lstStyle/>
        <a:p>
          <a:endParaRPr lang="es-MX"/>
        </a:p>
      </dgm:t>
    </dgm:pt>
    <dgm:pt modelId="{613E9BB9-B297-49FB-A8BD-655A8FF21F91}">
      <dgm:prSet phldrT="[Texto]" custT="1"/>
      <dgm:spPr/>
      <dgm:t>
        <a:bodyPr/>
        <a:lstStyle/>
        <a:p>
          <a:r>
            <a:rPr lang="es-MX" sz="4000" dirty="0"/>
            <a:t>Extensión</a:t>
          </a:r>
        </a:p>
      </dgm:t>
    </dgm:pt>
    <dgm:pt modelId="{8F52B86E-8003-4AC6-8C44-3EA58BC45DC3}" type="parTrans" cxnId="{106ABC5A-6560-4A94-B1BE-92213A0B0DA5}">
      <dgm:prSet/>
      <dgm:spPr/>
      <dgm:t>
        <a:bodyPr/>
        <a:lstStyle/>
        <a:p>
          <a:endParaRPr lang="es-MX"/>
        </a:p>
      </dgm:t>
    </dgm:pt>
    <dgm:pt modelId="{6B0A81D0-529C-4543-A028-AF179C85A1C6}" type="sibTrans" cxnId="{106ABC5A-6560-4A94-B1BE-92213A0B0DA5}">
      <dgm:prSet/>
      <dgm:spPr/>
      <dgm:t>
        <a:bodyPr/>
        <a:lstStyle/>
        <a:p>
          <a:endParaRPr lang="es-MX"/>
        </a:p>
      </dgm:t>
    </dgm:pt>
    <dgm:pt modelId="{CBD2EBF3-8CD8-4A62-B845-EF64C0C6E21B}">
      <dgm:prSet phldrT="[Texto]" custT="1"/>
      <dgm:spPr/>
      <dgm:t>
        <a:bodyPr/>
        <a:lstStyle/>
        <a:p>
          <a:r>
            <a:rPr lang="es-MX" sz="2400" dirty="0"/>
            <a:t>Repetición de elementos sobre determinadas superficies</a:t>
          </a:r>
        </a:p>
      </dgm:t>
    </dgm:pt>
    <dgm:pt modelId="{77ECF209-7088-4BF2-B56F-B5C8D58BABC9}" type="parTrans" cxnId="{DCAA5F56-7B6F-4244-A8EE-669C55EED68E}">
      <dgm:prSet/>
      <dgm:spPr/>
      <dgm:t>
        <a:bodyPr/>
        <a:lstStyle/>
        <a:p>
          <a:endParaRPr lang="es-MX"/>
        </a:p>
      </dgm:t>
    </dgm:pt>
    <dgm:pt modelId="{8BEB8E16-AA91-44D3-AFB6-3B4781797C4D}" type="sibTrans" cxnId="{DCAA5F56-7B6F-4244-A8EE-669C55EED68E}">
      <dgm:prSet/>
      <dgm:spPr/>
      <dgm:t>
        <a:bodyPr/>
        <a:lstStyle/>
        <a:p>
          <a:endParaRPr lang="es-MX"/>
        </a:p>
      </dgm:t>
    </dgm:pt>
    <dgm:pt modelId="{EC346662-3B9C-471A-9478-27CD9CE67C7A}">
      <dgm:prSet/>
      <dgm:spPr/>
      <dgm:t>
        <a:bodyPr/>
        <a:lstStyle/>
        <a:p>
          <a:r>
            <a:rPr lang="es-MX" dirty="0"/>
            <a:t>Paisaje geográfico</a:t>
          </a:r>
        </a:p>
      </dgm:t>
    </dgm:pt>
    <dgm:pt modelId="{D934B6F0-5E2B-4ED9-884C-ECF5130734A6}" type="parTrans" cxnId="{87088F12-FD7E-4E66-9D7C-90890AACDB82}">
      <dgm:prSet/>
      <dgm:spPr/>
      <dgm:t>
        <a:bodyPr/>
        <a:lstStyle/>
        <a:p>
          <a:endParaRPr lang="es-MX"/>
        </a:p>
      </dgm:t>
    </dgm:pt>
    <dgm:pt modelId="{6CB43349-6E77-4456-8509-9B4732AA4A45}" type="sibTrans" cxnId="{87088F12-FD7E-4E66-9D7C-90890AACDB82}">
      <dgm:prSet/>
      <dgm:spPr/>
      <dgm:t>
        <a:bodyPr/>
        <a:lstStyle/>
        <a:p>
          <a:endParaRPr lang="es-MX"/>
        </a:p>
      </dgm:t>
    </dgm:pt>
    <dgm:pt modelId="{3895644C-B619-4648-A0F6-043A1B3D2D48}" type="pres">
      <dgm:prSet presAssocID="{D6FFEDF5-F2F7-4229-A082-4D51CEF7ED31}" presName="compositeShape" presStyleCnt="0">
        <dgm:presLayoutVars>
          <dgm:chMax val="7"/>
          <dgm:dir/>
          <dgm:resizeHandles val="exact"/>
        </dgm:presLayoutVars>
      </dgm:prSet>
      <dgm:spPr/>
      <dgm:t>
        <a:bodyPr/>
        <a:lstStyle/>
        <a:p>
          <a:endParaRPr lang="es-MX"/>
        </a:p>
      </dgm:t>
    </dgm:pt>
    <dgm:pt modelId="{96923D5A-E762-49B5-B4E9-1A123F208C0D}" type="pres">
      <dgm:prSet presAssocID="{613E9BB9-B297-49FB-A8BD-655A8FF21F91}" presName="circ1" presStyleLbl="vennNode1" presStyleIdx="0" presStyleCnt="3"/>
      <dgm:spPr/>
      <dgm:t>
        <a:bodyPr/>
        <a:lstStyle/>
        <a:p>
          <a:endParaRPr lang="es-MX"/>
        </a:p>
      </dgm:t>
    </dgm:pt>
    <dgm:pt modelId="{3A6D26A4-3F4D-4819-A0AD-179FC67321A2}" type="pres">
      <dgm:prSet presAssocID="{613E9BB9-B297-49FB-A8BD-655A8FF21F91}" presName="circ1Tx" presStyleLbl="revTx" presStyleIdx="0" presStyleCnt="0">
        <dgm:presLayoutVars>
          <dgm:chMax val="0"/>
          <dgm:chPref val="0"/>
          <dgm:bulletEnabled val="1"/>
        </dgm:presLayoutVars>
      </dgm:prSet>
      <dgm:spPr/>
      <dgm:t>
        <a:bodyPr/>
        <a:lstStyle/>
        <a:p>
          <a:endParaRPr lang="es-MX"/>
        </a:p>
      </dgm:t>
    </dgm:pt>
    <dgm:pt modelId="{AF6702A3-CFAD-488F-A270-372FAFF07CD8}" type="pres">
      <dgm:prSet presAssocID="{EC346662-3B9C-471A-9478-27CD9CE67C7A}" presName="circ2" presStyleLbl="vennNode1" presStyleIdx="1" presStyleCnt="3"/>
      <dgm:spPr/>
      <dgm:t>
        <a:bodyPr/>
        <a:lstStyle/>
        <a:p>
          <a:endParaRPr lang="es-MX"/>
        </a:p>
      </dgm:t>
    </dgm:pt>
    <dgm:pt modelId="{A8F4F8AA-9264-4D29-BB70-B95741412F95}" type="pres">
      <dgm:prSet presAssocID="{EC346662-3B9C-471A-9478-27CD9CE67C7A}" presName="circ2Tx" presStyleLbl="revTx" presStyleIdx="0" presStyleCnt="0">
        <dgm:presLayoutVars>
          <dgm:chMax val="0"/>
          <dgm:chPref val="0"/>
          <dgm:bulletEnabled val="1"/>
        </dgm:presLayoutVars>
      </dgm:prSet>
      <dgm:spPr/>
      <dgm:t>
        <a:bodyPr/>
        <a:lstStyle/>
        <a:p>
          <a:endParaRPr lang="es-MX"/>
        </a:p>
      </dgm:t>
    </dgm:pt>
    <dgm:pt modelId="{4FE02443-F646-4632-B94F-D233005B7904}" type="pres">
      <dgm:prSet presAssocID="{CBD2EBF3-8CD8-4A62-B845-EF64C0C6E21B}" presName="circ3" presStyleLbl="vennNode1" presStyleIdx="2" presStyleCnt="3"/>
      <dgm:spPr/>
      <dgm:t>
        <a:bodyPr/>
        <a:lstStyle/>
        <a:p>
          <a:endParaRPr lang="es-MX"/>
        </a:p>
      </dgm:t>
    </dgm:pt>
    <dgm:pt modelId="{98E4153A-4ED5-48DF-9E6B-FC9E730AFA85}" type="pres">
      <dgm:prSet presAssocID="{CBD2EBF3-8CD8-4A62-B845-EF64C0C6E21B}" presName="circ3Tx" presStyleLbl="revTx" presStyleIdx="0" presStyleCnt="0">
        <dgm:presLayoutVars>
          <dgm:chMax val="0"/>
          <dgm:chPref val="0"/>
          <dgm:bulletEnabled val="1"/>
        </dgm:presLayoutVars>
      </dgm:prSet>
      <dgm:spPr/>
      <dgm:t>
        <a:bodyPr/>
        <a:lstStyle/>
        <a:p>
          <a:endParaRPr lang="es-MX"/>
        </a:p>
      </dgm:t>
    </dgm:pt>
  </dgm:ptLst>
  <dgm:cxnLst>
    <dgm:cxn modelId="{106ABC5A-6560-4A94-B1BE-92213A0B0DA5}" srcId="{D6FFEDF5-F2F7-4229-A082-4D51CEF7ED31}" destId="{613E9BB9-B297-49FB-A8BD-655A8FF21F91}" srcOrd="0" destOrd="0" parTransId="{8F52B86E-8003-4AC6-8C44-3EA58BC45DC3}" sibTransId="{6B0A81D0-529C-4543-A028-AF179C85A1C6}"/>
    <dgm:cxn modelId="{C7FC375E-1ECA-4166-A61E-1FBBC70307FE}" type="presOf" srcId="{613E9BB9-B297-49FB-A8BD-655A8FF21F91}" destId="{96923D5A-E762-49B5-B4E9-1A123F208C0D}" srcOrd="0" destOrd="0" presId="urn:microsoft.com/office/officeart/2005/8/layout/venn1"/>
    <dgm:cxn modelId="{E7D08C6F-2AD7-4F42-947D-F117D6776DB7}" type="presOf" srcId="{CBD2EBF3-8CD8-4A62-B845-EF64C0C6E21B}" destId="{98E4153A-4ED5-48DF-9E6B-FC9E730AFA85}" srcOrd="1" destOrd="0" presId="urn:microsoft.com/office/officeart/2005/8/layout/venn1"/>
    <dgm:cxn modelId="{C8A5E654-3422-4E3C-81C3-1CC9D4EAD1ED}" type="presOf" srcId="{613E9BB9-B297-49FB-A8BD-655A8FF21F91}" destId="{3A6D26A4-3F4D-4819-A0AD-179FC67321A2}" srcOrd="1" destOrd="0" presId="urn:microsoft.com/office/officeart/2005/8/layout/venn1"/>
    <dgm:cxn modelId="{55FE597A-22C8-486F-959F-721DBA1EFF72}" type="presOf" srcId="{EC346662-3B9C-471A-9478-27CD9CE67C7A}" destId="{AF6702A3-CFAD-488F-A270-372FAFF07CD8}" srcOrd="0" destOrd="0" presId="urn:microsoft.com/office/officeart/2005/8/layout/venn1"/>
    <dgm:cxn modelId="{FCEA1D77-C344-4569-88E7-3505180F7E3C}" type="presOf" srcId="{EC346662-3B9C-471A-9478-27CD9CE67C7A}" destId="{A8F4F8AA-9264-4D29-BB70-B95741412F95}" srcOrd="1" destOrd="0" presId="urn:microsoft.com/office/officeart/2005/8/layout/venn1"/>
    <dgm:cxn modelId="{80FB4F2F-9609-4769-8D52-FA9B82807722}" type="presOf" srcId="{D6FFEDF5-F2F7-4229-A082-4D51CEF7ED31}" destId="{3895644C-B619-4648-A0F6-043A1B3D2D48}" srcOrd="0" destOrd="0" presId="urn:microsoft.com/office/officeart/2005/8/layout/venn1"/>
    <dgm:cxn modelId="{4EFA2469-824C-481C-A94D-F09709D3BAF8}" type="presOf" srcId="{CBD2EBF3-8CD8-4A62-B845-EF64C0C6E21B}" destId="{4FE02443-F646-4632-B94F-D233005B7904}" srcOrd="0" destOrd="0" presId="urn:microsoft.com/office/officeart/2005/8/layout/venn1"/>
    <dgm:cxn modelId="{DCAA5F56-7B6F-4244-A8EE-669C55EED68E}" srcId="{D6FFEDF5-F2F7-4229-A082-4D51CEF7ED31}" destId="{CBD2EBF3-8CD8-4A62-B845-EF64C0C6E21B}" srcOrd="2" destOrd="0" parTransId="{77ECF209-7088-4BF2-B56F-B5C8D58BABC9}" sibTransId="{8BEB8E16-AA91-44D3-AFB6-3B4781797C4D}"/>
    <dgm:cxn modelId="{87088F12-FD7E-4E66-9D7C-90890AACDB82}" srcId="{D6FFEDF5-F2F7-4229-A082-4D51CEF7ED31}" destId="{EC346662-3B9C-471A-9478-27CD9CE67C7A}" srcOrd="1" destOrd="0" parTransId="{D934B6F0-5E2B-4ED9-884C-ECF5130734A6}" sibTransId="{6CB43349-6E77-4456-8509-9B4732AA4A45}"/>
    <dgm:cxn modelId="{7EB39558-354A-443C-A541-7F2345D8A96F}" type="presParOf" srcId="{3895644C-B619-4648-A0F6-043A1B3D2D48}" destId="{96923D5A-E762-49B5-B4E9-1A123F208C0D}" srcOrd="0" destOrd="0" presId="urn:microsoft.com/office/officeart/2005/8/layout/venn1"/>
    <dgm:cxn modelId="{C503312F-C41B-40DA-9B51-2233A253F6D4}" type="presParOf" srcId="{3895644C-B619-4648-A0F6-043A1B3D2D48}" destId="{3A6D26A4-3F4D-4819-A0AD-179FC67321A2}" srcOrd="1" destOrd="0" presId="urn:microsoft.com/office/officeart/2005/8/layout/venn1"/>
    <dgm:cxn modelId="{E2934339-25A4-489C-A01C-BD2C772E5B3E}" type="presParOf" srcId="{3895644C-B619-4648-A0F6-043A1B3D2D48}" destId="{AF6702A3-CFAD-488F-A270-372FAFF07CD8}" srcOrd="2" destOrd="0" presId="urn:microsoft.com/office/officeart/2005/8/layout/venn1"/>
    <dgm:cxn modelId="{C517E84E-2626-4A53-8635-70D1FFF149D7}" type="presParOf" srcId="{3895644C-B619-4648-A0F6-043A1B3D2D48}" destId="{A8F4F8AA-9264-4D29-BB70-B95741412F95}" srcOrd="3" destOrd="0" presId="urn:microsoft.com/office/officeart/2005/8/layout/venn1"/>
    <dgm:cxn modelId="{B9C82C54-F5BC-46CC-8019-35EC59B3DC83}" type="presParOf" srcId="{3895644C-B619-4648-A0F6-043A1B3D2D48}" destId="{4FE02443-F646-4632-B94F-D233005B7904}" srcOrd="4" destOrd="0" presId="urn:microsoft.com/office/officeart/2005/8/layout/venn1"/>
    <dgm:cxn modelId="{F405C51C-7130-4347-8305-6F290961E6BC}" type="presParOf" srcId="{3895644C-B619-4648-A0F6-043A1B3D2D48}" destId="{98E4153A-4ED5-48DF-9E6B-FC9E730AFA85}"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01EC6A-4431-4876-AB3C-A568431E6469}" type="doc">
      <dgm:prSet loTypeId="urn:microsoft.com/office/officeart/2009/3/layout/StepUpProcess" loCatId="process" qsTypeId="urn:microsoft.com/office/officeart/2005/8/quickstyle/simple1" qsCatId="simple" csTypeId="urn:microsoft.com/office/officeart/2005/8/colors/colorful4" csCatId="colorful" phldr="1"/>
      <dgm:spPr/>
      <dgm:t>
        <a:bodyPr/>
        <a:lstStyle/>
        <a:p>
          <a:endParaRPr lang="es-MX"/>
        </a:p>
      </dgm:t>
    </dgm:pt>
    <dgm:pt modelId="{58266E67-586A-4D42-A41F-53A71582E302}">
      <dgm:prSet phldrT="[Texto]"/>
      <dgm:spPr/>
      <dgm:t>
        <a:bodyPr/>
        <a:lstStyle/>
        <a:p>
          <a:r>
            <a:rPr lang="es-MX" dirty="0"/>
            <a:t>Natural</a:t>
          </a:r>
        </a:p>
      </dgm:t>
    </dgm:pt>
    <dgm:pt modelId="{207FEBB0-F10C-4DA1-9ACF-362C9620AD10}" type="parTrans" cxnId="{317FA7A2-EC6C-423F-9DBA-3A633B266E70}">
      <dgm:prSet/>
      <dgm:spPr/>
      <dgm:t>
        <a:bodyPr/>
        <a:lstStyle/>
        <a:p>
          <a:endParaRPr lang="es-MX"/>
        </a:p>
      </dgm:t>
    </dgm:pt>
    <dgm:pt modelId="{57DE2A2C-7E38-4466-85B0-99C35C5CFB5F}" type="sibTrans" cxnId="{317FA7A2-EC6C-423F-9DBA-3A633B266E70}">
      <dgm:prSet/>
      <dgm:spPr/>
      <dgm:t>
        <a:bodyPr/>
        <a:lstStyle/>
        <a:p>
          <a:endParaRPr lang="es-MX"/>
        </a:p>
      </dgm:t>
    </dgm:pt>
    <dgm:pt modelId="{7CE73D64-B621-49E5-9FB9-A852E3971243}">
      <dgm:prSet phldrT="[Texto]"/>
      <dgm:spPr/>
      <dgm:t>
        <a:bodyPr/>
        <a:lstStyle/>
        <a:p>
          <a:r>
            <a:rPr lang="es-MX" dirty="0"/>
            <a:t>Biográfica</a:t>
          </a:r>
        </a:p>
      </dgm:t>
    </dgm:pt>
    <dgm:pt modelId="{3C3599B4-278D-4047-924E-450BDA526E34}" type="parTrans" cxnId="{56A67BE1-B756-4CA0-B292-8384108B0033}">
      <dgm:prSet/>
      <dgm:spPr/>
      <dgm:t>
        <a:bodyPr/>
        <a:lstStyle/>
        <a:p>
          <a:endParaRPr lang="es-MX"/>
        </a:p>
      </dgm:t>
    </dgm:pt>
    <dgm:pt modelId="{86612D9E-E3ED-44F2-AEEA-862BD7698522}" type="sibTrans" cxnId="{56A67BE1-B756-4CA0-B292-8384108B0033}">
      <dgm:prSet/>
      <dgm:spPr/>
      <dgm:t>
        <a:bodyPr/>
        <a:lstStyle/>
        <a:p>
          <a:endParaRPr lang="es-MX"/>
        </a:p>
      </dgm:t>
    </dgm:pt>
    <dgm:pt modelId="{D53F5BAA-2A24-4C9C-8029-1CC266C0D9AB}">
      <dgm:prSet phldrT="[Texto]"/>
      <dgm:spPr/>
      <dgm:t>
        <a:bodyPr/>
        <a:lstStyle/>
        <a:p>
          <a:r>
            <a:rPr lang="es-MX" dirty="0"/>
            <a:t>Cultural</a:t>
          </a:r>
        </a:p>
      </dgm:t>
    </dgm:pt>
    <dgm:pt modelId="{2897E5D1-9F18-412A-A58C-7D9FFCCDE972}" type="parTrans" cxnId="{0D636C34-E105-4BE6-B735-C5D8B5A29890}">
      <dgm:prSet/>
      <dgm:spPr/>
      <dgm:t>
        <a:bodyPr/>
        <a:lstStyle/>
        <a:p>
          <a:endParaRPr lang="es-MX"/>
        </a:p>
      </dgm:t>
    </dgm:pt>
    <dgm:pt modelId="{7CB0FFAD-C58A-42C3-AC5E-7FBE8925FD03}" type="sibTrans" cxnId="{0D636C34-E105-4BE6-B735-C5D8B5A29890}">
      <dgm:prSet/>
      <dgm:spPr/>
      <dgm:t>
        <a:bodyPr/>
        <a:lstStyle/>
        <a:p>
          <a:endParaRPr lang="es-MX"/>
        </a:p>
      </dgm:t>
    </dgm:pt>
    <dgm:pt modelId="{7AF4F23E-CC91-4AA7-8DC7-41C124E65232}">
      <dgm:prSet/>
      <dgm:spPr/>
      <dgm:t>
        <a:bodyPr/>
        <a:lstStyle/>
        <a:p>
          <a:r>
            <a:rPr lang="es-MX" dirty="0"/>
            <a:t>Lingüísticas</a:t>
          </a:r>
        </a:p>
      </dgm:t>
    </dgm:pt>
    <dgm:pt modelId="{DB620282-169E-4A44-81A4-BAE0451EF365}" type="parTrans" cxnId="{F6E85C7B-5445-45DB-A2B5-107B409725CB}">
      <dgm:prSet/>
      <dgm:spPr/>
      <dgm:t>
        <a:bodyPr/>
        <a:lstStyle/>
        <a:p>
          <a:endParaRPr lang="es-MX"/>
        </a:p>
      </dgm:t>
    </dgm:pt>
    <dgm:pt modelId="{25DA5109-2DF3-4A67-BFFF-ED0443088AB3}" type="sibTrans" cxnId="{F6E85C7B-5445-45DB-A2B5-107B409725CB}">
      <dgm:prSet/>
      <dgm:spPr/>
      <dgm:t>
        <a:bodyPr/>
        <a:lstStyle/>
        <a:p>
          <a:endParaRPr lang="es-MX"/>
        </a:p>
      </dgm:t>
    </dgm:pt>
    <dgm:pt modelId="{6E10F521-59C7-4DEB-BDC1-9D7BDE3B41A6}" type="pres">
      <dgm:prSet presAssocID="{9201EC6A-4431-4876-AB3C-A568431E6469}" presName="rootnode" presStyleCnt="0">
        <dgm:presLayoutVars>
          <dgm:chMax/>
          <dgm:chPref/>
          <dgm:dir/>
          <dgm:animLvl val="lvl"/>
        </dgm:presLayoutVars>
      </dgm:prSet>
      <dgm:spPr/>
      <dgm:t>
        <a:bodyPr/>
        <a:lstStyle/>
        <a:p>
          <a:endParaRPr lang="es-MX"/>
        </a:p>
      </dgm:t>
    </dgm:pt>
    <dgm:pt modelId="{0936AD92-AF21-440A-9D39-4F064D84A0DE}" type="pres">
      <dgm:prSet presAssocID="{58266E67-586A-4D42-A41F-53A71582E302}" presName="composite" presStyleCnt="0"/>
      <dgm:spPr/>
    </dgm:pt>
    <dgm:pt modelId="{F75A222A-9EA1-42A7-9889-FF90CC99934E}" type="pres">
      <dgm:prSet presAssocID="{58266E67-586A-4D42-A41F-53A71582E302}" presName="LShape" presStyleLbl="alignNode1" presStyleIdx="0" presStyleCnt="7"/>
      <dgm:spPr/>
    </dgm:pt>
    <dgm:pt modelId="{B8D9A5EA-3980-41C5-A64B-1716DB7E738B}" type="pres">
      <dgm:prSet presAssocID="{58266E67-586A-4D42-A41F-53A71582E302}" presName="ParentText" presStyleLbl="revTx" presStyleIdx="0" presStyleCnt="4">
        <dgm:presLayoutVars>
          <dgm:chMax val="0"/>
          <dgm:chPref val="0"/>
          <dgm:bulletEnabled val="1"/>
        </dgm:presLayoutVars>
      </dgm:prSet>
      <dgm:spPr/>
      <dgm:t>
        <a:bodyPr/>
        <a:lstStyle/>
        <a:p>
          <a:endParaRPr lang="es-MX"/>
        </a:p>
      </dgm:t>
    </dgm:pt>
    <dgm:pt modelId="{67E4119E-F9DF-459F-8DB3-6E3B3B3BF9A6}" type="pres">
      <dgm:prSet presAssocID="{58266E67-586A-4D42-A41F-53A71582E302}" presName="Triangle" presStyleLbl="alignNode1" presStyleIdx="1" presStyleCnt="7"/>
      <dgm:spPr/>
    </dgm:pt>
    <dgm:pt modelId="{759F4B73-DCD4-4CFA-ACBD-73412C4764F3}" type="pres">
      <dgm:prSet presAssocID="{57DE2A2C-7E38-4466-85B0-99C35C5CFB5F}" presName="sibTrans" presStyleCnt="0"/>
      <dgm:spPr/>
    </dgm:pt>
    <dgm:pt modelId="{FEE615C2-1254-4455-9B9C-DC64717F15E4}" type="pres">
      <dgm:prSet presAssocID="{57DE2A2C-7E38-4466-85B0-99C35C5CFB5F}" presName="space" presStyleCnt="0"/>
      <dgm:spPr/>
    </dgm:pt>
    <dgm:pt modelId="{75112DC8-22F3-4B49-A7E2-70596F0F2DC9}" type="pres">
      <dgm:prSet presAssocID="{7CE73D64-B621-49E5-9FB9-A852E3971243}" presName="composite" presStyleCnt="0"/>
      <dgm:spPr/>
    </dgm:pt>
    <dgm:pt modelId="{9BAC2203-FB33-476B-90A9-7ABEFF95EF85}" type="pres">
      <dgm:prSet presAssocID="{7CE73D64-B621-49E5-9FB9-A852E3971243}" presName="LShape" presStyleLbl="alignNode1" presStyleIdx="2" presStyleCnt="7"/>
      <dgm:spPr/>
    </dgm:pt>
    <dgm:pt modelId="{F6952B29-BB4F-4A50-84CA-1AFEACEAD641}" type="pres">
      <dgm:prSet presAssocID="{7CE73D64-B621-49E5-9FB9-A852E3971243}" presName="ParentText" presStyleLbl="revTx" presStyleIdx="1" presStyleCnt="4">
        <dgm:presLayoutVars>
          <dgm:chMax val="0"/>
          <dgm:chPref val="0"/>
          <dgm:bulletEnabled val="1"/>
        </dgm:presLayoutVars>
      </dgm:prSet>
      <dgm:spPr/>
      <dgm:t>
        <a:bodyPr/>
        <a:lstStyle/>
        <a:p>
          <a:endParaRPr lang="es-MX"/>
        </a:p>
      </dgm:t>
    </dgm:pt>
    <dgm:pt modelId="{3775BDAB-F2DC-4AAE-8AC7-58AEF3C49B4B}" type="pres">
      <dgm:prSet presAssocID="{7CE73D64-B621-49E5-9FB9-A852E3971243}" presName="Triangle" presStyleLbl="alignNode1" presStyleIdx="3" presStyleCnt="7"/>
      <dgm:spPr/>
    </dgm:pt>
    <dgm:pt modelId="{F94190BB-EF2A-4E04-8E04-0D69356EB171}" type="pres">
      <dgm:prSet presAssocID="{86612D9E-E3ED-44F2-AEEA-862BD7698522}" presName="sibTrans" presStyleCnt="0"/>
      <dgm:spPr/>
    </dgm:pt>
    <dgm:pt modelId="{FC6B0673-A484-4940-833D-BD34A20CA9A2}" type="pres">
      <dgm:prSet presAssocID="{86612D9E-E3ED-44F2-AEEA-862BD7698522}" presName="space" presStyleCnt="0"/>
      <dgm:spPr/>
    </dgm:pt>
    <dgm:pt modelId="{9177A7F7-F940-4E0B-BD50-D847C9E557FC}" type="pres">
      <dgm:prSet presAssocID="{D53F5BAA-2A24-4C9C-8029-1CC266C0D9AB}" presName="composite" presStyleCnt="0"/>
      <dgm:spPr/>
    </dgm:pt>
    <dgm:pt modelId="{CE5C8BE3-5228-40D3-AFDA-19D6F20FBA31}" type="pres">
      <dgm:prSet presAssocID="{D53F5BAA-2A24-4C9C-8029-1CC266C0D9AB}" presName="LShape" presStyleLbl="alignNode1" presStyleIdx="4" presStyleCnt="7"/>
      <dgm:spPr/>
    </dgm:pt>
    <dgm:pt modelId="{98FA3EBA-B361-4A0A-99D1-C407731FD24D}" type="pres">
      <dgm:prSet presAssocID="{D53F5BAA-2A24-4C9C-8029-1CC266C0D9AB}" presName="ParentText" presStyleLbl="revTx" presStyleIdx="2" presStyleCnt="4">
        <dgm:presLayoutVars>
          <dgm:chMax val="0"/>
          <dgm:chPref val="0"/>
          <dgm:bulletEnabled val="1"/>
        </dgm:presLayoutVars>
      </dgm:prSet>
      <dgm:spPr/>
      <dgm:t>
        <a:bodyPr/>
        <a:lstStyle/>
        <a:p>
          <a:endParaRPr lang="es-MX"/>
        </a:p>
      </dgm:t>
    </dgm:pt>
    <dgm:pt modelId="{7C9CAB7B-1767-40B9-BB8D-3E8D59B3EC44}" type="pres">
      <dgm:prSet presAssocID="{D53F5BAA-2A24-4C9C-8029-1CC266C0D9AB}" presName="Triangle" presStyleLbl="alignNode1" presStyleIdx="5" presStyleCnt="7"/>
      <dgm:spPr/>
    </dgm:pt>
    <dgm:pt modelId="{1B0F53DD-8E3F-472A-91B7-D5F56F79DB48}" type="pres">
      <dgm:prSet presAssocID="{7CB0FFAD-C58A-42C3-AC5E-7FBE8925FD03}" presName="sibTrans" presStyleCnt="0"/>
      <dgm:spPr/>
    </dgm:pt>
    <dgm:pt modelId="{ED8FE0B9-455C-45D1-B146-F9C1D84FC80B}" type="pres">
      <dgm:prSet presAssocID="{7CB0FFAD-C58A-42C3-AC5E-7FBE8925FD03}" presName="space" presStyleCnt="0"/>
      <dgm:spPr/>
    </dgm:pt>
    <dgm:pt modelId="{59653CF2-4056-47C6-A67C-DDDD90F722DD}" type="pres">
      <dgm:prSet presAssocID="{7AF4F23E-CC91-4AA7-8DC7-41C124E65232}" presName="composite" presStyleCnt="0"/>
      <dgm:spPr/>
    </dgm:pt>
    <dgm:pt modelId="{7A751AB7-8258-467D-96D1-B3006FE5AE61}" type="pres">
      <dgm:prSet presAssocID="{7AF4F23E-CC91-4AA7-8DC7-41C124E65232}" presName="LShape" presStyleLbl="alignNode1" presStyleIdx="6" presStyleCnt="7"/>
      <dgm:spPr/>
    </dgm:pt>
    <dgm:pt modelId="{9C543188-D578-4DA7-BD27-E3CA4B76B9FF}" type="pres">
      <dgm:prSet presAssocID="{7AF4F23E-CC91-4AA7-8DC7-41C124E65232}" presName="ParentText" presStyleLbl="revTx" presStyleIdx="3" presStyleCnt="4">
        <dgm:presLayoutVars>
          <dgm:chMax val="0"/>
          <dgm:chPref val="0"/>
          <dgm:bulletEnabled val="1"/>
        </dgm:presLayoutVars>
      </dgm:prSet>
      <dgm:spPr/>
      <dgm:t>
        <a:bodyPr/>
        <a:lstStyle/>
        <a:p>
          <a:endParaRPr lang="es-MX"/>
        </a:p>
      </dgm:t>
    </dgm:pt>
  </dgm:ptLst>
  <dgm:cxnLst>
    <dgm:cxn modelId="{90D23123-CE91-43CB-954E-6FC21369B084}" type="presOf" srcId="{7CE73D64-B621-49E5-9FB9-A852E3971243}" destId="{F6952B29-BB4F-4A50-84CA-1AFEACEAD641}" srcOrd="0" destOrd="0" presId="urn:microsoft.com/office/officeart/2009/3/layout/StepUpProcess"/>
    <dgm:cxn modelId="{6537B108-DE4A-43C1-A582-64E74D3E3EBB}" type="presOf" srcId="{58266E67-586A-4D42-A41F-53A71582E302}" destId="{B8D9A5EA-3980-41C5-A64B-1716DB7E738B}" srcOrd="0" destOrd="0" presId="urn:microsoft.com/office/officeart/2009/3/layout/StepUpProcess"/>
    <dgm:cxn modelId="{F6E85C7B-5445-45DB-A2B5-107B409725CB}" srcId="{9201EC6A-4431-4876-AB3C-A568431E6469}" destId="{7AF4F23E-CC91-4AA7-8DC7-41C124E65232}" srcOrd="3" destOrd="0" parTransId="{DB620282-169E-4A44-81A4-BAE0451EF365}" sibTransId="{25DA5109-2DF3-4A67-BFFF-ED0443088AB3}"/>
    <dgm:cxn modelId="{317FA7A2-EC6C-423F-9DBA-3A633B266E70}" srcId="{9201EC6A-4431-4876-AB3C-A568431E6469}" destId="{58266E67-586A-4D42-A41F-53A71582E302}" srcOrd="0" destOrd="0" parTransId="{207FEBB0-F10C-4DA1-9ACF-362C9620AD10}" sibTransId="{57DE2A2C-7E38-4466-85B0-99C35C5CFB5F}"/>
    <dgm:cxn modelId="{C0211A46-49A1-4721-B43D-A345DE0FD6D1}" type="presOf" srcId="{9201EC6A-4431-4876-AB3C-A568431E6469}" destId="{6E10F521-59C7-4DEB-BDC1-9D7BDE3B41A6}" srcOrd="0" destOrd="0" presId="urn:microsoft.com/office/officeart/2009/3/layout/StepUpProcess"/>
    <dgm:cxn modelId="{2AE4B6A8-DDD0-4C51-8E82-8936EABC5E0C}" type="presOf" srcId="{7AF4F23E-CC91-4AA7-8DC7-41C124E65232}" destId="{9C543188-D578-4DA7-BD27-E3CA4B76B9FF}" srcOrd="0" destOrd="0" presId="urn:microsoft.com/office/officeart/2009/3/layout/StepUpProcess"/>
    <dgm:cxn modelId="{D36D95FF-B17F-4322-AD6D-DC076CA0043F}" type="presOf" srcId="{D53F5BAA-2A24-4C9C-8029-1CC266C0D9AB}" destId="{98FA3EBA-B361-4A0A-99D1-C407731FD24D}" srcOrd="0" destOrd="0" presId="urn:microsoft.com/office/officeart/2009/3/layout/StepUpProcess"/>
    <dgm:cxn modelId="{56A67BE1-B756-4CA0-B292-8384108B0033}" srcId="{9201EC6A-4431-4876-AB3C-A568431E6469}" destId="{7CE73D64-B621-49E5-9FB9-A852E3971243}" srcOrd="1" destOrd="0" parTransId="{3C3599B4-278D-4047-924E-450BDA526E34}" sibTransId="{86612D9E-E3ED-44F2-AEEA-862BD7698522}"/>
    <dgm:cxn modelId="{0D636C34-E105-4BE6-B735-C5D8B5A29890}" srcId="{9201EC6A-4431-4876-AB3C-A568431E6469}" destId="{D53F5BAA-2A24-4C9C-8029-1CC266C0D9AB}" srcOrd="2" destOrd="0" parTransId="{2897E5D1-9F18-412A-A58C-7D9FFCCDE972}" sibTransId="{7CB0FFAD-C58A-42C3-AC5E-7FBE8925FD03}"/>
    <dgm:cxn modelId="{F66F5B83-1DCF-49B6-AAF7-2373C1AA8572}" type="presParOf" srcId="{6E10F521-59C7-4DEB-BDC1-9D7BDE3B41A6}" destId="{0936AD92-AF21-440A-9D39-4F064D84A0DE}" srcOrd="0" destOrd="0" presId="urn:microsoft.com/office/officeart/2009/3/layout/StepUpProcess"/>
    <dgm:cxn modelId="{3B30686F-442B-4676-A92F-A594BADD26A4}" type="presParOf" srcId="{0936AD92-AF21-440A-9D39-4F064D84A0DE}" destId="{F75A222A-9EA1-42A7-9889-FF90CC99934E}" srcOrd="0" destOrd="0" presId="urn:microsoft.com/office/officeart/2009/3/layout/StepUpProcess"/>
    <dgm:cxn modelId="{62D88896-4D57-4B3C-A0FA-FADD1A0BB647}" type="presParOf" srcId="{0936AD92-AF21-440A-9D39-4F064D84A0DE}" destId="{B8D9A5EA-3980-41C5-A64B-1716DB7E738B}" srcOrd="1" destOrd="0" presId="urn:microsoft.com/office/officeart/2009/3/layout/StepUpProcess"/>
    <dgm:cxn modelId="{9B97F997-C979-4106-A5A6-730166C60632}" type="presParOf" srcId="{0936AD92-AF21-440A-9D39-4F064D84A0DE}" destId="{67E4119E-F9DF-459F-8DB3-6E3B3B3BF9A6}" srcOrd="2" destOrd="0" presId="urn:microsoft.com/office/officeart/2009/3/layout/StepUpProcess"/>
    <dgm:cxn modelId="{B54E05A4-2C53-418E-B6EB-14D79D770EBF}" type="presParOf" srcId="{6E10F521-59C7-4DEB-BDC1-9D7BDE3B41A6}" destId="{759F4B73-DCD4-4CFA-ACBD-73412C4764F3}" srcOrd="1" destOrd="0" presId="urn:microsoft.com/office/officeart/2009/3/layout/StepUpProcess"/>
    <dgm:cxn modelId="{2D3606E7-8AD8-4FF0-A3FF-2CE35A64254C}" type="presParOf" srcId="{759F4B73-DCD4-4CFA-ACBD-73412C4764F3}" destId="{FEE615C2-1254-4455-9B9C-DC64717F15E4}" srcOrd="0" destOrd="0" presId="urn:microsoft.com/office/officeart/2009/3/layout/StepUpProcess"/>
    <dgm:cxn modelId="{7E5523DD-8481-4AF1-8B00-5F5C4FF0CB4C}" type="presParOf" srcId="{6E10F521-59C7-4DEB-BDC1-9D7BDE3B41A6}" destId="{75112DC8-22F3-4B49-A7E2-70596F0F2DC9}" srcOrd="2" destOrd="0" presId="urn:microsoft.com/office/officeart/2009/3/layout/StepUpProcess"/>
    <dgm:cxn modelId="{BFCFEE7D-F652-457C-9E65-C62438FFA112}" type="presParOf" srcId="{75112DC8-22F3-4B49-A7E2-70596F0F2DC9}" destId="{9BAC2203-FB33-476B-90A9-7ABEFF95EF85}" srcOrd="0" destOrd="0" presId="urn:microsoft.com/office/officeart/2009/3/layout/StepUpProcess"/>
    <dgm:cxn modelId="{C8BDB0C2-CF8A-46DB-B3C3-BF6F7BDFD746}" type="presParOf" srcId="{75112DC8-22F3-4B49-A7E2-70596F0F2DC9}" destId="{F6952B29-BB4F-4A50-84CA-1AFEACEAD641}" srcOrd="1" destOrd="0" presId="urn:microsoft.com/office/officeart/2009/3/layout/StepUpProcess"/>
    <dgm:cxn modelId="{43F2883A-5E8B-44D6-B18E-9054B57932C0}" type="presParOf" srcId="{75112DC8-22F3-4B49-A7E2-70596F0F2DC9}" destId="{3775BDAB-F2DC-4AAE-8AC7-58AEF3C49B4B}" srcOrd="2" destOrd="0" presId="urn:microsoft.com/office/officeart/2009/3/layout/StepUpProcess"/>
    <dgm:cxn modelId="{77EE4BBE-2C59-41D8-8CCC-EC2956024917}" type="presParOf" srcId="{6E10F521-59C7-4DEB-BDC1-9D7BDE3B41A6}" destId="{F94190BB-EF2A-4E04-8E04-0D69356EB171}" srcOrd="3" destOrd="0" presId="urn:microsoft.com/office/officeart/2009/3/layout/StepUpProcess"/>
    <dgm:cxn modelId="{0410D023-0328-4412-8CE3-6E8974526194}" type="presParOf" srcId="{F94190BB-EF2A-4E04-8E04-0D69356EB171}" destId="{FC6B0673-A484-4940-833D-BD34A20CA9A2}" srcOrd="0" destOrd="0" presId="urn:microsoft.com/office/officeart/2009/3/layout/StepUpProcess"/>
    <dgm:cxn modelId="{5E55C713-F514-416C-A2B0-9E2E1C222D74}" type="presParOf" srcId="{6E10F521-59C7-4DEB-BDC1-9D7BDE3B41A6}" destId="{9177A7F7-F940-4E0B-BD50-D847C9E557FC}" srcOrd="4" destOrd="0" presId="urn:microsoft.com/office/officeart/2009/3/layout/StepUpProcess"/>
    <dgm:cxn modelId="{A9E30FE1-6C99-48CA-96CA-BB38B705C166}" type="presParOf" srcId="{9177A7F7-F940-4E0B-BD50-D847C9E557FC}" destId="{CE5C8BE3-5228-40D3-AFDA-19D6F20FBA31}" srcOrd="0" destOrd="0" presId="urn:microsoft.com/office/officeart/2009/3/layout/StepUpProcess"/>
    <dgm:cxn modelId="{AEDD64E5-B3FC-41E2-B5F9-425398E86E30}" type="presParOf" srcId="{9177A7F7-F940-4E0B-BD50-D847C9E557FC}" destId="{98FA3EBA-B361-4A0A-99D1-C407731FD24D}" srcOrd="1" destOrd="0" presId="urn:microsoft.com/office/officeart/2009/3/layout/StepUpProcess"/>
    <dgm:cxn modelId="{186F3372-7325-40B4-A0DC-4AB59DAB4F5C}" type="presParOf" srcId="{9177A7F7-F940-4E0B-BD50-D847C9E557FC}" destId="{7C9CAB7B-1767-40B9-BB8D-3E8D59B3EC44}" srcOrd="2" destOrd="0" presId="urn:microsoft.com/office/officeart/2009/3/layout/StepUpProcess"/>
    <dgm:cxn modelId="{67888D98-FA3C-4523-B104-359851444B5A}" type="presParOf" srcId="{6E10F521-59C7-4DEB-BDC1-9D7BDE3B41A6}" destId="{1B0F53DD-8E3F-472A-91B7-D5F56F79DB48}" srcOrd="5" destOrd="0" presId="urn:microsoft.com/office/officeart/2009/3/layout/StepUpProcess"/>
    <dgm:cxn modelId="{6709640C-636F-48A3-9850-1119461BB6BA}" type="presParOf" srcId="{1B0F53DD-8E3F-472A-91B7-D5F56F79DB48}" destId="{ED8FE0B9-455C-45D1-B146-F9C1D84FC80B}" srcOrd="0" destOrd="0" presId="urn:microsoft.com/office/officeart/2009/3/layout/StepUpProcess"/>
    <dgm:cxn modelId="{392F8ED2-07DB-4FFB-9D94-3D913ECDAB2B}" type="presParOf" srcId="{6E10F521-59C7-4DEB-BDC1-9D7BDE3B41A6}" destId="{59653CF2-4056-47C6-A67C-DDDD90F722DD}" srcOrd="6" destOrd="0" presId="urn:microsoft.com/office/officeart/2009/3/layout/StepUpProcess"/>
    <dgm:cxn modelId="{DD35A070-11EE-43EB-A348-A0168F7212B4}" type="presParOf" srcId="{59653CF2-4056-47C6-A67C-DDDD90F722DD}" destId="{7A751AB7-8258-467D-96D1-B3006FE5AE61}" srcOrd="0" destOrd="0" presId="urn:microsoft.com/office/officeart/2009/3/layout/StepUpProcess"/>
    <dgm:cxn modelId="{FDDEA8FE-EBB7-4949-88D5-4E102985EBF4}" type="presParOf" srcId="{59653CF2-4056-47C6-A67C-DDDD90F722DD}" destId="{9C543188-D578-4DA7-BD27-E3CA4B76B9FF}"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FF9B76-2200-451D-B7BD-A77125C46EFD}"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es-MX"/>
        </a:p>
      </dgm:t>
    </dgm:pt>
    <dgm:pt modelId="{465CD021-4D33-4982-844F-036ECED8E881}">
      <dgm:prSet phldrT="[Texto]" custT="1"/>
      <dgm:spPr/>
      <dgm:t>
        <a:bodyPr/>
        <a:lstStyle/>
        <a:p>
          <a:r>
            <a:rPr lang="es-MX" sz="2000" dirty="0"/>
            <a:t>Espacio</a:t>
          </a:r>
        </a:p>
      </dgm:t>
    </dgm:pt>
    <dgm:pt modelId="{A744D397-AD10-40DB-9AF0-7FCE457C1437}" type="parTrans" cxnId="{FE68138B-A934-4C51-94E7-8E06A67AD801}">
      <dgm:prSet/>
      <dgm:spPr/>
      <dgm:t>
        <a:bodyPr/>
        <a:lstStyle/>
        <a:p>
          <a:endParaRPr lang="es-MX"/>
        </a:p>
      </dgm:t>
    </dgm:pt>
    <dgm:pt modelId="{6B612BCD-EC36-4DE3-8404-1F39F53F641A}" type="sibTrans" cxnId="{FE68138B-A934-4C51-94E7-8E06A67AD801}">
      <dgm:prSet/>
      <dgm:spPr/>
      <dgm:t>
        <a:bodyPr/>
        <a:lstStyle/>
        <a:p>
          <a:endParaRPr lang="es-MX"/>
        </a:p>
      </dgm:t>
    </dgm:pt>
    <dgm:pt modelId="{371E84E5-E8F1-4B9D-BA33-1D7974551FE6}">
      <dgm:prSet phldrT="[Texto]"/>
      <dgm:spPr/>
      <dgm:t>
        <a:bodyPr/>
        <a:lstStyle/>
        <a:p>
          <a:r>
            <a:rPr lang="es-MX" dirty="0"/>
            <a:t>Relaciones</a:t>
          </a:r>
        </a:p>
      </dgm:t>
    </dgm:pt>
    <dgm:pt modelId="{81D7870A-97E5-48A3-8233-AE79B612B2BC}" type="parTrans" cxnId="{ADF86DA9-BCC4-4C22-ADE4-2A53BA01A752}">
      <dgm:prSet/>
      <dgm:spPr/>
      <dgm:t>
        <a:bodyPr/>
        <a:lstStyle/>
        <a:p>
          <a:endParaRPr lang="es-MX"/>
        </a:p>
      </dgm:t>
    </dgm:pt>
    <dgm:pt modelId="{2F24F3D7-354B-4876-A062-3F8DE11F90C2}" type="sibTrans" cxnId="{ADF86DA9-BCC4-4C22-ADE4-2A53BA01A752}">
      <dgm:prSet/>
      <dgm:spPr/>
      <dgm:t>
        <a:bodyPr/>
        <a:lstStyle/>
        <a:p>
          <a:endParaRPr lang="es-MX"/>
        </a:p>
      </dgm:t>
    </dgm:pt>
    <dgm:pt modelId="{07E680FF-C594-4DF0-8BBA-1E26E0CE07DB}">
      <dgm:prSet phldrT="[Texto]" custT="1"/>
      <dgm:spPr/>
      <dgm:t>
        <a:bodyPr/>
        <a:lstStyle/>
        <a:p>
          <a:r>
            <a:rPr lang="es-MX" sz="1600" dirty="0"/>
            <a:t>Producción</a:t>
          </a:r>
        </a:p>
      </dgm:t>
    </dgm:pt>
    <dgm:pt modelId="{9C2047B8-15CB-407F-8465-4E615825ECAF}" type="parTrans" cxnId="{3E30C3D2-903E-4C3F-AA02-92CD45AEEB6B}">
      <dgm:prSet/>
      <dgm:spPr/>
      <dgm:t>
        <a:bodyPr/>
        <a:lstStyle/>
        <a:p>
          <a:endParaRPr lang="es-MX"/>
        </a:p>
      </dgm:t>
    </dgm:pt>
    <dgm:pt modelId="{98D798BF-6943-418C-A9C2-A372D398F41D}" type="sibTrans" cxnId="{3E30C3D2-903E-4C3F-AA02-92CD45AEEB6B}">
      <dgm:prSet/>
      <dgm:spPr/>
      <dgm:t>
        <a:bodyPr/>
        <a:lstStyle/>
        <a:p>
          <a:endParaRPr lang="es-MX"/>
        </a:p>
      </dgm:t>
    </dgm:pt>
    <dgm:pt modelId="{2DF6F687-1DDD-46B4-8A87-19EC6B1A2440}">
      <dgm:prSet phldrT="[Texto]"/>
      <dgm:spPr/>
      <dgm:t>
        <a:bodyPr/>
        <a:lstStyle/>
        <a:p>
          <a:r>
            <a:rPr lang="es-MX" dirty="0"/>
            <a:t>Sociales</a:t>
          </a:r>
        </a:p>
      </dgm:t>
    </dgm:pt>
    <dgm:pt modelId="{2C8054ED-7561-4DFE-B40C-56F5105C778E}" type="parTrans" cxnId="{FBFEF82C-7F26-47A1-923F-FF498F6BA42F}">
      <dgm:prSet/>
      <dgm:spPr/>
      <dgm:t>
        <a:bodyPr/>
        <a:lstStyle/>
        <a:p>
          <a:endParaRPr lang="es-MX"/>
        </a:p>
      </dgm:t>
    </dgm:pt>
    <dgm:pt modelId="{D4B20A29-18B4-4D33-A581-805B05A9887A}" type="sibTrans" cxnId="{FBFEF82C-7F26-47A1-923F-FF498F6BA42F}">
      <dgm:prSet/>
      <dgm:spPr/>
      <dgm:t>
        <a:bodyPr/>
        <a:lstStyle/>
        <a:p>
          <a:endParaRPr lang="es-MX"/>
        </a:p>
      </dgm:t>
    </dgm:pt>
    <dgm:pt modelId="{86324C88-5112-4D59-A613-A9B8FAC0C650}">
      <dgm:prSet phldrT="[Texto]" custT="1"/>
      <dgm:spPr/>
      <dgm:t>
        <a:bodyPr/>
        <a:lstStyle/>
        <a:p>
          <a:r>
            <a:rPr lang="es-MX" sz="1400" dirty="0"/>
            <a:t>Económicos</a:t>
          </a:r>
        </a:p>
      </dgm:t>
    </dgm:pt>
    <dgm:pt modelId="{E7945EA7-DE86-4BE8-BE3F-FDABD954D093}" type="parTrans" cxnId="{19BF497B-91B6-4F02-8051-9CE80A868033}">
      <dgm:prSet/>
      <dgm:spPr/>
      <dgm:t>
        <a:bodyPr/>
        <a:lstStyle/>
        <a:p>
          <a:endParaRPr lang="es-MX"/>
        </a:p>
      </dgm:t>
    </dgm:pt>
    <dgm:pt modelId="{9F91DFBA-5CE6-47FF-A163-2D372E5A2792}" type="sibTrans" cxnId="{19BF497B-91B6-4F02-8051-9CE80A868033}">
      <dgm:prSet/>
      <dgm:spPr/>
      <dgm:t>
        <a:bodyPr/>
        <a:lstStyle/>
        <a:p>
          <a:endParaRPr lang="es-MX"/>
        </a:p>
      </dgm:t>
    </dgm:pt>
    <dgm:pt modelId="{E089D3CA-DA55-4AEE-9B42-158034E0A91D}">
      <dgm:prSet phldrT="[Texto]"/>
      <dgm:spPr/>
      <dgm:t>
        <a:bodyPr/>
        <a:lstStyle/>
        <a:p>
          <a:r>
            <a:rPr lang="es-MX" dirty="0"/>
            <a:t>Ideológicos</a:t>
          </a:r>
        </a:p>
      </dgm:t>
    </dgm:pt>
    <dgm:pt modelId="{CD620CDE-53AD-4436-AF3A-B2344D58CDBC}" type="parTrans" cxnId="{038597B1-906A-4E84-B7AB-7A434BF82120}">
      <dgm:prSet/>
      <dgm:spPr/>
      <dgm:t>
        <a:bodyPr/>
        <a:lstStyle/>
        <a:p>
          <a:endParaRPr lang="es-MX"/>
        </a:p>
      </dgm:t>
    </dgm:pt>
    <dgm:pt modelId="{5DB553FA-7FBF-477A-A621-E9F8FEEF05D6}" type="sibTrans" cxnId="{038597B1-906A-4E84-B7AB-7A434BF82120}">
      <dgm:prSet/>
      <dgm:spPr/>
      <dgm:t>
        <a:bodyPr/>
        <a:lstStyle/>
        <a:p>
          <a:endParaRPr lang="es-MX"/>
        </a:p>
      </dgm:t>
    </dgm:pt>
    <dgm:pt modelId="{2AF1F38E-B3BB-4AF5-96CC-B3F051938D77}" type="pres">
      <dgm:prSet presAssocID="{6EFF9B76-2200-451D-B7BD-A77125C46EFD}" presName="Name0" presStyleCnt="0">
        <dgm:presLayoutVars>
          <dgm:chMax/>
          <dgm:chPref/>
          <dgm:dir/>
          <dgm:animLvl val="lvl"/>
        </dgm:presLayoutVars>
      </dgm:prSet>
      <dgm:spPr/>
      <dgm:t>
        <a:bodyPr/>
        <a:lstStyle/>
        <a:p>
          <a:endParaRPr lang="es-MX"/>
        </a:p>
      </dgm:t>
    </dgm:pt>
    <dgm:pt modelId="{45A9F854-D0AC-4CA8-BC44-3DB4D14FDE25}" type="pres">
      <dgm:prSet presAssocID="{465CD021-4D33-4982-844F-036ECED8E881}" presName="composite" presStyleCnt="0"/>
      <dgm:spPr/>
    </dgm:pt>
    <dgm:pt modelId="{CB1CAFAE-A589-4BF2-9258-90F124DB1A6A}" type="pres">
      <dgm:prSet presAssocID="{465CD021-4D33-4982-844F-036ECED8E881}" presName="Parent1" presStyleLbl="node1" presStyleIdx="0" presStyleCnt="6">
        <dgm:presLayoutVars>
          <dgm:chMax val="1"/>
          <dgm:chPref val="1"/>
          <dgm:bulletEnabled val="1"/>
        </dgm:presLayoutVars>
      </dgm:prSet>
      <dgm:spPr/>
      <dgm:t>
        <a:bodyPr/>
        <a:lstStyle/>
        <a:p>
          <a:endParaRPr lang="es-MX"/>
        </a:p>
      </dgm:t>
    </dgm:pt>
    <dgm:pt modelId="{43F96C13-32A0-4AB8-A7A5-D438B4A3068D}" type="pres">
      <dgm:prSet presAssocID="{465CD021-4D33-4982-844F-036ECED8E881}" presName="Childtext1" presStyleLbl="revTx" presStyleIdx="0" presStyleCnt="3">
        <dgm:presLayoutVars>
          <dgm:chMax val="0"/>
          <dgm:chPref val="0"/>
          <dgm:bulletEnabled val="1"/>
        </dgm:presLayoutVars>
      </dgm:prSet>
      <dgm:spPr/>
      <dgm:t>
        <a:bodyPr/>
        <a:lstStyle/>
        <a:p>
          <a:endParaRPr lang="es-MX"/>
        </a:p>
      </dgm:t>
    </dgm:pt>
    <dgm:pt modelId="{C8C6E635-240D-4892-BF40-F879116BEB0D}" type="pres">
      <dgm:prSet presAssocID="{465CD021-4D33-4982-844F-036ECED8E881}" presName="BalanceSpacing" presStyleCnt="0"/>
      <dgm:spPr/>
    </dgm:pt>
    <dgm:pt modelId="{8579B48B-710B-48D3-841B-3966F0B26029}" type="pres">
      <dgm:prSet presAssocID="{465CD021-4D33-4982-844F-036ECED8E881}" presName="BalanceSpacing1" presStyleCnt="0"/>
      <dgm:spPr/>
    </dgm:pt>
    <dgm:pt modelId="{B7FE6BD4-8B3C-4815-9260-B5F0EE7AD60F}" type="pres">
      <dgm:prSet presAssocID="{6B612BCD-EC36-4DE3-8404-1F39F53F641A}" presName="Accent1Text" presStyleLbl="node1" presStyleIdx="1" presStyleCnt="6"/>
      <dgm:spPr/>
      <dgm:t>
        <a:bodyPr/>
        <a:lstStyle/>
        <a:p>
          <a:endParaRPr lang="es-MX"/>
        </a:p>
      </dgm:t>
    </dgm:pt>
    <dgm:pt modelId="{6440F2F2-21A7-4151-9795-326D642D2209}" type="pres">
      <dgm:prSet presAssocID="{6B612BCD-EC36-4DE3-8404-1F39F53F641A}" presName="spaceBetweenRectangles" presStyleCnt="0"/>
      <dgm:spPr/>
    </dgm:pt>
    <dgm:pt modelId="{1C87E858-41EB-4570-AC00-2EAE9DCDBAD9}" type="pres">
      <dgm:prSet presAssocID="{07E680FF-C594-4DF0-8BBA-1E26E0CE07DB}" presName="composite" presStyleCnt="0"/>
      <dgm:spPr/>
    </dgm:pt>
    <dgm:pt modelId="{E11132D9-79D1-4308-BBD9-6ADC22C2F344}" type="pres">
      <dgm:prSet presAssocID="{07E680FF-C594-4DF0-8BBA-1E26E0CE07DB}" presName="Parent1" presStyleLbl="node1" presStyleIdx="2" presStyleCnt="6">
        <dgm:presLayoutVars>
          <dgm:chMax val="1"/>
          <dgm:chPref val="1"/>
          <dgm:bulletEnabled val="1"/>
        </dgm:presLayoutVars>
      </dgm:prSet>
      <dgm:spPr/>
      <dgm:t>
        <a:bodyPr/>
        <a:lstStyle/>
        <a:p>
          <a:endParaRPr lang="es-MX"/>
        </a:p>
      </dgm:t>
    </dgm:pt>
    <dgm:pt modelId="{72EBEA9B-4C0A-438C-BA8D-5DC93077454E}" type="pres">
      <dgm:prSet presAssocID="{07E680FF-C594-4DF0-8BBA-1E26E0CE07DB}" presName="Childtext1" presStyleLbl="revTx" presStyleIdx="1" presStyleCnt="3">
        <dgm:presLayoutVars>
          <dgm:chMax val="0"/>
          <dgm:chPref val="0"/>
          <dgm:bulletEnabled val="1"/>
        </dgm:presLayoutVars>
      </dgm:prSet>
      <dgm:spPr/>
      <dgm:t>
        <a:bodyPr/>
        <a:lstStyle/>
        <a:p>
          <a:endParaRPr lang="es-MX"/>
        </a:p>
      </dgm:t>
    </dgm:pt>
    <dgm:pt modelId="{542C61D8-C244-41A9-8522-EAD311901F14}" type="pres">
      <dgm:prSet presAssocID="{07E680FF-C594-4DF0-8BBA-1E26E0CE07DB}" presName="BalanceSpacing" presStyleCnt="0"/>
      <dgm:spPr/>
    </dgm:pt>
    <dgm:pt modelId="{0D819846-6C94-4116-9EEB-7A9B3423C4C4}" type="pres">
      <dgm:prSet presAssocID="{07E680FF-C594-4DF0-8BBA-1E26E0CE07DB}" presName="BalanceSpacing1" presStyleCnt="0"/>
      <dgm:spPr/>
    </dgm:pt>
    <dgm:pt modelId="{C2A877B3-83BD-48EA-92C1-1DD6E754F39E}" type="pres">
      <dgm:prSet presAssocID="{98D798BF-6943-418C-A9C2-A372D398F41D}" presName="Accent1Text" presStyleLbl="node1" presStyleIdx="3" presStyleCnt="6"/>
      <dgm:spPr/>
      <dgm:t>
        <a:bodyPr/>
        <a:lstStyle/>
        <a:p>
          <a:endParaRPr lang="es-MX"/>
        </a:p>
      </dgm:t>
    </dgm:pt>
    <dgm:pt modelId="{D3974895-4050-4D3B-8D28-F9F6B1BDA5F7}" type="pres">
      <dgm:prSet presAssocID="{98D798BF-6943-418C-A9C2-A372D398F41D}" presName="spaceBetweenRectangles" presStyleCnt="0"/>
      <dgm:spPr/>
    </dgm:pt>
    <dgm:pt modelId="{F0BB8065-BA76-41A7-85D2-45926E4F4012}" type="pres">
      <dgm:prSet presAssocID="{86324C88-5112-4D59-A613-A9B8FAC0C650}" presName="composite" presStyleCnt="0"/>
      <dgm:spPr/>
    </dgm:pt>
    <dgm:pt modelId="{14AD6CAA-C349-4C13-BDF5-084064FBC6A2}" type="pres">
      <dgm:prSet presAssocID="{86324C88-5112-4D59-A613-A9B8FAC0C650}" presName="Parent1" presStyleLbl="node1" presStyleIdx="4" presStyleCnt="6">
        <dgm:presLayoutVars>
          <dgm:chMax val="1"/>
          <dgm:chPref val="1"/>
          <dgm:bulletEnabled val="1"/>
        </dgm:presLayoutVars>
      </dgm:prSet>
      <dgm:spPr/>
      <dgm:t>
        <a:bodyPr/>
        <a:lstStyle/>
        <a:p>
          <a:endParaRPr lang="es-MX"/>
        </a:p>
      </dgm:t>
    </dgm:pt>
    <dgm:pt modelId="{14DEB358-F66F-4139-AF81-5C596F2AD976}" type="pres">
      <dgm:prSet presAssocID="{86324C88-5112-4D59-A613-A9B8FAC0C650}" presName="Childtext1" presStyleLbl="revTx" presStyleIdx="2" presStyleCnt="3">
        <dgm:presLayoutVars>
          <dgm:chMax val="0"/>
          <dgm:chPref val="0"/>
          <dgm:bulletEnabled val="1"/>
        </dgm:presLayoutVars>
      </dgm:prSet>
      <dgm:spPr/>
      <dgm:t>
        <a:bodyPr/>
        <a:lstStyle/>
        <a:p>
          <a:endParaRPr lang="es-MX"/>
        </a:p>
      </dgm:t>
    </dgm:pt>
    <dgm:pt modelId="{D7388633-03ED-4FE1-B148-3847430F9B58}" type="pres">
      <dgm:prSet presAssocID="{86324C88-5112-4D59-A613-A9B8FAC0C650}" presName="BalanceSpacing" presStyleCnt="0"/>
      <dgm:spPr/>
    </dgm:pt>
    <dgm:pt modelId="{0826C0AA-757E-4AB7-81A7-27D2DC2D125A}" type="pres">
      <dgm:prSet presAssocID="{86324C88-5112-4D59-A613-A9B8FAC0C650}" presName="BalanceSpacing1" presStyleCnt="0"/>
      <dgm:spPr/>
    </dgm:pt>
    <dgm:pt modelId="{6D0D5BF6-D10D-453E-B9EB-29F7DCB26E8E}" type="pres">
      <dgm:prSet presAssocID="{9F91DFBA-5CE6-47FF-A163-2D372E5A2792}" presName="Accent1Text" presStyleLbl="node1" presStyleIdx="5" presStyleCnt="6"/>
      <dgm:spPr/>
      <dgm:t>
        <a:bodyPr/>
        <a:lstStyle/>
        <a:p>
          <a:endParaRPr lang="es-MX"/>
        </a:p>
      </dgm:t>
    </dgm:pt>
  </dgm:ptLst>
  <dgm:cxnLst>
    <dgm:cxn modelId="{4B2D410D-00E6-4534-9B70-1F713D054B18}" type="presOf" srcId="{86324C88-5112-4D59-A613-A9B8FAC0C650}" destId="{14AD6CAA-C349-4C13-BDF5-084064FBC6A2}" srcOrd="0" destOrd="0" presId="urn:microsoft.com/office/officeart/2008/layout/AlternatingHexagons"/>
    <dgm:cxn modelId="{8D1FEE19-0837-4EF6-BA19-9B88E2761CEA}" type="presOf" srcId="{9F91DFBA-5CE6-47FF-A163-2D372E5A2792}" destId="{6D0D5BF6-D10D-453E-B9EB-29F7DCB26E8E}" srcOrd="0" destOrd="0" presId="urn:microsoft.com/office/officeart/2008/layout/AlternatingHexagons"/>
    <dgm:cxn modelId="{BFEFEDE9-BD9F-49E3-B67C-10211B5CC1B5}" type="presOf" srcId="{E089D3CA-DA55-4AEE-9B42-158034E0A91D}" destId="{14DEB358-F66F-4139-AF81-5C596F2AD976}" srcOrd="0" destOrd="0" presId="urn:microsoft.com/office/officeart/2008/layout/AlternatingHexagons"/>
    <dgm:cxn modelId="{FBFEF82C-7F26-47A1-923F-FF498F6BA42F}" srcId="{07E680FF-C594-4DF0-8BBA-1E26E0CE07DB}" destId="{2DF6F687-1DDD-46B4-8A87-19EC6B1A2440}" srcOrd="0" destOrd="0" parTransId="{2C8054ED-7561-4DFE-B40C-56F5105C778E}" sibTransId="{D4B20A29-18B4-4D33-A581-805B05A9887A}"/>
    <dgm:cxn modelId="{E804D9F2-A583-40AB-8B07-ABD2081B0BD7}" type="presOf" srcId="{07E680FF-C594-4DF0-8BBA-1E26E0CE07DB}" destId="{E11132D9-79D1-4308-BBD9-6ADC22C2F344}" srcOrd="0" destOrd="0" presId="urn:microsoft.com/office/officeart/2008/layout/AlternatingHexagons"/>
    <dgm:cxn modelId="{3BC6F4C2-AFF0-48A7-B4D2-AB16DC95793C}" type="presOf" srcId="{465CD021-4D33-4982-844F-036ECED8E881}" destId="{CB1CAFAE-A589-4BF2-9258-90F124DB1A6A}" srcOrd="0" destOrd="0" presId="urn:microsoft.com/office/officeart/2008/layout/AlternatingHexagons"/>
    <dgm:cxn modelId="{19BF497B-91B6-4F02-8051-9CE80A868033}" srcId="{6EFF9B76-2200-451D-B7BD-A77125C46EFD}" destId="{86324C88-5112-4D59-A613-A9B8FAC0C650}" srcOrd="2" destOrd="0" parTransId="{E7945EA7-DE86-4BE8-BE3F-FDABD954D093}" sibTransId="{9F91DFBA-5CE6-47FF-A163-2D372E5A2792}"/>
    <dgm:cxn modelId="{FF087289-7999-4884-B2AF-E8E9B49D7EC2}" type="presOf" srcId="{371E84E5-E8F1-4B9D-BA33-1D7974551FE6}" destId="{43F96C13-32A0-4AB8-A7A5-D438B4A3068D}" srcOrd="0" destOrd="0" presId="urn:microsoft.com/office/officeart/2008/layout/AlternatingHexagons"/>
    <dgm:cxn modelId="{FE68138B-A934-4C51-94E7-8E06A67AD801}" srcId="{6EFF9B76-2200-451D-B7BD-A77125C46EFD}" destId="{465CD021-4D33-4982-844F-036ECED8E881}" srcOrd="0" destOrd="0" parTransId="{A744D397-AD10-40DB-9AF0-7FCE457C1437}" sibTransId="{6B612BCD-EC36-4DE3-8404-1F39F53F641A}"/>
    <dgm:cxn modelId="{B49C74E1-76C6-4D97-ACAD-1AF7E9E3574B}" type="presOf" srcId="{6B612BCD-EC36-4DE3-8404-1F39F53F641A}" destId="{B7FE6BD4-8B3C-4815-9260-B5F0EE7AD60F}" srcOrd="0" destOrd="0" presId="urn:microsoft.com/office/officeart/2008/layout/AlternatingHexagons"/>
    <dgm:cxn modelId="{038597B1-906A-4E84-B7AB-7A434BF82120}" srcId="{86324C88-5112-4D59-A613-A9B8FAC0C650}" destId="{E089D3CA-DA55-4AEE-9B42-158034E0A91D}" srcOrd="0" destOrd="0" parTransId="{CD620CDE-53AD-4436-AF3A-B2344D58CDBC}" sibTransId="{5DB553FA-7FBF-477A-A621-E9F8FEEF05D6}"/>
    <dgm:cxn modelId="{5EF8D77A-5123-498B-AF9D-B593A0634613}" type="presOf" srcId="{2DF6F687-1DDD-46B4-8A87-19EC6B1A2440}" destId="{72EBEA9B-4C0A-438C-BA8D-5DC93077454E}" srcOrd="0" destOrd="0" presId="urn:microsoft.com/office/officeart/2008/layout/AlternatingHexagons"/>
    <dgm:cxn modelId="{5177E835-BF3F-48AD-9254-005EDA67A2AD}" type="presOf" srcId="{98D798BF-6943-418C-A9C2-A372D398F41D}" destId="{C2A877B3-83BD-48EA-92C1-1DD6E754F39E}" srcOrd="0" destOrd="0" presId="urn:microsoft.com/office/officeart/2008/layout/AlternatingHexagons"/>
    <dgm:cxn modelId="{3E30C3D2-903E-4C3F-AA02-92CD45AEEB6B}" srcId="{6EFF9B76-2200-451D-B7BD-A77125C46EFD}" destId="{07E680FF-C594-4DF0-8BBA-1E26E0CE07DB}" srcOrd="1" destOrd="0" parTransId="{9C2047B8-15CB-407F-8465-4E615825ECAF}" sibTransId="{98D798BF-6943-418C-A9C2-A372D398F41D}"/>
    <dgm:cxn modelId="{ADF86DA9-BCC4-4C22-ADE4-2A53BA01A752}" srcId="{465CD021-4D33-4982-844F-036ECED8E881}" destId="{371E84E5-E8F1-4B9D-BA33-1D7974551FE6}" srcOrd="0" destOrd="0" parTransId="{81D7870A-97E5-48A3-8233-AE79B612B2BC}" sibTransId="{2F24F3D7-354B-4876-A062-3F8DE11F90C2}"/>
    <dgm:cxn modelId="{3813AFED-2AEE-4FD7-A1FD-6DA9D8E847D4}" type="presOf" srcId="{6EFF9B76-2200-451D-B7BD-A77125C46EFD}" destId="{2AF1F38E-B3BB-4AF5-96CC-B3F051938D77}" srcOrd="0" destOrd="0" presId="urn:microsoft.com/office/officeart/2008/layout/AlternatingHexagons"/>
    <dgm:cxn modelId="{3AB0A0BD-80B8-4F76-99E7-D278317E392A}" type="presParOf" srcId="{2AF1F38E-B3BB-4AF5-96CC-B3F051938D77}" destId="{45A9F854-D0AC-4CA8-BC44-3DB4D14FDE25}" srcOrd="0" destOrd="0" presId="urn:microsoft.com/office/officeart/2008/layout/AlternatingHexagons"/>
    <dgm:cxn modelId="{D07FED72-26E4-4FC7-AED9-952A8956A08D}" type="presParOf" srcId="{45A9F854-D0AC-4CA8-BC44-3DB4D14FDE25}" destId="{CB1CAFAE-A589-4BF2-9258-90F124DB1A6A}" srcOrd="0" destOrd="0" presId="urn:microsoft.com/office/officeart/2008/layout/AlternatingHexagons"/>
    <dgm:cxn modelId="{35BD155C-24C1-43E5-ADDA-FDFD227F3BE1}" type="presParOf" srcId="{45A9F854-D0AC-4CA8-BC44-3DB4D14FDE25}" destId="{43F96C13-32A0-4AB8-A7A5-D438B4A3068D}" srcOrd="1" destOrd="0" presId="urn:microsoft.com/office/officeart/2008/layout/AlternatingHexagons"/>
    <dgm:cxn modelId="{03927AFA-15BC-489F-8B2D-1223A083748A}" type="presParOf" srcId="{45A9F854-D0AC-4CA8-BC44-3DB4D14FDE25}" destId="{C8C6E635-240D-4892-BF40-F879116BEB0D}" srcOrd="2" destOrd="0" presId="urn:microsoft.com/office/officeart/2008/layout/AlternatingHexagons"/>
    <dgm:cxn modelId="{B089829C-AAE7-4FEA-8D68-7554950D0272}" type="presParOf" srcId="{45A9F854-D0AC-4CA8-BC44-3DB4D14FDE25}" destId="{8579B48B-710B-48D3-841B-3966F0B26029}" srcOrd="3" destOrd="0" presId="urn:microsoft.com/office/officeart/2008/layout/AlternatingHexagons"/>
    <dgm:cxn modelId="{81B54293-4E20-48F6-827A-EC9A04A63815}" type="presParOf" srcId="{45A9F854-D0AC-4CA8-BC44-3DB4D14FDE25}" destId="{B7FE6BD4-8B3C-4815-9260-B5F0EE7AD60F}" srcOrd="4" destOrd="0" presId="urn:microsoft.com/office/officeart/2008/layout/AlternatingHexagons"/>
    <dgm:cxn modelId="{4771F2EF-6EB9-426B-B5D4-9813FE407DF9}" type="presParOf" srcId="{2AF1F38E-B3BB-4AF5-96CC-B3F051938D77}" destId="{6440F2F2-21A7-4151-9795-326D642D2209}" srcOrd="1" destOrd="0" presId="urn:microsoft.com/office/officeart/2008/layout/AlternatingHexagons"/>
    <dgm:cxn modelId="{EDAA7B30-E6E9-43D9-822E-9DEFB5BC82B7}" type="presParOf" srcId="{2AF1F38E-B3BB-4AF5-96CC-B3F051938D77}" destId="{1C87E858-41EB-4570-AC00-2EAE9DCDBAD9}" srcOrd="2" destOrd="0" presId="urn:microsoft.com/office/officeart/2008/layout/AlternatingHexagons"/>
    <dgm:cxn modelId="{F59A4D2D-19A4-4B14-AA7F-B3E370871AFF}" type="presParOf" srcId="{1C87E858-41EB-4570-AC00-2EAE9DCDBAD9}" destId="{E11132D9-79D1-4308-BBD9-6ADC22C2F344}" srcOrd="0" destOrd="0" presId="urn:microsoft.com/office/officeart/2008/layout/AlternatingHexagons"/>
    <dgm:cxn modelId="{D48D1EA5-5A67-4E4A-AA4E-2E3D624C34B4}" type="presParOf" srcId="{1C87E858-41EB-4570-AC00-2EAE9DCDBAD9}" destId="{72EBEA9B-4C0A-438C-BA8D-5DC93077454E}" srcOrd="1" destOrd="0" presId="urn:microsoft.com/office/officeart/2008/layout/AlternatingHexagons"/>
    <dgm:cxn modelId="{4137F28B-FBDA-47E4-BB92-74D03595E019}" type="presParOf" srcId="{1C87E858-41EB-4570-AC00-2EAE9DCDBAD9}" destId="{542C61D8-C244-41A9-8522-EAD311901F14}" srcOrd="2" destOrd="0" presId="urn:microsoft.com/office/officeart/2008/layout/AlternatingHexagons"/>
    <dgm:cxn modelId="{D7B632D0-EC96-4F0F-869B-6BD9F81956B9}" type="presParOf" srcId="{1C87E858-41EB-4570-AC00-2EAE9DCDBAD9}" destId="{0D819846-6C94-4116-9EEB-7A9B3423C4C4}" srcOrd="3" destOrd="0" presId="urn:microsoft.com/office/officeart/2008/layout/AlternatingHexagons"/>
    <dgm:cxn modelId="{F0D8AB77-8D96-4C0D-967F-D5F167ED8ABF}" type="presParOf" srcId="{1C87E858-41EB-4570-AC00-2EAE9DCDBAD9}" destId="{C2A877B3-83BD-48EA-92C1-1DD6E754F39E}" srcOrd="4" destOrd="0" presId="urn:microsoft.com/office/officeart/2008/layout/AlternatingHexagons"/>
    <dgm:cxn modelId="{A4DCD7B6-375D-4A53-A4EA-038204E1BC2E}" type="presParOf" srcId="{2AF1F38E-B3BB-4AF5-96CC-B3F051938D77}" destId="{D3974895-4050-4D3B-8D28-F9F6B1BDA5F7}" srcOrd="3" destOrd="0" presId="urn:microsoft.com/office/officeart/2008/layout/AlternatingHexagons"/>
    <dgm:cxn modelId="{85D18AA6-10B2-4B2C-B86E-34DD7B5B1980}" type="presParOf" srcId="{2AF1F38E-B3BB-4AF5-96CC-B3F051938D77}" destId="{F0BB8065-BA76-41A7-85D2-45926E4F4012}" srcOrd="4" destOrd="0" presId="urn:microsoft.com/office/officeart/2008/layout/AlternatingHexagons"/>
    <dgm:cxn modelId="{97ECBA53-4E32-4F3D-B2C0-A8464A32DD70}" type="presParOf" srcId="{F0BB8065-BA76-41A7-85D2-45926E4F4012}" destId="{14AD6CAA-C349-4C13-BDF5-084064FBC6A2}" srcOrd="0" destOrd="0" presId="urn:microsoft.com/office/officeart/2008/layout/AlternatingHexagons"/>
    <dgm:cxn modelId="{852AA0B2-2D00-4EB0-9BAB-444FC6412851}" type="presParOf" srcId="{F0BB8065-BA76-41A7-85D2-45926E4F4012}" destId="{14DEB358-F66F-4139-AF81-5C596F2AD976}" srcOrd="1" destOrd="0" presId="urn:microsoft.com/office/officeart/2008/layout/AlternatingHexagons"/>
    <dgm:cxn modelId="{BEA3E67C-3D26-4EEA-B653-CFAB93DD851E}" type="presParOf" srcId="{F0BB8065-BA76-41A7-85D2-45926E4F4012}" destId="{D7388633-03ED-4FE1-B148-3847430F9B58}" srcOrd="2" destOrd="0" presId="urn:microsoft.com/office/officeart/2008/layout/AlternatingHexagons"/>
    <dgm:cxn modelId="{9612C17B-33D9-4BBA-AE33-7312AF7ED60A}" type="presParOf" srcId="{F0BB8065-BA76-41A7-85D2-45926E4F4012}" destId="{0826C0AA-757E-4AB7-81A7-27D2DC2D125A}" srcOrd="3" destOrd="0" presId="urn:microsoft.com/office/officeart/2008/layout/AlternatingHexagons"/>
    <dgm:cxn modelId="{6265E6B6-146D-4770-85A6-E1ED699EC305}" type="presParOf" srcId="{F0BB8065-BA76-41A7-85D2-45926E4F4012}" destId="{6D0D5BF6-D10D-453E-B9EB-29F7DCB26E8E}"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FF9B76-2200-451D-B7BD-A77125C46EFD}"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es-MX"/>
        </a:p>
      </dgm:t>
    </dgm:pt>
    <dgm:pt modelId="{86324C88-5112-4D59-A613-A9B8FAC0C650}">
      <dgm:prSet phldrT="[Texto]" custT="1"/>
      <dgm:spPr/>
      <dgm:t>
        <a:bodyPr/>
        <a:lstStyle/>
        <a:p>
          <a:r>
            <a:rPr lang="es-MX" sz="1400" dirty="0" smtClean="0"/>
            <a:t>Concentración y centralización del capital</a:t>
          </a:r>
          <a:endParaRPr lang="es-MX" sz="1400" dirty="0"/>
        </a:p>
      </dgm:t>
    </dgm:pt>
    <dgm:pt modelId="{E7945EA7-DE86-4BE8-BE3F-FDABD954D093}" type="parTrans" cxnId="{19BF497B-91B6-4F02-8051-9CE80A868033}">
      <dgm:prSet/>
      <dgm:spPr/>
      <dgm:t>
        <a:bodyPr/>
        <a:lstStyle/>
        <a:p>
          <a:endParaRPr lang="es-MX"/>
        </a:p>
      </dgm:t>
    </dgm:pt>
    <dgm:pt modelId="{9F91DFBA-5CE6-47FF-A163-2D372E5A2792}" type="sibTrans" cxnId="{19BF497B-91B6-4F02-8051-9CE80A868033}">
      <dgm:prSet custT="1"/>
      <dgm:spPr/>
      <dgm:t>
        <a:bodyPr/>
        <a:lstStyle/>
        <a:p>
          <a:r>
            <a:rPr lang="es-MX" sz="1600" dirty="0" smtClean="0"/>
            <a:t>División social del trabajo</a:t>
          </a:r>
          <a:endParaRPr lang="es-MX" sz="1600" dirty="0"/>
        </a:p>
      </dgm:t>
    </dgm:pt>
    <dgm:pt modelId="{E089D3CA-DA55-4AEE-9B42-158034E0A91D}">
      <dgm:prSet phldrT="[Texto]"/>
      <dgm:spPr/>
      <dgm:t>
        <a:bodyPr/>
        <a:lstStyle/>
        <a:p>
          <a:r>
            <a:rPr lang="es-MX" dirty="0" smtClean="0"/>
            <a:t>Determinantes de la acumulación del capital</a:t>
          </a:r>
          <a:endParaRPr lang="es-MX" dirty="0"/>
        </a:p>
      </dgm:t>
    </dgm:pt>
    <dgm:pt modelId="{CD620CDE-53AD-4436-AF3A-B2344D58CDBC}" type="parTrans" cxnId="{038597B1-906A-4E84-B7AB-7A434BF82120}">
      <dgm:prSet/>
      <dgm:spPr/>
      <dgm:t>
        <a:bodyPr/>
        <a:lstStyle/>
        <a:p>
          <a:endParaRPr lang="es-MX"/>
        </a:p>
      </dgm:t>
    </dgm:pt>
    <dgm:pt modelId="{5DB553FA-7FBF-477A-A621-E9F8FEEF05D6}" type="sibTrans" cxnId="{038597B1-906A-4E84-B7AB-7A434BF82120}">
      <dgm:prSet/>
      <dgm:spPr/>
      <dgm:t>
        <a:bodyPr/>
        <a:lstStyle/>
        <a:p>
          <a:endParaRPr lang="es-MX"/>
        </a:p>
      </dgm:t>
    </dgm:pt>
    <dgm:pt modelId="{823881E6-D6FC-49F9-B30D-79BC8D67AC48}">
      <dgm:prSet phldrT="[Texto]"/>
      <dgm:spPr/>
      <dgm:t>
        <a:bodyPr/>
        <a:lstStyle/>
        <a:p>
          <a:endParaRPr lang="es-MX" dirty="0"/>
        </a:p>
      </dgm:t>
    </dgm:pt>
    <dgm:pt modelId="{012658C0-F1B5-43BE-8897-E890EDCC1986}" type="parTrans" cxnId="{E29F7ACD-5169-456D-AE1C-AC0D52F043F1}">
      <dgm:prSet/>
      <dgm:spPr/>
      <dgm:t>
        <a:bodyPr/>
        <a:lstStyle/>
        <a:p>
          <a:endParaRPr lang="es-MX"/>
        </a:p>
      </dgm:t>
    </dgm:pt>
    <dgm:pt modelId="{EE2DA329-0397-46A5-9CA7-5099BA1B28CF}" type="sibTrans" cxnId="{E29F7ACD-5169-456D-AE1C-AC0D52F043F1}">
      <dgm:prSet/>
      <dgm:spPr/>
      <dgm:t>
        <a:bodyPr/>
        <a:lstStyle/>
        <a:p>
          <a:endParaRPr lang="es-MX"/>
        </a:p>
      </dgm:t>
    </dgm:pt>
    <dgm:pt modelId="{2AF1F38E-B3BB-4AF5-96CC-B3F051938D77}" type="pres">
      <dgm:prSet presAssocID="{6EFF9B76-2200-451D-B7BD-A77125C46EFD}" presName="Name0" presStyleCnt="0">
        <dgm:presLayoutVars>
          <dgm:chMax/>
          <dgm:chPref/>
          <dgm:dir/>
          <dgm:animLvl val="lvl"/>
        </dgm:presLayoutVars>
      </dgm:prSet>
      <dgm:spPr/>
      <dgm:t>
        <a:bodyPr/>
        <a:lstStyle/>
        <a:p>
          <a:endParaRPr lang="es-MX"/>
        </a:p>
      </dgm:t>
    </dgm:pt>
    <dgm:pt modelId="{F0BB8065-BA76-41A7-85D2-45926E4F4012}" type="pres">
      <dgm:prSet presAssocID="{86324C88-5112-4D59-A613-A9B8FAC0C650}" presName="composite" presStyleCnt="0"/>
      <dgm:spPr/>
    </dgm:pt>
    <dgm:pt modelId="{14AD6CAA-C349-4C13-BDF5-084064FBC6A2}" type="pres">
      <dgm:prSet presAssocID="{86324C88-5112-4D59-A613-A9B8FAC0C650}" presName="Parent1" presStyleLbl="node1" presStyleIdx="0" presStyleCnt="2" custLinFactNeighborX="-77001" custLinFactNeighborY="61763">
        <dgm:presLayoutVars>
          <dgm:chMax val="1"/>
          <dgm:chPref val="1"/>
          <dgm:bulletEnabled val="1"/>
        </dgm:presLayoutVars>
      </dgm:prSet>
      <dgm:spPr/>
      <dgm:t>
        <a:bodyPr/>
        <a:lstStyle/>
        <a:p>
          <a:endParaRPr lang="es-MX"/>
        </a:p>
      </dgm:t>
    </dgm:pt>
    <dgm:pt modelId="{14DEB358-F66F-4139-AF81-5C596F2AD976}" type="pres">
      <dgm:prSet presAssocID="{86324C88-5112-4D59-A613-A9B8FAC0C650}" presName="Childtext1" presStyleLbl="revTx" presStyleIdx="0" presStyleCnt="1" custScaleY="166054" custLinFactNeighborX="-39094" custLinFactNeighborY="13617">
        <dgm:presLayoutVars>
          <dgm:chMax val="0"/>
          <dgm:chPref val="0"/>
          <dgm:bulletEnabled val="1"/>
        </dgm:presLayoutVars>
      </dgm:prSet>
      <dgm:spPr/>
      <dgm:t>
        <a:bodyPr/>
        <a:lstStyle/>
        <a:p>
          <a:endParaRPr lang="es-MX"/>
        </a:p>
      </dgm:t>
    </dgm:pt>
    <dgm:pt modelId="{D7388633-03ED-4FE1-B148-3847430F9B58}" type="pres">
      <dgm:prSet presAssocID="{86324C88-5112-4D59-A613-A9B8FAC0C650}" presName="BalanceSpacing" presStyleCnt="0"/>
      <dgm:spPr/>
    </dgm:pt>
    <dgm:pt modelId="{0826C0AA-757E-4AB7-81A7-27D2DC2D125A}" type="pres">
      <dgm:prSet presAssocID="{86324C88-5112-4D59-A613-A9B8FAC0C650}" presName="BalanceSpacing1" presStyleCnt="0"/>
      <dgm:spPr/>
    </dgm:pt>
    <dgm:pt modelId="{6D0D5BF6-D10D-453E-B9EB-29F7DCB26E8E}" type="pres">
      <dgm:prSet presAssocID="{9F91DFBA-5CE6-47FF-A163-2D372E5A2792}" presName="Accent1Text" presStyleLbl="node1" presStyleIdx="1" presStyleCnt="2" custLinFactX="-708" custLinFactNeighborX="-100000" custLinFactNeighborY="-14765"/>
      <dgm:spPr/>
      <dgm:t>
        <a:bodyPr/>
        <a:lstStyle/>
        <a:p>
          <a:endParaRPr lang="es-MX"/>
        </a:p>
      </dgm:t>
    </dgm:pt>
  </dgm:ptLst>
  <dgm:cxnLst>
    <dgm:cxn modelId="{128C0D0D-80B1-4732-BD49-54F4AAE41D92}" type="presOf" srcId="{E089D3CA-DA55-4AEE-9B42-158034E0A91D}" destId="{14DEB358-F66F-4139-AF81-5C596F2AD976}" srcOrd="0" destOrd="0" presId="urn:microsoft.com/office/officeart/2008/layout/AlternatingHexagons"/>
    <dgm:cxn modelId="{C6D5EFD9-F9C4-4B8D-8403-B1F8448299D6}" type="presOf" srcId="{86324C88-5112-4D59-A613-A9B8FAC0C650}" destId="{14AD6CAA-C349-4C13-BDF5-084064FBC6A2}" srcOrd="0" destOrd="0" presId="urn:microsoft.com/office/officeart/2008/layout/AlternatingHexagons"/>
    <dgm:cxn modelId="{19BF497B-91B6-4F02-8051-9CE80A868033}" srcId="{6EFF9B76-2200-451D-B7BD-A77125C46EFD}" destId="{86324C88-5112-4D59-A613-A9B8FAC0C650}" srcOrd="0" destOrd="0" parTransId="{E7945EA7-DE86-4BE8-BE3F-FDABD954D093}" sibTransId="{9F91DFBA-5CE6-47FF-A163-2D372E5A2792}"/>
    <dgm:cxn modelId="{7AD0422F-80A8-4924-887E-7A799E7B4C11}" type="presOf" srcId="{823881E6-D6FC-49F9-B30D-79BC8D67AC48}" destId="{14DEB358-F66F-4139-AF81-5C596F2AD976}" srcOrd="0" destOrd="1" presId="urn:microsoft.com/office/officeart/2008/layout/AlternatingHexagons"/>
    <dgm:cxn modelId="{DC287589-1BD4-4F2B-BF2B-34646E0CBABB}" type="presOf" srcId="{9F91DFBA-5CE6-47FF-A163-2D372E5A2792}" destId="{6D0D5BF6-D10D-453E-B9EB-29F7DCB26E8E}" srcOrd="0" destOrd="0" presId="urn:microsoft.com/office/officeart/2008/layout/AlternatingHexagons"/>
    <dgm:cxn modelId="{038597B1-906A-4E84-B7AB-7A434BF82120}" srcId="{86324C88-5112-4D59-A613-A9B8FAC0C650}" destId="{E089D3CA-DA55-4AEE-9B42-158034E0A91D}" srcOrd="0" destOrd="0" parTransId="{CD620CDE-53AD-4436-AF3A-B2344D58CDBC}" sibTransId="{5DB553FA-7FBF-477A-A621-E9F8FEEF05D6}"/>
    <dgm:cxn modelId="{4924C02F-B28D-4066-B3D3-5A883F536780}" type="presOf" srcId="{6EFF9B76-2200-451D-B7BD-A77125C46EFD}" destId="{2AF1F38E-B3BB-4AF5-96CC-B3F051938D77}" srcOrd="0" destOrd="0" presId="urn:microsoft.com/office/officeart/2008/layout/AlternatingHexagons"/>
    <dgm:cxn modelId="{E29F7ACD-5169-456D-AE1C-AC0D52F043F1}" srcId="{86324C88-5112-4D59-A613-A9B8FAC0C650}" destId="{823881E6-D6FC-49F9-B30D-79BC8D67AC48}" srcOrd="1" destOrd="0" parTransId="{012658C0-F1B5-43BE-8897-E890EDCC1986}" sibTransId="{EE2DA329-0397-46A5-9CA7-5099BA1B28CF}"/>
    <dgm:cxn modelId="{771C1E56-613A-49C3-91F1-AFE621ED6D6D}" type="presParOf" srcId="{2AF1F38E-B3BB-4AF5-96CC-B3F051938D77}" destId="{F0BB8065-BA76-41A7-85D2-45926E4F4012}" srcOrd="0" destOrd="0" presId="urn:microsoft.com/office/officeart/2008/layout/AlternatingHexagons"/>
    <dgm:cxn modelId="{8A4C3CFF-FCA6-4C0F-BBAF-5F14FF2F24EF}" type="presParOf" srcId="{F0BB8065-BA76-41A7-85D2-45926E4F4012}" destId="{14AD6CAA-C349-4C13-BDF5-084064FBC6A2}" srcOrd="0" destOrd="0" presId="urn:microsoft.com/office/officeart/2008/layout/AlternatingHexagons"/>
    <dgm:cxn modelId="{7D66C674-C5C2-4011-AB59-1198D72E0F11}" type="presParOf" srcId="{F0BB8065-BA76-41A7-85D2-45926E4F4012}" destId="{14DEB358-F66F-4139-AF81-5C596F2AD976}" srcOrd="1" destOrd="0" presId="urn:microsoft.com/office/officeart/2008/layout/AlternatingHexagons"/>
    <dgm:cxn modelId="{ABCAADD0-2F3C-48C1-8F04-E9EC7B2CDAA8}" type="presParOf" srcId="{F0BB8065-BA76-41A7-85D2-45926E4F4012}" destId="{D7388633-03ED-4FE1-B148-3847430F9B58}" srcOrd="2" destOrd="0" presId="urn:microsoft.com/office/officeart/2008/layout/AlternatingHexagons"/>
    <dgm:cxn modelId="{3CB7CA6D-5D93-4712-AEC9-2A8919E681FB}" type="presParOf" srcId="{F0BB8065-BA76-41A7-85D2-45926E4F4012}" destId="{0826C0AA-757E-4AB7-81A7-27D2DC2D125A}" srcOrd="3" destOrd="0" presId="urn:microsoft.com/office/officeart/2008/layout/AlternatingHexagons"/>
    <dgm:cxn modelId="{9BA1ECA9-3409-4C21-B66E-1E50C8CCFFA5}" type="presParOf" srcId="{F0BB8065-BA76-41A7-85D2-45926E4F4012}" destId="{6D0D5BF6-D10D-453E-B9EB-29F7DCB26E8E}"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1A9608-0C5D-4994-8BD1-8C78AB41CDEC}" type="doc">
      <dgm:prSet loTypeId="urn:microsoft.com/office/officeart/2005/8/layout/pyramid3" loCatId="pyramid" qsTypeId="urn:microsoft.com/office/officeart/2005/8/quickstyle/simple1" qsCatId="simple" csTypeId="urn:microsoft.com/office/officeart/2005/8/colors/colorful4" csCatId="colorful" phldr="1"/>
      <dgm:spPr/>
      <dgm:t>
        <a:bodyPr/>
        <a:lstStyle/>
        <a:p>
          <a:endParaRPr lang="es-MX"/>
        </a:p>
      </dgm:t>
    </dgm:pt>
    <dgm:pt modelId="{08333791-0B93-4EBB-BA45-9BD4481D23FC}">
      <dgm:prSet phldrT="[Texto]"/>
      <dgm:spPr/>
      <dgm:t>
        <a:bodyPr/>
        <a:lstStyle/>
        <a:p>
          <a:r>
            <a:rPr lang="es-MX" dirty="0"/>
            <a:t>Exógena</a:t>
          </a:r>
        </a:p>
      </dgm:t>
    </dgm:pt>
    <dgm:pt modelId="{953BB613-796E-4310-A49D-50294F99C5D2}" type="parTrans" cxnId="{6A0C6367-971A-49CE-975F-81C3F819125B}">
      <dgm:prSet/>
      <dgm:spPr/>
      <dgm:t>
        <a:bodyPr/>
        <a:lstStyle/>
        <a:p>
          <a:endParaRPr lang="es-MX"/>
        </a:p>
      </dgm:t>
    </dgm:pt>
    <dgm:pt modelId="{7331E4BA-31AE-4380-B6C5-9A28AE5FB8EF}" type="sibTrans" cxnId="{6A0C6367-971A-49CE-975F-81C3F819125B}">
      <dgm:prSet/>
      <dgm:spPr/>
      <dgm:t>
        <a:bodyPr/>
        <a:lstStyle/>
        <a:p>
          <a:endParaRPr lang="es-MX"/>
        </a:p>
      </dgm:t>
    </dgm:pt>
    <dgm:pt modelId="{7C2A70C8-1C6B-4C73-B0BB-633921D19FC1}">
      <dgm:prSet phldrT="[Texto]"/>
      <dgm:spPr/>
      <dgm:t>
        <a:bodyPr/>
        <a:lstStyle/>
        <a:p>
          <a:r>
            <a:rPr lang="es-MX" dirty="0"/>
            <a:t>Procesos de Desarrollo económico</a:t>
          </a:r>
        </a:p>
      </dgm:t>
    </dgm:pt>
    <dgm:pt modelId="{E499730C-A912-4C82-8DF3-948698287C4F}" type="parTrans" cxnId="{0C91597A-7B23-414E-AECD-3016DF63A260}">
      <dgm:prSet/>
      <dgm:spPr/>
      <dgm:t>
        <a:bodyPr/>
        <a:lstStyle/>
        <a:p>
          <a:endParaRPr lang="es-MX"/>
        </a:p>
      </dgm:t>
    </dgm:pt>
    <dgm:pt modelId="{8F54B416-34F8-4AD7-B226-C2B74CD603B7}" type="sibTrans" cxnId="{0C91597A-7B23-414E-AECD-3016DF63A260}">
      <dgm:prSet/>
      <dgm:spPr/>
      <dgm:t>
        <a:bodyPr/>
        <a:lstStyle/>
        <a:p>
          <a:endParaRPr lang="es-MX"/>
        </a:p>
      </dgm:t>
    </dgm:pt>
    <dgm:pt modelId="{39A9D916-EDFF-4136-8C3B-182464AEA885}">
      <dgm:prSet phldrT="[Texto]"/>
      <dgm:spPr/>
      <dgm:t>
        <a:bodyPr/>
        <a:lstStyle/>
        <a:p>
          <a:r>
            <a:rPr lang="es-MX" dirty="0"/>
            <a:t>Crecimiento desequilibrado</a:t>
          </a:r>
        </a:p>
      </dgm:t>
    </dgm:pt>
    <dgm:pt modelId="{C3F8824A-A224-4EFA-A0DB-760996B2D0A0}" type="parTrans" cxnId="{60B8F2C7-2D02-455C-8DC1-59AA4177AD13}">
      <dgm:prSet/>
      <dgm:spPr/>
      <dgm:t>
        <a:bodyPr/>
        <a:lstStyle/>
        <a:p>
          <a:endParaRPr lang="es-MX"/>
        </a:p>
      </dgm:t>
    </dgm:pt>
    <dgm:pt modelId="{C783D5BD-2E44-43B3-836E-35EE33C46F2F}" type="sibTrans" cxnId="{60B8F2C7-2D02-455C-8DC1-59AA4177AD13}">
      <dgm:prSet/>
      <dgm:spPr/>
      <dgm:t>
        <a:bodyPr/>
        <a:lstStyle/>
        <a:p>
          <a:endParaRPr lang="es-MX"/>
        </a:p>
      </dgm:t>
    </dgm:pt>
    <dgm:pt modelId="{070AC3D9-5E8C-4E6A-888C-BB2605CD991F}">
      <dgm:prSet custT="1"/>
      <dgm:spPr/>
      <dgm:t>
        <a:bodyPr/>
        <a:lstStyle/>
        <a:p>
          <a:r>
            <a:rPr lang="es-MX" sz="1400" dirty="0"/>
            <a:t>Causalidades acumulativas</a:t>
          </a:r>
        </a:p>
      </dgm:t>
    </dgm:pt>
    <dgm:pt modelId="{7933B8BB-4FE8-4C70-9FED-52D6DAB4B1C8}" type="parTrans" cxnId="{1C351E47-422A-45CD-9E4C-3C66DEAFD101}">
      <dgm:prSet/>
      <dgm:spPr/>
      <dgm:t>
        <a:bodyPr/>
        <a:lstStyle/>
        <a:p>
          <a:endParaRPr lang="es-MX"/>
        </a:p>
      </dgm:t>
    </dgm:pt>
    <dgm:pt modelId="{DF5D8416-B30B-436F-8933-4A8F35B9934A}" type="sibTrans" cxnId="{1C351E47-422A-45CD-9E4C-3C66DEAFD101}">
      <dgm:prSet/>
      <dgm:spPr/>
      <dgm:t>
        <a:bodyPr/>
        <a:lstStyle/>
        <a:p>
          <a:endParaRPr lang="es-MX"/>
        </a:p>
      </dgm:t>
    </dgm:pt>
    <dgm:pt modelId="{82F9A5F5-093E-414A-A8A3-F215CEE7718F}" type="pres">
      <dgm:prSet presAssocID="{6B1A9608-0C5D-4994-8BD1-8C78AB41CDEC}" presName="Name0" presStyleCnt="0">
        <dgm:presLayoutVars>
          <dgm:dir/>
          <dgm:animLvl val="lvl"/>
          <dgm:resizeHandles val="exact"/>
        </dgm:presLayoutVars>
      </dgm:prSet>
      <dgm:spPr/>
      <dgm:t>
        <a:bodyPr/>
        <a:lstStyle/>
        <a:p>
          <a:endParaRPr lang="es-MX"/>
        </a:p>
      </dgm:t>
    </dgm:pt>
    <dgm:pt modelId="{1BF092BA-AFD2-4780-B492-B820762D4BE1}" type="pres">
      <dgm:prSet presAssocID="{08333791-0B93-4EBB-BA45-9BD4481D23FC}" presName="Name8" presStyleCnt="0"/>
      <dgm:spPr/>
    </dgm:pt>
    <dgm:pt modelId="{42290A9F-36CC-45D9-A33F-A25FC1593BDA}" type="pres">
      <dgm:prSet presAssocID="{08333791-0B93-4EBB-BA45-9BD4481D23FC}" presName="level" presStyleLbl="node1" presStyleIdx="0" presStyleCnt="4">
        <dgm:presLayoutVars>
          <dgm:chMax val="1"/>
          <dgm:bulletEnabled val="1"/>
        </dgm:presLayoutVars>
      </dgm:prSet>
      <dgm:spPr/>
      <dgm:t>
        <a:bodyPr/>
        <a:lstStyle/>
        <a:p>
          <a:endParaRPr lang="es-MX"/>
        </a:p>
      </dgm:t>
    </dgm:pt>
    <dgm:pt modelId="{05C90E7E-9A09-4115-B784-DD63DEDAD0D8}" type="pres">
      <dgm:prSet presAssocID="{08333791-0B93-4EBB-BA45-9BD4481D23FC}" presName="levelTx" presStyleLbl="revTx" presStyleIdx="0" presStyleCnt="0">
        <dgm:presLayoutVars>
          <dgm:chMax val="1"/>
          <dgm:bulletEnabled val="1"/>
        </dgm:presLayoutVars>
      </dgm:prSet>
      <dgm:spPr/>
      <dgm:t>
        <a:bodyPr/>
        <a:lstStyle/>
        <a:p>
          <a:endParaRPr lang="es-MX"/>
        </a:p>
      </dgm:t>
    </dgm:pt>
    <dgm:pt modelId="{25086960-EC17-4BF4-8F69-1A88D7D2221C}" type="pres">
      <dgm:prSet presAssocID="{7C2A70C8-1C6B-4C73-B0BB-633921D19FC1}" presName="Name8" presStyleCnt="0"/>
      <dgm:spPr/>
    </dgm:pt>
    <dgm:pt modelId="{CEA5A2C8-CC25-4D03-991D-8BFCBF69CA43}" type="pres">
      <dgm:prSet presAssocID="{7C2A70C8-1C6B-4C73-B0BB-633921D19FC1}" presName="level" presStyleLbl="node1" presStyleIdx="1" presStyleCnt="4">
        <dgm:presLayoutVars>
          <dgm:chMax val="1"/>
          <dgm:bulletEnabled val="1"/>
        </dgm:presLayoutVars>
      </dgm:prSet>
      <dgm:spPr/>
      <dgm:t>
        <a:bodyPr/>
        <a:lstStyle/>
        <a:p>
          <a:endParaRPr lang="es-MX"/>
        </a:p>
      </dgm:t>
    </dgm:pt>
    <dgm:pt modelId="{AB8BB85C-A8F9-4BC3-AFB3-3D71476EBDCA}" type="pres">
      <dgm:prSet presAssocID="{7C2A70C8-1C6B-4C73-B0BB-633921D19FC1}" presName="levelTx" presStyleLbl="revTx" presStyleIdx="0" presStyleCnt="0">
        <dgm:presLayoutVars>
          <dgm:chMax val="1"/>
          <dgm:bulletEnabled val="1"/>
        </dgm:presLayoutVars>
      </dgm:prSet>
      <dgm:spPr/>
      <dgm:t>
        <a:bodyPr/>
        <a:lstStyle/>
        <a:p>
          <a:endParaRPr lang="es-MX"/>
        </a:p>
      </dgm:t>
    </dgm:pt>
    <dgm:pt modelId="{3F3DB32C-BD87-4B6A-B1FD-567C5E9B363A}" type="pres">
      <dgm:prSet presAssocID="{39A9D916-EDFF-4136-8C3B-182464AEA885}" presName="Name8" presStyleCnt="0"/>
      <dgm:spPr/>
    </dgm:pt>
    <dgm:pt modelId="{B5F70ACD-318E-4D3E-BC69-97D1C38FC74E}" type="pres">
      <dgm:prSet presAssocID="{39A9D916-EDFF-4136-8C3B-182464AEA885}" presName="level" presStyleLbl="node1" presStyleIdx="2" presStyleCnt="4">
        <dgm:presLayoutVars>
          <dgm:chMax val="1"/>
          <dgm:bulletEnabled val="1"/>
        </dgm:presLayoutVars>
      </dgm:prSet>
      <dgm:spPr/>
      <dgm:t>
        <a:bodyPr/>
        <a:lstStyle/>
        <a:p>
          <a:endParaRPr lang="es-MX"/>
        </a:p>
      </dgm:t>
    </dgm:pt>
    <dgm:pt modelId="{2339DACD-E987-4E47-8C4C-F64B49FD818C}" type="pres">
      <dgm:prSet presAssocID="{39A9D916-EDFF-4136-8C3B-182464AEA885}" presName="levelTx" presStyleLbl="revTx" presStyleIdx="0" presStyleCnt="0">
        <dgm:presLayoutVars>
          <dgm:chMax val="1"/>
          <dgm:bulletEnabled val="1"/>
        </dgm:presLayoutVars>
      </dgm:prSet>
      <dgm:spPr/>
      <dgm:t>
        <a:bodyPr/>
        <a:lstStyle/>
        <a:p>
          <a:endParaRPr lang="es-MX"/>
        </a:p>
      </dgm:t>
    </dgm:pt>
    <dgm:pt modelId="{2542AA6E-11BC-41AF-ACAC-11C90B4C4D39}" type="pres">
      <dgm:prSet presAssocID="{070AC3D9-5E8C-4E6A-888C-BB2605CD991F}" presName="Name8" presStyleCnt="0"/>
      <dgm:spPr/>
    </dgm:pt>
    <dgm:pt modelId="{CD933B02-709F-4243-85F6-06BCE9E43574}" type="pres">
      <dgm:prSet presAssocID="{070AC3D9-5E8C-4E6A-888C-BB2605CD991F}" presName="level" presStyleLbl="node1" presStyleIdx="3" presStyleCnt="4">
        <dgm:presLayoutVars>
          <dgm:chMax val="1"/>
          <dgm:bulletEnabled val="1"/>
        </dgm:presLayoutVars>
      </dgm:prSet>
      <dgm:spPr/>
      <dgm:t>
        <a:bodyPr/>
        <a:lstStyle/>
        <a:p>
          <a:endParaRPr lang="es-MX"/>
        </a:p>
      </dgm:t>
    </dgm:pt>
    <dgm:pt modelId="{DC427C02-E222-42B1-B53D-A3304CF130E7}" type="pres">
      <dgm:prSet presAssocID="{070AC3D9-5E8C-4E6A-888C-BB2605CD991F}" presName="levelTx" presStyleLbl="revTx" presStyleIdx="0" presStyleCnt="0">
        <dgm:presLayoutVars>
          <dgm:chMax val="1"/>
          <dgm:bulletEnabled val="1"/>
        </dgm:presLayoutVars>
      </dgm:prSet>
      <dgm:spPr/>
      <dgm:t>
        <a:bodyPr/>
        <a:lstStyle/>
        <a:p>
          <a:endParaRPr lang="es-MX"/>
        </a:p>
      </dgm:t>
    </dgm:pt>
  </dgm:ptLst>
  <dgm:cxnLst>
    <dgm:cxn modelId="{BAF889D4-0FB3-4141-9200-2CF668E0B77A}" type="presOf" srcId="{070AC3D9-5E8C-4E6A-888C-BB2605CD991F}" destId="{CD933B02-709F-4243-85F6-06BCE9E43574}" srcOrd="0" destOrd="0" presId="urn:microsoft.com/office/officeart/2005/8/layout/pyramid3"/>
    <dgm:cxn modelId="{84B6DBFB-0AD6-4773-995F-C514379C066D}" type="presOf" srcId="{08333791-0B93-4EBB-BA45-9BD4481D23FC}" destId="{05C90E7E-9A09-4115-B784-DD63DEDAD0D8}" srcOrd="1" destOrd="0" presId="urn:microsoft.com/office/officeart/2005/8/layout/pyramid3"/>
    <dgm:cxn modelId="{B6D62171-979D-416A-A02D-FFEC753B4713}" type="presOf" srcId="{39A9D916-EDFF-4136-8C3B-182464AEA885}" destId="{2339DACD-E987-4E47-8C4C-F64B49FD818C}" srcOrd="1" destOrd="0" presId="urn:microsoft.com/office/officeart/2005/8/layout/pyramid3"/>
    <dgm:cxn modelId="{6A0C6367-971A-49CE-975F-81C3F819125B}" srcId="{6B1A9608-0C5D-4994-8BD1-8C78AB41CDEC}" destId="{08333791-0B93-4EBB-BA45-9BD4481D23FC}" srcOrd="0" destOrd="0" parTransId="{953BB613-796E-4310-A49D-50294F99C5D2}" sibTransId="{7331E4BA-31AE-4380-B6C5-9A28AE5FB8EF}"/>
    <dgm:cxn modelId="{42A65282-141B-47E4-9C9B-FD3F2B813D57}" type="presOf" srcId="{7C2A70C8-1C6B-4C73-B0BB-633921D19FC1}" destId="{CEA5A2C8-CC25-4D03-991D-8BFCBF69CA43}" srcOrd="0" destOrd="0" presId="urn:microsoft.com/office/officeart/2005/8/layout/pyramid3"/>
    <dgm:cxn modelId="{AC933740-81C1-4B5E-BBBB-86BFD5C93F5C}" type="presOf" srcId="{39A9D916-EDFF-4136-8C3B-182464AEA885}" destId="{B5F70ACD-318E-4D3E-BC69-97D1C38FC74E}" srcOrd="0" destOrd="0" presId="urn:microsoft.com/office/officeart/2005/8/layout/pyramid3"/>
    <dgm:cxn modelId="{60B8F2C7-2D02-455C-8DC1-59AA4177AD13}" srcId="{6B1A9608-0C5D-4994-8BD1-8C78AB41CDEC}" destId="{39A9D916-EDFF-4136-8C3B-182464AEA885}" srcOrd="2" destOrd="0" parTransId="{C3F8824A-A224-4EFA-A0DB-760996B2D0A0}" sibTransId="{C783D5BD-2E44-43B3-836E-35EE33C46F2F}"/>
    <dgm:cxn modelId="{FF0FE6E9-4143-4445-B5F8-1116BABF7408}" type="presOf" srcId="{6B1A9608-0C5D-4994-8BD1-8C78AB41CDEC}" destId="{82F9A5F5-093E-414A-A8A3-F215CEE7718F}" srcOrd="0" destOrd="0" presId="urn:microsoft.com/office/officeart/2005/8/layout/pyramid3"/>
    <dgm:cxn modelId="{1D916DA0-94AF-455E-A029-A1EBC974C14C}" type="presOf" srcId="{070AC3D9-5E8C-4E6A-888C-BB2605CD991F}" destId="{DC427C02-E222-42B1-B53D-A3304CF130E7}" srcOrd="1" destOrd="0" presId="urn:microsoft.com/office/officeart/2005/8/layout/pyramid3"/>
    <dgm:cxn modelId="{F8A28A8E-AB9C-4E6F-9334-979B1E6BE7AC}" type="presOf" srcId="{7C2A70C8-1C6B-4C73-B0BB-633921D19FC1}" destId="{AB8BB85C-A8F9-4BC3-AFB3-3D71476EBDCA}" srcOrd="1" destOrd="0" presId="urn:microsoft.com/office/officeart/2005/8/layout/pyramid3"/>
    <dgm:cxn modelId="{89682FA9-458C-48CA-84BA-69D1FA6AFE33}" type="presOf" srcId="{08333791-0B93-4EBB-BA45-9BD4481D23FC}" destId="{42290A9F-36CC-45D9-A33F-A25FC1593BDA}" srcOrd="0" destOrd="0" presId="urn:microsoft.com/office/officeart/2005/8/layout/pyramid3"/>
    <dgm:cxn modelId="{0C91597A-7B23-414E-AECD-3016DF63A260}" srcId="{6B1A9608-0C5D-4994-8BD1-8C78AB41CDEC}" destId="{7C2A70C8-1C6B-4C73-B0BB-633921D19FC1}" srcOrd="1" destOrd="0" parTransId="{E499730C-A912-4C82-8DF3-948698287C4F}" sibTransId="{8F54B416-34F8-4AD7-B226-C2B74CD603B7}"/>
    <dgm:cxn modelId="{1C351E47-422A-45CD-9E4C-3C66DEAFD101}" srcId="{6B1A9608-0C5D-4994-8BD1-8C78AB41CDEC}" destId="{070AC3D9-5E8C-4E6A-888C-BB2605CD991F}" srcOrd="3" destOrd="0" parTransId="{7933B8BB-4FE8-4C70-9FED-52D6DAB4B1C8}" sibTransId="{DF5D8416-B30B-436F-8933-4A8F35B9934A}"/>
    <dgm:cxn modelId="{3FA75379-57AE-4B72-BB96-1E3C862AD554}" type="presParOf" srcId="{82F9A5F5-093E-414A-A8A3-F215CEE7718F}" destId="{1BF092BA-AFD2-4780-B492-B820762D4BE1}" srcOrd="0" destOrd="0" presId="urn:microsoft.com/office/officeart/2005/8/layout/pyramid3"/>
    <dgm:cxn modelId="{6653BF39-1F96-4E7F-BEA7-BF01C61817A7}" type="presParOf" srcId="{1BF092BA-AFD2-4780-B492-B820762D4BE1}" destId="{42290A9F-36CC-45D9-A33F-A25FC1593BDA}" srcOrd="0" destOrd="0" presId="urn:microsoft.com/office/officeart/2005/8/layout/pyramid3"/>
    <dgm:cxn modelId="{3023FC62-CF8A-4139-A4B3-B04793198FF6}" type="presParOf" srcId="{1BF092BA-AFD2-4780-B492-B820762D4BE1}" destId="{05C90E7E-9A09-4115-B784-DD63DEDAD0D8}" srcOrd="1" destOrd="0" presId="urn:microsoft.com/office/officeart/2005/8/layout/pyramid3"/>
    <dgm:cxn modelId="{1FF54D68-BE1D-43A5-B81D-EBD533C76B77}" type="presParOf" srcId="{82F9A5F5-093E-414A-A8A3-F215CEE7718F}" destId="{25086960-EC17-4BF4-8F69-1A88D7D2221C}" srcOrd="1" destOrd="0" presId="urn:microsoft.com/office/officeart/2005/8/layout/pyramid3"/>
    <dgm:cxn modelId="{4C4105EF-AFB8-4588-A2F6-89893D706F99}" type="presParOf" srcId="{25086960-EC17-4BF4-8F69-1A88D7D2221C}" destId="{CEA5A2C8-CC25-4D03-991D-8BFCBF69CA43}" srcOrd="0" destOrd="0" presId="urn:microsoft.com/office/officeart/2005/8/layout/pyramid3"/>
    <dgm:cxn modelId="{9F5574FD-CA5D-485B-B010-0055A5755FC0}" type="presParOf" srcId="{25086960-EC17-4BF4-8F69-1A88D7D2221C}" destId="{AB8BB85C-A8F9-4BC3-AFB3-3D71476EBDCA}" srcOrd="1" destOrd="0" presId="urn:microsoft.com/office/officeart/2005/8/layout/pyramid3"/>
    <dgm:cxn modelId="{C0E004A0-9954-4CAA-9A21-CDD2315B4228}" type="presParOf" srcId="{82F9A5F5-093E-414A-A8A3-F215CEE7718F}" destId="{3F3DB32C-BD87-4B6A-B1FD-567C5E9B363A}" srcOrd="2" destOrd="0" presId="urn:microsoft.com/office/officeart/2005/8/layout/pyramid3"/>
    <dgm:cxn modelId="{95B422FC-140B-4DC0-A694-01F6122BD26E}" type="presParOf" srcId="{3F3DB32C-BD87-4B6A-B1FD-567C5E9B363A}" destId="{B5F70ACD-318E-4D3E-BC69-97D1C38FC74E}" srcOrd="0" destOrd="0" presId="urn:microsoft.com/office/officeart/2005/8/layout/pyramid3"/>
    <dgm:cxn modelId="{A9ADDC19-B740-4AB2-8F34-C879F89B0D8B}" type="presParOf" srcId="{3F3DB32C-BD87-4B6A-B1FD-567C5E9B363A}" destId="{2339DACD-E987-4E47-8C4C-F64B49FD818C}" srcOrd="1" destOrd="0" presId="urn:microsoft.com/office/officeart/2005/8/layout/pyramid3"/>
    <dgm:cxn modelId="{90CBA39B-B1D2-45C0-819F-38611284F0C1}" type="presParOf" srcId="{82F9A5F5-093E-414A-A8A3-F215CEE7718F}" destId="{2542AA6E-11BC-41AF-ACAC-11C90B4C4D39}" srcOrd="3" destOrd="0" presId="urn:microsoft.com/office/officeart/2005/8/layout/pyramid3"/>
    <dgm:cxn modelId="{43C98D5F-F22E-46B8-8307-F8D544EF197D}" type="presParOf" srcId="{2542AA6E-11BC-41AF-ACAC-11C90B4C4D39}" destId="{CD933B02-709F-4243-85F6-06BCE9E43574}" srcOrd="0" destOrd="0" presId="urn:microsoft.com/office/officeart/2005/8/layout/pyramid3"/>
    <dgm:cxn modelId="{EB17256D-95EF-4C9A-AC7F-4159BDD231A8}" type="presParOf" srcId="{2542AA6E-11BC-41AF-ACAC-11C90B4C4D39}" destId="{DC427C02-E222-42B1-B53D-A3304CF130E7}"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1B54B8-9F18-4169-B929-921F3FB211AA}" type="doc">
      <dgm:prSet loTypeId="urn:microsoft.com/office/officeart/2005/8/layout/chevron1" loCatId="process" qsTypeId="urn:microsoft.com/office/officeart/2005/8/quickstyle/simple1" qsCatId="simple" csTypeId="urn:microsoft.com/office/officeart/2005/8/colors/colorful2" csCatId="colorful" phldr="1"/>
      <dgm:spPr/>
    </dgm:pt>
    <dgm:pt modelId="{BE135EEB-22D0-487C-8760-1396B0A91D33}">
      <dgm:prSet phldrT="[Texto]"/>
      <dgm:spPr/>
      <dgm:t>
        <a:bodyPr/>
        <a:lstStyle/>
        <a:p>
          <a:r>
            <a:rPr lang="es-MX" dirty="0"/>
            <a:t>Desarrollo cultural</a:t>
          </a:r>
        </a:p>
      </dgm:t>
    </dgm:pt>
    <dgm:pt modelId="{DCFE7F73-C172-4D15-8490-B6DF9A7DED86}" type="parTrans" cxnId="{86D81549-3054-4315-B391-3EE73D7E7AE9}">
      <dgm:prSet/>
      <dgm:spPr/>
      <dgm:t>
        <a:bodyPr/>
        <a:lstStyle/>
        <a:p>
          <a:endParaRPr lang="es-MX"/>
        </a:p>
      </dgm:t>
    </dgm:pt>
    <dgm:pt modelId="{A570985B-1C5C-43EB-B958-0B710E2850BD}" type="sibTrans" cxnId="{86D81549-3054-4315-B391-3EE73D7E7AE9}">
      <dgm:prSet/>
      <dgm:spPr/>
      <dgm:t>
        <a:bodyPr/>
        <a:lstStyle/>
        <a:p>
          <a:endParaRPr lang="es-MX"/>
        </a:p>
      </dgm:t>
    </dgm:pt>
    <dgm:pt modelId="{0EA59D7C-8DA0-40DD-9AE1-0E7B336BE66A}">
      <dgm:prSet phldrT="[Texto]"/>
      <dgm:spPr/>
      <dgm:t>
        <a:bodyPr/>
        <a:lstStyle/>
        <a:p>
          <a:r>
            <a:rPr lang="es-MX" dirty="0"/>
            <a:t>Desarrollo social</a:t>
          </a:r>
        </a:p>
      </dgm:t>
    </dgm:pt>
    <dgm:pt modelId="{77CA5C48-F42A-4F34-97B6-BFBA9226DFFC}" type="parTrans" cxnId="{234D9D8B-2BD6-44E3-9CF1-160AC1A4C9E3}">
      <dgm:prSet/>
      <dgm:spPr/>
      <dgm:t>
        <a:bodyPr/>
        <a:lstStyle/>
        <a:p>
          <a:endParaRPr lang="es-MX"/>
        </a:p>
      </dgm:t>
    </dgm:pt>
    <dgm:pt modelId="{26C20BF1-1CDB-4F45-9CD8-B485E22F1BE9}" type="sibTrans" cxnId="{234D9D8B-2BD6-44E3-9CF1-160AC1A4C9E3}">
      <dgm:prSet/>
      <dgm:spPr/>
      <dgm:t>
        <a:bodyPr/>
        <a:lstStyle/>
        <a:p>
          <a:endParaRPr lang="es-MX"/>
        </a:p>
      </dgm:t>
    </dgm:pt>
    <dgm:pt modelId="{008FE388-4718-46C4-BE91-F62DCFB5E66E}">
      <dgm:prSet phldrT="[Texto]"/>
      <dgm:spPr/>
      <dgm:t>
        <a:bodyPr/>
        <a:lstStyle/>
        <a:p>
          <a:r>
            <a:rPr lang="es-MX" dirty="0"/>
            <a:t>Desarrollo </a:t>
          </a:r>
          <a:r>
            <a:rPr lang="es-MX" dirty="0" err="1"/>
            <a:t>politico</a:t>
          </a:r>
          <a:r>
            <a:rPr lang="es-MX" dirty="0"/>
            <a:t>-administrativo</a:t>
          </a:r>
        </a:p>
      </dgm:t>
    </dgm:pt>
    <dgm:pt modelId="{4F65629B-0152-4E98-9F04-D760AAF5D371}" type="parTrans" cxnId="{89BBCBCA-3FCD-45FE-AFD9-B2D9F37AFC23}">
      <dgm:prSet/>
      <dgm:spPr/>
      <dgm:t>
        <a:bodyPr/>
        <a:lstStyle/>
        <a:p>
          <a:endParaRPr lang="es-MX"/>
        </a:p>
      </dgm:t>
    </dgm:pt>
    <dgm:pt modelId="{172F7857-2BD9-4F42-A47F-6123971560E9}" type="sibTrans" cxnId="{89BBCBCA-3FCD-45FE-AFD9-B2D9F37AFC23}">
      <dgm:prSet/>
      <dgm:spPr/>
      <dgm:t>
        <a:bodyPr/>
        <a:lstStyle/>
        <a:p>
          <a:endParaRPr lang="es-MX"/>
        </a:p>
      </dgm:t>
    </dgm:pt>
    <dgm:pt modelId="{0DCBD3F8-71F6-4A56-84E1-9755016508F7}" type="pres">
      <dgm:prSet presAssocID="{281B54B8-9F18-4169-B929-921F3FB211AA}" presName="Name0" presStyleCnt="0">
        <dgm:presLayoutVars>
          <dgm:dir/>
          <dgm:animLvl val="lvl"/>
          <dgm:resizeHandles val="exact"/>
        </dgm:presLayoutVars>
      </dgm:prSet>
      <dgm:spPr/>
    </dgm:pt>
    <dgm:pt modelId="{8AC1FA26-F91A-43BF-BA52-BB11D0C2E19B}" type="pres">
      <dgm:prSet presAssocID="{BE135EEB-22D0-487C-8760-1396B0A91D33}" presName="parTxOnly" presStyleLbl="node1" presStyleIdx="0" presStyleCnt="3" custScaleY="123120">
        <dgm:presLayoutVars>
          <dgm:chMax val="0"/>
          <dgm:chPref val="0"/>
          <dgm:bulletEnabled val="1"/>
        </dgm:presLayoutVars>
      </dgm:prSet>
      <dgm:spPr/>
      <dgm:t>
        <a:bodyPr/>
        <a:lstStyle/>
        <a:p>
          <a:endParaRPr lang="es-MX"/>
        </a:p>
      </dgm:t>
    </dgm:pt>
    <dgm:pt modelId="{E38B7AC0-49DC-445B-88E8-87291F6D08E8}" type="pres">
      <dgm:prSet presAssocID="{A570985B-1C5C-43EB-B958-0B710E2850BD}" presName="parTxOnlySpace" presStyleCnt="0"/>
      <dgm:spPr/>
    </dgm:pt>
    <dgm:pt modelId="{56B42C42-8A54-4CB1-B2F8-714AF421679D}" type="pres">
      <dgm:prSet presAssocID="{0EA59D7C-8DA0-40DD-9AE1-0E7B336BE66A}" presName="parTxOnly" presStyleLbl="node1" presStyleIdx="1" presStyleCnt="3" custScaleY="123120">
        <dgm:presLayoutVars>
          <dgm:chMax val="0"/>
          <dgm:chPref val="0"/>
          <dgm:bulletEnabled val="1"/>
        </dgm:presLayoutVars>
      </dgm:prSet>
      <dgm:spPr/>
      <dgm:t>
        <a:bodyPr/>
        <a:lstStyle/>
        <a:p>
          <a:endParaRPr lang="es-MX"/>
        </a:p>
      </dgm:t>
    </dgm:pt>
    <dgm:pt modelId="{85ABCE61-C466-42D0-897F-111F8A5E4B0E}" type="pres">
      <dgm:prSet presAssocID="{26C20BF1-1CDB-4F45-9CD8-B485E22F1BE9}" presName="parTxOnlySpace" presStyleCnt="0"/>
      <dgm:spPr/>
    </dgm:pt>
    <dgm:pt modelId="{AE602DEE-C1A3-44C4-AD67-14E64428BF25}" type="pres">
      <dgm:prSet presAssocID="{008FE388-4718-46C4-BE91-F62DCFB5E66E}" presName="parTxOnly" presStyleLbl="node1" presStyleIdx="2" presStyleCnt="3" custScaleY="123120">
        <dgm:presLayoutVars>
          <dgm:chMax val="0"/>
          <dgm:chPref val="0"/>
          <dgm:bulletEnabled val="1"/>
        </dgm:presLayoutVars>
      </dgm:prSet>
      <dgm:spPr/>
      <dgm:t>
        <a:bodyPr/>
        <a:lstStyle/>
        <a:p>
          <a:endParaRPr lang="es-MX"/>
        </a:p>
      </dgm:t>
    </dgm:pt>
  </dgm:ptLst>
  <dgm:cxnLst>
    <dgm:cxn modelId="{2149D1FD-387C-437C-A765-44340CFB91D0}" type="presOf" srcId="{281B54B8-9F18-4169-B929-921F3FB211AA}" destId="{0DCBD3F8-71F6-4A56-84E1-9755016508F7}" srcOrd="0" destOrd="0" presId="urn:microsoft.com/office/officeart/2005/8/layout/chevron1"/>
    <dgm:cxn modelId="{3DBDFFED-D90B-4188-B8CA-75D9A2B2181E}" type="presOf" srcId="{0EA59D7C-8DA0-40DD-9AE1-0E7B336BE66A}" destId="{56B42C42-8A54-4CB1-B2F8-714AF421679D}" srcOrd="0" destOrd="0" presId="urn:microsoft.com/office/officeart/2005/8/layout/chevron1"/>
    <dgm:cxn modelId="{86D81549-3054-4315-B391-3EE73D7E7AE9}" srcId="{281B54B8-9F18-4169-B929-921F3FB211AA}" destId="{BE135EEB-22D0-487C-8760-1396B0A91D33}" srcOrd="0" destOrd="0" parTransId="{DCFE7F73-C172-4D15-8490-B6DF9A7DED86}" sibTransId="{A570985B-1C5C-43EB-B958-0B710E2850BD}"/>
    <dgm:cxn modelId="{6BBB275E-05A7-4B0E-BA64-0D0F3C3F69BF}" type="presOf" srcId="{BE135EEB-22D0-487C-8760-1396B0A91D33}" destId="{8AC1FA26-F91A-43BF-BA52-BB11D0C2E19B}" srcOrd="0" destOrd="0" presId="urn:microsoft.com/office/officeart/2005/8/layout/chevron1"/>
    <dgm:cxn modelId="{234D9D8B-2BD6-44E3-9CF1-160AC1A4C9E3}" srcId="{281B54B8-9F18-4169-B929-921F3FB211AA}" destId="{0EA59D7C-8DA0-40DD-9AE1-0E7B336BE66A}" srcOrd="1" destOrd="0" parTransId="{77CA5C48-F42A-4F34-97B6-BFBA9226DFFC}" sibTransId="{26C20BF1-1CDB-4F45-9CD8-B485E22F1BE9}"/>
    <dgm:cxn modelId="{89BBCBCA-3FCD-45FE-AFD9-B2D9F37AFC23}" srcId="{281B54B8-9F18-4169-B929-921F3FB211AA}" destId="{008FE388-4718-46C4-BE91-F62DCFB5E66E}" srcOrd="2" destOrd="0" parTransId="{4F65629B-0152-4E98-9F04-D760AAF5D371}" sibTransId="{172F7857-2BD9-4F42-A47F-6123971560E9}"/>
    <dgm:cxn modelId="{C8B91A6D-3B55-4616-ABCF-24B388DBE07F}" type="presOf" srcId="{008FE388-4718-46C4-BE91-F62DCFB5E66E}" destId="{AE602DEE-C1A3-44C4-AD67-14E64428BF25}" srcOrd="0" destOrd="0" presId="urn:microsoft.com/office/officeart/2005/8/layout/chevron1"/>
    <dgm:cxn modelId="{6A5B0EFB-35DD-4BD6-A698-3417DFDBE338}" type="presParOf" srcId="{0DCBD3F8-71F6-4A56-84E1-9755016508F7}" destId="{8AC1FA26-F91A-43BF-BA52-BB11D0C2E19B}" srcOrd="0" destOrd="0" presId="urn:microsoft.com/office/officeart/2005/8/layout/chevron1"/>
    <dgm:cxn modelId="{513E7133-333F-4CFE-BD78-FD1DBF11FCDF}" type="presParOf" srcId="{0DCBD3F8-71F6-4A56-84E1-9755016508F7}" destId="{E38B7AC0-49DC-445B-88E8-87291F6D08E8}" srcOrd="1" destOrd="0" presId="urn:microsoft.com/office/officeart/2005/8/layout/chevron1"/>
    <dgm:cxn modelId="{A4B4ACB4-9364-47E0-8599-93545CB95603}" type="presParOf" srcId="{0DCBD3F8-71F6-4A56-84E1-9755016508F7}" destId="{56B42C42-8A54-4CB1-B2F8-714AF421679D}" srcOrd="2" destOrd="0" presId="urn:microsoft.com/office/officeart/2005/8/layout/chevron1"/>
    <dgm:cxn modelId="{D1E826CD-4A43-4F2A-8101-02CA68F8B07F}" type="presParOf" srcId="{0DCBD3F8-71F6-4A56-84E1-9755016508F7}" destId="{85ABCE61-C466-42D0-897F-111F8A5E4B0E}" srcOrd="3" destOrd="0" presId="urn:microsoft.com/office/officeart/2005/8/layout/chevron1"/>
    <dgm:cxn modelId="{B38215CB-99CE-4620-AE31-B9C52BE65DAC}" type="presParOf" srcId="{0DCBD3F8-71F6-4A56-84E1-9755016508F7}" destId="{AE602DEE-C1A3-44C4-AD67-14E64428BF25}"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803B31-C096-4E72-B4A2-62CE489BF5BA}"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MX"/>
        </a:p>
      </dgm:t>
    </dgm:pt>
    <dgm:pt modelId="{5F3E27F9-AFAB-4A87-935C-4D577E2C128D}">
      <dgm:prSet/>
      <dgm:spPr/>
      <dgm:t>
        <a:bodyPr/>
        <a:lstStyle/>
        <a:p>
          <a:pPr rtl="0"/>
          <a:r>
            <a:rPr lang="es-MX"/>
            <a:t>TEORIAS DE PREDOMINACION ENDOGENA</a:t>
          </a:r>
        </a:p>
      </dgm:t>
    </dgm:pt>
    <dgm:pt modelId="{A3F20164-EDE1-4513-889D-5CCD8EF320D1}" type="parTrans" cxnId="{F67D8CF3-18A4-4A91-93D3-734C5474BEF8}">
      <dgm:prSet/>
      <dgm:spPr/>
      <dgm:t>
        <a:bodyPr/>
        <a:lstStyle/>
        <a:p>
          <a:endParaRPr lang="es-MX"/>
        </a:p>
      </dgm:t>
    </dgm:pt>
    <dgm:pt modelId="{120498AC-1F27-4941-A28D-E12DB7B03746}" type="sibTrans" cxnId="{F67D8CF3-18A4-4A91-93D3-734C5474BEF8}">
      <dgm:prSet/>
      <dgm:spPr/>
      <dgm:t>
        <a:bodyPr/>
        <a:lstStyle/>
        <a:p>
          <a:endParaRPr lang="es-MX"/>
        </a:p>
      </dgm:t>
    </dgm:pt>
    <dgm:pt modelId="{EB6B4E47-5D86-453D-91BE-3A5752F67A33}">
      <dgm:prSet/>
      <dgm:spPr/>
      <dgm:t>
        <a:bodyPr/>
        <a:lstStyle/>
        <a:p>
          <a:pPr rtl="0"/>
          <a:r>
            <a:rPr lang="es-MX" dirty="0"/>
            <a:t>Teoría de la localización industrial.</a:t>
          </a:r>
        </a:p>
      </dgm:t>
    </dgm:pt>
    <dgm:pt modelId="{70CF051E-A49A-45A8-B45C-0713C875CCAA}" type="parTrans" cxnId="{E4CBB991-28E5-42D4-B895-F919587BF6F5}">
      <dgm:prSet/>
      <dgm:spPr/>
      <dgm:t>
        <a:bodyPr/>
        <a:lstStyle/>
        <a:p>
          <a:endParaRPr lang="es-MX"/>
        </a:p>
      </dgm:t>
    </dgm:pt>
    <dgm:pt modelId="{394FC7F6-4BD9-4178-AC89-55B1E13F9A5A}" type="sibTrans" cxnId="{E4CBB991-28E5-42D4-B895-F919587BF6F5}">
      <dgm:prSet/>
      <dgm:spPr/>
      <dgm:t>
        <a:bodyPr/>
        <a:lstStyle/>
        <a:p>
          <a:endParaRPr lang="es-MX"/>
        </a:p>
      </dgm:t>
    </dgm:pt>
    <dgm:pt modelId="{A5CEFCD2-3CD5-4A95-AAE0-A14147FDE7D0}">
      <dgm:prSet/>
      <dgm:spPr/>
      <dgm:t>
        <a:bodyPr/>
        <a:lstStyle/>
        <a:p>
          <a:pPr rtl="0"/>
          <a:r>
            <a:rPr lang="es-MX" dirty="0"/>
            <a:t>Teoría de los lugares centrales.</a:t>
          </a:r>
        </a:p>
      </dgm:t>
    </dgm:pt>
    <dgm:pt modelId="{228E699E-49A7-4467-B8DB-7B4581C5D009}" type="parTrans" cxnId="{E0BA6075-BBD5-4797-AE41-7CFDCD8FB579}">
      <dgm:prSet/>
      <dgm:spPr/>
      <dgm:t>
        <a:bodyPr/>
        <a:lstStyle/>
        <a:p>
          <a:endParaRPr lang="es-MX"/>
        </a:p>
      </dgm:t>
    </dgm:pt>
    <dgm:pt modelId="{A2A75954-AA93-4500-B110-EC6F558647C2}" type="sibTrans" cxnId="{E0BA6075-BBD5-4797-AE41-7CFDCD8FB579}">
      <dgm:prSet/>
      <dgm:spPr/>
      <dgm:t>
        <a:bodyPr/>
        <a:lstStyle/>
        <a:p>
          <a:endParaRPr lang="es-MX"/>
        </a:p>
      </dgm:t>
    </dgm:pt>
    <dgm:pt modelId="{BCA0ECD9-91B4-4625-A4CE-48A78E01CADC}">
      <dgm:prSet/>
      <dgm:spPr/>
      <dgm:t>
        <a:bodyPr/>
        <a:lstStyle/>
        <a:p>
          <a:pPr rtl="0"/>
          <a:r>
            <a:rPr lang="es-MX" dirty="0"/>
            <a:t>Teoría de la base de exportación.</a:t>
          </a:r>
        </a:p>
      </dgm:t>
    </dgm:pt>
    <dgm:pt modelId="{E2BF35E0-A7A7-4A93-B5AA-1D1C20669542}" type="parTrans" cxnId="{79D05EC8-6755-40FD-9A63-8159E5E6CB44}">
      <dgm:prSet/>
      <dgm:spPr/>
      <dgm:t>
        <a:bodyPr/>
        <a:lstStyle/>
        <a:p>
          <a:endParaRPr lang="es-MX"/>
        </a:p>
      </dgm:t>
    </dgm:pt>
    <dgm:pt modelId="{76937805-FE15-4A1D-8D33-D8728F3B6BED}" type="sibTrans" cxnId="{79D05EC8-6755-40FD-9A63-8159E5E6CB44}">
      <dgm:prSet/>
      <dgm:spPr/>
      <dgm:t>
        <a:bodyPr/>
        <a:lstStyle/>
        <a:p>
          <a:endParaRPr lang="es-MX"/>
        </a:p>
      </dgm:t>
    </dgm:pt>
    <dgm:pt modelId="{4F77F288-8CD9-4C66-B591-A9DE9AFC38B9}">
      <dgm:prSet/>
      <dgm:spPr/>
      <dgm:t>
        <a:bodyPr/>
        <a:lstStyle/>
        <a:p>
          <a:pPr rtl="0"/>
          <a:r>
            <a:rPr lang="es-MX" dirty="0"/>
            <a:t>Teoría de las etapas del desarrollo.</a:t>
          </a:r>
        </a:p>
      </dgm:t>
    </dgm:pt>
    <dgm:pt modelId="{1B03D1F2-E126-48F6-95D2-B3BD66632D83}" type="parTrans" cxnId="{A244A5DB-9709-47B9-9E3B-5FFA6DA30F2E}">
      <dgm:prSet/>
      <dgm:spPr/>
      <dgm:t>
        <a:bodyPr/>
        <a:lstStyle/>
        <a:p>
          <a:endParaRPr lang="es-MX"/>
        </a:p>
      </dgm:t>
    </dgm:pt>
    <dgm:pt modelId="{921FE27F-2104-43E6-A641-A0E3BE89DF5E}" type="sibTrans" cxnId="{A244A5DB-9709-47B9-9E3B-5FFA6DA30F2E}">
      <dgm:prSet/>
      <dgm:spPr/>
      <dgm:t>
        <a:bodyPr/>
        <a:lstStyle/>
        <a:p>
          <a:endParaRPr lang="es-MX"/>
        </a:p>
      </dgm:t>
    </dgm:pt>
    <dgm:pt modelId="{BBF48859-36CD-4C1C-808F-E4926D004068}">
      <dgm:prSet/>
      <dgm:spPr/>
      <dgm:t>
        <a:bodyPr/>
        <a:lstStyle/>
        <a:p>
          <a:pPr rtl="0"/>
          <a:r>
            <a:rPr lang="es-MX" dirty="0"/>
            <a:t>Teoría sobre el uso del suelo.</a:t>
          </a:r>
        </a:p>
      </dgm:t>
    </dgm:pt>
    <dgm:pt modelId="{22D01351-35D6-4BFF-9DCE-908BD80919EE}" type="parTrans" cxnId="{054E0AB4-ECBD-4AF9-B4CE-E05979ACA2A6}">
      <dgm:prSet/>
      <dgm:spPr/>
      <dgm:t>
        <a:bodyPr/>
        <a:lstStyle/>
        <a:p>
          <a:endParaRPr lang="es-MX"/>
        </a:p>
      </dgm:t>
    </dgm:pt>
    <dgm:pt modelId="{C721559C-F7D9-4BFD-99A1-38698AE82075}" type="sibTrans" cxnId="{054E0AB4-ECBD-4AF9-B4CE-E05979ACA2A6}">
      <dgm:prSet/>
      <dgm:spPr/>
      <dgm:t>
        <a:bodyPr/>
        <a:lstStyle/>
        <a:p>
          <a:endParaRPr lang="es-MX"/>
        </a:p>
      </dgm:t>
    </dgm:pt>
    <dgm:pt modelId="{F7366E83-C9B2-40A6-9BC1-9A569F84362F}">
      <dgm:prSet/>
      <dgm:spPr/>
      <dgm:t>
        <a:bodyPr/>
        <a:lstStyle/>
        <a:p>
          <a:pPr rtl="0"/>
          <a:r>
            <a:rPr lang="es-MX" dirty="0"/>
            <a:t>Polos de desarrollo</a:t>
          </a:r>
        </a:p>
      </dgm:t>
    </dgm:pt>
    <dgm:pt modelId="{07F9D124-2C90-4E79-B608-4E73D89BDAD3}" type="parTrans" cxnId="{588AD6CD-F770-45E4-8BC2-5D8F2E5231FB}">
      <dgm:prSet/>
      <dgm:spPr/>
      <dgm:t>
        <a:bodyPr/>
        <a:lstStyle/>
        <a:p>
          <a:endParaRPr lang="es-MX"/>
        </a:p>
      </dgm:t>
    </dgm:pt>
    <dgm:pt modelId="{35535425-BF3E-40B8-AFC5-F7EF2EA4D048}" type="sibTrans" cxnId="{588AD6CD-F770-45E4-8BC2-5D8F2E5231FB}">
      <dgm:prSet/>
      <dgm:spPr/>
      <dgm:t>
        <a:bodyPr/>
        <a:lstStyle/>
        <a:p>
          <a:endParaRPr lang="es-MX"/>
        </a:p>
      </dgm:t>
    </dgm:pt>
    <dgm:pt modelId="{6E4DFBC1-A3B8-43EB-A07E-137E51CA005D}">
      <dgm:prSet/>
      <dgm:spPr/>
      <dgm:t>
        <a:bodyPr/>
        <a:lstStyle/>
        <a:p>
          <a:pPr rtl="0"/>
          <a:r>
            <a:rPr lang="es-MX" dirty="0"/>
            <a:t>Teoría relativa a la estructura industrial regional</a:t>
          </a:r>
        </a:p>
      </dgm:t>
    </dgm:pt>
    <dgm:pt modelId="{30FC17C4-B0ED-4623-99BE-9E8B59C358D8}" type="parTrans" cxnId="{E49E0296-28D3-42B1-8896-FADEBEE6F99D}">
      <dgm:prSet/>
      <dgm:spPr/>
      <dgm:t>
        <a:bodyPr/>
        <a:lstStyle/>
        <a:p>
          <a:endParaRPr lang="es-MX"/>
        </a:p>
      </dgm:t>
    </dgm:pt>
    <dgm:pt modelId="{7EB804AC-EC45-4BAB-9BEC-807F0D1AD9B6}" type="sibTrans" cxnId="{E49E0296-28D3-42B1-8896-FADEBEE6F99D}">
      <dgm:prSet/>
      <dgm:spPr/>
      <dgm:t>
        <a:bodyPr/>
        <a:lstStyle/>
        <a:p>
          <a:endParaRPr lang="es-MX"/>
        </a:p>
      </dgm:t>
    </dgm:pt>
    <dgm:pt modelId="{ECEF383D-761B-476A-9074-813367D7640A}" type="pres">
      <dgm:prSet presAssocID="{27803B31-C096-4E72-B4A2-62CE489BF5BA}" presName="Name0" presStyleCnt="0">
        <dgm:presLayoutVars>
          <dgm:dir/>
          <dgm:animLvl val="lvl"/>
          <dgm:resizeHandles val="exact"/>
        </dgm:presLayoutVars>
      </dgm:prSet>
      <dgm:spPr/>
      <dgm:t>
        <a:bodyPr/>
        <a:lstStyle/>
        <a:p>
          <a:endParaRPr lang="es-MX"/>
        </a:p>
      </dgm:t>
    </dgm:pt>
    <dgm:pt modelId="{BCD80335-BB68-4C8D-812E-ED44E096131D}" type="pres">
      <dgm:prSet presAssocID="{5F3E27F9-AFAB-4A87-935C-4D577E2C128D}" presName="linNode" presStyleCnt="0"/>
      <dgm:spPr/>
    </dgm:pt>
    <dgm:pt modelId="{8A6ED23B-C18F-44C8-B7B3-F285769317A1}" type="pres">
      <dgm:prSet presAssocID="{5F3E27F9-AFAB-4A87-935C-4D577E2C128D}" presName="parentText" presStyleLbl="node1" presStyleIdx="0" presStyleCnt="1">
        <dgm:presLayoutVars>
          <dgm:chMax val="1"/>
          <dgm:bulletEnabled val="1"/>
        </dgm:presLayoutVars>
      </dgm:prSet>
      <dgm:spPr/>
      <dgm:t>
        <a:bodyPr/>
        <a:lstStyle/>
        <a:p>
          <a:endParaRPr lang="es-MX"/>
        </a:p>
      </dgm:t>
    </dgm:pt>
    <dgm:pt modelId="{910E2C8F-46AD-4D24-900B-7CACB1B125B6}" type="pres">
      <dgm:prSet presAssocID="{5F3E27F9-AFAB-4A87-935C-4D577E2C128D}" presName="descendantText" presStyleLbl="alignAccFollowNode1" presStyleIdx="0" presStyleCnt="1">
        <dgm:presLayoutVars>
          <dgm:bulletEnabled val="1"/>
        </dgm:presLayoutVars>
      </dgm:prSet>
      <dgm:spPr/>
      <dgm:t>
        <a:bodyPr/>
        <a:lstStyle/>
        <a:p>
          <a:endParaRPr lang="es-MX"/>
        </a:p>
      </dgm:t>
    </dgm:pt>
  </dgm:ptLst>
  <dgm:cxnLst>
    <dgm:cxn modelId="{EDE0AB00-2A5C-4596-932F-EB2542D02F60}" type="presOf" srcId="{4F77F288-8CD9-4C66-B591-A9DE9AFC38B9}" destId="{910E2C8F-46AD-4D24-900B-7CACB1B125B6}" srcOrd="0" destOrd="5" presId="urn:microsoft.com/office/officeart/2005/8/layout/vList5"/>
    <dgm:cxn modelId="{054E0AB4-ECBD-4AF9-B4CE-E05979ACA2A6}" srcId="{5F3E27F9-AFAB-4A87-935C-4D577E2C128D}" destId="{BBF48859-36CD-4C1C-808F-E4926D004068}" srcOrd="0" destOrd="0" parTransId="{22D01351-35D6-4BFF-9DCE-908BD80919EE}" sibTransId="{C721559C-F7D9-4BFD-99A1-38698AE82075}"/>
    <dgm:cxn modelId="{E49E0296-28D3-42B1-8896-FADEBEE6F99D}" srcId="{5F3E27F9-AFAB-4A87-935C-4D577E2C128D}" destId="{6E4DFBC1-A3B8-43EB-A07E-137E51CA005D}" srcOrd="6" destOrd="0" parTransId="{30FC17C4-B0ED-4623-99BE-9E8B59C358D8}" sibTransId="{7EB804AC-EC45-4BAB-9BEC-807F0D1AD9B6}"/>
    <dgm:cxn modelId="{9480CCCC-C23A-42EE-A790-187D814A733A}" type="presOf" srcId="{BBF48859-36CD-4C1C-808F-E4926D004068}" destId="{910E2C8F-46AD-4D24-900B-7CACB1B125B6}" srcOrd="0" destOrd="0" presId="urn:microsoft.com/office/officeart/2005/8/layout/vList5"/>
    <dgm:cxn modelId="{E0BA6075-BBD5-4797-AE41-7CFDCD8FB579}" srcId="{5F3E27F9-AFAB-4A87-935C-4D577E2C128D}" destId="{A5CEFCD2-3CD5-4A95-AAE0-A14147FDE7D0}" srcOrd="2" destOrd="0" parTransId="{228E699E-49A7-4467-B8DB-7B4581C5D009}" sibTransId="{A2A75954-AA93-4500-B110-EC6F558647C2}"/>
    <dgm:cxn modelId="{E4CBB991-28E5-42D4-B895-F919587BF6F5}" srcId="{5F3E27F9-AFAB-4A87-935C-4D577E2C128D}" destId="{EB6B4E47-5D86-453D-91BE-3A5752F67A33}" srcOrd="1" destOrd="0" parTransId="{70CF051E-A49A-45A8-B45C-0713C875CCAA}" sibTransId="{394FC7F6-4BD9-4178-AC89-55B1E13F9A5A}"/>
    <dgm:cxn modelId="{5B5E8F5D-80D8-4C60-83AB-6B58F44443B5}" type="presOf" srcId="{F7366E83-C9B2-40A6-9BC1-9A569F84362F}" destId="{910E2C8F-46AD-4D24-900B-7CACB1B125B6}" srcOrd="0" destOrd="4" presId="urn:microsoft.com/office/officeart/2005/8/layout/vList5"/>
    <dgm:cxn modelId="{2913EFE5-FED9-4462-92E1-3712E398C862}" type="presOf" srcId="{6E4DFBC1-A3B8-43EB-A07E-137E51CA005D}" destId="{910E2C8F-46AD-4D24-900B-7CACB1B125B6}" srcOrd="0" destOrd="6" presId="urn:microsoft.com/office/officeart/2005/8/layout/vList5"/>
    <dgm:cxn modelId="{725F1612-41A3-4633-81C8-252EF24030D3}" type="presOf" srcId="{EB6B4E47-5D86-453D-91BE-3A5752F67A33}" destId="{910E2C8F-46AD-4D24-900B-7CACB1B125B6}" srcOrd="0" destOrd="1" presId="urn:microsoft.com/office/officeart/2005/8/layout/vList5"/>
    <dgm:cxn modelId="{25A32ABE-DFE4-415D-8432-3C2682F94B51}" type="presOf" srcId="{BCA0ECD9-91B4-4625-A4CE-48A78E01CADC}" destId="{910E2C8F-46AD-4D24-900B-7CACB1B125B6}" srcOrd="0" destOrd="3" presId="urn:microsoft.com/office/officeart/2005/8/layout/vList5"/>
    <dgm:cxn modelId="{79D05EC8-6755-40FD-9A63-8159E5E6CB44}" srcId="{5F3E27F9-AFAB-4A87-935C-4D577E2C128D}" destId="{BCA0ECD9-91B4-4625-A4CE-48A78E01CADC}" srcOrd="3" destOrd="0" parTransId="{E2BF35E0-A7A7-4A93-B5AA-1D1C20669542}" sibTransId="{76937805-FE15-4A1D-8D33-D8728F3B6BED}"/>
    <dgm:cxn modelId="{A244A5DB-9709-47B9-9E3B-5FFA6DA30F2E}" srcId="{5F3E27F9-AFAB-4A87-935C-4D577E2C128D}" destId="{4F77F288-8CD9-4C66-B591-A9DE9AFC38B9}" srcOrd="5" destOrd="0" parTransId="{1B03D1F2-E126-48F6-95D2-B3BD66632D83}" sibTransId="{921FE27F-2104-43E6-A641-A0E3BE89DF5E}"/>
    <dgm:cxn modelId="{01A0FD2C-E059-4B71-A8EA-58EAEA8DF59A}" type="presOf" srcId="{A5CEFCD2-3CD5-4A95-AAE0-A14147FDE7D0}" destId="{910E2C8F-46AD-4D24-900B-7CACB1B125B6}" srcOrd="0" destOrd="2" presId="urn:microsoft.com/office/officeart/2005/8/layout/vList5"/>
    <dgm:cxn modelId="{F67D8CF3-18A4-4A91-93D3-734C5474BEF8}" srcId="{27803B31-C096-4E72-B4A2-62CE489BF5BA}" destId="{5F3E27F9-AFAB-4A87-935C-4D577E2C128D}" srcOrd="0" destOrd="0" parTransId="{A3F20164-EDE1-4513-889D-5CCD8EF320D1}" sibTransId="{120498AC-1F27-4941-A28D-E12DB7B03746}"/>
    <dgm:cxn modelId="{8BA1C3C3-6CDD-4A5A-92A4-6251C33ADE4F}" type="presOf" srcId="{5F3E27F9-AFAB-4A87-935C-4D577E2C128D}" destId="{8A6ED23B-C18F-44C8-B7B3-F285769317A1}" srcOrd="0" destOrd="0" presId="urn:microsoft.com/office/officeart/2005/8/layout/vList5"/>
    <dgm:cxn modelId="{B5032BE1-C95E-42F3-9414-16BB432AD081}" type="presOf" srcId="{27803B31-C096-4E72-B4A2-62CE489BF5BA}" destId="{ECEF383D-761B-476A-9074-813367D7640A}" srcOrd="0" destOrd="0" presId="urn:microsoft.com/office/officeart/2005/8/layout/vList5"/>
    <dgm:cxn modelId="{588AD6CD-F770-45E4-8BC2-5D8F2E5231FB}" srcId="{5F3E27F9-AFAB-4A87-935C-4D577E2C128D}" destId="{F7366E83-C9B2-40A6-9BC1-9A569F84362F}" srcOrd="4" destOrd="0" parTransId="{07F9D124-2C90-4E79-B608-4E73D89BDAD3}" sibTransId="{35535425-BF3E-40B8-AFC5-F7EF2EA4D048}"/>
    <dgm:cxn modelId="{B3E4CF8B-5D7D-4CD5-A18E-3D3D33723F82}" type="presParOf" srcId="{ECEF383D-761B-476A-9074-813367D7640A}" destId="{BCD80335-BB68-4C8D-812E-ED44E096131D}" srcOrd="0" destOrd="0" presId="urn:microsoft.com/office/officeart/2005/8/layout/vList5"/>
    <dgm:cxn modelId="{7B7838CA-E8D1-4C5C-9695-6FDE93352514}" type="presParOf" srcId="{BCD80335-BB68-4C8D-812E-ED44E096131D}" destId="{8A6ED23B-C18F-44C8-B7B3-F285769317A1}" srcOrd="0" destOrd="0" presId="urn:microsoft.com/office/officeart/2005/8/layout/vList5"/>
    <dgm:cxn modelId="{CCE0E7D0-1787-421A-8736-DF9BD065F79B}" type="presParOf" srcId="{BCD80335-BB68-4C8D-812E-ED44E096131D}" destId="{910E2C8F-46AD-4D24-900B-7CACB1B125B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A79AF3-B357-4CC6-B2FC-80E0BF8612E3}" type="doc">
      <dgm:prSet loTypeId="urn:microsoft.com/office/officeart/2009/layout/CircleArrowProcess" loCatId="process" qsTypeId="urn:microsoft.com/office/officeart/2005/8/quickstyle/simple1" qsCatId="simple" csTypeId="urn:microsoft.com/office/officeart/2005/8/colors/accent0_3" csCatId="mainScheme" phldr="1"/>
      <dgm:spPr/>
      <dgm:t>
        <a:bodyPr/>
        <a:lstStyle/>
        <a:p>
          <a:endParaRPr lang="es-MX"/>
        </a:p>
      </dgm:t>
    </dgm:pt>
    <dgm:pt modelId="{364E910E-03B5-4296-B743-1F272DE61251}">
      <dgm:prSet phldrT="[Texto]"/>
      <dgm:spPr/>
      <dgm:t>
        <a:bodyPr/>
        <a:lstStyle/>
        <a:p>
          <a:r>
            <a:rPr lang="es-MX" dirty="0"/>
            <a:t>Precios de la tierra</a:t>
          </a:r>
        </a:p>
      </dgm:t>
    </dgm:pt>
    <dgm:pt modelId="{B53498E3-5DCD-4AE6-B922-8F82F8EC4DB4}" type="parTrans" cxnId="{E9C8CDD3-CE01-42BE-9A2A-DB91115C472F}">
      <dgm:prSet/>
      <dgm:spPr/>
      <dgm:t>
        <a:bodyPr/>
        <a:lstStyle/>
        <a:p>
          <a:endParaRPr lang="es-MX"/>
        </a:p>
      </dgm:t>
    </dgm:pt>
    <dgm:pt modelId="{ED925672-0A5D-4CE7-A9CB-AF7E8511D708}" type="sibTrans" cxnId="{E9C8CDD3-CE01-42BE-9A2A-DB91115C472F}">
      <dgm:prSet/>
      <dgm:spPr/>
      <dgm:t>
        <a:bodyPr/>
        <a:lstStyle/>
        <a:p>
          <a:endParaRPr lang="es-MX"/>
        </a:p>
      </dgm:t>
    </dgm:pt>
    <dgm:pt modelId="{3A6F64EC-60A5-473E-BB76-5B3E127C2905}">
      <dgm:prSet phldrT="[Texto]"/>
      <dgm:spPr/>
      <dgm:t>
        <a:bodyPr/>
        <a:lstStyle/>
        <a:p>
          <a:r>
            <a:rPr lang="es-MX" dirty="0"/>
            <a:t>Calidad de la tierra</a:t>
          </a:r>
        </a:p>
      </dgm:t>
    </dgm:pt>
    <dgm:pt modelId="{A764638C-3CA8-4C11-BBD4-B8BE68077A47}" type="parTrans" cxnId="{9FA6C4CD-C421-4737-A7AE-8ACB1AAC374C}">
      <dgm:prSet/>
      <dgm:spPr/>
      <dgm:t>
        <a:bodyPr/>
        <a:lstStyle/>
        <a:p>
          <a:endParaRPr lang="es-MX"/>
        </a:p>
      </dgm:t>
    </dgm:pt>
    <dgm:pt modelId="{E621A592-B377-40CB-BB5B-C504ACE64309}" type="sibTrans" cxnId="{9FA6C4CD-C421-4737-A7AE-8ACB1AAC374C}">
      <dgm:prSet/>
      <dgm:spPr/>
      <dgm:t>
        <a:bodyPr/>
        <a:lstStyle/>
        <a:p>
          <a:endParaRPr lang="es-MX"/>
        </a:p>
      </dgm:t>
    </dgm:pt>
    <dgm:pt modelId="{7FF6C937-2DD6-4F18-A2D6-7A31340F482D}">
      <dgm:prSet phldrT="[Texto]"/>
      <dgm:spPr/>
      <dgm:t>
        <a:bodyPr/>
        <a:lstStyle/>
        <a:p>
          <a:r>
            <a:rPr lang="es-MX" dirty="0"/>
            <a:t>Costos de transporte</a:t>
          </a:r>
        </a:p>
      </dgm:t>
    </dgm:pt>
    <dgm:pt modelId="{16B6DB46-FCCA-4489-9455-A87DD7A261A3}" type="parTrans" cxnId="{318EB77B-2501-4739-9FEC-40E50D3CDBCE}">
      <dgm:prSet/>
      <dgm:spPr/>
      <dgm:t>
        <a:bodyPr/>
        <a:lstStyle/>
        <a:p>
          <a:endParaRPr lang="es-MX"/>
        </a:p>
      </dgm:t>
    </dgm:pt>
    <dgm:pt modelId="{C63632D6-D98F-4F69-BA6F-561C858CFDE8}" type="sibTrans" cxnId="{318EB77B-2501-4739-9FEC-40E50D3CDBCE}">
      <dgm:prSet/>
      <dgm:spPr/>
      <dgm:t>
        <a:bodyPr/>
        <a:lstStyle/>
        <a:p>
          <a:endParaRPr lang="es-MX"/>
        </a:p>
      </dgm:t>
    </dgm:pt>
    <dgm:pt modelId="{0BC22371-FB99-4ABC-9C14-A75624B82DCD}" type="pres">
      <dgm:prSet presAssocID="{D2A79AF3-B357-4CC6-B2FC-80E0BF8612E3}" presName="Name0" presStyleCnt="0">
        <dgm:presLayoutVars>
          <dgm:chMax val="7"/>
          <dgm:chPref val="7"/>
          <dgm:dir/>
          <dgm:animLvl val="lvl"/>
        </dgm:presLayoutVars>
      </dgm:prSet>
      <dgm:spPr/>
      <dgm:t>
        <a:bodyPr/>
        <a:lstStyle/>
        <a:p>
          <a:endParaRPr lang="es-MX"/>
        </a:p>
      </dgm:t>
    </dgm:pt>
    <dgm:pt modelId="{2B25CB38-99A1-4D23-991D-97DC453B4145}" type="pres">
      <dgm:prSet presAssocID="{364E910E-03B5-4296-B743-1F272DE61251}" presName="Accent1" presStyleCnt="0"/>
      <dgm:spPr/>
    </dgm:pt>
    <dgm:pt modelId="{B8C87270-3C43-45DA-B742-492752D5CD43}" type="pres">
      <dgm:prSet presAssocID="{364E910E-03B5-4296-B743-1F272DE61251}" presName="Accent" presStyleLbl="node1" presStyleIdx="0" presStyleCnt="3"/>
      <dgm:spPr/>
    </dgm:pt>
    <dgm:pt modelId="{28C1E9C3-677A-4D96-8906-10039CB3B023}" type="pres">
      <dgm:prSet presAssocID="{364E910E-03B5-4296-B743-1F272DE61251}" presName="Parent1" presStyleLbl="revTx" presStyleIdx="0" presStyleCnt="3">
        <dgm:presLayoutVars>
          <dgm:chMax val="1"/>
          <dgm:chPref val="1"/>
          <dgm:bulletEnabled val="1"/>
        </dgm:presLayoutVars>
      </dgm:prSet>
      <dgm:spPr/>
      <dgm:t>
        <a:bodyPr/>
        <a:lstStyle/>
        <a:p>
          <a:endParaRPr lang="es-MX"/>
        </a:p>
      </dgm:t>
    </dgm:pt>
    <dgm:pt modelId="{A34BB401-DACE-4350-AEA7-3F41E98799E6}" type="pres">
      <dgm:prSet presAssocID="{3A6F64EC-60A5-473E-BB76-5B3E127C2905}" presName="Accent2" presStyleCnt="0"/>
      <dgm:spPr/>
    </dgm:pt>
    <dgm:pt modelId="{6DD632CB-8B2C-48BC-81D7-6F0E92C680FC}" type="pres">
      <dgm:prSet presAssocID="{3A6F64EC-60A5-473E-BB76-5B3E127C2905}" presName="Accent" presStyleLbl="node1" presStyleIdx="1" presStyleCnt="3"/>
      <dgm:spPr/>
    </dgm:pt>
    <dgm:pt modelId="{917DBE62-492F-4DDF-B3F9-CC7133667DD7}" type="pres">
      <dgm:prSet presAssocID="{3A6F64EC-60A5-473E-BB76-5B3E127C2905}" presName="Parent2" presStyleLbl="revTx" presStyleIdx="1" presStyleCnt="3">
        <dgm:presLayoutVars>
          <dgm:chMax val="1"/>
          <dgm:chPref val="1"/>
          <dgm:bulletEnabled val="1"/>
        </dgm:presLayoutVars>
      </dgm:prSet>
      <dgm:spPr/>
      <dgm:t>
        <a:bodyPr/>
        <a:lstStyle/>
        <a:p>
          <a:endParaRPr lang="es-MX"/>
        </a:p>
      </dgm:t>
    </dgm:pt>
    <dgm:pt modelId="{91861E95-7FA2-4157-B450-84FED49DDB96}" type="pres">
      <dgm:prSet presAssocID="{7FF6C937-2DD6-4F18-A2D6-7A31340F482D}" presName="Accent3" presStyleCnt="0"/>
      <dgm:spPr/>
    </dgm:pt>
    <dgm:pt modelId="{62ECD32D-83FF-4B64-A346-2C8BC7160BC9}" type="pres">
      <dgm:prSet presAssocID="{7FF6C937-2DD6-4F18-A2D6-7A31340F482D}" presName="Accent" presStyleLbl="node1" presStyleIdx="2" presStyleCnt="3"/>
      <dgm:spPr/>
    </dgm:pt>
    <dgm:pt modelId="{8CA553FB-D7AE-4BFA-A132-DA0D603DADE7}" type="pres">
      <dgm:prSet presAssocID="{7FF6C937-2DD6-4F18-A2D6-7A31340F482D}" presName="Parent3" presStyleLbl="revTx" presStyleIdx="2" presStyleCnt="3">
        <dgm:presLayoutVars>
          <dgm:chMax val="1"/>
          <dgm:chPref val="1"/>
          <dgm:bulletEnabled val="1"/>
        </dgm:presLayoutVars>
      </dgm:prSet>
      <dgm:spPr/>
      <dgm:t>
        <a:bodyPr/>
        <a:lstStyle/>
        <a:p>
          <a:endParaRPr lang="es-MX"/>
        </a:p>
      </dgm:t>
    </dgm:pt>
  </dgm:ptLst>
  <dgm:cxnLst>
    <dgm:cxn modelId="{3F47F35E-85D4-41D8-92A2-E786CFEBF8C3}" type="presOf" srcId="{3A6F64EC-60A5-473E-BB76-5B3E127C2905}" destId="{917DBE62-492F-4DDF-B3F9-CC7133667DD7}" srcOrd="0" destOrd="0" presId="urn:microsoft.com/office/officeart/2009/layout/CircleArrowProcess"/>
    <dgm:cxn modelId="{9FA6C4CD-C421-4737-A7AE-8ACB1AAC374C}" srcId="{D2A79AF3-B357-4CC6-B2FC-80E0BF8612E3}" destId="{3A6F64EC-60A5-473E-BB76-5B3E127C2905}" srcOrd="1" destOrd="0" parTransId="{A764638C-3CA8-4C11-BBD4-B8BE68077A47}" sibTransId="{E621A592-B377-40CB-BB5B-C504ACE64309}"/>
    <dgm:cxn modelId="{E9C8CDD3-CE01-42BE-9A2A-DB91115C472F}" srcId="{D2A79AF3-B357-4CC6-B2FC-80E0BF8612E3}" destId="{364E910E-03B5-4296-B743-1F272DE61251}" srcOrd="0" destOrd="0" parTransId="{B53498E3-5DCD-4AE6-B922-8F82F8EC4DB4}" sibTransId="{ED925672-0A5D-4CE7-A9CB-AF7E8511D708}"/>
    <dgm:cxn modelId="{88DA0816-6F1B-42F7-B0FF-09D2F3210286}" type="presOf" srcId="{D2A79AF3-B357-4CC6-B2FC-80E0BF8612E3}" destId="{0BC22371-FB99-4ABC-9C14-A75624B82DCD}" srcOrd="0" destOrd="0" presId="urn:microsoft.com/office/officeart/2009/layout/CircleArrowProcess"/>
    <dgm:cxn modelId="{39CE3ED9-5768-4777-83CB-A1D88142C481}" type="presOf" srcId="{364E910E-03B5-4296-B743-1F272DE61251}" destId="{28C1E9C3-677A-4D96-8906-10039CB3B023}" srcOrd="0" destOrd="0" presId="urn:microsoft.com/office/officeart/2009/layout/CircleArrowProcess"/>
    <dgm:cxn modelId="{318EB77B-2501-4739-9FEC-40E50D3CDBCE}" srcId="{D2A79AF3-B357-4CC6-B2FC-80E0BF8612E3}" destId="{7FF6C937-2DD6-4F18-A2D6-7A31340F482D}" srcOrd="2" destOrd="0" parTransId="{16B6DB46-FCCA-4489-9455-A87DD7A261A3}" sibTransId="{C63632D6-D98F-4F69-BA6F-561C858CFDE8}"/>
    <dgm:cxn modelId="{D42FD8D7-CEB3-4083-878A-AF9ACB1ED341}" type="presOf" srcId="{7FF6C937-2DD6-4F18-A2D6-7A31340F482D}" destId="{8CA553FB-D7AE-4BFA-A132-DA0D603DADE7}" srcOrd="0" destOrd="0" presId="urn:microsoft.com/office/officeart/2009/layout/CircleArrowProcess"/>
    <dgm:cxn modelId="{711CD1EA-2808-45EE-8440-8A2F11375CB9}" type="presParOf" srcId="{0BC22371-FB99-4ABC-9C14-A75624B82DCD}" destId="{2B25CB38-99A1-4D23-991D-97DC453B4145}" srcOrd="0" destOrd="0" presId="urn:microsoft.com/office/officeart/2009/layout/CircleArrowProcess"/>
    <dgm:cxn modelId="{13DE3125-EB98-4A4D-9005-EC68A0F0AF3B}" type="presParOf" srcId="{2B25CB38-99A1-4D23-991D-97DC453B4145}" destId="{B8C87270-3C43-45DA-B742-492752D5CD43}" srcOrd="0" destOrd="0" presId="urn:microsoft.com/office/officeart/2009/layout/CircleArrowProcess"/>
    <dgm:cxn modelId="{38C56272-99A0-42AB-A772-DAB4A2D8B0BB}" type="presParOf" srcId="{0BC22371-FB99-4ABC-9C14-A75624B82DCD}" destId="{28C1E9C3-677A-4D96-8906-10039CB3B023}" srcOrd="1" destOrd="0" presId="urn:microsoft.com/office/officeart/2009/layout/CircleArrowProcess"/>
    <dgm:cxn modelId="{6F1AF622-6B7D-4DCA-8298-74F281E9E2FA}" type="presParOf" srcId="{0BC22371-FB99-4ABC-9C14-A75624B82DCD}" destId="{A34BB401-DACE-4350-AEA7-3F41E98799E6}" srcOrd="2" destOrd="0" presId="urn:microsoft.com/office/officeart/2009/layout/CircleArrowProcess"/>
    <dgm:cxn modelId="{7CEECDF5-847A-452A-A082-EB973F38612F}" type="presParOf" srcId="{A34BB401-DACE-4350-AEA7-3F41E98799E6}" destId="{6DD632CB-8B2C-48BC-81D7-6F0E92C680FC}" srcOrd="0" destOrd="0" presId="urn:microsoft.com/office/officeart/2009/layout/CircleArrowProcess"/>
    <dgm:cxn modelId="{390E0F0D-442B-4FA2-811D-233CAC9D8915}" type="presParOf" srcId="{0BC22371-FB99-4ABC-9C14-A75624B82DCD}" destId="{917DBE62-492F-4DDF-B3F9-CC7133667DD7}" srcOrd="3" destOrd="0" presId="urn:microsoft.com/office/officeart/2009/layout/CircleArrowProcess"/>
    <dgm:cxn modelId="{466E069F-C5D0-41B5-9029-AC8A62E497D6}" type="presParOf" srcId="{0BC22371-FB99-4ABC-9C14-A75624B82DCD}" destId="{91861E95-7FA2-4157-B450-84FED49DDB96}" srcOrd="4" destOrd="0" presId="urn:microsoft.com/office/officeart/2009/layout/CircleArrowProcess"/>
    <dgm:cxn modelId="{C9F4DCE6-1899-45D2-B035-E5A65A3DAE1B}" type="presParOf" srcId="{91861E95-7FA2-4157-B450-84FED49DDB96}" destId="{62ECD32D-83FF-4B64-A346-2C8BC7160BC9}" srcOrd="0" destOrd="0" presId="urn:microsoft.com/office/officeart/2009/layout/CircleArrowProcess"/>
    <dgm:cxn modelId="{EFEDE863-37ED-4C4E-99F5-3B4E3582E7DD}" type="presParOf" srcId="{0BC22371-FB99-4ABC-9C14-A75624B82DCD}" destId="{8CA553FB-D7AE-4BFA-A132-DA0D603DADE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BDBEC3-50C8-442C-9777-8FBC9AC478BF}" type="datetimeFigureOut">
              <a:rPr lang="es-MX" smtClean="0"/>
              <a:t>05/10/2016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E154B0-A061-4C57-9AF2-BFCA4A1F9070}" type="slidenum">
              <a:rPr lang="es-MX" smtClean="0"/>
              <a:t>‹Nº›</a:t>
            </a:fld>
            <a:endParaRPr lang="es-MX"/>
          </a:p>
        </p:txBody>
      </p:sp>
    </p:spTree>
    <p:extLst>
      <p:ext uri="{BB962C8B-B14F-4D97-AF65-F5344CB8AC3E}">
        <p14:creationId xmlns:p14="http://schemas.microsoft.com/office/powerpoint/2010/main" val="168911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r>
              <a:rPr lang="es-MX" dirty="0"/>
              <a:t>Se presentan la información requerida que permite la correcta identificación  de la diapositivas </a:t>
            </a:r>
            <a:r>
              <a:rPr lang="es-MX" dirty="0" smtClean="0"/>
              <a:t>de la unidad II de  la asignatura «Economía</a:t>
            </a:r>
            <a:r>
              <a:rPr lang="es-MX" baseline="0" dirty="0" smtClean="0"/>
              <a:t> </a:t>
            </a:r>
            <a:r>
              <a:rPr lang="es-MX" baseline="0" dirty="0"/>
              <a:t>Espacial</a:t>
            </a:r>
            <a:r>
              <a:rPr lang="es-MX" dirty="0"/>
              <a:t>».</a:t>
            </a: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dirty="0">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Es un concepto de origen marxista que se refiere al espacio construido por unas determinadas relaciones sociales de producción. Es conceptualmente más amplio y completo al involucrar aspectos económicos, políticos e ideológicos.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10</a:t>
            </a:fld>
            <a:endParaRPr lang="es-MX"/>
          </a:p>
        </p:txBody>
      </p:sp>
    </p:spTree>
    <p:extLst>
      <p:ext uri="{BB962C8B-B14F-4D97-AF65-F5344CB8AC3E}">
        <p14:creationId xmlns:p14="http://schemas.microsoft.com/office/powerpoint/2010/main" val="1070654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hace una explicación mas detallada del papel que tiene el espacio en las relaciones capitalistas de producción. La división territorial del trabajo y la división social dan la pauta para los procesos de producción y reproducción del valor y con ello determinan los procesos de acumulación de capital.</a:t>
            </a:r>
            <a:endParaRPr lang="es-MX" dirty="0"/>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11</a:t>
            </a:fld>
            <a:endParaRPr lang="es-MX"/>
          </a:p>
        </p:txBody>
      </p:sp>
    </p:spTree>
    <p:extLst>
      <p:ext uri="{BB962C8B-B14F-4D97-AF65-F5344CB8AC3E}">
        <p14:creationId xmlns:p14="http://schemas.microsoft.com/office/powerpoint/2010/main" val="344247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Una</a:t>
            </a:r>
            <a:r>
              <a:rPr lang="es-MX" baseline="0" dirty="0"/>
              <a:t> región puede clasificarse de acuerdo a la cualidad del espacio que puede ser de uniformidad o funcionalidad. Se consideran las formas de organización que pueden formar regiones uniformes o regiones funcionales.</a:t>
            </a:r>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12</a:t>
            </a:fld>
            <a:endParaRPr lang="es-MX"/>
          </a:p>
        </p:txBody>
      </p:sp>
    </p:spTree>
    <p:extLst>
      <p:ext uri="{BB962C8B-B14F-4D97-AF65-F5344CB8AC3E}">
        <p14:creationId xmlns:p14="http://schemas.microsoft.com/office/powerpoint/2010/main" val="3667859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La agrupación de los estados que presentan características similares ya sean de tipo físico, cultural, económico, etc., da origen a la formación de siete regiones, lo cual nos permitirá y facilitará el análisis</a:t>
            </a:r>
            <a:r>
              <a:rPr lang="es-MX" baseline="0" dirty="0"/>
              <a:t> económico, físico y cultural.</a:t>
            </a:r>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13</a:t>
            </a:fld>
            <a:endParaRPr lang="es-MX"/>
          </a:p>
        </p:txBody>
      </p:sp>
    </p:spTree>
    <p:extLst>
      <p:ext uri="{BB962C8B-B14F-4D97-AF65-F5344CB8AC3E}">
        <p14:creationId xmlns:p14="http://schemas.microsoft.com/office/powerpoint/2010/main" val="979428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Comienza</a:t>
            </a:r>
            <a:r>
              <a:rPr lang="es-MX" baseline="0" dirty="0"/>
              <a:t> el tercer y último tema de la </a:t>
            </a:r>
            <a:r>
              <a:rPr lang="es-MX" baseline="0" dirty="0" smtClean="0"/>
              <a:t>presentación </a:t>
            </a:r>
            <a:r>
              <a:rPr lang="es-MX" baseline="0" dirty="0"/>
              <a:t>en donde recordamos que a</a:t>
            </a:r>
            <a:r>
              <a:rPr lang="es-MX" dirty="0"/>
              <a:t>l</a:t>
            </a:r>
            <a:r>
              <a:rPr lang="es-MX" baseline="0" dirty="0"/>
              <a:t> crecimiento regional se le adhiere el término de desarrollo el cual implica mejorar el nivel de vida de la población e incluye aspectos económicos y sociales.</a:t>
            </a:r>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14</a:t>
            </a:fld>
            <a:endParaRPr lang="es-MX"/>
          </a:p>
        </p:txBody>
      </p:sp>
    </p:spTree>
    <p:extLst>
      <p:ext uri="{BB962C8B-B14F-4D97-AF65-F5344CB8AC3E}">
        <p14:creationId xmlns:p14="http://schemas.microsoft.com/office/powerpoint/2010/main" val="3204414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 una lista de las teorías de desarrollo regional con un enfoque exógeno</a:t>
            </a:r>
          </a:p>
          <a:p>
            <a:pPr marL="514350" indent="-514350">
              <a:buFont typeface="+mj-lt"/>
              <a:buAutoNum type="arabicPeriod"/>
            </a:pPr>
            <a:r>
              <a:rPr lang="es-MX" dirty="0"/>
              <a:t>Teoría de los procesos de desarrollo económico.</a:t>
            </a:r>
          </a:p>
          <a:p>
            <a:pPr marL="514350" indent="-514350">
              <a:buFont typeface="+mj-lt"/>
              <a:buAutoNum type="arabicPeriod"/>
            </a:pPr>
            <a:r>
              <a:rPr lang="es-MX" dirty="0"/>
              <a:t>Teoría del crecimiento desequilibrado.</a:t>
            </a:r>
          </a:p>
          <a:p>
            <a:pPr marL="514350" indent="-514350">
              <a:buFont typeface="+mj-lt"/>
              <a:buAutoNum type="arabicPeriod"/>
            </a:pPr>
            <a:r>
              <a:rPr lang="es-MX" dirty="0"/>
              <a:t>Teorías de las causalidades acumulativas.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15</a:t>
            </a:fld>
            <a:endParaRPr lang="es-MX"/>
          </a:p>
        </p:txBody>
      </p:sp>
    </p:spTree>
    <p:extLst>
      <p:ext uri="{BB962C8B-B14F-4D97-AF65-F5344CB8AC3E}">
        <p14:creationId xmlns:p14="http://schemas.microsoft.com/office/powerpoint/2010/main" val="3974966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expone la Teoría de los procesos de desarrollo económico.</a:t>
            </a:r>
          </a:p>
          <a:p>
            <a:endParaRPr lang="es-MX" dirty="0"/>
          </a:p>
          <a:p>
            <a:r>
              <a:rPr lang="es-MX" dirty="0"/>
              <a:t>Propuesta por </a:t>
            </a:r>
            <a:r>
              <a:rPr lang="es-MX" dirty="0" err="1"/>
              <a:t>Hermansen</a:t>
            </a:r>
            <a:r>
              <a:rPr lang="es-MX" dirty="0"/>
              <a:t>  en la cual, divide el desarrollo de una región en tres procesos: a) procesos de desarrollo cultural, b) procesos de desarrollo social y c) procesos políticos, administrativos e institucionales.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16</a:t>
            </a:fld>
            <a:endParaRPr lang="es-MX"/>
          </a:p>
        </p:txBody>
      </p:sp>
    </p:spTree>
    <p:extLst>
      <p:ext uri="{BB962C8B-B14F-4D97-AF65-F5344CB8AC3E}">
        <p14:creationId xmlns:p14="http://schemas.microsoft.com/office/powerpoint/2010/main" val="2682457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Se expone la teoría de crecimiento</a:t>
            </a:r>
            <a:r>
              <a:rPr lang="es-MX" baseline="0" dirty="0"/>
              <a:t> desequilibrado propuesta por </a:t>
            </a:r>
            <a:r>
              <a:rPr lang="es-MX" dirty="0" err="1"/>
              <a:t>Hirschman</a:t>
            </a:r>
            <a:r>
              <a:rPr lang="es-MX" dirty="0"/>
              <a:t> en donde  parte del supuesto de que el desarrollo se inicia generalmente en una o pocas regiones de un país, y que una vez que este se ha presentado, se generan fuentes poderosas que forman aglomeraciones crecientes en aquellos lugares donde se iniciaron.</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17</a:t>
            </a:fld>
            <a:endParaRPr lang="es-MX"/>
          </a:p>
        </p:txBody>
      </p:sp>
    </p:spTree>
    <p:extLst>
      <p:ext uri="{BB962C8B-B14F-4D97-AF65-F5344CB8AC3E}">
        <p14:creationId xmlns:p14="http://schemas.microsoft.com/office/powerpoint/2010/main" val="1868922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En la teoría de causalidad</a:t>
            </a:r>
            <a:r>
              <a:rPr lang="es-MX" baseline="0" dirty="0"/>
              <a:t> acumulativa, </a:t>
            </a:r>
            <a:r>
              <a:rPr lang="es-MX" dirty="0" err="1"/>
              <a:t>Myrdal</a:t>
            </a:r>
            <a:r>
              <a:rPr lang="es-MX" dirty="0"/>
              <a:t> cree</a:t>
            </a:r>
            <a:r>
              <a:rPr lang="es-MX" baseline="0" dirty="0"/>
              <a:t> las grandes aglomeraciones tienen efectos positivos en el crecimiento y desarrollo del país y que entre mas grande sea la aglomeración mayor será el ritmo y el nivel de desarrollo</a:t>
            </a:r>
            <a:r>
              <a:rPr lang="es-MX" dirty="0"/>
              <a:t>.</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18</a:t>
            </a:fld>
            <a:endParaRPr lang="es-MX"/>
          </a:p>
        </p:txBody>
      </p:sp>
    </p:spTree>
    <p:extLst>
      <p:ext uri="{BB962C8B-B14F-4D97-AF65-F5344CB8AC3E}">
        <p14:creationId xmlns:p14="http://schemas.microsoft.com/office/powerpoint/2010/main" val="4174850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a:t>
            </a:r>
            <a:r>
              <a:rPr lang="es-MX" baseline="0" dirty="0"/>
              <a:t> una lista de las teorías de desarrollo regional con un enfoque endógeno</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19</a:t>
            </a:fld>
            <a:endParaRPr lang="es-MX"/>
          </a:p>
        </p:txBody>
      </p:sp>
    </p:spTree>
    <p:extLst>
      <p:ext uri="{BB962C8B-B14F-4D97-AF65-F5344CB8AC3E}">
        <p14:creationId xmlns:p14="http://schemas.microsoft.com/office/powerpoint/2010/main" val="4225957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a:t>
            </a:r>
            <a:r>
              <a:rPr lang="es-MX" baseline="0" dirty="0"/>
              <a:t> el material elaborado</a:t>
            </a:r>
            <a:r>
              <a:rPr lang="es-MX" dirty="0"/>
              <a:t>, teniendo como objetivo</a:t>
            </a:r>
            <a:r>
              <a:rPr lang="es-MX" baseline="0" dirty="0"/>
              <a:t> que el alumno comprenda el concepto de región.</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2</a:t>
            </a:fld>
            <a:endParaRPr lang="es-MX"/>
          </a:p>
        </p:txBody>
      </p:sp>
    </p:spTree>
    <p:extLst>
      <p:ext uri="{BB962C8B-B14F-4D97-AF65-F5344CB8AC3E}">
        <p14:creationId xmlns:p14="http://schemas.microsoft.com/office/powerpoint/2010/main" val="972083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Von </a:t>
            </a:r>
            <a:r>
              <a:rPr lang="es-MX" dirty="0" err="1"/>
              <a:t>Thünen</a:t>
            </a:r>
            <a:r>
              <a:rPr lang="es-MX" dirty="0"/>
              <a:t> construyo un modelo  basado en los precios de la tierra, la calidad de la misma y los costos de transporte. La idea central es que la renta varía con la distancia con respecto al mercado en un espacio isotrópico y aislado.</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20</a:t>
            </a:fld>
            <a:endParaRPr lang="es-MX"/>
          </a:p>
        </p:txBody>
      </p:sp>
    </p:spTree>
    <p:extLst>
      <p:ext uri="{BB962C8B-B14F-4D97-AF65-F5344CB8AC3E}">
        <p14:creationId xmlns:p14="http://schemas.microsoft.com/office/powerpoint/2010/main" val="1421745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Para su teoría Weber supone un espacio isotrópico, pero con recursos localizados en un punto y con un mercado en otro punto. Weber representara su teoría en un triangulo en el cual dos vértices corresponden a los productos que necesita para su elaboración y otro vértice en el lugar de mercado.</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21</a:t>
            </a:fld>
            <a:endParaRPr lang="es-MX"/>
          </a:p>
        </p:txBody>
      </p:sp>
    </p:spTree>
    <p:extLst>
      <p:ext uri="{BB962C8B-B14F-4D97-AF65-F5344CB8AC3E}">
        <p14:creationId xmlns:p14="http://schemas.microsoft.com/office/powerpoint/2010/main" val="3114156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Teoría de los lugares centrales.</a:t>
            </a:r>
          </a:p>
          <a:p>
            <a:endParaRPr lang="es-MX" dirty="0"/>
          </a:p>
          <a:p>
            <a:r>
              <a:rPr lang="es-MX" dirty="0"/>
              <a:t>Walter </a:t>
            </a:r>
            <a:r>
              <a:rPr lang="es-MX" dirty="0" err="1"/>
              <a:t>Christaller</a:t>
            </a:r>
            <a:r>
              <a:rPr lang="es-MX" dirty="0"/>
              <a:t> en su teoría concluyo una jerarquía de núcleos urbanos. Los centros de alta jerarquía se caracterizan por población grande, sostenida económicamente por un sector terciario, altamente diversificado en donde se destacan los servicios para una mayor área de influencia. A menor jerarquía, menor población y menor área de servicios.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22</a:t>
            </a:fld>
            <a:endParaRPr lang="es-MX"/>
          </a:p>
        </p:txBody>
      </p:sp>
    </p:spTree>
    <p:extLst>
      <p:ext uri="{BB962C8B-B14F-4D97-AF65-F5344CB8AC3E}">
        <p14:creationId xmlns:p14="http://schemas.microsoft.com/office/powerpoint/2010/main" val="3210228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 el</a:t>
            </a:r>
            <a:r>
              <a:rPr lang="es-MX" baseline="0" dirty="0"/>
              <a:t> modelo de funcionamiento según </a:t>
            </a:r>
            <a:r>
              <a:rPr lang="es-MX" baseline="0" dirty="0" err="1"/>
              <a:t>Christaller</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23</a:t>
            </a:fld>
            <a:endParaRPr lang="es-MX"/>
          </a:p>
        </p:txBody>
      </p:sp>
    </p:spTree>
    <p:extLst>
      <p:ext uri="{BB962C8B-B14F-4D97-AF65-F5344CB8AC3E}">
        <p14:creationId xmlns:p14="http://schemas.microsoft.com/office/powerpoint/2010/main" val="1503942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La argumentación de Douglas es que una región ofrece un mercado demasiado pequeño pero sostiene (al menos en las fases iniciales) un ritmo de desarrollo dinámico y persistente. De aquí que las actividades económicas con una producción altamente exportable constituyen el motor de desarrollo regional.</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24</a:t>
            </a:fld>
            <a:endParaRPr lang="es-MX"/>
          </a:p>
        </p:txBody>
      </p:sp>
    </p:spTree>
    <p:extLst>
      <p:ext uri="{BB962C8B-B14F-4D97-AF65-F5344CB8AC3E}">
        <p14:creationId xmlns:p14="http://schemas.microsoft.com/office/powerpoint/2010/main" val="2098607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el</a:t>
            </a:r>
            <a:r>
              <a:rPr lang="es-MX" baseline="0" dirty="0"/>
              <a:t> funcionamiento del sector exportador como actividad base de la economía regional</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25</a:t>
            </a:fld>
            <a:endParaRPr lang="es-MX"/>
          </a:p>
        </p:txBody>
      </p:sp>
    </p:spTree>
    <p:extLst>
      <p:ext uri="{BB962C8B-B14F-4D97-AF65-F5344CB8AC3E}">
        <p14:creationId xmlns:p14="http://schemas.microsoft.com/office/powerpoint/2010/main" val="15021571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err="1"/>
              <a:t>Francois</a:t>
            </a:r>
            <a:r>
              <a:rPr lang="es-MX" dirty="0"/>
              <a:t> </a:t>
            </a:r>
            <a:r>
              <a:rPr lang="es-MX" dirty="0" err="1"/>
              <a:t>Perroux</a:t>
            </a:r>
            <a:r>
              <a:rPr lang="es-MX" dirty="0"/>
              <a:t>, manifestó en 1955 que “El crecimiento económico no aparece en todos los lugares al mismo tiempo: surge de un determinado punto geográfico, para después difundirse a través de diferentes canales de intensidad variable”.</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26</a:t>
            </a:fld>
            <a:endParaRPr lang="es-MX"/>
          </a:p>
        </p:txBody>
      </p:sp>
    </p:spTree>
    <p:extLst>
      <p:ext uri="{BB962C8B-B14F-4D97-AF65-F5344CB8AC3E}">
        <p14:creationId xmlns:p14="http://schemas.microsoft.com/office/powerpoint/2010/main" val="20723791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err="1"/>
              <a:t>Rostow</a:t>
            </a:r>
            <a:r>
              <a:rPr lang="es-MX" dirty="0"/>
              <a:t> considero el transcurrir de la historia moderna como un conjunto de etapas de desarrollo económico.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Sociedad tradicional (agricultura de subsistencia)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Despegue (cuando la tasa de inversión supere la tasa de población</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Camino a la madurez (que dura 60 años)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Etapa del consumo de masas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27</a:t>
            </a:fld>
            <a:endParaRPr lang="es-MX"/>
          </a:p>
        </p:txBody>
      </p:sp>
    </p:spTree>
    <p:extLst>
      <p:ext uri="{BB962C8B-B14F-4D97-AF65-F5344CB8AC3E}">
        <p14:creationId xmlns:p14="http://schemas.microsoft.com/office/powerpoint/2010/main" val="950558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Richardson explica las interrelaciones del desarrollo económico de una región con su estructura industrial y los cambios de la misma. Según este enfoque las fuerzas que influyen favorable o desfavorablemente sobre el proceso de desarrollo regional son las decisiones para invertir y localizar las inversiones de los empresarios.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28</a:t>
            </a:fld>
            <a:endParaRPr lang="es-MX"/>
          </a:p>
        </p:txBody>
      </p:sp>
    </p:spTree>
    <p:extLst>
      <p:ext uri="{BB962C8B-B14F-4D97-AF65-F5344CB8AC3E}">
        <p14:creationId xmlns:p14="http://schemas.microsoft.com/office/powerpoint/2010/main" val="3650346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a:t>
            </a:r>
            <a:r>
              <a:rPr lang="es-MX" baseline="0" dirty="0"/>
              <a:t>n las conclusiones de los temas expuestos en la Presentación.</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29</a:t>
            </a:fld>
            <a:endParaRPr lang="es-MX"/>
          </a:p>
        </p:txBody>
      </p:sp>
    </p:spTree>
    <p:extLst>
      <p:ext uri="{BB962C8B-B14F-4D97-AF65-F5344CB8AC3E}">
        <p14:creationId xmlns:p14="http://schemas.microsoft.com/office/powerpoint/2010/main" val="3278291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804664"/>
          </a:xfrm>
        </p:spPr>
        <p:txBody>
          <a:bodyPr>
            <a:normAutofit/>
          </a:bodyPr>
          <a:lstStyle/>
          <a:p>
            <a:r>
              <a:rPr lang="es-MX" dirty="0"/>
              <a:t>Se especifican los</a:t>
            </a:r>
            <a:r>
              <a:rPr lang="es-MX" baseline="0" dirty="0"/>
              <a:t> temas a tratar en la </a:t>
            </a:r>
            <a:r>
              <a:rPr lang="es-MX" baseline="0" dirty="0" smtClean="0"/>
              <a:t>Presentación. </a:t>
            </a:r>
            <a:r>
              <a:rPr lang="es-MX" baseline="0" dirty="0"/>
              <a:t>Éstos corresponden a la </a:t>
            </a:r>
            <a:r>
              <a:rPr lang="es-MX" dirty="0"/>
              <a:t> unidad</a:t>
            </a:r>
            <a:r>
              <a:rPr lang="es-MX" baseline="0" dirty="0"/>
              <a:t> numero dos</a:t>
            </a:r>
            <a:r>
              <a:rPr lang="es-MX" dirty="0"/>
              <a:t>  del </a:t>
            </a:r>
            <a:r>
              <a:rPr lang="es-MX" baseline="0" dirty="0"/>
              <a:t>programa de la </a:t>
            </a:r>
            <a:r>
              <a:rPr lang="es-MX" baseline="0" dirty="0" smtClean="0"/>
              <a:t>asignatura: </a:t>
            </a:r>
            <a:r>
              <a:rPr lang="es-MX" baseline="0" dirty="0"/>
              <a:t>Economía Espacial</a:t>
            </a:r>
          </a:p>
          <a:p>
            <a:endParaRPr lang="es-MX" sz="1200" b="0" i="0" u="none" strike="noStrike" kern="1200" baseline="0" dirty="0">
              <a:solidFill>
                <a:schemeClr val="tx1"/>
              </a:solidFill>
              <a:latin typeface="+mn-lt"/>
              <a:ea typeface="+mn-ea"/>
              <a:cs typeface="+mn-cs"/>
            </a:endParaRP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3</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a:t>Se presentan</a:t>
            </a:r>
            <a:r>
              <a:rPr lang="es-MX" baseline="0" dirty="0"/>
              <a:t> las </a:t>
            </a:r>
            <a:r>
              <a:rPr lang="es-MX" baseline="0" dirty="0" smtClean="0"/>
              <a:t>referencias utilizadas. </a:t>
            </a:r>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30</a:t>
            </a:fld>
            <a:endParaRPr lang="es-MX"/>
          </a:p>
        </p:txBody>
      </p:sp>
    </p:spTree>
    <p:extLst>
      <p:ext uri="{BB962C8B-B14F-4D97-AF65-F5344CB8AC3E}">
        <p14:creationId xmlns:p14="http://schemas.microsoft.com/office/powerpoint/2010/main" val="2411327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0" i="0" dirty="0"/>
              <a:t>Se expone</a:t>
            </a:r>
            <a:r>
              <a:rPr lang="es-MX" b="0" i="0" baseline="0" dirty="0"/>
              <a:t> el primer tema en donde se</a:t>
            </a:r>
            <a:r>
              <a:rPr lang="es-MX" b="0" i="0" dirty="0"/>
              <a:t> explica el</a:t>
            </a:r>
            <a:r>
              <a:rPr lang="es-MX" b="0" i="0" baseline="0" dirty="0"/>
              <a:t> concepto de región como </a:t>
            </a:r>
            <a:r>
              <a:rPr lang="es-MX" b="0" i="0" dirty="0"/>
              <a:t>un espacio relativamente homogéneo caracterizado por la interrelación de uno o varios componentes, que le dan identidad, y con diferentes funciones en relación con otras regiones.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4</a:t>
            </a:fld>
            <a:endParaRPr lang="es-MX"/>
          </a:p>
        </p:txBody>
      </p:sp>
    </p:spTree>
    <p:extLst>
      <p:ext uri="{BB962C8B-B14F-4D97-AF65-F5344CB8AC3E}">
        <p14:creationId xmlns:p14="http://schemas.microsoft.com/office/powerpoint/2010/main" val="265974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baseline="0" dirty="0"/>
              <a:t>Se explica la región como un problema geográfico en donde se desea saber </a:t>
            </a:r>
            <a:r>
              <a:rPr lang="es-MX" dirty="0"/>
              <a:t>cómo y por</a:t>
            </a:r>
            <a:r>
              <a:rPr lang="es-MX" baseline="0" dirty="0"/>
              <a:t> qué</a:t>
            </a:r>
            <a:r>
              <a:rPr lang="es-MX" dirty="0"/>
              <a:t> una parte de la superficie terrestre difiere de otra. Así, cada una de estas partes o áreas diferenciadas, constituyen lo que llamamos comúnmente región.</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5</a:t>
            </a:fld>
            <a:endParaRPr lang="es-MX"/>
          </a:p>
        </p:txBody>
      </p:sp>
    </p:spTree>
    <p:extLst>
      <p:ext uri="{BB962C8B-B14F-4D97-AF65-F5344CB8AC3E}">
        <p14:creationId xmlns:p14="http://schemas.microsoft.com/office/powerpoint/2010/main" val="1899821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Otra</a:t>
            </a:r>
            <a:r>
              <a:rPr lang="es-MX" baseline="0" dirty="0" smtClean="0"/>
              <a:t> característica  </a:t>
            </a:r>
            <a:r>
              <a:rPr lang="es-MX" baseline="0" dirty="0"/>
              <a:t>es que l</a:t>
            </a:r>
            <a:r>
              <a:rPr lang="es-MX" dirty="0"/>
              <a:t>a </a:t>
            </a:r>
            <a:r>
              <a:rPr lang="es-MX" dirty="0" smtClean="0"/>
              <a:t>región </a:t>
            </a:r>
            <a:r>
              <a:rPr lang="es-MX" dirty="0"/>
              <a:t>corresponde al área de extensión de un paisaje geográfico. Este paisaje nace de la repetición de elementos sobre determinadas superficies.</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6</a:t>
            </a:fld>
            <a:endParaRPr lang="es-MX"/>
          </a:p>
        </p:txBody>
      </p:sp>
    </p:spTree>
    <p:extLst>
      <p:ext uri="{BB962C8B-B14F-4D97-AF65-F5344CB8AC3E}">
        <p14:creationId xmlns:p14="http://schemas.microsoft.com/office/powerpoint/2010/main" val="1570370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Los</a:t>
            </a:r>
            <a:r>
              <a:rPr lang="es-MX" baseline="0" dirty="0"/>
              <a:t> </a:t>
            </a:r>
            <a:r>
              <a:rPr lang="es-MX" baseline="0" dirty="0" smtClean="0"/>
              <a:t>tipos </a:t>
            </a:r>
            <a:r>
              <a:rPr lang="es-MX" baseline="0" dirty="0"/>
              <a:t>de regiones más comunes las podemos describir en: natural, biográfica, cultural, l</a:t>
            </a:r>
            <a:r>
              <a:rPr lang="es-MX" dirty="0"/>
              <a:t>ingüística</a:t>
            </a:r>
          </a:p>
          <a:p>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7</a:t>
            </a:fld>
            <a:endParaRPr lang="es-MX"/>
          </a:p>
        </p:txBody>
      </p:sp>
    </p:spTree>
    <p:extLst>
      <p:ext uri="{BB962C8B-B14F-4D97-AF65-F5344CB8AC3E}">
        <p14:creationId xmlns:p14="http://schemas.microsoft.com/office/powerpoint/2010/main" val="2826435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que una región natural</a:t>
            </a:r>
            <a:r>
              <a:rPr lang="es-MX" baseline="0" dirty="0"/>
              <a:t> considera la diversidad de los componentes físicos, es decir, vegetación, hidrografía, fauna, clima, etc.</a:t>
            </a:r>
            <a:endParaRPr lang="es-MX" dirty="0"/>
          </a:p>
        </p:txBody>
      </p:sp>
      <p:sp>
        <p:nvSpPr>
          <p:cNvPr id="4" name="Marcador de número de diapositiva 3"/>
          <p:cNvSpPr>
            <a:spLocks noGrp="1"/>
          </p:cNvSpPr>
          <p:nvPr>
            <p:ph type="sldNum" sz="quarter" idx="10"/>
          </p:nvPr>
        </p:nvSpPr>
        <p:spPr/>
        <p:txBody>
          <a:bodyPr/>
          <a:lstStyle/>
          <a:p>
            <a:fld id="{E6E154B0-A061-4C57-9AF2-BFCA4A1F9070}" type="slidenum">
              <a:rPr lang="es-MX" smtClean="0"/>
              <a:t>8</a:t>
            </a:fld>
            <a:endParaRPr lang="es-MX"/>
          </a:p>
        </p:txBody>
      </p:sp>
    </p:spTree>
    <p:extLst>
      <p:ext uri="{BB962C8B-B14F-4D97-AF65-F5344CB8AC3E}">
        <p14:creationId xmlns:p14="http://schemas.microsoft.com/office/powerpoint/2010/main" val="3006335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La región económica se forma entre territorios que celebran acuerdos o intercambios</a:t>
            </a:r>
            <a:r>
              <a:rPr lang="es-MX" baseline="0" dirty="0"/>
              <a:t> comerciales. El nivel de acuerdo puede ser entre países o provincias y </a:t>
            </a:r>
            <a:r>
              <a:rPr lang="es-MX" baseline="0" dirty="0" smtClean="0"/>
              <a:t>dependerá </a:t>
            </a:r>
            <a:r>
              <a:rPr lang="es-MX" baseline="0" dirty="0"/>
              <a:t>del grado de desarrollo socioeconómico.</a:t>
            </a:r>
            <a:endParaRPr lang="es-MX" dirty="0"/>
          </a:p>
        </p:txBody>
      </p:sp>
      <p:sp>
        <p:nvSpPr>
          <p:cNvPr id="4" name="3 Marcador de número de diapositiva"/>
          <p:cNvSpPr>
            <a:spLocks noGrp="1"/>
          </p:cNvSpPr>
          <p:nvPr>
            <p:ph type="sldNum" sz="quarter" idx="10"/>
          </p:nvPr>
        </p:nvSpPr>
        <p:spPr/>
        <p:txBody>
          <a:bodyPr/>
          <a:lstStyle/>
          <a:p>
            <a:fld id="{E6E154B0-A061-4C57-9AF2-BFCA4A1F9070}" type="slidenum">
              <a:rPr lang="es-MX" smtClean="0"/>
              <a:t>9</a:t>
            </a:fld>
            <a:endParaRPr lang="es-MX"/>
          </a:p>
        </p:txBody>
      </p:sp>
    </p:spTree>
    <p:extLst>
      <p:ext uri="{BB962C8B-B14F-4D97-AF65-F5344CB8AC3E}">
        <p14:creationId xmlns:p14="http://schemas.microsoft.com/office/powerpoint/2010/main" val="2077447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s-ES"/>
              <a:t>Haga clic para modificar el estilo de título del patrón</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BB6EA09A-3364-49A2-971A-A06D8D84D6B0}" type="datetime1">
              <a:rPr lang="es-MX" smtClean="0"/>
              <a:t>05/10/2016</a:t>
            </a:fld>
            <a:endParaRPr lang="es-MX"/>
          </a:p>
        </p:txBody>
      </p:sp>
      <p:sp>
        <p:nvSpPr>
          <p:cNvPr id="8" name="Slide Number Placeholder 7"/>
          <p:cNvSpPr>
            <a:spLocks noGrp="1"/>
          </p:cNvSpPr>
          <p:nvPr>
            <p:ph type="sldNum" sz="quarter" idx="11"/>
          </p:nvPr>
        </p:nvSpPr>
        <p:spPr/>
        <p:txBody>
          <a:bodyPr/>
          <a:lstStyle/>
          <a:p>
            <a:fld id="{A472E718-3750-431B-8470-F7D57F0DC1FE}"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15D36A8-A705-42B0-8C37-B1BEBE78CE3D}" type="datetime1">
              <a:rPr lang="es-MX" smtClean="0"/>
              <a:t>05/10/2016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F1B1DD2-74F4-4982-925B-F91206D21507}" type="datetime1">
              <a:rPr lang="es-MX" smtClean="0"/>
              <a:t>05/10/2016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3B6C895-6AE1-4102-A082-658A526D59E7}" type="datetime1">
              <a:rPr lang="es-MX" smtClean="0"/>
              <a:t>05/10/2016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s-ES"/>
              <a:t>Haga clic para modificar el estilo de título del patrón</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C7B16027-6BD3-428F-96B0-71269DF8DEEC}" type="datetime1">
              <a:rPr lang="es-MX" smtClean="0"/>
              <a:t>05/10/2016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F2B8721-6F22-45DA-8707-313C54B579FD}" type="datetime1">
              <a:rPr lang="es-MX" smtClean="0"/>
              <a:t>05/10/2016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72E718-3750-431B-8470-F7D57F0DC1FE}" type="slidenum">
              <a:rPr lang="es-MX" smtClean="0"/>
              <a:t>‹Nº›</a:t>
            </a:fld>
            <a:endParaRPr lang="es-MX"/>
          </a:p>
        </p:txBody>
      </p:sp>
      <p:sp>
        <p:nvSpPr>
          <p:cNvPr id="9" name="Title 8"/>
          <p:cNvSpPr>
            <a:spLocks noGrp="1"/>
          </p:cNvSpPr>
          <p:nvPr>
            <p:ph type="title"/>
          </p:nvPr>
        </p:nvSpPr>
        <p:spPr>
          <a:xfrm>
            <a:off x="914400" y="1544715"/>
            <a:ext cx="7315200" cy="1154097"/>
          </a:xfrm>
        </p:spPr>
        <p:txBody>
          <a:bodyPr/>
          <a:lstStyle/>
          <a:p>
            <a:r>
              <a:rPr lang="es-ES"/>
              <a:t>Haga clic para modificar el estilo de título del patrón</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7" name="Date Placeholder 6"/>
          <p:cNvSpPr>
            <a:spLocks noGrp="1"/>
          </p:cNvSpPr>
          <p:nvPr>
            <p:ph type="dt" sz="half" idx="10"/>
          </p:nvPr>
        </p:nvSpPr>
        <p:spPr/>
        <p:txBody>
          <a:bodyPr/>
          <a:lstStyle/>
          <a:p>
            <a:fld id="{362F9EBE-3454-4F44-B988-537260B1FAE4}" type="datetime1">
              <a:rPr lang="es-MX" smtClean="0"/>
              <a:t>05/10/2016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472E718-3750-431B-8470-F7D57F0DC1FE}" type="slidenum">
              <a:rPr lang="es-MX" smtClean="0"/>
              <a:t>‹Nº›</a:t>
            </a:fld>
            <a:endParaRPr lang="es-MX"/>
          </a:p>
        </p:txBody>
      </p:sp>
      <p:sp>
        <p:nvSpPr>
          <p:cNvPr id="10" name="Title 9"/>
          <p:cNvSpPr>
            <a:spLocks noGrp="1"/>
          </p:cNvSpPr>
          <p:nvPr>
            <p:ph type="title"/>
          </p:nvPr>
        </p:nvSpPr>
        <p:spPr>
          <a:xfrm>
            <a:off x="914400" y="1544715"/>
            <a:ext cx="7315200" cy="1154097"/>
          </a:xfrm>
        </p:spPr>
        <p:txBody>
          <a:bodyPr/>
          <a:lstStyle/>
          <a:p>
            <a:r>
              <a:rPr lang="es-ES"/>
              <a:t>Haga clic para modificar el estilo de título del patrón</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12C12F4F-290F-41BF-B26A-3A50A2A1ED0A}" type="datetime1">
              <a:rPr lang="es-MX" smtClean="0"/>
              <a:t>05/10/2016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7509E-4894-4C01-A8FA-5CAED82541C6}" type="datetime1">
              <a:rPr lang="es-MX" smtClean="0"/>
              <a:t>05/10/2016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DD7562E-5139-4F5C-83AD-75E8AACD7E8C}" type="datetime1">
              <a:rPr lang="es-MX" smtClean="0"/>
              <a:t>05/10/2016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330BDB4-32A2-48BF-B577-DB39F6E0CD55}" type="datetime1">
              <a:rPr lang="es-MX" smtClean="0"/>
              <a:t>05/10/2016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72E718-3750-431B-8470-F7D57F0DC1FE}"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3ED06832-B9F5-49AB-A823-50CBCDD01313}" type="datetime1">
              <a:rPr lang="es-MX" smtClean="0"/>
              <a:t>05/10/2016</a:t>
            </a:fld>
            <a:endParaRPr lang="es-MX"/>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A472E718-3750-431B-8470-F7D57F0DC1FE}" type="slidenum">
              <a:rPr lang="es-MX" smtClean="0"/>
              <a:t>‹Nº›</a:t>
            </a:fld>
            <a:endParaRPr lang="es-MX"/>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7.wdp"/></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image" Target="../media/image22.png"/><Relationship Id="rId5" Type="http://schemas.openxmlformats.org/officeDocument/2006/relationships/diagramQuickStyle" Target="../diagrams/quickStyle7.xml"/><Relationship Id="rId10" Type="http://schemas.microsoft.com/office/2007/relationships/hdphoto" Target="../media/hdphoto8.wdp"/><Relationship Id="rId4" Type="http://schemas.openxmlformats.org/officeDocument/2006/relationships/diagramLayout" Target="../diagrams/layout7.xml"/><Relationship Id="rId9"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3.png"/><Relationship Id="rId7" Type="http://schemas.openxmlformats.org/officeDocument/2006/relationships/diagramColors" Target="../diagrams/colors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24.png"/><Relationship Id="rId7" Type="http://schemas.openxmlformats.org/officeDocument/2006/relationships/diagramQuickStyle" Target="../diagrams/quickStyle10.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microsoft.com/office/2007/relationships/hdphoto" Target="../media/hdphoto9.wdp"/><Relationship Id="rId9" Type="http://schemas.microsoft.com/office/2007/relationships/diagramDrawing" Target="../diagrams/drawing10.xml"/></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microsoft.com/office/2007/relationships/hdphoto" Target="../media/hdphoto10.wdp"/></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1.wdp"/></Relationships>
</file>

<file path=ppt/slides/_rels/slide26.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9.png"/><Relationship Id="rId7" Type="http://schemas.openxmlformats.org/officeDocument/2006/relationships/diagramColors" Target="../diagrams/colors1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4.wdp"/><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5.wdp"/></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9.pn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6" y="341551"/>
            <a:ext cx="6508378" cy="830997"/>
          </a:xfrm>
          <a:prstGeom prst="rect">
            <a:avLst/>
          </a:prstGeom>
        </p:spPr>
        <p:txBody>
          <a:bodyPr wrap="square">
            <a:spAutoFit/>
          </a:bodyPr>
          <a:lstStyle/>
          <a:p>
            <a:pPr algn="ctr"/>
            <a:r>
              <a:rPr lang="es-MX" sz="2400" i="1" dirty="0"/>
              <a:t>Universidad Autónoma del Estado de México</a:t>
            </a:r>
          </a:p>
          <a:p>
            <a:pPr algn="ctr"/>
            <a:r>
              <a:rPr lang="es-MX" sz="2400" i="1" dirty="0"/>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664448" y="341548"/>
            <a:ext cx="811208"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7984034" y="382984"/>
            <a:ext cx="697280" cy="822025"/>
          </a:xfrm>
          <a:prstGeom prst="rect">
            <a:avLst/>
          </a:prstGeom>
          <a:noFill/>
          <a:ln w="9525">
            <a:noFill/>
            <a:miter lim="800000"/>
            <a:headEnd/>
            <a:tailEnd/>
          </a:ln>
        </p:spPr>
      </p:pic>
      <p:sp>
        <p:nvSpPr>
          <p:cNvPr id="9" name="8 Redondear rectángulo de esquina del mismo lado"/>
          <p:cNvSpPr/>
          <p:nvPr/>
        </p:nvSpPr>
        <p:spPr>
          <a:xfrm>
            <a:off x="1869420" y="2622352"/>
            <a:ext cx="5871733" cy="1516499"/>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defTabSz="914298"/>
            <a:r>
              <a:rPr lang="es-MX" sz="4400" b="1" i="1" dirty="0" smtClean="0">
                <a:ln w="1905"/>
                <a:solidFill>
                  <a:schemeClr val="tx2"/>
                </a:solidFill>
                <a:effectLst>
                  <a:innerShdw blurRad="69850" dist="43180" dir="5400000">
                    <a:srgbClr val="000000">
                      <a:alpha val="65000"/>
                    </a:srgbClr>
                  </a:innerShdw>
                </a:effectLst>
                <a:latin typeface="Calibri"/>
                <a:ea typeface="Calibri"/>
                <a:cs typeface="Times New Roman"/>
              </a:rPr>
              <a:t>UNIDAD 2: </a:t>
            </a:r>
            <a:r>
              <a:rPr lang="es-MX" sz="4400" b="1" i="1" dirty="0" smtClean="0">
                <a:ln w="1905"/>
                <a:solidFill>
                  <a:schemeClr val="tx2"/>
                </a:solidFill>
                <a:effectLst>
                  <a:innerShdw blurRad="69850" dist="43180" dir="5400000">
                    <a:srgbClr val="000000">
                      <a:alpha val="65000"/>
                    </a:srgbClr>
                  </a:innerShdw>
                </a:effectLst>
                <a:latin typeface="Calibri"/>
                <a:ea typeface="Calibri"/>
                <a:cs typeface="Times New Roman"/>
              </a:rPr>
              <a:t>ECONOMÍA </a:t>
            </a:r>
            <a:r>
              <a:rPr lang="es-MX" sz="4400" b="1" i="1" dirty="0">
                <a:ln w="1905"/>
                <a:solidFill>
                  <a:schemeClr val="tx2"/>
                </a:solidFill>
                <a:effectLst>
                  <a:innerShdw blurRad="69850" dist="43180" dir="5400000">
                    <a:srgbClr val="000000">
                      <a:alpha val="65000"/>
                    </a:srgbClr>
                  </a:innerShdw>
                </a:effectLst>
                <a:latin typeface="Calibri"/>
                <a:ea typeface="Calibri"/>
                <a:cs typeface="Times New Roman"/>
              </a:rPr>
              <a:t>REGIONAL</a:t>
            </a:r>
            <a:r>
              <a:rPr lang="es-MX" sz="4400" dirty="0">
                <a:solidFill>
                  <a:srgbClr val="00B0F0"/>
                </a:solidFill>
              </a:rPr>
              <a:t>	</a:t>
            </a:r>
          </a:p>
        </p:txBody>
      </p:sp>
      <p:sp>
        <p:nvSpPr>
          <p:cNvPr id="10" name="9 Rectángulo"/>
          <p:cNvSpPr/>
          <p:nvPr/>
        </p:nvSpPr>
        <p:spPr>
          <a:xfrm>
            <a:off x="2316702" y="4005645"/>
            <a:ext cx="4572000" cy="2031325"/>
          </a:xfrm>
          <a:prstGeom prst="rect">
            <a:avLst/>
          </a:prstGeom>
        </p:spPr>
        <p:txBody>
          <a:bodyPr>
            <a:spAutoFit/>
          </a:bodyPr>
          <a:lstStyle/>
          <a:p>
            <a:pPr algn="ctr">
              <a:defRPr/>
            </a:pPr>
            <a:r>
              <a:rPr lang="es-MX" sz="1400" b="1" kern="0" dirty="0"/>
              <a:t>Programa Educativo: Licenciatura en Economía</a:t>
            </a:r>
          </a:p>
          <a:p>
            <a:pPr algn="ctr">
              <a:defRPr/>
            </a:pPr>
            <a:endParaRPr lang="es-MX" sz="1400" b="1" kern="0" dirty="0"/>
          </a:p>
          <a:p>
            <a:pPr algn="ctr">
              <a:defRPr/>
            </a:pPr>
            <a:r>
              <a:rPr lang="es-MX" sz="1400" b="1" kern="0" dirty="0"/>
              <a:t>Unidad de Aprendizaje: Economía Espacial </a:t>
            </a:r>
          </a:p>
          <a:p>
            <a:pPr algn="ctr">
              <a:defRPr/>
            </a:pPr>
            <a:endParaRPr lang="es-MX" sz="1400" b="1" kern="0" dirty="0"/>
          </a:p>
          <a:p>
            <a:pPr algn="ctr">
              <a:defRPr/>
            </a:pPr>
            <a:r>
              <a:rPr lang="es-MX" sz="1400" b="1" kern="0" dirty="0"/>
              <a:t>Créditos Institucionales : 10</a:t>
            </a:r>
          </a:p>
          <a:p>
            <a:pPr algn="ctr">
              <a:defRPr/>
            </a:pPr>
            <a:endParaRPr lang="es-ES" sz="1400" b="1" kern="0" dirty="0"/>
          </a:p>
          <a:p>
            <a:pPr algn="ctr"/>
            <a:r>
              <a:rPr lang="es-ES" sz="1400" b="1" kern="0" dirty="0"/>
              <a:t>Clave: </a:t>
            </a:r>
            <a:r>
              <a:rPr lang="es-MX" sz="1400" dirty="0"/>
              <a:t>L43003 	</a:t>
            </a:r>
          </a:p>
          <a:p>
            <a:pPr algn="ctr" defTabSz="914298"/>
            <a:r>
              <a:rPr lang="es-MX" sz="1400" b="1" dirty="0"/>
              <a:t> 	</a:t>
            </a:r>
          </a:p>
          <a:p>
            <a:pPr algn="ctr">
              <a:defRPr/>
            </a:pPr>
            <a:endParaRPr lang="es-MX" sz="1400" b="1" kern="0" dirty="0"/>
          </a:p>
        </p:txBody>
      </p:sp>
      <p:sp>
        <p:nvSpPr>
          <p:cNvPr id="11" name="10 CuadroTexto"/>
          <p:cNvSpPr txBox="1"/>
          <p:nvPr/>
        </p:nvSpPr>
        <p:spPr>
          <a:xfrm>
            <a:off x="744178" y="5175195"/>
            <a:ext cx="7776865" cy="1292662"/>
          </a:xfrm>
          <a:prstGeom prst="rect">
            <a:avLst/>
          </a:prstGeom>
          <a:noFill/>
        </p:spPr>
        <p:txBody>
          <a:bodyPr wrap="square" rtlCol="0">
            <a:spAutoFit/>
          </a:bodyPr>
          <a:lstStyle/>
          <a:p>
            <a:endParaRPr lang="es-MX" sz="1400" dirty="0">
              <a:solidFill>
                <a:prstClr val="black"/>
              </a:solidFill>
            </a:endParaRPr>
          </a:p>
          <a:p>
            <a:endParaRPr lang="es-MX" sz="1400" dirty="0">
              <a:solidFill>
                <a:prstClr val="black"/>
              </a:solidFill>
            </a:endParaRPr>
          </a:p>
          <a:p>
            <a:endParaRPr lang="es-MX" sz="1400" dirty="0">
              <a:solidFill>
                <a:prstClr val="black"/>
              </a:solidFill>
            </a:endParaRPr>
          </a:p>
          <a:p>
            <a:endParaRPr lang="es-MX" i="1" dirty="0">
              <a:solidFill>
                <a:prstClr val="black"/>
              </a:solidFill>
            </a:endParaRPr>
          </a:p>
          <a:p>
            <a:pPr algn="ctr"/>
            <a:r>
              <a:rPr lang="es-MX" b="1" i="1" dirty="0">
                <a:solidFill>
                  <a:prstClr val="black"/>
                </a:solidFill>
              </a:rPr>
              <a:t>Dr. Oscar Manuel Rodríguez Pichardo</a:t>
            </a:r>
          </a:p>
        </p:txBody>
      </p:sp>
      <p:cxnSp>
        <p:nvCxnSpPr>
          <p:cNvPr id="12" name="11 Conector recto"/>
          <p:cNvCxnSpPr/>
          <p:nvPr/>
        </p:nvCxnSpPr>
        <p:spPr>
          <a:xfrm>
            <a:off x="673271" y="1340768"/>
            <a:ext cx="7858867"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4" name="13 Conector recto"/>
          <p:cNvCxnSpPr/>
          <p:nvPr/>
        </p:nvCxnSpPr>
        <p:spPr>
          <a:xfrm>
            <a:off x="2230538" y="6021288"/>
            <a:ext cx="4824536" cy="0"/>
          </a:xfrm>
          <a:prstGeom prst="line">
            <a:avLst/>
          </a:prstGeom>
          <a:ln/>
        </p:spPr>
        <p:style>
          <a:lnRef idx="1">
            <a:schemeClr val="accent2"/>
          </a:lnRef>
          <a:fillRef idx="0">
            <a:schemeClr val="accent2"/>
          </a:fillRef>
          <a:effectRef idx="0">
            <a:schemeClr val="accent2"/>
          </a:effectRef>
          <a:fontRef idx="minor">
            <a:schemeClr val="tx1"/>
          </a:fontRef>
        </p:style>
      </p:cxnSp>
      <p:sp>
        <p:nvSpPr>
          <p:cNvPr id="17" name="16 Rectángulo"/>
          <p:cNvSpPr/>
          <p:nvPr/>
        </p:nvSpPr>
        <p:spPr>
          <a:xfrm>
            <a:off x="3557412" y="1688922"/>
            <a:ext cx="2170787" cy="523220"/>
          </a:xfrm>
          <a:prstGeom prst="rect">
            <a:avLst/>
          </a:prstGeom>
        </p:spPr>
        <p:txBody>
          <a:bodyPr wrap="none">
            <a:spAutoFit/>
          </a:bodyPr>
          <a:lstStyle/>
          <a:p>
            <a:r>
              <a:rPr lang="es-MX" sz="2800" dirty="0"/>
              <a:t>Diapositivas</a:t>
            </a:r>
          </a:p>
        </p:txBody>
      </p:sp>
      <p:sp>
        <p:nvSpPr>
          <p:cNvPr id="2" name="1 Rectángulo"/>
          <p:cNvSpPr/>
          <p:nvPr/>
        </p:nvSpPr>
        <p:spPr>
          <a:xfrm>
            <a:off x="3094672" y="3244334"/>
            <a:ext cx="1107996" cy="369332"/>
          </a:xfrm>
          <a:prstGeom prst="rect">
            <a:avLst/>
          </a:prstGeom>
        </p:spPr>
        <p:txBody>
          <a:bodyPr wrap="none">
            <a:spAutoFit/>
          </a:bodyPr>
          <a:lstStyle/>
          <a:p>
            <a:r>
              <a:rPr lang="es-MX" dirty="0"/>
              <a:t>	</a:t>
            </a:r>
          </a:p>
        </p:txBody>
      </p:sp>
    </p:spTree>
    <p:extLst>
      <p:ext uri="{BB962C8B-B14F-4D97-AF65-F5344CB8AC3E}">
        <p14:creationId xmlns:p14="http://schemas.microsoft.com/office/powerpoint/2010/main" val="2552216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11560" y="25261"/>
            <a:ext cx="7315200" cy="1154097"/>
          </a:xfrm>
        </p:spPr>
        <p:txBody>
          <a:bodyPr/>
          <a:lstStyle/>
          <a:p>
            <a:r>
              <a:rPr lang="es-MX" dirty="0"/>
              <a:t>Región de origen Marxista</a:t>
            </a:r>
          </a:p>
        </p:txBody>
      </p:sp>
      <p:graphicFrame>
        <p:nvGraphicFramePr>
          <p:cNvPr id="6" name="5 Diagrama"/>
          <p:cNvGraphicFramePr/>
          <p:nvPr>
            <p:extLst>
              <p:ext uri="{D42A27DB-BD31-4B8C-83A1-F6EECF244321}">
                <p14:modId xmlns:p14="http://schemas.microsoft.com/office/powerpoint/2010/main" val="3696816885"/>
              </p:ext>
            </p:extLst>
          </p:nvPr>
        </p:nvGraphicFramePr>
        <p:xfrm>
          <a:off x="1763688" y="1412776"/>
          <a:ext cx="7848872" cy="5272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p:cNvPicPr>
            <a:picLocks noChangeAspect="1" noChangeArrowheads="1"/>
          </p:cNvPicPr>
          <p:nvPr/>
        </p:nvPicPr>
        <p:blipFill>
          <a:blip r:embed="rId8">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572427" y="1263741"/>
            <a:ext cx="2520280" cy="2394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A472E718-3750-431B-8470-F7D57F0DC1FE}" type="slidenum">
              <a:rPr lang="es-MX" smtClean="0"/>
              <a:t>10</a:t>
            </a:fld>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11560" y="25261"/>
            <a:ext cx="7315200" cy="1154097"/>
          </a:xfrm>
        </p:spPr>
        <p:txBody>
          <a:bodyPr>
            <a:normAutofit fontScale="90000"/>
          </a:bodyPr>
          <a:lstStyle/>
          <a:p>
            <a:r>
              <a:rPr lang="es-MX" dirty="0" smtClean="0"/>
              <a:t>División social y espacial del trabajo</a:t>
            </a:r>
            <a:endParaRPr lang="es-MX" dirty="0"/>
          </a:p>
        </p:txBody>
      </p:sp>
      <p:graphicFrame>
        <p:nvGraphicFramePr>
          <p:cNvPr id="6" name="5 Diagrama"/>
          <p:cNvGraphicFramePr/>
          <p:nvPr>
            <p:extLst>
              <p:ext uri="{D42A27DB-BD31-4B8C-83A1-F6EECF244321}">
                <p14:modId xmlns:p14="http://schemas.microsoft.com/office/powerpoint/2010/main" val="208026301"/>
              </p:ext>
            </p:extLst>
          </p:nvPr>
        </p:nvGraphicFramePr>
        <p:xfrm>
          <a:off x="1763688" y="692696"/>
          <a:ext cx="7848872" cy="5992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Imagen 1"/>
          <p:cNvPicPr>
            <a:picLocks noChangeAspect="1"/>
          </p:cNvPicPr>
          <p:nvPr/>
        </p:nvPicPr>
        <p:blipFill>
          <a:blip r:embed="rId8"/>
          <a:stretch>
            <a:fillRect/>
          </a:stretch>
        </p:blipFill>
        <p:spPr>
          <a:xfrm>
            <a:off x="3786007" y="1484785"/>
            <a:ext cx="1902117" cy="2447462"/>
          </a:xfrm>
          <a:prstGeom prst="rect">
            <a:avLst/>
          </a:prstGeom>
        </p:spPr>
      </p:pic>
      <p:sp>
        <p:nvSpPr>
          <p:cNvPr id="3" name="Marcador de número de diapositiva 2"/>
          <p:cNvSpPr>
            <a:spLocks noGrp="1"/>
          </p:cNvSpPr>
          <p:nvPr>
            <p:ph type="sldNum" sz="quarter" idx="12"/>
          </p:nvPr>
        </p:nvSpPr>
        <p:spPr/>
        <p:txBody>
          <a:bodyPr/>
          <a:lstStyle/>
          <a:p>
            <a:fld id="{A472E718-3750-431B-8470-F7D57F0DC1FE}" type="slidenum">
              <a:rPr lang="es-MX" smtClean="0"/>
              <a:t>11</a:t>
            </a:fld>
            <a:endParaRPr lang="es-MX"/>
          </a:p>
        </p:txBody>
      </p:sp>
    </p:spTree>
    <p:extLst>
      <p:ext uri="{BB962C8B-B14F-4D97-AF65-F5344CB8AC3E}">
        <p14:creationId xmlns:p14="http://schemas.microsoft.com/office/powerpoint/2010/main" val="2387959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1015" y="3324"/>
            <a:ext cx="8229600" cy="1143000"/>
          </a:xfrm>
        </p:spPr>
        <p:txBody>
          <a:bodyPr/>
          <a:lstStyle/>
          <a:p>
            <a:r>
              <a:rPr lang="es-MX" dirty="0"/>
              <a:t>Otros tipos de Regiones</a:t>
            </a:r>
          </a:p>
        </p:txBody>
      </p:sp>
      <p:sp>
        <p:nvSpPr>
          <p:cNvPr id="8" name="7 CuadroTexto"/>
          <p:cNvSpPr txBox="1"/>
          <p:nvPr/>
        </p:nvSpPr>
        <p:spPr>
          <a:xfrm>
            <a:off x="3460012" y="6101854"/>
            <a:ext cx="2352247" cy="369332"/>
          </a:xfrm>
          <a:prstGeom prst="rect">
            <a:avLst/>
          </a:prstGeom>
          <a:noFill/>
        </p:spPr>
        <p:txBody>
          <a:bodyPr wrap="none" rtlCol="0">
            <a:spAutoFit/>
          </a:bodyPr>
          <a:lstStyle/>
          <a:p>
            <a:r>
              <a:rPr lang="es-MX" dirty="0"/>
              <a:t>Sustentado en la teoría</a:t>
            </a:r>
          </a:p>
        </p:txBody>
      </p:sp>
      <p:grpSp>
        <p:nvGrpSpPr>
          <p:cNvPr id="16" name="15 Grupo"/>
          <p:cNvGrpSpPr/>
          <p:nvPr/>
        </p:nvGrpSpPr>
        <p:grpSpPr>
          <a:xfrm>
            <a:off x="740161" y="2075018"/>
            <a:ext cx="7786742" cy="3200416"/>
            <a:chOff x="642910" y="3071810"/>
            <a:chExt cx="7786742" cy="3200416"/>
          </a:xfrm>
        </p:grpSpPr>
        <p:sp>
          <p:nvSpPr>
            <p:cNvPr id="4" name="3 Rectángulo"/>
            <p:cNvSpPr/>
            <p:nvPr/>
          </p:nvSpPr>
          <p:spPr>
            <a:xfrm>
              <a:off x="3214678" y="3071810"/>
              <a:ext cx="2500330" cy="50006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DOS CUALIDADES DEL ESPACIO</a:t>
              </a:r>
            </a:p>
          </p:txBody>
        </p:sp>
        <p:sp>
          <p:nvSpPr>
            <p:cNvPr id="5" name="4 Elipse"/>
            <p:cNvSpPr/>
            <p:nvPr/>
          </p:nvSpPr>
          <p:spPr>
            <a:xfrm>
              <a:off x="714348" y="4143380"/>
              <a:ext cx="2857520" cy="500066"/>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UNIFORMIDAD</a:t>
              </a:r>
            </a:p>
          </p:txBody>
        </p:sp>
        <p:sp>
          <p:nvSpPr>
            <p:cNvPr id="6" name="5 Elipse"/>
            <p:cNvSpPr/>
            <p:nvPr/>
          </p:nvSpPr>
          <p:spPr>
            <a:xfrm>
              <a:off x="5072066" y="4143380"/>
              <a:ext cx="3357586" cy="500066"/>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FUNCIONALIDAD</a:t>
              </a:r>
            </a:p>
          </p:txBody>
        </p:sp>
        <p:sp>
          <p:nvSpPr>
            <p:cNvPr id="7" name="6 Rectángulo redondeado"/>
            <p:cNvSpPr/>
            <p:nvPr/>
          </p:nvSpPr>
          <p:spPr>
            <a:xfrm>
              <a:off x="3714744" y="5357826"/>
              <a:ext cx="1785950" cy="91440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FORMAS DE ORGANIZACIÓN </a:t>
              </a:r>
            </a:p>
          </p:txBody>
        </p:sp>
        <p:sp>
          <p:nvSpPr>
            <p:cNvPr id="9" name="8 Rectángulo redondeado"/>
            <p:cNvSpPr/>
            <p:nvPr/>
          </p:nvSpPr>
          <p:spPr>
            <a:xfrm>
              <a:off x="642910" y="5357826"/>
              <a:ext cx="2143140" cy="91440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REGIONES HOMOGÉNEAS O UNIFORMES</a:t>
              </a:r>
            </a:p>
          </p:txBody>
        </p:sp>
        <p:sp>
          <p:nvSpPr>
            <p:cNvPr id="10" name="9 Rectángulo redondeado"/>
            <p:cNvSpPr/>
            <p:nvPr/>
          </p:nvSpPr>
          <p:spPr>
            <a:xfrm>
              <a:off x="6357950" y="5357826"/>
              <a:ext cx="1714512" cy="91440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REGIONES FUNCIONALES</a:t>
              </a:r>
            </a:p>
          </p:txBody>
        </p:sp>
        <p:sp>
          <p:nvSpPr>
            <p:cNvPr id="11" name="10 Flecha abajo"/>
            <p:cNvSpPr/>
            <p:nvPr/>
          </p:nvSpPr>
          <p:spPr>
            <a:xfrm>
              <a:off x="4286248" y="3714752"/>
              <a:ext cx="484632" cy="15716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Flecha derecha"/>
            <p:cNvSpPr/>
            <p:nvPr/>
          </p:nvSpPr>
          <p:spPr>
            <a:xfrm>
              <a:off x="5572132" y="5643578"/>
              <a:ext cx="7143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Flecha derecha"/>
            <p:cNvSpPr/>
            <p:nvPr/>
          </p:nvSpPr>
          <p:spPr>
            <a:xfrm rot="10800000">
              <a:off x="2857488" y="5572140"/>
              <a:ext cx="78581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derecha"/>
            <p:cNvSpPr/>
            <p:nvPr/>
          </p:nvSpPr>
          <p:spPr>
            <a:xfrm rot="7551786">
              <a:off x="2279758" y="343935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derecha"/>
            <p:cNvSpPr/>
            <p:nvPr/>
          </p:nvSpPr>
          <p:spPr>
            <a:xfrm rot="3040124">
              <a:off x="5723293" y="343291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p:cNvSpPr>
            <a:spLocks noGrp="1"/>
          </p:cNvSpPr>
          <p:nvPr>
            <p:ph type="sldNum" sz="quarter" idx="12"/>
          </p:nvPr>
        </p:nvSpPr>
        <p:spPr/>
        <p:txBody>
          <a:bodyPr/>
          <a:lstStyle/>
          <a:p>
            <a:fld id="{A472E718-3750-431B-8470-F7D57F0DC1FE}" type="slidenum">
              <a:rPr lang="es-MX" smtClean="0"/>
              <a:t>12</a:t>
            </a:fld>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88640"/>
            <a:ext cx="7315200" cy="1154097"/>
          </a:xfrm>
        </p:spPr>
        <p:txBody>
          <a:bodyPr/>
          <a:lstStyle/>
          <a:p>
            <a:r>
              <a:rPr lang="es-MX" dirty="0"/>
              <a:t>Regiones en México</a:t>
            </a:r>
          </a:p>
        </p:txBody>
      </p:sp>
      <p:pic>
        <p:nvPicPr>
          <p:cNvPr id="5122" name="Picture 2" descr="Resultado de imagen para regiones en mexico"/>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1043608" y="1547333"/>
            <a:ext cx="7161794" cy="4752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3" name="Marcador de número de diapositiva 2"/>
          <p:cNvSpPr>
            <a:spLocks noGrp="1"/>
          </p:cNvSpPr>
          <p:nvPr>
            <p:ph type="sldNum" sz="quarter" idx="12"/>
          </p:nvPr>
        </p:nvSpPr>
        <p:spPr/>
        <p:txBody>
          <a:bodyPr/>
          <a:lstStyle/>
          <a:p>
            <a:fld id="{A472E718-3750-431B-8470-F7D57F0DC1FE}" type="slidenum">
              <a:rPr lang="es-MX" smtClean="0"/>
              <a:t>13</a:t>
            </a:fld>
            <a:endParaRPr lang="es-MX"/>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50801"/>
            <a:ext cx="7315200" cy="1154097"/>
          </a:xfrm>
        </p:spPr>
        <p:txBody>
          <a:bodyPr>
            <a:normAutofit/>
          </a:bodyPr>
          <a:lstStyle/>
          <a:p>
            <a:r>
              <a:rPr lang="es-MX" sz="2800" dirty="0"/>
              <a:t>2.3 Modelos neoclásicos de análisis regional y de crecimiento regional. </a:t>
            </a:r>
          </a:p>
        </p:txBody>
      </p:sp>
      <p:pic>
        <p:nvPicPr>
          <p:cNvPr id="32773" name="Picture 5"/>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5072066" y="4243390"/>
            <a:ext cx="4071934" cy="2614610"/>
          </a:xfrm>
          <a:prstGeom prst="rect">
            <a:avLst/>
          </a:prstGeom>
          <a:noFill/>
          <a:ln w="9525">
            <a:noFill/>
            <a:miter lim="800000"/>
            <a:headEnd/>
            <a:tailEnd/>
          </a:ln>
          <a:effectLst/>
        </p:spPr>
      </p:pic>
      <p:pic>
        <p:nvPicPr>
          <p:cNvPr id="32775" name="Picture 7" descr="http://inmobiliare.com/wp-content/uploads/media/k2/items/cache/aaa036e4cb16038f90e128d8e39c714f_L.jpg"/>
          <p:cNvPicPr>
            <a:picLocks noChangeAspect="1" noChangeArrowheads="1"/>
          </p:cNvPicPr>
          <p:nvPr/>
        </p:nvPicPr>
        <p:blipFill>
          <a:blip r:embed="rId4">
            <a:duotone>
              <a:prstClr val="black"/>
              <a:schemeClr val="accent4">
                <a:tint val="45000"/>
                <a:satMod val="400000"/>
              </a:schemeClr>
            </a:duotone>
          </a:blip>
          <a:srcRect/>
          <a:stretch>
            <a:fillRect/>
          </a:stretch>
        </p:blipFill>
        <p:spPr bwMode="auto">
          <a:xfrm>
            <a:off x="39434" y="4243390"/>
            <a:ext cx="5048250" cy="2514600"/>
          </a:xfrm>
          <a:prstGeom prst="rect">
            <a:avLst/>
          </a:prstGeom>
          <a:noFill/>
        </p:spPr>
      </p:pic>
      <p:sp>
        <p:nvSpPr>
          <p:cNvPr id="4" name="3 Rectángulo"/>
          <p:cNvSpPr/>
          <p:nvPr/>
        </p:nvSpPr>
        <p:spPr>
          <a:xfrm>
            <a:off x="899592" y="1484784"/>
            <a:ext cx="3886000" cy="523220"/>
          </a:xfrm>
          <a:prstGeom prst="rect">
            <a:avLst/>
          </a:prstGeom>
        </p:spPr>
        <p:txBody>
          <a:bodyPr wrap="none">
            <a:spAutoFit/>
          </a:bodyPr>
          <a:lstStyle/>
          <a:p>
            <a:r>
              <a:rPr lang="es-MX" sz="2800" dirty="0"/>
              <a:t>Mejorar el nivel de vida</a:t>
            </a:r>
          </a:p>
        </p:txBody>
      </p:sp>
      <p:sp>
        <p:nvSpPr>
          <p:cNvPr id="5" name="4 Rectángulo"/>
          <p:cNvSpPr/>
          <p:nvPr/>
        </p:nvSpPr>
        <p:spPr>
          <a:xfrm>
            <a:off x="2563559" y="2288738"/>
            <a:ext cx="2223686" cy="369332"/>
          </a:xfrm>
          <a:prstGeom prst="rect">
            <a:avLst/>
          </a:prstGeom>
        </p:spPr>
        <p:txBody>
          <a:bodyPr wrap="none">
            <a:spAutoFit/>
          </a:bodyPr>
          <a:lstStyle/>
          <a:p>
            <a:r>
              <a:rPr lang="es-MX" dirty="0"/>
              <a:t>Económico y social </a:t>
            </a:r>
          </a:p>
        </p:txBody>
      </p:sp>
      <p:sp>
        <p:nvSpPr>
          <p:cNvPr id="6" name="5 Rectángulo"/>
          <p:cNvSpPr/>
          <p:nvPr/>
        </p:nvSpPr>
        <p:spPr>
          <a:xfrm>
            <a:off x="5646591" y="3049281"/>
            <a:ext cx="3265638" cy="830997"/>
          </a:xfrm>
          <a:prstGeom prst="rect">
            <a:avLst/>
          </a:prstGeom>
        </p:spPr>
        <p:txBody>
          <a:bodyPr wrap="none">
            <a:spAutoFit/>
          </a:bodyPr>
          <a:lstStyle/>
          <a:p>
            <a:pPr algn="ctr"/>
            <a:r>
              <a:rPr lang="es-MX" sz="2400" dirty="0"/>
              <a:t>de grupos específicos </a:t>
            </a:r>
          </a:p>
          <a:p>
            <a:pPr algn="ctr"/>
            <a:r>
              <a:rPr lang="es-MX" sz="2400" dirty="0"/>
              <a:t>de población</a:t>
            </a:r>
          </a:p>
        </p:txBody>
      </p:sp>
      <p:sp>
        <p:nvSpPr>
          <p:cNvPr id="8" name="7 Flecha derecha"/>
          <p:cNvSpPr/>
          <p:nvPr/>
        </p:nvSpPr>
        <p:spPr>
          <a:xfrm rot="1518502">
            <a:off x="1597316" y="2041428"/>
            <a:ext cx="737185" cy="557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derecha"/>
          <p:cNvSpPr/>
          <p:nvPr/>
        </p:nvSpPr>
        <p:spPr>
          <a:xfrm rot="1568341">
            <a:off x="4436423" y="2910616"/>
            <a:ext cx="1139741" cy="757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A472E718-3750-431B-8470-F7D57F0DC1FE}" type="slidenum">
              <a:rPr lang="es-MX" smtClean="0"/>
              <a:t>14</a:t>
            </a:fld>
            <a:endParaRPr lang="es-MX"/>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7315200" cy="1154097"/>
          </a:xfrm>
        </p:spPr>
        <p:txBody>
          <a:bodyPr>
            <a:normAutofit fontScale="90000"/>
          </a:bodyPr>
          <a:lstStyle/>
          <a:p>
            <a:pPr algn="ctr"/>
            <a:r>
              <a:rPr lang="es-MX" dirty="0"/>
              <a:t>Teorías de Desarrollo Regional</a:t>
            </a:r>
            <a:br>
              <a:rPr lang="es-MX" dirty="0"/>
            </a:br>
            <a:r>
              <a:rPr lang="es-MX" dirty="0"/>
              <a:t>(Exógeno)</a:t>
            </a:r>
          </a:p>
        </p:txBody>
      </p:sp>
      <p:graphicFrame>
        <p:nvGraphicFramePr>
          <p:cNvPr id="4" name="3 Diagrama"/>
          <p:cNvGraphicFramePr/>
          <p:nvPr>
            <p:extLst>
              <p:ext uri="{D42A27DB-BD31-4B8C-83A1-F6EECF244321}">
                <p14:modId xmlns:p14="http://schemas.microsoft.com/office/powerpoint/2010/main" val="1624006131"/>
              </p:ext>
            </p:extLst>
          </p:nvPr>
        </p:nvGraphicFramePr>
        <p:xfrm>
          <a:off x="2843808" y="1657648"/>
          <a:ext cx="6096000" cy="5200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440" y="3356992"/>
            <a:ext cx="3384376" cy="3056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número de diapositiva 2"/>
          <p:cNvSpPr>
            <a:spLocks noGrp="1"/>
          </p:cNvSpPr>
          <p:nvPr>
            <p:ph type="sldNum" sz="quarter" idx="12"/>
          </p:nvPr>
        </p:nvSpPr>
        <p:spPr/>
        <p:txBody>
          <a:bodyPr/>
          <a:lstStyle/>
          <a:p>
            <a:fld id="{A472E718-3750-431B-8470-F7D57F0DC1FE}" type="slidenum">
              <a:rPr lang="es-MX" smtClean="0"/>
              <a:t>15</a:t>
            </a:fld>
            <a:endParaRPr lang="es-MX"/>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692696"/>
            <a:ext cx="7315200" cy="1154097"/>
          </a:xfrm>
        </p:spPr>
        <p:txBody>
          <a:bodyPr>
            <a:normAutofit fontScale="90000"/>
          </a:bodyPr>
          <a:lstStyle/>
          <a:p>
            <a:pPr algn="ctr"/>
            <a:r>
              <a:rPr lang="es-MX" dirty="0" err="1"/>
              <a:t>Teoria</a:t>
            </a:r>
            <a:r>
              <a:rPr lang="es-MX" dirty="0"/>
              <a:t>: Procesos de Desarrollo Regional.</a:t>
            </a:r>
            <a:br>
              <a:rPr lang="es-MX" dirty="0"/>
            </a:br>
            <a:r>
              <a:rPr lang="es-MX" dirty="0" err="1"/>
              <a:t>Hermansen</a:t>
            </a:r>
            <a:endParaRPr lang="es-MX" dirty="0"/>
          </a:p>
        </p:txBody>
      </p:sp>
      <p:graphicFrame>
        <p:nvGraphicFramePr>
          <p:cNvPr id="4" name="3 Diagrama"/>
          <p:cNvGraphicFramePr/>
          <p:nvPr>
            <p:extLst>
              <p:ext uri="{D42A27DB-BD31-4B8C-83A1-F6EECF244321}">
                <p14:modId xmlns:p14="http://schemas.microsoft.com/office/powerpoint/2010/main" val="802248433"/>
              </p:ext>
            </p:extLst>
          </p:nvPr>
        </p:nvGraphicFramePr>
        <p:xfrm>
          <a:off x="755576" y="2132856"/>
          <a:ext cx="7929618" cy="2214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95936" y="4376133"/>
            <a:ext cx="1219200" cy="1219200"/>
          </a:xfrm>
          <a:prstGeom prst="rect">
            <a:avLst/>
          </a:prstGeom>
        </p:spPr>
      </p:pic>
      <p:pic>
        <p:nvPicPr>
          <p:cNvPr id="6" name="5 Imagen"/>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foregroundMark x1="72889" y1="25333" x2="72889" y2="25333"/>
                        <a14:foregroundMark x1="58667" y1="25333" x2="58667" y2="25333"/>
                        <a14:foregroundMark x1="68889" y1="35556" x2="68889" y2="35556"/>
                        <a14:foregroundMark x1="78222" y1="40444" x2="78222" y2="40444"/>
                      </a14:backgroundRemoval>
                    </a14:imgEffect>
                  </a14:imgLayer>
                </a14:imgProps>
              </a:ext>
              <a:ext uri="{28A0092B-C50C-407E-A947-70E740481C1C}">
                <a14:useLocalDpi xmlns:a14="http://schemas.microsoft.com/office/drawing/2010/main" val="0"/>
              </a:ext>
            </a:extLst>
          </a:blip>
          <a:stretch>
            <a:fillRect/>
          </a:stretch>
        </p:blipFill>
        <p:spPr>
          <a:xfrm>
            <a:off x="639829" y="4141605"/>
            <a:ext cx="2143125" cy="2143125"/>
          </a:xfrm>
          <a:prstGeom prst="rect">
            <a:avLst/>
          </a:prstGeom>
        </p:spPr>
      </p:pic>
      <p:pic>
        <p:nvPicPr>
          <p:cNvPr id="7" name="6 Imagen"/>
          <p:cNvPicPr>
            <a:picLocks noChangeAspect="1"/>
          </p:cNvPicPr>
          <p:nvPr/>
        </p:nvPicPr>
        <p:blipFill>
          <a:blip r:embed="rId11">
            <a:biLevel thresh="75000"/>
            <a:extLst>
              <a:ext uri="{28A0092B-C50C-407E-A947-70E740481C1C}">
                <a14:useLocalDpi xmlns:a14="http://schemas.microsoft.com/office/drawing/2010/main" val="0"/>
              </a:ext>
            </a:extLst>
          </a:blip>
          <a:stretch>
            <a:fillRect/>
          </a:stretch>
        </p:blipFill>
        <p:spPr>
          <a:xfrm>
            <a:off x="6300192" y="4067306"/>
            <a:ext cx="1728192" cy="1728192"/>
          </a:xfrm>
          <a:prstGeom prst="rect">
            <a:avLst/>
          </a:prstGeom>
        </p:spPr>
      </p:pic>
      <p:sp>
        <p:nvSpPr>
          <p:cNvPr id="3" name="Marcador de número de diapositiva 2"/>
          <p:cNvSpPr>
            <a:spLocks noGrp="1"/>
          </p:cNvSpPr>
          <p:nvPr>
            <p:ph type="sldNum" sz="quarter" idx="12"/>
          </p:nvPr>
        </p:nvSpPr>
        <p:spPr/>
        <p:txBody>
          <a:bodyPr/>
          <a:lstStyle/>
          <a:p>
            <a:fld id="{A472E718-3750-431B-8470-F7D57F0DC1FE}" type="slidenum">
              <a:rPr lang="es-MX" smtClean="0"/>
              <a:t>16</a:t>
            </a:fld>
            <a:endParaRPr lang="es-MX"/>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908720"/>
            <a:ext cx="7315200" cy="1154097"/>
          </a:xfrm>
        </p:spPr>
        <p:txBody>
          <a:bodyPr>
            <a:normAutofit fontScale="90000"/>
          </a:bodyPr>
          <a:lstStyle/>
          <a:p>
            <a:r>
              <a:rPr lang="es-MX" dirty="0"/>
              <a:t>Teoría del crecimiento desequilibrado. </a:t>
            </a:r>
            <a:r>
              <a:rPr lang="es-MX" dirty="0" err="1"/>
              <a:t>Hirschman</a:t>
            </a:r>
            <a:r>
              <a:rPr lang="es-MX" dirty="0"/>
              <a:t/>
            </a:r>
            <a:br>
              <a:rPr lang="es-MX" dirty="0"/>
            </a:br>
            <a:endParaRPr lang="es-MX" dirty="0"/>
          </a:p>
        </p:txBody>
      </p:sp>
      <p:sp>
        <p:nvSpPr>
          <p:cNvPr id="4" name="3 Elipse"/>
          <p:cNvSpPr/>
          <p:nvPr/>
        </p:nvSpPr>
        <p:spPr>
          <a:xfrm>
            <a:off x="4907185" y="2021963"/>
            <a:ext cx="3816424" cy="3600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140875" y="2439605"/>
            <a:ext cx="4572000" cy="1200329"/>
          </a:xfrm>
          <a:prstGeom prst="rect">
            <a:avLst/>
          </a:prstGeom>
        </p:spPr>
        <p:txBody>
          <a:bodyPr>
            <a:spAutoFit/>
          </a:bodyPr>
          <a:lstStyle/>
          <a:p>
            <a:pPr algn="ctr"/>
            <a:r>
              <a:rPr lang="es-MX" sz="2400" dirty="0"/>
              <a:t>El desarrollo se inicia generalmente en una o pocas regiones de un país</a:t>
            </a:r>
          </a:p>
        </p:txBody>
      </p:sp>
      <p:sp>
        <p:nvSpPr>
          <p:cNvPr id="6" name="5 Rectángulo"/>
          <p:cNvSpPr/>
          <p:nvPr/>
        </p:nvSpPr>
        <p:spPr>
          <a:xfrm>
            <a:off x="258582" y="5037588"/>
            <a:ext cx="5277407" cy="1077218"/>
          </a:xfrm>
          <a:prstGeom prst="rect">
            <a:avLst/>
          </a:prstGeom>
        </p:spPr>
        <p:txBody>
          <a:bodyPr wrap="none">
            <a:spAutoFit/>
          </a:bodyPr>
          <a:lstStyle/>
          <a:p>
            <a:r>
              <a:rPr lang="es-MX" sz="3200" dirty="0"/>
              <a:t>Aglomeraciones </a:t>
            </a:r>
          </a:p>
          <a:p>
            <a:r>
              <a:rPr lang="es-MX" sz="3200" dirty="0"/>
              <a:t>			    crecientes</a:t>
            </a:r>
          </a:p>
        </p:txBody>
      </p:sp>
      <p:sp>
        <p:nvSpPr>
          <p:cNvPr id="7" name="6 Elipse"/>
          <p:cNvSpPr/>
          <p:nvPr/>
        </p:nvSpPr>
        <p:spPr>
          <a:xfrm>
            <a:off x="5426478" y="2439605"/>
            <a:ext cx="2858022" cy="276511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A472E718-3750-431B-8470-F7D57F0DC1FE}" type="slidenum">
              <a:rPr lang="es-MX" smtClean="0"/>
              <a:t>17</a:t>
            </a:fld>
            <a:endParaRPr lang="es-MX"/>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63" y="404664"/>
            <a:ext cx="8136904" cy="1154097"/>
          </a:xfrm>
        </p:spPr>
        <p:txBody>
          <a:bodyPr>
            <a:normAutofit fontScale="90000"/>
          </a:bodyPr>
          <a:lstStyle/>
          <a:p>
            <a:pPr algn="ctr"/>
            <a:r>
              <a:rPr lang="es-MX" dirty="0"/>
              <a:t>Teorías de las causalidades acumulativas. </a:t>
            </a:r>
            <a:r>
              <a:rPr lang="es-MX" dirty="0" err="1"/>
              <a:t>Myrdal</a:t>
            </a:r>
            <a:endParaRPr lang="es-MX" dirty="0"/>
          </a:p>
        </p:txBody>
      </p:sp>
      <p:sp>
        <p:nvSpPr>
          <p:cNvPr id="4" name="3 Rectángulo"/>
          <p:cNvSpPr/>
          <p:nvPr/>
        </p:nvSpPr>
        <p:spPr>
          <a:xfrm>
            <a:off x="2411760" y="2060848"/>
            <a:ext cx="3374642" cy="584775"/>
          </a:xfrm>
          <a:prstGeom prst="rect">
            <a:avLst/>
          </a:prstGeom>
        </p:spPr>
        <p:txBody>
          <a:bodyPr wrap="none">
            <a:spAutoFit/>
          </a:bodyPr>
          <a:lstStyle/>
          <a:p>
            <a:r>
              <a:rPr lang="es-MX" sz="3200" dirty="0"/>
              <a:t>Efectos positivos </a:t>
            </a:r>
          </a:p>
        </p:txBody>
      </p:sp>
      <p:sp>
        <p:nvSpPr>
          <p:cNvPr id="5" name="4 Cruz"/>
          <p:cNvSpPr/>
          <p:nvPr/>
        </p:nvSpPr>
        <p:spPr>
          <a:xfrm>
            <a:off x="971600" y="1764106"/>
            <a:ext cx="992832" cy="962816"/>
          </a:xfrm>
          <a:prstGeom prst="pl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6" name="5 Rectángulo"/>
          <p:cNvSpPr/>
          <p:nvPr/>
        </p:nvSpPr>
        <p:spPr>
          <a:xfrm>
            <a:off x="3011283" y="3613666"/>
            <a:ext cx="4580100" cy="523220"/>
          </a:xfrm>
          <a:prstGeom prst="rect">
            <a:avLst/>
          </a:prstGeom>
        </p:spPr>
        <p:txBody>
          <a:bodyPr wrap="none">
            <a:spAutoFit/>
          </a:bodyPr>
          <a:lstStyle/>
          <a:p>
            <a:r>
              <a:rPr lang="es-MX" sz="2800" b="1" dirty="0"/>
              <a:t>Grandes aglomeraciones </a:t>
            </a:r>
          </a:p>
        </p:txBody>
      </p:sp>
      <p:sp>
        <p:nvSpPr>
          <p:cNvPr id="7" name="6 Triángulo isósceles"/>
          <p:cNvSpPr/>
          <p:nvPr/>
        </p:nvSpPr>
        <p:spPr>
          <a:xfrm>
            <a:off x="1762326" y="3076089"/>
            <a:ext cx="1239416" cy="1075154"/>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8" name="7 Rectángulo"/>
          <p:cNvSpPr/>
          <p:nvPr/>
        </p:nvSpPr>
        <p:spPr>
          <a:xfrm>
            <a:off x="3517445" y="5048715"/>
            <a:ext cx="5143235" cy="954107"/>
          </a:xfrm>
          <a:prstGeom prst="rect">
            <a:avLst/>
          </a:prstGeom>
        </p:spPr>
        <p:txBody>
          <a:bodyPr wrap="square">
            <a:spAutoFit/>
          </a:bodyPr>
          <a:lstStyle/>
          <a:p>
            <a:pPr algn="ctr"/>
            <a:r>
              <a:rPr lang="es-MX" sz="2800" b="1" dirty="0">
                <a:solidFill>
                  <a:schemeClr val="accent4">
                    <a:lumMod val="60000"/>
                    <a:lumOff val="40000"/>
                  </a:schemeClr>
                </a:solidFill>
              </a:rPr>
              <a:t>Mayor será el ritmo y el nivel de desarrollo </a:t>
            </a:r>
          </a:p>
        </p:txBody>
      </p:sp>
      <p:sp>
        <p:nvSpPr>
          <p:cNvPr id="9" name="8 Extracto"/>
          <p:cNvSpPr/>
          <p:nvPr/>
        </p:nvSpPr>
        <p:spPr>
          <a:xfrm rot="16200000">
            <a:off x="2293525" y="5013176"/>
            <a:ext cx="1151187" cy="792088"/>
          </a:xfrm>
          <a:prstGeom prst="flowChartExtra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A472E718-3750-431B-8470-F7D57F0DC1FE}" type="slidenum">
              <a:rPr lang="es-MX" smtClean="0"/>
              <a:t>18</a:t>
            </a:fld>
            <a:endParaRPr lang="es-MX"/>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1423310737"/>
              </p:ext>
            </p:extLst>
          </p:nvPr>
        </p:nvGraphicFramePr>
        <p:xfrm>
          <a:off x="933789" y="2348880"/>
          <a:ext cx="7315200" cy="35395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1 Título"/>
          <p:cNvSpPr txBox="1">
            <a:spLocks/>
          </p:cNvSpPr>
          <p:nvPr/>
        </p:nvSpPr>
        <p:spPr>
          <a:xfrm>
            <a:off x="899592" y="332656"/>
            <a:ext cx="7315200" cy="1154097"/>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Teorías de Desarrollo Regional (Endógeno)</a:t>
            </a:r>
          </a:p>
        </p:txBody>
      </p:sp>
      <p:sp>
        <p:nvSpPr>
          <p:cNvPr id="2" name="Marcador de número de diapositiva 1"/>
          <p:cNvSpPr>
            <a:spLocks noGrp="1"/>
          </p:cNvSpPr>
          <p:nvPr>
            <p:ph type="sldNum" sz="quarter" idx="12"/>
          </p:nvPr>
        </p:nvSpPr>
        <p:spPr/>
        <p:txBody>
          <a:bodyPr/>
          <a:lstStyle/>
          <a:p>
            <a:fld id="{A472E718-3750-431B-8470-F7D57F0DC1FE}" type="slidenum">
              <a:rPr lang="es-MX" smtClean="0"/>
              <a:t>19</a:t>
            </a:fld>
            <a:endParaRPr lang="es-MX"/>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971600"/>
            <a:ext cx="5544616" cy="3522303"/>
          </a:xfrm>
        </p:spPr>
        <p:txBody>
          <a:bodyPr>
            <a:normAutofit/>
          </a:bodyPr>
          <a:lstStyle/>
          <a:p>
            <a:r>
              <a:rPr lang="es-MX" sz="5400" dirty="0">
                <a:solidFill>
                  <a:schemeClr val="tx1"/>
                </a:solidFill>
              </a:rPr>
              <a:t>Presentación </a:t>
            </a:r>
          </a:p>
        </p:txBody>
      </p:sp>
      <p:sp>
        <p:nvSpPr>
          <p:cNvPr id="3" name="Marcador de contenido 2"/>
          <p:cNvSpPr>
            <a:spLocks noGrp="1"/>
          </p:cNvSpPr>
          <p:nvPr>
            <p:ph idx="1"/>
          </p:nvPr>
        </p:nvSpPr>
        <p:spPr>
          <a:xfrm>
            <a:off x="2771800" y="1971910"/>
            <a:ext cx="6120680" cy="3927433"/>
          </a:xfrm>
        </p:spPr>
        <p:txBody>
          <a:bodyPr>
            <a:normAutofit fontScale="70000" lnSpcReduction="20000"/>
          </a:bodyPr>
          <a:lstStyle/>
          <a:p>
            <a:pPr algn="just"/>
            <a:r>
              <a:rPr lang="es-MX" sz="3200" dirty="0"/>
              <a:t>Se exponen los temas de la unidad numero dos de la asignatura: Economía espacial.</a:t>
            </a:r>
          </a:p>
          <a:p>
            <a:pPr algn="just"/>
            <a:endParaRPr lang="es-MX" sz="3200" dirty="0"/>
          </a:p>
          <a:p>
            <a:pPr algn="just"/>
            <a:endParaRPr lang="es-MX" sz="3200" dirty="0"/>
          </a:p>
          <a:p>
            <a:pPr algn="just"/>
            <a:r>
              <a:rPr lang="es-MX" sz="3200" dirty="0"/>
              <a:t>Con el </a:t>
            </a:r>
            <a:r>
              <a:rPr lang="es-MX" sz="3200" b="1" dirty="0"/>
              <a:t>objetivo</a:t>
            </a:r>
            <a:r>
              <a:rPr lang="es-MX" sz="3200" dirty="0"/>
              <a:t> de que el alumno Identifique teóricamente los tipos de regiones y el desarrollo Regional con el fin de comprender el concepto de región.</a:t>
            </a:r>
          </a:p>
          <a:p>
            <a:pPr algn="just"/>
            <a:endParaRPr lang="es-MX" sz="3200" dirty="0"/>
          </a:p>
          <a:p>
            <a:pPr algn="just"/>
            <a:r>
              <a:rPr lang="es-MX" sz="3200" dirty="0"/>
              <a:t>Así mismo entenderá los problemas y retos del desarrollo regional, y determinará la contribución de las unidades regionales al desarrollo nacional. 	</a:t>
            </a:r>
          </a:p>
          <a:p>
            <a:pPr marL="45720" indent="0" algn="just">
              <a:buNone/>
            </a:pP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70" y="2716427"/>
            <a:ext cx="1828800" cy="2438400"/>
          </a:xfrm>
          <a:prstGeom prst="rect">
            <a:avLst/>
          </a:prstGeom>
        </p:spPr>
      </p:pic>
      <p:sp>
        <p:nvSpPr>
          <p:cNvPr id="5" name="Marcador de número de diapositiva 4"/>
          <p:cNvSpPr>
            <a:spLocks noGrp="1"/>
          </p:cNvSpPr>
          <p:nvPr>
            <p:ph type="sldNum" sz="quarter" idx="12"/>
          </p:nvPr>
        </p:nvSpPr>
        <p:spPr/>
        <p:txBody>
          <a:bodyPr/>
          <a:lstStyle/>
          <a:p>
            <a:fld id="{A472E718-3750-431B-8470-F7D57F0DC1FE}" type="slidenum">
              <a:rPr lang="es-MX" smtClean="0"/>
              <a:t>2</a:t>
            </a:fld>
            <a:endParaRPr lang="es-MX"/>
          </a:p>
        </p:txBody>
      </p:sp>
    </p:spTree>
    <p:extLst>
      <p:ext uri="{BB962C8B-B14F-4D97-AF65-F5344CB8AC3E}">
        <p14:creationId xmlns:p14="http://schemas.microsoft.com/office/powerpoint/2010/main" val="1393638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7467600" cy="1143000"/>
          </a:xfrm>
        </p:spPr>
        <p:txBody>
          <a:bodyPr/>
          <a:lstStyle/>
          <a:p>
            <a:r>
              <a:rPr lang="es-MX" dirty="0"/>
              <a:t>Teoría sobre el uso del suelo</a:t>
            </a:r>
          </a:p>
        </p:txBody>
      </p:sp>
      <p:sp>
        <p:nvSpPr>
          <p:cNvPr id="3" name="2 Marcador de contenido"/>
          <p:cNvSpPr>
            <a:spLocks noGrp="1"/>
          </p:cNvSpPr>
          <p:nvPr>
            <p:ph idx="1"/>
          </p:nvPr>
        </p:nvSpPr>
        <p:spPr>
          <a:xfrm>
            <a:off x="2411760" y="1268760"/>
            <a:ext cx="3783364" cy="846996"/>
          </a:xfrm>
        </p:spPr>
        <p:txBody>
          <a:bodyPr>
            <a:noAutofit/>
          </a:bodyPr>
          <a:lstStyle/>
          <a:p>
            <a:r>
              <a:rPr lang="es-MX" sz="3600" dirty="0">
                <a:solidFill>
                  <a:schemeClr val="tx2"/>
                </a:solidFill>
              </a:rPr>
              <a:t>Von </a:t>
            </a:r>
            <a:r>
              <a:rPr lang="es-MX" sz="3600" dirty="0" err="1">
                <a:solidFill>
                  <a:schemeClr val="tx2"/>
                </a:solidFill>
              </a:rPr>
              <a:t>Thünen</a:t>
            </a:r>
            <a:r>
              <a:rPr lang="es-MX" sz="3600" dirty="0">
                <a:solidFill>
                  <a:schemeClr val="tx2"/>
                </a:solidFill>
              </a:rPr>
              <a:t> </a:t>
            </a:r>
          </a:p>
        </p:txBody>
      </p:sp>
      <p:pic>
        <p:nvPicPr>
          <p:cNvPr id="4" name="3 Imagen"/>
          <p:cNvPicPr/>
          <p:nvPr/>
        </p:nvPicPr>
        <p:blipFill>
          <a:blip r:embed="rId3">
            <a:duotone>
              <a:prstClr val="black"/>
              <a:schemeClr val="tx2">
                <a:tint val="45000"/>
                <a:satMod val="400000"/>
              </a:schemeClr>
            </a:duotone>
          </a:blip>
          <a:srcRect l="21476" t="19126" r="20600" b="19074"/>
          <a:stretch>
            <a:fillRect/>
          </a:stretch>
        </p:blipFill>
        <p:spPr bwMode="auto">
          <a:xfrm>
            <a:off x="611560" y="2636912"/>
            <a:ext cx="4896544" cy="3384376"/>
          </a:xfrm>
          <a:prstGeom prst="rect">
            <a:avLst/>
          </a:prstGeom>
          <a:noFill/>
          <a:ln w="9525">
            <a:noFill/>
            <a:miter lim="800000"/>
            <a:headEnd/>
            <a:tailEnd/>
          </a:ln>
        </p:spPr>
      </p:pic>
      <p:graphicFrame>
        <p:nvGraphicFramePr>
          <p:cNvPr id="5" name="4 Diagrama"/>
          <p:cNvGraphicFramePr/>
          <p:nvPr>
            <p:extLst>
              <p:ext uri="{D42A27DB-BD31-4B8C-83A1-F6EECF244321}">
                <p14:modId xmlns:p14="http://schemas.microsoft.com/office/powerpoint/2010/main" val="2293932069"/>
              </p:ext>
            </p:extLst>
          </p:nvPr>
        </p:nvGraphicFramePr>
        <p:xfrm>
          <a:off x="3779912" y="1916832"/>
          <a:ext cx="6096000" cy="4801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Marcador de número de diapositiva 5"/>
          <p:cNvSpPr>
            <a:spLocks noGrp="1"/>
          </p:cNvSpPr>
          <p:nvPr>
            <p:ph type="sldNum" sz="quarter" idx="12"/>
          </p:nvPr>
        </p:nvSpPr>
        <p:spPr/>
        <p:txBody>
          <a:bodyPr/>
          <a:lstStyle/>
          <a:p>
            <a:fld id="{A472E718-3750-431B-8470-F7D57F0DC1FE}" type="slidenum">
              <a:rPr lang="es-MX" smtClean="0"/>
              <a:t>20</a:t>
            </a:fld>
            <a:endParaRPr lang="es-MX"/>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7467600" cy="1143000"/>
          </a:xfrm>
        </p:spPr>
        <p:txBody>
          <a:bodyPr>
            <a:normAutofit fontScale="90000"/>
          </a:bodyPr>
          <a:lstStyle/>
          <a:p>
            <a:r>
              <a:rPr lang="es-MX" dirty="0"/>
              <a:t>Teoría de la localización industrial</a:t>
            </a:r>
          </a:p>
        </p:txBody>
      </p:sp>
      <p:sp>
        <p:nvSpPr>
          <p:cNvPr id="3" name="2 Marcador de contenido"/>
          <p:cNvSpPr>
            <a:spLocks noGrp="1"/>
          </p:cNvSpPr>
          <p:nvPr>
            <p:ph idx="1"/>
          </p:nvPr>
        </p:nvSpPr>
        <p:spPr>
          <a:xfrm>
            <a:off x="2627784" y="1170719"/>
            <a:ext cx="4786346" cy="4873752"/>
          </a:xfrm>
        </p:spPr>
        <p:txBody>
          <a:bodyPr>
            <a:normAutofit/>
          </a:bodyPr>
          <a:lstStyle/>
          <a:p>
            <a:r>
              <a:rPr lang="es-MX" dirty="0"/>
              <a:t>Weber</a:t>
            </a:r>
          </a:p>
        </p:txBody>
      </p:sp>
      <p:pic>
        <p:nvPicPr>
          <p:cNvPr id="4" name="3 Imagen"/>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rcRect l="27622" t="13115" r="25982" b="13328"/>
          <a:stretch>
            <a:fillRect/>
          </a:stretch>
        </p:blipFill>
        <p:spPr bwMode="auto">
          <a:xfrm>
            <a:off x="5484936" y="1815149"/>
            <a:ext cx="3429024" cy="4214842"/>
          </a:xfrm>
          <a:prstGeom prst="rect">
            <a:avLst/>
          </a:prstGeom>
          <a:noFill/>
          <a:ln w="9525">
            <a:noFill/>
            <a:miter lim="800000"/>
            <a:headEnd/>
            <a:tailEnd/>
          </a:ln>
        </p:spPr>
      </p:pic>
      <p:graphicFrame>
        <p:nvGraphicFramePr>
          <p:cNvPr id="6" name="5 Diagrama"/>
          <p:cNvGraphicFramePr/>
          <p:nvPr>
            <p:extLst>
              <p:ext uri="{D42A27DB-BD31-4B8C-83A1-F6EECF244321}">
                <p14:modId xmlns:p14="http://schemas.microsoft.com/office/powerpoint/2010/main" val="2515384088"/>
              </p:ext>
            </p:extLst>
          </p:nvPr>
        </p:nvGraphicFramePr>
        <p:xfrm>
          <a:off x="-180528" y="1916832"/>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Marcador de número de diapositiva 4"/>
          <p:cNvSpPr>
            <a:spLocks noGrp="1"/>
          </p:cNvSpPr>
          <p:nvPr>
            <p:ph type="sldNum" sz="quarter" idx="12"/>
          </p:nvPr>
        </p:nvSpPr>
        <p:spPr/>
        <p:txBody>
          <a:bodyPr/>
          <a:lstStyle/>
          <a:p>
            <a:fld id="{A472E718-3750-431B-8470-F7D57F0DC1FE}" type="slidenum">
              <a:rPr lang="es-MX" smtClean="0"/>
              <a:t>21</a:t>
            </a:fld>
            <a:endParaRPr lang="es-MX"/>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856"/>
            <a:ext cx="7315200" cy="1154097"/>
          </a:xfrm>
        </p:spPr>
        <p:txBody>
          <a:bodyPr/>
          <a:lstStyle/>
          <a:p>
            <a:r>
              <a:rPr lang="es-MX" dirty="0"/>
              <a:t>Teoría de los lugares centrales</a:t>
            </a:r>
          </a:p>
        </p:txBody>
      </p:sp>
      <p:sp>
        <p:nvSpPr>
          <p:cNvPr id="3" name="2 Marcador de contenido"/>
          <p:cNvSpPr>
            <a:spLocks noGrp="1"/>
          </p:cNvSpPr>
          <p:nvPr>
            <p:ph idx="1"/>
          </p:nvPr>
        </p:nvSpPr>
        <p:spPr>
          <a:xfrm>
            <a:off x="3275856" y="1124744"/>
            <a:ext cx="2937520" cy="659167"/>
          </a:xfrm>
        </p:spPr>
        <p:txBody>
          <a:bodyPr/>
          <a:lstStyle/>
          <a:p>
            <a:r>
              <a:rPr lang="es-MX" dirty="0"/>
              <a:t>Walter </a:t>
            </a:r>
            <a:r>
              <a:rPr lang="es-MX" dirty="0" err="1"/>
              <a:t>Christaller</a:t>
            </a:r>
            <a:r>
              <a:rPr lang="es-MX" dirty="0"/>
              <a:t> </a:t>
            </a:r>
          </a:p>
        </p:txBody>
      </p:sp>
      <p:graphicFrame>
        <p:nvGraphicFramePr>
          <p:cNvPr id="4" name="3 Diagrama"/>
          <p:cNvGraphicFramePr/>
          <p:nvPr>
            <p:extLst>
              <p:ext uri="{D42A27DB-BD31-4B8C-83A1-F6EECF244321}">
                <p14:modId xmlns:p14="http://schemas.microsoft.com/office/powerpoint/2010/main" val="1082558792"/>
              </p:ext>
            </p:extLst>
          </p:nvPr>
        </p:nvGraphicFramePr>
        <p:xfrm>
          <a:off x="1187624" y="1484784"/>
          <a:ext cx="7737235" cy="4995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5536" y="1556792"/>
            <a:ext cx="2438400" cy="2438400"/>
          </a:xfrm>
          <a:prstGeom prst="rect">
            <a:avLst/>
          </a:prstGeom>
        </p:spPr>
      </p:pic>
      <p:sp>
        <p:nvSpPr>
          <p:cNvPr id="5" name="Marcador de número de diapositiva 4"/>
          <p:cNvSpPr>
            <a:spLocks noGrp="1"/>
          </p:cNvSpPr>
          <p:nvPr>
            <p:ph type="sldNum" sz="quarter" idx="12"/>
          </p:nvPr>
        </p:nvSpPr>
        <p:spPr/>
        <p:txBody>
          <a:bodyPr/>
          <a:lstStyle/>
          <a:p>
            <a:fld id="{A472E718-3750-431B-8470-F7D57F0DC1FE}" type="slidenum">
              <a:rPr lang="es-MX" smtClean="0"/>
              <a:t>22</a:t>
            </a:fld>
            <a:endParaRPr lang="es-MX"/>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Desarrollo Regional</a:t>
            </a:r>
          </a:p>
        </p:txBody>
      </p:sp>
      <p:sp>
        <p:nvSpPr>
          <p:cNvPr id="3" name="2 Marcador de contenido"/>
          <p:cNvSpPr>
            <a:spLocks noGrp="1"/>
          </p:cNvSpPr>
          <p:nvPr>
            <p:ph idx="1"/>
          </p:nvPr>
        </p:nvSpPr>
        <p:spPr/>
        <p:txBody>
          <a:bodyPr/>
          <a:lstStyle/>
          <a:p>
            <a:endParaRPr lang="es-MX"/>
          </a:p>
        </p:txBody>
      </p:sp>
      <p:pic>
        <p:nvPicPr>
          <p:cNvPr id="4" name="3 Imagen"/>
          <p:cNvPicPr/>
          <p:nvPr/>
        </p:nvPicPr>
        <p:blipFill>
          <a:blip r:embed="rId3"/>
          <a:srcRect l="23013" t="11749" r="24912" b="8470"/>
          <a:stretch>
            <a:fillRect/>
          </a:stretch>
        </p:blipFill>
        <p:spPr bwMode="auto">
          <a:xfrm>
            <a:off x="16107" y="4026"/>
            <a:ext cx="3929090" cy="6737341"/>
          </a:xfrm>
          <a:prstGeom prst="rect">
            <a:avLst/>
          </a:prstGeom>
          <a:noFill/>
          <a:ln w="9525">
            <a:noFill/>
            <a:miter lim="800000"/>
            <a:headEnd/>
            <a:tailEnd/>
          </a:ln>
        </p:spPr>
      </p:pic>
      <p:pic>
        <p:nvPicPr>
          <p:cNvPr id="5" name="4 Imagen"/>
          <p:cNvPicPr/>
          <p:nvPr/>
        </p:nvPicPr>
        <p:blipFill>
          <a:blip r:embed="rId4"/>
          <a:srcRect l="28697" t="18852" r="28749" b="16063"/>
          <a:stretch>
            <a:fillRect/>
          </a:stretch>
        </p:blipFill>
        <p:spPr bwMode="auto">
          <a:xfrm>
            <a:off x="3945196" y="4025"/>
            <a:ext cx="5198803" cy="6737341"/>
          </a:xfrm>
          <a:prstGeom prst="rect">
            <a:avLst/>
          </a:prstGeom>
          <a:noFill/>
          <a:ln w="9525">
            <a:noFill/>
            <a:miter lim="800000"/>
            <a:headEnd/>
            <a:tailEnd/>
          </a:ln>
        </p:spPr>
      </p:pic>
      <p:sp>
        <p:nvSpPr>
          <p:cNvPr id="6" name="Marcador de número de diapositiva 5"/>
          <p:cNvSpPr>
            <a:spLocks noGrp="1"/>
          </p:cNvSpPr>
          <p:nvPr>
            <p:ph type="sldNum" sz="quarter" idx="12"/>
          </p:nvPr>
        </p:nvSpPr>
        <p:spPr/>
        <p:txBody>
          <a:bodyPr/>
          <a:lstStyle/>
          <a:p>
            <a:fld id="{A472E718-3750-431B-8470-F7D57F0DC1FE}" type="slidenum">
              <a:rPr lang="es-MX" smtClean="0"/>
              <a:t>23</a:t>
            </a:fld>
            <a:endParaRPr lang="es-MX"/>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43408"/>
            <a:ext cx="7315200" cy="1154097"/>
          </a:xfrm>
        </p:spPr>
        <p:txBody>
          <a:bodyPr>
            <a:normAutofit fontScale="90000"/>
          </a:bodyPr>
          <a:lstStyle/>
          <a:p>
            <a:r>
              <a:rPr lang="es-MX" dirty="0"/>
              <a:t>Teoría de la base de exportación</a:t>
            </a:r>
          </a:p>
        </p:txBody>
      </p:sp>
      <p:sp>
        <p:nvSpPr>
          <p:cNvPr id="3" name="2 Marcador de contenido"/>
          <p:cNvSpPr>
            <a:spLocks noGrp="1"/>
          </p:cNvSpPr>
          <p:nvPr>
            <p:ph idx="1"/>
          </p:nvPr>
        </p:nvSpPr>
        <p:spPr>
          <a:xfrm>
            <a:off x="2987824" y="908720"/>
            <a:ext cx="3081536" cy="587159"/>
          </a:xfrm>
        </p:spPr>
        <p:txBody>
          <a:bodyPr/>
          <a:lstStyle/>
          <a:p>
            <a:r>
              <a:rPr lang="es-MX" dirty="0">
                <a:solidFill>
                  <a:schemeClr val="tx2"/>
                </a:solidFill>
              </a:rPr>
              <a:t>. Douglas C. North </a:t>
            </a:r>
          </a:p>
          <a:p>
            <a:endParaRPr lang="es-MX" dirty="0">
              <a:solidFill>
                <a:schemeClr val="tx2"/>
              </a:solidFill>
            </a:endParaRPr>
          </a:p>
        </p:txBody>
      </p:sp>
      <p:graphicFrame>
        <p:nvGraphicFramePr>
          <p:cNvPr id="5" name="4 Diagrama"/>
          <p:cNvGraphicFramePr/>
          <p:nvPr>
            <p:extLst>
              <p:ext uri="{D42A27DB-BD31-4B8C-83A1-F6EECF244321}">
                <p14:modId xmlns:p14="http://schemas.microsoft.com/office/powerpoint/2010/main" val="3878683580"/>
              </p:ext>
            </p:extLst>
          </p:nvPr>
        </p:nvGraphicFramePr>
        <p:xfrm>
          <a:off x="-396552" y="1628800"/>
          <a:ext cx="7181221"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218" name="Picture 2"/>
          <p:cNvPicPr>
            <a:picLocks noChangeAspect="1" noChangeArrowheads="1"/>
          </p:cNvPicPr>
          <p:nvPr/>
        </p:nvPicPr>
        <p:blipFill>
          <a:blip r:embed="rId8">
            <a:extLst>
              <a:ext uri="{BEBA8EAE-BF5A-486C-A8C5-ECC9F3942E4B}">
                <a14:imgProps xmlns:a14="http://schemas.microsoft.com/office/drawing/2010/main">
                  <a14:imgLayer r:embed="rId9">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5895611" y="1844824"/>
            <a:ext cx="2880320"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A472E718-3750-431B-8470-F7D57F0DC1FE}" type="slidenum">
              <a:rPr lang="es-MX" smtClean="0"/>
              <a:t>24</a:t>
            </a:fld>
            <a:endParaRPr lang="es-MX"/>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Desarrollo Regional</a:t>
            </a:r>
          </a:p>
        </p:txBody>
      </p:sp>
      <p:sp>
        <p:nvSpPr>
          <p:cNvPr id="3" name="2 Marcador de contenido"/>
          <p:cNvSpPr>
            <a:spLocks noGrp="1"/>
          </p:cNvSpPr>
          <p:nvPr>
            <p:ph idx="1"/>
          </p:nvPr>
        </p:nvSpPr>
        <p:spPr/>
        <p:txBody>
          <a:bodyPr/>
          <a:lstStyle/>
          <a:p>
            <a:endParaRPr lang="es-MX"/>
          </a:p>
        </p:txBody>
      </p:sp>
      <p:pic>
        <p:nvPicPr>
          <p:cNvPr id="4" name="3 Imagen"/>
          <p:cNvPicPr/>
          <p:nvPr/>
        </p:nvPicPr>
        <p:blipFill>
          <a:blip r:embed="rId3">
            <a:extLst>
              <a:ext uri="{BEBA8EAE-BF5A-486C-A8C5-ECC9F3942E4B}">
                <a14:imgProps xmlns:a14="http://schemas.microsoft.com/office/drawing/2010/main">
                  <a14:imgLayer r:embed="rId4">
                    <a14:imgEffect>
                      <a14:colorTemperature colorTemp="7200"/>
                    </a14:imgEffect>
                  </a14:imgLayer>
                </a14:imgProps>
              </a:ext>
            </a:extLst>
          </a:blip>
          <a:srcRect l="27161" t="24590" r="28010" b="18579"/>
          <a:stretch>
            <a:fillRect/>
          </a:stretch>
        </p:blipFill>
        <p:spPr bwMode="auto">
          <a:xfrm>
            <a:off x="0" y="0"/>
            <a:ext cx="9144000" cy="6858000"/>
          </a:xfrm>
          <a:prstGeom prst="rect">
            <a:avLst/>
          </a:prstGeom>
          <a:noFill/>
          <a:ln w="9525">
            <a:noFill/>
            <a:miter lim="800000"/>
            <a:headEnd/>
            <a:tailEnd/>
          </a:ln>
        </p:spPr>
      </p:pic>
      <p:sp>
        <p:nvSpPr>
          <p:cNvPr id="5" name="4 Rectángulo"/>
          <p:cNvSpPr/>
          <p:nvPr/>
        </p:nvSpPr>
        <p:spPr>
          <a:xfrm>
            <a:off x="0" y="6165304"/>
            <a:ext cx="7236296" cy="6926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arcador de número de diapositiva 5"/>
          <p:cNvSpPr>
            <a:spLocks noGrp="1"/>
          </p:cNvSpPr>
          <p:nvPr>
            <p:ph type="sldNum" sz="quarter" idx="12"/>
          </p:nvPr>
        </p:nvSpPr>
        <p:spPr/>
        <p:txBody>
          <a:bodyPr/>
          <a:lstStyle/>
          <a:p>
            <a:fld id="{A472E718-3750-431B-8470-F7D57F0DC1FE}" type="slidenum">
              <a:rPr lang="es-MX" smtClean="0"/>
              <a:t>25</a:t>
            </a:fld>
            <a:endParaRPr lang="es-MX"/>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0"/>
            <a:ext cx="7315200" cy="1154097"/>
          </a:xfrm>
        </p:spPr>
        <p:txBody>
          <a:bodyPr>
            <a:normAutofit fontScale="90000"/>
          </a:bodyPr>
          <a:lstStyle/>
          <a:p>
            <a:r>
              <a:rPr lang="es-MX" dirty="0"/>
              <a:t>Teoría de los polos de desarrollo.</a:t>
            </a:r>
          </a:p>
        </p:txBody>
      </p:sp>
      <p:sp>
        <p:nvSpPr>
          <p:cNvPr id="3" name="2 Marcador de contenido"/>
          <p:cNvSpPr>
            <a:spLocks noGrp="1"/>
          </p:cNvSpPr>
          <p:nvPr>
            <p:ph idx="1"/>
          </p:nvPr>
        </p:nvSpPr>
        <p:spPr>
          <a:xfrm>
            <a:off x="2987824" y="1196752"/>
            <a:ext cx="2808312" cy="648072"/>
          </a:xfrm>
        </p:spPr>
        <p:txBody>
          <a:bodyPr/>
          <a:lstStyle/>
          <a:p>
            <a:r>
              <a:rPr lang="es-MX" dirty="0" err="1">
                <a:solidFill>
                  <a:schemeClr val="tx2"/>
                </a:solidFill>
              </a:rPr>
              <a:t>Francois</a:t>
            </a:r>
            <a:r>
              <a:rPr lang="es-MX" dirty="0"/>
              <a:t> </a:t>
            </a:r>
            <a:r>
              <a:rPr lang="es-MX" dirty="0" err="1">
                <a:solidFill>
                  <a:schemeClr val="tx2"/>
                </a:solidFill>
              </a:rPr>
              <a:t>Perroux</a:t>
            </a:r>
            <a:endParaRPr lang="es-MX" dirty="0">
              <a:solidFill>
                <a:schemeClr val="tx2"/>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1827643"/>
            <a:ext cx="50863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4 Diagrama"/>
          <p:cNvGraphicFramePr/>
          <p:nvPr>
            <p:extLst>
              <p:ext uri="{D42A27DB-BD31-4B8C-83A1-F6EECF244321}">
                <p14:modId xmlns:p14="http://schemas.microsoft.com/office/powerpoint/2010/main" val="2943488296"/>
              </p:ext>
            </p:extLst>
          </p:nvPr>
        </p:nvGraphicFramePr>
        <p:xfrm>
          <a:off x="-972616" y="1628800"/>
          <a:ext cx="6096000" cy="49975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Marcador de número de diapositiva 3"/>
          <p:cNvSpPr>
            <a:spLocks noGrp="1"/>
          </p:cNvSpPr>
          <p:nvPr>
            <p:ph type="sldNum" sz="quarter" idx="12"/>
          </p:nvPr>
        </p:nvSpPr>
        <p:spPr/>
        <p:txBody>
          <a:bodyPr/>
          <a:lstStyle/>
          <a:p>
            <a:fld id="{A472E718-3750-431B-8470-F7D57F0DC1FE}" type="slidenum">
              <a:rPr lang="es-MX" smtClean="0"/>
              <a:t>26</a:t>
            </a:fld>
            <a:endParaRPr lang="es-MX"/>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43408"/>
            <a:ext cx="7315200" cy="1154097"/>
          </a:xfrm>
        </p:spPr>
        <p:txBody>
          <a:bodyPr>
            <a:normAutofit fontScale="90000"/>
          </a:bodyPr>
          <a:lstStyle/>
          <a:p>
            <a:r>
              <a:rPr lang="es-MX" dirty="0"/>
              <a:t>Teoría de las etapas del desarrollo.</a:t>
            </a:r>
          </a:p>
        </p:txBody>
      </p:sp>
      <p:sp>
        <p:nvSpPr>
          <p:cNvPr id="3" name="2 Marcador de contenido"/>
          <p:cNvSpPr>
            <a:spLocks noGrp="1"/>
          </p:cNvSpPr>
          <p:nvPr>
            <p:ph idx="1"/>
          </p:nvPr>
        </p:nvSpPr>
        <p:spPr>
          <a:xfrm>
            <a:off x="3131840" y="980728"/>
            <a:ext cx="10138320" cy="896648"/>
          </a:xfrm>
        </p:spPr>
        <p:txBody>
          <a:bodyPr>
            <a:normAutofit/>
          </a:bodyPr>
          <a:lstStyle/>
          <a:p>
            <a:r>
              <a:rPr lang="es-MX" dirty="0" err="1">
                <a:solidFill>
                  <a:schemeClr val="tx2"/>
                </a:solidFill>
              </a:rPr>
              <a:t>Rostow</a:t>
            </a:r>
            <a:r>
              <a:rPr lang="es-MX" dirty="0">
                <a:solidFill>
                  <a:schemeClr val="tx2"/>
                </a:solidFill>
              </a:rPr>
              <a:t> </a:t>
            </a:r>
          </a:p>
        </p:txBody>
      </p:sp>
      <p:graphicFrame>
        <p:nvGraphicFramePr>
          <p:cNvPr id="5" name="4 Diagrama"/>
          <p:cNvGraphicFramePr/>
          <p:nvPr>
            <p:extLst>
              <p:ext uri="{D42A27DB-BD31-4B8C-83A1-F6EECF244321}">
                <p14:modId xmlns:p14="http://schemas.microsoft.com/office/powerpoint/2010/main" val="244092447"/>
              </p:ext>
            </p:extLst>
          </p:nvPr>
        </p:nvGraphicFramePr>
        <p:xfrm>
          <a:off x="683568" y="1700808"/>
          <a:ext cx="792088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p:cNvSpPr>
            <a:spLocks noGrp="1"/>
          </p:cNvSpPr>
          <p:nvPr>
            <p:ph type="sldNum" sz="quarter" idx="12"/>
          </p:nvPr>
        </p:nvSpPr>
        <p:spPr/>
        <p:txBody>
          <a:bodyPr/>
          <a:lstStyle/>
          <a:p>
            <a:fld id="{A472E718-3750-431B-8470-F7D57F0DC1FE}" type="slidenum">
              <a:rPr lang="es-MX" smtClean="0"/>
              <a:t>27</a:t>
            </a:fld>
            <a:endParaRPr lang="es-MX"/>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15416"/>
            <a:ext cx="7315200" cy="1154097"/>
          </a:xfrm>
        </p:spPr>
        <p:txBody>
          <a:bodyPr>
            <a:normAutofit/>
          </a:bodyPr>
          <a:lstStyle/>
          <a:p>
            <a:r>
              <a:rPr lang="es-MX" sz="2400" dirty="0"/>
              <a:t>Teoría relativa a la estructura industrial regional</a:t>
            </a:r>
          </a:p>
        </p:txBody>
      </p:sp>
      <p:sp>
        <p:nvSpPr>
          <p:cNvPr id="3" name="2 Marcador de contenido"/>
          <p:cNvSpPr>
            <a:spLocks noGrp="1"/>
          </p:cNvSpPr>
          <p:nvPr>
            <p:ph idx="1"/>
          </p:nvPr>
        </p:nvSpPr>
        <p:spPr>
          <a:xfrm>
            <a:off x="3131840" y="836712"/>
            <a:ext cx="7315200" cy="3539527"/>
          </a:xfrm>
        </p:spPr>
        <p:txBody>
          <a:bodyPr/>
          <a:lstStyle/>
          <a:p>
            <a:pPr marL="45720" indent="0">
              <a:buNone/>
            </a:pPr>
            <a:r>
              <a:rPr lang="es-MX" dirty="0">
                <a:solidFill>
                  <a:schemeClr val="tx2"/>
                </a:solidFill>
              </a:rPr>
              <a:t>Richardson </a:t>
            </a:r>
          </a:p>
        </p:txBody>
      </p:sp>
      <p:graphicFrame>
        <p:nvGraphicFramePr>
          <p:cNvPr id="4" name="3 Diagrama"/>
          <p:cNvGraphicFramePr/>
          <p:nvPr>
            <p:extLst>
              <p:ext uri="{D42A27DB-BD31-4B8C-83A1-F6EECF244321}">
                <p14:modId xmlns:p14="http://schemas.microsoft.com/office/powerpoint/2010/main" val="2000870293"/>
              </p:ext>
            </p:extLst>
          </p:nvPr>
        </p:nvGraphicFramePr>
        <p:xfrm>
          <a:off x="3347864" y="220486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19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208" y="1628800"/>
            <a:ext cx="3816424" cy="28803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Marcador de número de diapositiva 4"/>
          <p:cNvSpPr>
            <a:spLocks noGrp="1"/>
          </p:cNvSpPr>
          <p:nvPr>
            <p:ph type="sldNum" sz="quarter" idx="12"/>
          </p:nvPr>
        </p:nvSpPr>
        <p:spPr/>
        <p:txBody>
          <a:bodyPr/>
          <a:lstStyle/>
          <a:p>
            <a:fld id="{A472E718-3750-431B-8470-F7D57F0DC1FE}" type="slidenum">
              <a:rPr lang="es-MX" smtClean="0"/>
              <a:t>28</a:t>
            </a:fld>
            <a:endParaRPr lang="es-MX"/>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6130" y="260648"/>
            <a:ext cx="7315200" cy="1154097"/>
          </a:xfrm>
        </p:spPr>
        <p:txBody>
          <a:bodyPr/>
          <a:lstStyle/>
          <a:p>
            <a:r>
              <a:rPr lang="es-MX" dirty="0"/>
              <a:t>Conclusiones</a:t>
            </a:r>
          </a:p>
        </p:txBody>
      </p:sp>
      <p:sp>
        <p:nvSpPr>
          <p:cNvPr id="3" name="2 Marcador de contenido"/>
          <p:cNvSpPr>
            <a:spLocks noGrp="1"/>
          </p:cNvSpPr>
          <p:nvPr>
            <p:ph idx="1"/>
          </p:nvPr>
        </p:nvSpPr>
        <p:spPr>
          <a:xfrm>
            <a:off x="826130" y="1772816"/>
            <a:ext cx="7315200" cy="4185630"/>
          </a:xfrm>
        </p:spPr>
        <p:txBody>
          <a:bodyPr>
            <a:normAutofit/>
          </a:bodyPr>
          <a:lstStyle/>
          <a:p>
            <a:pPr algn="just"/>
            <a:r>
              <a:rPr lang="es-MX" dirty="0"/>
              <a:t>Entender el concepto de Región va más allá de considerar sólo aspectos naturales. </a:t>
            </a:r>
          </a:p>
          <a:p>
            <a:pPr algn="just"/>
            <a:endParaRPr lang="es-MX" dirty="0"/>
          </a:p>
          <a:p>
            <a:pPr algn="just"/>
            <a:r>
              <a:rPr lang="es-MX" dirty="0"/>
              <a:t>La Región debe ser entendida como un espacio homogéneo y la clasificación más utilizada es: la región económica, social y cultural.</a:t>
            </a:r>
          </a:p>
          <a:p>
            <a:pPr algn="just"/>
            <a:endParaRPr lang="es-MX" dirty="0"/>
          </a:p>
          <a:p>
            <a:pPr algn="just"/>
            <a:r>
              <a:rPr lang="es-MX" dirty="0"/>
              <a:t>El mayor problema a resolver es detectar qué factores causan las diferencias entre cada territorio. De esta situación surgen teorías con enfoques distintos (endógenos, y exógenos) que tratan de explicar el grado de crecimiento, desarrollo y funcionamiento al interior de las regiones.</a:t>
            </a:r>
          </a:p>
        </p:txBody>
      </p:sp>
      <p:sp>
        <p:nvSpPr>
          <p:cNvPr id="4" name="Marcador de número de diapositiva 3"/>
          <p:cNvSpPr>
            <a:spLocks noGrp="1"/>
          </p:cNvSpPr>
          <p:nvPr>
            <p:ph type="sldNum" sz="quarter" idx="12"/>
          </p:nvPr>
        </p:nvSpPr>
        <p:spPr/>
        <p:txBody>
          <a:bodyPr/>
          <a:lstStyle/>
          <a:p>
            <a:fld id="{A472E718-3750-431B-8470-F7D57F0DC1FE}" type="slidenum">
              <a:rPr lang="es-MX" smtClean="0"/>
              <a:t>29</a:t>
            </a:fld>
            <a:endParaRPr lang="es-MX"/>
          </a:p>
        </p:txBody>
      </p:sp>
    </p:spTree>
    <p:extLst>
      <p:ext uri="{BB962C8B-B14F-4D97-AF65-F5344CB8AC3E}">
        <p14:creationId xmlns:p14="http://schemas.microsoft.com/office/powerpoint/2010/main" val="2559482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60648"/>
            <a:ext cx="9163994" cy="1143000"/>
          </a:xfrm>
          <a:prstGeom prst="rect">
            <a:avLst/>
          </a:prstGeom>
          <a:solidFill>
            <a:schemeClr val="accent6">
              <a:lumMod val="60000"/>
              <a:lumOff val="40000"/>
            </a:schemeClr>
          </a:solidFill>
          <a:ln>
            <a:solidFill>
              <a:schemeClr val="accent6">
                <a:lumMod val="50000"/>
              </a:schemeClr>
            </a:solidFill>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Unidad</a:t>
            </a: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de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Competencia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2. </a:t>
            </a:r>
          </a:p>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Asignatura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Economía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Espacial</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endParaRPr>
          </a:p>
        </p:txBody>
      </p:sp>
      <p:grpSp>
        <p:nvGrpSpPr>
          <p:cNvPr id="5" name="4 Grupo"/>
          <p:cNvGrpSpPr/>
          <p:nvPr/>
        </p:nvGrpSpPr>
        <p:grpSpPr>
          <a:xfrm>
            <a:off x="1775527" y="2112718"/>
            <a:ext cx="7140627" cy="584775"/>
            <a:chOff x="1322767" y="3124728"/>
            <a:chExt cx="5355470" cy="779698"/>
          </a:xfrm>
        </p:grpSpPr>
        <p:sp>
          <p:nvSpPr>
            <p:cNvPr id="6" name="ZoneTexte 18"/>
            <p:cNvSpPr txBox="1"/>
            <p:nvPr/>
          </p:nvSpPr>
          <p:spPr>
            <a:xfrm>
              <a:off x="1322767" y="3206801"/>
              <a:ext cx="5202578" cy="492442"/>
            </a:xfrm>
            <a:prstGeom prst="rect">
              <a:avLst/>
            </a:prstGeom>
            <a:noFill/>
          </p:spPr>
          <p:txBody>
            <a:bodyPr wrap="square" rtlCol="0" anchor="ctr">
              <a:spAutoFit/>
            </a:bodyPr>
            <a:lstStyle/>
            <a:p>
              <a:pPr defTabSz="914400"/>
              <a:endParaRPr lang="en-US" b="1" cap="small" dirty="0">
                <a:solidFill>
                  <a:prstClr val="black">
                    <a:lumMod val="95000"/>
                    <a:lumOff val="5000"/>
                  </a:prstClr>
                </a:solidFill>
                <a:latin typeface="Verdana" pitchFamily="34" charset="0"/>
                <a:ea typeface="Verdana" pitchFamily="34" charset="0"/>
                <a:cs typeface="Verdana" pitchFamily="34" charset="0"/>
              </a:endParaRPr>
            </a:p>
          </p:txBody>
        </p:sp>
        <p:sp>
          <p:nvSpPr>
            <p:cNvPr id="7" name="ZoneTexte 19"/>
            <p:cNvSpPr txBox="1"/>
            <p:nvPr/>
          </p:nvSpPr>
          <p:spPr>
            <a:xfrm>
              <a:off x="1331644" y="3124728"/>
              <a:ext cx="5346593" cy="779698"/>
            </a:xfrm>
            <a:prstGeom prst="rect">
              <a:avLst/>
            </a:prstGeom>
            <a:noFill/>
          </p:spPr>
          <p:txBody>
            <a:bodyPr wrap="square" rtlCol="0" anchor="ctr">
              <a:spAutoFit/>
            </a:bodyPr>
            <a:lstStyle/>
            <a:p>
              <a:r>
                <a:rPr lang="es-MX" sz="3200" dirty="0"/>
                <a:t>Economía Regional 	</a:t>
              </a:r>
            </a:p>
          </p:txBody>
        </p:sp>
      </p:grpSp>
      <p:sp>
        <p:nvSpPr>
          <p:cNvPr id="11" name="Freeform 10"/>
          <p:cNvSpPr>
            <a:spLocks/>
          </p:cNvSpPr>
          <p:nvPr/>
        </p:nvSpPr>
        <p:spPr bwMode="auto">
          <a:xfrm>
            <a:off x="798915" y="1629632"/>
            <a:ext cx="855139" cy="1089282"/>
          </a:xfrm>
          <a:custGeom>
            <a:avLst/>
            <a:gdLst>
              <a:gd name="T0" fmla="*/ 0 w 336"/>
              <a:gd name="T1" fmla="*/ 0 h 428"/>
              <a:gd name="T2" fmla="*/ 0 w 336"/>
              <a:gd name="T3" fmla="*/ 0 h 428"/>
              <a:gd name="T4" fmla="*/ 36 w 336"/>
              <a:gd name="T5" fmla="*/ 48 h 428"/>
              <a:gd name="T6" fmla="*/ 52 w 336"/>
              <a:gd name="T7" fmla="*/ 68 h 428"/>
              <a:gd name="T8" fmla="*/ 68 w 336"/>
              <a:gd name="T9" fmla="*/ 86 h 428"/>
              <a:gd name="T10" fmla="*/ 68 w 336"/>
              <a:gd name="T11" fmla="*/ 86 h 428"/>
              <a:gd name="T12" fmla="*/ 84 w 336"/>
              <a:gd name="T13" fmla="*/ 98 h 428"/>
              <a:gd name="T14" fmla="*/ 98 w 336"/>
              <a:gd name="T15" fmla="*/ 110 h 428"/>
              <a:gd name="T16" fmla="*/ 114 w 336"/>
              <a:gd name="T17" fmla="*/ 120 h 428"/>
              <a:gd name="T18" fmla="*/ 130 w 336"/>
              <a:gd name="T19" fmla="*/ 128 h 428"/>
              <a:gd name="T20" fmla="*/ 146 w 336"/>
              <a:gd name="T21" fmla="*/ 136 h 428"/>
              <a:gd name="T22" fmla="*/ 164 w 336"/>
              <a:gd name="T23" fmla="*/ 142 h 428"/>
              <a:gd name="T24" fmla="*/ 182 w 336"/>
              <a:gd name="T25" fmla="*/ 146 h 428"/>
              <a:gd name="T26" fmla="*/ 200 w 336"/>
              <a:gd name="T27" fmla="*/ 150 h 428"/>
              <a:gd name="T28" fmla="*/ 200 w 336"/>
              <a:gd name="T29" fmla="*/ 150 h 428"/>
              <a:gd name="T30" fmla="*/ 226 w 336"/>
              <a:gd name="T31" fmla="*/ 156 h 428"/>
              <a:gd name="T32" fmla="*/ 250 w 336"/>
              <a:gd name="T33" fmla="*/ 162 h 428"/>
              <a:gd name="T34" fmla="*/ 274 w 336"/>
              <a:gd name="T35" fmla="*/ 172 h 428"/>
              <a:gd name="T36" fmla="*/ 294 w 336"/>
              <a:gd name="T37" fmla="*/ 182 h 428"/>
              <a:gd name="T38" fmla="*/ 302 w 336"/>
              <a:gd name="T39" fmla="*/ 190 h 428"/>
              <a:gd name="T40" fmla="*/ 310 w 336"/>
              <a:gd name="T41" fmla="*/ 196 h 428"/>
              <a:gd name="T42" fmla="*/ 318 w 336"/>
              <a:gd name="T43" fmla="*/ 206 h 428"/>
              <a:gd name="T44" fmla="*/ 324 w 336"/>
              <a:gd name="T45" fmla="*/ 216 h 428"/>
              <a:gd name="T46" fmla="*/ 328 w 336"/>
              <a:gd name="T47" fmla="*/ 226 h 428"/>
              <a:gd name="T48" fmla="*/ 332 w 336"/>
              <a:gd name="T49" fmla="*/ 240 h 428"/>
              <a:gd name="T50" fmla="*/ 334 w 336"/>
              <a:gd name="T51" fmla="*/ 254 h 428"/>
              <a:gd name="T52" fmla="*/ 336 w 336"/>
              <a:gd name="T53" fmla="*/ 268 h 428"/>
              <a:gd name="T54" fmla="*/ 336 w 336"/>
              <a:gd name="T55" fmla="*/ 268 h 428"/>
              <a:gd name="T56" fmla="*/ 336 w 336"/>
              <a:gd name="T57" fmla="*/ 286 h 428"/>
              <a:gd name="T58" fmla="*/ 334 w 336"/>
              <a:gd name="T59" fmla="*/ 302 h 428"/>
              <a:gd name="T60" fmla="*/ 328 w 336"/>
              <a:gd name="T61" fmla="*/ 320 h 428"/>
              <a:gd name="T62" fmla="*/ 322 w 336"/>
              <a:gd name="T63" fmla="*/ 334 h 428"/>
              <a:gd name="T64" fmla="*/ 316 w 336"/>
              <a:gd name="T65" fmla="*/ 350 h 428"/>
              <a:gd name="T66" fmla="*/ 306 w 336"/>
              <a:gd name="T67" fmla="*/ 364 h 428"/>
              <a:gd name="T68" fmla="*/ 296 w 336"/>
              <a:gd name="T69" fmla="*/ 376 h 428"/>
              <a:gd name="T70" fmla="*/ 284 w 336"/>
              <a:gd name="T71" fmla="*/ 388 h 428"/>
              <a:gd name="T72" fmla="*/ 272 w 336"/>
              <a:gd name="T73" fmla="*/ 398 h 428"/>
              <a:gd name="T74" fmla="*/ 258 w 336"/>
              <a:gd name="T75" fmla="*/ 408 h 428"/>
              <a:gd name="T76" fmla="*/ 244 w 336"/>
              <a:gd name="T77" fmla="*/ 414 h 428"/>
              <a:gd name="T78" fmla="*/ 230 w 336"/>
              <a:gd name="T79" fmla="*/ 420 h 428"/>
              <a:gd name="T80" fmla="*/ 214 w 336"/>
              <a:gd name="T81" fmla="*/ 424 h 428"/>
              <a:gd name="T82" fmla="*/ 198 w 336"/>
              <a:gd name="T83" fmla="*/ 426 h 428"/>
              <a:gd name="T84" fmla="*/ 180 w 336"/>
              <a:gd name="T85" fmla="*/ 428 h 428"/>
              <a:gd name="T86" fmla="*/ 164 w 336"/>
              <a:gd name="T87" fmla="*/ 426 h 428"/>
              <a:gd name="T88" fmla="*/ 164 w 336"/>
              <a:gd name="T89" fmla="*/ 426 h 428"/>
              <a:gd name="T90" fmla="*/ 146 w 336"/>
              <a:gd name="T91" fmla="*/ 422 h 428"/>
              <a:gd name="T92" fmla="*/ 130 w 336"/>
              <a:gd name="T93" fmla="*/ 416 h 428"/>
              <a:gd name="T94" fmla="*/ 114 w 336"/>
              <a:gd name="T95" fmla="*/ 410 h 428"/>
              <a:gd name="T96" fmla="*/ 100 w 336"/>
              <a:gd name="T97" fmla="*/ 404 h 428"/>
              <a:gd name="T98" fmla="*/ 88 w 336"/>
              <a:gd name="T99" fmla="*/ 396 h 428"/>
              <a:gd name="T100" fmla="*/ 76 w 336"/>
              <a:gd name="T101" fmla="*/ 386 h 428"/>
              <a:gd name="T102" fmla="*/ 66 w 336"/>
              <a:gd name="T103" fmla="*/ 376 h 428"/>
              <a:gd name="T104" fmla="*/ 56 w 336"/>
              <a:gd name="T105" fmla="*/ 366 h 428"/>
              <a:gd name="T106" fmla="*/ 40 w 336"/>
              <a:gd name="T107" fmla="*/ 340 h 428"/>
              <a:gd name="T108" fmla="*/ 26 w 336"/>
              <a:gd name="T109" fmla="*/ 314 h 428"/>
              <a:gd name="T110" fmla="*/ 16 w 336"/>
              <a:gd name="T111" fmla="*/ 284 h 428"/>
              <a:gd name="T112" fmla="*/ 10 w 336"/>
              <a:gd name="T113" fmla="*/ 254 h 428"/>
              <a:gd name="T114" fmla="*/ 4 w 336"/>
              <a:gd name="T115" fmla="*/ 222 h 428"/>
              <a:gd name="T116" fmla="*/ 2 w 336"/>
              <a:gd name="T117" fmla="*/ 188 h 428"/>
              <a:gd name="T118" fmla="*/ 0 w 336"/>
              <a:gd name="T119" fmla="*/ 154 h 428"/>
              <a:gd name="T120" fmla="*/ 0 w 336"/>
              <a:gd name="T121" fmla="*/ 122 h 428"/>
              <a:gd name="T122" fmla="*/ 0 w 336"/>
              <a:gd name="T12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6" h="428">
                <a:moveTo>
                  <a:pt x="0" y="0"/>
                </a:moveTo>
                <a:lnTo>
                  <a:pt x="0" y="0"/>
                </a:lnTo>
                <a:lnTo>
                  <a:pt x="36" y="48"/>
                </a:lnTo>
                <a:lnTo>
                  <a:pt x="52" y="68"/>
                </a:lnTo>
                <a:lnTo>
                  <a:pt x="68" y="86"/>
                </a:lnTo>
                <a:lnTo>
                  <a:pt x="68" y="86"/>
                </a:lnTo>
                <a:lnTo>
                  <a:pt x="84" y="98"/>
                </a:lnTo>
                <a:lnTo>
                  <a:pt x="98" y="110"/>
                </a:lnTo>
                <a:lnTo>
                  <a:pt x="114" y="120"/>
                </a:lnTo>
                <a:lnTo>
                  <a:pt x="130" y="128"/>
                </a:lnTo>
                <a:lnTo>
                  <a:pt x="146" y="136"/>
                </a:lnTo>
                <a:lnTo>
                  <a:pt x="164" y="142"/>
                </a:lnTo>
                <a:lnTo>
                  <a:pt x="182" y="146"/>
                </a:lnTo>
                <a:lnTo>
                  <a:pt x="200" y="150"/>
                </a:lnTo>
                <a:lnTo>
                  <a:pt x="200" y="150"/>
                </a:lnTo>
                <a:lnTo>
                  <a:pt x="226" y="156"/>
                </a:lnTo>
                <a:lnTo>
                  <a:pt x="250" y="162"/>
                </a:lnTo>
                <a:lnTo>
                  <a:pt x="274" y="172"/>
                </a:lnTo>
                <a:lnTo>
                  <a:pt x="294" y="182"/>
                </a:lnTo>
                <a:lnTo>
                  <a:pt x="302" y="190"/>
                </a:lnTo>
                <a:lnTo>
                  <a:pt x="310" y="196"/>
                </a:lnTo>
                <a:lnTo>
                  <a:pt x="318" y="206"/>
                </a:lnTo>
                <a:lnTo>
                  <a:pt x="324" y="216"/>
                </a:lnTo>
                <a:lnTo>
                  <a:pt x="328" y="226"/>
                </a:lnTo>
                <a:lnTo>
                  <a:pt x="332" y="240"/>
                </a:lnTo>
                <a:lnTo>
                  <a:pt x="334" y="254"/>
                </a:lnTo>
                <a:lnTo>
                  <a:pt x="336" y="268"/>
                </a:lnTo>
                <a:lnTo>
                  <a:pt x="336" y="268"/>
                </a:lnTo>
                <a:lnTo>
                  <a:pt x="336" y="286"/>
                </a:lnTo>
                <a:lnTo>
                  <a:pt x="334" y="302"/>
                </a:lnTo>
                <a:lnTo>
                  <a:pt x="328" y="320"/>
                </a:lnTo>
                <a:lnTo>
                  <a:pt x="322" y="334"/>
                </a:lnTo>
                <a:lnTo>
                  <a:pt x="316" y="350"/>
                </a:lnTo>
                <a:lnTo>
                  <a:pt x="306" y="364"/>
                </a:lnTo>
                <a:lnTo>
                  <a:pt x="296" y="376"/>
                </a:lnTo>
                <a:lnTo>
                  <a:pt x="284" y="388"/>
                </a:lnTo>
                <a:lnTo>
                  <a:pt x="272" y="398"/>
                </a:lnTo>
                <a:lnTo>
                  <a:pt x="258" y="408"/>
                </a:lnTo>
                <a:lnTo>
                  <a:pt x="244" y="414"/>
                </a:lnTo>
                <a:lnTo>
                  <a:pt x="230" y="420"/>
                </a:lnTo>
                <a:lnTo>
                  <a:pt x="214" y="424"/>
                </a:lnTo>
                <a:lnTo>
                  <a:pt x="198" y="426"/>
                </a:lnTo>
                <a:lnTo>
                  <a:pt x="180" y="428"/>
                </a:lnTo>
                <a:lnTo>
                  <a:pt x="164" y="426"/>
                </a:lnTo>
                <a:lnTo>
                  <a:pt x="164" y="426"/>
                </a:lnTo>
                <a:lnTo>
                  <a:pt x="146" y="422"/>
                </a:lnTo>
                <a:lnTo>
                  <a:pt x="130" y="416"/>
                </a:lnTo>
                <a:lnTo>
                  <a:pt x="114" y="410"/>
                </a:lnTo>
                <a:lnTo>
                  <a:pt x="100" y="404"/>
                </a:lnTo>
                <a:lnTo>
                  <a:pt x="88" y="396"/>
                </a:lnTo>
                <a:lnTo>
                  <a:pt x="76" y="386"/>
                </a:lnTo>
                <a:lnTo>
                  <a:pt x="66" y="376"/>
                </a:lnTo>
                <a:lnTo>
                  <a:pt x="56" y="366"/>
                </a:lnTo>
                <a:lnTo>
                  <a:pt x="40" y="340"/>
                </a:lnTo>
                <a:lnTo>
                  <a:pt x="26" y="314"/>
                </a:lnTo>
                <a:lnTo>
                  <a:pt x="16" y="284"/>
                </a:lnTo>
                <a:lnTo>
                  <a:pt x="10" y="254"/>
                </a:lnTo>
                <a:lnTo>
                  <a:pt x="4" y="222"/>
                </a:lnTo>
                <a:lnTo>
                  <a:pt x="2" y="188"/>
                </a:lnTo>
                <a:lnTo>
                  <a:pt x="0" y="154"/>
                </a:lnTo>
                <a:lnTo>
                  <a:pt x="0" y="122"/>
                </a:lnTo>
                <a:lnTo>
                  <a:pt x="0" y="0"/>
                </a:lnTo>
                <a:close/>
              </a:path>
            </a:pathLst>
          </a:cu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144000" numCol="1" anchor="b" anchorCtr="0" compatLnSpc="1">
            <a:prstTxWarp prst="textNoShape">
              <a:avLst/>
            </a:prstTxWarp>
          </a:bodyPr>
          <a:lstStyle/>
          <a:p>
            <a:pPr algn="ctr" defTabSz="914400"/>
            <a:r>
              <a:rPr lang="fr-FR" sz="2800" b="1" dirty="0">
                <a:solidFill>
                  <a:prstClr val="white"/>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2</a:t>
            </a:r>
          </a:p>
        </p:txBody>
      </p:sp>
      <p:sp>
        <p:nvSpPr>
          <p:cNvPr id="2" name="1 Rectángulo"/>
          <p:cNvSpPr/>
          <p:nvPr/>
        </p:nvSpPr>
        <p:spPr>
          <a:xfrm>
            <a:off x="4445202" y="3244334"/>
            <a:ext cx="248786" cy="369332"/>
          </a:xfrm>
          <a:prstGeom prst="rect">
            <a:avLst/>
          </a:prstGeom>
        </p:spPr>
        <p:txBody>
          <a:bodyPr wrap="none">
            <a:spAutoFit/>
          </a:bodyPr>
          <a:lstStyle/>
          <a:p>
            <a:pPr defTabSz="914400"/>
            <a:r>
              <a:rPr lang="es-MX" dirty="0">
                <a:solidFill>
                  <a:prstClr val="black"/>
                </a:solidFill>
              </a:rPr>
              <a:t> </a:t>
            </a:r>
          </a:p>
        </p:txBody>
      </p:sp>
      <p:sp>
        <p:nvSpPr>
          <p:cNvPr id="3" name="2 Rectángulo"/>
          <p:cNvSpPr/>
          <p:nvPr/>
        </p:nvSpPr>
        <p:spPr>
          <a:xfrm>
            <a:off x="4140298" y="3081519"/>
            <a:ext cx="4572000" cy="3170099"/>
          </a:xfrm>
          <a:prstGeom prst="rect">
            <a:avLst/>
          </a:prstGeom>
        </p:spPr>
        <p:txBody>
          <a:bodyPr>
            <a:spAutoFit/>
          </a:bodyPr>
          <a:lstStyle/>
          <a:p>
            <a:pPr marL="285750" indent="-285750">
              <a:buFont typeface="Wingdings" panose="05000000000000000000" pitchFamily="2" charset="2"/>
              <a:buChar char="v"/>
            </a:pPr>
            <a:endParaRPr lang="es-MX" sz="2000" dirty="0"/>
          </a:p>
          <a:p>
            <a:r>
              <a:rPr lang="es-MX" sz="2000" dirty="0"/>
              <a:t>2.1 La Región y su Conceptualización </a:t>
            </a:r>
          </a:p>
          <a:p>
            <a:endParaRPr lang="es-MX" sz="2000" dirty="0"/>
          </a:p>
          <a:p>
            <a:r>
              <a:rPr lang="es-MX" sz="2000" dirty="0"/>
              <a:t>2.2 Tipos de regiones </a:t>
            </a:r>
          </a:p>
          <a:p>
            <a:pPr marL="285750" indent="-285750">
              <a:buFont typeface="Wingdings" panose="05000000000000000000" pitchFamily="2" charset="2"/>
              <a:buChar char="v"/>
            </a:pPr>
            <a:endParaRPr lang="es-MX" sz="2000" dirty="0"/>
          </a:p>
          <a:p>
            <a:r>
              <a:rPr lang="es-MX" sz="2000" dirty="0"/>
              <a:t>2.3 Modelos neoclásicos de análisis regional y de crecimiento regional. </a:t>
            </a:r>
          </a:p>
          <a:p>
            <a:endParaRPr lang="es-MX" sz="2000" dirty="0"/>
          </a:p>
          <a:p>
            <a:endParaRPr lang="es-MX" sz="2000" dirty="0"/>
          </a:p>
          <a:p>
            <a:r>
              <a:rPr lang="es-MX" sz="2000" dirty="0"/>
              <a:t>	</a:t>
            </a:r>
          </a:p>
        </p:txBody>
      </p:sp>
      <p:pic>
        <p:nvPicPr>
          <p:cNvPr id="13" name="12 Imagen"/>
          <p:cNvPicPr>
            <a:picLocks noChangeAspect="1"/>
          </p:cNvPicPr>
          <p:nvPr/>
        </p:nvPicPr>
        <p:blipFill>
          <a:blip r:embed="rId3" cstate="print">
            <a:extLst>
              <a:ext uri="{BEBA8EAE-BF5A-486C-A8C5-ECC9F3942E4B}">
                <a14:imgProps xmlns:a14="http://schemas.microsoft.com/office/drawing/2010/main">
                  <a14:imgLayer r:embed="rId4">
                    <a14:imgEffect>
                      <a14:backgroundRemoval t="3846" b="90000" l="10000" r="90000">
                        <a14:foregroundMark x1="45308" y1="7308" x2="45308" y2="7308"/>
                        <a14:foregroundMark x1="47462" y1="3846" x2="47462" y2="3846"/>
                      </a14:backgroundRemoval>
                    </a14:imgEffect>
                  </a14:imgLayer>
                </a14:imgProps>
              </a:ext>
              <a:ext uri="{28A0092B-C50C-407E-A947-70E740481C1C}">
                <a14:useLocalDpi xmlns:a14="http://schemas.microsoft.com/office/drawing/2010/main" val="0"/>
              </a:ext>
            </a:extLst>
          </a:blip>
          <a:stretch>
            <a:fillRect/>
          </a:stretch>
        </p:blipFill>
        <p:spPr>
          <a:xfrm>
            <a:off x="251520" y="2685369"/>
            <a:ext cx="3962400" cy="3962400"/>
          </a:xfrm>
          <a:prstGeom prst="rect">
            <a:avLst/>
          </a:prstGeom>
        </p:spPr>
      </p:pic>
    </p:spTree>
    <p:extLst>
      <p:ext uri="{BB962C8B-B14F-4D97-AF65-F5344CB8AC3E}">
        <p14:creationId xmlns:p14="http://schemas.microsoft.com/office/powerpoint/2010/main" val="8381347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7315200" cy="1154097"/>
          </a:xfrm>
        </p:spPr>
        <p:txBody>
          <a:bodyPr/>
          <a:lstStyle/>
          <a:p>
            <a:r>
              <a:rPr lang="es-MX" dirty="0"/>
              <a:t>Referencias</a:t>
            </a:r>
          </a:p>
        </p:txBody>
      </p:sp>
      <p:sp>
        <p:nvSpPr>
          <p:cNvPr id="3" name="2 Marcador de contenido"/>
          <p:cNvSpPr>
            <a:spLocks noGrp="1"/>
          </p:cNvSpPr>
          <p:nvPr>
            <p:ph idx="1"/>
          </p:nvPr>
        </p:nvSpPr>
        <p:spPr>
          <a:xfrm>
            <a:off x="971600" y="1988840"/>
            <a:ext cx="7315200" cy="3539527"/>
          </a:xfrm>
        </p:spPr>
        <p:txBody>
          <a:bodyPr>
            <a:normAutofit lnSpcReduction="10000"/>
          </a:bodyPr>
          <a:lstStyle/>
          <a:p>
            <a:pPr algn="just"/>
            <a:r>
              <a:rPr lang="es-MX" dirty="0"/>
              <a:t>Revista Geográfica Digital. IGUNNE. Facultad de Humanidades. UNNE. Año 9. Nº17. Enero - Junio 2012. ISSN 1668-5180 Resistencia, Chaco.</a:t>
            </a:r>
          </a:p>
          <a:p>
            <a:pPr algn="just"/>
            <a:r>
              <a:rPr lang="es-MX" dirty="0"/>
              <a:t>Alejandre Ramos, Gonzalo; Pineda Muñoz, Javier. Desarrollo y espacio regional, una aproximación teórica metodológica. Espacios Públicos, vol. 14, núm. 30, enero-abril, 2011, pp. 192-210 Universidad Autónoma del Estado de México. Toluca, México.</a:t>
            </a:r>
          </a:p>
          <a:p>
            <a:pPr algn="just"/>
            <a:r>
              <a:rPr lang="es-MX" dirty="0"/>
              <a:t>Salguero </a:t>
            </a:r>
            <a:r>
              <a:rPr lang="es-MX" dirty="0" err="1"/>
              <a:t>Cubides</a:t>
            </a:r>
            <a:r>
              <a:rPr lang="es-MX" dirty="0"/>
              <a:t>, Jorge. Enfoques sobre algunas teorías del Desarrollo Regional. Sociedad geográfica de Colombia. Academia de ciencias geográfica. 2006</a:t>
            </a:r>
          </a:p>
        </p:txBody>
      </p:sp>
      <p:sp>
        <p:nvSpPr>
          <p:cNvPr id="4" name="Marcador de número de diapositiva 3"/>
          <p:cNvSpPr>
            <a:spLocks noGrp="1"/>
          </p:cNvSpPr>
          <p:nvPr>
            <p:ph type="sldNum" sz="quarter" idx="12"/>
          </p:nvPr>
        </p:nvSpPr>
        <p:spPr/>
        <p:txBody>
          <a:bodyPr/>
          <a:lstStyle/>
          <a:p>
            <a:fld id="{A472E718-3750-431B-8470-F7D57F0DC1FE}" type="slidenum">
              <a:rPr lang="es-MX" smtClean="0"/>
              <a:t>30</a:t>
            </a:fld>
            <a:endParaRPr lang="es-MX"/>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alpha val="97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070" b="89535" l="3072" r="89420">
                        <a14:foregroundMark x1="73720" y1="4651" x2="73720" y2="4651"/>
                        <a14:foregroundMark x1="6826" y1="31977" x2="6826" y2="31977"/>
                        <a14:foregroundMark x1="3072" y1="38372" x2="3072" y2="38372"/>
                      </a14:backgroundRemoval>
                    </a14:imgEffect>
                  </a14:imgLayer>
                </a14:imgProps>
              </a:ext>
              <a:ext uri="{28A0092B-C50C-407E-A947-70E740481C1C}">
                <a14:useLocalDpi xmlns:a14="http://schemas.microsoft.com/office/drawing/2010/main" val="0"/>
              </a:ext>
            </a:extLst>
          </a:blip>
          <a:srcRect/>
          <a:stretch>
            <a:fillRect/>
          </a:stretch>
        </p:blipFill>
        <p:spPr bwMode="auto">
          <a:xfrm rot="2009786">
            <a:off x="5104917" y="2050367"/>
            <a:ext cx="3796412" cy="291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idx="4294967295"/>
          </p:nvPr>
        </p:nvSpPr>
        <p:spPr>
          <a:xfrm>
            <a:off x="500580" y="-79597"/>
            <a:ext cx="8229600" cy="1143000"/>
          </a:xfrm>
        </p:spPr>
        <p:txBody>
          <a:bodyPr>
            <a:noAutofit/>
          </a:bodyPr>
          <a:lstStyle/>
          <a:p>
            <a:r>
              <a:rPr lang="es-MX" sz="3200" b="1" dirty="0"/>
              <a:t>2.1 La Región y su conceptualización</a:t>
            </a:r>
          </a:p>
        </p:txBody>
      </p:sp>
      <p:graphicFrame>
        <p:nvGraphicFramePr>
          <p:cNvPr id="4" name="3 Diagrama"/>
          <p:cNvGraphicFramePr/>
          <p:nvPr>
            <p:extLst>
              <p:ext uri="{D42A27DB-BD31-4B8C-83A1-F6EECF244321}">
                <p14:modId xmlns:p14="http://schemas.microsoft.com/office/powerpoint/2010/main" val="1098419337"/>
              </p:ext>
            </p:extLst>
          </p:nvPr>
        </p:nvGraphicFramePr>
        <p:xfrm>
          <a:off x="179512" y="1412776"/>
          <a:ext cx="6048672" cy="51125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Marcador de número de diapositiva 2"/>
          <p:cNvSpPr>
            <a:spLocks noGrp="1"/>
          </p:cNvSpPr>
          <p:nvPr>
            <p:ph type="sldNum" sz="quarter" idx="12"/>
          </p:nvPr>
        </p:nvSpPr>
        <p:spPr/>
        <p:txBody>
          <a:bodyPr/>
          <a:lstStyle/>
          <a:p>
            <a:fld id="{A472E718-3750-431B-8470-F7D57F0DC1FE}" type="slidenum">
              <a:rPr lang="es-MX" smtClean="0"/>
              <a:t>4</a:t>
            </a:fld>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imp.mx/regiones/img/mapita1.png"/>
          <p:cNvPicPr/>
          <p:nvPr/>
        </p:nvPicPr>
        <p:blipFill>
          <a:blip r:embed="rId3">
            <a:extLst>
              <a:ext uri="{BEBA8EAE-BF5A-486C-A8C5-ECC9F3942E4B}">
                <a14:imgProps xmlns:a14="http://schemas.microsoft.com/office/drawing/2010/main">
                  <a14:imgLayer r:embed="rId4">
                    <a14:imgEffect>
                      <a14:backgroundRemoval t="9917" b="89669" l="5200" r="90000">
                        <a14:foregroundMark x1="5200" y1="18595" x2="5200" y2="18595"/>
                      </a14:backgroundRemoval>
                    </a14:imgEffect>
                    <a14:imgEffect>
                      <a14:colorTemperature colorTemp="5900"/>
                    </a14:imgEffect>
                  </a14:imgLayer>
                </a14:imgProps>
              </a:ext>
            </a:extLst>
          </a:blip>
          <a:srcRect/>
          <a:stretch>
            <a:fillRect/>
          </a:stretch>
        </p:blipFill>
        <p:spPr bwMode="auto">
          <a:xfrm>
            <a:off x="2156166" y="3389269"/>
            <a:ext cx="6768752" cy="3160333"/>
          </a:xfrm>
          <a:prstGeom prst="rect">
            <a:avLst/>
          </a:prstGeom>
          <a:noFill/>
          <a:ln w="9525">
            <a:noFill/>
            <a:miter lim="800000"/>
            <a:headEnd/>
            <a:tailEnd/>
          </a:ln>
        </p:spPr>
      </p:pic>
      <p:sp>
        <p:nvSpPr>
          <p:cNvPr id="6" name="5 Rectángulo"/>
          <p:cNvSpPr/>
          <p:nvPr/>
        </p:nvSpPr>
        <p:spPr>
          <a:xfrm>
            <a:off x="1907704" y="341340"/>
            <a:ext cx="4813434" cy="707886"/>
          </a:xfrm>
          <a:prstGeom prst="rect">
            <a:avLst/>
          </a:prstGeom>
        </p:spPr>
        <p:txBody>
          <a:bodyPr wrap="none">
            <a:spAutoFit/>
          </a:bodyPr>
          <a:lstStyle/>
          <a:p>
            <a:r>
              <a:rPr lang="es-MX" sz="4000" b="1" dirty="0">
                <a:effectLst>
                  <a:outerShdw blurRad="38100" dist="38100" dir="2700000" algn="tl">
                    <a:srgbClr val="000000">
                      <a:alpha val="43137"/>
                    </a:srgbClr>
                  </a:outerShdw>
                </a:effectLst>
              </a:rPr>
              <a:t>Problema geográfico </a:t>
            </a:r>
          </a:p>
        </p:txBody>
      </p:sp>
      <p:sp>
        <p:nvSpPr>
          <p:cNvPr id="8" name="7 Rectángulo"/>
          <p:cNvSpPr/>
          <p:nvPr/>
        </p:nvSpPr>
        <p:spPr>
          <a:xfrm>
            <a:off x="608" y="2065831"/>
            <a:ext cx="9143391" cy="1323439"/>
          </a:xfrm>
          <a:prstGeom prst="rect">
            <a:avLst/>
          </a:prstGeom>
          <a:ln>
            <a:noFill/>
          </a:ln>
        </p:spPr>
        <p:style>
          <a:lnRef idx="3">
            <a:schemeClr val="lt1"/>
          </a:lnRef>
          <a:fillRef idx="1">
            <a:schemeClr val="accent5"/>
          </a:fillRef>
          <a:effectRef idx="1">
            <a:schemeClr val="accent5"/>
          </a:effectRef>
          <a:fontRef idx="minor">
            <a:schemeClr val="lt1"/>
          </a:fontRef>
        </p:style>
        <p:txBody>
          <a:bodyPr wrap="square">
            <a:spAutoFit/>
          </a:bodyPr>
          <a:lstStyle/>
          <a:p>
            <a:pPr algn="ctr"/>
            <a:r>
              <a:rPr lang="es-MX" sz="4000" dirty="0"/>
              <a:t>¿Por qué una parte de la superficie terrestre difiere de otra? </a:t>
            </a:r>
            <a:endParaRPr lang="es-MX" sz="4000" b="1" dirty="0">
              <a:effectLst>
                <a:outerShdw blurRad="38100" dist="38100" dir="2700000" algn="tl">
                  <a:srgbClr val="000000">
                    <a:alpha val="43137"/>
                  </a:srgbClr>
                </a:outerShdw>
              </a:effectLst>
            </a:endParaRPr>
          </a:p>
        </p:txBody>
      </p:sp>
      <p:cxnSp>
        <p:nvCxnSpPr>
          <p:cNvPr id="10" name="9 Conector recto de flecha"/>
          <p:cNvCxnSpPr/>
          <p:nvPr/>
        </p:nvCxnSpPr>
        <p:spPr>
          <a:xfrm>
            <a:off x="2555776" y="1227549"/>
            <a:ext cx="36004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a:off x="5868144" y="1196751"/>
            <a:ext cx="504056" cy="534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Marcador de número de diapositiva 1"/>
          <p:cNvSpPr>
            <a:spLocks noGrp="1"/>
          </p:cNvSpPr>
          <p:nvPr>
            <p:ph type="sldNum" sz="quarter" idx="12"/>
          </p:nvPr>
        </p:nvSpPr>
        <p:spPr/>
        <p:txBody>
          <a:bodyPr/>
          <a:lstStyle/>
          <a:p>
            <a:fld id="{A472E718-3750-431B-8470-F7D57F0DC1FE}" type="slidenum">
              <a:rPr lang="es-MX" smtClean="0"/>
              <a:t>5</a:t>
            </a:fld>
            <a:endParaRPr lang="es-MX"/>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241" y="1432378"/>
            <a:ext cx="3771711" cy="458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4 Diagrama"/>
          <p:cNvGraphicFramePr/>
          <p:nvPr>
            <p:extLst>
              <p:ext uri="{D42A27DB-BD31-4B8C-83A1-F6EECF244321}">
                <p14:modId xmlns:p14="http://schemas.microsoft.com/office/powerpoint/2010/main" val="302658788"/>
              </p:ext>
            </p:extLst>
          </p:nvPr>
        </p:nvGraphicFramePr>
        <p:xfrm>
          <a:off x="2699792" y="1090652"/>
          <a:ext cx="6720408" cy="5272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5 Rectángulo"/>
          <p:cNvSpPr/>
          <p:nvPr/>
        </p:nvSpPr>
        <p:spPr>
          <a:xfrm>
            <a:off x="467544" y="601382"/>
            <a:ext cx="2062872" cy="830997"/>
          </a:xfrm>
          <a:prstGeom prst="rect">
            <a:avLst/>
          </a:prstGeom>
        </p:spPr>
        <p:txBody>
          <a:bodyPr wrap="none">
            <a:spAutoFit/>
          </a:bodyPr>
          <a:lstStyle/>
          <a:p>
            <a:r>
              <a:rPr lang="es-MX" sz="4800" b="1" dirty="0">
                <a:effectLst>
                  <a:outerShdw blurRad="38100" dist="38100" dir="2700000" algn="tl">
                    <a:srgbClr val="000000">
                      <a:alpha val="43137"/>
                    </a:srgbClr>
                  </a:outerShdw>
                </a:effectLst>
              </a:rPr>
              <a:t>Región</a:t>
            </a:r>
          </a:p>
        </p:txBody>
      </p:sp>
      <p:sp>
        <p:nvSpPr>
          <p:cNvPr id="2" name="Marcador de número de diapositiva 1"/>
          <p:cNvSpPr>
            <a:spLocks noGrp="1"/>
          </p:cNvSpPr>
          <p:nvPr>
            <p:ph type="sldNum" sz="quarter" idx="12"/>
          </p:nvPr>
        </p:nvSpPr>
        <p:spPr/>
        <p:txBody>
          <a:bodyPr/>
          <a:lstStyle/>
          <a:p>
            <a:fld id="{A472E718-3750-431B-8470-F7D57F0DC1FE}" type="slidenum">
              <a:rPr lang="es-MX" smtClean="0"/>
              <a:t>6</a:t>
            </a:fld>
            <a:endParaRPr lang="es-MX"/>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7315200" cy="1154097"/>
          </a:xfrm>
        </p:spPr>
        <p:txBody>
          <a:bodyPr>
            <a:normAutofit/>
          </a:bodyPr>
          <a:lstStyle/>
          <a:p>
            <a:r>
              <a:rPr lang="es-MX" sz="4800" b="1" dirty="0"/>
              <a:t>2.2 Tipos de Regiones</a:t>
            </a:r>
          </a:p>
        </p:txBody>
      </p:sp>
      <p:pic>
        <p:nvPicPr>
          <p:cNvPr id="7" name="6 Imagen" descr="https://upload.wikimedia.org/wikipedia/commons/thumb/9/92/DVD-Regions_with_key-2.svg/2000px-DVD-Regions_with_key-2.svg.png"/>
          <p:cNvPicPr/>
          <p:nvPr/>
        </p:nvPicPr>
        <p:blipFill>
          <a:blip r:embed="rId3" cstate="print"/>
          <a:srcRect/>
          <a:stretch>
            <a:fillRect/>
          </a:stretch>
        </p:blipFill>
        <p:spPr bwMode="auto">
          <a:xfrm>
            <a:off x="2483768" y="3435011"/>
            <a:ext cx="6480720" cy="3240360"/>
          </a:xfrm>
          <a:prstGeom prst="rect">
            <a:avLst/>
          </a:prstGeom>
          <a:noFill/>
          <a:ln w="9525">
            <a:noFill/>
            <a:miter lim="800000"/>
            <a:headEnd/>
            <a:tailEnd/>
          </a:ln>
        </p:spPr>
      </p:pic>
      <p:graphicFrame>
        <p:nvGraphicFramePr>
          <p:cNvPr id="3" name="2 Diagrama"/>
          <p:cNvGraphicFramePr/>
          <p:nvPr>
            <p:extLst>
              <p:ext uri="{D42A27DB-BD31-4B8C-83A1-F6EECF244321}">
                <p14:modId xmlns:p14="http://schemas.microsoft.com/office/powerpoint/2010/main" val="65668432"/>
              </p:ext>
            </p:extLst>
          </p:nvPr>
        </p:nvGraphicFramePr>
        <p:xfrm>
          <a:off x="899592" y="620688"/>
          <a:ext cx="7476492" cy="42484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Marcador de número de diapositiva 3"/>
          <p:cNvSpPr>
            <a:spLocks noGrp="1"/>
          </p:cNvSpPr>
          <p:nvPr>
            <p:ph type="sldNum" sz="quarter" idx="12"/>
          </p:nvPr>
        </p:nvSpPr>
        <p:spPr/>
        <p:txBody>
          <a:bodyPr/>
          <a:lstStyle/>
          <a:p>
            <a:fld id="{A472E718-3750-431B-8470-F7D57F0DC1FE}" type="slidenum">
              <a:rPr lang="es-MX" smtClean="0"/>
              <a:t>7</a:t>
            </a:fld>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428" y="-22448"/>
            <a:ext cx="7772400" cy="1143000"/>
          </a:xfrm>
        </p:spPr>
        <p:txBody>
          <a:bodyPr/>
          <a:lstStyle/>
          <a:p>
            <a:r>
              <a:rPr lang="es-MX" b="1" dirty="0"/>
              <a:t>Las regiones naturales</a:t>
            </a:r>
          </a:p>
        </p:txBody>
      </p:sp>
      <p:sp>
        <p:nvSpPr>
          <p:cNvPr id="5" name="4 Rectángulo"/>
          <p:cNvSpPr/>
          <p:nvPr/>
        </p:nvSpPr>
        <p:spPr>
          <a:xfrm>
            <a:off x="2768313" y="1465182"/>
            <a:ext cx="4248470" cy="954107"/>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es-MX" sz="2800" b="1" dirty="0">
                <a:solidFill>
                  <a:schemeClr val="bg1"/>
                </a:solidFill>
              </a:rPr>
              <a:t>Diversidad de los </a:t>
            </a:r>
          </a:p>
          <a:p>
            <a:pPr algn="ctr"/>
            <a:r>
              <a:rPr lang="es-MX" sz="2800" b="1" dirty="0">
                <a:solidFill>
                  <a:schemeClr val="bg1"/>
                </a:solidFill>
              </a:rPr>
              <a:t>componentes físicos </a:t>
            </a:r>
          </a:p>
        </p:txBody>
      </p:sp>
      <p:sp>
        <p:nvSpPr>
          <p:cNvPr id="6" name="5 Rectángulo"/>
          <p:cNvSpPr/>
          <p:nvPr/>
        </p:nvSpPr>
        <p:spPr>
          <a:xfrm>
            <a:off x="681749" y="2555904"/>
            <a:ext cx="1557414" cy="584775"/>
          </a:xfrm>
          <a:prstGeom prst="rect">
            <a:avLst/>
          </a:prstGeom>
        </p:spPr>
        <p:txBody>
          <a:bodyPr wrap="none">
            <a:spAutoFit/>
          </a:bodyPr>
          <a:lstStyle/>
          <a:p>
            <a:r>
              <a:rPr lang="es-MX" sz="3200" b="1" dirty="0"/>
              <a:t>Relieve </a:t>
            </a:r>
          </a:p>
        </p:txBody>
      </p:sp>
      <p:sp>
        <p:nvSpPr>
          <p:cNvPr id="7" name="6 Rectángulo"/>
          <p:cNvSpPr/>
          <p:nvPr/>
        </p:nvSpPr>
        <p:spPr>
          <a:xfrm>
            <a:off x="5179421" y="3023085"/>
            <a:ext cx="1837362" cy="523220"/>
          </a:xfrm>
          <a:prstGeom prst="rect">
            <a:avLst/>
          </a:prstGeom>
        </p:spPr>
        <p:txBody>
          <a:bodyPr wrap="none">
            <a:spAutoFit/>
          </a:bodyPr>
          <a:lstStyle/>
          <a:p>
            <a:r>
              <a:rPr lang="es-MX" sz="2800" b="1" dirty="0"/>
              <a:t>Vegetación</a:t>
            </a:r>
          </a:p>
        </p:txBody>
      </p:sp>
      <p:sp>
        <p:nvSpPr>
          <p:cNvPr id="8" name="7 Rectángulo"/>
          <p:cNvSpPr/>
          <p:nvPr/>
        </p:nvSpPr>
        <p:spPr>
          <a:xfrm>
            <a:off x="2267744" y="3585343"/>
            <a:ext cx="1194558" cy="584775"/>
          </a:xfrm>
          <a:prstGeom prst="rect">
            <a:avLst/>
          </a:prstGeom>
        </p:spPr>
        <p:txBody>
          <a:bodyPr wrap="none">
            <a:spAutoFit/>
          </a:bodyPr>
          <a:lstStyle/>
          <a:p>
            <a:r>
              <a:rPr lang="es-MX" sz="3200" b="1" dirty="0"/>
              <a:t>Clima</a:t>
            </a:r>
          </a:p>
        </p:txBody>
      </p:sp>
      <p:sp>
        <p:nvSpPr>
          <p:cNvPr id="9" name="8 Rectángulo"/>
          <p:cNvSpPr/>
          <p:nvPr/>
        </p:nvSpPr>
        <p:spPr>
          <a:xfrm>
            <a:off x="6732239" y="4663518"/>
            <a:ext cx="1993623" cy="523220"/>
          </a:xfrm>
          <a:prstGeom prst="rect">
            <a:avLst/>
          </a:prstGeom>
        </p:spPr>
        <p:txBody>
          <a:bodyPr wrap="none">
            <a:spAutoFit/>
          </a:bodyPr>
          <a:lstStyle/>
          <a:p>
            <a:r>
              <a:rPr lang="es-MX" sz="2800" b="1" dirty="0"/>
              <a:t>Hidrografía</a:t>
            </a:r>
          </a:p>
        </p:txBody>
      </p:sp>
      <p:sp>
        <p:nvSpPr>
          <p:cNvPr id="10" name="9 Rectángulo"/>
          <p:cNvSpPr/>
          <p:nvPr/>
        </p:nvSpPr>
        <p:spPr>
          <a:xfrm>
            <a:off x="3960818" y="4894042"/>
            <a:ext cx="1218603" cy="584775"/>
          </a:xfrm>
          <a:prstGeom prst="rect">
            <a:avLst/>
          </a:prstGeom>
        </p:spPr>
        <p:txBody>
          <a:bodyPr wrap="none">
            <a:spAutoFit/>
          </a:bodyPr>
          <a:lstStyle/>
          <a:p>
            <a:r>
              <a:rPr lang="es-MX" sz="3200" b="1" dirty="0"/>
              <a:t>Fauna</a:t>
            </a:r>
          </a:p>
        </p:txBody>
      </p:sp>
      <p:sp>
        <p:nvSpPr>
          <p:cNvPr id="12" name="11 Flecha derecha"/>
          <p:cNvSpPr/>
          <p:nvPr/>
        </p:nvSpPr>
        <p:spPr>
          <a:xfrm>
            <a:off x="3585500" y="5038858"/>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Flecha derecha"/>
          <p:cNvSpPr/>
          <p:nvPr/>
        </p:nvSpPr>
        <p:spPr>
          <a:xfrm>
            <a:off x="1938295" y="3708393"/>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derecha"/>
          <p:cNvSpPr/>
          <p:nvPr/>
        </p:nvSpPr>
        <p:spPr>
          <a:xfrm>
            <a:off x="4726873" y="3140679"/>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derecha"/>
          <p:cNvSpPr/>
          <p:nvPr/>
        </p:nvSpPr>
        <p:spPr>
          <a:xfrm>
            <a:off x="331912" y="2717304"/>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derecha"/>
          <p:cNvSpPr/>
          <p:nvPr/>
        </p:nvSpPr>
        <p:spPr>
          <a:xfrm>
            <a:off x="6372199" y="4716546"/>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643" y="5182874"/>
            <a:ext cx="1836813" cy="12704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204" y="3534225"/>
            <a:ext cx="2606679" cy="125915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348" y="4252872"/>
            <a:ext cx="2609850" cy="21480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número de diapositiva 2"/>
          <p:cNvSpPr>
            <a:spLocks noGrp="1"/>
          </p:cNvSpPr>
          <p:nvPr>
            <p:ph type="sldNum" sz="quarter" idx="12"/>
          </p:nvPr>
        </p:nvSpPr>
        <p:spPr/>
        <p:txBody>
          <a:bodyPr/>
          <a:lstStyle/>
          <a:p>
            <a:fld id="{A472E718-3750-431B-8470-F7D57F0DC1FE}" type="slidenum">
              <a:rPr lang="es-MX" smtClean="0"/>
              <a:t>8</a:t>
            </a:fld>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315200" cy="1154097"/>
          </a:xfrm>
        </p:spPr>
        <p:txBody>
          <a:bodyPr>
            <a:normAutofit/>
          </a:bodyPr>
          <a:lstStyle/>
          <a:p>
            <a:r>
              <a:rPr lang="es-MX" dirty="0"/>
              <a:t>Región económica</a:t>
            </a:r>
          </a:p>
        </p:txBody>
      </p:sp>
      <p:pic>
        <p:nvPicPr>
          <p:cNvPr id="4" name="3 Imagen" descr="http://dev.redmagisterial.com/media/odas/Regiones%20econ%C3%B3micas.png"/>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rcRect/>
          <a:stretch>
            <a:fillRect/>
          </a:stretch>
        </p:blipFill>
        <p:spPr bwMode="auto">
          <a:xfrm>
            <a:off x="5076056" y="1633617"/>
            <a:ext cx="3786214" cy="4500594"/>
          </a:xfrm>
          <a:prstGeom prst="rect">
            <a:avLst/>
          </a:prstGeom>
          <a:noFill/>
          <a:ln w="9525">
            <a:noFill/>
            <a:miter lim="800000"/>
            <a:headEnd/>
            <a:tailEnd/>
          </a:ln>
        </p:spPr>
      </p:pic>
      <p:sp>
        <p:nvSpPr>
          <p:cNvPr id="6" name="5 Rectángulo"/>
          <p:cNvSpPr/>
          <p:nvPr/>
        </p:nvSpPr>
        <p:spPr>
          <a:xfrm>
            <a:off x="433372" y="1888151"/>
            <a:ext cx="4515980" cy="400110"/>
          </a:xfrm>
          <a:prstGeom prst="rect">
            <a:avLst/>
          </a:prstGeom>
        </p:spPr>
        <p:txBody>
          <a:bodyPr wrap="none">
            <a:spAutoFit/>
          </a:bodyPr>
          <a:lstStyle/>
          <a:p>
            <a:r>
              <a:rPr lang="es-MX" sz="2000" dirty="0">
                <a:effectLst>
                  <a:outerShdw blurRad="38100" dist="38100" dir="2700000" algn="tl">
                    <a:srgbClr val="000000">
                      <a:alpha val="43137"/>
                    </a:srgbClr>
                  </a:outerShdw>
                </a:effectLst>
              </a:rPr>
              <a:t>Acuerdos o intercambios comerciales </a:t>
            </a:r>
          </a:p>
        </p:txBody>
      </p:sp>
      <p:sp>
        <p:nvSpPr>
          <p:cNvPr id="7" name="6 Rectángulo"/>
          <p:cNvSpPr/>
          <p:nvPr/>
        </p:nvSpPr>
        <p:spPr>
          <a:xfrm>
            <a:off x="1259632" y="3174034"/>
            <a:ext cx="3062057" cy="400110"/>
          </a:xfrm>
          <a:prstGeom prst="rect">
            <a:avLst/>
          </a:prstGeom>
        </p:spPr>
        <p:txBody>
          <a:bodyPr wrap="none">
            <a:spAutoFit/>
          </a:bodyPr>
          <a:lstStyle/>
          <a:p>
            <a:r>
              <a:rPr lang="es-MX" sz="2000" dirty="0"/>
              <a:t>Entre países o provincias</a:t>
            </a:r>
          </a:p>
        </p:txBody>
      </p:sp>
      <p:sp>
        <p:nvSpPr>
          <p:cNvPr id="8" name="7 Rectángulo"/>
          <p:cNvSpPr/>
          <p:nvPr/>
        </p:nvSpPr>
        <p:spPr>
          <a:xfrm>
            <a:off x="1523414" y="4581128"/>
            <a:ext cx="2993127" cy="830997"/>
          </a:xfrm>
          <a:prstGeom prst="rect">
            <a:avLst/>
          </a:prstGeom>
        </p:spPr>
        <p:txBody>
          <a:bodyPr wrap="none">
            <a:spAutoFit/>
          </a:bodyPr>
          <a:lstStyle/>
          <a:p>
            <a:pPr algn="ctr"/>
            <a:r>
              <a:rPr lang="es-MX" sz="2400" dirty="0"/>
              <a:t>Grado de desarrollo </a:t>
            </a:r>
          </a:p>
          <a:p>
            <a:r>
              <a:rPr lang="es-MX" sz="2400" dirty="0"/>
              <a:t>socioeconómico.</a:t>
            </a:r>
          </a:p>
        </p:txBody>
      </p:sp>
      <p:sp>
        <p:nvSpPr>
          <p:cNvPr id="9" name="8 Estrella de 5 puntas"/>
          <p:cNvSpPr/>
          <p:nvPr/>
        </p:nvSpPr>
        <p:spPr>
          <a:xfrm>
            <a:off x="582506" y="3014432"/>
            <a:ext cx="648072" cy="719313"/>
          </a:xfrm>
          <a:prstGeom prst="star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strella de 5 puntas"/>
          <p:cNvSpPr/>
          <p:nvPr/>
        </p:nvSpPr>
        <p:spPr>
          <a:xfrm>
            <a:off x="850551" y="4514605"/>
            <a:ext cx="648072" cy="719313"/>
          </a:xfrm>
          <a:prstGeom prst="star5">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A472E718-3750-431B-8470-F7D57F0DC1FE}" type="slidenum">
              <a:rPr lang="es-MX" smtClean="0"/>
              <a:t>9</a:t>
            </a:fld>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a">
  <a:themeElements>
    <a:clrScheme name="Perspectiva">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1262</TotalTime>
  <Words>1788</Words>
  <Application>Microsoft Office PowerPoint</Application>
  <PresentationFormat>Presentación en pantalla (4:3)</PresentationFormat>
  <Paragraphs>270</Paragraphs>
  <Slides>30</Slides>
  <Notes>30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Arial</vt:lpstr>
      <vt:lpstr>Baskerville Old Face</vt:lpstr>
      <vt:lpstr>Calibri</vt:lpstr>
      <vt:lpstr>Times New Roman</vt:lpstr>
      <vt:lpstr>Verdana</vt:lpstr>
      <vt:lpstr>Wingdings</vt:lpstr>
      <vt:lpstr>Perspectiva</vt:lpstr>
      <vt:lpstr>Presentación de PowerPoint</vt:lpstr>
      <vt:lpstr>Presentación </vt:lpstr>
      <vt:lpstr>Presentación de PowerPoint</vt:lpstr>
      <vt:lpstr>2.1 La Región y su conceptualización</vt:lpstr>
      <vt:lpstr>Presentación de PowerPoint</vt:lpstr>
      <vt:lpstr>Presentación de PowerPoint</vt:lpstr>
      <vt:lpstr>2.2 Tipos de Regiones</vt:lpstr>
      <vt:lpstr>Las regiones naturales</vt:lpstr>
      <vt:lpstr>Región económica</vt:lpstr>
      <vt:lpstr>Región de origen Marxista</vt:lpstr>
      <vt:lpstr>División social y espacial del trabajo</vt:lpstr>
      <vt:lpstr>Otros tipos de Regiones</vt:lpstr>
      <vt:lpstr>Regiones en México</vt:lpstr>
      <vt:lpstr>2.3 Modelos neoclásicos de análisis regional y de crecimiento regional. </vt:lpstr>
      <vt:lpstr>Teorías de Desarrollo Regional (Exógeno)</vt:lpstr>
      <vt:lpstr>Teoria: Procesos de Desarrollo Regional. Hermansen</vt:lpstr>
      <vt:lpstr>Teoría del crecimiento desequilibrado. Hirschman </vt:lpstr>
      <vt:lpstr>Teorías de las causalidades acumulativas. Myrdal</vt:lpstr>
      <vt:lpstr>Presentación de PowerPoint</vt:lpstr>
      <vt:lpstr>Teoría sobre el uso del suelo</vt:lpstr>
      <vt:lpstr>Teoría de la localización industrial</vt:lpstr>
      <vt:lpstr>Teoría de los lugares centrales</vt:lpstr>
      <vt:lpstr>Desarrollo Regional</vt:lpstr>
      <vt:lpstr>Teoría de la base de exportación</vt:lpstr>
      <vt:lpstr>Desarrollo Regional</vt:lpstr>
      <vt:lpstr>Teoría de los polos de desarrollo.</vt:lpstr>
      <vt:lpstr>Teoría de las etapas del desarrollo.</vt:lpstr>
      <vt:lpstr>Teoría relativa a la estructura industrial regional</vt:lpstr>
      <vt:lpstr>Conclusiones</vt:lpstr>
      <vt:lpstr>Referencias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2</dc:title>
  <dc:creator>Carlaa</dc:creator>
  <cp:lastModifiedBy>TCP-OSCAR</cp:lastModifiedBy>
  <cp:revision>45</cp:revision>
  <dcterms:created xsi:type="dcterms:W3CDTF">2016-06-16T17:56:15Z</dcterms:created>
  <dcterms:modified xsi:type="dcterms:W3CDTF">2016-10-05T16:28:34Z</dcterms:modified>
</cp:coreProperties>
</file>