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9" r:id="rId2"/>
    <p:sldId id="261" r:id="rId3"/>
    <p:sldId id="260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283" r:id="rId24"/>
    <p:sldId id="284" r:id="rId25"/>
    <p:sldId id="285" r:id="rId26"/>
    <p:sldId id="286" r:id="rId27"/>
    <p:sldId id="289" r:id="rId28"/>
    <p:sldId id="287" r:id="rId29"/>
    <p:sldId id="267" r:id="rId30"/>
    <p:sldId id="273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8" autoAdjust="0"/>
    <p:restoredTop sz="76021" autoAdjust="0"/>
  </p:normalViewPr>
  <p:slideViewPr>
    <p:cSldViewPr>
      <p:cViewPr varScale="1">
        <p:scale>
          <a:sx n="42" d="100"/>
          <a:sy n="42" d="100"/>
        </p:scale>
        <p:origin x="1498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91" d="100"/>
          <a:sy n="91" d="100"/>
        </p:scale>
        <p:origin x="-1410" y="20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g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C32B05-62EA-407A-B21C-2310C7945705}" type="doc">
      <dgm:prSet loTypeId="urn:microsoft.com/office/officeart/2005/8/layout/StepDownProcess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2D71409-67F9-455C-8C6D-716D284AAA6B}">
      <dgm:prSet phldrT="[Text]"/>
      <dgm:spPr/>
      <dgm:t>
        <a:bodyPr/>
        <a:lstStyle/>
        <a:p>
          <a:r>
            <a:rPr lang="en-US" dirty="0"/>
            <a:t>Hombre</a:t>
          </a:r>
        </a:p>
      </dgm:t>
    </dgm:pt>
    <dgm:pt modelId="{51680ED1-AF6E-4B28-AE94-92B0EFB0DF7D}" type="parTrans" cxnId="{2AA9C11F-1F1D-428E-801A-47EAA766C99D}">
      <dgm:prSet/>
      <dgm:spPr/>
      <dgm:t>
        <a:bodyPr/>
        <a:lstStyle/>
        <a:p>
          <a:endParaRPr lang="en-US"/>
        </a:p>
      </dgm:t>
    </dgm:pt>
    <dgm:pt modelId="{478B7D3C-9FB4-4BC6-90AC-49960560DECD}" type="sibTrans" cxnId="{2AA9C11F-1F1D-428E-801A-47EAA766C99D}">
      <dgm:prSet/>
      <dgm:spPr/>
      <dgm:t>
        <a:bodyPr/>
        <a:lstStyle/>
        <a:p>
          <a:endParaRPr lang="en-US"/>
        </a:p>
      </dgm:t>
    </dgm:pt>
    <dgm:pt modelId="{F66099B6-DBBD-4AB0-82D2-877B80F846F7}">
      <dgm:prSet phldrT="[Text]"/>
      <dgm:spPr/>
      <dgm:t>
        <a:bodyPr/>
        <a:lstStyle/>
        <a:p>
          <a:r>
            <a:rPr lang="en-US" dirty="0" err="1"/>
            <a:t>Espacio</a:t>
          </a:r>
          <a:endParaRPr lang="en-US" dirty="0"/>
        </a:p>
      </dgm:t>
    </dgm:pt>
    <dgm:pt modelId="{B09C8BFB-F41C-4AC4-AB94-F216E3081C2D}" type="parTrans" cxnId="{B4F3EA32-CE64-4A92-9BAE-BC57E5392B05}">
      <dgm:prSet/>
      <dgm:spPr/>
      <dgm:t>
        <a:bodyPr/>
        <a:lstStyle/>
        <a:p>
          <a:endParaRPr lang="en-US"/>
        </a:p>
      </dgm:t>
    </dgm:pt>
    <dgm:pt modelId="{BC531B32-9B0E-482E-BF91-65C61F17168D}" type="sibTrans" cxnId="{B4F3EA32-CE64-4A92-9BAE-BC57E5392B05}">
      <dgm:prSet/>
      <dgm:spPr/>
      <dgm:t>
        <a:bodyPr/>
        <a:lstStyle/>
        <a:p>
          <a:endParaRPr lang="en-US"/>
        </a:p>
      </dgm:t>
    </dgm:pt>
    <dgm:pt modelId="{EE62A4F6-4AC4-435B-990E-81A71CE8CAC7}">
      <dgm:prSet phldrT="[Text]"/>
      <dgm:spPr/>
      <dgm:t>
        <a:bodyPr/>
        <a:lstStyle/>
        <a:p>
          <a:r>
            <a:rPr lang="en-US" dirty="0" err="1"/>
            <a:t>Medios</a:t>
          </a:r>
          <a:endParaRPr lang="en-US" dirty="0"/>
        </a:p>
      </dgm:t>
    </dgm:pt>
    <dgm:pt modelId="{F287B947-7343-4FA2-B288-B23A59FFAE31}" type="parTrans" cxnId="{3A2CECA6-0C5B-46BB-B7C6-7D37E9D210BD}">
      <dgm:prSet/>
      <dgm:spPr/>
      <dgm:t>
        <a:bodyPr/>
        <a:lstStyle/>
        <a:p>
          <a:endParaRPr lang="en-US"/>
        </a:p>
      </dgm:t>
    </dgm:pt>
    <dgm:pt modelId="{389F9A93-0231-4877-8C41-5D5B8DD7AAC0}" type="sibTrans" cxnId="{3A2CECA6-0C5B-46BB-B7C6-7D37E9D210BD}">
      <dgm:prSet/>
      <dgm:spPr/>
      <dgm:t>
        <a:bodyPr/>
        <a:lstStyle/>
        <a:p>
          <a:endParaRPr lang="en-US"/>
        </a:p>
      </dgm:t>
    </dgm:pt>
    <dgm:pt modelId="{2A22E84C-3AA3-4E9C-AE5F-9C2FB0D7FB11}">
      <dgm:prSet phldrT="[Text]"/>
      <dgm:spPr/>
      <dgm:t>
        <a:bodyPr/>
        <a:lstStyle/>
        <a:p>
          <a:r>
            <a:rPr lang="en-US" dirty="0"/>
            <a:t>Produce</a:t>
          </a:r>
        </a:p>
      </dgm:t>
    </dgm:pt>
    <dgm:pt modelId="{6C025E55-DF42-4C5D-AFD5-6015FA053D46}" type="parTrans" cxnId="{BEB859E7-C343-408E-86A1-667C27EE5761}">
      <dgm:prSet/>
      <dgm:spPr/>
      <dgm:t>
        <a:bodyPr/>
        <a:lstStyle/>
        <a:p>
          <a:endParaRPr lang="en-US"/>
        </a:p>
      </dgm:t>
    </dgm:pt>
    <dgm:pt modelId="{744EA591-F199-49C2-B63A-82709D96C729}" type="sibTrans" cxnId="{BEB859E7-C343-408E-86A1-667C27EE5761}">
      <dgm:prSet/>
      <dgm:spPr/>
      <dgm:t>
        <a:bodyPr/>
        <a:lstStyle/>
        <a:p>
          <a:endParaRPr lang="en-US"/>
        </a:p>
      </dgm:t>
    </dgm:pt>
    <dgm:pt modelId="{36045517-CEA4-4BE3-B836-C2B6BFE5649B}">
      <dgm:prSet phldrT="[Text]"/>
      <dgm:spPr/>
      <dgm:t>
        <a:bodyPr/>
        <a:lstStyle/>
        <a:p>
          <a:r>
            <a:rPr lang="en-US" dirty="0" err="1"/>
            <a:t>Crea</a:t>
          </a:r>
          <a:endParaRPr lang="en-US" dirty="0"/>
        </a:p>
      </dgm:t>
    </dgm:pt>
    <dgm:pt modelId="{6231A36F-9B04-4B4A-917A-7E163AFFC956}" type="parTrans" cxnId="{4019353B-443B-4DED-AA6C-3C60E18414C7}">
      <dgm:prSet/>
      <dgm:spPr/>
      <dgm:t>
        <a:bodyPr/>
        <a:lstStyle/>
        <a:p>
          <a:endParaRPr lang="en-US"/>
        </a:p>
      </dgm:t>
    </dgm:pt>
    <dgm:pt modelId="{BFF3C5ED-87D0-4709-A3B8-A7BF0668006A}" type="sibTrans" cxnId="{4019353B-443B-4DED-AA6C-3C60E18414C7}">
      <dgm:prSet/>
      <dgm:spPr/>
      <dgm:t>
        <a:bodyPr/>
        <a:lstStyle/>
        <a:p>
          <a:endParaRPr lang="en-US"/>
        </a:p>
      </dgm:t>
    </dgm:pt>
    <dgm:pt modelId="{39362E13-8BC5-4574-ABA5-32EA0CE3DDF1}" type="pres">
      <dgm:prSet presAssocID="{B9C32B05-62EA-407A-B21C-2310C794570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9D0F5AF-910F-4660-B067-225865CBBDCF}" type="pres">
      <dgm:prSet presAssocID="{42D71409-67F9-455C-8C6D-716D284AAA6B}" presName="composite" presStyleCnt="0"/>
      <dgm:spPr/>
    </dgm:pt>
    <dgm:pt modelId="{D89511C6-ACA3-494A-96A1-BBE7FAB9B2FE}" type="pres">
      <dgm:prSet presAssocID="{42D71409-67F9-455C-8C6D-716D284AAA6B}" presName="bentUpArrow1" presStyleLbl="alignImgPlace1" presStyleIdx="0" presStyleCnt="4"/>
      <dgm:spPr/>
    </dgm:pt>
    <dgm:pt modelId="{2673054C-49E6-4C08-B546-F45510902181}" type="pres">
      <dgm:prSet presAssocID="{42D71409-67F9-455C-8C6D-716D284AAA6B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43CAD9-2F66-4A11-B473-35AD7BB6C872}" type="pres">
      <dgm:prSet presAssocID="{42D71409-67F9-455C-8C6D-716D284AAA6B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54676D5B-F807-40C1-AA0A-1E362AE7E634}" type="pres">
      <dgm:prSet presAssocID="{478B7D3C-9FB4-4BC6-90AC-49960560DECD}" presName="sibTrans" presStyleCnt="0"/>
      <dgm:spPr/>
    </dgm:pt>
    <dgm:pt modelId="{260B2C43-AED1-4908-AB21-CAEDC6D3DD0F}" type="pres">
      <dgm:prSet presAssocID="{F66099B6-DBBD-4AB0-82D2-877B80F846F7}" presName="composite" presStyleCnt="0"/>
      <dgm:spPr/>
    </dgm:pt>
    <dgm:pt modelId="{EADEBF3C-C70C-46B5-BA1A-761D61D6C928}" type="pres">
      <dgm:prSet presAssocID="{F66099B6-DBBD-4AB0-82D2-877B80F846F7}" presName="bentUpArrow1" presStyleLbl="alignImgPlace1" presStyleIdx="1" presStyleCnt="4"/>
      <dgm:spPr/>
    </dgm:pt>
    <dgm:pt modelId="{B0FBA56C-782C-4265-B5C2-9CC50CFC990B}" type="pres">
      <dgm:prSet presAssocID="{F66099B6-DBBD-4AB0-82D2-877B80F846F7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F857C0-DC0B-48F1-9ECD-31F2E3FF5FD1}" type="pres">
      <dgm:prSet presAssocID="{F66099B6-DBBD-4AB0-82D2-877B80F846F7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AD74987E-6E4F-4A7F-AB1E-0C181D3B2E8E}" type="pres">
      <dgm:prSet presAssocID="{BC531B32-9B0E-482E-BF91-65C61F17168D}" presName="sibTrans" presStyleCnt="0"/>
      <dgm:spPr/>
    </dgm:pt>
    <dgm:pt modelId="{F711365F-E19F-45E4-9200-2DDB4CA68679}" type="pres">
      <dgm:prSet presAssocID="{EE62A4F6-4AC4-435B-990E-81A71CE8CAC7}" presName="composite" presStyleCnt="0"/>
      <dgm:spPr/>
    </dgm:pt>
    <dgm:pt modelId="{8D5F8873-BC51-4621-AA90-EA6E557ADA63}" type="pres">
      <dgm:prSet presAssocID="{EE62A4F6-4AC4-435B-990E-81A71CE8CAC7}" presName="bentUpArrow1" presStyleLbl="alignImgPlace1" presStyleIdx="2" presStyleCnt="4"/>
      <dgm:spPr/>
    </dgm:pt>
    <dgm:pt modelId="{E4F7EF63-1427-4813-AB3A-98F4E9176B06}" type="pres">
      <dgm:prSet presAssocID="{EE62A4F6-4AC4-435B-990E-81A71CE8CAC7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89E5AD-7A0B-43F2-8CC8-16B36326E767}" type="pres">
      <dgm:prSet presAssocID="{EE62A4F6-4AC4-435B-990E-81A71CE8CAC7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34E1B39C-A584-4E8E-9896-1D19637F08F1}" type="pres">
      <dgm:prSet presAssocID="{389F9A93-0231-4877-8C41-5D5B8DD7AAC0}" presName="sibTrans" presStyleCnt="0"/>
      <dgm:spPr/>
    </dgm:pt>
    <dgm:pt modelId="{4BDD48A6-484D-4D76-ADAC-263E9857F296}" type="pres">
      <dgm:prSet presAssocID="{2A22E84C-3AA3-4E9C-AE5F-9C2FB0D7FB11}" presName="composite" presStyleCnt="0"/>
      <dgm:spPr/>
    </dgm:pt>
    <dgm:pt modelId="{860B6BE1-CE0F-4B7D-8572-88BCEF9D38B5}" type="pres">
      <dgm:prSet presAssocID="{2A22E84C-3AA3-4E9C-AE5F-9C2FB0D7FB11}" presName="bentUpArrow1" presStyleLbl="alignImgPlace1" presStyleIdx="3" presStyleCnt="4"/>
      <dgm:spPr/>
    </dgm:pt>
    <dgm:pt modelId="{D228381A-0371-49A3-A6CD-44583CB0A32B}" type="pres">
      <dgm:prSet presAssocID="{2A22E84C-3AA3-4E9C-AE5F-9C2FB0D7FB11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7A59AE-00E6-493D-BF53-F05AB58A10FD}" type="pres">
      <dgm:prSet presAssocID="{2A22E84C-3AA3-4E9C-AE5F-9C2FB0D7FB11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CC652AD7-4EBF-45B3-934F-56A9A8367197}" type="pres">
      <dgm:prSet presAssocID="{744EA591-F199-49C2-B63A-82709D96C729}" presName="sibTrans" presStyleCnt="0"/>
      <dgm:spPr/>
    </dgm:pt>
    <dgm:pt modelId="{6FD4D094-58AB-47E9-9868-11CD0572FAE4}" type="pres">
      <dgm:prSet presAssocID="{36045517-CEA4-4BE3-B836-C2B6BFE5649B}" presName="composite" presStyleCnt="0"/>
      <dgm:spPr/>
    </dgm:pt>
    <dgm:pt modelId="{F0309328-1A56-45EE-9287-35AB188EBFD8}" type="pres">
      <dgm:prSet presAssocID="{36045517-CEA4-4BE3-B836-C2B6BFE5649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B859E7-C343-408E-86A1-667C27EE5761}" srcId="{B9C32B05-62EA-407A-B21C-2310C7945705}" destId="{2A22E84C-3AA3-4E9C-AE5F-9C2FB0D7FB11}" srcOrd="3" destOrd="0" parTransId="{6C025E55-DF42-4C5D-AFD5-6015FA053D46}" sibTransId="{744EA591-F199-49C2-B63A-82709D96C729}"/>
    <dgm:cxn modelId="{463C2185-72DA-4086-89DF-6ECAB47612A6}" type="presOf" srcId="{42D71409-67F9-455C-8C6D-716D284AAA6B}" destId="{2673054C-49E6-4C08-B546-F45510902181}" srcOrd="0" destOrd="0" presId="urn:microsoft.com/office/officeart/2005/8/layout/StepDownProcess"/>
    <dgm:cxn modelId="{3A2CECA6-0C5B-46BB-B7C6-7D37E9D210BD}" srcId="{B9C32B05-62EA-407A-B21C-2310C7945705}" destId="{EE62A4F6-4AC4-435B-990E-81A71CE8CAC7}" srcOrd="2" destOrd="0" parTransId="{F287B947-7343-4FA2-B288-B23A59FFAE31}" sibTransId="{389F9A93-0231-4877-8C41-5D5B8DD7AAC0}"/>
    <dgm:cxn modelId="{E9ED8C57-5A46-4811-8AA1-2DC655D78E0C}" type="presOf" srcId="{EE62A4F6-4AC4-435B-990E-81A71CE8CAC7}" destId="{E4F7EF63-1427-4813-AB3A-98F4E9176B06}" srcOrd="0" destOrd="0" presId="urn:microsoft.com/office/officeart/2005/8/layout/StepDownProcess"/>
    <dgm:cxn modelId="{3096FDAD-0C3D-4A9B-A04B-97ECD6CB0F03}" type="presOf" srcId="{B9C32B05-62EA-407A-B21C-2310C7945705}" destId="{39362E13-8BC5-4574-ABA5-32EA0CE3DDF1}" srcOrd="0" destOrd="0" presId="urn:microsoft.com/office/officeart/2005/8/layout/StepDownProcess"/>
    <dgm:cxn modelId="{4019353B-443B-4DED-AA6C-3C60E18414C7}" srcId="{B9C32B05-62EA-407A-B21C-2310C7945705}" destId="{36045517-CEA4-4BE3-B836-C2B6BFE5649B}" srcOrd="4" destOrd="0" parTransId="{6231A36F-9B04-4B4A-917A-7E163AFFC956}" sibTransId="{BFF3C5ED-87D0-4709-A3B8-A7BF0668006A}"/>
    <dgm:cxn modelId="{B4F3EA32-CE64-4A92-9BAE-BC57E5392B05}" srcId="{B9C32B05-62EA-407A-B21C-2310C7945705}" destId="{F66099B6-DBBD-4AB0-82D2-877B80F846F7}" srcOrd="1" destOrd="0" parTransId="{B09C8BFB-F41C-4AC4-AB94-F216E3081C2D}" sibTransId="{BC531B32-9B0E-482E-BF91-65C61F17168D}"/>
    <dgm:cxn modelId="{2AA9C11F-1F1D-428E-801A-47EAA766C99D}" srcId="{B9C32B05-62EA-407A-B21C-2310C7945705}" destId="{42D71409-67F9-455C-8C6D-716D284AAA6B}" srcOrd="0" destOrd="0" parTransId="{51680ED1-AF6E-4B28-AE94-92B0EFB0DF7D}" sibTransId="{478B7D3C-9FB4-4BC6-90AC-49960560DECD}"/>
    <dgm:cxn modelId="{908E481D-ED8A-40E0-BCC8-A56B870D7080}" type="presOf" srcId="{F66099B6-DBBD-4AB0-82D2-877B80F846F7}" destId="{B0FBA56C-782C-4265-B5C2-9CC50CFC990B}" srcOrd="0" destOrd="0" presId="urn:microsoft.com/office/officeart/2005/8/layout/StepDownProcess"/>
    <dgm:cxn modelId="{13F74441-98A4-4022-8EAC-AE5BE095BDF5}" type="presOf" srcId="{2A22E84C-3AA3-4E9C-AE5F-9C2FB0D7FB11}" destId="{D228381A-0371-49A3-A6CD-44583CB0A32B}" srcOrd="0" destOrd="0" presId="urn:microsoft.com/office/officeart/2005/8/layout/StepDownProcess"/>
    <dgm:cxn modelId="{E54FBF00-4CF6-4E12-88B1-983A5CCD61D5}" type="presOf" srcId="{36045517-CEA4-4BE3-B836-C2B6BFE5649B}" destId="{F0309328-1A56-45EE-9287-35AB188EBFD8}" srcOrd="0" destOrd="0" presId="urn:microsoft.com/office/officeart/2005/8/layout/StepDownProcess"/>
    <dgm:cxn modelId="{909F477C-9D7E-474C-8796-B4DD17AA95D8}" type="presParOf" srcId="{39362E13-8BC5-4574-ABA5-32EA0CE3DDF1}" destId="{79D0F5AF-910F-4660-B067-225865CBBDCF}" srcOrd="0" destOrd="0" presId="urn:microsoft.com/office/officeart/2005/8/layout/StepDownProcess"/>
    <dgm:cxn modelId="{4582ED24-9132-492B-A9EA-A8756945B39A}" type="presParOf" srcId="{79D0F5AF-910F-4660-B067-225865CBBDCF}" destId="{D89511C6-ACA3-494A-96A1-BBE7FAB9B2FE}" srcOrd="0" destOrd="0" presId="urn:microsoft.com/office/officeart/2005/8/layout/StepDownProcess"/>
    <dgm:cxn modelId="{2514F708-64DB-4567-B30D-72720DD58970}" type="presParOf" srcId="{79D0F5AF-910F-4660-B067-225865CBBDCF}" destId="{2673054C-49E6-4C08-B546-F45510902181}" srcOrd="1" destOrd="0" presId="urn:microsoft.com/office/officeart/2005/8/layout/StepDownProcess"/>
    <dgm:cxn modelId="{4A0524DC-98B4-4B86-A85B-C90F3FE944E4}" type="presParOf" srcId="{79D0F5AF-910F-4660-B067-225865CBBDCF}" destId="{3443CAD9-2F66-4A11-B473-35AD7BB6C872}" srcOrd="2" destOrd="0" presId="urn:microsoft.com/office/officeart/2005/8/layout/StepDownProcess"/>
    <dgm:cxn modelId="{D1091E65-CFDF-4940-B61F-1156B9264DD0}" type="presParOf" srcId="{39362E13-8BC5-4574-ABA5-32EA0CE3DDF1}" destId="{54676D5B-F807-40C1-AA0A-1E362AE7E634}" srcOrd="1" destOrd="0" presId="urn:microsoft.com/office/officeart/2005/8/layout/StepDownProcess"/>
    <dgm:cxn modelId="{95511192-7856-47C1-B29F-07E56C2BC405}" type="presParOf" srcId="{39362E13-8BC5-4574-ABA5-32EA0CE3DDF1}" destId="{260B2C43-AED1-4908-AB21-CAEDC6D3DD0F}" srcOrd="2" destOrd="0" presId="urn:microsoft.com/office/officeart/2005/8/layout/StepDownProcess"/>
    <dgm:cxn modelId="{DECBBEBE-42C1-4343-8919-96E005D712D4}" type="presParOf" srcId="{260B2C43-AED1-4908-AB21-CAEDC6D3DD0F}" destId="{EADEBF3C-C70C-46B5-BA1A-761D61D6C928}" srcOrd="0" destOrd="0" presId="urn:microsoft.com/office/officeart/2005/8/layout/StepDownProcess"/>
    <dgm:cxn modelId="{069AE32C-1C66-4FFE-AE91-28DBBD58709B}" type="presParOf" srcId="{260B2C43-AED1-4908-AB21-CAEDC6D3DD0F}" destId="{B0FBA56C-782C-4265-B5C2-9CC50CFC990B}" srcOrd="1" destOrd="0" presId="urn:microsoft.com/office/officeart/2005/8/layout/StepDownProcess"/>
    <dgm:cxn modelId="{D21D4B53-A39C-4305-AF20-84DAA699D175}" type="presParOf" srcId="{260B2C43-AED1-4908-AB21-CAEDC6D3DD0F}" destId="{5DF857C0-DC0B-48F1-9ECD-31F2E3FF5FD1}" srcOrd="2" destOrd="0" presId="urn:microsoft.com/office/officeart/2005/8/layout/StepDownProcess"/>
    <dgm:cxn modelId="{BCFE8C93-65D8-4FA0-98C6-6B0C445ACAD3}" type="presParOf" srcId="{39362E13-8BC5-4574-ABA5-32EA0CE3DDF1}" destId="{AD74987E-6E4F-4A7F-AB1E-0C181D3B2E8E}" srcOrd="3" destOrd="0" presId="urn:microsoft.com/office/officeart/2005/8/layout/StepDownProcess"/>
    <dgm:cxn modelId="{6EE0153B-32DB-49D1-B3A4-BA30E526F0A2}" type="presParOf" srcId="{39362E13-8BC5-4574-ABA5-32EA0CE3DDF1}" destId="{F711365F-E19F-45E4-9200-2DDB4CA68679}" srcOrd="4" destOrd="0" presId="urn:microsoft.com/office/officeart/2005/8/layout/StepDownProcess"/>
    <dgm:cxn modelId="{C538E349-A4CA-47C4-8F4D-34A3E9D3FE07}" type="presParOf" srcId="{F711365F-E19F-45E4-9200-2DDB4CA68679}" destId="{8D5F8873-BC51-4621-AA90-EA6E557ADA63}" srcOrd="0" destOrd="0" presId="urn:microsoft.com/office/officeart/2005/8/layout/StepDownProcess"/>
    <dgm:cxn modelId="{DC0BE9CE-5C3A-43B7-823B-1E40B485F2CC}" type="presParOf" srcId="{F711365F-E19F-45E4-9200-2DDB4CA68679}" destId="{E4F7EF63-1427-4813-AB3A-98F4E9176B06}" srcOrd="1" destOrd="0" presId="urn:microsoft.com/office/officeart/2005/8/layout/StepDownProcess"/>
    <dgm:cxn modelId="{58339863-DD50-42D9-9B85-068CEB222ACD}" type="presParOf" srcId="{F711365F-E19F-45E4-9200-2DDB4CA68679}" destId="{2889E5AD-7A0B-43F2-8CC8-16B36326E767}" srcOrd="2" destOrd="0" presId="urn:microsoft.com/office/officeart/2005/8/layout/StepDownProcess"/>
    <dgm:cxn modelId="{07EEA765-1143-4C67-8952-E23F7F75BF3E}" type="presParOf" srcId="{39362E13-8BC5-4574-ABA5-32EA0CE3DDF1}" destId="{34E1B39C-A584-4E8E-9896-1D19637F08F1}" srcOrd="5" destOrd="0" presId="urn:microsoft.com/office/officeart/2005/8/layout/StepDownProcess"/>
    <dgm:cxn modelId="{0185B71F-3546-4A04-BD38-5BDD19CF5747}" type="presParOf" srcId="{39362E13-8BC5-4574-ABA5-32EA0CE3DDF1}" destId="{4BDD48A6-484D-4D76-ADAC-263E9857F296}" srcOrd="6" destOrd="0" presId="urn:microsoft.com/office/officeart/2005/8/layout/StepDownProcess"/>
    <dgm:cxn modelId="{7FB61055-ABCD-4F36-9146-07E9DCC4B5F0}" type="presParOf" srcId="{4BDD48A6-484D-4D76-ADAC-263E9857F296}" destId="{860B6BE1-CE0F-4B7D-8572-88BCEF9D38B5}" srcOrd="0" destOrd="0" presId="urn:microsoft.com/office/officeart/2005/8/layout/StepDownProcess"/>
    <dgm:cxn modelId="{C944D927-579F-4C55-87C8-18AF4706B0D7}" type="presParOf" srcId="{4BDD48A6-484D-4D76-ADAC-263E9857F296}" destId="{D228381A-0371-49A3-A6CD-44583CB0A32B}" srcOrd="1" destOrd="0" presId="urn:microsoft.com/office/officeart/2005/8/layout/StepDownProcess"/>
    <dgm:cxn modelId="{EE46A12E-4B27-41E2-A8BA-49FFC706059F}" type="presParOf" srcId="{4BDD48A6-484D-4D76-ADAC-263E9857F296}" destId="{6B7A59AE-00E6-493D-BF53-F05AB58A10FD}" srcOrd="2" destOrd="0" presId="urn:microsoft.com/office/officeart/2005/8/layout/StepDownProcess"/>
    <dgm:cxn modelId="{5E2EB4DB-4960-432C-A50D-3CDBC0BCAC4C}" type="presParOf" srcId="{39362E13-8BC5-4574-ABA5-32EA0CE3DDF1}" destId="{CC652AD7-4EBF-45B3-934F-56A9A8367197}" srcOrd="7" destOrd="0" presId="urn:microsoft.com/office/officeart/2005/8/layout/StepDownProcess"/>
    <dgm:cxn modelId="{AD1278AC-BC0C-4AA4-A6E2-39D45E95B384}" type="presParOf" srcId="{39362E13-8BC5-4574-ABA5-32EA0CE3DDF1}" destId="{6FD4D094-58AB-47E9-9868-11CD0572FAE4}" srcOrd="8" destOrd="0" presId="urn:microsoft.com/office/officeart/2005/8/layout/StepDownProcess"/>
    <dgm:cxn modelId="{69B9BC29-D07E-4247-850C-E7B3DE5809A4}" type="presParOf" srcId="{6FD4D094-58AB-47E9-9868-11CD0572FAE4}" destId="{F0309328-1A56-45EE-9287-35AB188EBFD8}" srcOrd="0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29829E-1F6D-45DC-A5A4-F59935514497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9C1B8863-9981-4567-B3C8-9F885FAB676D}">
      <dgm:prSet phldrT="[Texto]"/>
      <dgm:spPr/>
      <dgm:t>
        <a:bodyPr/>
        <a:lstStyle/>
        <a:p>
          <a:endParaRPr lang="es-MX" dirty="0"/>
        </a:p>
      </dgm:t>
    </dgm:pt>
    <dgm:pt modelId="{50C288C4-DA58-405E-A9FA-D743B3BA2EA4}" type="parTrans" cxnId="{FFD26FFF-F47A-4150-9724-CAA286BA2023}">
      <dgm:prSet/>
      <dgm:spPr/>
      <dgm:t>
        <a:bodyPr/>
        <a:lstStyle/>
        <a:p>
          <a:endParaRPr lang="es-MX"/>
        </a:p>
      </dgm:t>
    </dgm:pt>
    <dgm:pt modelId="{A9098FED-60D9-4F17-93CC-32B9A989D555}" type="sibTrans" cxnId="{FFD26FFF-F47A-4150-9724-CAA286BA2023}">
      <dgm:prSet/>
      <dgm:spPr/>
      <dgm:t>
        <a:bodyPr/>
        <a:lstStyle/>
        <a:p>
          <a:endParaRPr lang="es-MX"/>
        </a:p>
      </dgm:t>
    </dgm:pt>
    <dgm:pt modelId="{A4326400-4615-472A-B54C-51B72BA9BC5C}">
      <dgm:prSet phldrT="[Texto]"/>
      <dgm:spPr/>
      <dgm:t>
        <a:bodyPr/>
        <a:lstStyle/>
        <a:p>
          <a:endParaRPr lang="es-MX" dirty="0"/>
        </a:p>
      </dgm:t>
    </dgm:pt>
    <dgm:pt modelId="{4158A113-7A28-4A31-849D-0F1F1C220FD1}" type="parTrans" cxnId="{31C79D22-26F4-4E4C-ABDF-567CBF54C2A2}">
      <dgm:prSet/>
      <dgm:spPr/>
      <dgm:t>
        <a:bodyPr/>
        <a:lstStyle/>
        <a:p>
          <a:endParaRPr lang="es-MX"/>
        </a:p>
      </dgm:t>
    </dgm:pt>
    <dgm:pt modelId="{1A11D273-73B3-4E02-B310-C646B3204FFA}" type="sibTrans" cxnId="{31C79D22-26F4-4E4C-ABDF-567CBF54C2A2}">
      <dgm:prSet/>
      <dgm:spPr/>
      <dgm:t>
        <a:bodyPr/>
        <a:lstStyle/>
        <a:p>
          <a:endParaRPr lang="es-MX"/>
        </a:p>
      </dgm:t>
    </dgm:pt>
    <dgm:pt modelId="{E76A1465-4274-4040-BC4F-856BE1029F93}">
      <dgm:prSet phldrT="[Texto]"/>
      <dgm:spPr/>
      <dgm:t>
        <a:bodyPr/>
        <a:lstStyle/>
        <a:p>
          <a:endParaRPr lang="es-MX" dirty="0"/>
        </a:p>
      </dgm:t>
    </dgm:pt>
    <dgm:pt modelId="{BDB0D507-A271-4123-81B8-4D5458D7B84A}" type="parTrans" cxnId="{0F51A0BE-3924-428C-B57D-A43F4E322778}">
      <dgm:prSet/>
      <dgm:spPr/>
      <dgm:t>
        <a:bodyPr/>
        <a:lstStyle/>
        <a:p>
          <a:endParaRPr lang="es-MX"/>
        </a:p>
      </dgm:t>
    </dgm:pt>
    <dgm:pt modelId="{2C22B1E3-D971-4A71-84EC-09C82D7CA06C}" type="sibTrans" cxnId="{0F51A0BE-3924-428C-B57D-A43F4E322778}">
      <dgm:prSet/>
      <dgm:spPr/>
      <dgm:t>
        <a:bodyPr/>
        <a:lstStyle/>
        <a:p>
          <a:endParaRPr lang="es-MX"/>
        </a:p>
      </dgm:t>
    </dgm:pt>
    <dgm:pt modelId="{1F60A73C-FCB5-4380-AB31-6CEFAF22C5CB}" type="pres">
      <dgm:prSet presAssocID="{6B29829E-1F6D-45DC-A5A4-F59935514497}" presName="compositeShape" presStyleCnt="0">
        <dgm:presLayoutVars>
          <dgm:chMax val="7"/>
          <dgm:dir/>
          <dgm:resizeHandles val="exact"/>
        </dgm:presLayoutVars>
      </dgm:prSet>
      <dgm:spPr/>
    </dgm:pt>
    <dgm:pt modelId="{13892AC9-B779-4643-B824-1E35AED3A29E}" type="pres">
      <dgm:prSet presAssocID="{9C1B8863-9981-4567-B3C8-9F885FAB676D}" presName="circ1" presStyleLbl="vennNode1" presStyleIdx="0" presStyleCnt="3"/>
      <dgm:spPr/>
      <dgm:t>
        <a:bodyPr/>
        <a:lstStyle/>
        <a:p>
          <a:endParaRPr lang="es-MX"/>
        </a:p>
      </dgm:t>
    </dgm:pt>
    <dgm:pt modelId="{32016949-F39C-4C78-8517-D75F2B62D927}" type="pres">
      <dgm:prSet presAssocID="{9C1B8863-9981-4567-B3C8-9F885FAB676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85C310-A2C2-47AF-A31C-70E0441052DD}" type="pres">
      <dgm:prSet presAssocID="{A4326400-4615-472A-B54C-51B72BA9BC5C}" presName="circ2" presStyleLbl="vennNode1" presStyleIdx="1" presStyleCnt="3" custScaleX="98345"/>
      <dgm:spPr/>
      <dgm:t>
        <a:bodyPr/>
        <a:lstStyle/>
        <a:p>
          <a:endParaRPr lang="es-MX"/>
        </a:p>
      </dgm:t>
    </dgm:pt>
    <dgm:pt modelId="{362760FD-37AD-476E-B753-BD8CD6C4A92C}" type="pres">
      <dgm:prSet presAssocID="{A4326400-4615-472A-B54C-51B72BA9BC5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F223BA-5DC8-4BED-BEF2-F6826E2EAA19}" type="pres">
      <dgm:prSet presAssocID="{E76A1465-4274-4040-BC4F-856BE1029F93}" presName="circ3" presStyleLbl="vennNode1" presStyleIdx="2" presStyleCnt="3"/>
      <dgm:spPr/>
      <dgm:t>
        <a:bodyPr/>
        <a:lstStyle/>
        <a:p>
          <a:endParaRPr lang="es-MX"/>
        </a:p>
      </dgm:t>
    </dgm:pt>
    <dgm:pt modelId="{26ACE3F8-24D9-4148-A70D-0E30EA88DC21}" type="pres">
      <dgm:prSet presAssocID="{E76A1465-4274-4040-BC4F-856BE1029F9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FDE3F3-09A8-466C-BA96-0B92E893588C}" type="presOf" srcId="{E76A1465-4274-4040-BC4F-856BE1029F93}" destId="{E0F223BA-5DC8-4BED-BEF2-F6826E2EAA19}" srcOrd="0" destOrd="0" presId="urn:microsoft.com/office/officeart/2005/8/layout/venn1"/>
    <dgm:cxn modelId="{00366744-181E-4045-AF99-51FA1EE72AA9}" type="presOf" srcId="{A4326400-4615-472A-B54C-51B72BA9BC5C}" destId="{FF85C310-A2C2-47AF-A31C-70E0441052DD}" srcOrd="0" destOrd="0" presId="urn:microsoft.com/office/officeart/2005/8/layout/venn1"/>
    <dgm:cxn modelId="{0F51A0BE-3924-428C-B57D-A43F4E322778}" srcId="{6B29829E-1F6D-45DC-A5A4-F59935514497}" destId="{E76A1465-4274-4040-BC4F-856BE1029F93}" srcOrd="2" destOrd="0" parTransId="{BDB0D507-A271-4123-81B8-4D5458D7B84A}" sibTransId="{2C22B1E3-D971-4A71-84EC-09C82D7CA06C}"/>
    <dgm:cxn modelId="{5DE8AC31-886B-4B00-96A2-6F1F9A46BBDB}" type="presOf" srcId="{9C1B8863-9981-4567-B3C8-9F885FAB676D}" destId="{13892AC9-B779-4643-B824-1E35AED3A29E}" srcOrd="0" destOrd="0" presId="urn:microsoft.com/office/officeart/2005/8/layout/venn1"/>
    <dgm:cxn modelId="{63D67965-9FD5-43A7-AB14-8C01203AAD7F}" type="presOf" srcId="{A4326400-4615-472A-B54C-51B72BA9BC5C}" destId="{362760FD-37AD-476E-B753-BD8CD6C4A92C}" srcOrd="1" destOrd="0" presId="urn:microsoft.com/office/officeart/2005/8/layout/venn1"/>
    <dgm:cxn modelId="{31C79D22-26F4-4E4C-ABDF-567CBF54C2A2}" srcId="{6B29829E-1F6D-45DC-A5A4-F59935514497}" destId="{A4326400-4615-472A-B54C-51B72BA9BC5C}" srcOrd="1" destOrd="0" parTransId="{4158A113-7A28-4A31-849D-0F1F1C220FD1}" sibTransId="{1A11D273-73B3-4E02-B310-C646B3204FFA}"/>
    <dgm:cxn modelId="{FFD26FFF-F47A-4150-9724-CAA286BA2023}" srcId="{6B29829E-1F6D-45DC-A5A4-F59935514497}" destId="{9C1B8863-9981-4567-B3C8-9F885FAB676D}" srcOrd="0" destOrd="0" parTransId="{50C288C4-DA58-405E-A9FA-D743B3BA2EA4}" sibTransId="{A9098FED-60D9-4F17-93CC-32B9A989D555}"/>
    <dgm:cxn modelId="{A3057521-F5C5-482C-B5EA-FB22D69DDFFA}" type="presOf" srcId="{E76A1465-4274-4040-BC4F-856BE1029F93}" destId="{26ACE3F8-24D9-4148-A70D-0E30EA88DC21}" srcOrd="1" destOrd="0" presId="urn:microsoft.com/office/officeart/2005/8/layout/venn1"/>
    <dgm:cxn modelId="{BD482034-6713-4964-BFF8-8A1F3D428F37}" type="presOf" srcId="{9C1B8863-9981-4567-B3C8-9F885FAB676D}" destId="{32016949-F39C-4C78-8517-D75F2B62D927}" srcOrd="1" destOrd="0" presId="urn:microsoft.com/office/officeart/2005/8/layout/venn1"/>
    <dgm:cxn modelId="{285FEC5B-FB82-46E7-8BFA-97988F28DB58}" type="presOf" srcId="{6B29829E-1F6D-45DC-A5A4-F59935514497}" destId="{1F60A73C-FCB5-4380-AB31-6CEFAF22C5CB}" srcOrd="0" destOrd="0" presId="urn:microsoft.com/office/officeart/2005/8/layout/venn1"/>
    <dgm:cxn modelId="{783482B1-6825-499B-BF05-CA7699FE654C}" type="presParOf" srcId="{1F60A73C-FCB5-4380-AB31-6CEFAF22C5CB}" destId="{13892AC9-B779-4643-B824-1E35AED3A29E}" srcOrd="0" destOrd="0" presId="urn:microsoft.com/office/officeart/2005/8/layout/venn1"/>
    <dgm:cxn modelId="{617033EC-9EDC-4124-84B3-4A2D34C4EE89}" type="presParOf" srcId="{1F60A73C-FCB5-4380-AB31-6CEFAF22C5CB}" destId="{32016949-F39C-4C78-8517-D75F2B62D927}" srcOrd="1" destOrd="0" presId="urn:microsoft.com/office/officeart/2005/8/layout/venn1"/>
    <dgm:cxn modelId="{307428A0-FB8C-4455-A6E5-FBCB925FF5D3}" type="presParOf" srcId="{1F60A73C-FCB5-4380-AB31-6CEFAF22C5CB}" destId="{FF85C310-A2C2-47AF-A31C-70E0441052DD}" srcOrd="2" destOrd="0" presId="urn:microsoft.com/office/officeart/2005/8/layout/venn1"/>
    <dgm:cxn modelId="{42121594-50C1-40A8-BDA0-78A483191005}" type="presParOf" srcId="{1F60A73C-FCB5-4380-AB31-6CEFAF22C5CB}" destId="{362760FD-37AD-476E-B753-BD8CD6C4A92C}" srcOrd="3" destOrd="0" presId="urn:microsoft.com/office/officeart/2005/8/layout/venn1"/>
    <dgm:cxn modelId="{F13050EB-9EA4-4748-8145-098FA8D53405}" type="presParOf" srcId="{1F60A73C-FCB5-4380-AB31-6CEFAF22C5CB}" destId="{E0F223BA-5DC8-4BED-BEF2-F6826E2EAA19}" srcOrd="4" destOrd="0" presId="urn:microsoft.com/office/officeart/2005/8/layout/venn1"/>
    <dgm:cxn modelId="{9E63198C-8395-4315-80F8-A0CF55671746}" type="presParOf" srcId="{1F60A73C-FCB5-4380-AB31-6CEFAF22C5CB}" destId="{26ACE3F8-24D9-4148-A70D-0E30EA88DC2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5FBA852-3064-4E33-9B95-00993AB2D277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C07C5D2-F389-4EEA-90C7-0A4E00DC8037}">
      <dgm:prSet phldrT="[Texto]"/>
      <dgm:spPr>
        <a:xfrm>
          <a:off x="2263616" y="2304674"/>
          <a:ext cx="1568767" cy="156876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s-MX" dirty="0">
            <a:solidFill>
              <a:sysClr val="window" lastClr="FFFFFF"/>
            </a:solidFill>
            <a:latin typeface="Trebuchet MS"/>
            <a:ea typeface="+mn-ea"/>
            <a:cs typeface="+mn-cs"/>
          </a:endParaRPr>
        </a:p>
      </dgm:t>
    </dgm:pt>
    <dgm:pt modelId="{FC60930C-05DD-49B0-A1DA-7B31F6FF3342}" type="parTrans" cxnId="{6B9095A6-D336-4A8E-BA8F-E771082FF1A4}">
      <dgm:prSet/>
      <dgm:spPr/>
      <dgm:t>
        <a:bodyPr/>
        <a:lstStyle/>
        <a:p>
          <a:endParaRPr lang="es-MX"/>
        </a:p>
      </dgm:t>
    </dgm:pt>
    <dgm:pt modelId="{224CD8CD-923B-44B3-8501-A1400460FDDD}" type="sibTrans" cxnId="{6B9095A6-D336-4A8E-BA8F-E771082FF1A4}">
      <dgm:prSet/>
      <dgm:spPr/>
      <dgm:t>
        <a:bodyPr/>
        <a:lstStyle/>
        <a:p>
          <a:endParaRPr lang="es-MX"/>
        </a:p>
      </dgm:t>
    </dgm:pt>
    <dgm:pt modelId="{E9283648-1547-4B70-9E7B-AB3D714282EF}">
      <dgm:prSet phldrT="[Texto]"/>
      <dgm:spPr>
        <a:xfrm>
          <a:off x="674814" y="864906"/>
          <a:ext cx="1490329" cy="1192263"/>
        </a:xfrm>
        <a:prstGeom prst="roundRect">
          <a:avLst>
            <a:gd name="adj" fmla="val 10000"/>
          </a:avLst>
        </a:prstGeom>
        <a:solidFill>
          <a:srgbClr val="9C007F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Teorías de</a:t>
          </a:r>
        </a:p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 Localización</a:t>
          </a:r>
        </a:p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Espacial.</a:t>
          </a:r>
        </a:p>
      </dgm:t>
    </dgm:pt>
    <dgm:pt modelId="{4F9612FE-F3B1-4A65-A75D-66D18FB465B3}" type="parTrans" cxnId="{EE2D9EF6-A945-4D4C-8CE7-D9528E3F755A}">
      <dgm:prSet/>
      <dgm:spPr>
        <a:xfrm rot="13500000">
          <a:off x="1209902" y="1744659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rgbClr val="9C007F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A512FE88-822F-4411-80C8-B0D0DD8E99A3}" type="sibTrans" cxnId="{EE2D9EF6-A945-4D4C-8CE7-D9528E3F755A}">
      <dgm:prSet/>
      <dgm:spPr/>
      <dgm:t>
        <a:bodyPr/>
        <a:lstStyle/>
        <a:p>
          <a:endParaRPr lang="es-MX"/>
        </a:p>
      </dgm:t>
    </dgm:pt>
    <dgm:pt modelId="{2017BA3F-9965-4264-900D-5B84729D80FF}">
      <dgm:prSet phldrT="[Texto]"/>
      <dgm:spPr>
        <a:xfrm>
          <a:off x="2302835" y="190557"/>
          <a:ext cx="1490329" cy="1192263"/>
        </a:xfrm>
        <a:prstGeom prst="roundRect">
          <a:avLst>
            <a:gd name="adj" fmla="val 10000"/>
          </a:avLst>
        </a:prstGeom>
        <a:solidFill>
          <a:srgbClr val="68007F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Teoría de Análisis</a:t>
          </a:r>
        </a:p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Regional de Base</a:t>
          </a:r>
        </a:p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Keynesiana.</a:t>
          </a:r>
        </a:p>
      </dgm:t>
    </dgm:pt>
    <dgm:pt modelId="{F6D32CDD-F695-4AAE-BFBB-35A18D2DCDE3}" type="parTrans" cxnId="{A71A09D9-7317-421B-A154-2CEF23C91CAC}">
      <dgm:prSet/>
      <dgm:spPr>
        <a:xfrm rot="16200000">
          <a:off x="2330752" y="128038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rgbClr val="68007F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C9FA4639-2E9E-42AC-8682-3C626C25D82D}" type="sibTrans" cxnId="{A71A09D9-7317-421B-A154-2CEF23C91CAC}">
      <dgm:prSet/>
      <dgm:spPr/>
      <dgm:t>
        <a:bodyPr/>
        <a:lstStyle/>
        <a:p>
          <a:endParaRPr lang="es-MX"/>
        </a:p>
      </dgm:t>
    </dgm:pt>
    <dgm:pt modelId="{1D303A4C-E5C8-407B-8C6A-DF7502108A36}">
      <dgm:prSet/>
      <dgm:spPr>
        <a:xfrm>
          <a:off x="4605204" y="2492926"/>
          <a:ext cx="1490329" cy="1192263"/>
        </a:xfrm>
        <a:prstGeom prst="roundRect">
          <a:avLst>
            <a:gd name="adj" fmla="val 10000"/>
          </a:avLst>
        </a:prstGeom>
        <a:solidFill>
          <a:srgbClr val="00349E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Sistema de</a:t>
          </a:r>
        </a:p>
        <a:p>
          <a:r>
            <a:rPr lang="es-MX" dirty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Ciudades.</a:t>
          </a:r>
        </a:p>
      </dgm:t>
    </dgm:pt>
    <dgm:pt modelId="{76426270-8118-4901-BE90-2822F0DF1363}" type="parTrans" cxnId="{AFFABB93-DAC8-40D0-8066-F3788E8216A7}">
      <dgm:prSet/>
      <dgm:spPr>
        <a:xfrm>
          <a:off x="3915872" y="286550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rgbClr val="00349E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MX"/>
        </a:p>
      </dgm:t>
    </dgm:pt>
    <dgm:pt modelId="{C0B3D5DD-A114-4A1A-8D6E-3C4DAD97ECAB}" type="sibTrans" cxnId="{AFFABB93-DAC8-40D0-8066-F3788E8216A7}">
      <dgm:prSet/>
      <dgm:spPr/>
      <dgm:t>
        <a:bodyPr/>
        <a:lstStyle/>
        <a:p>
          <a:endParaRPr lang="es-MX"/>
        </a:p>
      </dgm:t>
    </dgm:pt>
    <dgm:pt modelId="{15FE1B9C-F8A8-4F49-ADA3-DEC0D0FEE69B}" type="pres">
      <dgm:prSet presAssocID="{F5FBA852-3064-4E33-9B95-00993AB2D27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5BE477A-F18A-4A07-AB61-C664A0D1E233}" type="pres">
      <dgm:prSet presAssocID="{CC07C5D2-F389-4EEA-90C7-0A4E00DC8037}" presName="centerShape" presStyleLbl="node0" presStyleIdx="0" presStyleCnt="1"/>
      <dgm:spPr>
        <a:prstGeom prst="rect">
          <a:avLst/>
        </a:prstGeom>
      </dgm:spPr>
      <dgm:t>
        <a:bodyPr/>
        <a:lstStyle/>
        <a:p>
          <a:endParaRPr lang="es-MX"/>
        </a:p>
      </dgm:t>
    </dgm:pt>
    <dgm:pt modelId="{0B2E506D-D3FA-4151-8C2B-8ADE458991A4}" type="pres">
      <dgm:prSet presAssocID="{4F9612FE-F3B1-4A65-A75D-66D18FB465B3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90D6183A-6D4A-4ABC-A5F6-7A51345F7A6C}" type="pres">
      <dgm:prSet presAssocID="{E9283648-1547-4B70-9E7B-AB3D714282E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917DEF-2DA3-4DFC-9B8F-890147370FA6}" type="pres">
      <dgm:prSet presAssocID="{F6D32CDD-F695-4AAE-BFBB-35A18D2DCDE3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4071EB08-4434-4AA9-BC65-7AFEEE1D3A45}" type="pres">
      <dgm:prSet presAssocID="{2017BA3F-9965-4264-900D-5B84729D80F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568C60-C147-46B7-868F-2318F1E987E2}" type="pres">
      <dgm:prSet presAssocID="{76426270-8118-4901-BE90-2822F0DF1363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894DB0FD-B75B-4A3D-A6F3-83922E978215}" type="pres">
      <dgm:prSet presAssocID="{1D303A4C-E5C8-407B-8C6A-DF7502108A3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9C17D2-F403-4EC1-8F94-42238511C866}" type="presOf" srcId="{F6D32CDD-F695-4AAE-BFBB-35A18D2DCDE3}" destId="{B4917DEF-2DA3-4DFC-9B8F-890147370FA6}" srcOrd="0" destOrd="0" presId="urn:microsoft.com/office/officeart/2005/8/layout/radial4"/>
    <dgm:cxn modelId="{EE2D9EF6-A945-4D4C-8CE7-D9528E3F755A}" srcId="{CC07C5D2-F389-4EEA-90C7-0A4E00DC8037}" destId="{E9283648-1547-4B70-9E7B-AB3D714282EF}" srcOrd="0" destOrd="0" parTransId="{4F9612FE-F3B1-4A65-A75D-66D18FB465B3}" sibTransId="{A512FE88-822F-4411-80C8-B0D0DD8E99A3}"/>
    <dgm:cxn modelId="{4B69EF70-39CC-4458-86FB-7AA9A1E199FA}" type="presOf" srcId="{CC07C5D2-F389-4EEA-90C7-0A4E00DC8037}" destId="{85BE477A-F18A-4A07-AB61-C664A0D1E233}" srcOrd="0" destOrd="0" presId="urn:microsoft.com/office/officeart/2005/8/layout/radial4"/>
    <dgm:cxn modelId="{AFFABB93-DAC8-40D0-8066-F3788E8216A7}" srcId="{CC07C5D2-F389-4EEA-90C7-0A4E00DC8037}" destId="{1D303A4C-E5C8-407B-8C6A-DF7502108A36}" srcOrd="2" destOrd="0" parTransId="{76426270-8118-4901-BE90-2822F0DF1363}" sibTransId="{C0B3D5DD-A114-4A1A-8D6E-3C4DAD97ECAB}"/>
    <dgm:cxn modelId="{6B9095A6-D336-4A8E-BA8F-E771082FF1A4}" srcId="{F5FBA852-3064-4E33-9B95-00993AB2D277}" destId="{CC07C5D2-F389-4EEA-90C7-0A4E00DC8037}" srcOrd="0" destOrd="0" parTransId="{FC60930C-05DD-49B0-A1DA-7B31F6FF3342}" sibTransId="{224CD8CD-923B-44B3-8501-A1400460FDDD}"/>
    <dgm:cxn modelId="{3214D901-134E-4C91-9032-BAAD892D1933}" type="presOf" srcId="{1D303A4C-E5C8-407B-8C6A-DF7502108A36}" destId="{894DB0FD-B75B-4A3D-A6F3-83922E978215}" srcOrd="0" destOrd="0" presId="urn:microsoft.com/office/officeart/2005/8/layout/radial4"/>
    <dgm:cxn modelId="{EEE40551-7CC1-40D5-AEEA-57FF07C314BE}" type="presOf" srcId="{2017BA3F-9965-4264-900D-5B84729D80FF}" destId="{4071EB08-4434-4AA9-BC65-7AFEEE1D3A45}" srcOrd="0" destOrd="0" presId="urn:microsoft.com/office/officeart/2005/8/layout/radial4"/>
    <dgm:cxn modelId="{B5734AAF-EA2B-4531-A447-0661DAEAFF70}" type="presOf" srcId="{4F9612FE-F3B1-4A65-A75D-66D18FB465B3}" destId="{0B2E506D-D3FA-4151-8C2B-8ADE458991A4}" srcOrd="0" destOrd="0" presId="urn:microsoft.com/office/officeart/2005/8/layout/radial4"/>
    <dgm:cxn modelId="{14BD19AB-9A42-432C-9C50-48425D5A044D}" type="presOf" srcId="{76426270-8118-4901-BE90-2822F0DF1363}" destId="{D2568C60-C147-46B7-868F-2318F1E987E2}" srcOrd="0" destOrd="0" presId="urn:microsoft.com/office/officeart/2005/8/layout/radial4"/>
    <dgm:cxn modelId="{6C25EE46-5294-4B6B-867A-0477E6136EDE}" type="presOf" srcId="{E9283648-1547-4B70-9E7B-AB3D714282EF}" destId="{90D6183A-6D4A-4ABC-A5F6-7A51345F7A6C}" srcOrd="0" destOrd="0" presId="urn:microsoft.com/office/officeart/2005/8/layout/radial4"/>
    <dgm:cxn modelId="{B17D8FD4-B4C1-4E70-B979-6A4D7A2971D5}" type="presOf" srcId="{F5FBA852-3064-4E33-9B95-00993AB2D277}" destId="{15FE1B9C-F8A8-4F49-ADA3-DEC0D0FEE69B}" srcOrd="0" destOrd="0" presId="urn:microsoft.com/office/officeart/2005/8/layout/radial4"/>
    <dgm:cxn modelId="{A71A09D9-7317-421B-A154-2CEF23C91CAC}" srcId="{CC07C5D2-F389-4EEA-90C7-0A4E00DC8037}" destId="{2017BA3F-9965-4264-900D-5B84729D80FF}" srcOrd="1" destOrd="0" parTransId="{F6D32CDD-F695-4AAE-BFBB-35A18D2DCDE3}" sibTransId="{C9FA4639-2E9E-42AC-8682-3C626C25D82D}"/>
    <dgm:cxn modelId="{B3C584A7-41D1-41BD-B0B4-740CC20D8891}" type="presParOf" srcId="{15FE1B9C-F8A8-4F49-ADA3-DEC0D0FEE69B}" destId="{85BE477A-F18A-4A07-AB61-C664A0D1E233}" srcOrd="0" destOrd="0" presId="urn:microsoft.com/office/officeart/2005/8/layout/radial4"/>
    <dgm:cxn modelId="{640CA7D4-D7A8-4E36-995B-4D25F643C3C0}" type="presParOf" srcId="{15FE1B9C-F8A8-4F49-ADA3-DEC0D0FEE69B}" destId="{0B2E506D-D3FA-4151-8C2B-8ADE458991A4}" srcOrd="1" destOrd="0" presId="urn:microsoft.com/office/officeart/2005/8/layout/radial4"/>
    <dgm:cxn modelId="{080F7153-998A-4520-AC4F-B97AC399D9EE}" type="presParOf" srcId="{15FE1B9C-F8A8-4F49-ADA3-DEC0D0FEE69B}" destId="{90D6183A-6D4A-4ABC-A5F6-7A51345F7A6C}" srcOrd="2" destOrd="0" presId="urn:microsoft.com/office/officeart/2005/8/layout/radial4"/>
    <dgm:cxn modelId="{F275325B-37C9-4BC0-BDE1-45D8C303C9F9}" type="presParOf" srcId="{15FE1B9C-F8A8-4F49-ADA3-DEC0D0FEE69B}" destId="{B4917DEF-2DA3-4DFC-9B8F-890147370FA6}" srcOrd="3" destOrd="0" presId="urn:microsoft.com/office/officeart/2005/8/layout/radial4"/>
    <dgm:cxn modelId="{790EC7CA-4F9B-4D1C-B72D-A45C603BB992}" type="presParOf" srcId="{15FE1B9C-F8A8-4F49-ADA3-DEC0D0FEE69B}" destId="{4071EB08-4434-4AA9-BC65-7AFEEE1D3A45}" srcOrd="4" destOrd="0" presId="urn:microsoft.com/office/officeart/2005/8/layout/radial4"/>
    <dgm:cxn modelId="{04CE03FD-93F3-45B5-B01E-C364E3EBA1A7}" type="presParOf" srcId="{15FE1B9C-F8A8-4F49-ADA3-DEC0D0FEE69B}" destId="{D2568C60-C147-46B7-868F-2318F1E987E2}" srcOrd="5" destOrd="0" presId="urn:microsoft.com/office/officeart/2005/8/layout/radial4"/>
    <dgm:cxn modelId="{D248F01A-8674-40FC-8C3D-F4F5DF671C3E}" type="presParOf" srcId="{15FE1B9C-F8A8-4F49-ADA3-DEC0D0FEE69B}" destId="{894DB0FD-B75B-4A3D-A6F3-83922E97821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41D72F4-F3F5-40A5-A067-AB5FD917DAD7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619F7AE-38C4-42E8-AA42-544CC361DB4E}">
      <dgm:prSet phldrT="[Texto]"/>
      <dgm:spPr/>
      <dgm:t>
        <a:bodyPr/>
        <a:lstStyle/>
        <a:p>
          <a:r>
            <a:rPr lang="es-MX" dirty="0"/>
            <a:t>Hipótesis central de la teoría del Desarrollo</a:t>
          </a:r>
        </a:p>
      </dgm:t>
    </dgm:pt>
    <dgm:pt modelId="{897F97EE-699E-408F-9BB4-F4956FF5133C}" type="parTrans" cxnId="{713BBB81-2DC2-4BC3-8C6A-1039151D3D8B}">
      <dgm:prSet/>
      <dgm:spPr/>
      <dgm:t>
        <a:bodyPr/>
        <a:lstStyle/>
        <a:p>
          <a:endParaRPr lang="es-MX"/>
        </a:p>
      </dgm:t>
    </dgm:pt>
    <dgm:pt modelId="{81803EBF-BFDB-4AE1-813A-B7BC7163E7CE}" type="sibTrans" cxnId="{713BBB81-2DC2-4BC3-8C6A-1039151D3D8B}">
      <dgm:prSet/>
      <dgm:spPr/>
      <dgm:t>
        <a:bodyPr/>
        <a:lstStyle/>
        <a:p>
          <a:endParaRPr lang="es-MX"/>
        </a:p>
      </dgm:t>
    </dgm:pt>
    <dgm:pt modelId="{13764EA5-81C4-4D1D-AA00-46E208501801}">
      <dgm:prSet phldrT="[Texto]"/>
      <dgm:spPr/>
      <dgm:t>
        <a:bodyPr/>
        <a:lstStyle/>
        <a:p>
          <a:r>
            <a:rPr lang="es-MX" dirty="0"/>
            <a:t>El desarrollo económico traerá consigo el desarrollo político y social. </a:t>
          </a:r>
        </a:p>
      </dgm:t>
    </dgm:pt>
    <dgm:pt modelId="{1D4C83F8-210D-4370-9A4A-669157764971}" type="parTrans" cxnId="{EF74FBC6-CB1D-45D7-AE5D-57FF5B863561}">
      <dgm:prSet/>
      <dgm:spPr/>
      <dgm:t>
        <a:bodyPr/>
        <a:lstStyle/>
        <a:p>
          <a:endParaRPr lang="es-MX"/>
        </a:p>
      </dgm:t>
    </dgm:pt>
    <dgm:pt modelId="{4C331986-D6FA-4F86-8312-7C511E6300EC}" type="sibTrans" cxnId="{EF74FBC6-CB1D-45D7-AE5D-57FF5B863561}">
      <dgm:prSet/>
      <dgm:spPr/>
      <dgm:t>
        <a:bodyPr/>
        <a:lstStyle/>
        <a:p>
          <a:endParaRPr lang="es-MX"/>
        </a:p>
      </dgm:t>
    </dgm:pt>
    <dgm:pt modelId="{D925F9A2-92A0-4121-AEBA-A2FE9ACFFD10}" type="pres">
      <dgm:prSet presAssocID="{541D72F4-F3F5-40A5-A067-AB5FD917DAD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9AEA0D-903D-4126-9383-2A9C88F7E555}" type="pres">
      <dgm:prSet presAssocID="{2619F7AE-38C4-42E8-AA42-544CC361DB4E}" presName="centerShape" presStyleLbl="node0" presStyleIdx="0" presStyleCnt="1" custLinFactNeighborX="-26730" custLinFactNeighborY="-27421"/>
      <dgm:spPr/>
      <dgm:t>
        <a:bodyPr/>
        <a:lstStyle/>
        <a:p>
          <a:endParaRPr lang="es-MX"/>
        </a:p>
      </dgm:t>
    </dgm:pt>
    <dgm:pt modelId="{87834EA4-4371-4599-889B-28B6F3B94F1B}" type="pres">
      <dgm:prSet presAssocID="{1D4C83F8-210D-4370-9A4A-669157764971}" presName="parTrans" presStyleLbl="sibTrans2D1" presStyleIdx="0" presStyleCnt="1"/>
      <dgm:spPr/>
      <dgm:t>
        <a:bodyPr/>
        <a:lstStyle/>
        <a:p>
          <a:endParaRPr lang="es-MX"/>
        </a:p>
      </dgm:t>
    </dgm:pt>
    <dgm:pt modelId="{8011D987-9183-47AD-9099-6EE8B41FD9B7}" type="pres">
      <dgm:prSet presAssocID="{1D4C83F8-210D-4370-9A4A-669157764971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66EADC88-A0B8-4C3E-BCD6-B7D2BD8449DB}" type="pres">
      <dgm:prSet presAssocID="{13764EA5-81C4-4D1D-AA00-46E208501801}" presName="node" presStyleLbl="node1" presStyleIdx="0" presStyleCnt="1" custRadScaleRad="93871" custRadScaleInc="301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3BBB81-2DC2-4BC3-8C6A-1039151D3D8B}" srcId="{541D72F4-F3F5-40A5-A067-AB5FD917DAD7}" destId="{2619F7AE-38C4-42E8-AA42-544CC361DB4E}" srcOrd="0" destOrd="0" parTransId="{897F97EE-699E-408F-9BB4-F4956FF5133C}" sibTransId="{81803EBF-BFDB-4AE1-813A-B7BC7163E7CE}"/>
    <dgm:cxn modelId="{B6724DD9-4439-41AB-972F-D49942D4CEC7}" type="presOf" srcId="{1D4C83F8-210D-4370-9A4A-669157764971}" destId="{87834EA4-4371-4599-889B-28B6F3B94F1B}" srcOrd="0" destOrd="0" presId="urn:microsoft.com/office/officeart/2005/8/layout/radial5"/>
    <dgm:cxn modelId="{66055B95-B03C-4A35-9370-3E654E50CABD}" type="presOf" srcId="{541D72F4-F3F5-40A5-A067-AB5FD917DAD7}" destId="{D925F9A2-92A0-4121-AEBA-A2FE9ACFFD10}" srcOrd="0" destOrd="0" presId="urn:microsoft.com/office/officeart/2005/8/layout/radial5"/>
    <dgm:cxn modelId="{A146AC0E-B0D5-4D0E-B46F-791BFBC87B65}" type="presOf" srcId="{1D4C83F8-210D-4370-9A4A-669157764971}" destId="{8011D987-9183-47AD-9099-6EE8B41FD9B7}" srcOrd="1" destOrd="0" presId="urn:microsoft.com/office/officeart/2005/8/layout/radial5"/>
    <dgm:cxn modelId="{C4B70168-0079-4A75-ACF1-74F9681205DC}" type="presOf" srcId="{2619F7AE-38C4-42E8-AA42-544CC361DB4E}" destId="{5F9AEA0D-903D-4126-9383-2A9C88F7E555}" srcOrd="0" destOrd="0" presId="urn:microsoft.com/office/officeart/2005/8/layout/radial5"/>
    <dgm:cxn modelId="{EF74FBC6-CB1D-45D7-AE5D-57FF5B863561}" srcId="{2619F7AE-38C4-42E8-AA42-544CC361DB4E}" destId="{13764EA5-81C4-4D1D-AA00-46E208501801}" srcOrd="0" destOrd="0" parTransId="{1D4C83F8-210D-4370-9A4A-669157764971}" sibTransId="{4C331986-D6FA-4F86-8312-7C511E6300EC}"/>
    <dgm:cxn modelId="{534F051F-7185-44C7-89BF-A42763D2DEE6}" type="presOf" srcId="{13764EA5-81C4-4D1D-AA00-46E208501801}" destId="{66EADC88-A0B8-4C3E-BCD6-B7D2BD8449DB}" srcOrd="0" destOrd="0" presId="urn:microsoft.com/office/officeart/2005/8/layout/radial5"/>
    <dgm:cxn modelId="{64C8F430-B507-4E2B-8B3A-BCD3639C2B63}" type="presParOf" srcId="{D925F9A2-92A0-4121-AEBA-A2FE9ACFFD10}" destId="{5F9AEA0D-903D-4126-9383-2A9C88F7E555}" srcOrd="0" destOrd="0" presId="urn:microsoft.com/office/officeart/2005/8/layout/radial5"/>
    <dgm:cxn modelId="{119BB362-592D-4EF4-878E-A6D54B383AC6}" type="presParOf" srcId="{D925F9A2-92A0-4121-AEBA-A2FE9ACFFD10}" destId="{87834EA4-4371-4599-889B-28B6F3B94F1B}" srcOrd="1" destOrd="0" presId="urn:microsoft.com/office/officeart/2005/8/layout/radial5"/>
    <dgm:cxn modelId="{2F1427DA-121E-4051-B7C9-64F1211A7357}" type="presParOf" srcId="{87834EA4-4371-4599-889B-28B6F3B94F1B}" destId="{8011D987-9183-47AD-9099-6EE8B41FD9B7}" srcOrd="0" destOrd="0" presId="urn:microsoft.com/office/officeart/2005/8/layout/radial5"/>
    <dgm:cxn modelId="{94B0268A-4B0F-405D-A123-C2643324972A}" type="presParOf" srcId="{D925F9A2-92A0-4121-AEBA-A2FE9ACFFD10}" destId="{66EADC88-A0B8-4C3E-BCD6-B7D2BD8449DB}" srcOrd="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F04B4F4-0DA9-44F0-926D-BAC45FAD4075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62F8CFB8-AD62-41AF-911D-CB4EAFE93CE1}">
      <dgm:prSet phldrT="[Texto]"/>
      <dgm:spPr/>
      <dgm:t>
        <a:bodyPr/>
        <a:lstStyle/>
        <a:p>
          <a:r>
            <a:rPr lang="es-MX" dirty="0"/>
            <a:t>Naturaleza Exógena</a:t>
          </a:r>
        </a:p>
      </dgm:t>
    </dgm:pt>
    <dgm:pt modelId="{7244FF98-AAF9-4F9C-94FE-F5F8D2172205}" type="parTrans" cxnId="{EF093DAC-1A77-4697-B33B-C268E14F5153}">
      <dgm:prSet/>
      <dgm:spPr/>
      <dgm:t>
        <a:bodyPr/>
        <a:lstStyle/>
        <a:p>
          <a:endParaRPr lang="es-MX"/>
        </a:p>
      </dgm:t>
    </dgm:pt>
    <dgm:pt modelId="{BDCA46DC-EEEA-4F56-B9EF-837521B0FBB8}" type="sibTrans" cxnId="{EF093DAC-1A77-4697-B33B-C268E14F5153}">
      <dgm:prSet/>
      <dgm:spPr/>
      <dgm:t>
        <a:bodyPr/>
        <a:lstStyle/>
        <a:p>
          <a:endParaRPr lang="es-MX"/>
        </a:p>
      </dgm:t>
    </dgm:pt>
    <dgm:pt modelId="{F7A5A477-2C02-4624-A60C-014CA95A5FC9}">
      <dgm:prSet phldrT="[Texto]"/>
      <dgm:spPr/>
      <dgm:t>
        <a:bodyPr/>
        <a:lstStyle/>
        <a:p>
          <a:r>
            <a:rPr lang="es-MX" dirty="0"/>
            <a:t>Naturaleza Endógena</a:t>
          </a:r>
        </a:p>
      </dgm:t>
    </dgm:pt>
    <dgm:pt modelId="{027FC3E8-E05B-48ED-BE59-C8958298FC65}" type="parTrans" cxnId="{536B7564-4A18-4BF2-BF1B-6103CB3A2ED4}">
      <dgm:prSet/>
      <dgm:spPr/>
      <dgm:t>
        <a:bodyPr/>
        <a:lstStyle/>
        <a:p>
          <a:endParaRPr lang="es-MX"/>
        </a:p>
      </dgm:t>
    </dgm:pt>
    <dgm:pt modelId="{390DFA09-0CC1-430C-B29F-F73F2C599D83}" type="sibTrans" cxnId="{536B7564-4A18-4BF2-BF1B-6103CB3A2ED4}">
      <dgm:prSet/>
      <dgm:spPr/>
      <dgm:t>
        <a:bodyPr/>
        <a:lstStyle/>
        <a:p>
          <a:endParaRPr lang="es-MX"/>
        </a:p>
      </dgm:t>
    </dgm:pt>
    <dgm:pt modelId="{42A88198-BE07-4A89-BD36-B993A6B0D53B}" type="pres">
      <dgm:prSet presAssocID="{AF04B4F4-0DA9-44F0-926D-BAC45FAD4075}" presName="linearFlow" presStyleCnt="0">
        <dgm:presLayoutVars>
          <dgm:dir/>
          <dgm:resizeHandles val="exact"/>
        </dgm:presLayoutVars>
      </dgm:prSet>
      <dgm:spPr/>
    </dgm:pt>
    <dgm:pt modelId="{22D2B44E-FB0B-41A1-B549-ABE704EAD43C}" type="pres">
      <dgm:prSet presAssocID="{62F8CFB8-AD62-41AF-911D-CB4EAFE93CE1}" presName="composite" presStyleCnt="0"/>
      <dgm:spPr/>
    </dgm:pt>
    <dgm:pt modelId="{0B48188A-7B3E-4A0D-BF81-8494FB7A3D2C}" type="pres">
      <dgm:prSet presAssocID="{62F8CFB8-AD62-41AF-911D-CB4EAFE93CE1}" presName="imgShp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16A0BBB-3969-48C4-B925-9AAF5C5DB5C9}" type="pres">
      <dgm:prSet presAssocID="{62F8CFB8-AD62-41AF-911D-CB4EAFE93CE1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0B19DA-76E3-4EDE-B5E6-AB09949D0BAC}" type="pres">
      <dgm:prSet presAssocID="{BDCA46DC-EEEA-4F56-B9EF-837521B0FBB8}" presName="spacing" presStyleCnt="0"/>
      <dgm:spPr/>
    </dgm:pt>
    <dgm:pt modelId="{4ACBC1E4-3922-4704-9F4E-DF4F624AFC3F}" type="pres">
      <dgm:prSet presAssocID="{F7A5A477-2C02-4624-A60C-014CA95A5FC9}" presName="composite" presStyleCnt="0"/>
      <dgm:spPr/>
    </dgm:pt>
    <dgm:pt modelId="{5C67C40C-9375-419D-84E5-159ED20F6B59}" type="pres">
      <dgm:prSet presAssocID="{F7A5A477-2C02-4624-A60C-014CA95A5FC9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A83CF41B-3606-477E-BD33-97C58D83B50A}" type="pres">
      <dgm:prSet presAssocID="{F7A5A477-2C02-4624-A60C-014CA95A5FC9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911A7C7-0690-4E79-85A0-63070A2B12B9}" type="presOf" srcId="{AF04B4F4-0DA9-44F0-926D-BAC45FAD4075}" destId="{42A88198-BE07-4A89-BD36-B993A6B0D53B}" srcOrd="0" destOrd="0" presId="urn:microsoft.com/office/officeart/2005/8/layout/vList3"/>
    <dgm:cxn modelId="{EF093DAC-1A77-4697-B33B-C268E14F5153}" srcId="{AF04B4F4-0DA9-44F0-926D-BAC45FAD4075}" destId="{62F8CFB8-AD62-41AF-911D-CB4EAFE93CE1}" srcOrd="0" destOrd="0" parTransId="{7244FF98-AAF9-4F9C-94FE-F5F8D2172205}" sibTransId="{BDCA46DC-EEEA-4F56-B9EF-837521B0FBB8}"/>
    <dgm:cxn modelId="{A9AAD705-9122-4884-8BD2-C9F13DEA30C3}" type="presOf" srcId="{62F8CFB8-AD62-41AF-911D-CB4EAFE93CE1}" destId="{216A0BBB-3969-48C4-B925-9AAF5C5DB5C9}" srcOrd="0" destOrd="0" presId="urn:microsoft.com/office/officeart/2005/8/layout/vList3"/>
    <dgm:cxn modelId="{3A992389-7FE4-4D57-8165-940A6830A53A}" type="presOf" srcId="{F7A5A477-2C02-4624-A60C-014CA95A5FC9}" destId="{A83CF41B-3606-477E-BD33-97C58D83B50A}" srcOrd="0" destOrd="0" presId="urn:microsoft.com/office/officeart/2005/8/layout/vList3"/>
    <dgm:cxn modelId="{536B7564-4A18-4BF2-BF1B-6103CB3A2ED4}" srcId="{AF04B4F4-0DA9-44F0-926D-BAC45FAD4075}" destId="{F7A5A477-2C02-4624-A60C-014CA95A5FC9}" srcOrd="1" destOrd="0" parTransId="{027FC3E8-E05B-48ED-BE59-C8958298FC65}" sibTransId="{390DFA09-0CC1-430C-B29F-F73F2C599D83}"/>
    <dgm:cxn modelId="{1137FBE3-4A40-45E8-8F2C-48F8485B44EC}" type="presParOf" srcId="{42A88198-BE07-4A89-BD36-B993A6B0D53B}" destId="{22D2B44E-FB0B-41A1-B549-ABE704EAD43C}" srcOrd="0" destOrd="0" presId="urn:microsoft.com/office/officeart/2005/8/layout/vList3"/>
    <dgm:cxn modelId="{C75F6577-9274-4E19-8A8B-E8BA5F397BC2}" type="presParOf" srcId="{22D2B44E-FB0B-41A1-B549-ABE704EAD43C}" destId="{0B48188A-7B3E-4A0D-BF81-8494FB7A3D2C}" srcOrd="0" destOrd="0" presId="urn:microsoft.com/office/officeart/2005/8/layout/vList3"/>
    <dgm:cxn modelId="{958D5C0B-87C7-4781-956F-F4CC610BD406}" type="presParOf" srcId="{22D2B44E-FB0B-41A1-B549-ABE704EAD43C}" destId="{216A0BBB-3969-48C4-B925-9AAF5C5DB5C9}" srcOrd="1" destOrd="0" presId="urn:microsoft.com/office/officeart/2005/8/layout/vList3"/>
    <dgm:cxn modelId="{56346A0C-68C4-4B9F-A9A6-905B84027226}" type="presParOf" srcId="{42A88198-BE07-4A89-BD36-B993A6B0D53B}" destId="{2B0B19DA-76E3-4EDE-B5E6-AB09949D0BAC}" srcOrd="1" destOrd="0" presId="urn:microsoft.com/office/officeart/2005/8/layout/vList3"/>
    <dgm:cxn modelId="{E4FF0416-FD35-4818-8086-AE85BFFE5350}" type="presParOf" srcId="{42A88198-BE07-4A89-BD36-B993A6B0D53B}" destId="{4ACBC1E4-3922-4704-9F4E-DF4F624AFC3F}" srcOrd="2" destOrd="0" presId="urn:microsoft.com/office/officeart/2005/8/layout/vList3"/>
    <dgm:cxn modelId="{149D1FE9-2278-4176-B7E8-A8FF6C74B9D9}" type="presParOf" srcId="{4ACBC1E4-3922-4704-9F4E-DF4F624AFC3F}" destId="{5C67C40C-9375-419D-84E5-159ED20F6B59}" srcOrd="0" destOrd="0" presId="urn:microsoft.com/office/officeart/2005/8/layout/vList3"/>
    <dgm:cxn modelId="{2DB8E6FE-75CD-4586-BF7E-81DBAD9BFA2F}" type="presParOf" srcId="{4ACBC1E4-3922-4704-9F4E-DF4F624AFC3F}" destId="{A83CF41B-3606-477E-BD33-97C58D83B50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44C1761-9036-49EF-AE29-E8F6EE4408D8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9E02D7A-7809-4846-A619-682BA9CFD05D}">
      <dgm:prSet phldrT="[Texto]"/>
      <dgm:spPr/>
      <dgm:t>
        <a:bodyPr/>
        <a:lstStyle/>
        <a:p>
          <a:r>
            <a:rPr lang="es-MX" dirty="0"/>
            <a:t>Mercado Interno</a:t>
          </a:r>
        </a:p>
      </dgm:t>
    </dgm:pt>
    <dgm:pt modelId="{0500EAED-C406-4A18-8AC5-5A89818B3E00}" type="parTrans" cxnId="{5D8D9B29-6375-4A5B-8E58-2B2A5284FCED}">
      <dgm:prSet/>
      <dgm:spPr/>
      <dgm:t>
        <a:bodyPr/>
        <a:lstStyle/>
        <a:p>
          <a:endParaRPr lang="es-MX"/>
        </a:p>
      </dgm:t>
    </dgm:pt>
    <dgm:pt modelId="{E975670C-0724-4A20-8206-328462763A3A}" type="sibTrans" cxnId="{5D8D9B29-6375-4A5B-8E58-2B2A5284FCED}">
      <dgm:prSet/>
      <dgm:spPr/>
      <dgm:t>
        <a:bodyPr/>
        <a:lstStyle/>
        <a:p>
          <a:endParaRPr lang="es-MX"/>
        </a:p>
      </dgm:t>
    </dgm:pt>
    <dgm:pt modelId="{39C7A6FC-5165-41F2-BDCA-8EA95939CE75}">
      <dgm:prSet phldrT="[Texto]"/>
      <dgm:spPr/>
      <dgm:t>
        <a:bodyPr/>
        <a:lstStyle/>
        <a:p>
          <a:r>
            <a:rPr lang="es-MX" dirty="0"/>
            <a:t>Productividad</a:t>
          </a:r>
        </a:p>
      </dgm:t>
    </dgm:pt>
    <dgm:pt modelId="{CFD6DC3A-0E54-42AA-9109-B5A0F53EA3E7}" type="parTrans" cxnId="{3512378B-0977-4CEC-9CF4-A52EE5033011}">
      <dgm:prSet/>
      <dgm:spPr/>
      <dgm:t>
        <a:bodyPr/>
        <a:lstStyle/>
        <a:p>
          <a:endParaRPr lang="es-MX"/>
        </a:p>
      </dgm:t>
    </dgm:pt>
    <dgm:pt modelId="{3E162CC7-93DB-464A-B671-D760F84BCB2C}" type="sibTrans" cxnId="{3512378B-0977-4CEC-9CF4-A52EE5033011}">
      <dgm:prSet/>
      <dgm:spPr/>
      <dgm:t>
        <a:bodyPr/>
        <a:lstStyle/>
        <a:p>
          <a:endParaRPr lang="es-MX"/>
        </a:p>
      </dgm:t>
    </dgm:pt>
    <dgm:pt modelId="{427DC748-24DB-423E-9ED7-797378BECEE5}">
      <dgm:prSet phldrT="[Texto]"/>
      <dgm:spPr/>
      <dgm:t>
        <a:bodyPr/>
        <a:lstStyle/>
        <a:p>
          <a:r>
            <a:rPr lang="es-MX" dirty="0"/>
            <a:t>Metas </a:t>
          </a:r>
        </a:p>
      </dgm:t>
    </dgm:pt>
    <dgm:pt modelId="{F0D7CB84-4A00-4407-A17F-DCD16FFC0B33}" type="parTrans" cxnId="{DF503229-5AB1-4A04-9CEE-133BBD8A8670}">
      <dgm:prSet/>
      <dgm:spPr/>
      <dgm:t>
        <a:bodyPr/>
        <a:lstStyle/>
        <a:p>
          <a:endParaRPr lang="es-MX"/>
        </a:p>
      </dgm:t>
    </dgm:pt>
    <dgm:pt modelId="{7625F139-6E69-4D77-924B-625F92CA2773}" type="sibTrans" cxnId="{DF503229-5AB1-4A04-9CEE-133BBD8A8670}">
      <dgm:prSet/>
      <dgm:spPr/>
      <dgm:t>
        <a:bodyPr/>
        <a:lstStyle/>
        <a:p>
          <a:endParaRPr lang="es-MX"/>
        </a:p>
      </dgm:t>
    </dgm:pt>
    <dgm:pt modelId="{01A44528-277A-46C4-8320-08D30E334F1A}">
      <dgm:prSet phldrT="[Texto]"/>
      <dgm:spPr/>
      <dgm:t>
        <a:bodyPr/>
        <a:lstStyle/>
        <a:p>
          <a:r>
            <a:rPr lang="es-MX" dirty="0"/>
            <a:t>Creíbles</a:t>
          </a:r>
        </a:p>
      </dgm:t>
    </dgm:pt>
    <dgm:pt modelId="{0F4963A6-0539-4CF1-ADCD-14D38BDB2456}" type="parTrans" cxnId="{223EE9F7-AAE9-462C-9E1F-49CA4910AFC0}">
      <dgm:prSet/>
      <dgm:spPr/>
      <dgm:t>
        <a:bodyPr/>
        <a:lstStyle/>
        <a:p>
          <a:endParaRPr lang="es-MX"/>
        </a:p>
      </dgm:t>
    </dgm:pt>
    <dgm:pt modelId="{F4B984DA-2733-45D2-8256-93313613DAC7}" type="sibTrans" cxnId="{223EE9F7-AAE9-462C-9E1F-49CA4910AFC0}">
      <dgm:prSet/>
      <dgm:spPr/>
      <dgm:t>
        <a:bodyPr/>
        <a:lstStyle/>
        <a:p>
          <a:endParaRPr lang="es-MX"/>
        </a:p>
      </dgm:t>
    </dgm:pt>
    <dgm:pt modelId="{6B8991DA-17BC-4181-A059-730DA81195A9}" type="pres">
      <dgm:prSet presAssocID="{D44C1761-9036-49EF-AE29-E8F6EE4408D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A1076A0-1DCF-40E9-B727-894F26959026}" type="pres">
      <dgm:prSet presAssocID="{D44C1761-9036-49EF-AE29-E8F6EE4408D8}" presName="diamond" presStyleLbl="bgShp" presStyleIdx="0" presStyleCnt="1"/>
      <dgm:spPr/>
    </dgm:pt>
    <dgm:pt modelId="{545F3B11-8BD3-4B27-9A9D-9DC78494FE07}" type="pres">
      <dgm:prSet presAssocID="{D44C1761-9036-49EF-AE29-E8F6EE4408D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4DC92B-8F11-4B37-A46F-7E196D1BFDB4}" type="pres">
      <dgm:prSet presAssocID="{D44C1761-9036-49EF-AE29-E8F6EE4408D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7FEE3B-1A25-4CFC-B222-A0293A00ED6B}" type="pres">
      <dgm:prSet presAssocID="{D44C1761-9036-49EF-AE29-E8F6EE4408D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D5216A-D424-4CC9-BC9E-F0935BD0EBC0}" type="pres">
      <dgm:prSet presAssocID="{D44C1761-9036-49EF-AE29-E8F6EE4408D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9D6D56-A151-4869-858E-CCF730C26BE6}" type="presOf" srcId="{39C7A6FC-5165-41F2-BDCA-8EA95939CE75}" destId="{3D4DC92B-8F11-4B37-A46F-7E196D1BFDB4}" srcOrd="0" destOrd="0" presId="urn:microsoft.com/office/officeart/2005/8/layout/matrix3"/>
    <dgm:cxn modelId="{387C4E3D-2C28-48AF-8A37-5F1990F55400}" type="presOf" srcId="{D44C1761-9036-49EF-AE29-E8F6EE4408D8}" destId="{6B8991DA-17BC-4181-A059-730DA81195A9}" srcOrd="0" destOrd="0" presId="urn:microsoft.com/office/officeart/2005/8/layout/matrix3"/>
    <dgm:cxn modelId="{223EE9F7-AAE9-462C-9E1F-49CA4910AFC0}" srcId="{D44C1761-9036-49EF-AE29-E8F6EE4408D8}" destId="{01A44528-277A-46C4-8320-08D30E334F1A}" srcOrd="3" destOrd="0" parTransId="{0F4963A6-0539-4CF1-ADCD-14D38BDB2456}" sibTransId="{F4B984DA-2733-45D2-8256-93313613DAC7}"/>
    <dgm:cxn modelId="{323C5158-30FD-4710-B9CE-869E20B88292}" type="presOf" srcId="{C9E02D7A-7809-4846-A619-682BA9CFD05D}" destId="{545F3B11-8BD3-4B27-9A9D-9DC78494FE07}" srcOrd="0" destOrd="0" presId="urn:microsoft.com/office/officeart/2005/8/layout/matrix3"/>
    <dgm:cxn modelId="{00F66ABD-0D8A-4393-829E-9CF9581A6555}" type="presOf" srcId="{427DC748-24DB-423E-9ED7-797378BECEE5}" destId="{567FEE3B-1A25-4CFC-B222-A0293A00ED6B}" srcOrd="0" destOrd="0" presId="urn:microsoft.com/office/officeart/2005/8/layout/matrix3"/>
    <dgm:cxn modelId="{5D8D9B29-6375-4A5B-8E58-2B2A5284FCED}" srcId="{D44C1761-9036-49EF-AE29-E8F6EE4408D8}" destId="{C9E02D7A-7809-4846-A619-682BA9CFD05D}" srcOrd="0" destOrd="0" parTransId="{0500EAED-C406-4A18-8AC5-5A89818B3E00}" sibTransId="{E975670C-0724-4A20-8206-328462763A3A}"/>
    <dgm:cxn modelId="{3512378B-0977-4CEC-9CF4-A52EE5033011}" srcId="{D44C1761-9036-49EF-AE29-E8F6EE4408D8}" destId="{39C7A6FC-5165-41F2-BDCA-8EA95939CE75}" srcOrd="1" destOrd="0" parTransId="{CFD6DC3A-0E54-42AA-9109-B5A0F53EA3E7}" sibTransId="{3E162CC7-93DB-464A-B671-D760F84BCB2C}"/>
    <dgm:cxn modelId="{DF503229-5AB1-4A04-9CEE-133BBD8A8670}" srcId="{D44C1761-9036-49EF-AE29-E8F6EE4408D8}" destId="{427DC748-24DB-423E-9ED7-797378BECEE5}" srcOrd="2" destOrd="0" parTransId="{F0D7CB84-4A00-4407-A17F-DCD16FFC0B33}" sibTransId="{7625F139-6E69-4D77-924B-625F92CA2773}"/>
    <dgm:cxn modelId="{5F64F973-72EB-4EA7-899C-59319069BD35}" type="presOf" srcId="{01A44528-277A-46C4-8320-08D30E334F1A}" destId="{93D5216A-D424-4CC9-BC9E-F0935BD0EBC0}" srcOrd="0" destOrd="0" presId="urn:microsoft.com/office/officeart/2005/8/layout/matrix3"/>
    <dgm:cxn modelId="{21FCE2C4-FBC8-422E-9D84-08D833F79646}" type="presParOf" srcId="{6B8991DA-17BC-4181-A059-730DA81195A9}" destId="{DA1076A0-1DCF-40E9-B727-894F26959026}" srcOrd="0" destOrd="0" presId="urn:microsoft.com/office/officeart/2005/8/layout/matrix3"/>
    <dgm:cxn modelId="{14D803C1-2B0B-43EB-B48E-BDE01858A4B1}" type="presParOf" srcId="{6B8991DA-17BC-4181-A059-730DA81195A9}" destId="{545F3B11-8BD3-4B27-9A9D-9DC78494FE07}" srcOrd="1" destOrd="0" presId="urn:microsoft.com/office/officeart/2005/8/layout/matrix3"/>
    <dgm:cxn modelId="{5FEA9BB7-CE7C-44A5-8D11-42FD5547F5C4}" type="presParOf" srcId="{6B8991DA-17BC-4181-A059-730DA81195A9}" destId="{3D4DC92B-8F11-4B37-A46F-7E196D1BFDB4}" srcOrd="2" destOrd="0" presId="urn:microsoft.com/office/officeart/2005/8/layout/matrix3"/>
    <dgm:cxn modelId="{9258D3FE-AFA3-475C-ABA3-C47B9085E138}" type="presParOf" srcId="{6B8991DA-17BC-4181-A059-730DA81195A9}" destId="{567FEE3B-1A25-4CFC-B222-A0293A00ED6B}" srcOrd="3" destOrd="0" presId="urn:microsoft.com/office/officeart/2005/8/layout/matrix3"/>
    <dgm:cxn modelId="{C117D298-5C33-45AD-AC9E-8EB933596F3C}" type="presParOf" srcId="{6B8991DA-17BC-4181-A059-730DA81195A9}" destId="{93D5216A-D424-4CC9-BC9E-F0935BD0EBC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DD6D1A0-F84E-41CA-8789-6EA567E6220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FA18EB16-5A35-4806-9437-C59F99398501}">
      <dgm:prSet phldrT="[Texto]"/>
      <dgm:spPr/>
      <dgm:t>
        <a:bodyPr/>
        <a:lstStyle/>
        <a:p>
          <a:r>
            <a:rPr lang="es-MX" dirty="0"/>
            <a:t>Organización del espacio</a:t>
          </a:r>
        </a:p>
      </dgm:t>
    </dgm:pt>
    <dgm:pt modelId="{57B38D0B-C314-4A3A-8FA6-FE06967EBC26}" type="parTrans" cxnId="{C03C1FBE-E0EC-447C-A760-B605CF8A2A90}">
      <dgm:prSet/>
      <dgm:spPr/>
      <dgm:t>
        <a:bodyPr/>
        <a:lstStyle/>
        <a:p>
          <a:endParaRPr lang="es-MX"/>
        </a:p>
      </dgm:t>
    </dgm:pt>
    <dgm:pt modelId="{65C647BC-C80A-489D-88F0-BD293E87237F}" type="sibTrans" cxnId="{C03C1FBE-E0EC-447C-A760-B605CF8A2A90}">
      <dgm:prSet/>
      <dgm:spPr/>
      <dgm:t>
        <a:bodyPr/>
        <a:lstStyle/>
        <a:p>
          <a:endParaRPr lang="es-MX"/>
        </a:p>
      </dgm:t>
    </dgm:pt>
    <dgm:pt modelId="{384C7E36-029E-4282-8493-5EE5F3B2F1D1}">
      <dgm:prSet phldrT="[Texto]"/>
      <dgm:spPr/>
      <dgm:t>
        <a:bodyPr/>
        <a:lstStyle/>
        <a:p>
          <a:r>
            <a:rPr lang="es-MX" dirty="0"/>
            <a:t>Relaciones espaciales, económicas y sociales</a:t>
          </a:r>
        </a:p>
      </dgm:t>
    </dgm:pt>
    <dgm:pt modelId="{C188D6B9-9033-485E-BA46-C9381BC0981B}" type="parTrans" cxnId="{47B5774A-52EC-4659-A721-B9F88D52B7FF}">
      <dgm:prSet/>
      <dgm:spPr/>
      <dgm:t>
        <a:bodyPr/>
        <a:lstStyle/>
        <a:p>
          <a:endParaRPr lang="es-MX"/>
        </a:p>
      </dgm:t>
    </dgm:pt>
    <dgm:pt modelId="{5BEAC2EB-D427-4729-9A5C-4B2A8B0DD47E}" type="sibTrans" cxnId="{47B5774A-52EC-4659-A721-B9F88D52B7FF}">
      <dgm:prSet/>
      <dgm:spPr/>
      <dgm:t>
        <a:bodyPr/>
        <a:lstStyle/>
        <a:p>
          <a:endParaRPr lang="es-MX"/>
        </a:p>
      </dgm:t>
    </dgm:pt>
    <dgm:pt modelId="{4E03DD49-E8C6-4957-A716-F4FB2B2E8974}">
      <dgm:prSet phldrT="[Texto]"/>
      <dgm:spPr/>
      <dgm:t>
        <a:bodyPr/>
        <a:lstStyle/>
        <a:p>
          <a:r>
            <a:rPr lang="es-MX" dirty="0"/>
            <a:t>Interacción- Globalización</a:t>
          </a:r>
        </a:p>
      </dgm:t>
    </dgm:pt>
    <dgm:pt modelId="{EC2633A1-25E5-422D-8BF4-6AD6019E21D1}" type="parTrans" cxnId="{03C6C3DB-975A-497C-8F2D-5AA240E93426}">
      <dgm:prSet/>
      <dgm:spPr/>
      <dgm:t>
        <a:bodyPr/>
        <a:lstStyle/>
        <a:p>
          <a:endParaRPr lang="es-MX"/>
        </a:p>
      </dgm:t>
    </dgm:pt>
    <dgm:pt modelId="{F3666FA8-2EF6-48E3-91DD-DFCBD2BFA0B7}" type="sibTrans" cxnId="{03C6C3DB-975A-497C-8F2D-5AA240E93426}">
      <dgm:prSet/>
      <dgm:spPr/>
      <dgm:t>
        <a:bodyPr/>
        <a:lstStyle/>
        <a:p>
          <a:endParaRPr lang="es-MX"/>
        </a:p>
      </dgm:t>
    </dgm:pt>
    <dgm:pt modelId="{7FAE8FF1-1DE9-47B9-9FDE-52F4B9F4B844}">
      <dgm:prSet/>
      <dgm:spPr/>
      <dgm:t>
        <a:bodyPr/>
        <a:lstStyle/>
        <a:p>
          <a:r>
            <a:rPr lang="es-MX" dirty="0"/>
            <a:t>Políticas internas</a:t>
          </a:r>
        </a:p>
      </dgm:t>
    </dgm:pt>
    <dgm:pt modelId="{6467D5CC-E9B2-4363-8870-8C0D435A2069}" type="parTrans" cxnId="{979D5568-4D84-42F4-A10F-7F0A60C0046F}">
      <dgm:prSet/>
      <dgm:spPr/>
      <dgm:t>
        <a:bodyPr/>
        <a:lstStyle/>
        <a:p>
          <a:endParaRPr lang="es-MX"/>
        </a:p>
      </dgm:t>
    </dgm:pt>
    <dgm:pt modelId="{E6540032-3BD4-44FD-A996-D923066C449F}" type="sibTrans" cxnId="{979D5568-4D84-42F4-A10F-7F0A60C0046F}">
      <dgm:prSet/>
      <dgm:spPr/>
      <dgm:t>
        <a:bodyPr/>
        <a:lstStyle/>
        <a:p>
          <a:endParaRPr lang="es-MX"/>
        </a:p>
      </dgm:t>
    </dgm:pt>
    <dgm:pt modelId="{828C2D04-1957-4AF5-A2AC-69AAF3530387}" type="pres">
      <dgm:prSet presAssocID="{0DD6D1A0-F84E-41CA-8789-6EA567E62202}" presName="Name0" presStyleCnt="0">
        <dgm:presLayoutVars>
          <dgm:dir/>
          <dgm:animLvl val="lvl"/>
          <dgm:resizeHandles val="exact"/>
        </dgm:presLayoutVars>
      </dgm:prSet>
      <dgm:spPr/>
    </dgm:pt>
    <dgm:pt modelId="{8CCA8735-348A-432E-8F89-36442981CAA4}" type="pres">
      <dgm:prSet presAssocID="{FA18EB16-5A35-4806-9437-C59F9939850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32AB0C-8470-420A-8783-DEEC93FBC35F}" type="pres">
      <dgm:prSet presAssocID="{65C647BC-C80A-489D-88F0-BD293E87237F}" presName="parTxOnlySpace" presStyleCnt="0"/>
      <dgm:spPr/>
    </dgm:pt>
    <dgm:pt modelId="{C49D6D6E-82FC-4210-82DC-B2487856774C}" type="pres">
      <dgm:prSet presAssocID="{384C7E36-029E-4282-8493-5EE5F3B2F1D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6A3B8D-15E8-44AB-B6A9-5052FEF9F4ED}" type="pres">
      <dgm:prSet presAssocID="{5BEAC2EB-D427-4729-9A5C-4B2A8B0DD47E}" presName="parTxOnlySpace" presStyleCnt="0"/>
      <dgm:spPr/>
    </dgm:pt>
    <dgm:pt modelId="{08F0038E-7F19-4682-926E-0520AE885000}" type="pres">
      <dgm:prSet presAssocID="{7FAE8FF1-1DE9-47B9-9FDE-52F4B9F4B84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D0228D-7A1C-4FE1-AE2E-8D944A52881F}" type="pres">
      <dgm:prSet presAssocID="{E6540032-3BD4-44FD-A996-D923066C449F}" presName="parTxOnlySpace" presStyleCnt="0"/>
      <dgm:spPr/>
    </dgm:pt>
    <dgm:pt modelId="{8E867739-DA44-4089-8475-E13F4135F831}" type="pres">
      <dgm:prSet presAssocID="{4E03DD49-E8C6-4957-A716-F4FB2B2E8974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B5774A-52EC-4659-A721-B9F88D52B7FF}" srcId="{0DD6D1A0-F84E-41CA-8789-6EA567E62202}" destId="{384C7E36-029E-4282-8493-5EE5F3B2F1D1}" srcOrd="1" destOrd="0" parTransId="{C188D6B9-9033-485E-BA46-C9381BC0981B}" sibTransId="{5BEAC2EB-D427-4729-9A5C-4B2A8B0DD47E}"/>
    <dgm:cxn modelId="{CF5F3171-1D14-4167-AEC7-03DD08C6B8B6}" type="presOf" srcId="{7FAE8FF1-1DE9-47B9-9FDE-52F4B9F4B844}" destId="{08F0038E-7F19-4682-926E-0520AE885000}" srcOrd="0" destOrd="0" presId="urn:microsoft.com/office/officeart/2005/8/layout/chevron1"/>
    <dgm:cxn modelId="{8443B9B7-50AE-485E-9258-489349F4FDF6}" type="presOf" srcId="{0DD6D1A0-F84E-41CA-8789-6EA567E62202}" destId="{828C2D04-1957-4AF5-A2AC-69AAF3530387}" srcOrd="0" destOrd="0" presId="urn:microsoft.com/office/officeart/2005/8/layout/chevron1"/>
    <dgm:cxn modelId="{B5E09FC6-0DBD-44F0-BD0B-192B45A1BD84}" type="presOf" srcId="{FA18EB16-5A35-4806-9437-C59F99398501}" destId="{8CCA8735-348A-432E-8F89-36442981CAA4}" srcOrd="0" destOrd="0" presId="urn:microsoft.com/office/officeart/2005/8/layout/chevron1"/>
    <dgm:cxn modelId="{C03C1FBE-E0EC-447C-A760-B605CF8A2A90}" srcId="{0DD6D1A0-F84E-41CA-8789-6EA567E62202}" destId="{FA18EB16-5A35-4806-9437-C59F99398501}" srcOrd="0" destOrd="0" parTransId="{57B38D0B-C314-4A3A-8FA6-FE06967EBC26}" sibTransId="{65C647BC-C80A-489D-88F0-BD293E87237F}"/>
    <dgm:cxn modelId="{979D5568-4D84-42F4-A10F-7F0A60C0046F}" srcId="{0DD6D1A0-F84E-41CA-8789-6EA567E62202}" destId="{7FAE8FF1-1DE9-47B9-9FDE-52F4B9F4B844}" srcOrd="2" destOrd="0" parTransId="{6467D5CC-E9B2-4363-8870-8C0D435A2069}" sibTransId="{E6540032-3BD4-44FD-A996-D923066C449F}"/>
    <dgm:cxn modelId="{6713764B-96DC-49CA-8738-136867EE3C9A}" type="presOf" srcId="{384C7E36-029E-4282-8493-5EE5F3B2F1D1}" destId="{C49D6D6E-82FC-4210-82DC-B2487856774C}" srcOrd="0" destOrd="0" presId="urn:microsoft.com/office/officeart/2005/8/layout/chevron1"/>
    <dgm:cxn modelId="{03C6C3DB-975A-497C-8F2D-5AA240E93426}" srcId="{0DD6D1A0-F84E-41CA-8789-6EA567E62202}" destId="{4E03DD49-E8C6-4957-A716-F4FB2B2E8974}" srcOrd="3" destOrd="0" parTransId="{EC2633A1-25E5-422D-8BF4-6AD6019E21D1}" sibTransId="{F3666FA8-2EF6-48E3-91DD-DFCBD2BFA0B7}"/>
    <dgm:cxn modelId="{4BE64CAA-5C0E-41F6-97E6-469AAE8E4F20}" type="presOf" srcId="{4E03DD49-E8C6-4957-A716-F4FB2B2E8974}" destId="{8E867739-DA44-4089-8475-E13F4135F831}" srcOrd="0" destOrd="0" presId="urn:microsoft.com/office/officeart/2005/8/layout/chevron1"/>
    <dgm:cxn modelId="{BF99B616-4040-46B8-A10A-D12CA6116D28}" type="presParOf" srcId="{828C2D04-1957-4AF5-A2AC-69AAF3530387}" destId="{8CCA8735-348A-432E-8F89-36442981CAA4}" srcOrd="0" destOrd="0" presId="urn:microsoft.com/office/officeart/2005/8/layout/chevron1"/>
    <dgm:cxn modelId="{0567E8EF-6AFA-472C-A64D-8B4878E96E0F}" type="presParOf" srcId="{828C2D04-1957-4AF5-A2AC-69AAF3530387}" destId="{5E32AB0C-8470-420A-8783-DEEC93FBC35F}" srcOrd="1" destOrd="0" presId="urn:microsoft.com/office/officeart/2005/8/layout/chevron1"/>
    <dgm:cxn modelId="{16779290-E685-4151-8C32-DDA9F188775D}" type="presParOf" srcId="{828C2D04-1957-4AF5-A2AC-69AAF3530387}" destId="{C49D6D6E-82FC-4210-82DC-B2487856774C}" srcOrd="2" destOrd="0" presId="urn:microsoft.com/office/officeart/2005/8/layout/chevron1"/>
    <dgm:cxn modelId="{CE7E6E51-D20A-455A-8558-765A8A91BA30}" type="presParOf" srcId="{828C2D04-1957-4AF5-A2AC-69AAF3530387}" destId="{C96A3B8D-15E8-44AB-B6A9-5052FEF9F4ED}" srcOrd="3" destOrd="0" presId="urn:microsoft.com/office/officeart/2005/8/layout/chevron1"/>
    <dgm:cxn modelId="{F4EE622F-55A4-4051-8BEB-A655FB6FF3AA}" type="presParOf" srcId="{828C2D04-1957-4AF5-A2AC-69AAF3530387}" destId="{08F0038E-7F19-4682-926E-0520AE885000}" srcOrd="4" destOrd="0" presId="urn:microsoft.com/office/officeart/2005/8/layout/chevron1"/>
    <dgm:cxn modelId="{BF6544C9-7251-4AC3-9437-681214EC061D}" type="presParOf" srcId="{828C2D04-1957-4AF5-A2AC-69AAF3530387}" destId="{C2D0228D-7A1C-4FE1-AE2E-8D944A52881F}" srcOrd="5" destOrd="0" presId="urn:microsoft.com/office/officeart/2005/8/layout/chevron1"/>
    <dgm:cxn modelId="{28DBBCDB-493D-4741-94FD-CCBB30E89AF2}" type="presParOf" srcId="{828C2D04-1957-4AF5-A2AC-69AAF3530387}" destId="{8E867739-DA44-4089-8475-E13F4135F831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C32B05-62EA-407A-B21C-2310C7945705}" type="doc">
      <dgm:prSet loTypeId="urn:microsoft.com/office/officeart/2011/layout/CircleProcess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2D71409-67F9-455C-8C6D-716D284AAA6B}">
      <dgm:prSet phldrT="[Text]" custT="1"/>
      <dgm:spPr>
        <a:xfrm>
          <a:off x="333050" y="877499"/>
          <a:ext cx="1042930" cy="10429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2C3F5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Base 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1680ED1-AF6E-4B28-AE94-92B0EFB0DF7D}" type="parTrans" cxnId="{2AA9C11F-1F1D-428E-801A-47EAA766C99D}">
      <dgm:prSet/>
      <dgm:spPr/>
      <dgm:t>
        <a:bodyPr/>
        <a:lstStyle/>
        <a:p>
          <a:endParaRPr lang="en-US"/>
        </a:p>
      </dgm:t>
    </dgm:pt>
    <dgm:pt modelId="{478B7D3C-9FB4-4BC6-90AC-49960560DECD}" type="sibTrans" cxnId="{2AA9C11F-1F1D-428E-801A-47EAA766C99D}">
      <dgm:prSet/>
      <dgm:spPr/>
      <dgm:t>
        <a:bodyPr/>
        <a:lstStyle/>
        <a:p>
          <a:endParaRPr lang="en-US"/>
        </a:p>
      </dgm:t>
    </dgm:pt>
    <dgm:pt modelId="{F66099B6-DBBD-4AB0-82D2-877B80F846F7}">
      <dgm:prSet phldrT="[Text]" custT="1"/>
      <dgm:spPr>
        <a:xfrm>
          <a:off x="1487766" y="877499"/>
          <a:ext cx="1042930" cy="10429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C0392B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6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Material</a:t>
          </a:r>
          <a:endParaRPr 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09C8BFB-F41C-4AC4-AB94-F216E3081C2D}" type="parTrans" cxnId="{B4F3EA32-CE64-4A92-9BAE-BC57E5392B05}">
      <dgm:prSet/>
      <dgm:spPr/>
      <dgm:t>
        <a:bodyPr/>
        <a:lstStyle/>
        <a:p>
          <a:endParaRPr lang="en-US"/>
        </a:p>
      </dgm:t>
    </dgm:pt>
    <dgm:pt modelId="{BC531B32-9B0E-482E-BF91-65C61F17168D}" type="sibTrans" cxnId="{B4F3EA32-CE64-4A92-9BAE-BC57E5392B05}">
      <dgm:prSet/>
      <dgm:spPr/>
      <dgm:t>
        <a:bodyPr/>
        <a:lstStyle/>
        <a:p>
          <a:endParaRPr lang="en-US"/>
        </a:p>
      </dgm:t>
    </dgm:pt>
    <dgm:pt modelId="{EE62A4F6-4AC4-435B-990E-81A71CE8CAC7}">
      <dgm:prSet phldrT="[Text]" custT="1"/>
      <dgm:spPr>
        <a:xfrm>
          <a:off x="2642481" y="877499"/>
          <a:ext cx="1042930" cy="10429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3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Uso</a:t>
          </a:r>
          <a:endParaRPr lang="en-US" sz="3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F287B947-7343-4FA2-B288-B23A59FFAE31}" type="parTrans" cxnId="{3A2CECA6-0C5B-46BB-B7C6-7D37E9D210BD}">
      <dgm:prSet/>
      <dgm:spPr/>
      <dgm:t>
        <a:bodyPr/>
        <a:lstStyle/>
        <a:p>
          <a:endParaRPr lang="en-US"/>
        </a:p>
      </dgm:t>
    </dgm:pt>
    <dgm:pt modelId="{389F9A93-0231-4877-8C41-5D5B8DD7AAC0}" type="sibTrans" cxnId="{3A2CECA6-0C5B-46BB-B7C6-7D37E9D210BD}">
      <dgm:prSet/>
      <dgm:spPr/>
      <dgm:t>
        <a:bodyPr/>
        <a:lstStyle/>
        <a:p>
          <a:endParaRPr lang="en-US"/>
        </a:p>
      </dgm:t>
    </dgm:pt>
    <dgm:pt modelId="{2A22E84C-3AA3-4E9C-AE5F-9C2FB0D7FB11}">
      <dgm:prSet phldrT="[Text]" custT="1"/>
      <dgm:spPr>
        <a:xfrm>
          <a:off x="3797197" y="877499"/>
          <a:ext cx="1042930" cy="10429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Del </a:t>
          </a:r>
          <a:r>
            <a:rPr lang="en-US" sz="18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espacio</a:t>
          </a:r>
          <a:endParaRPr lang="en-US" sz="1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6C025E55-DF42-4C5D-AFD5-6015FA053D46}" type="parTrans" cxnId="{BEB859E7-C343-408E-86A1-667C27EE5761}">
      <dgm:prSet/>
      <dgm:spPr/>
      <dgm:t>
        <a:bodyPr/>
        <a:lstStyle/>
        <a:p>
          <a:endParaRPr lang="en-US"/>
        </a:p>
      </dgm:t>
    </dgm:pt>
    <dgm:pt modelId="{744EA591-F199-49C2-B63A-82709D96C729}" type="sibTrans" cxnId="{BEB859E7-C343-408E-86A1-667C27EE5761}">
      <dgm:prSet/>
      <dgm:spPr/>
      <dgm:t>
        <a:bodyPr/>
        <a:lstStyle/>
        <a:p>
          <a:endParaRPr lang="en-US"/>
        </a:p>
      </dgm:t>
    </dgm:pt>
    <dgm:pt modelId="{36045517-CEA4-4BE3-B836-C2B6BFE5649B}">
      <dgm:prSet phldrT="[Text]" custT="1"/>
      <dgm:spPr>
        <a:xfrm>
          <a:off x="4951318" y="877499"/>
          <a:ext cx="1042930" cy="10429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16A08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Del </a:t>
          </a:r>
          <a:r>
            <a:rPr lang="en-US" sz="18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tiempo</a:t>
          </a:r>
          <a:endParaRPr lang="en-US" sz="1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6231A36F-9B04-4B4A-917A-7E163AFFC956}" type="parTrans" cxnId="{4019353B-443B-4DED-AA6C-3C60E18414C7}">
      <dgm:prSet/>
      <dgm:spPr/>
      <dgm:t>
        <a:bodyPr/>
        <a:lstStyle/>
        <a:p>
          <a:endParaRPr lang="en-US"/>
        </a:p>
      </dgm:t>
    </dgm:pt>
    <dgm:pt modelId="{BFF3C5ED-87D0-4709-A3B8-A7BF0668006A}" type="sibTrans" cxnId="{4019353B-443B-4DED-AA6C-3C60E18414C7}">
      <dgm:prSet/>
      <dgm:spPr/>
      <dgm:t>
        <a:bodyPr/>
        <a:lstStyle/>
        <a:p>
          <a:endParaRPr lang="en-US"/>
        </a:p>
      </dgm:t>
    </dgm:pt>
    <dgm:pt modelId="{C4064A91-7D9A-454A-B561-AC78C6285C76}" type="pres">
      <dgm:prSet presAssocID="{B9C32B05-62EA-407A-B21C-2310C7945705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CFA521D-CDB7-4BC6-A279-AF4E57F07A56}" type="pres">
      <dgm:prSet presAssocID="{36045517-CEA4-4BE3-B836-C2B6BFE5649B}" presName="Accent5" presStyleCnt="0"/>
      <dgm:spPr/>
    </dgm:pt>
    <dgm:pt modelId="{0712E356-5745-4C9E-9415-6EF99F165658}" type="pres">
      <dgm:prSet presAssocID="{36045517-CEA4-4BE3-B836-C2B6BFE5649B}" presName="Accent" presStyleLbl="node1" presStyleIdx="0" presStyleCnt="5"/>
      <dgm:spPr>
        <a:xfrm>
          <a:off x="4914453" y="840244"/>
          <a:ext cx="1117255" cy="1117438"/>
        </a:xfrm>
        <a:prstGeom prst="ellipse">
          <a:avLst/>
        </a:prstGeom>
        <a:gradFill rotWithShape="0">
          <a:gsLst>
            <a:gs pos="0">
              <a:srgbClr val="16A08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16A08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16A08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</dgm:pt>
    <dgm:pt modelId="{1530F10F-9422-4202-B871-7545DB0402EE}" type="pres">
      <dgm:prSet presAssocID="{36045517-CEA4-4BE3-B836-C2B6BFE5649B}" presName="ParentBackground5" presStyleCnt="0"/>
      <dgm:spPr/>
    </dgm:pt>
    <dgm:pt modelId="{947F1B8E-EB02-4491-90C8-6561162A36BB}" type="pres">
      <dgm:prSet presAssocID="{36045517-CEA4-4BE3-B836-C2B6BFE5649B}" presName="ParentBackground" presStyleLbl="fgAcc1" presStyleIdx="0" presStyleCnt="5"/>
      <dgm:spPr/>
      <dgm:t>
        <a:bodyPr/>
        <a:lstStyle/>
        <a:p>
          <a:endParaRPr lang="es-MX"/>
        </a:p>
      </dgm:t>
    </dgm:pt>
    <dgm:pt modelId="{58372595-245B-4C0E-855C-18EA57F8E3F6}" type="pres">
      <dgm:prSet presAssocID="{36045517-CEA4-4BE3-B836-C2B6BFE5649B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3EB28-73C0-4513-A222-A711439BAD6F}" type="pres">
      <dgm:prSet presAssocID="{2A22E84C-3AA3-4E9C-AE5F-9C2FB0D7FB11}" presName="Accent4" presStyleCnt="0"/>
      <dgm:spPr/>
    </dgm:pt>
    <dgm:pt modelId="{8DB582E1-A99B-4742-9DDA-A8A4E8E82238}" type="pres">
      <dgm:prSet presAssocID="{2A22E84C-3AA3-4E9C-AE5F-9C2FB0D7FB11}" presName="Accent" presStyleLbl="node1" presStyleIdx="1" presStyleCnt="5"/>
      <dgm:spPr>
        <a:xfrm rot="2700000">
          <a:off x="3759207" y="840302"/>
          <a:ext cx="1117126" cy="1117126"/>
        </a:xfrm>
        <a:prstGeom prst="teardrop">
          <a:avLst>
            <a:gd name="adj" fmla="val 10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9BBB59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</dgm:pt>
    <dgm:pt modelId="{9B51C292-CCFB-414E-BFB0-A6CFD40D6832}" type="pres">
      <dgm:prSet presAssocID="{2A22E84C-3AA3-4E9C-AE5F-9C2FB0D7FB11}" presName="ParentBackground4" presStyleCnt="0"/>
      <dgm:spPr/>
    </dgm:pt>
    <dgm:pt modelId="{1C23E629-9611-43A2-A0DE-48149D18B8AF}" type="pres">
      <dgm:prSet presAssocID="{2A22E84C-3AA3-4E9C-AE5F-9C2FB0D7FB11}" presName="ParentBackground" presStyleLbl="fgAcc1" presStyleIdx="1" presStyleCnt="5"/>
      <dgm:spPr/>
      <dgm:t>
        <a:bodyPr/>
        <a:lstStyle/>
        <a:p>
          <a:endParaRPr lang="es-MX"/>
        </a:p>
      </dgm:t>
    </dgm:pt>
    <dgm:pt modelId="{DEC506F9-7D54-4B03-841F-C258D9C5176E}" type="pres">
      <dgm:prSet presAssocID="{2A22E84C-3AA3-4E9C-AE5F-9C2FB0D7FB11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D1B847-CDF3-4A2B-ACC5-F7FB0CD08F94}" type="pres">
      <dgm:prSet presAssocID="{EE62A4F6-4AC4-435B-990E-81A71CE8CAC7}" presName="Accent3" presStyleCnt="0"/>
      <dgm:spPr/>
    </dgm:pt>
    <dgm:pt modelId="{7B32F19A-E7C0-44E5-BF55-3D1327C655FA}" type="pres">
      <dgm:prSet presAssocID="{EE62A4F6-4AC4-435B-990E-81A71CE8CAC7}" presName="Accent" presStyleLbl="node1" presStyleIdx="2" presStyleCnt="5"/>
      <dgm:spPr>
        <a:xfrm rot="2700000">
          <a:off x="2605086" y="840302"/>
          <a:ext cx="1117126" cy="1117126"/>
        </a:xfrm>
        <a:prstGeom prst="teardrop">
          <a:avLst>
            <a:gd name="adj" fmla="val 100000"/>
          </a:avLst>
        </a:prstGeom>
        <a:gradFill rotWithShape="0">
          <a:gsLst>
            <a:gs pos="0">
              <a:srgbClr val="F39C1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39C1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39C1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</dgm:pt>
    <dgm:pt modelId="{2D0E845F-61C6-40DA-97DD-4F07E7B2C85D}" type="pres">
      <dgm:prSet presAssocID="{EE62A4F6-4AC4-435B-990E-81A71CE8CAC7}" presName="ParentBackground3" presStyleCnt="0"/>
      <dgm:spPr/>
    </dgm:pt>
    <dgm:pt modelId="{BA048A6B-C901-4DEC-B336-A671268CE3A2}" type="pres">
      <dgm:prSet presAssocID="{EE62A4F6-4AC4-435B-990E-81A71CE8CAC7}" presName="ParentBackground" presStyleLbl="fgAcc1" presStyleIdx="2" presStyleCnt="5"/>
      <dgm:spPr/>
      <dgm:t>
        <a:bodyPr/>
        <a:lstStyle/>
        <a:p>
          <a:endParaRPr lang="es-MX"/>
        </a:p>
      </dgm:t>
    </dgm:pt>
    <dgm:pt modelId="{857A8BD9-7E5D-49F8-9F33-1DC024E29822}" type="pres">
      <dgm:prSet presAssocID="{EE62A4F6-4AC4-435B-990E-81A71CE8CAC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FAD1BE-AD7C-4D12-A360-55B37C9E51C4}" type="pres">
      <dgm:prSet presAssocID="{F66099B6-DBBD-4AB0-82D2-877B80F846F7}" presName="Accent2" presStyleCnt="0"/>
      <dgm:spPr/>
    </dgm:pt>
    <dgm:pt modelId="{F0847FCA-64CB-441A-B1D3-C7BC89530C70}" type="pres">
      <dgm:prSet presAssocID="{F66099B6-DBBD-4AB0-82D2-877B80F846F7}" presName="Accent" presStyleLbl="node1" presStyleIdx="3" presStyleCnt="5"/>
      <dgm:spPr>
        <a:xfrm rot="2700000">
          <a:off x="1450370" y="840302"/>
          <a:ext cx="1117126" cy="1117126"/>
        </a:xfrm>
        <a:prstGeom prst="teardrop">
          <a:avLst>
            <a:gd name="adj" fmla="val 100000"/>
          </a:avLst>
        </a:prstGeom>
        <a:gradFill rotWithShape="0">
          <a:gsLst>
            <a:gs pos="0">
              <a:srgbClr val="C0392B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C0392B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C0392B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</dgm:pt>
    <dgm:pt modelId="{8D94951E-2C13-4F7F-BFA8-F5CE155EEC17}" type="pres">
      <dgm:prSet presAssocID="{F66099B6-DBBD-4AB0-82D2-877B80F846F7}" presName="ParentBackground2" presStyleCnt="0"/>
      <dgm:spPr/>
    </dgm:pt>
    <dgm:pt modelId="{961E3ACF-30A3-4207-9DD7-EFD06ED03765}" type="pres">
      <dgm:prSet presAssocID="{F66099B6-DBBD-4AB0-82D2-877B80F846F7}" presName="ParentBackground" presStyleLbl="fgAcc1" presStyleIdx="3" presStyleCnt="5"/>
      <dgm:spPr/>
      <dgm:t>
        <a:bodyPr/>
        <a:lstStyle/>
        <a:p>
          <a:endParaRPr lang="es-MX"/>
        </a:p>
      </dgm:t>
    </dgm:pt>
    <dgm:pt modelId="{D12FF289-2A87-47F0-AB66-A7BA67E1E6CB}" type="pres">
      <dgm:prSet presAssocID="{F66099B6-DBBD-4AB0-82D2-877B80F846F7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F2815F-000A-4B82-950D-F9AC3D8E2DA1}" type="pres">
      <dgm:prSet presAssocID="{42D71409-67F9-455C-8C6D-716D284AAA6B}" presName="Accent1" presStyleCnt="0"/>
      <dgm:spPr/>
    </dgm:pt>
    <dgm:pt modelId="{A75EC866-CDC2-4017-8678-8213B4815327}" type="pres">
      <dgm:prSet presAssocID="{42D71409-67F9-455C-8C6D-716D284AAA6B}" presName="Accent" presStyleLbl="node1" presStyleIdx="4" presStyleCnt="5"/>
      <dgm:spPr>
        <a:xfrm rot="2700000">
          <a:off x="295654" y="840302"/>
          <a:ext cx="1117126" cy="1117126"/>
        </a:xfrm>
        <a:prstGeom prst="teardrop">
          <a:avLst>
            <a:gd name="adj" fmla="val 100000"/>
          </a:avLst>
        </a:prstGeom>
        <a:gradFill rotWithShape="0">
          <a:gsLst>
            <a:gs pos="0">
              <a:srgbClr val="2C3F5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2C3F5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2C3F5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</dgm:pt>
    <dgm:pt modelId="{CBBA27F1-E6B1-4847-8DA9-53263130C237}" type="pres">
      <dgm:prSet presAssocID="{42D71409-67F9-455C-8C6D-716D284AAA6B}" presName="ParentBackground1" presStyleCnt="0"/>
      <dgm:spPr/>
    </dgm:pt>
    <dgm:pt modelId="{33D1FF4A-1EA9-46F2-9769-F0793A34B441}" type="pres">
      <dgm:prSet presAssocID="{42D71409-67F9-455C-8C6D-716D284AAA6B}" presName="ParentBackground" presStyleLbl="fgAcc1" presStyleIdx="4" presStyleCnt="5"/>
      <dgm:spPr/>
      <dgm:t>
        <a:bodyPr/>
        <a:lstStyle/>
        <a:p>
          <a:endParaRPr lang="es-MX"/>
        </a:p>
      </dgm:t>
    </dgm:pt>
    <dgm:pt modelId="{50B67135-7FC6-447D-AB1E-45C65075B23B}" type="pres">
      <dgm:prSet presAssocID="{42D71409-67F9-455C-8C6D-716D284AAA6B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EB859E7-C343-408E-86A1-667C27EE5761}" srcId="{B9C32B05-62EA-407A-B21C-2310C7945705}" destId="{2A22E84C-3AA3-4E9C-AE5F-9C2FB0D7FB11}" srcOrd="3" destOrd="0" parTransId="{6C025E55-DF42-4C5D-AFD5-6015FA053D46}" sibTransId="{744EA591-F199-49C2-B63A-82709D96C729}"/>
    <dgm:cxn modelId="{2CAA5740-293B-4D70-A255-B3D86A74296B}" type="presOf" srcId="{F66099B6-DBBD-4AB0-82D2-877B80F846F7}" destId="{D12FF289-2A87-47F0-AB66-A7BA67E1E6CB}" srcOrd="1" destOrd="0" presId="urn:microsoft.com/office/officeart/2011/layout/CircleProcess"/>
    <dgm:cxn modelId="{1315EC74-80C9-481A-9B9E-8D0678E6E6E2}" type="presOf" srcId="{42D71409-67F9-455C-8C6D-716D284AAA6B}" destId="{50B67135-7FC6-447D-AB1E-45C65075B23B}" srcOrd="1" destOrd="0" presId="urn:microsoft.com/office/officeart/2011/layout/CircleProcess"/>
    <dgm:cxn modelId="{EEC20BD4-3760-4640-A122-1CAD4A7D9F05}" type="presOf" srcId="{F66099B6-DBBD-4AB0-82D2-877B80F846F7}" destId="{961E3ACF-30A3-4207-9DD7-EFD06ED03765}" srcOrd="0" destOrd="0" presId="urn:microsoft.com/office/officeart/2011/layout/CircleProcess"/>
    <dgm:cxn modelId="{3A2CECA6-0C5B-46BB-B7C6-7D37E9D210BD}" srcId="{B9C32B05-62EA-407A-B21C-2310C7945705}" destId="{EE62A4F6-4AC4-435B-990E-81A71CE8CAC7}" srcOrd="2" destOrd="0" parTransId="{F287B947-7343-4FA2-B288-B23A59FFAE31}" sibTransId="{389F9A93-0231-4877-8C41-5D5B8DD7AAC0}"/>
    <dgm:cxn modelId="{5338270B-8021-4B2D-BB43-CC44ACE9884D}" type="presOf" srcId="{B9C32B05-62EA-407A-B21C-2310C7945705}" destId="{C4064A91-7D9A-454A-B561-AC78C6285C76}" srcOrd="0" destOrd="0" presId="urn:microsoft.com/office/officeart/2011/layout/CircleProcess"/>
    <dgm:cxn modelId="{5268689E-6BAC-4C0A-B832-5A775811CD58}" type="presOf" srcId="{2A22E84C-3AA3-4E9C-AE5F-9C2FB0D7FB11}" destId="{DEC506F9-7D54-4B03-841F-C258D9C5176E}" srcOrd="1" destOrd="0" presId="urn:microsoft.com/office/officeart/2011/layout/CircleProcess"/>
    <dgm:cxn modelId="{4019353B-443B-4DED-AA6C-3C60E18414C7}" srcId="{B9C32B05-62EA-407A-B21C-2310C7945705}" destId="{36045517-CEA4-4BE3-B836-C2B6BFE5649B}" srcOrd="4" destOrd="0" parTransId="{6231A36F-9B04-4B4A-917A-7E163AFFC956}" sibTransId="{BFF3C5ED-87D0-4709-A3B8-A7BF0668006A}"/>
    <dgm:cxn modelId="{B4F3EA32-CE64-4A92-9BAE-BC57E5392B05}" srcId="{B9C32B05-62EA-407A-B21C-2310C7945705}" destId="{F66099B6-DBBD-4AB0-82D2-877B80F846F7}" srcOrd="1" destOrd="0" parTransId="{B09C8BFB-F41C-4AC4-AB94-F216E3081C2D}" sibTransId="{BC531B32-9B0E-482E-BF91-65C61F17168D}"/>
    <dgm:cxn modelId="{244C5ABB-6AEB-4E05-82A0-56B1DCDA715B}" type="presOf" srcId="{EE62A4F6-4AC4-435B-990E-81A71CE8CAC7}" destId="{857A8BD9-7E5D-49F8-9F33-1DC024E29822}" srcOrd="1" destOrd="0" presId="urn:microsoft.com/office/officeart/2011/layout/CircleProcess"/>
    <dgm:cxn modelId="{2AA9C11F-1F1D-428E-801A-47EAA766C99D}" srcId="{B9C32B05-62EA-407A-B21C-2310C7945705}" destId="{42D71409-67F9-455C-8C6D-716D284AAA6B}" srcOrd="0" destOrd="0" parTransId="{51680ED1-AF6E-4B28-AE94-92B0EFB0DF7D}" sibTransId="{478B7D3C-9FB4-4BC6-90AC-49960560DECD}"/>
    <dgm:cxn modelId="{993B88AA-FB66-4413-9A67-0CF9DC76989E}" type="presOf" srcId="{EE62A4F6-4AC4-435B-990E-81A71CE8CAC7}" destId="{BA048A6B-C901-4DEC-B336-A671268CE3A2}" srcOrd="0" destOrd="0" presId="urn:microsoft.com/office/officeart/2011/layout/CircleProcess"/>
    <dgm:cxn modelId="{B8B68812-7632-497B-8AAE-8FD4EC51F7FF}" type="presOf" srcId="{36045517-CEA4-4BE3-B836-C2B6BFE5649B}" destId="{58372595-245B-4C0E-855C-18EA57F8E3F6}" srcOrd="1" destOrd="0" presId="urn:microsoft.com/office/officeart/2011/layout/CircleProcess"/>
    <dgm:cxn modelId="{85A68CCC-F822-42D5-B737-0584D73B9182}" type="presOf" srcId="{42D71409-67F9-455C-8C6D-716D284AAA6B}" destId="{33D1FF4A-1EA9-46F2-9769-F0793A34B441}" srcOrd="0" destOrd="0" presId="urn:microsoft.com/office/officeart/2011/layout/CircleProcess"/>
    <dgm:cxn modelId="{895CC9E0-9743-4B4C-B8EB-E7FC9D1F8874}" type="presOf" srcId="{36045517-CEA4-4BE3-B836-C2B6BFE5649B}" destId="{947F1B8E-EB02-4491-90C8-6561162A36BB}" srcOrd="0" destOrd="0" presId="urn:microsoft.com/office/officeart/2011/layout/CircleProcess"/>
    <dgm:cxn modelId="{6761C389-6B4F-435D-9E6B-0BAE851CF2B7}" type="presOf" srcId="{2A22E84C-3AA3-4E9C-AE5F-9C2FB0D7FB11}" destId="{1C23E629-9611-43A2-A0DE-48149D18B8AF}" srcOrd="0" destOrd="0" presId="urn:microsoft.com/office/officeart/2011/layout/CircleProcess"/>
    <dgm:cxn modelId="{6D060444-2F70-469D-97EF-B9F9A53637AA}" type="presParOf" srcId="{C4064A91-7D9A-454A-B561-AC78C6285C76}" destId="{5CFA521D-CDB7-4BC6-A279-AF4E57F07A56}" srcOrd="0" destOrd="0" presId="urn:microsoft.com/office/officeart/2011/layout/CircleProcess"/>
    <dgm:cxn modelId="{82510643-0481-4A27-8976-1F0795DE5025}" type="presParOf" srcId="{5CFA521D-CDB7-4BC6-A279-AF4E57F07A56}" destId="{0712E356-5745-4C9E-9415-6EF99F165658}" srcOrd="0" destOrd="0" presId="urn:microsoft.com/office/officeart/2011/layout/CircleProcess"/>
    <dgm:cxn modelId="{4D4E0F14-15AB-4667-BDC5-CCAEF232878F}" type="presParOf" srcId="{C4064A91-7D9A-454A-B561-AC78C6285C76}" destId="{1530F10F-9422-4202-B871-7545DB0402EE}" srcOrd="1" destOrd="0" presId="urn:microsoft.com/office/officeart/2011/layout/CircleProcess"/>
    <dgm:cxn modelId="{A31BD7B5-76EB-4C09-817D-3609BD3E6E15}" type="presParOf" srcId="{1530F10F-9422-4202-B871-7545DB0402EE}" destId="{947F1B8E-EB02-4491-90C8-6561162A36BB}" srcOrd="0" destOrd="0" presId="urn:microsoft.com/office/officeart/2011/layout/CircleProcess"/>
    <dgm:cxn modelId="{029A1BB3-C862-499A-9910-5EC462635EF2}" type="presParOf" srcId="{C4064A91-7D9A-454A-B561-AC78C6285C76}" destId="{58372595-245B-4C0E-855C-18EA57F8E3F6}" srcOrd="2" destOrd="0" presId="urn:microsoft.com/office/officeart/2011/layout/CircleProcess"/>
    <dgm:cxn modelId="{A318072F-7F01-45D1-BEBC-DF11237992A5}" type="presParOf" srcId="{C4064A91-7D9A-454A-B561-AC78C6285C76}" destId="{68E3EB28-73C0-4513-A222-A711439BAD6F}" srcOrd="3" destOrd="0" presId="urn:microsoft.com/office/officeart/2011/layout/CircleProcess"/>
    <dgm:cxn modelId="{D8325B2B-A792-45BD-8A96-84642CEDC9F1}" type="presParOf" srcId="{68E3EB28-73C0-4513-A222-A711439BAD6F}" destId="{8DB582E1-A99B-4742-9DDA-A8A4E8E82238}" srcOrd="0" destOrd="0" presId="urn:microsoft.com/office/officeart/2011/layout/CircleProcess"/>
    <dgm:cxn modelId="{FE9B2C91-DEC5-4CE1-989D-B11F8B2507C7}" type="presParOf" srcId="{C4064A91-7D9A-454A-B561-AC78C6285C76}" destId="{9B51C292-CCFB-414E-BFB0-A6CFD40D6832}" srcOrd="4" destOrd="0" presId="urn:microsoft.com/office/officeart/2011/layout/CircleProcess"/>
    <dgm:cxn modelId="{F52DA3C3-4733-4A26-A9B7-2C536DE6A4BA}" type="presParOf" srcId="{9B51C292-CCFB-414E-BFB0-A6CFD40D6832}" destId="{1C23E629-9611-43A2-A0DE-48149D18B8AF}" srcOrd="0" destOrd="0" presId="urn:microsoft.com/office/officeart/2011/layout/CircleProcess"/>
    <dgm:cxn modelId="{1612C011-A41F-4F53-AE4F-190B2B3A3BCF}" type="presParOf" srcId="{C4064A91-7D9A-454A-B561-AC78C6285C76}" destId="{DEC506F9-7D54-4B03-841F-C258D9C5176E}" srcOrd="5" destOrd="0" presId="urn:microsoft.com/office/officeart/2011/layout/CircleProcess"/>
    <dgm:cxn modelId="{A4EBAE5C-FDA1-4182-83D3-F70EB4E8B531}" type="presParOf" srcId="{C4064A91-7D9A-454A-B561-AC78C6285C76}" destId="{96D1B847-CDF3-4A2B-ACC5-F7FB0CD08F94}" srcOrd="6" destOrd="0" presId="urn:microsoft.com/office/officeart/2011/layout/CircleProcess"/>
    <dgm:cxn modelId="{140B9703-5C03-42E8-8A80-AAEF553520D7}" type="presParOf" srcId="{96D1B847-CDF3-4A2B-ACC5-F7FB0CD08F94}" destId="{7B32F19A-E7C0-44E5-BF55-3D1327C655FA}" srcOrd="0" destOrd="0" presId="urn:microsoft.com/office/officeart/2011/layout/CircleProcess"/>
    <dgm:cxn modelId="{78971CC4-CA1E-4740-B412-B45C1E37B63C}" type="presParOf" srcId="{C4064A91-7D9A-454A-B561-AC78C6285C76}" destId="{2D0E845F-61C6-40DA-97DD-4F07E7B2C85D}" srcOrd="7" destOrd="0" presId="urn:microsoft.com/office/officeart/2011/layout/CircleProcess"/>
    <dgm:cxn modelId="{0E65CE5A-D41A-429B-A885-F0B30AE19515}" type="presParOf" srcId="{2D0E845F-61C6-40DA-97DD-4F07E7B2C85D}" destId="{BA048A6B-C901-4DEC-B336-A671268CE3A2}" srcOrd="0" destOrd="0" presId="urn:microsoft.com/office/officeart/2011/layout/CircleProcess"/>
    <dgm:cxn modelId="{BA2DF06C-FF9D-43AB-AA3C-E42FC84E70C3}" type="presParOf" srcId="{C4064A91-7D9A-454A-B561-AC78C6285C76}" destId="{857A8BD9-7E5D-49F8-9F33-1DC024E29822}" srcOrd="8" destOrd="0" presId="urn:microsoft.com/office/officeart/2011/layout/CircleProcess"/>
    <dgm:cxn modelId="{E318C4FE-F84E-4BFE-9445-3DCCCC2B416C}" type="presParOf" srcId="{C4064A91-7D9A-454A-B561-AC78C6285C76}" destId="{78FAD1BE-AD7C-4D12-A360-55B37C9E51C4}" srcOrd="9" destOrd="0" presId="urn:microsoft.com/office/officeart/2011/layout/CircleProcess"/>
    <dgm:cxn modelId="{D804D091-6420-4438-8167-C4770B403C63}" type="presParOf" srcId="{78FAD1BE-AD7C-4D12-A360-55B37C9E51C4}" destId="{F0847FCA-64CB-441A-B1D3-C7BC89530C70}" srcOrd="0" destOrd="0" presId="urn:microsoft.com/office/officeart/2011/layout/CircleProcess"/>
    <dgm:cxn modelId="{C3CEC166-3FC9-4071-AC70-005B916CA427}" type="presParOf" srcId="{C4064A91-7D9A-454A-B561-AC78C6285C76}" destId="{8D94951E-2C13-4F7F-BFA8-F5CE155EEC17}" srcOrd="10" destOrd="0" presId="urn:microsoft.com/office/officeart/2011/layout/CircleProcess"/>
    <dgm:cxn modelId="{1B0F54FB-D04B-4466-B024-876AEDC3B6C7}" type="presParOf" srcId="{8D94951E-2C13-4F7F-BFA8-F5CE155EEC17}" destId="{961E3ACF-30A3-4207-9DD7-EFD06ED03765}" srcOrd="0" destOrd="0" presId="urn:microsoft.com/office/officeart/2011/layout/CircleProcess"/>
    <dgm:cxn modelId="{13DF0B57-2354-447F-BE49-772327B50AB2}" type="presParOf" srcId="{C4064A91-7D9A-454A-B561-AC78C6285C76}" destId="{D12FF289-2A87-47F0-AB66-A7BA67E1E6CB}" srcOrd="11" destOrd="0" presId="urn:microsoft.com/office/officeart/2011/layout/CircleProcess"/>
    <dgm:cxn modelId="{3F75643B-C56C-4C35-9BCD-3FE579902B01}" type="presParOf" srcId="{C4064A91-7D9A-454A-B561-AC78C6285C76}" destId="{EDF2815F-000A-4B82-950D-F9AC3D8E2DA1}" srcOrd="12" destOrd="0" presId="urn:microsoft.com/office/officeart/2011/layout/CircleProcess"/>
    <dgm:cxn modelId="{6DA7D2AE-8127-408D-BDD2-5BE4371ED886}" type="presParOf" srcId="{EDF2815F-000A-4B82-950D-F9AC3D8E2DA1}" destId="{A75EC866-CDC2-4017-8678-8213B4815327}" srcOrd="0" destOrd="0" presId="urn:microsoft.com/office/officeart/2011/layout/CircleProcess"/>
    <dgm:cxn modelId="{26A2FFE6-B488-4E7D-82E7-E11907F2508B}" type="presParOf" srcId="{C4064A91-7D9A-454A-B561-AC78C6285C76}" destId="{CBBA27F1-E6B1-4847-8DA9-53263130C237}" srcOrd="13" destOrd="0" presId="urn:microsoft.com/office/officeart/2011/layout/CircleProcess"/>
    <dgm:cxn modelId="{6C98FE8B-390C-474D-9987-7731B6D174C1}" type="presParOf" srcId="{CBBA27F1-E6B1-4847-8DA9-53263130C237}" destId="{33D1FF4A-1EA9-46F2-9769-F0793A34B441}" srcOrd="0" destOrd="0" presId="urn:microsoft.com/office/officeart/2011/layout/CircleProcess"/>
    <dgm:cxn modelId="{107869D4-0A65-4CD6-AEB7-746AD25C5E91}" type="presParOf" srcId="{C4064A91-7D9A-454A-B561-AC78C6285C76}" destId="{50B67135-7FC6-447D-AB1E-45C65075B23B}" srcOrd="14" destOrd="0" presId="urn:microsoft.com/office/officeart/2011/layout/Circle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A1F553-6DAA-48A8-B748-9CB04DFCB98D}" type="doc">
      <dgm:prSet loTypeId="urn:microsoft.com/office/officeart/2005/8/layout/cycle1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78E7E6AD-2656-4C49-BB00-293868FBD7AF}">
      <dgm:prSet phldrT="[Texto]" custT="1"/>
      <dgm:spPr/>
      <dgm:t>
        <a:bodyPr/>
        <a:lstStyle/>
        <a:p>
          <a:r>
            <a:rPr lang="es-ES" sz="2000" dirty="0"/>
            <a:t>Yuxtaposición</a:t>
          </a:r>
          <a:endParaRPr lang="es-MX" sz="2000" dirty="0"/>
        </a:p>
      </dgm:t>
    </dgm:pt>
    <dgm:pt modelId="{E2F41542-6897-40CE-9C2E-7DF3B87FD93C}" type="parTrans" cxnId="{A04359BF-078F-4FD7-B1C2-6640710FFADD}">
      <dgm:prSet/>
      <dgm:spPr/>
      <dgm:t>
        <a:bodyPr/>
        <a:lstStyle/>
        <a:p>
          <a:endParaRPr lang="es-MX"/>
        </a:p>
      </dgm:t>
    </dgm:pt>
    <dgm:pt modelId="{43C5A22F-5F09-4AF7-9F08-D357F171B982}" type="sibTrans" cxnId="{A04359BF-078F-4FD7-B1C2-6640710FFADD}">
      <dgm:prSet/>
      <dgm:spPr/>
      <dgm:t>
        <a:bodyPr/>
        <a:lstStyle/>
        <a:p>
          <a:endParaRPr lang="es-MX"/>
        </a:p>
      </dgm:t>
    </dgm:pt>
    <dgm:pt modelId="{1EA6DC42-B547-4C53-8745-D38E9D88D99B}">
      <dgm:prSet phldrT="[Texto]" custT="1"/>
      <dgm:spPr/>
      <dgm:t>
        <a:bodyPr/>
        <a:lstStyle/>
        <a:p>
          <a:r>
            <a:rPr lang="es-MX" sz="2400" dirty="0"/>
            <a:t>Ganancias</a:t>
          </a:r>
        </a:p>
      </dgm:t>
    </dgm:pt>
    <dgm:pt modelId="{AE1D28E1-BF27-4734-9293-5FE2C9037490}" type="parTrans" cxnId="{6A7628DD-9E65-4A89-B421-AA4F89BA0C31}">
      <dgm:prSet/>
      <dgm:spPr/>
      <dgm:t>
        <a:bodyPr/>
        <a:lstStyle/>
        <a:p>
          <a:endParaRPr lang="es-MX"/>
        </a:p>
      </dgm:t>
    </dgm:pt>
    <dgm:pt modelId="{999166ED-851F-4BFE-8D28-0987D90BA3FF}" type="sibTrans" cxnId="{6A7628DD-9E65-4A89-B421-AA4F89BA0C31}">
      <dgm:prSet/>
      <dgm:spPr/>
      <dgm:t>
        <a:bodyPr/>
        <a:lstStyle/>
        <a:p>
          <a:endParaRPr lang="es-MX"/>
        </a:p>
      </dgm:t>
    </dgm:pt>
    <dgm:pt modelId="{DBB0CD86-28A3-4CCE-A45B-B38018362DF3}">
      <dgm:prSet phldrT="[Texto]"/>
      <dgm:spPr/>
      <dgm:t>
        <a:bodyPr/>
        <a:lstStyle/>
        <a:p>
          <a:r>
            <a:rPr lang="es-MX" dirty="0"/>
            <a:t>Imputables</a:t>
          </a:r>
        </a:p>
      </dgm:t>
    </dgm:pt>
    <dgm:pt modelId="{CEEC4476-22B4-413F-A797-A0B3EF8AA058}" type="parTrans" cxnId="{E2A095CF-A0FA-4106-B7E3-190211352A55}">
      <dgm:prSet/>
      <dgm:spPr/>
      <dgm:t>
        <a:bodyPr/>
        <a:lstStyle/>
        <a:p>
          <a:endParaRPr lang="es-MX"/>
        </a:p>
      </dgm:t>
    </dgm:pt>
    <dgm:pt modelId="{A15347C8-F75A-45D5-8ED2-907C0AF7E878}" type="sibTrans" cxnId="{E2A095CF-A0FA-4106-B7E3-190211352A55}">
      <dgm:prSet/>
      <dgm:spPr/>
      <dgm:t>
        <a:bodyPr/>
        <a:lstStyle/>
        <a:p>
          <a:endParaRPr lang="es-MX"/>
        </a:p>
      </dgm:t>
    </dgm:pt>
    <dgm:pt modelId="{7B3BDF56-720C-421A-B150-784B4E7505ED}">
      <dgm:prSet phldrT="[Texto]" custT="1"/>
      <dgm:spPr/>
      <dgm:t>
        <a:bodyPr/>
        <a:lstStyle/>
        <a:p>
          <a:r>
            <a:rPr lang="es-MX" sz="2000" dirty="0"/>
            <a:t>Localización</a:t>
          </a:r>
        </a:p>
      </dgm:t>
    </dgm:pt>
    <dgm:pt modelId="{FA4DE5F6-71EA-4E15-867C-1BDA698DD5B4}" type="parTrans" cxnId="{A3FAA3AA-BE9B-445F-B55B-F59ACB6F741B}">
      <dgm:prSet/>
      <dgm:spPr/>
      <dgm:t>
        <a:bodyPr/>
        <a:lstStyle/>
        <a:p>
          <a:endParaRPr lang="es-MX"/>
        </a:p>
      </dgm:t>
    </dgm:pt>
    <dgm:pt modelId="{AAC16FB7-87E7-4C54-BCB8-4948D33EDCF8}" type="sibTrans" cxnId="{A3FAA3AA-BE9B-445F-B55B-F59ACB6F741B}">
      <dgm:prSet/>
      <dgm:spPr/>
      <dgm:t>
        <a:bodyPr/>
        <a:lstStyle/>
        <a:p>
          <a:endParaRPr lang="es-MX"/>
        </a:p>
      </dgm:t>
    </dgm:pt>
    <dgm:pt modelId="{97A322ED-54B9-40C6-9209-E78A73521C25}">
      <dgm:prSet phldrT="[Texto]" custT="1"/>
      <dgm:spPr/>
      <dgm:t>
        <a:bodyPr/>
        <a:lstStyle/>
        <a:p>
          <a:r>
            <a:rPr lang="es-MX" sz="1100" dirty="0"/>
            <a:t>Conjunto de establecimientos</a:t>
          </a:r>
        </a:p>
      </dgm:t>
    </dgm:pt>
    <dgm:pt modelId="{26313D90-1044-4BA6-A67A-3C9223054F48}" type="parTrans" cxnId="{F6A496CF-53F2-4A95-B6E3-4AB2B2FB34DC}">
      <dgm:prSet/>
      <dgm:spPr/>
      <dgm:t>
        <a:bodyPr/>
        <a:lstStyle/>
        <a:p>
          <a:endParaRPr lang="es-MX"/>
        </a:p>
      </dgm:t>
    </dgm:pt>
    <dgm:pt modelId="{72AD16AC-132B-414F-99EC-A1228C1BE2E1}" type="sibTrans" cxnId="{F6A496CF-53F2-4A95-B6E3-4AB2B2FB34DC}">
      <dgm:prSet/>
      <dgm:spPr/>
      <dgm:t>
        <a:bodyPr/>
        <a:lstStyle/>
        <a:p>
          <a:endParaRPr lang="es-MX"/>
        </a:p>
      </dgm:t>
    </dgm:pt>
    <dgm:pt modelId="{F39BD6BB-F427-42A2-82FA-4DF5ABAE6AF8}" type="pres">
      <dgm:prSet presAssocID="{F3A1F553-6DAA-48A8-B748-9CB04DFCB9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EA4CA6E-2E95-4D43-842C-88252927F33D}" type="pres">
      <dgm:prSet presAssocID="{78E7E6AD-2656-4C49-BB00-293868FBD7AF}" presName="dummy" presStyleCnt="0"/>
      <dgm:spPr/>
    </dgm:pt>
    <dgm:pt modelId="{95C27845-ADF6-4C3D-A501-4C39EB5E6A07}" type="pres">
      <dgm:prSet presAssocID="{78E7E6AD-2656-4C49-BB00-293868FBD7AF}" presName="node" presStyleLbl="revTx" presStyleIdx="0" presStyleCnt="5" custScaleX="202132" custRadScaleRad="100197" custRadScaleInc="228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34FE8A-9974-4BC5-A4CC-89873B589CFA}" type="pres">
      <dgm:prSet presAssocID="{43C5A22F-5F09-4AF7-9F08-D357F171B982}" presName="sibTrans" presStyleLbl="node1" presStyleIdx="0" presStyleCnt="5"/>
      <dgm:spPr/>
      <dgm:t>
        <a:bodyPr/>
        <a:lstStyle/>
        <a:p>
          <a:endParaRPr lang="es-MX"/>
        </a:p>
      </dgm:t>
    </dgm:pt>
    <dgm:pt modelId="{E6FF512A-DEF5-4C08-943A-9FDAB3131991}" type="pres">
      <dgm:prSet presAssocID="{1EA6DC42-B547-4C53-8745-D38E9D88D99B}" presName="dummy" presStyleCnt="0"/>
      <dgm:spPr/>
    </dgm:pt>
    <dgm:pt modelId="{1801C3D6-0A3E-4CB7-A3EE-6B92EB5C73AF}" type="pres">
      <dgm:prSet presAssocID="{1EA6DC42-B547-4C53-8745-D38E9D88D99B}" presName="node" presStyleLbl="revTx" presStyleIdx="1" presStyleCnt="5" custScaleX="2327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E0E962-8EB6-4E0C-8ED6-FA59BD8B39C8}" type="pres">
      <dgm:prSet presAssocID="{999166ED-851F-4BFE-8D28-0987D90BA3FF}" presName="sibTrans" presStyleLbl="node1" presStyleIdx="1" presStyleCnt="5"/>
      <dgm:spPr/>
      <dgm:t>
        <a:bodyPr/>
        <a:lstStyle/>
        <a:p>
          <a:endParaRPr lang="es-MX"/>
        </a:p>
      </dgm:t>
    </dgm:pt>
    <dgm:pt modelId="{BFAF2699-B01C-45E3-944F-3880AEF256BE}" type="pres">
      <dgm:prSet presAssocID="{DBB0CD86-28A3-4CCE-A45B-B38018362DF3}" presName="dummy" presStyleCnt="0"/>
      <dgm:spPr/>
    </dgm:pt>
    <dgm:pt modelId="{66069225-CEC0-42FD-9865-939A9C0A72A6}" type="pres">
      <dgm:prSet presAssocID="{DBB0CD86-28A3-4CCE-A45B-B38018362DF3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15131A-0AAB-4D70-B682-1B3EE2BBF962}" type="pres">
      <dgm:prSet presAssocID="{A15347C8-F75A-45D5-8ED2-907C0AF7E878}" presName="sibTrans" presStyleLbl="node1" presStyleIdx="2" presStyleCnt="5"/>
      <dgm:spPr/>
      <dgm:t>
        <a:bodyPr/>
        <a:lstStyle/>
        <a:p>
          <a:endParaRPr lang="es-MX"/>
        </a:p>
      </dgm:t>
    </dgm:pt>
    <dgm:pt modelId="{0E8E314F-9725-4DC7-B884-0771C2638E38}" type="pres">
      <dgm:prSet presAssocID="{7B3BDF56-720C-421A-B150-784B4E7505ED}" presName="dummy" presStyleCnt="0"/>
      <dgm:spPr/>
    </dgm:pt>
    <dgm:pt modelId="{09E241CB-D742-4710-8134-56DCC8627F9B}" type="pres">
      <dgm:prSet presAssocID="{7B3BDF56-720C-421A-B150-784B4E7505ED}" presName="node" presStyleLbl="revTx" presStyleIdx="3" presStyleCnt="5" custScaleX="1789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33FED2-281D-443E-9EC6-6FB59F6936F5}" type="pres">
      <dgm:prSet presAssocID="{AAC16FB7-87E7-4C54-BCB8-4948D33EDCF8}" presName="sibTrans" presStyleLbl="node1" presStyleIdx="3" presStyleCnt="5"/>
      <dgm:spPr/>
      <dgm:t>
        <a:bodyPr/>
        <a:lstStyle/>
        <a:p>
          <a:endParaRPr lang="es-MX"/>
        </a:p>
      </dgm:t>
    </dgm:pt>
    <dgm:pt modelId="{08BD4293-48F2-4931-AAE2-BE12FFCC9087}" type="pres">
      <dgm:prSet presAssocID="{97A322ED-54B9-40C6-9209-E78A73521C25}" presName="dummy" presStyleCnt="0"/>
      <dgm:spPr/>
    </dgm:pt>
    <dgm:pt modelId="{E30E8F2E-B345-472D-B85B-E826E24E4126}" type="pres">
      <dgm:prSet presAssocID="{97A322ED-54B9-40C6-9209-E78A73521C25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14D8D8-977C-4C13-922D-86E6BC07DA4F}" type="pres">
      <dgm:prSet presAssocID="{72AD16AC-132B-414F-99EC-A1228C1BE2E1}" presName="sibTrans" presStyleLbl="node1" presStyleIdx="4" presStyleCnt="5" custLinFactNeighborX="2006" custLinFactNeighborY="85"/>
      <dgm:spPr/>
      <dgm:t>
        <a:bodyPr/>
        <a:lstStyle/>
        <a:p>
          <a:endParaRPr lang="es-MX"/>
        </a:p>
      </dgm:t>
    </dgm:pt>
  </dgm:ptLst>
  <dgm:cxnLst>
    <dgm:cxn modelId="{90813969-5C7C-48F7-8094-45EACB71F228}" type="presOf" srcId="{72AD16AC-132B-414F-99EC-A1228C1BE2E1}" destId="{0214D8D8-977C-4C13-922D-86E6BC07DA4F}" srcOrd="0" destOrd="0" presId="urn:microsoft.com/office/officeart/2005/8/layout/cycle1"/>
    <dgm:cxn modelId="{65C55DFC-3763-4F89-A33E-4B05E82B3DB6}" type="presOf" srcId="{AAC16FB7-87E7-4C54-BCB8-4948D33EDCF8}" destId="{F433FED2-281D-443E-9EC6-6FB59F6936F5}" srcOrd="0" destOrd="0" presId="urn:microsoft.com/office/officeart/2005/8/layout/cycle1"/>
    <dgm:cxn modelId="{BDD79CF3-67DB-4D91-9D4E-D9D9C0006A40}" type="presOf" srcId="{DBB0CD86-28A3-4CCE-A45B-B38018362DF3}" destId="{66069225-CEC0-42FD-9865-939A9C0A72A6}" srcOrd="0" destOrd="0" presId="urn:microsoft.com/office/officeart/2005/8/layout/cycle1"/>
    <dgm:cxn modelId="{D7175253-458C-460E-9D45-6EF575798A93}" type="presOf" srcId="{A15347C8-F75A-45D5-8ED2-907C0AF7E878}" destId="{C615131A-0AAB-4D70-B682-1B3EE2BBF962}" srcOrd="0" destOrd="0" presId="urn:microsoft.com/office/officeart/2005/8/layout/cycle1"/>
    <dgm:cxn modelId="{43A86FB8-6357-4069-A82F-9AB86FD8A70F}" type="presOf" srcId="{7B3BDF56-720C-421A-B150-784B4E7505ED}" destId="{09E241CB-D742-4710-8134-56DCC8627F9B}" srcOrd="0" destOrd="0" presId="urn:microsoft.com/office/officeart/2005/8/layout/cycle1"/>
    <dgm:cxn modelId="{A3FAA3AA-BE9B-445F-B55B-F59ACB6F741B}" srcId="{F3A1F553-6DAA-48A8-B748-9CB04DFCB98D}" destId="{7B3BDF56-720C-421A-B150-784B4E7505ED}" srcOrd="3" destOrd="0" parTransId="{FA4DE5F6-71EA-4E15-867C-1BDA698DD5B4}" sibTransId="{AAC16FB7-87E7-4C54-BCB8-4948D33EDCF8}"/>
    <dgm:cxn modelId="{F6A496CF-53F2-4A95-B6E3-4AB2B2FB34DC}" srcId="{F3A1F553-6DAA-48A8-B748-9CB04DFCB98D}" destId="{97A322ED-54B9-40C6-9209-E78A73521C25}" srcOrd="4" destOrd="0" parTransId="{26313D90-1044-4BA6-A67A-3C9223054F48}" sibTransId="{72AD16AC-132B-414F-99EC-A1228C1BE2E1}"/>
    <dgm:cxn modelId="{CC03E0EF-0DBF-464A-B34E-1ECA047DFE6A}" type="presOf" srcId="{43C5A22F-5F09-4AF7-9F08-D357F171B982}" destId="{9834FE8A-9974-4BC5-A4CC-89873B589CFA}" srcOrd="0" destOrd="0" presId="urn:microsoft.com/office/officeart/2005/8/layout/cycle1"/>
    <dgm:cxn modelId="{6A7628DD-9E65-4A89-B421-AA4F89BA0C31}" srcId="{F3A1F553-6DAA-48A8-B748-9CB04DFCB98D}" destId="{1EA6DC42-B547-4C53-8745-D38E9D88D99B}" srcOrd="1" destOrd="0" parTransId="{AE1D28E1-BF27-4734-9293-5FE2C9037490}" sibTransId="{999166ED-851F-4BFE-8D28-0987D90BA3FF}"/>
    <dgm:cxn modelId="{66D0B3C8-872A-46BD-BB6A-B50FE058D601}" type="presOf" srcId="{78E7E6AD-2656-4C49-BB00-293868FBD7AF}" destId="{95C27845-ADF6-4C3D-A501-4C39EB5E6A07}" srcOrd="0" destOrd="0" presId="urn:microsoft.com/office/officeart/2005/8/layout/cycle1"/>
    <dgm:cxn modelId="{E2A095CF-A0FA-4106-B7E3-190211352A55}" srcId="{F3A1F553-6DAA-48A8-B748-9CB04DFCB98D}" destId="{DBB0CD86-28A3-4CCE-A45B-B38018362DF3}" srcOrd="2" destOrd="0" parTransId="{CEEC4476-22B4-413F-A797-A0B3EF8AA058}" sibTransId="{A15347C8-F75A-45D5-8ED2-907C0AF7E878}"/>
    <dgm:cxn modelId="{46BEE9FE-A8BF-4385-8213-406836430B2E}" type="presOf" srcId="{999166ED-851F-4BFE-8D28-0987D90BA3FF}" destId="{A6E0E962-8EB6-4E0C-8ED6-FA59BD8B39C8}" srcOrd="0" destOrd="0" presId="urn:microsoft.com/office/officeart/2005/8/layout/cycle1"/>
    <dgm:cxn modelId="{9C026333-70E5-4F8D-A083-A29063EE9C11}" type="presOf" srcId="{97A322ED-54B9-40C6-9209-E78A73521C25}" destId="{E30E8F2E-B345-472D-B85B-E826E24E4126}" srcOrd="0" destOrd="0" presId="urn:microsoft.com/office/officeart/2005/8/layout/cycle1"/>
    <dgm:cxn modelId="{A04359BF-078F-4FD7-B1C2-6640710FFADD}" srcId="{F3A1F553-6DAA-48A8-B748-9CB04DFCB98D}" destId="{78E7E6AD-2656-4C49-BB00-293868FBD7AF}" srcOrd="0" destOrd="0" parTransId="{E2F41542-6897-40CE-9C2E-7DF3B87FD93C}" sibTransId="{43C5A22F-5F09-4AF7-9F08-D357F171B982}"/>
    <dgm:cxn modelId="{290E873D-6C61-49F5-A8CD-B715F2418D54}" type="presOf" srcId="{1EA6DC42-B547-4C53-8745-D38E9D88D99B}" destId="{1801C3D6-0A3E-4CB7-A3EE-6B92EB5C73AF}" srcOrd="0" destOrd="0" presId="urn:microsoft.com/office/officeart/2005/8/layout/cycle1"/>
    <dgm:cxn modelId="{C39D806B-09B2-4554-B6BB-ABC0E533941B}" type="presOf" srcId="{F3A1F553-6DAA-48A8-B748-9CB04DFCB98D}" destId="{F39BD6BB-F427-42A2-82FA-4DF5ABAE6AF8}" srcOrd="0" destOrd="0" presId="urn:microsoft.com/office/officeart/2005/8/layout/cycle1"/>
    <dgm:cxn modelId="{974B3A77-C514-4A71-9168-2338426E03E6}" type="presParOf" srcId="{F39BD6BB-F427-42A2-82FA-4DF5ABAE6AF8}" destId="{9EA4CA6E-2E95-4D43-842C-88252927F33D}" srcOrd="0" destOrd="0" presId="urn:microsoft.com/office/officeart/2005/8/layout/cycle1"/>
    <dgm:cxn modelId="{86DDC781-E9D3-4ABA-BFEB-A53F689CBD68}" type="presParOf" srcId="{F39BD6BB-F427-42A2-82FA-4DF5ABAE6AF8}" destId="{95C27845-ADF6-4C3D-A501-4C39EB5E6A07}" srcOrd="1" destOrd="0" presId="urn:microsoft.com/office/officeart/2005/8/layout/cycle1"/>
    <dgm:cxn modelId="{BC1B190B-6541-42E7-8F85-77EAE20FF9A6}" type="presParOf" srcId="{F39BD6BB-F427-42A2-82FA-4DF5ABAE6AF8}" destId="{9834FE8A-9974-4BC5-A4CC-89873B589CFA}" srcOrd="2" destOrd="0" presId="urn:microsoft.com/office/officeart/2005/8/layout/cycle1"/>
    <dgm:cxn modelId="{BA3B3A35-7872-4FF7-A037-1588B4ABC56C}" type="presParOf" srcId="{F39BD6BB-F427-42A2-82FA-4DF5ABAE6AF8}" destId="{E6FF512A-DEF5-4C08-943A-9FDAB3131991}" srcOrd="3" destOrd="0" presId="urn:microsoft.com/office/officeart/2005/8/layout/cycle1"/>
    <dgm:cxn modelId="{0EF87F57-3309-4984-A0F7-39FBC8AF3EF4}" type="presParOf" srcId="{F39BD6BB-F427-42A2-82FA-4DF5ABAE6AF8}" destId="{1801C3D6-0A3E-4CB7-A3EE-6B92EB5C73AF}" srcOrd="4" destOrd="0" presId="urn:microsoft.com/office/officeart/2005/8/layout/cycle1"/>
    <dgm:cxn modelId="{A8A4739F-3C30-45F5-BEEC-FCC8FF834C83}" type="presParOf" srcId="{F39BD6BB-F427-42A2-82FA-4DF5ABAE6AF8}" destId="{A6E0E962-8EB6-4E0C-8ED6-FA59BD8B39C8}" srcOrd="5" destOrd="0" presId="urn:microsoft.com/office/officeart/2005/8/layout/cycle1"/>
    <dgm:cxn modelId="{30012A7F-FADE-4AF8-8363-B7132161DB7D}" type="presParOf" srcId="{F39BD6BB-F427-42A2-82FA-4DF5ABAE6AF8}" destId="{BFAF2699-B01C-45E3-944F-3880AEF256BE}" srcOrd="6" destOrd="0" presId="urn:microsoft.com/office/officeart/2005/8/layout/cycle1"/>
    <dgm:cxn modelId="{6CA61442-2AF6-43D7-A28B-7E7AE38F5105}" type="presParOf" srcId="{F39BD6BB-F427-42A2-82FA-4DF5ABAE6AF8}" destId="{66069225-CEC0-42FD-9865-939A9C0A72A6}" srcOrd="7" destOrd="0" presId="urn:microsoft.com/office/officeart/2005/8/layout/cycle1"/>
    <dgm:cxn modelId="{F381E5A3-B0C4-4972-B7E6-CE55185F2A51}" type="presParOf" srcId="{F39BD6BB-F427-42A2-82FA-4DF5ABAE6AF8}" destId="{C615131A-0AAB-4D70-B682-1B3EE2BBF962}" srcOrd="8" destOrd="0" presId="urn:microsoft.com/office/officeart/2005/8/layout/cycle1"/>
    <dgm:cxn modelId="{AE504209-4952-48FA-800E-A9492BADEEDC}" type="presParOf" srcId="{F39BD6BB-F427-42A2-82FA-4DF5ABAE6AF8}" destId="{0E8E314F-9725-4DC7-B884-0771C2638E38}" srcOrd="9" destOrd="0" presId="urn:microsoft.com/office/officeart/2005/8/layout/cycle1"/>
    <dgm:cxn modelId="{2F0BC8F1-097C-4DCF-8594-2D0CE978AB3A}" type="presParOf" srcId="{F39BD6BB-F427-42A2-82FA-4DF5ABAE6AF8}" destId="{09E241CB-D742-4710-8134-56DCC8627F9B}" srcOrd="10" destOrd="0" presId="urn:microsoft.com/office/officeart/2005/8/layout/cycle1"/>
    <dgm:cxn modelId="{D4D9CAA8-5687-4ADB-BBF7-AFF6C46D5014}" type="presParOf" srcId="{F39BD6BB-F427-42A2-82FA-4DF5ABAE6AF8}" destId="{F433FED2-281D-443E-9EC6-6FB59F6936F5}" srcOrd="11" destOrd="0" presId="urn:microsoft.com/office/officeart/2005/8/layout/cycle1"/>
    <dgm:cxn modelId="{3781DA7D-B72C-4244-8850-95704CFE24FB}" type="presParOf" srcId="{F39BD6BB-F427-42A2-82FA-4DF5ABAE6AF8}" destId="{08BD4293-48F2-4931-AAE2-BE12FFCC9087}" srcOrd="12" destOrd="0" presId="urn:microsoft.com/office/officeart/2005/8/layout/cycle1"/>
    <dgm:cxn modelId="{D74BE87A-CFAA-4273-9182-D9A07A922AC3}" type="presParOf" srcId="{F39BD6BB-F427-42A2-82FA-4DF5ABAE6AF8}" destId="{E30E8F2E-B345-472D-B85B-E826E24E4126}" srcOrd="13" destOrd="0" presId="urn:microsoft.com/office/officeart/2005/8/layout/cycle1"/>
    <dgm:cxn modelId="{5ADD9A28-F011-44D5-AB68-99EA06AF9791}" type="presParOf" srcId="{F39BD6BB-F427-42A2-82FA-4DF5ABAE6AF8}" destId="{0214D8D8-977C-4C13-922D-86E6BC07DA4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B77BC7-A77F-46B2-A1F9-534CC14F81B6}" type="doc">
      <dgm:prSet loTypeId="urn:microsoft.com/office/officeart/2005/8/layout/equation1" loCatId="relationship" qsTypeId="urn:microsoft.com/office/officeart/2005/8/quickstyle/simple1" qsCatId="simple" csTypeId="urn:microsoft.com/office/officeart/2005/8/colors/colorful1" csCatId="colorful" phldr="1"/>
      <dgm:spPr/>
    </dgm:pt>
    <dgm:pt modelId="{E6854E1A-A378-450C-B2C5-8D6B5D9E49BE}">
      <dgm:prSet phldrT="[Texto]"/>
      <dgm:spPr/>
      <dgm:t>
        <a:bodyPr/>
        <a:lstStyle/>
        <a:p>
          <a:r>
            <a:rPr lang="es-MX" dirty="0"/>
            <a:t>NATURALEZA</a:t>
          </a:r>
        </a:p>
      </dgm:t>
    </dgm:pt>
    <dgm:pt modelId="{83857929-432A-4E29-8EF4-B726D8708BAB}" type="parTrans" cxnId="{A1FFFE1D-9B78-4F00-8C4A-2CE451AC3F73}">
      <dgm:prSet/>
      <dgm:spPr/>
      <dgm:t>
        <a:bodyPr/>
        <a:lstStyle/>
        <a:p>
          <a:endParaRPr lang="es-MX"/>
        </a:p>
      </dgm:t>
    </dgm:pt>
    <dgm:pt modelId="{7C33545D-849F-4F82-BB58-110068382524}" type="sibTrans" cxnId="{A1FFFE1D-9B78-4F00-8C4A-2CE451AC3F73}">
      <dgm:prSet/>
      <dgm:spPr/>
      <dgm:t>
        <a:bodyPr/>
        <a:lstStyle/>
        <a:p>
          <a:endParaRPr lang="es-MX"/>
        </a:p>
      </dgm:t>
    </dgm:pt>
    <dgm:pt modelId="{52652C79-26B3-4891-9E0A-8C2CEB762650}">
      <dgm:prSet phldrT="[Texto]" custT="1"/>
      <dgm:spPr/>
      <dgm:t>
        <a:bodyPr/>
        <a:lstStyle/>
        <a:p>
          <a:r>
            <a:rPr lang="es-MX" sz="1400" dirty="0"/>
            <a:t>Sociedad</a:t>
          </a:r>
        </a:p>
      </dgm:t>
    </dgm:pt>
    <dgm:pt modelId="{0252B97A-AB86-4D27-BAB0-E80F317ED7B3}" type="parTrans" cxnId="{7244E9CF-0D37-4473-A1C6-AC4922674C00}">
      <dgm:prSet/>
      <dgm:spPr/>
      <dgm:t>
        <a:bodyPr/>
        <a:lstStyle/>
        <a:p>
          <a:endParaRPr lang="es-MX"/>
        </a:p>
      </dgm:t>
    </dgm:pt>
    <dgm:pt modelId="{D59EEC86-C0B3-43DF-8466-057239095038}" type="sibTrans" cxnId="{7244E9CF-0D37-4473-A1C6-AC4922674C00}">
      <dgm:prSet/>
      <dgm:spPr/>
      <dgm:t>
        <a:bodyPr/>
        <a:lstStyle/>
        <a:p>
          <a:endParaRPr lang="es-MX"/>
        </a:p>
      </dgm:t>
    </dgm:pt>
    <dgm:pt modelId="{EBA0C670-18C9-4351-80C1-9C6030A3D8C0}">
      <dgm:prSet phldrT="[Texto]"/>
      <dgm:spPr/>
      <dgm:t>
        <a:bodyPr/>
        <a:lstStyle/>
        <a:p>
          <a:r>
            <a:rPr lang="es-MX" dirty="0"/>
            <a:t>REGIÓN</a:t>
          </a:r>
        </a:p>
      </dgm:t>
    </dgm:pt>
    <dgm:pt modelId="{3D18E715-C215-441B-8728-E96B6C4F5195}" type="sibTrans" cxnId="{D9A8EC56-C5A0-45D0-B4BD-69BD1DE3C6E6}">
      <dgm:prSet/>
      <dgm:spPr/>
      <dgm:t>
        <a:bodyPr/>
        <a:lstStyle/>
        <a:p>
          <a:endParaRPr lang="es-MX"/>
        </a:p>
      </dgm:t>
    </dgm:pt>
    <dgm:pt modelId="{D7B57ACD-E69B-4E58-8C5B-954023B084F9}" type="parTrans" cxnId="{D9A8EC56-C5A0-45D0-B4BD-69BD1DE3C6E6}">
      <dgm:prSet/>
      <dgm:spPr/>
      <dgm:t>
        <a:bodyPr/>
        <a:lstStyle/>
        <a:p>
          <a:endParaRPr lang="es-MX"/>
        </a:p>
      </dgm:t>
    </dgm:pt>
    <dgm:pt modelId="{D30FEBAF-1C06-490D-BD51-B76D96A2F3AE}">
      <dgm:prSet custT="1"/>
      <dgm:spPr/>
      <dgm:t>
        <a:bodyPr/>
        <a:lstStyle/>
        <a:p>
          <a:r>
            <a:rPr lang="es-MX" sz="1400" dirty="0" err="1"/>
            <a:t>Economia</a:t>
          </a:r>
          <a:endParaRPr lang="es-MX" sz="1400" dirty="0"/>
        </a:p>
      </dgm:t>
    </dgm:pt>
    <dgm:pt modelId="{1AF9507D-50EE-4E34-9991-1AFA4FF77DC3}" type="parTrans" cxnId="{479F57FF-BE20-424B-8495-562F113E16E7}">
      <dgm:prSet/>
      <dgm:spPr/>
      <dgm:t>
        <a:bodyPr/>
        <a:lstStyle/>
        <a:p>
          <a:endParaRPr lang="es-MX"/>
        </a:p>
      </dgm:t>
    </dgm:pt>
    <dgm:pt modelId="{7A3CF6C6-35E2-40D9-B96C-6A40856A67D7}" type="sibTrans" cxnId="{479F57FF-BE20-424B-8495-562F113E16E7}">
      <dgm:prSet/>
      <dgm:spPr/>
      <dgm:t>
        <a:bodyPr/>
        <a:lstStyle/>
        <a:p>
          <a:endParaRPr lang="es-MX"/>
        </a:p>
      </dgm:t>
    </dgm:pt>
    <dgm:pt modelId="{D1B6BEDC-FF4B-4B57-9F84-550B302AC8B2}" type="pres">
      <dgm:prSet presAssocID="{CCB77BC7-A77F-46B2-A1F9-534CC14F81B6}" presName="linearFlow" presStyleCnt="0">
        <dgm:presLayoutVars>
          <dgm:dir/>
          <dgm:resizeHandles val="exact"/>
        </dgm:presLayoutVars>
      </dgm:prSet>
      <dgm:spPr/>
    </dgm:pt>
    <dgm:pt modelId="{29A37C96-21E6-4511-9032-0955FDDBE2AE}" type="pres">
      <dgm:prSet presAssocID="{E6854E1A-A378-450C-B2C5-8D6B5D9E49B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692990-1196-43F8-BA0D-569F9F944525}" type="pres">
      <dgm:prSet presAssocID="{7C33545D-849F-4F82-BB58-110068382524}" presName="spacerL" presStyleCnt="0"/>
      <dgm:spPr/>
    </dgm:pt>
    <dgm:pt modelId="{F55BFD49-456E-4617-AE0C-0088E19E912A}" type="pres">
      <dgm:prSet presAssocID="{7C33545D-849F-4F82-BB58-110068382524}" presName="sibTrans" presStyleLbl="sibTrans2D1" presStyleIdx="0" presStyleCnt="3"/>
      <dgm:spPr/>
      <dgm:t>
        <a:bodyPr/>
        <a:lstStyle/>
        <a:p>
          <a:endParaRPr lang="es-MX"/>
        </a:p>
      </dgm:t>
    </dgm:pt>
    <dgm:pt modelId="{3FF424FF-7133-4F93-BC3F-BEA53EA43DAE}" type="pres">
      <dgm:prSet presAssocID="{7C33545D-849F-4F82-BB58-110068382524}" presName="spacerR" presStyleCnt="0"/>
      <dgm:spPr/>
    </dgm:pt>
    <dgm:pt modelId="{AB9B7115-B725-4F25-85DE-0EC63888CCAA}" type="pres">
      <dgm:prSet presAssocID="{52652C79-26B3-4891-9E0A-8C2CEB76265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349DF5-E2E9-4C4C-A377-5F498C277DB6}" type="pres">
      <dgm:prSet presAssocID="{D59EEC86-C0B3-43DF-8466-057239095038}" presName="spacerL" presStyleCnt="0"/>
      <dgm:spPr/>
    </dgm:pt>
    <dgm:pt modelId="{A4419895-6000-46A2-BEF8-F4A4D02EC7C3}" type="pres">
      <dgm:prSet presAssocID="{D59EEC86-C0B3-43DF-8466-057239095038}" presName="sibTrans" presStyleLbl="sibTrans2D1" presStyleIdx="1" presStyleCnt="3"/>
      <dgm:spPr/>
      <dgm:t>
        <a:bodyPr/>
        <a:lstStyle/>
        <a:p>
          <a:endParaRPr lang="es-MX"/>
        </a:p>
      </dgm:t>
    </dgm:pt>
    <dgm:pt modelId="{932FC50D-9A29-4936-B0E3-426B08F3685E}" type="pres">
      <dgm:prSet presAssocID="{D59EEC86-C0B3-43DF-8466-057239095038}" presName="spacerR" presStyleCnt="0"/>
      <dgm:spPr/>
    </dgm:pt>
    <dgm:pt modelId="{9AF8E49E-252D-4173-B471-9A10D67AF362}" type="pres">
      <dgm:prSet presAssocID="{D30FEBAF-1C06-490D-BD51-B76D96A2F3A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85B548-2086-4FE8-99F4-0FD0FF9746B2}" type="pres">
      <dgm:prSet presAssocID="{7A3CF6C6-35E2-40D9-B96C-6A40856A67D7}" presName="spacerL" presStyleCnt="0"/>
      <dgm:spPr/>
    </dgm:pt>
    <dgm:pt modelId="{029ED00A-2DDE-4FF2-89A7-F1D44C313E90}" type="pres">
      <dgm:prSet presAssocID="{7A3CF6C6-35E2-40D9-B96C-6A40856A67D7}" presName="sibTrans" presStyleLbl="sibTrans2D1" presStyleIdx="2" presStyleCnt="3"/>
      <dgm:spPr/>
      <dgm:t>
        <a:bodyPr/>
        <a:lstStyle/>
        <a:p>
          <a:endParaRPr lang="es-MX"/>
        </a:p>
      </dgm:t>
    </dgm:pt>
    <dgm:pt modelId="{3515EBD3-A684-43D4-A3AD-4B90611ABDDD}" type="pres">
      <dgm:prSet presAssocID="{7A3CF6C6-35E2-40D9-B96C-6A40856A67D7}" presName="spacerR" presStyleCnt="0"/>
      <dgm:spPr/>
    </dgm:pt>
    <dgm:pt modelId="{809DE054-C2D8-4254-B3BE-25173BFA26DD}" type="pres">
      <dgm:prSet presAssocID="{EBA0C670-18C9-4351-80C1-9C6030A3D8C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94977D-FCF2-49A4-8400-DB71220F684B}" type="presOf" srcId="{E6854E1A-A378-450C-B2C5-8D6B5D9E49BE}" destId="{29A37C96-21E6-4511-9032-0955FDDBE2AE}" srcOrd="0" destOrd="0" presId="urn:microsoft.com/office/officeart/2005/8/layout/equation1"/>
    <dgm:cxn modelId="{6EB30EEF-B488-4A8C-9D57-C4FFB2E6C85B}" type="presOf" srcId="{7A3CF6C6-35E2-40D9-B96C-6A40856A67D7}" destId="{029ED00A-2DDE-4FF2-89A7-F1D44C313E90}" srcOrd="0" destOrd="0" presId="urn:microsoft.com/office/officeart/2005/8/layout/equation1"/>
    <dgm:cxn modelId="{7244E9CF-0D37-4473-A1C6-AC4922674C00}" srcId="{CCB77BC7-A77F-46B2-A1F9-534CC14F81B6}" destId="{52652C79-26B3-4891-9E0A-8C2CEB762650}" srcOrd="1" destOrd="0" parTransId="{0252B97A-AB86-4D27-BAB0-E80F317ED7B3}" sibTransId="{D59EEC86-C0B3-43DF-8466-057239095038}"/>
    <dgm:cxn modelId="{52BBC202-6B8F-462E-8C67-9D879B573992}" type="presOf" srcId="{D30FEBAF-1C06-490D-BD51-B76D96A2F3AE}" destId="{9AF8E49E-252D-4173-B471-9A10D67AF362}" srcOrd="0" destOrd="0" presId="urn:microsoft.com/office/officeart/2005/8/layout/equation1"/>
    <dgm:cxn modelId="{0850CD22-72B0-45BE-9C3B-9D9EB6895263}" type="presOf" srcId="{EBA0C670-18C9-4351-80C1-9C6030A3D8C0}" destId="{809DE054-C2D8-4254-B3BE-25173BFA26DD}" srcOrd="0" destOrd="0" presId="urn:microsoft.com/office/officeart/2005/8/layout/equation1"/>
    <dgm:cxn modelId="{8C161182-9D66-4D7A-ACC9-4B76FCB35956}" type="presOf" srcId="{CCB77BC7-A77F-46B2-A1F9-534CC14F81B6}" destId="{D1B6BEDC-FF4B-4B57-9F84-550B302AC8B2}" srcOrd="0" destOrd="0" presId="urn:microsoft.com/office/officeart/2005/8/layout/equation1"/>
    <dgm:cxn modelId="{D9A8EC56-C5A0-45D0-B4BD-69BD1DE3C6E6}" srcId="{CCB77BC7-A77F-46B2-A1F9-534CC14F81B6}" destId="{EBA0C670-18C9-4351-80C1-9C6030A3D8C0}" srcOrd="3" destOrd="0" parTransId="{D7B57ACD-E69B-4E58-8C5B-954023B084F9}" sibTransId="{3D18E715-C215-441B-8728-E96B6C4F5195}"/>
    <dgm:cxn modelId="{479F57FF-BE20-424B-8495-562F113E16E7}" srcId="{CCB77BC7-A77F-46B2-A1F9-534CC14F81B6}" destId="{D30FEBAF-1C06-490D-BD51-B76D96A2F3AE}" srcOrd="2" destOrd="0" parTransId="{1AF9507D-50EE-4E34-9991-1AFA4FF77DC3}" sibTransId="{7A3CF6C6-35E2-40D9-B96C-6A40856A67D7}"/>
    <dgm:cxn modelId="{A1FFFE1D-9B78-4F00-8C4A-2CE451AC3F73}" srcId="{CCB77BC7-A77F-46B2-A1F9-534CC14F81B6}" destId="{E6854E1A-A378-450C-B2C5-8D6B5D9E49BE}" srcOrd="0" destOrd="0" parTransId="{83857929-432A-4E29-8EF4-B726D8708BAB}" sibTransId="{7C33545D-849F-4F82-BB58-110068382524}"/>
    <dgm:cxn modelId="{04D0040C-0D9E-4C16-8822-FC91FD2C10E7}" type="presOf" srcId="{D59EEC86-C0B3-43DF-8466-057239095038}" destId="{A4419895-6000-46A2-BEF8-F4A4D02EC7C3}" srcOrd="0" destOrd="0" presId="urn:microsoft.com/office/officeart/2005/8/layout/equation1"/>
    <dgm:cxn modelId="{5E896738-31EE-4DDB-A69E-377759C40BDC}" type="presOf" srcId="{52652C79-26B3-4891-9E0A-8C2CEB762650}" destId="{AB9B7115-B725-4F25-85DE-0EC63888CCAA}" srcOrd="0" destOrd="0" presId="urn:microsoft.com/office/officeart/2005/8/layout/equation1"/>
    <dgm:cxn modelId="{CCF088CB-BF7A-4ED7-965F-CD45CE16848B}" type="presOf" srcId="{7C33545D-849F-4F82-BB58-110068382524}" destId="{F55BFD49-456E-4617-AE0C-0088E19E912A}" srcOrd="0" destOrd="0" presId="urn:microsoft.com/office/officeart/2005/8/layout/equation1"/>
    <dgm:cxn modelId="{0D6F278D-7B85-40F5-B6B7-56D1D906CE9F}" type="presParOf" srcId="{D1B6BEDC-FF4B-4B57-9F84-550B302AC8B2}" destId="{29A37C96-21E6-4511-9032-0955FDDBE2AE}" srcOrd="0" destOrd="0" presId="urn:microsoft.com/office/officeart/2005/8/layout/equation1"/>
    <dgm:cxn modelId="{9D61BC54-C011-4EAE-A142-DCA63BC6E561}" type="presParOf" srcId="{D1B6BEDC-FF4B-4B57-9F84-550B302AC8B2}" destId="{53692990-1196-43F8-BA0D-569F9F944525}" srcOrd="1" destOrd="0" presId="urn:microsoft.com/office/officeart/2005/8/layout/equation1"/>
    <dgm:cxn modelId="{95F9FFE8-19B8-4AF2-8568-A93F6F26DA84}" type="presParOf" srcId="{D1B6BEDC-FF4B-4B57-9F84-550B302AC8B2}" destId="{F55BFD49-456E-4617-AE0C-0088E19E912A}" srcOrd="2" destOrd="0" presId="urn:microsoft.com/office/officeart/2005/8/layout/equation1"/>
    <dgm:cxn modelId="{456E0BA9-B3A3-40AF-8017-F90247125F65}" type="presParOf" srcId="{D1B6BEDC-FF4B-4B57-9F84-550B302AC8B2}" destId="{3FF424FF-7133-4F93-BC3F-BEA53EA43DAE}" srcOrd="3" destOrd="0" presId="urn:microsoft.com/office/officeart/2005/8/layout/equation1"/>
    <dgm:cxn modelId="{F38E2CDF-1CF8-4C85-8F90-A74818CC56BF}" type="presParOf" srcId="{D1B6BEDC-FF4B-4B57-9F84-550B302AC8B2}" destId="{AB9B7115-B725-4F25-85DE-0EC63888CCAA}" srcOrd="4" destOrd="0" presId="urn:microsoft.com/office/officeart/2005/8/layout/equation1"/>
    <dgm:cxn modelId="{C5AE3FD3-87AE-4EC8-B1A2-EF77DC36B248}" type="presParOf" srcId="{D1B6BEDC-FF4B-4B57-9F84-550B302AC8B2}" destId="{1B349DF5-E2E9-4C4C-A377-5F498C277DB6}" srcOrd="5" destOrd="0" presId="urn:microsoft.com/office/officeart/2005/8/layout/equation1"/>
    <dgm:cxn modelId="{7E473B5E-436F-44D1-92BD-E1C4C5404B9C}" type="presParOf" srcId="{D1B6BEDC-FF4B-4B57-9F84-550B302AC8B2}" destId="{A4419895-6000-46A2-BEF8-F4A4D02EC7C3}" srcOrd="6" destOrd="0" presId="urn:microsoft.com/office/officeart/2005/8/layout/equation1"/>
    <dgm:cxn modelId="{4EAB036E-235C-4743-AC20-0D4713B272ED}" type="presParOf" srcId="{D1B6BEDC-FF4B-4B57-9F84-550B302AC8B2}" destId="{932FC50D-9A29-4936-B0E3-426B08F3685E}" srcOrd="7" destOrd="0" presId="urn:microsoft.com/office/officeart/2005/8/layout/equation1"/>
    <dgm:cxn modelId="{4BD1034D-2698-4F76-B0B0-7805851A9E45}" type="presParOf" srcId="{D1B6BEDC-FF4B-4B57-9F84-550B302AC8B2}" destId="{9AF8E49E-252D-4173-B471-9A10D67AF362}" srcOrd="8" destOrd="0" presId="urn:microsoft.com/office/officeart/2005/8/layout/equation1"/>
    <dgm:cxn modelId="{519276E3-8E0E-4B76-A9C3-4B845B6267F7}" type="presParOf" srcId="{D1B6BEDC-FF4B-4B57-9F84-550B302AC8B2}" destId="{D485B548-2086-4FE8-99F4-0FD0FF9746B2}" srcOrd="9" destOrd="0" presId="urn:microsoft.com/office/officeart/2005/8/layout/equation1"/>
    <dgm:cxn modelId="{426B1E25-212B-49A0-8311-6FEFFF314462}" type="presParOf" srcId="{D1B6BEDC-FF4B-4B57-9F84-550B302AC8B2}" destId="{029ED00A-2DDE-4FF2-89A7-F1D44C313E90}" srcOrd="10" destOrd="0" presId="urn:microsoft.com/office/officeart/2005/8/layout/equation1"/>
    <dgm:cxn modelId="{C484E0FE-0AFD-4407-B215-AEF22DB6869E}" type="presParOf" srcId="{D1B6BEDC-FF4B-4B57-9F84-550B302AC8B2}" destId="{3515EBD3-A684-43D4-A3AD-4B90611ABDDD}" srcOrd="11" destOrd="0" presId="urn:microsoft.com/office/officeart/2005/8/layout/equation1"/>
    <dgm:cxn modelId="{0EFEBC68-09B6-4EAC-BF62-A647EA77F4D5}" type="presParOf" srcId="{D1B6BEDC-FF4B-4B57-9F84-550B302AC8B2}" destId="{809DE054-C2D8-4254-B3BE-25173BFA26DD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6E8C63-A72B-4F7C-9BF0-DC6129AB0BCE}" type="doc">
      <dgm:prSet loTypeId="urn:microsoft.com/office/officeart/2005/8/layout/pyramid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5144CB7-D15E-4EFA-91AD-BB3293F828D4}">
      <dgm:prSet phldrT="[Texto]"/>
      <dgm:spPr/>
      <dgm:t>
        <a:bodyPr/>
        <a:lstStyle/>
        <a:p>
          <a:r>
            <a:rPr lang="es-MX" dirty="0"/>
            <a:t>Vínculo</a:t>
          </a:r>
        </a:p>
      </dgm:t>
    </dgm:pt>
    <dgm:pt modelId="{6B111133-B780-48B2-B63B-9631F6B71952}" type="parTrans" cxnId="{0769560B-EF43-4C14-A669-F19F4AB58B1E}">
      <dgm:prSet/>
      <dgm:spPr/>
      <dgm:t>
        <a:bodyPr/>
        <a:lstStyle/>
        <a:p>
          <a:endParaRPr lang="es-MX"/>
        </a:p>
      </dgm:t>
    </dgm:pt>
    <dgm:pt modelId="{B7EF7F57-DE7E-4768-97A8-A2AC5D43E22B}" type="sibTrans" cxnId="{0769560B-EF43-4C14-A669-F19F4AB58B1E}">
      <dgm:prSet/>
      <dgm:spPr/>
      <dgm:t>
        <a:bodyPr/>
        <a:lstStyle/>
        <a:p>
          <a:endParaRPr lang="es-MX"/>
        </a:p>
      </dgm:t>
    </dgm:pt>
    <dgm:pt modelId="{4997CC11-4978-4B79-AB0A-F8CCBCAF50E7}">
      <dgm:prSet phldrT="[Texto]"/>
      <dgm:spPr/>
      <dgm:t>
        <a:bodyPr/>
        <a:lstStyle/>
        <a:p>
          <a:r>
            <a:rPr lang="es-MX" dirty="0"/>
            <a:t>Activos</a:t>
          </a:r>
        </a:p>
      </dgm:t>
    </dgm:pt>
    <dgm:pt modelId="{E110EBB6-3CA5-4856-8BDD-329220FFB54A}" type="parTrans" cxnId="{B90FC06B-09BF-463A-BB43-7BFF96AAB00A}">
      <dgm:prSet/>
      <dgm:spPr/>
      <dgm:t>
        <a:bodyPr/>
        <a:lstStyle/>
        <a:p>
          <a:endParaRPr lang="es-MX"/>
        </a:p>
      </dgm:t>
    </dgm:pt>
    <dgm:pt modelId="{F5E9A217-5143-42F2-A855-487A88C1E39A}" type="sibTrans" cxnId="{B90FC06B-09BF-463A-BB43-7BFF96AAB00A}">
      <dgm:prSet/>
      <dgm:spPr/>
      <dgm:t>
        <a:bodyPr/>
        <a:lstStyle/>
        <a:p>
          <a:endParaRPr lang="es-MX"/>
        </a:p>
      </dgm:t>
    </dgm:pt>
    <dgm:pt modelId="{EB712AFB-7658-4BEC-A8D7-7084DB3C387D}">
      <dgm:prSet phldrT="[Texto]"/>
      <dgm:spPr/>
      <dgm:t>
        <a:bodyPr/>
        <a:lstStyle/>
        <a:p>
          <a:r>
            <a:rPr lang="es-MX" dirty="0"/>
            <a:t>Pasivos</a:t>
          </a:r>
        </a:p>
      </dgm:t>
    </dgm:pt>
    <dgm:pt modelId="{218D23AA-C980-4AAB-93DE-C318CCBA289A}" type="parTrans" cxnId="{54670826-FF41-4223-89DC-F3B3C89DE466}">
      <dgm:prSet/>
      <dgm:spPr/>
      <dgm:t>
        <a:bodyPr/>
        <a:lstStyle/>
        <a:p>
          <a:endParaRPr lang="es-MX"/>
        </a:p>
      </dgm:t>
    </dgm:pt>
    <dgm:pt modelId="{8F045867-E18B-49CB-907A-4B36B79466B1}" type="sibTrans" cxnId="{54670826-FF41-4223-89DC-F3B3C89DE466}">
      <dgm:prSet/>
      <dgm:spPr/>
      <dgm:t>
        <a:bodyPr/>
        <a:lstStyle/>
        <a:p>
          <a:endParaRPr lang="es-MX"/>
        </a:p>
      </dgm:t>
    </dgm:pt>
    <dgm:pt modelId="{6AA08911-88DC-4A7A-94CD-2BA2A97707B8}">
      <dgm:prSet phldrT="[Texto]"/>
      <dgm:spPr/>
      <dgm:t>
        <a:bodyPr/>
        <a:lstStyle/>
        <a:p>
          <a:r>
            <a:rPr lang="es-MX" dirty="0"/>
            <a:t>Equilibrios internos</a:t>
          </a:r>
        </a:p>
      </dgm:t>
    </dgm:pt>
    <dgm:pt modelId="{3B00E71C-F4DE-4521-B6DC-5176E7D1967C}" type="parTrans" cxnId="{092E186D-77EA-459E-880E-B77421FD97B9}">
      <dgm:prSet/>
      <dgm:spPr/>
      <dgm:t>
        <a:bodyPr/>
        <a:lstStyle/>
        <a:p>
          <a:endParaRPr lang="es-MX"/>
        </a:p>
      </dgm:t>
    </dgm:pt>
    <dgm:pt modelId="{F5AE6F67-9933-4135-A08B-9C08B7017F2F}" type="sibTrans" cxnId="{092E186D-77EA-459E-880E-B77421FD97B9}">
      <dgm:prSet/>
      <dgm:spPr/>
      <dgm:t>
        <a:bodyPr/>
        <a:lstStyle/>
        <a:p>
          <a:endParaRPr lang="es-MX"/>
        </a:p>
      </dgm:t>
    </dgm:pt>
    <dgm:pt modelId="{D2106086-909C-426D-B20E-4323A67135FB}" type="pres">
      <dgm:prSet presAssocID="{516E8C63-A72B-4F7C-9BF0-DC6129AB0BCE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3F012E-1878-41C8-8C7A-C3BEBC056D5E}" type="pres">
      <dgm:prSet presAssocID="{516E8C63-A72B-4F7C-9BF0-DC6129AB0BCE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D0CC45-4D24-4F26-80B8-9146C5A106DA}" type="pres">
      <dgm:prSet presAssocID="{516E8C63-A72B-4F7C-9BF0-DC6129AB0BCE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58F836-1260-4CB0-99ED-07C643718C1A}" type="pres">
      <dgm:prSet presAssocID="{516E8C63-A72B-4F7C-9BF0-DC6129AB0BCE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BEE751-86E6-4AE7-9AAC-793D4C9A6E47}" type="pres">
      <dgm:prSet presAssocID="{516E8C63-A72B-4F7C-9BF0-DC6129AB0BCE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969880-E9C9-4E96-BC3F-D2ABB41BA845}" type="presOf" srcId="{4997CC11-4978-4B79-AB0A-F8CCBCAF50E7}" destId="{0ED0CC45-4D24-4F26-80B8-9146C5A106DA}" srcOrd="0" destOrd="0" presId="urn:microsoft.com/office/officeart/2005/8/layout/pyramid4"/>
    <dgm:cxn modelId="{B90FC06B-09BF-463A-BB43-7BFF96AAB00A}" srcId="{516E8C63-A72B-4F7C-9BF0-DC6129AB0BCE}" destId="{4997CC11-4978-4B79-AB0A-F8CCBCAF50E7}" srcOrd="1" destOrd="0" parTransId="{E110EBB6-3CA5-4856-8BDD-329220FFB54A}" sibTransId="{F5E9A217-5143-42F2-A855-487A88C1E39A}"/>
    <dgm:cxn modelId="{64E6178E-F570-409D-BD96-DB1D3160A261}" type="presOf" srcId="{516E8C63-A72B-4F7C-9BF0-DC6129AB0BCE}" destId="{D2106086-909C-426D-B20E-4323A67135FB}" srcOrd="0" destOrd="0" presId="urn:microsoft.com/office/officeart/2005/8/layout/pyramid4"/>
    <dgm:cxn modelId="{092E186D-77EA-459E-880E-B77421FD97B9}" srcId="{516E8C63-A72B-4F7C-9BF0-DC6129AB0BCE}" destId="{6AA08911-88DC-4A7A-94CD-2BA2A97707B8}" srcOrd="3" destOrd="0" parTransId="{3B00E71C-F4DE-4521-B6DC-5176E7D1967C}" sibTransId="{F5AE6F67-9933-4135-A08B-9C08B7017F2F}"/>
    <dgm:cxn modelId="{54670826-FF41-4223-89DC-F3B3C89DE466}" srcId="{516E8C63-A72B-4F7C-9BF0-DC6129AB0BCE}" destId="{EB712AFB-7658-4BEC-A8D7-7084DB3C387D}" srcOrd="2" destOrd="0" parTransId="{218D23AA-C980-4AAB-93DE-C318CCBA289A}" sibTransId="{8F045867-E18B-49CB-907A-4B36B79466B1}"/>
    <dgm:cxn modelId="{10AAC4AB-021B-4DFA-B871-D97FB84F5BD0}" type="presOf" srcId="{B5144CB7-D15E-4EFA-91AD-BB3293F828D4}" destId="{F13F012E-1878-41C8-8C7A-C3BEBC056D5E}" srcOrd="0" destOrd="0" presId="urn:microsoft.com/office/officeart/2005/8/layout/pyramid4"/>
    <dgm:cxn modelId="{0769560B-EF43-4C14-A669-F19F4AB58B1E}" srcId="{516E8C63-A72B-4F7C-9BF0-DC6129AB0BCE}" destId="{B5144CB7-D15E-4EFA-91AD-BB3293F828D4}" srcOrd="0" destOrd="0" parTransId="{6B111133-B780-48B2-B63B-9631F6B71952}" sibTransId="{B7EF7F57-DE7E-4768-97A8-A2AC5D43E22B}"/>
    <dgm:cxn modelId="{98EFF0BC-8A78-4C68-9466-54E69F284E61}" type="presOf" srcId="{EB712AFB-7658-4BEC-A8D7-7084DB3C387D}" destId="{3F58F836-1260-4CB0-99ED-07C643718C1A}" srcOrd="0" destOrd="0" presId="urn:microsoft.com/office/officeart/2005/8/layout/pyramid4"/>
    <dgm:cxn modelId="{71532D41-2260-4D6B-B9E0-E61115A138DC}" type="presOf" srcId="{6AA08911-88DC-4A7A-94CD-2BA2A97707B8}" destId="{15BEE751-86E6-4AE7-9AAC-793D4C9A6E47}" srcOrd="0" destOrd="0" presId="urn:microsoft.com/office/officeart/2005/8/layout/pyramid4"/>
    <dgm:cxn modelId="{7D5AA307-F7B7-4648-9694-65DFBFB08B10}" type="presParOf" srcId="{D2106086-909C-426D-B20E-4323A67135FB}" destId="{F13F012E-1878-41C8-8C7A-C3BEBC056D5E}" srcOrd="0" destOrd="0" presId="urn:microsoft.com/office/officeart/2005/8/layout/pyramid4"/>
    <dgm:cxn modelId="{187D9DFD-2D9F-4DDA-942B-33382C06D78C}" type="presParOf" srcId="{D2106086-909C-426D-B20E-4323A67135FB}" destId="{0ED0CC45-4D24-4F26-80B8-9146C5A106DA}" srcOrd="1" destOrd="0" presId="urn:microsoft.com/office/officeart/2005/8/layout/pyramid4"/>
    <dgm:cxn modelId="{0079B9B1-8118-472D-8414-EA67DCCC3694}" type="presParOf" srcId="{D2106086-909C-426D-B20E-4323A67135FB}" destId="{3F58F836-1260-4CB0-99ED-07C643718C1A}" srcOrd="2" destOrd="0" presId="urn:microsoft.com/office/officeart/2005/8/layout/pyramid4"/>
    <dgm:cxn modelId="{AE180B79-89D1-43C9-8EDC-B29D201D166D}" type="presParOf" srcId="{D2106086-909C-426D-B20E-4323A67135FB}" destId="{15BEE751-86E6-4AE7-9AAC-793D4C9A6E47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7CB02D-0FA5-465C-97FB-A8EE80621625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E75AE39-CE7A-4141-AEE6-9C19DC86EDAE}">
      <dgm:prSet phldrT="[Texto]"/>
      <dgm:spPr/>
      <dgm:t>
        <a:bodyPr/>
        <a:lstStyle/>
        <a:p>
          <a:r>
            <a:rPr lang="es-MX" dirty="0"/>
            <a:t>Migración </a:t>
          </a:r>
        </a:p>
      </dgm:t>
    </dgm:pt>
    <dgm:pt modelId="{68AA7CFE-4C3D-4BEA-BFE2-970FDE3B5913}" type="parTrans" cxnId="{53515136-46EA-4FF4-803E-DD2401BD3B4E}">
      <dgm:prSet/>
      <dgm:spPr/>
      <dgm:t>
        <a:bodyPr/>
        <a:lstStyle/>
        <a:p>
          <a:endParaRPr lang="es-MX"/>
        </a:p>
      </dgm:t>
    </dgm:pt>
    <dgm:pt modelId="{69461DE9-4925-448E-92C6-7ACCB4C0B644}" type="sibTrans" cxnId="{53515136-46EA-4FF4-803E-DD2401BD3B4E}">
      <dgm:prSet/>
      <dgm:spPr/>
      <dgm:t>
        <a:bodyPr/>
        <a:lstStyle/>
        <a:p>
          <a:endParaRPr lang="es-MX"/>
        </a:p>
      </dgm:t>
    </dgm:pt>
    <dgm:pt modelId="{1B594019-80CE-4B40-BC5E-0FD779D820EC}">
      <dgm:prSet phldrT="[Texto]"/>
      <dgm:spPr/>
      <dgm:t>
        <a:bodyPr/>
        <a:lstStyle/>
        <a:p>
          <a:r>
            <a:rPr lang="es-MX" dirty="0"/>
            <a:t>Asentamiento</a:t>
          </a:r>
        </a:p>
      </dgm:t>
    </dgm:pt>
    <dgm:pt modelId="{B465FE97-C2F1-423B-860B-84A3666B17B7}" type="parTrans" cxnId="{ED542FA3-31D4-465C-B309-56521C9FB279}">
      <dgm:prSet/>
      <dgm:spPr/>
      <dgm:t>
        <a:bodyPr/>
        <a:lstStyle/>
        <a:p>
          <a:endParaRPr lang="es-MX"/>
        </a:p>
      </dgm:t>
    </dgm:pt>
    <dgm:pt modelId="{52A95908-2256-4523-B2A8-8E8B04B5FD74}" type="sibTrans" cxnId="{ED542FA3-31D4-465C-B309-56521C9FB279}">
      <dgm:prSet/>
      <dgm:spPr/>
      <dgm:t>
        <a:bodyPr/>
        <a:lstStyle/>
        <a:p>
          <a:endParaRPr lang="es-MX"/>
        </a:p>
      </dgm:t>
    </dgm:pt>
    <dgm:pt modelId="{B1207A7A-7ED4-43DF-AA78-9997271D9F5F}">
      <dgm:prSet phldrT="[Texto]"/>
      <dgm:spPr/>
      <dgm:t>
        <a:bodyPr/>
        <a:lstStyle/>
        <a:p>
          <a:r>
            <a:rPr lang="es-MX" dirty="0"/>
            <a:t>Desarraigo</a:t>
          </a:r>
        </a:p>
      </dgm:t>
    </dgm:pt>
    <dgm:pt modelId="{A3CAEB62-0C01-4C42-AA07-FCE0A0545511}" type="parTrans" cxnId="{4714C1A2-2FEF-40C8-8917-16FF258E25E0}">
      <dgm:prSet/>
      <dgm:spPr/>
      <dgm:t>
        <a:bodyPr/>
        <a:lstStyle/>
        <a:p>
          <a:endParaRPr lang="es-MX"/>
        </a:p>
      </dgm:t>
    </dgm:pt>
    <dgm:pt modelId="{9072D136-70E3-4BBE-90CE-F798BE118109}" type="sibTrans" cxnId="{4714C1A2-2FEF-40C8-8917-16FF258E25E0}">
      <dgm:prSet/>
      <dgm:spPr/>
      <dgm:t>
        <a:bodyPr/>
        <a:lstStyle/>
        <a:p>
          <a:endParaRPr lang="es-MX"/>
        </a:p>
      </dgm:t>
    </dgm:pt>
    <dgm:pt modelId="{58316755-A018-45E4-BDF9-6F1D1BDEDDB9}" type="pres">
      <dgm:prSet presAssocID="{FE7CB02D-0FA5-465C-97FB-A8EE8062162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BC52428-1E8F-4202-B011-6C0BAD041A8D}" type="pres">
      <dgm:prSet presAssocID="{4E75AE39-CE7A-4141-AEE6-9C19DC86EDAE}" presName="Accent1" presStyleCnt="0"/>
      <dgm:spPr/>
    </dgm:pt>
    <dgm:pt modelId="{4304F914-8CC0-4ABA-806A-0E5DF4A73580}" type="pres">
      <dgm:prSet presAssocID="{4E75AE39-CE7A-4141-AEE6-9C19DC86EDAE}" presName="Accent" presStyleLbl="node1" presStyleIdx="0" presStyleCnt="3"/>
      <dgm:spPr/>
    </dgm:pt>
    <dgm:pt modelId="{8977ADF2-F2D5-42DF-9FDC-AFE0EA97C28B}" type="pres">
      <dgm:prSet presAssocID="{4E75AE39-CE7A-4141-AEE6-9C19DC86EDA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887D8D-CE22-4CC5-BCBE-2636283B03E8}" type="pres">
      <dgm:prSet presAssocID="{1B594019-80CE-4B40-BC5E-0FD779D820EC}" presName="Accent2" presStyleCnt="0"/>
      <dgm:spPr/>
    </dgm:pt>
    <dgm:pt modelId="{AF96E85E-02ED-4E76-A523-B73E09E616AE}" type="pres">
      <dgm:prSet presAssocID="{1B594019-80CE-4B40-BC5E-0FD779D820EC}" presName="Accent" presStyleLbl="node1" presStyleIdx="1" presStyleCnt="3"/>
      <dgm:spPr/>
    </dgm:pt>
    <dgm:pt modelId="{80B55B16-7A0C-43D7-A513-1D084E6D2279}" type="pres">
      <dgm:prSet presAssocID="{1B594019-80CE-4B40-BC5E-0FD779D820E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31752F-919F-42C1-AD49-66488327AF3F}" type="pres">
      <dgm:prSet presAssocID="{B1207A7A-7ED4-43DF-AA78-9997271D9F5F}" presName="Accent3" presStyleCnt="0"/>
      <dgm:spPr/>
    </dgm:pt>
    <dgm:pt modelId="{86F86FB6-480A-4BE9-9852-5745DE7BF2EA}" type="pres">
      <dgm:prSet presAssocID="{B1207A7A-7ED4-43DF-AA78-9997271D9F5F}" presName="Accent" presStyleLbl="node1" presStyleIdx="2" presStyleCnt="3"/>
      <dgm:spPr/>
    </dgm:pt>
    <dgm:pt modelId="{3D474A25-406E-4DF5-9106-8212F698E86A}" type="pres">
      <dgm:prSet presAssocID="{B1207A7A-7ED4-43DF-AA78-9997271D9F5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5E7454C-D824-4459-B137-229EE6F87FDA}" type="presOf" srcId="{B1207A7A-7ED4-43DF-AA78-9997271D9F5F}" destId="{3D474A25-406E-4DF5-9106-8212F698E86A}" srcOrd="0" destOrd="0" presId="urn:microsoft.com/office/officeart/2009/layout/CircleArrowProcess"/>
    <dgm:cxn modelId="{ED542FA3-31D4-465C-B309-56521C9FB279}" srcId="{FE7CB02D-0FA5-465C-97FB-A8EE80621625}" destId="{1B594019-80CE-4B40-BC5E-0FD779D820EC}" srcOrd="1" destOrd="0" parTransId="{B465FE97-C2F1-423B-860B-84A3666B17B7}" sibTransId="{52A95908-2256-4523-B2A8-8E8B04B5FD74}"/>
    <dgm:cxn modelId="{4714C1A2-2FEF-40C8-8917-16FF258E25E0}" srcId="{FE7CB02D-0FA5-465C-97FB-A8EE80621625}" destId="{B1207A7A-7ED4-43DF-AA78-9997271D9F5F}" srcOrd="2" destOrd="0" parTransId="{A3CAEB62-0C01-4C42-AA07-FCE0A0545511}" sibTransId="{9072D136-70E3-4BBE-90CE-F798BE118109}"/>
    <dgm:cxn modelId="{EF1736BA-F6FC-4E2C-A0A2-0B0AE71D30B3}" type="presOf" srcId="{1B594019-80CE-4B40-BC5E-0FD779D820EC}" destId="{80B55B16-7A0C-43D7-A513-1D084E6D2279}" srcOrd="0" destOrd="0" presId="urn:microsoft.com/office/officeart/2009/layout/CircleArrowProcess"/>
    <dgm:cxn modelId="{53515136-46EA-4FF4-803E-DD2401BD3B4E}" srcId="{FE7CB02D-0FA5-465C-97FB-A8EE80621625}" destId="{4E75AE39-CE7A-4141-AEE6-9C19DC86EDAE}" srcOrd="0" destOrd="0" parTransId="{68AA7CFE-4C3D-4BEA-BFE2-970FDE3B5913}" sibTransId="{69461DE9-4925-448E-92C6-7ACCB4C0B644}"/>
    <dgm:cxn modelId="{7180822E-E976-4F3F-ADC3-1055053C81B8}" type="presOf" srcId="{4E75AE39-CE7A-4141-AEE6-9C19DC86EDAE}" destId="{8977ADF2-F2D5-42DF-9FDC-AFE0EA97C28B}" srcOrd="0" destOrd="0" presId="urn:microsoft.com/office/officeart/2009/layout/CircleArrowProcess"/>
    <dgm:cxn modelId="{408826D5-57EE-405F-AE63-F6C00A86483D}" type="presOf" srcId="{FE7CB02D-0FA5-465C-97FB-A8EE80621625}" destId="{58316755-A018-45E4-BDF9-6F1D1BDEDDB9}" srcOrd="0" destOrd="0" presId="urn:microsoft.com/office/officeart/2009/layout/CircleArrowProcess"/>
    <dgm:cxn modelId="{8EB8DCE7-2A71-4CE9-A5D2-477291B0EE09}" type="presParOf" srcId="{58316755-A018-45E4-BDF9-6F1D1BDEDDB9}" destId="{ABC52428-1E8F-4202-B011-6C0BAD041A8D}" srcOrd="0" destOrd="0" presId="urn:microsoft.com/office/officeart/2009/layout/CircleArrowProcess"/>
    <dgm:cxn modelId="{97A9F433-2F5E-49BE-BE58-98DB5DC7DA8D}" type="presParOf" srcId="{ABC52428-1E8F-4202-B011-6C0BAD041A8D}" destId="{4304F914-8CC0-4ABA-806A-0E5DF4A73580}" srcOrd="0" destOrd="0" presId="urn:microsoft.com/office/officeart/2009/layout/CircleArrowProcess"/>
    <dgm:cxn modelId="{A567F867-1CFC-41F1-A7CB-AA53FB7CD763}" type="presParOf" srcId="{58316755-A018-45E4-BDF9-6F1D1BDEDDB9}" destId="{8977ADF2-F2D5-42DF-9FDC-AFE0EA97C28B}" srcOrd="1" destOrd="0" presId="urn:microsoft.com/office/officeart/2009/layout/CircleArrowProcess"/>
    <dgm:cxn modelId="{4143A558-46B0-486E-B4EA-4888ED199E35}" type="presParOf" srcId="{58316755-A018-45E4-BDF9-6F1D1BDEDDB9}" destId="{AA887D8D-CE22-4CC5-BCBE-2636283B03E8}" srcOrd="2" destOrd="0" presId="urn:microsoft.com/office/officeart/2009/layout/CircleArrowProcess"/>
    <dgm:cxn modelId="{5FC9BDF8-8AC0-4AF6-86E9-BD0D6F66EDE5}" type="presParOf" srcId="{AA887D8D-CE22-4CC5-BCBE-2636283B03E8}" destId="{AF96E85E-02ED-4E76-A523-B73E09E616AE}" srcOrd="0" destOrd="0" presId="urn:microsoft.com/office/officeart/2009/layout/CircleArrowProcess"/>
    <dgm:cxn modelId="{894A9F6E-C9C9-4D26-AEDD-E559654510BD}" type="presParOf" srcId="{58316755-A018-45E4-BDF9-6F1D1BDEDDB9}" destId="{80B55B16-7A0C-43D7-A513-1D084E6D2279}" srcOrd="3" destOrd="0" presId="urn:microsoft.com/office/officeart/2009/layout/CircleArrowProcess"/>
    <dgm:cxn modelId="{1C421585-3FD8-46C9-9D9E-D56412DBB878}" type="presParOf" srcId="{58316755-A018-45E4-BDF9-6F1D1BDEDDB9}" destId="{AC31752F-919F-42C1-AD49-66488327AF3F}" srcOrd="4" destOrd="0" presId="urn:microsoft.com/office/officeart/2009/layout/CircleArrowProcess"/>
    <dgm:cxn modelId="{D7AB9200-E3E3-4FD6-9ECB-67C72EE633EC}" type="presParOf" srcId="{AC31752F-919F-42C1-AD49-66488327AF3F}" destId="{86F86FB6-480A-4BE9-9852-5745DE7BF2EA}" srcOrd="0" destOrd="0" presId="urn:microsoft.com/office/officeart/2009/layout/CircleArrowProcess"/>
    <dgm:cxn modelId="{EA573AF2-66AF-4093-89BB-65BBFA1DE545}" type="presParOf" srcId="{58316755-A018-45E4-BDF9-6F1D1BDEDDB9}" destId="{3D474A25-406E-4DF5-9106-8212F698E86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7B7689-0783-48A6-8665-66836450B93D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MX"/>
        </a:p>
      </dgm:t>
    </dgm:pt>
    <dgm:pt modelId="{27353BB7-93EF-4843-B472-5C6C58EE621D}">
      <dgm:prSet custT="1"/>
      <dgm:spPr/>
      <dgm:t>
        <a:bodyPr/>
        <a:lstStyle/>
        <a:p>
          <a:pPr rtl="0"/>
          <a:r>
            <a:rPr lang="es-MX" sz="1600"/>
            <a:t>Arraigo histórico </a:t>
          </a:r>
        </a:p>
      </dgm:t>
    </dgm:pt>
    <dgm:pt modelId="{E901F957-7AC1-45A9-AA68-CC06E9597CEB}" type="parTrans" cxnId="{69C0E98A-0056-4BAD-8223-B077228226AD}">
      <dgm:prSet/>
      <dgm:spPr/>
      <dgm:t>
        <a:bodyPr/>
        <a:lstStyle/>
        <a:p>
          <a:endParaRPr lang="es-MX"/>
        </a:p>
      </dgm:t>
    </dgm:pt>
    <dgm:pt modelId="{F06B6704-66CF-4350-BCC0-FAEC6CB8927A}" type="sibTrans" cxnId="{69C0E98A-0056-4BAD-8223-B077228226AD}">
      <dgm:prSet/>
      <dgm:spPr/>
      <dgm:t>
        <a:bodyPr/>
        <a:lstStyle/>
        <a:p>
          <a:endParaRPr lang="es-MX"/>
        </a:p>
      </dgm:t>
    </dgm:pt>
    <dgm:pt modelId="{E8078517-954D-49B0-93D5-B02A6E0E9726}">
      <dgm:prSet/>
      <dgm:spPr/>
      <dgm:t>
        <a:bodyPr/>
        <a:lstStyle/>
        <a:p>
          <a:pPr rtl="0"/>
          <a:r>
            <a:rPr lang="es-MX"/>
            <a:t>Zona rural mayor exclusión en educación media y superior </a:t>
          </a:r>
        </a:p>
      </dgm:t>
    </dgm:pt>
    <dgm:pt modelId="{F19C4BD5-650E-4EC4-87A7-9211C843B959}" type="parTrans" cxnId="{992D568B-CF0A-4B1E-99C8-449F4FB2AA7C}">
      <dgm:prSet/>
      <dgm:spPr/>
      <dgm:t>
        <a:bodyPr/>
        <a:lstStyle/>
        <a:p>
          <a:endParaRPr lang="es-MX"/>
        </a:p>
      </dgm:t>
    </dgm:pt>
    <dgm:pt modelId="{77712227-F49D-4430-B542-45B6F9834F3A}" type="sibTrans" cxnId="{992D568B-CF0A-4B1E-99C8-449F4FB2AA7C}">
      <dgm:prSet/>
      <dgm:spPr/>
      <dgm:t>
        <a:bodyPr/>
        <a:lstStyle/>
        <a:p>
          <a:endParaRPr lang="es-MX"/>
        </a:p>
      </dgm:t>
    </dgm:pt>
    <dgm:pt modelId="{1E302AAC-A193-44D4-B4F7-452AAC163541}">
      <dgm:prSet/>
      <dgm:spPr/>
      <dgm:t>
        <a:bodyPr/>
        <a:lstStyle/>
        <a:p>
          <a:pPr rtl="0"/>
          <a:r>
            <a:rPr lang="es-MX"/>
            <a:t>Las desigualdades regionales, de género, étnicas y entre zonas rurales y urbanas</a:t>
          </a:r>
        </a:p>
      </dgm:t>
    </dgm:pt>
    <dgm:pt modelId="{D998266C-E362-4D90-AC46-29AD802642C3}" type="parTrans" cxnId="{F66CA156-8BCD-4722-82FC-D17439E15C1D}">
      <dgm:prSet/>
      <dgm:spPr/>
      <dgm:t>
        <a:bodyPr/>
        <a:lstStyle/>
        <a:p>
          <a:endParaRPr lang="es-MX"/>
        </a:p>
      </dgm:t>
    </dgm:pt>
    <dgm:pt modelId="{5BFE5364-75AD-4CC1-9AA6-F79760ED38FF}" type="sibTrans" cxnId="{F66CA156-8BCD-4722-82FC-D17439E15C1D}">
      <dgm:prSet/>
      <dgm:spPr/>
      <dgm:t>
        <a:bodyPr/>
        <a:lstStyle/>
        <a:p>
          <a:endParaRPr lang="es-MX"/>
        </a:p>
      </dgm:t>
    </dgm:pt>
    <dgm:pt modelId="{5DEB80D5-58CC-41D7-9899-B7D550F0B626}">
      <dgm:prSet/>
      <dgm:spPr/>
      <dgm:t>
        <a:bodyPr/>
        <a:lstStyle/>
        <a:p>
          <a:pPr rtl="0"/>
          <a:r>
            <a:rPr lang="es-MX"/>
            <a:t>las áreas más cercanas a la frontera o a los centros urbanos han mostrado un crecimiento más rápido</a:t>
          </a:r>
        </a:p>
      </dgm:t>
    </dgm:pt>
    <dgm:pt modelId="{E63F4873-22AB-48F2-B9E0-9A28EAF5FAE7}" type="parTrans" cxnId="{FC48BC03-23B0-49F8-BAA5-C18ECE5F9ADA}">
      <dgm:prSet/>
      <dgm:spPr/>
      <dgm:t>
        <a:bodyPr/>
        <a:lstStyle/>
        <a:p>
          <a:endParaRPr lang="es-MX"/>
        </a:p>
      </dgm:t>
    </dgm:pt>
    <dgm:pt modelId="{48E8BC30-640E-451D-B825-1BBB30FB7ABB}" type="sibTrans" cxnId="{FC48BC03-23B0-49F8-BAA5-C18ECE5F9ADA}">
      <dgm:prSet/>
      <dgm:spPr/>
      <dgm:t>
        <a:bodyPr/>
        <a:lstStyle/>
        <a:p>
          <a:endParaRPr lang="es-MX"/>
        </a:p>
      </dgm:t>
    </dgm:pt>
    <dgm:pt modelId="{26D4A01D-6BAE-43E3-B734-1C543A01BE40}" type="pres">
      <dgm:prSet presAssocID="{9B7B7689-0783-48A6-8665-66836450B93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244EDB-AD09-431B-AF85-8CCED77E1F51}" type="pres">
      <dgm:prSet presAssocID="{27353BB7-93EF-4843-B472-5C6C58EE621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1AB8D-E6F8-4466-999B-0D7CCDF49485}" type="pres">
      <dgm:prSet presAssocID="{F06B6704-66CF-4350-BCC0-FAEC6CB8927A}" presName="sibTrans" presStyleLbl="sibTrans2D1" presStyleIdx="0" presStyleCnt="4"/>
      <dgm:spPr/>
      <dgm:t>
        <a:bodyPr/>
        <a:lstStyle/>
        <a:p>
          <a:endParaRPr lang="es-MX"/>
        </a:p>
      </dgm:t>
    </dgm:pt>
    <dgm:pt modelId="{9C339837-E8ED-4E09-BBF7-283CCE716A65}" type="pres">
      <dgm:prSet presAssocID="{F06B6704-66CF-4350-BCC0-FAEC6CB8927A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A45A7712-7297-4166-8A05-F9B4686706F8}" type="pres">
      <dgm:prSet presAssocID="{E8078517-954D-49B0-93D5-B02A6E0E972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C37AFB-4D73-4270-84CD-3549BF53D8E5}" type="pres">
      <dgm:prSet presAssocID="{77712227-F49D-4430-B542-45B6F9834F3A}" presName="sibTrans" presStyleLbl="sibTrans2D1" presStyleIdx="1" presStyleCnt="4"/>
      <dgm:spPr/>
      <dgm:t>
        <a:bodyPr/>
        <a:lstStyle/>
        <a:p>
          <a:endParaRPr lang="es-MX"/>
        </a:p>
      </dgm:t>
    </dgm:pt>
    <dgm:pt modelId="{EEE360C4-D2FC-4241-8B2E-00767EF6711D}" type="pres">
      <dgm:prSet presAssocID="{77712227-F49D-4430-B542-45B6F9834F3A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A5D752B7-DB1C-4FF6-ACA1-7405287B33C9}" type="pres">
      <dgm:prSet presAssocID="{1E302AAC-A193-44D4-B4F7-452AAC16354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CF4345-F292-4486-B89E-CA8EF1DDD267}" type="pres">
      <dgm:prSet presAssocID="{5BFE5364-75AD-4CC1-9AA6-F79760ED38FF}" presName="sibTrans" presStyleLbl="sibTrans2D1" presStyleIdx="2" presStyleCnt="4"/>
      <dgm:spPr/>
      <dgm:t>
        <a:bodyPr/>
        <a:lstStyle/>
        <a:p>
          <a:endParaRPr lang="es-MX"/>
        </a:p>
      </dgm:t>
    </dgm:pt>
    <dgm:pt modelId="{B73CB7B1-797C-4D08-9AAD-8BE06200BBD6}" type="pres">
      <dgm:prSet presAssocID="{5BFE5364-75AD-4CC1-9AA6-F79760ED38FF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F3EB0AA5-385D-4A4C-8CE2-516C93E9F3CD}" type="pres">
      <dgm:prSet presAssocID="{5DEB80D5-58CC-41D7-9899-B7D550F0B62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C272BC-4481-454F-9FD7-F05EF68E5878}" type="pres">
      <dgm:prSet presAssocID="{48E8BC30-640E-451D-B825-1BBB30FB7ABB}" presName="sibTrans" presStyleLbl="sibTrans2D1" presStyleIdx="3" presStyleCnt="4"/>
      <dgm:spPr/>
      <dgm:t>
        <a:bodyPr/>
        <a:lstStyle/>
        <a:p>
          <a:endParaRPr lang="es-MX"/>
        </a:p>
      </dgm:t>
    </dgm:pt>
    <dgm:pt modelId="{50313CDD-C418-45E6-A28C-FD342061F67B}" type="pres">
      <dgm:prSet presAssocID="{48E8BC30-640E-451D-B825-1BBB30FB7ABB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11579A04-E467-4BF5-A792-895365196FBD}" type="presOf" srcId="{48E8BC30-640E-451D-B825-1BBB30FB7ABB}" destId="{50313CDD-C418-45E6-A28C-FD342061F67B}" srcOrd="1" destOrd="0" presId="urn:microsoft.com/office/officeart/2005/8/layout/cycle2"/>
    <dgm:cxn modelId="{C0F07390-4389-4855-9213-B01D91CBE700}" type="presOf" srcId="{48E8BC30-640E-451D-B825-1BBB30FB7ABB}" destId="{D3C272BC-4481-454F-9FD7-F05EF68E5878}" srcOrd="0" destOrd="0" presId="urn:microsoft.com/office/officeart/2005/8/layout/cycle2"/>
    <dgm:cxn modelId="{00D0615A-6396-4FD2-8A1D-EFA5D5E5957B}" type="presOf" srcId="{9B7B7689-0783-48A6-8665-66836450B93D}" destId="{26D4A01D-6BAE-43E3-B734-1C543A01BE40}" srcOrd="0" destOrd="0" presId="urn:microsoft.com/office/officeart/2005/8/layout/cycle2"/>
    <dgm:cxn modelId="{0E176AF1-B5B5-4E53-9365-0DEEC23F61CA}" type="presOf" srcId="{5DEB80D5-58CC-41D7-9899-B7D550F0B626}" destId="{F3EB0AA5-385D-4A4C-8CE2-516C93E9F3CD}" srcOrd="0" destOrd="0" presId="urn:microsoft.com/office/officeart/2005/8/layout/cycle2"/>
    <dgm:cxn modelId="{5F9194B5-B361-45AE-A8C4-8E921D29B77D}" type="presOf" srcId="{77712227-F49D-4430-B542-45B6F9834F3A}" destId="{EEE360C4-D2FC-4241-8B2E-00767EF6711D}" srcOrd="1" destOrd="0" presId="urn:microsoft.com/office/officeart/2005/8/layout/cycle2"/>
    <dgm:cxn modelId="{0036418F-BD5D-4590-9250-E459AE547B83}" type="presOf" srcId="{F06B6704-66CF-4350-BCC0-FAEC6CB8927A}" destId="{48C1AB8D-E6F8-4466-999B-0D7CCDF49485}" srcOrd="0" destOrd="0" presId="urn:microsoft.com/office/officeart/2005/8/layout/cycle2"/>
    <dgm:cxn modelId="{99EB59F7-98C7-496F-BB8B-EF3BDCA9053D}" type="presOf" srcId="{1E302AAC-A193-44D4-B4F7-452AAC163541}" destId="{A5D752B7-DB1C-4FF6-ACA1-7405287B33C9}" srcOrd="0" destOrd="0" presId="urn:microsoft.com/office/officeart/2005/8/layout/cycle2"/>
    <dgm:cxn modelId="{69C0E98A-0056-4BAD-8223-B077228226AD}" srcId="{9B7B7689-0783-48A6-8665-66836450B93D}" destId="{27353BB7-93EF-4843-B472-5C6C58EE621D}" srcOrd="0" destOrd="0" parTransId="{E901F957-7AC1-45A9-AA68-CC06E9597CEB}" sibTransId="{F06B6704-66CF-4350-BCC0-FAEC6CB8927A}"/>
    <dgm:cxn modelId="{992D568B-CF0A-4B1E-99C8-449F4FB2AA7C}" srcId="{9B7B7689-0783-48A6-8665-66836450B93D}" destId="{E8078517-954D-49B0-93D5-B02A6E0E9726}" srcOrd="1" destOrd="0" parTransId="{F19C4BD5-650E-4EC4-87A7-9211C843B959}" sibTransId="{77712227-F49D-4430-B542-45B6F9834F3A}"/>
    <dgm:cxn modelId="{5BD0AC7E-5B90-433A-B7C7-1A63D071539F}" type="presOf" srcId="{5BFE5364-75AD-4CC1-9AA6-F79760ED38FF}" destId="{52CF4345-F292-4486-B89E-CA8EF1DDD267}" srcOrd="0" destOrd="0" presId="urn:microsoft.com/office/officeart/2005/8/layout/cycle2"/>
    <dgm:cxn modelId="{F3058D70-5A00-4BC1-B9C3-01D7A831DE70}" type="presOf" srcId="{27353BB7-93EF-4843-B472-5C6C58EE621D}" destId="{94244EDB-AD09-431B-AF85-8CCED77E1F51}" srcOrd="0" destOrd="0" presId="urn:microsoft.com/office/officeart/2005/8/layout/cycle2"/>
    <dgm:cxn modelId="{F66CA156-8BCD-4722-82FC-D17439E15C1D}" srcId="{9B7B7689-0783-48A6-8665-66836450B93D}" destId="{1E302AAC-A193-44D4-B4F7-452AAC163541}" srcOrd="2" destOrd="0" parTransId="{D998266C-E362-4D90-AC46-29AD802642C3}" sibTransId="{5BFE5364-75AD-4CC1-9AA6-F79760ED38FF}"/>
    <dgm:cxn modelId="{3E4251ED-2569-4F5C-8F62-91BCEAD20583}" type="presOf" srcId="{77712227-F49D-4430-B542-45B6F9834F3A}" destId="{58C37AFB-4D73-4270-84CD-3549BF53D8E5}" srcOrd="0" destOrd="0" presId="urn:microsoft.com/office/officeart/2005/8/layout/cycle2"/>
    <dgm:cxn modelId="{B1A7FE12-F6F8-4F59-B5FE-118180E1A437}" type="presOf" srcId="{F06B6704-66CF-4350-BCC0-FAEC6CB8927A}" destId="{9C339837-E8ED-4E09-BBF7-283CCE716A65}" srcOrd="1" destOrd="0" presId="urn:microsoft.com/office/officeart/2005/8/layout/cycle2"/>
    <dgm:cxn modelId="{A23649D6-4808-477B-9342-217A003D2795}" type="presOf" srcId="{E8078517-954D-49B0-93D5-B02A6E0E9726}" destId="{A45A7712-7297-4166-8A05-F9B4686706F8}" srcOrd="0" destOrd="0" presId="urn:microsoft.com/office/officeart/2005/8/layout/cycle2"/>
    <dgm:cxn modelId="{67457464-FB9C-4D2E-9009-EBCCFB38BFC5}" type="presOf" srcId="{5BFE5364-75AD-4CC1-9AA6-F79760ED38FF}" destId="{B73CB7B1-797C-4D08-9AAD-8BE06200BBD6}" srcOrd="1" destOrd="0" presId="urn:microsoft.com/office/officeart/2005/8/layout/cycle2"/>
    <dgm:cxn modelId="{FC48BC03-23B0-49F8-BAA5-C18ECE5F9ADA}" srcId="{9B7B7689-0783-48A6-8665-66836450B93D}" destId="{5DEB80D5-58CC-41D7-9899-B7D550F0B626}" srcOrd="3" destOrd="0" parTransId="{E63F4873-22AB-48F2-B9E0-9A28EAF5FAE7}" sibTransId="{48E8BC30-640E-451D-B825-1BBB30FB7ABB}"/>
    <dgm:cxn modelId="{95534E69-F683-4E4C-9FC5-1FFA160D23E5}" type="presParOf" srcId="{26D4A01D-6BAE-43E3-B734-1C543A01BE40}" destId="{94244EDB-AD09-431B-AF85-8CCED77E1F51}" srcOrd="0" destOrd="0" presId="urn:microsoft.com/office/officeart/2005/8/layout/cycle2"/>
    <dgm:cxn modelId="{CFD2E2E5-016B-4EC1-B00A-02375AABFE44}" type="presParOf" srcId="{26D4A01D-6BAE-43E3-B734-1C543A01BE40}" destId="{48C1AB8D-E6F8-4466-999B-0D7CCDF49485}" srcOrd="1" destOrd="0" presId="urn:microsoft.com/office/officeart/2005/8/layout/cycle2"/>
    <dgm:cxn modelId="{43352CE5-BC29-437D-895F-94AD87525933}" type="presParOf" srcId="{48C1AB8D-E6F8-4466-999B-0D7CCDF49485}" destId="{9C339837-E8ED-4E09-BBF7-283CCE716A65}" srcOrd="0" destOrd="0" presId="urn:microsoft.com/office/officeart/2005/8/layout/cycle2"/>
    <dgm:cxn modelId="{68CB0188-9073-4D12-B399-1B2F0E7274D9}" type="presParOf" srcId="{26D4A01D-6BAE-43E3-B734-1C543A01BE40}" destId="{A45A7712-7297-4166-8A05-F9B4686706F8}" srcOrd="2" destOrd="0" presId="urn:microsoft.com/office/officeart/2005/8/layout/cycle2"/>
    <dgm:cxn modelId="{6AFB225E-19BF-47C6-B911-F41720A383A4}" type="presParOf" srcId="{26D4A01D-6BAE-43E3-B734-1C543A01BE40}" destId="{58C37AFB-4D73-4270-84CD-3549BF53D8E5}" srcOrd="3" destOrd="0" presId="urn:microsoft.com/office/officeart/2005/8/layout/cycle2"/>
    <dgm:cxn modelId="{C5328EE2-07B7-46FB-B815-5DCE0FAD7DC0}" type="presParOf" srcId="{58C37AFB-4D73-4270-84CD-3549BF53D8E5}" destId="{EEE360C4-D2FC-4241-8B2E-00767EF6711D}" srcOrd="0" destOrd="0" presId="urn:microsoft.com/office/officeart/2005/8/layout/cycle2"/>
    <dgm:cxn modelId="{7CA8B3F6-56BE-4449-8810-7B619CD5EE2F}" type="presParOf" srcId="{26D4A01D-6BAE-43E3-B734-1C543A01BE40}" destId="{A5D752B7-DB1C-4FF6-ACA1-7405287B33C9}" srcOrd="4" destOrd="0" presId="urn:microsoft.com/office/officeart/2005/8/layout/cycle2"/>
    <dgm:cxn modelId="{B3056C0E-653E-4763-84B1-2F3D95B01FE9}" type="presParOf" srcId="{26D4A01D-6BAE-43E3-B734-1C543A01BE40}" destId="{52CF4345-F292-4486-B89E-CA8EF1DDD267}" srcOrd="5" destOrd="0" presId="urn:microsoft.com/office/officeart/2005/8/layout/cycle2"/>
    <dgm:cxn modelId="{45A57A33-D75B-4322-A526-523CF000CC83}" type="presParOf" srcId="{52CF4345-F292-4486-B89E-CA8EF1DDD267}" destId="{B73CB7B1-797C-4D08-9AAD-8BE06200BBD6}" srcOrd="0" destOrd="0" presId="urn:microsoft.com/office/officeart/2005/8/layout/cycle2"/>
    <dgm:cxn modelId="{72287154-B1FA-4624-971E-4C6994820313}" type="presParOf" srcId="{26D4A01D-6BAE-43E3-B734-1C543A01BE40}" destId="{F3EB0AA5-385D-4A4C-8CE2-516C93E9F3CD}" srcOrd="6" destOrd="0" presId="urn:microsoft.com/office/officeart/2005/8/layout/cycle2"/>
    <dgm:cxn modelId="{B96401FE-5188-4307-BD2A-DEADFEE65E7B}" type="presParOf" srcId="{26D4A01D-6BAE-43E3-B734-1C543A01BE40}" destId="{D3C272BC-4481-454F-9FD7-F05EF68E5878}" srcOrd="7" destOrd="0" presId="urn:microsoft.com/office/officeart/2005/8/layout/cycle2"/>
    <dgm:cxn modelId="{349BA719-DD8D-4454-8520-F8076AAFAD79}" type="presParOf" srcId="{D3C272BC-4481-454F-9FD7-F05EF68E5878}" destId="{50313CDD-C418-45E6-A28C-FD342061F67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C32B05-62EA-407A-B21C-2310C7945705}" type="doc">
      <dgm:prSet loTypeId="urn:diagrams.loki3.com/VaryingWidth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2D71409-67F9-455C-8C6D-716D284AAA6B}">
      <dgm:prSet phldrT="[Text]"/>
      <dgm:spPr>
        <a:xfrm>
          <a:off x="78000" y="1406"/>
          <a:ext cx="5940000" cy="614746"/>
        </a:xfrm>
        <a:prstGeom prst="rect">
          <a:avLst/>
        </a:prstGeom>
        <a:gradFill rotWithShape="0">
          <a:gsLst>
            <a:gs pos="0">
              <a:srgbClr val="16A08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16A08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16A08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Geografía</a:t>
          </a: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la </a:t>
          </a:r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Pobreza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1680ED1-AF6E-4B28-AE94-92B0EFB0DF7D}" type="parTrans" cxnId="{2AA9C11F-1F1D-428E-801A-47EAA766C99D}">
      <dgm:prSet/>
      <dgm:spPr/>
      <dgm:t>
        <a:bodyPr/>
        <a:lstStyle/>
        <a:p>
          <a:endParaRPr lang="en-US"/>
        </a:p>
      </dgm:t>
    </dgm:pt>
    <dgm:pt modelId="{478B7D3C-9FB4-4BC6-90AC-49960560DECD}" type="sibTrans" cxnId="{2AA9C11F-1F1D-428E-801A-47EAA766C99D}">
      <dgm:prSet/>
      <dgm:spPr/>
      <dgm:t>
        <a:bodyPr/>
        <a:lstStyle/>
        <a:p>
          <a:endParaRPr lang="en-US"/>
        </a:p>
      </dgm:t>
    </dgm:pt>
    <dgm:pt modelId="{F66099B6-DBBD-4AB0-82D2-877B80F846F7}">
      <dgm:prSet phldrT="[Text]"/>
      <dgm:spPr>
        <a:xfrm>
          <a:off x="483000" y="646889"/>
          <a:ext cx="5130000" cy="614746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9BBB59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Tipo</a:t>
          </a: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de </a:t>
          </a:r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actividad</a:t>
          </a: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económica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09C8BFB-F41C-4AC4-AB94-F216E3081C2D}" type="parTrans" cxnId="{B4F3EA32-CE64-4A92-9BAE-BC57E5392B05}">
      <dgm:prSet/>
      <dgm:spPr/>
      <dgm:t>
        <a:bodyPr/>
        <a:lstStyle/>
        <a:p>
          <a:endParaRPr lang="en-US"/>
        </a:p>
      </dgm:t>
    </dgm:pt>
    <dgm:pt modelId="{BC531B32-9B0E-482E-BF91-65C61F17168D}" type="sibTrans" cxnId="{B4F3EA32-CE64-4A92-9BAE-BC57E5392B05}">
      <dgm:prSet/>
      <dgm:spPr/>
      <dgm:t>
        <a:bodyPr/>
        <a:lstStyle/>
        <a:p>
          <a:endParaRPr lang="en-US"/>
        </a:p>
      </dgm:t>
    </dgm:pt>
    <dgm:pt modelId="{EE62A4F6-4AC4-435B-990E-81A71CE8CAC7}">
      <dgm:prSet phldrT="[Text]"/>
      <dgm:spPr>
        <a:xfrm>
          <a:off x="1123687" y="1292373"/>
          <a:ext cx="3848625" cy="614746"/>
        </a:xfrm>
        <a:prstGeom prst="rect">
          <a:avLst/>
        </a:prstGeom>
        <a:gradFill rotWithShape="0">
          <a:gsLst>
            <a:gs pos="0">
              <a:srgbClr val="F39C1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39C1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39C1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</dgm:spPr>
      <dgm:t>
        <a:bodyPr/>
        <a:lstStyle/>
        <a:p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Perfil</a:t>
          </a: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ocupacional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287B947-7343-4FA2-B288-B23A59FFAE31}" type="parTrans" cxnId="{3A2CECA6-0C5B-46BB-B7C6-7D37E9D210BD}">
      <dgm:prSet/>
      <dgm:spPr/>
      <dgm:t>
        <a:bodyPr/>
        <a:lstStyle/>
        <a:p>
          <a:endParaRPr lang="en-US"/>
        </a:p>
      </dgm:t>
    </dgm:pt>
    <dgm:pt modelId="{389F9A93-0231-4877-8C41-5D5B8DD7AAC0}" type="sibTrans" cxnId="{3A2CECA6-0C5B-46BB-B7C6-7D37E9D210BD}">
      <dgm:prSet/>
      <dgm:spPr/>
      <dgm:t>
        <a:bodyPr/>
        <a:lstStyle/>
        <a:p>
          <a:endParaRPr lang="en-US"/>
        </a:p>
      </dgm:t>
    </dgm:pt>
    <dgm:pt modelId="{0C68CB87-AC2B-4DA0-9470-9E8936CA4ADE}" type="pres">
      <dgm:prSet presAssocID="{B9C32B05-62EA-407A-B21C-2310C7945705}" presName="Name0" presStyleCnt="0">
        <dgm:presLayoutVars>
          <dgm:resizeHandles/>
        </dgm:presLayoutVars>
      </dgm:prSet>
      <dgm:spPr/>
      <dgm:t>
        <a:bodyPr/>
        <a:lstStyle/>
        <a:p>
          <a:endParaRPr lang="es-MX"/>
        </a:p>
      </dgm:t>
    </dgm:pt>
    <dgm:pt modelId="{75D5BB13-3087-4852-A5FC-D628A8FA5BBE}" type="pres">
      <dgm:prSet presAssocID="{42D71409-67F9-455C-8C6D-716D284AAA6B}" presName="text" presStyleLbl="node1" presStyleIdx="0" presStyleCnt="3" custFlipHor="1" custScaleX="1026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6692F8-4488-4A6B-A1BA-1DC75012E132}" type="pres">
      <dgm:prSet presAssocID="{478B7D3C-9FB4-4BC6-90AC-49960560DECD}" presName="space" presStyleCnt="0"/>
      <dgm:spPr/>
    </dgm:pt>
    <dgm:pt modelId="{F17A4FD7-74B5-4308-93CA-3301FAA0482E}" type="pres">
      <dgm:prSet presAssocID="{F66099B6-DBBD-4AB0-82D2-877B80F846F7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25EFB2-F8D0-4EB7-8B20-CA069DE4AB37}" type="pres">
      <dgm:prSet presAssocID="{BC531B32-9B0E-482E-BF91-65C61F17168D}" presName="space" presStyleCnt="0"/>
      <dgm:spPr/>
    </dgm:pt>
    <dgm:pt modelId="{2345020A-22C1-44FE-9B49-83AEC5C7BCB7}" type="pres">
      <dgm:prSet presAssocID="{EE62A4F6-4AC4-435B-990E-81A71CE8CAC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F3EA32-CE64-4A92-9BAE-BC57E5392B05}" srcId="{B9C32B05-62EA-407A-B21C-2310C7945705}" destId="{F66099B6-DBBD-4AB0-82D2-877B80F846F7}" srcOrd="1" destOrd="0" parTransId="{B09C8BFB-F41C-4AC4-AB94-F216E3081C2D}" sibTransId="{BC531B32-9B0E-482E-BF91-65C61F17168D}"/>
    <dgm:cxn modelId="{163B9368-21C6-46CD-8D73-34E018F874CF}" type="presOf" srcId="{EE62A4F6-4AC4-435B-990E-81A71CE8CAC7}" destId="{2345020A-22C1-44FE-9B49-83AEC5C7BCB7}" srcOrd="0" destOrd="0" presId="urn:diagrams.loki3.com/VaryingWidthList"/>
    <dgm:cxn modelId="{4E1AC17F-C707-4D47-B26E-1A3A68D2BF81}" type="presOf" srcId="{F66099B6-DBBD-4AB0-82D2-877B80F846F7}" destId="{F17A4FD7-74B5-4308-93CA-3301FAA0482E}" srcOrd="0" destOrd="0" presId="urn:diagrams.loki3.com/VaryingWidthList"/>
    <dgm:cxn modelId="{2AA9C11F-1F1D-428E-801A-47EAA766C99D}" srcId="{B9C32B05-62EA-407A-B21C-2310C7945705}" destId="{42D71409-67F9-455C-8C6D-716D284AAA6B}" srcOrd="0" destOrd="0" parTransId="{51680ED1-AF6E-4B28-AE94-92B0EFB0DF7D}" sibTransId="{478B7D3C-9FB4-4BC6-90AC-49960560DECD}"/>
    <dgm:cxn modelId="{0DF6CFD0-2C87-4669-8141-959EE5D014C1}" type="presOf" srcId="{42D71409-67F9-455C-8C6D-716D284AAA6B}" destId="{75D5BB13-3087-4852-A5FC-D628A8FA5BBE}" srcOrd="0" destOrd="0" presId="urn:diagrams.loki3.com/VaryingWidthList"/>
    <dgm:cxn modelId="{F0141011-6693-4D8B-A55D-CFD9F6530900}" type="presOf" srcId="{B9C32B05-62EA-407A-B21C-2310C7945705}" destId="{0C68CB87-AC2B-4DA0-9470-9E8936CA4ADE}" srcOrd="0" destOrd="0" presId="urn:diagrams.loki3.com/VaryingWidthList"/>
    <dgm:cxn modelId="{3A2CECA6-0C5B-46BB-B7C6-7D37E9D210BD}" srcId="{B9C32B05-62EA-407A-B21C-2310C7945705}" destId="{EE62A4F6-4AC4-435B-990E-81A71CE8CAC7}" srcOrd="2" destOrd="0" parTransId="{F287B947-7343-4FA2-B288-B23A59FFAE31}" sibTransId="{389F9A93-0231-4877-8C41-5D5B8DD7AAC0}"/>
    <dgm:cxn modelId="{9231FF1E-CC57-4F4D-89C3-4A8159EB140B}" type="presParOf" srcId="{0C68CB87-AC2B-4DA0-9470-9E8936CA4ADE}" destId="{75D5BB13-3087-4852-A5FC-D628A8FA5BBE}" srcOrd="0" destOrd="0" presId="urn:diagrams.loki3.com/VaryingWidthList"/>
    <dgm:cxn modelId="{024B654E-9AC9-4F15-AF6D-8ED5C99B3DE1}" type="presParOf" srcId="{0C68CB87-AC2B-4DA0-9470-9E8936CA4ADE}" destId="{E76692F8-4488-4A6B-A1BA-1DC75012E132}" srcOrd="1" destOrd="0" presId="urn:diagrams.loki3.com/VaryingWidthList"/>
    <dgm:cxn modelId="{D675EB89-763E-40D9-9CAA-9CF1ABF40BC9}" type="presParOf" srcId="{0C68CB87-AC2B-4DA0-9470-9E8936CA4ADE}" destId="{F17A4FD7-74B5-4308-93CA-3301FAA0482E}" srcOrd="2" destOrd="0" presId="urn:diagrams.loki3.com/VaryingWidthList"/>
    <dgm:cxn modelId="{582E26FF-2F37-4056-A938-12E7A7056F4A}" type="presParOf" srcId="{0C68CB87-AC2B-4DA0-9470-9E8936CA4ADE}" destId="{FE25EFB2-F8D0-4EB7-8B20-CA069DE4AB37}" srcOrd="3" destOrd="0" presId="urn:diagrams.loki3.com/VaryingWidthList"/>
    <dgm:cxn modelId="{AF31DC36-F7EB-4953-A84D-9348B8C504EF}" type="presParOf" srcId="{0C68CB87-AC2B-4DA0-9470-9E8936CA4ADE}" destId="{2345020A-22C1-44FE-9B49-83AEC5C7BCB7}" srcOrd="4" destOrd="0" presId="urn:diagrams.loki3.com/VaryingWidth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15A111A-C45D-43FD-BEC8-B6F31623EDD2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7AE35B0-3141-4EB4-8EBD-B26D9EBE57A0}">
      <dgm:prSet phldrT="[Texto]"/>
      <dgm:spPr/>
      <dgm:t>
        <a:bodyPr/>
        <a:lstStyle/>
        <a:p>
          <a:r>
            <a:rPr lang="es-MX" dirty="0"/>
            <a:t>Construcción social</a:t>
          </a:r>
        </a:p>
      </dgm:t>
    </dgm:pt>
    <dgm:pt modelId="{6A292CAE-EEBC-4ECC-AC16-E403B709ECC0}" type="parTrans" cxnId="{DAF86185-6041-4728-A506-92CC76C2718B}">
      <dgm:prSet/>
      <dgm:spPr/>
      <dgm:t>
        <a:bodyPr/>
        <a:lstStyle/>
        <a:p>
          <a:endParaRPr lang="es-MX"/>
        </a:p>
      </dgm:t>
    </dgm:pt>
    <dgm:pt modelId="{694C7C7E-4DAA-4BFB-95B3-F5125BD58BFD}" type="sibTrans" cxnId="{DAF86185-6041-4728-A506-92CC76C2718B}">
      <dgm:prSet/>
      <dgm:spPr/>
      <dgm:t>
        <a:bodyPr/>
        <a:lstStyle/>
        <a:p>
          <a:endParaRPr lang="es-MX"/>
        </a:p>
      </dgm:t>
    </dgm:pt>
    <dgm:pt modelId="{EF864041-5D3F-4FD0-9BCD-6000463E2B83}">
      <dgm:prSet phldrT="[Texto]"/>
      <dgm:spPr/>
      <dgm:t>
        <a:bodyPr/>
        <a:lstStyle/>
        <a:p>
          <a:r>
            <a:rPr lang="es-MX" dirty="0"/>
            <a:t>Crecimiento</a:t>
          </a:r>
        </a:p>
      </dgm:t>
    </dgm:pt>
    <dgm:pt modelId="{DB3C81A3-7711-4198-93FA-4DD758BC6DE7}" type="parTrans" cxnId="{AF86FD4B-3EA7-47DA-ABCA-3E8676A50417}">
      <dgm:prSet/>
      <dgm:spPr/>
      <dgm:t>
        <a:bodyPr/>
        <a:lstStyle/>
        <a:p>
          <a:endParaRPr lang="es-MX"/>
        </a:p>
      </dgm:t>
    </dgm:pt>
    <dgm:pt modelId="{4BC6C343-E728-44AC-9B2E-664ED9E280D5}" type="sibTrans" cxnId="{AF86FD4B-3EA7-47DA-ABCA-3E8676A50417}">
      <dgm:prSet/>
      <dgm:spPr/>
      <dgm:t>
        <a:bodyPr/>
        <a:lstStyle/>
        <a:p>
          <a:endParaRPr lang="es-MX"/>
        </a:p>
      </dgm:t>
    </dgm:pt>
    <dgm:pt modelId="{A6F7E1FC-033B-4977-ACA8-524B50980678}">
      <dgm:prSet phldrT="[Texto]"/>
      <dgm:spPr/>
      <dgm:t>
        <a:bodyPr/>
        <a:lstStyle/>
        <a:p>
          <a:r>
            <a:rPr lang="es-MX" dirty="0"/>
            <a:t>Económico-Productivo</a:t>
          </a:r>
        </a:p>
      </dgm:t>
    </dgm:pt>
    <dgm:pt modelId="{6905B12E-1B1F-4771-B260-EE0026AB4DFE}" type="parTrans" cxnId="{20441B49-8CFC-4873-96D1-8AC07D0FC4A0}">
      <dgm:prSet/>
      <dgm:spPr/>
      <dgm:t>
        <a:bodyPr/>
        <a:lstStyle/>
        <a:p>
          <a:endParaRPr lang="es-MX"/>
        </a:p>
      </dgm:t>
    </dgm:pt>
    <dgm:pt modelId="{11DC309A-231F-48B2-9C7F-FC529A668CAA}" type="sibTrans" cxnId="{20441B49-8CFC-4873-96D1-8AC07D0FC4A0}">
      <dgm:prSet/>
      <dgm:spPr/>
      <dgm:t>
        <a:bodyPr/>
        <a:lstStyle/>
        <a:p>
          <a:endParaRPr lang="es-MX"/>
        </a:p>
      </dgm:t>
    </dgm:pt>
    <dgm:pt modelId="{A9FD78A0-D92F-4CDD-92C7-BC3A8BB22F09}" type="pres">
      <dgm:prSet presAssocID="{115A111A-C45D-43FD-BEC8-B6F31623ED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7F203A-5579-48B9-8303-838FE573C031}" type="pres">
      <dgm:prSet presAssocID="{67AE35B0-3141-4EB4-8EBD-B26D9EBE57A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CB753F-773D-4C30-A1C7-9C3341B041CF}" type="pres">
      <dgm:prSet presAssocID="{694C7C7E-4DAA-4BFB-95B3-F5125BD58BFD}" presName="sibTrans" presStyleLbl="sibTrans2D1" presStyleIdx="0" presStyleCnt="3"/>
      <dgm:spPr/>
      <dgm:t>
        <a:bodyPr/>
        <a:lstStyle/>
        <a:p>
          <a:endParaRPr lang="es-MX"/>
        </a:p>
      </dgm:t>
    </dgm:pt>
    <dgm:pt modelId="{11E2964B-7FC0-4560-8DC7-A415DE4311C6}" type="pres">
      <dgm:prSet presAssocID="{694C7C7E-4DAA-4BFB-95B3-F5125BD58BFD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F03A69E4-0E2A-4DD1-99D7-76531DAB7079}" type="pres">
      <dgm:prSet presAssocID="{EF864041-5D3F-4FD0-9BCD-6000463E2B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81F47D-06A7-4901-94C4-37E11AD2BBFC}" type="pres">
      <dgm:prSet presAssocID="{4BC6C343-E728-44AC-9B2E-664ED9E280D5}" presName="sibTrans" presStyleLbl="sibTrans2D1" presStyleIdx="1" presStyleCnt="3"/>
      <dgm:spPr/>
      <dgm:t>
        <a:bodyPr/>
        <a:lstStyle/>
        <a:p>
          <a:endParaRPr lang="es-MX"/>
        </a:p>
      </dgm:t>
    </dgm:pt>
    <dgm:pt modelId="{20199150-840F-4AF2-AAC7-CF60C6ABCD1F}" type="pres">
      <dgm:prSet presAssocID="{4BC6C343-E728-44AC-9B2E-664ED9E280D5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C8C12DDD-A1A1-4DA6-86A1-6B5F81B3542F}" type="pres">
      <dgm:prSet presAssocID="{A6F7E1FC-033B-4977-ACA8-524B5098067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B9F657-1E8A-4D2F-BC7B-E9D5878F947E}" type="pres">
      <dgm:prSet presAssocID="{11DC309A-231F-48B2-9C7F-FC529A668CAA}" presName="sibTrans" presStyleLbl="sibTrans2D1" presStyleIdx="2" presStyleCnt="3"/>
      <dgm:spPr/>
      <dgm:t>
        <a:bodyPr/>
        <a:lstStyle/>
        <a:p>
          <a:endParaRPr lang="es-MX"/>
        </a:p>
      </dgm:t>
    </dgm:pt>
    <dgm:pt modelId="{CCB341BD-EBAC-4636-8042-C2B3BAB01FF8}" type="pres">
      <dgm:prSet presAssocID="{11DC309A-231F-48B2-9C7F-FC529A668CAA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87B06FFF-9C97-432A-9491-EB6E928C51E6}" type="presOf" srcId="{EF864041-5D3F-4FD0-9BCD-6000463E2B83}" destId="{F03A69E4-0E2A-4DD1-99D7-76531DAB7079}" srcOrd="0" destOrd="0" presId="urn:microsoft.com/office/officeart/2005/8/layout/cycle7"/>
    <dgm:cxn modelId="{D0A08E95-C7F6-40A6-AC2A-0B8016D92F13}" type="presOf" srcId="{4BC6C343-E728-44AC-9B2E-664ED9E280D5}" destId="{20199150-840F-4AF2-AAC7-CF60C6ABCD1F}" srcOrd="1" destOrd="0" presId="urn:microsoft.com/office/officeart/2005/8/layout/cycle7"/>
    <dgm:cxn modelId="{2B1E410D-FA03-4CF0-9FEE-D4EAD32AA536}" type="presOf" srcId="{4BC6C343-E728-44AC-9B2E-664ED9E280D5}" destId="{9981F47D-06A7-4901-94C4-37E11AD2BBFC}" srcOrd="0" destOrd="0" presId="urn:microsoft.com/office/officeart/2005/8/layout/cycle7"/>
    <dgm:cxn modelId="{DAF86185-6041-4728-A506-92CC76C2718B}" srcId="{115A111A-C45D-43FD-BEC8-B6F31623EDD2}" destId="{67AE35B0-3141-4EB4-8EBD-B26D9EBE57A0}" srcOrd="0" destOrd="0" parTransId="{6A292CAE-EEBC-4ECC-AC16-E403B709ECC0}" sibTransId="{694C7C7E-4DAA-4BFB-95B3-F5125BD58BFD}"/>
    <dgm:cxn modelId="{8AD71B5C-607B-480E-AEA4-042947BBB38D}" type="presOf" srcId="{67AE35B0-3141-4EB4-8EBD-B26D9EBE57A0}" destId="{027F203A-5579-48B9-8303-838FE573C031}" srcOrd="0" destOrd="0" presId="urn:microsoft.com/office/officeart/2005/8/layout/cycle7"/>
    <dgm:cxn modelId="{35564AEF-BEDD-4A2A-BD8E-36DE7A187E1B}" type="presOf" srcId="{11DC309A-231F-48B2-9C7F-FC529A668CAA}" destId="{17B9F657-1E8A-4D2F-BC7B-E9D5878F947E}" srcOrd="0" destOrd="0" presId="urn:microsoft.com/office/officeart/2005/8/layout/cycle7"/>
    <dgm:cxn modelId="{37B9FA82-B35D-4D7D-8AF5-D31E530D7CE7}" type="presOf" srcId="{A6F7E1FC-033B-4977-ACA8-524B50980678}" destId="{C8C12DDD-A1A1-4DA6-86A1-6B5F81B3542F}" srcOrd="0" destOrd="0" presId="urn:microsoft.com/office/officeart/2005/8/layout/cycle7"/>
    <dgm:cxn modelId="{B84BB6DD-FCBF-48FD-99A9-CCFC0C5368C8}" type="presOf" srcId="{694C7C7E-4DAA-4BFB-95B3-F5125BD58BFD}" destId="{AACB753F-773D-4C30-A1C7-9C3341B041CF}" srcOrd="0" destOrd="0" presId="urn:microsoft.com/office/officeart/2005/8/layout/cycle7"/>
    <dgm:cxn modelId="{E45D777B-8F62-48BB-B9AA-02AF80A97A62}" type="presOf" srcId="{115A111A-C45D-43FD-BEC8-B6F31623EDD2}" destId="{A9FD78A0-D92F-4CDD-92C7-BC3A8BB22F09}" srcOrd="0" destOrd="0" presId="urn:microsoft.com/office/officeart/2005/8/layout/cycle7"/>
    <dgm:cxn modelId="{DAB86FE1-F892-4153-BA10-F1AB24D94698}" type="presOf" srcId="{11DC309A-231F-48B2-9C7F-FC529A668CAA}" destId="{CCB341BD-EBAC-4636-8042-C2B3BAB01FF8}" srcOrd="1" destOrd="0" presId="urn:microsoft.com/office/officeart/2005/8/layout/cycle7"/>
    <dgm:cxn modelId="{20441B49-8CFC-4873-96D1-8AC07D0FC4A0}" srcId="{115A111A-C45D-43FD-BEC8-B6F31623EDD2}" destId="{A6F7E1FC-033B-4977-ACA8-524B50980678}" srcOrd="2" destOrd="0" parTransId="{6905B12E-1B1F-4771-B260-EE0026AB4DFE}" sibTransId="{11DC309A-231F-48B2-9C7F-FC529A668CAA}"/>
    <dgm:cxn modelId="{AF86FD4B-3EA7-47DA-ABCA-3E8676A50417}" srcId="{115A111A-C45D-43FD-BEC8-B6F31623EDD2}" destId="{EF864041-5D3F-4FD0-9BCD-6000463E2B83}" srcOrd="1" destOrd="0" parTransId="{DB3C81A3-7711-4198-93FA-4DD758BC6DE7}" sibTransId="{4BC6C343-E728-44AC-9B2E-664ED9E280D5}"/>
    <dgm:cxn modelId="{EBF52DD5-368F-41A5-B1B4-44A6A6485DF6}" type="presOf" srcId="{694C7C7E-4DAA-4BFB-95B3-F5125BD58BFD}" destId="{11E2964B-7FC0-4560-8DC7-A415DE4311C6}" srcOrd="1" destOrd="0" presId="urn:microsoft.com/office/officeart/2005/8/layout/cycle7"/>
    <dgm:cxn modelId="{6350B48C-3E6C-4F66-BD17-FDE41BC836C6}" type="presParOf" srcId="{A9FD78A0-D92F-4CDD-92C7-BC3A8BB22F09}" destId="{027F203A-5579-48B9-8303-838FE573C031}" srcOrd="0" destOrd="0" presId="urn:microsoft.com/office/officeart/2005/8/layout/cycle7"/>
    <dgm:cxn modelId="{44637D16-FABA-4949-BB01-48417897F9DA}" type="presParOf" srcId="{A9FD78A0-D92F-4CDD-92C7-BC3A8BB22F09}" destId="{AACB753F-773D-4C30-A1C7-9C3341B041CF}" srcOrd="1" destOrd="0" presId="urn:microsoft.com/office/officeart/2005/8/layout/cycle7"/>
    <dgm:cxn modelId="{71F78B6F-CF31-427F-AE5F-6A39108A40A8}" type="presParOf" srcId="{AACB753F-773D-4C30-A1C7-9C3341B041CF}" destId="{11E2964B-7FC0-4560-8DC7-A415DE4311C6}" srcOrd="0" destOrd="0" presId="urn:microsoft.com/office/officeart/2005/8/layout/cycle7"/>
    <dgm:cxn modelId="{F76D50EB-08F9-4DFD-A868-8567C8BF1C5E}" type="presParOf" srcId="{A9FD78A0-D92F-4CDD-92C7-BC3A8BB22F09}" destId="{F03A69E4-0E2A-4DD1-99D7-76531DAB7079}" srcOrd="2" destOrd="0" presId="urn:microsoft.com/office/officeart/2005/8/layout/cycle7"/>
    <dgm:cxn modelId="{442F964F-2B00-47BC-8776-0F8057AB10B2}" type="presParOf" srcId="{A9FD78A0-D92F-4CDD-92C7-BC3A8BB22F09}" destId="{9981F47D-06A7-4901-94C4-37E11AD2BBFC}" srcOrd="3" destOrd="0" presId="urn:microsoft.com/office/officeart/2005/8/layout/cycle7"/>
    <dgm:cxn modelId="{42DC37B4-E9D0-45CF-BAAC-C185A8BB5E88}" type="presParOf" srcId="{9981F47D-06A7-4901-94C4-37E11AD2BBFC}" destId="{20199150-840F-4AF2-AAC7-CF60C6ABCD1F}" srcOrd="0" destOrd="0" presId="urn:microsoft.com/office/officeart/2005/8/layout/cycle7"/>
    <dgm:cxn modelId="{A5C6D1FD-14CB-408A-B51A-B4FA29CF6124}" type="presParOf" srcId="{A9FD78A0-D92F-4CDD-92C7-BC3A8BB22F09}" destId="{C8C12DDD-A1A1-4DA6-86A1-6B5F81B3542F}" srcOrd="4" destOrd="0" presId="urn:microsoft.com/office/officeart/2005/8/layout/cycle7"/>
    <dgm:cxn modelId="{3A8A8D6C-365E-41B4-97AF-DC565289FE8C}" type="presParOf" srcId="{A9FD78A0-D92F-4CDD-92C7-BC3A8BB22F09}" destId="{17B9F657-1E8A-4D2F-BC7B-E9D5878F947E}" srcOrd="5" destOrd="0" presId="urn:microsoft.com/office/officeart/2005/8/layout/cycle7"/>
    <dgm:cxn modelId="{E7C38826-1C33-4A2D-855C-B6F15C53BEB4}" type="presParOf" srcId="{17B9F657-1E8A-4D2F-BC7B-E9D5878F947E}" destId="{CCB341BD-EBAC-4636-8042-C2B3BAB01FF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E9645-B69C-4789-9521-D255883B9A19}" type="datetimeFigureOut">
              <a:rPr lang="es-MX" smtClean="0"/>
              <a:t>05/10/2016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D09EF-3698-4553-8199-1C7FAE7591D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808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nero.com/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660648"/>
          </a:xfrm>
        </p:spPr>
        <p:txBody>
          <a:bodyPr/>
          <a:lstStyle/>
          <a:p>
            <a:r>
              <a:rPr lang="es-MX" dirty="0"/>
              <a:t>Se presentan la información requerida que permite la correcta identificación  de la diapositivas </a:t>
            </a:r>
            <a:r>
              <a:rPr lang="es-MX" dirty="0" smtClean="0"/>
              <a:t>de la unidad I  introducción</a:t>
            </a:r>
            <a:r>
              <a:rPr lang="es-MX" baseline="0" dirty="0" smtClean="0"/>
              <a:t>  a la</a:t>
            </a:r>
            <a:r>
              <a:rPr lang="es-MX" dirty="0" smtClean="0"/>
              <a:t> economía espacial de la asignatura «Economía</a:t>
            </a:r>
            <a:r>
              <a:rPr lang="es-MX" baseline="0" dirty="0" smtClean="0"/>
              <a:t> </a:t>
            </a:r>
            <a:r>
              <a:rPr lang="es-MX" baseline="0" dirty="0"/>
              <a:t>Espacial</a:t>
            </a:r>
            <a:r>
              <a:rPr lang="es-MX" dirty="0"/>
              <a:t>».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70A6-DD8B-4D17-BDE6-F4E9A5B52969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197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aseline="0" dirty="0"/>
              <a:t>Para explicar las características del espacio, se consideran tres aspectos: los vínculos existentes entre sus habitantes, su organización en torno a un centro dotado de cierta autonomía y su integración funcional de una economía global.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Por</a:t>
            </a:r>
            <a:r>
              <a:rPr lang="es-ES" sz="1200" baseline="0" dirty="0"/>
              <a:t> lo tanto, el espacio es </a:t>
            </a:r>
            <a:r>
              <a:rPr lang="es-ES" sz="1200" dirty="0"/>
              <a:t>el resultado del vinculo de factores activos y pasivos de distinto peso e intensidad</a:t>
            </a:r>
            <a:r>
              <a:rPr lang="es-ES" sz="1200" baseline="0" dirty="0"/>
              <a:t> y esta </a:t>
            </a:r>
            <a:r>
              <a:rPr lang="es-ES" sz="1200" dirty="0"/>
              <a:t>dinámica propia se encuentra en el origen de los</a:t>
            </a:r>
            <a:r>
              <a:rPr lang="es-ES" sz="1200" baseline="0" dirty="0"/>
              <a:t> </a:t>
            </a:r>
            <a:r>
              <a:rPr lang="es-ES" sz="1200" dirty="0"/>
              <a:t>equilibrios internos y de la proyección espacial.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6774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i="0" dirty="0"/>
              <a:t>Se describe el proceso de urbanización, diferenciando </a:t>
            </a:r>
            <a:r>
              <a:rPr lang="es-ES" sz="1200" i="0" baseline="0" dirty="0"/>
              <a:t> entre lugares tradicionales y modernos en donde el tipo de producción es completamente diferente. Estas características </a:t>
            </a:r>
            <a:r>
              <a:rPr lang="es-ES" sz="1200" i="0" baseline="0" dirty="0" smtClean="0"/>
              <a:t>condicionan </a:t>
            </a:r>
            <a:r>
              <a:rPr lang="es-ES" sz="1200" i="0" baseline="0" dirty="0"/>
              <a:t>el desarrollo al interior de los  territorios. Mientras que la sociedad moderna genera polos de atracción, la sociedad tradicional genera expulsión y migración.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endParaRPr lang="es-MX" baseline="0" dirty="0"/>
          </a:p>
          <a:p>
            <a:endParaRPr lang="es-MX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MX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s-MX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0042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/>
              <a:t>Se debate sobre los problemas en lugares con alta concentración </a:t>
            </a:r>
            <a:r>
              <a:rPr lang="es-MX" dirty="0" smtClean="0"/>
              <a:t>poblacional (problemática de urbanización),</a:t>
            </a:r>
            <a:r>
              <a:rPr lang="es-MX" baseline="0" dirty="0" smtClean="0"/>
              <a:t> </a:t>
            </a:r>
            <a:r>
              <a:rPr lang="es-MX" baseline="0" dirty="0"/>
              <a:t>los problemas más comunes son: migración, grandes asentamientos y que las personas al no pertenecer su lugar se origen no sientan el arraigo hacia el territorio que habitan.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2534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/>
              <a:t>La</a:t>
            </a:r>
            <a:r>
              <a:rPr lang="es-MX" baseline="0" dirty="0"/>
              <a:t> pobreza se observa en las periferias, principalmente en hogares rurales en donde el nivel educativo es muy bajo.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9541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dirty="0">
                <a:solidFill>
                  <a:srgbClr val="292934"/>
                </a:solidFill>
              </a:rPr>
              <a:t>Existen grandes diferencias en las condiciones de bienestar o pobreza entre regiones.</a:t>
            </a:r>
            <a:r>
              <a:rPr lang="es-MX" sz="1200" baseline="0" dirty="0">
                <a:solidFill>
                  <a:srgbClr val="292934"/>
                </a:solidFill>
              </a:rPr>
              <a:t> L</a:t>
            </a:r>
            <a:r>
              <a:rPr lang="es-MX" sz="1200" dirty="0">
                <a:solidFill>
                  <a:srgbClr val="292934"/>
                </a:solidFill>
              </a:rPr>
              <a:t>as diferencias regionales tienen un profundo arraigo histórico, las</a:t>
            </a:r>
            <a:r>
              <a:rPr lang="es-MX" sz="1200" baseline="0" dirty="0">
                <a:solidFill>
                  <a:srgbClr val="292934"/>
                </a:solidFill>
              </a:rPr>
              <a:t> zonas rurales son las mas excluidas y las áreas más alejadas de los centros no crecen.</a:t>
            </a:r>
            <a:endParaRPr lang="es-MX" sz="1200" dirty="0">
              <a:solidFill>
                <a:srgbClr val="292934"/>
              </a:solidFill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9143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>
                <a:solidFill>
                  <a:srgbClr val="292934"/>
                </a:solidFill>
              </a:rPr>
              <a:t>Se corrobora la correlación existente entre territorio y función; es decir, entre la geografía de la pobreza y el tipo de actividad económica y perfil ocupacional. 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359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dirty="0"/>
              <a:t>Se</a:t>
            </a:r>
            <a:r>
              <a:rPr lang="es-MX" sz="1200" baseline="0" dirty="0"/>
              <a:t> explica que no necesariamente lo rural va en contra del proceso de urbanización y que estos pueden ser complementarios.</a:t>
            </a:r>
          </a:p>
          <a:p>
            <a:r>
              <a:rPr lang="es-MX" sz="1200" baseline="0" dirty="0"/>
              <a:t>El desarrollo rural es una construcción social, de ahí se obtienen las materias primas para el proceso productivo y son lugares en donde se pueden establecer pactos en términos de intercambio e impulsar el crecimiento.</a:t>
            </a:r>
          </a:p>
          <a:p>
            <a:endParaRPr lang="es-MX" sz="1200" dirty="0"/>
          </a:p>
          <a:p>
            <a:endParaRPr lang="es-MX" sz="1200" dirty="0"/>
          </a:p>
          <a:p>
            <a:endParaRPr lang="es-MX" sz="1200" dirty="0"/>
          </a:p>
          <a:p>
            <a:endParaRPr lang="es-MX" sz="1200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5641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Se</a:t>
            </a:r>
            <a:r>
              <a:rPr lang="es-MX" baseline="0" dirty="0"/>
              <a:t> expone que la urbanización, al concentrar una mayor infraestructura económica y social puede impulsar y crear condiciones optimas para atraer grandes industrias, aumentar la productividad y por lo tanto redituar estas ganancias entre los demás espacios cercanos que de cierta manera contribuyen con el proceso productivo.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0728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Se explica la importancia de las ciudades como atracción de actividades.</a:t>
            </a:r>
            <a:r>
              <a:rPr lang="es-ES" sz="1200" baseline="0" dirty="0"/>
              <a:t> </a:t>
            </a:r>
            <a:r>
              <a:rPr lang="es-MX" sz="1200" dirty="0"/>
              <a:t>En</a:t>
            </a:r>
            <a:r>
              <a:rPr lang="es-MX" sz="1200" baseline="0" dirty="0"/>
              <a:t> la ciudad es más fácil crear condiciones de innovación, intercambio y especialización.</a:t>
            </a:r>
            <a:endParaRPr lang="es-ES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2612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1200" dirty="0"/>
              <a:t>Se</a:t>
            </a:r>
            <a:r>
              <a:rPr lang="es-ES" sz="1200" baseline="0" dirty="0"/>
              <a:t> explica que e</a:t>
            </a:r>
            <a:r>
              <a:rPr lang="es-ES" sz="1200" dirty="0"/>
              <a:t>l tamaño de las ciudades es también en parte el reflejo de las estructuras económicas del país. Si la economía nacional se compone sobre todo de industrias poco sensibles a las economías de aglomeración, y si además los costos de transporte son elevados, el país se caracterizará por una red urbana en la que abunden las ciudades pequeñas y de tamaño mediano. Por el contrario, en un país donde las comunicaciones están más desarrolladas y los sectores de actividad son más sensibles a las economías de aglomeración, es probable que se encuentren ciudades de gran tamaño.</a:t>
            </a:r>
          </a:p>
          <a:p>
            <a:pPr algn="just"/>
            <a:endParaRPr lang="es-ES" sz="1200" dirty="0"/>
          </a:p>
          <a:p>
            <a:pPr algn="just"/>
            <a:r>
              <a:rPr lang="es-ES" sz="1200" dirty="0"/>
              <a:t>Así, la infraestructura es parte fundamental para atraer y desarrollar</a:t>
            </a:r>
            <a:r>
              <a:rPr lang="es-ES" sz="1200" baseline="0" dirty="0"/>
              <a:t> la producción en donde las ganancias son mayores que los costos de transacción e interacción.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835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Se hace la presentación de la unidad numero uno:</a:t>
            </a:r>
            <a:r>
              <a:rPr lang="es-MX" baseline="0" dirty="0"/>
              <a:t> Introducción a la economía espacial, teniendo como objetivo que el alumno conozca las implicaciones del espacio, territorio y la urbanización. Así mismo entender el desarrollo económico.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67451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Se explica gráficamente el principio de rendimientos decrecientes en una situación de expansión urbana.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Se dice que las ganancias adicionales generadas por las economías de aglomeración deberían, lógicamente, disminuir a partir del momento en que una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/>
              <a:t>ciudad alcanza cierto tamaño, en virtud del principio de rendimientos decrecientes. Debe existir un nivel de población a partir del cual los rendimientos marginales que una empresa o una familia pueda sacar de las economías de aglomeración empiecen a decrecer. Sería entonces posible calcular un tamaño urbano óptimo para diferentes funciones, y quizás también un tamaño urbano óptimo "global".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err="1"/>
              <a:t>Polèse</a:t>
            </a:r>
            <a:r>
              <a:rPr lang="es-ES" sz="1200" dirty="0"/>
              <a:t>, M. (1998). </a:t>
            </a:r>
            <a:r>
              <a:rPr lang="es-ES" sz="1200" i="1" dirty="0"/>
              <a:t>Economía urbana y regional, introducción a la relación entre territorio y desarrollo. </a:t>
            </a:r>
            <a:r>
              <a:rPr lang="es-ES" sz="1200" i="1" dirty="0" err="1"/>
              <a:t>Pag</a:t>
            </a:r>
            <a:r>
              <a:rPr lang="es-ES" sz="1200" i="1" dirty="0"/>
              <a:t>.  122</a:t>
            </a:r>
            <a:endParaRPr lang="es-E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35714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Se explica los</a:t>
            </a:r>
            <a:r>
              <a:rPr lang="es-MX" baseline="0" dirty="0"/>
              <a:t> mecanismos de intervención en que </a:t>
            </a:r>
            <a:r>
              <a:rPr lang="es-MX" dirty="0"/>
              <a:t>el</a:t>
            </a:r>
            <a:r>
              <a:rPr lang="es-MX" baseline="0" dirty="0"/>
              <a:t> </a:t>
            </a:r>
            <a:r>
              <a:rPr lang="es-MX" dirty="0"/>
              <a:t>Estado puede impactar de manera positiva o negativa en el crecimiento</a:t>
            </a:r>
            <a:r>
              <a:rPr lang="es-MX" baseline="0" dirty="0"/>
              <a:t> y desarrollo regional. Esto, a través de subvenciones, prestación de servicios públicos y exención de impuestos.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62012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84188" y="153988"/>
            <a:ext cx="6051550" cy="4538662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728700" y="5052053"/>
            <a:ext cx="5443500" cy="3406147"/>
          </a:xfrm>
        </p:spPr>
        <p:txBody>
          <a:bodyPr/>
          <a:lstStyle/>
          <a:p>
            <a:r>
              <a:rPr lang="es-AR" b="0" dirty="0"/>
              <a:t>Se</a:t>
            </a:r>
            <a:r>
              <a:rPr lang="es-AR" b="0" baseline="0" dirty="0"/>
              <a:t> mencionan, de manera general las teorías que comprenden los modelos de análisis espacial tales como: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1" dirty="0"/>
              <a:t>Teoría de los Lugares Centrales</a:t>
            </a:r>
          </a:p>
          <a:p>
            <a:r>
              <a:rPr lang="es-MX" sz="1200" b="0" dirty="0"/>
              <a:t>Modelo de Economía espacial de </a:t>
            </a:r>
            <a:r>
              <a:rPr lang="es-MX" sz="1200" b="0" dirty="0" err="1"/>
              <a:t>August</a:t>
            </a:r>
            <a:r>
              <a:rPr lang="es-MX" sz="1200" b="0" dirty="0"/>
              <a:t> </a:t>
            </a:r>
            <a:r>
              <a:rPr lang="es-MX" sz="1200" b="0" dirty="0" err="1"/>
              <a:t>Lösch</a:t>
            </a:r>
            <a:endParaRPr lang="es-MX" sz="1200" b="0" dirty="0"/>
          </a:p>
          <a:p>
            <a:r>
              <a:rPr lang="es-MX" sz="1200" b="0" dirty="0">
                <a:solidFill>
                  <a:prstClr val="black"/>
                </a:solidFill>
                <a:latin typeface="Trebuchet MS"/>
              </a:rPr>
              <a:t>La teoría de localización de Von </a:t>
            </a:r>
            <a:r>
              <a:rPr lang="es-MX" sz="1200" b="0" dirty="0" err="1">
                <a:solidFill>
                  <a:prstClr val="black"/>
                </a:solidFill>
                <a:latin typeface="Trebuchet MS"/>
              </a:rPr>
              <a:t>Thünen</a:t>
            </a:r>
            <a:r>
              <a:rPr lang="es-MX" sz="1200" b="0" dirty="0">
                <a:solidFill>
                  <a:prstClr val="black"/>
                </a:solidFill>
                <a:latin typeface="Trebuchet MS"/>
              </a:rPr>
              <a:t> </a:t>
            </a:r>
          </a:p>
          <a:p>
            <a:r>
              <a:rPr lang="es-MX" sz="1200" b="0" baseline="0" dirty="0">
                <a:solidFill>
                  <a:prstClr val="black"/>
                </a:solidFill>
                <a:latin typeface="Trebuchet MS"/>
              </a:rPr>
              <a:t>Teoría de Localización Industrial de Weber</a:t>
            </a:r>
          </a:p>
          <a:p>
            <a:r>
              <a:rPr lang="es-MX" sz="1200" b="0" baseline="0" dirty="0" smtClean="0">
                <a:solidFill>
                  <a:prstClr val="black"/>
                </a:solidFill>
                <a:latin typeface="Trebuchet MS"/>
              </a:rPr>
              <a:t>Teoría </a:t>
            </a:r>
            <a:r>
              <a:rPr lang="es-MX" sz="1200" b="0" baseline="0" dirty="0">
                <a:solidFill>
                  <a:prstClr val="black"/>
                </a:solidFill>
                <a:latin typeface="Trebuchet MS"/>
              </a:rPr>
              <a:t>de los polos de crecimiento</a:t>
            </a:r>
            <a:endParaRPr lang="es-AR" b="0" baseline="0" dirty="0"/>
          </a:p>
          <a:p>
            <a:endParaRPr lang="es-AR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MX"/>
              <a:t>Desarrollo Regional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80E7BA-1A57-4BA0-B4AC-F1DCA1E8264E}" type="slidenum">
              <a:rPr lang="es-MX" smtClean="0"/>
              <a:pPr/>
              <a:t>22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26950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dirty="0">
                <a:solidFill>
                  <a:srgbClr val="292934"/>
                </a:solidFill>
              </a:rPr>
              <a:t>Comienza el tema</a:t>
            </a:r>
            <a:r>
              <a:rPr lang="es-MX" sz="1200" baseline="0" dirty="0">
                <a:solidFill>
                  <a:srgbClr val="292934"/>
                </a:solidFill>
              </a:rPr>
              <a:t>: Economía, Desarrollo y Espacio.</a:t>
            </a:r>
          </a:p>
          <a:p>
            <a:endParaRPr lang="es-MX" sz="1200" baseline="0" dirty="0">
              <a:solidFill>
                <a:srgbClr val="292934"/>
              </a:solidFill>
            </a:endParaRPr>
          </a:p>
          <a:p>
            <a:r>
              <a:rPr lang="es-MX" baseline="0" dirty="0"/>
              <a:t>La idea central que propone la teoría del desarrollo es que éste se alcanzará en varios aspectos como el político y el social. De esta manera, no sólo contempla </a:t>
            </a:r>
            <a:r>
              <a:rPr lang="es-MX" baseline="0" dirty="0" smtClean="0"/>
              <a:t>el </a:t>
            </a:r>
            <a:r>
              <a:rPr lang="es-MX" baseline="0" dirty="0"/>
              <a:t>aspecto </a:t>
            </a:r>
            <a:r>
              <a:rPr lang="es-MX" baseline="0" dirty="0" smtClean="0"/>
              <a:t>económico sino que el territorial se constituye como imprescindible.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75939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dirty="0">
                <a:solidFill>
                  <a:srgbClr val="292934"/>
                </a:solidFill>
                <a:latin typeface="Calibri (Cuerpo)"/>
              </a:rPr>
              <a:t>El</a:t>
            </a:r>
            <a:r>
              <a:rPr lang="es-MX" sz="1200" b="0" baseline="0" dirty="0">
                <a:solidFill>
                  <a:srgbClr val="292934"/>
                </a:solidFill>
                <a:latin typeface="Calibri (Cuerpo)"/>
              </a:rPr>
              <a:t> desarrollo regional visto desde la nueva geografía económica supone que </a:t>
            </a:r>
            <a:r>
              <a:rPr lang="es-MX" sz="1200" b="0" dirty="0">
                <a:solidFill>
                  <a:srgbClr val="FFFFFF"/>
                </a:solidFill>
                <a:latin typeface="Calibri (Cuerpo)"/>
              </a:rPr>
              <a:t>toda actividad económica se realiza en el espacio, implicando que las decisiones económicas de los Estados, de las empresas, de los consumidores, de los obreros, de los empleados y demás componentes de la sociedad, se lleven a cabo teniendo en cuenta la localización geográfica.</a:t>
            </a:r>
            <a:endParaRPr lang="es-MX" b="0" dirty="0">
              <a:latin typeface="Calibri (Cuerpo)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5611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u="none" dirty="0">
                <a:solidFill>
                  <a:srgbClr val="292934"/>
                </a:solidFill>
              </a:rPr>
              <a:t>Se</a:t>
            </a:r>
            <a:r>
              <a:rPr lang="es-MX" sz="1200" b="0" u="none" baseline="0" dirty="0">
                <a:solidFill>
                  <a:srgbClr val="292934"/>
                </a:solidFill>
              </a:rPr>
              <a:t> analizarán tres p</a:t>
            </a:r>
            <a:r>
              <a:rPr lang="es-MX" sz="1200" b="0" u="none" dirty="0">
                <a:solidFill>
                  <a:srgbClr val="292934"/>
                </a:solidFill>
              </a:rPr>
              <a:t>osibilidades teóricas que podemos seguir para la intervención de territorios y el desarrollo de regiones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Se presentan las dos primeras: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Las</a:t>
            </a:r>
            <a:r>
              <a:rPr lang="es-MX" baseline="0" dirty="0"/>
              <a:t> teorías de naturaleza endógena proponen un crecimiento fomentado con recursos del exterior, mientras que las teorías de naturaleza endógena buscan un desarrollo a través de mecanismos internos como capital, conocimiento y tecnología dentro de la propia región.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96656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aseline="0" dirty="0">
                <a:solidFill>
                  <a:srgbClr val="FFFFFF"/>
                </a:solidFill>
              </a:rPr>
              <a:t>Se presenta la tercer teoría para el desarrollo de las regiones</a:t>
            </a:r>
          </a:p>
          <a:p>
            <a:endParaRPr lang="es-MX" sz="1200" baseline="0" dirty="0">
              <a:solidFill>
                <a:srgbClr val="FFFFFF"/>
              </a:solidFill>
            </a:endParaRPr>
          </a:p>
          <a:p>
            <a:r>
              <a:rPr lang="es-MX" sz="1200" baseline="0" dirty="0">
                <a:solidFill>
                  <a:srgbClr val="FFFFFF"/>
                </a:solidFill>
              </a:rPr>
              <a:t>En una economía global, donde el Estado se deslinda de la intervención en los mercados y las empresas multinacionales son las que aprovechan las mas grandes oportunidades, se necesitan acciones que impulsen el desarrollo humano y sostenible que ayude a las regiones a ser mas competitivas en un entorno globalizado.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26571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Las</a:t>
            </a:r>
            <a:r>
              <a:rPr lang="es-MX" baseline="0" dirty="0"/>
              <a:t> propuestas para lograr el desarrollo es fortalecer el mercado interno, impulsar la productividad y que el Estado se proponga metas alcanzables y creíbles.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>
                <a:solidFill>
                  <a:prstClr val="black"/>
                </a:solidFill>
              </a:rPr>
              <a:pPr/>
              <a:t>27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9536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da</a:t>
            </a:r>
            <a:r>
              <a:rPr lang="es-MX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ejemplo para comparar la productividad y concluir con los temas de la unidad I.</a:t>
            </a:r>
            <a:endParaRPr lang="es-MX" sz="1200" b="0" i="0" u="none" strike="noStrik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r>
              <a:rPr lang="es-MX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Fuente: Empleos para crecer, BID 2015.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www.dinero.com</a:t>
            </a:r>
            <a:endParaRPr lang="es-MX" sz="1200" b="0" i="0" u="none" strike="noStrik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MX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25122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1950" algn="just"/>
            <a:r>
              <a:rPr lang="es-ES" dirty="0"/>
              <a:t>Se presentan algunas</a:t>
            </a:r>
            <a:r>
              <a:rPr lang="es-ES" baseline="0" dirty="0"/>
              <a:t> palabras claves a modo de conclusión.</a:t>
            </a:r>
          </a:p>
          <a:p>
            <a:pPr marL="361950" algn="just"/>
            <a:endParaRPr lang="es-ES" baseline="0" dirty="0"/>
          </a:p>
          <a:p>
            <a:pPr marL="361950" algn="just"/>
            <a:r>
              <a:rPr lang="es-ES" baseline="0" dirty="0"/>
              <a:t>La forma de organizar el espacio es el resultado de las relaciones económicas y sociales, la ciudad es el reflejo de la interacción de lo diferentes actores y lograr el desarrollo visto desde la teoría de crecimiento endógeno es a través de pollitas internas que puedan favorecer las condiciones de los territorios para hacerlos competitivos y puedan sobrevivir en un mundo globalizado. </a:t>
            </a:r>
          </a:p>
          <a:p>
            <a:pPr marL="361950" algn="just"/>
            <a:endParaRPr lang="es-ES" baseline="0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894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804664"/>
          </a:xfrm>
        </p:spPr>
        <p:txBody>
          <a:bodyPr/>
          <a:lstStyle/>
          <a:p>
            <a:r>
              <a:rPr lang="es-MX" dirty="0"/>
              <a:t>Se especifican los</a:t>
            </a:r>
            <a:r>
              <a:rPr lang="es-MX" baseline="0" dirty="0"/>
              <a:t> temas de la unidad numero uno que se desarrollarán en la presentación de acuerdo al programa de la asignatura: Economía Espacial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70A6-DD8B-4D17-BDE6-F4E9A5B52969}" type="slidenum">
              <a:rPr lang="es-MX" smtClean="0">
                <a:solidFill>
                  <a:prstClr val="black"/>
                </a:solidFill>
              </a:rPr>
              <a:pPr/>
              <a:t>3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6795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Se presentan las fuentes de información.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7226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Comienza la presentación de la unidad uno de la asignatura: Economía</a:t>
            </a:r>
            <a:r>
              <a:rPr lang="es-MX" baseline="0" dirty="0"/>
              <a:t> Espacial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203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0" dirty="0"/>
              <a:t>Comienza el primer tema de acuerdo a las especificaciones del</a:t>
            </a:r>
            <a:r>
              <a:rPr lang="es-MX" sz="1200" b="0" baseline="0" dirty="0"/>
              <a:t> programa de la asignatura: </a:t>
            </a:r>
            <a:r>
              <a:rPr lang="es-MX" sz="1200" b="0" baseline="0" dirty="0" smtClean="0"/>
              <a:t>Economía </a:t>
            </a:r>
            <a:r>
              <a:rPr lang="es-MX" sz="1200" b="0" baseline="0" dirty="0"/>
              <a:t>Espacial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200" b="0" baseline="0" dirty="0"/>
          </a:p>
          <a:p>
            <a:r>
              <a:rPr lang="es-MX" dirty="0"/>
              <a:t>El hombre es capaz de transformar su espacio,</a:t>
            </a:r>
            <a:r>
              <a:rPr lang="es-MX" baseline="0" dirty="0"/>
              <a:t> utiliza medios sociales e instrumentales. De este modo el hombre produce y al mismo tiempo crea su propio espacio.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4805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es-MX" sz="1200" b="0" dirty="0"/>
              <a:t>Se</a:t>
            </a:r>
            <a:r>
              <a:rPr lang="es-MX" sz="1200" b="0" baseline="0" dirty="0"/>
              <a:t> explica que se necesita una base material en donde el ser humano pueda interactuar y hacer uso del espacio y éste varia de acuerdo al tiempo en el que el ser humano se desarrolla.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1312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Comienza el tema de localización, regionalización y urbanización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429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Se explica que las economías de localización o de yuxtaposición son las ganancias de la productividad propias a una industria o a un conjunto de establecimientos conexos, imputables a su localización. El término </a:t>
            </a:r>
            <a:r>
              <a:rPr lang="es-ES" sz="1200" i="1" dirty="0"/>
              <a:t>industria </a:t>
            </a:r>
            <a:r>
              <a:rPr lang="es-ES" sz="1200" dirty="0"/>
              <a:t>significa un conjunto de establecimientos o de empresas de un mismo sector de actividad económica.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4962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Se presentan</a:t>
            </a:r>
            <a:r>
              <a:rPr lang="es-ES" sz="1200" baseline="0" dirty="0"/>
              <a:t> los componentes de la </a:t>
            </a:r>
            <a:r>
              <a:rPr lang="es-ES" sz="1200" baseline="0" dirty="0" smtClean="0"/>
              <a:t>regionalización económica.</a:t>
            </a:r>
            <a:endParaRPr lang="es-ES" sz="1200" baseline="0" dirty="0"/>
          </a:p>
          <a:p>
            <a:endParaRPr lang="es-ES" sz="1200" baseline="0" dirty="0"/>
          </a:p>
          <a:p>
            <a:r>
              <a:rPr lang="es-ES" sz="1200" dirty="0"/>
              <a:t>La regionalización económica permite identificar aquellos espacios geográficos como</a:t>
            </a:r>
            <a:r>
              <a:rPr lang="es-ES" sz="1200" baseline="0" dirty="0"/>
              <a:t> producto </a:t>
            </a:r>
            <a:r>
              <a:rPr lang="es-ES" sz="1200" dirty="0"/>
              <a:t>de la organización territorial de las actividades humana, y ejemplifica</a:t>
            </a:r>
            <a:r>
              <a:rPr lang="es-ES" sz="1200" baseline="0" dirty="0"/>
              <a:t> </a:t>
            </a:r>
            <a:r>
              <a:rPr lang="es-ES" sz="1200" dirty="0"/>
              <a:t>la interacción entre la naturaleza, la sociedad y la economía a través de una región.</a:t>
            </a:r>
          </a:p>
          <a:p>
            <a:endParaRPr lang="es-ES" sz="1200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D09EF-3698-4553-8199-1C7FAE7591D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4835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6C32B-45D7-482F-AECE-0CD5BA2D889D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5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9D72-419D-4AB3-BC5E-3DB05A4A7F7E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554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AE2E-37F6-40C9-9FF7-7C068A71312F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18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67C-B975-4909-AB08-F0702EB9681B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036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673E-C084-4210-A108-A06CF65A3E71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82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5C1CC-3E8B-4227-9726-A11772C1A71D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79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76B-B754-4B60-AEF2-174256D1D29F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0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094-8F8B-4A71-BA07-DB86C2CB5D95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99D7-1615-493C-B030-BE56D3E46685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43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55315-C64C-418E-A20D-07FE749B2199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79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0841A-F0F6-48D5-9ED0-5343A0D4BD22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6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F909105-F2E6-471A-A729-CFF0713EF6EF}" type="datetime1">
              <a:rPr lang="es-MX" smtClean="0">
                <a:solidFill>
                  <a:prstClr val="white">
                    <a:alpha val="50000"/>
                  </a:prstClr>
                </a:solidFill>
              </a:rPr>
              <a:t>05/10/2016</a:t>
            </a:fld>
            <a:endParaRPr lang="es-MX">
              <a:solidFill>
                <a:prstClr val="white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‹Nº›</a:t>
            </a:fld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673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http://www.uaemex.mx/feconomia/marcos/EscudoEc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23.jpeg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10" Type="http://schemas.openxmlformats.org/officeDocument/2006/relationships/image" Target="../media/image24.png"/><Relationship Id="rId4" Type="http://schemas.microsoft.com/office/2007/relationships/hdphoto" Target="../media/hdphoto4.wdp"/><Relationship Id="rId9" Type="http://schemas.microsoft.com/office/2007/relationships/diagramDrawing" Target="../diagrams/drawing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39.jp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cionmulticultural.unam.mx/Edespig/diagnostico_y_perspectivas/RECUADROS/CAPITULO%205/2%20REGIONALIZACION%20ECONOMICA.pdf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7"/>
          <p:cNvSpPr/>
          <p:nvPr/>
        </p:nvSpPr>
        <p:spPr>
          <a:xfrm>
            <a:off x="1475656" y="341551"/>
            <a:ext cx="65083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i="1" dirty="0"/>
              <a:t>Universidad Autónoma del Estado de México</a:t>
            </a:r>
          </a:p>
          <a:p>
            <a:pPr algn="ctr"/>
            <a:r>
              <a:rPr lang="es-MX" sz="2400" i="1" dirty="0"/>
              <a:t> Facultad de Economía</a:t>
            </a:r>
          </a:p>
        </p:txBody>
      </p:sp>
      <p:pic>
        <p:nvPicPr>
          <p:cNvPr id="7" name="36 Imagen" descr="logo a color UAEM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00" b="96325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4448" y="341548"/>
            <a:ext cx="811208" cy="759599"/>
          </a:xfrm>
          <a:prstGeom prst="rect">
            <a:avLst/>
          </a:prstGeom>
        </p:spPr>
      </p:pic>
      <p:pic>
        <p:nvPicPr>
          <p:cNvPr id="8" name="Picture 3" descr="http://www.uaemex.mx/feconomia/marcos/EscudoEc.jpg"/>
          <p:cNvPicPr>
            <a:picLocks noChangeAspect="1" noChangeArrowheads="1"/>
          </p:cNvPicPr>
          <p:nvPr/>
        </p:nvPicPr>
        <p:blipFill>
          <a:blip r:embed="rId5" r:link="rId7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84034" y="382984"/>
            <a:ext cx="697280" cy="82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dondear rectángulo de esquina del mismo lado"/>
          <p:cNvSpPr/>
          <p:nvPr/>
        </p:nvSpPr>
        <p:spPr>
          <a:xfrm>
            <a:off x="1869420" y="2622352"/>
            <a:ext cx="5871733" cy="1516499"/>
          </a:xfrm>
          <a:prstGeom prst="round2Same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14298"/>
            <a:r>
              <a:rPr lang="es-MX" sz="4400" b="1" i="1" dirty="0" smtClean="0">
                <a:ln w="1905"/>
                <a:solidFill>
                  <a:srgbClr val="FF8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Times New Roman"/>
              </a:rPr>
              <a:t>Unidad 1: Introducción </a:t>
            </a:r>
            <a:r>
              <a:rPr lang="es-MX" sz="4400" b="1" i="1" dirty="0" smtClean="0">
                <a:ln w="1905"/>
                <a:solidFill>
                  <a:srgbClr val="FF8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Times New Roman"/>
              </a:rPr>
              <a:t>a la Economía </a:t>
            </a:r>
            <a:r>
              <a:rPr lang="es-MX" sz="4400" b="1" i="1" dirty="0">
                <a:ln w="1905"/>
                <a:solidFill>
                  <a:srgbClr val="FF8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Times New Roman"/>
              </a:rPr>
              <a:t>Espacial</a:t>
            </a:r>
            <a:r>
              <a:rPr lang="es-MX" sz="4400" dirty="0">
                <a:solidFill>
                  <a:srgbClr val="00B0F0"/>
                </a:solidFill>
              </a:rPr>
              <a:t>	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2316702" y="400564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400" b="1" kern="0" dirty="0"/>
              <a:t>Programa Educativo: Licenciatura en Economía</a:t>
            </a:r>
          </a:p>
          <a:p>
            <a:pPr algn="ctr">
              <a:defRPr/>
            </a:pPr>
            <a:endParaRPr lang="es-MX" sz="1400" b="1" kern="0" dirty="0"/>
          </a:p>
          <a:p>
            <a:pPr algn="ctr">
              <a:defRPr/>
            </a:pPr>
            <a:r>
              <a:rPr lang="es-MX" sz="1400" b="1" kern="0" dirty="0"/>
              <a:t>Unidad de Aprendizaje: Economía Espacial </a:t>
            </a:r>
          </a:p>
          <a:p>
            <a:pPr algn="ctr">
              <a:defRPr/>
            </a:pPr>
            <a:endParaRPr lang="es-MX" sz="1400" b="1" kern="0" dirty="0"/>
          </a:p>
          <a:p>
            <a:pPr algn="ctr">
              <a:defRPr/>
            </a:pPr>
            <a:r>
              <a:rPr lang="es-MX" sz="1400" b="1" kern="0" dirty="0"/>
              <a:t>Créditos Institucionales : 10</a:t>
            </a:r>
          </a:p>
          <a:p>
            <a:pPr algn="ctr">
              <a:defRPr/>
            </a:pPr>
            <a:endParaRPr lang="es-ES" sz="1400" b="1" kern="0" dirty="0"/>
          </a:p>
          <a:p>
            <a:pPr algn="ctr"/>
            <a:r>
              <a:rPr lang="es-ES" sz="1400" b="1" kern="0" dirty="0"/>
              <a:t>       Clave: </a:t>
            </a:r>
            <a:r>
              <a:rPr lang="es-MX" sz="1400" dirty="0"/>
              <a:t>L43003 	</a:t>
            </a:r>
          </a:p>
          <a:p>
            <a:pPr algn="ctr" defTabSz="914298"/>
            <a:r>
              <a:rPr lang="es-MX" sz="1400" b="1" dirty="0"/>
              <a:t> 	</a:t>
            </a:r>
          </a:p>
          <a:p>
            <a:pPr algn="ctr">
              <a:defRPr/>
            </a:pPr>
            <a:endParaRPr lang="es-MX" sz="1400" b="1" kern="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44178" y="5175195"/>
            <a:ext cx="77768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400" dirty="0"/>
          </a:p>
          <a:p>
            <a:r>
              <a:rPr lang="es-MX" sz="1400" dirty="0"/>
              <a:t> </a:t>
            </a:r>
          </a:p>
          <a:p>
            <a:endParaRPr lang="es-MX" sz="1400" dirty="0"/>
          </a:p>
          <a:p>
            <a:endParaRPr lang="es-MX" i="1" dirty="0"/>
          </a:p>
          <a:p>
            <a:pPr algn="ctr"/>
            <a:r>
              <a:rPr lang="es-MX" b="1" i="1" dirty="0"/>
              <a:t>Dr. Oscar Manuel Rodríguez Pichardo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673271" y="1340768"/>
            <a:ext cx="7858867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2230538" y="6021288"/>
            <a:ext cx="4824536" cy="0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3557412" y="1688922"/>
            <a:ext cx="2170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/>
              <a:t>Diapositivas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09467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white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333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0"/>
            <a:ext cx="7315200" cy="1154097"/>
          </a:xfrm>
        </p:spPr>
        <p:txBody>
          <a:bodyPr/>
          <a:lstStyle/>
          <a:p>
            <a:r>
              <a:rPr lang="es-MX" dirty="0"/>
              <a:t>Características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006263120"/>
              </p:ext>
            </p:extLst>
          </p:nvPr>
        </p:nvGraphicFramePr>
        <p:xfrm>
          <a:off x="2627784" y="1556792"/>
          <a:ext cx="69847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6 Imagen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077" b="90000" l="10000" r="90000">
                        <a14:foregroundMark x1="46923" y1="5077" x2="46923" y2="50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628800"/>
            <a:ext cx="3962400" cy="3962400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10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8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-13591"/>
            <a:ext cx="7315200" cy="1154097"/>
          </a:xfrm>
        </p:spPr>
        <p:txBody>
          <a:bodyPr>
            <a:normAutofit/>
          </a:bodyPr>
          <a:lstStyle/>
          <a:p>
            <a:r>
              <a:rPr lang="es-MX" dirty="0"/>
              <a:t>El proceso de urbanización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00404" y="1438307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Sociedad moderna</a:t>
            </a:r>
          </a:p>
          <a:p>
            <a:pPr algn="ctr"/>
            <a:r>
              <a:rPr lang="es-MX" dirty="0"/>
              <a:t>Población que vive en ciudades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860032" y="1796159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Sociedad  tradicional </a:t>
            </a:r>
          </a:p>
          <a:p>
            <a:pPr algn="ctr"/>
            <a:r>
              <a:rPr lang="es-MX" dirty="0"/>
              <a:t>Población que vive en campo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2477580" y="2129255"/>
            <a:ext cx="0" cy="626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6940318" y="2594890"/>
            <a:ext cx="0" cy="626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657" y="2755725"/>
            <a:ext cx="2647950" cy="173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885" y="3447479"/>
            <a:ext cx="2952750" cy="1552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402026" y="5499774"/>
            <a:ext cx="155922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POLOS DE ATRACCIÓN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438116" y="5453608"/>
            <a:ext cx="31683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EXPULSIÓN- MIGRACIÓN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838" y="4627862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Flecha curvada hacia la derecha"/>
          <p:cNvSpPr/>
          <p:nvPr/>
        </p:nvSpPr>
        <p:spPr>
          <a:xfrm>
            <a:off x="400404" y="3861048"/>
            <a:ext cx="427180" cy="1139006"/>
          </a:xfrm>
          <a:prstGeom prst="curv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11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0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0546" y="0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MX" dirty="0"/>
              <a:t>Problemática de la urbanización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3347864" y="1413658"/>
          <a:ext cx="73152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83568" y="5373216"/>
            <a:ext cx="3888432" cy="95410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MX" sz="28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Explosión demográfica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4717">
            <a:off x="395536" y="1844824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009" y="1700808"/>
            <a:ext cx="2371725" cy="1285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889028"/>
            <a:ext cx="28575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12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7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91880" y="-171400"/>
            <a:ext cx="7315200" cy="1154097"/>
          </a:xfrm>
        </p:spPr>
        <p:txBody>
          <a:bodyPr/>
          <a:lstStyle/>
          <a:p>
            <a:r>
              <a:rPr lang="es-MX" dirty="0"/>
              <a:t>Pobreza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315200" cy="35395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Hogares rurales 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Nivel de educación: primaria o menor. </a:t>
            </a:r>
          </a:p>
          <a:p>
            <a:pPr>
              <a:buFont typeface="Wingdings" panose="05000000000000000000" pitchFamily="2" charset="2"/>
              <a:buChar char="v"/>
            </a:pPr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Grupos indígenas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9060">
            <a:off x="5480574" y="1767486"/>
            <a:ext cx="3096344" cy="2789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61048"/>
            <a:ext cx="2821320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13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MX" dirty="0"/>
              <a:t>La dimensión territorial de la pobreza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795511"/>
              </p:ext>
            </p:extLst>
          </p:nvPr>
        </p:nvGraphicFramePr>
        <p:xfrm>
          <a:off x="1979712" y="1340768"/>
          <a:ext cx="810039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204864"/>
            <a:ext cx="288032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14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5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0"/>
            <a:ext cx="7315200" cy="1154097"/>
          </a:xfrm>
        </p:spPr>
        <p:txBody>
          <a:bodyPr/>
          <a:lstStyle/>
          <a:p>
            <a:pPr algn="ctr"/>
            <a:r>
              <a:rPr lang="es-MX" dirty="0"/>
              <a:t>Territorio y función</a:t>
            </a:r>
          </a:p>
        </p:txBody>
      </p:sp>
      <p:pic>
        <p:nvPicPr>
          <p:cNvPr id="5" name="Picture 2" descr="Resultado de imagen para dibujo de agriculto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97152"/>
            <a:ext cx="25146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2"/>
          <p:cNvGraphicFramePr/>
          <p:nvPr>
            <p:extLst>
              <p:ext uri="{D42A27DB-BD31-4B8C-83A1-F6EECF244321}">
                <p14:modId xmlns:p14="http://schemas.microsoft.com/office/powerpoint/2010/main" val="1861631295"/>
              </p:ext>
            </p:extLst>
          </p:nvPr>
        </p:nvGraphicFramePr>
        <p:xfrm>
          <a:off x="1547664" y="1628800"/>
          <a:ext cx="6096000" cy="3199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8393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15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39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7848872" cy="1154097"/>
          </a:xfrm>
        </p:spPr>
        <p:txBody>
          <a:bodyPr/>
          <a:lstStyle/>
          <a:p>
            <a:r>
              <a:rPr lang="es-MX" b="1" i="1" dirty="0"/>
              <a:t>Desarrollo rural y urbanización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/>
          </p:nvPr>
        </p:nvGraphicFramePr>
        <p:xfrm>
          <a:off x="1979712" y="1484784"/>
          <a:ext cx="693643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5 Imagen" descr="camp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1217482">
            <a:off x="216367" y="1854753"/>
            <a:ext cx="3456007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16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9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764704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ES" b="1" i="1" dirty="0"/>
              <a:t>La urbanización: ¿mecanismo de ajuste, o elemento motor?</a:t>
            </a:r>
            <a:br>
              <a:rPr lang="es-ES" b="1" i="1" dirty="0"/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126771" y="1915007"/>
            <a:ext cx="3888432" cy="19442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Distribución más eficaz de los recursos entre la ciudad y el campo</a:t>
            </a:r>
            <a:endParaRPr lang="es-MX" sz="2400" dirty="0"/>
          </a:p>
        </p:txBody>
      </p:sp>
      <p:sp>
        <p:nvSpPr>
          <p:cNvPr id="5" name="4 Triángulo isósceles"/>
          <p:cNvSpPr/>
          <p:nvPr/>
        </p:nvSpPr>
        <p:spPr>
          <a:xfrm>
            <a:off x="1187624" y="4293096"/>
            <a:ext cx="936104" cy="72008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123728" y="4271228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Ganancias de productividad 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411760" y="4653136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PBN 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4544415" y="5807264"/>
            <a:ext cx="4520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Mecanismo de ajuste</a:t>
            </a:r>
            <a:endParaRPr lang="es-MX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781" y="3018927"/>
            <a:ext cx="1939280" cy="1939280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17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6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248" y="-18864"/>
            <a:ext cx="7315200" cy="1154097"/>
          </a:xfrm>
        </p:spPr>
        <p:txBody>
          <a:bodyPr/>
          <a:lstStyle/>
          <a:p>
            <a:r>
              <a:rPr lang="es-MX" dirty="0"/>
              <a:t>La ciudad como lugar central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-180528" y="1661899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Innovaciones, de cultura y de invención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5687257" y="2492896"/>
            <a:ext cx="30161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s-ES" sz="2400" dirty="0"/>
              <a:t>Centro de negocios y de tránsito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1259632" y="5543654"/>
            <a:ext cx="2985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2800" dirty="0"/>
              <a:t>Especialización</a:t>
            </a:r>
            <a:endParaRPr lang="es-MX" sz="2800" dirty="0"/>
          </a:p>
        </p:txBody>
      </p:sp>
      <p:sp>
        <p:nvSpPr>
          <p:cNvPr id="7" name="6 Rectángulo"/>
          <p:cNvSpPr/>
          <p:nvPr/>
        </p:nvSpPr>
        <p:spPr>
          <a:xfrm>
            <a:off x="5687257" y="5527322"/>
            <a:ext cx="23663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2800" dirty="0"/>
              <a:t>Intercambio</a:t>
            </a:r>
            <a:endParaRPr lang="es-MX" sz="28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5137421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Cinta perforada"/>
          <p:cNvSpPr/>
          <p:nvPr/>
        </p:nvSpPr>
        <p:spPr>
          <a:xfrm>
            <a:off x="755576" y="3093060"/>
            <a:ext cx="1008112" cy="1848108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18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52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260648"/>
            <a:ext cx="7315200" cy="1154097"/>
          </a:xfrm>
        </p:spPr>
        <p:txBody>
          <a:bodyPr>
            <a:normAutofit/>
          </a:bodyPr>
          <a:lstStyle/>
          <a:p>
            <a:r>
              <a:rPr lang="es-MX" dirty="0"/>
              <a:t>Economías de Aglomeración</a:t>
            </a:r>
          </a:p>
        </p:txBody>
      </p:sp>
      <p:sp>
        <p:nvSpPr>
          <p:cNvPr id="4" name="3 Flecha abajo"/>
          <p:cNvSpPr/>
          <p:nvPr/>
        </p:nvSpPr>
        <p:spPr>
          <a:xfrm rot="10800000">
            <a:off x="1187624" y="1884906"/>
            <a:ext cx="1080120" cy="129614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411760" y="245603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Ganancias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4666226" y="2069572"/>
            <a:ext cx="1080120" cy="129614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5796136" y="216364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Costos de transacción</a:t>
            </a:r>
          </a:p>
          <a:p>
            <a:r>
              <a:rPr lang="es-MX" dirty="0"/>
              <a:t>Costos de interacción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913" y="3573016"/>
            <a:ext cx="5616625" cy="202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187623" y="5669734"/>
            <a:ext cx="7071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INFRAESTRUCTURA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19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2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60648"/>
            <a:ext cx="7315200" cy="1154097"/>
          </a:xfrm>
        </p:spPr>
        <p:txBody>
          <a:bodyPr/>
          <a:lstStyle/>
          <a:p>
            <a:r>
              <a:rPr lang="en-US" dirty="0" err="1"/>
              <a:t>Presentaci</a:t>
            </a:r>
            <a:r>
              <a:rPr lang="es-MX" dirty="0" err="1"/>
              <a:t>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38399" y="2276872"/>
            <a:ext cx="5767536" cy="3539527"/>
          </a:xfrm>
        </p:spPr>
        <p:txBody>
          <a:bodyPr/>
          <a:lstStyle/>
          <a:p>
            <a:pPr algn="just"/>
            <a:r>
              <a:rPr lang="es-MX" dirty="0"/>
              <a:t>Se exponen </a:t>
            </a:r>
            <a:r>
              <a:rPr lang="es-MX" dirty="0" smtClean="0"/>
              <a:t>los temas </a:t>
            </a:r>
            <a:r>
              <a:rPr lang="es-MX" dirty="0"/>
              <a:t>de la unidad I que corresponden al programa de la asignatura: </a:t>
            </a:r>
            <a:r>
              <a:rPr lang="es-MX" dirty="0" smtClean="0"/>
              <a:t>Economía </a:t>
            </a:r>
            <a:r>
              <a:rPr lang="es-MX" dirty="0"/>
              <a:t>Espacial.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El objetivo es que el alumno pueda relacionar los temas de espacio, territorio y urbanización y que sea capaz de detectar y solucionar los problemas derivados de esta interacción.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9" y="2132856"/>
            <a:ext cx="2438400" cy="2438400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0"/>
            <a:ext cx="7315200" cy="1154097"/>
          </a:xfrm>
        </p:spPr>
        <p:txBody>
          <a:bodyPr/>
          <a:lstStyle/>
          <a:p>
            <a:r>
              <a:rPr lang="es-MX" dirty="0"/>
              <a:t>El tamaño urbano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7315200" cy="3539527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/>
              <a:t>Principio de rendimientos decrecientes</a:t>
            </a:r>
            <a:endParaRPr lang="es-MX" sz="2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408712" cy="481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20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04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8311">
            <a:off x="5960745" y="1563638"/>
            <a:ext cx="2667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188640"/>
            <a:ext cx="7315200" cy="1154097"/>
          </a:xfrm>
        </p:spPr>
        <p:txBody>
          <a:bodyPr/>
          <a:lstStyle/>
          <a:p>
            <a:r>
              <a:rPr lang="es-MX" dirty="0"/>
              <a:t>La intervención del Estado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43808" y="2132856"/>
            <a:ext cx="7315200" cy="1595271"/>
          </a:xfrm>
        </p:spPr>
        <p:txBody>
          <a:bodyPr>
            <a:noAutofit/>
          </a:bodyPr>
          <a:lstStyle/>
          <a:p>
            <a:r>
              <a:rPr lang="es-MX" sz="2800" dirty="0"/>
              <a:t>Subvenciones</a:t>
            </a:r>
          </a:p>
          <a:p>
            <a:endParaRPr lang="es-MX" sz="2800" dirty="0"/>
          </a:p>
          <a:p>
            <a:endParaRPr lang="es-MX" sz="2800" dirty="0"/>
          </a:p>
          <a:p>
            <a:r>
              <a:rPr lang="es-MX" sz="2800" dirty="0"/>
              <a:t>Prestación de servicios públicos</a:t>
            </a:r>
          </a:p>
          <a:p>
            <a:pPr marL="45720" indent="0">
              <a:buNone/>
            </a:pPr>
            <a:r>
              <a:rPr lang="es-MX" sz="2800" dirty="0"/>
              <a:t> </a:t>
            </a:r>
          </a:p>
          <a:p>
            <a:r>
              <a:rPr lang="es-MX" sz="2800" dirty="0"/>
              <a:t>Exención de impuestos </a:t>
            </a:r>
          </a:p>
        </p:txBody>
      </p:sp>
      <p:sp>
        <p:nvSpPr>
          <p:cNvPr id="6" name="5 Flecha abajo"/>
          <p:cNvSpPr/>
          <p:nvPr/>
        </p:nvSpPr>
        <p:spPr>
          <a:xfrm rot="16200000">
            <a:off x="850404" y="2470076"/>
            <a:ext cx="1728192" cy="162981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21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 idx="4294967295"/>
          </p:nvPr>
        </p:nvSpPr>
        <p:spPr>
          <a:xfrm>
            <a:off x="-468560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chemeClr val="bg1"/>
                </a:solidFill>
                <a:latin typeface="+mn-lt"/>
              </a:rPr>
              <a:t/>
            </a:r>
            <a:br>
              <a:rPr lang="es-MX" dirty="0">
                <a:solidFill>
                  <a:schemeClr val="bg1"/>
                </a:solidFill>
                <a:latin typeface="+mn-lt"/>
              </a:rPr>
            </a:br>
            <a:r>
              <a:rPr lang="es-MX" dirty="0">
                <a:latin typeface="+mn-lt"/>
              </a:rPr>
              <a:t>1.3</a:t>
            </a:r>
            <a:r>
              <a:rPr lang="es-MX" dirty="0">
                <a:solidFill>
                  <a:schemeClr val="bg1"/>
                </a:solidFill>
                <a:latin typeface="+mn-lt"/>
              </a:rPr>
              <a:t> </a:t>
            </a:r>
            <a:r>
              <a:rPr lang="es-MX" sz="3600" dirty="0"/>
              <a:t>Modelos de Análisis espacial. </a:t>
            </a:r>
            <a:br>
              <a:rPr lang="es-MX" sz="3600" dirty="0"/>
            </a:br>
            <a:endParaRPr lang="es-AR" sz="36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2577433331"/>
              </p:ext>
            </p:extLst>
          </p:nvPr>
        </p:nvGraphicFramePr>
        <p:xfrm>
          <a:off x="1161964" y="1691680"/>
          <a:ext cx="684076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22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MX" dirty="0"/>
              <a:t>1.4 Economía, Desarrollo y Espacio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692711"/>
              </p:ext>
            </p:extLst>
          </p:nvPr>
        </p:nvGraphicFramePr>
        <p:xfrm>
          <a:off x="-530906" y="548680"/>
          <a:ext cx="97930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509120"/>
            <a:ext cx="2647619" cy="1723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23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76672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Desarrollo Regional</a:t>
            </a:r>
            <a:br>
              <a:rPr lang="es-MX" b="1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68760"/>
            <a:ext cx="7315200" cy="803183"/>
          </a:xfrm>
        </p:spPr>
        <p:txBody>
          <a:bodyPr/>
          <a:lstStyle/>
          <a:p>
            <a:r>
              <a:rPr lang="es-MX" b="1" dirty="0"/>
              <a:t>Nueva Geografía Económica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979712" y="1976702"/>
            <a:ext cx="6480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FFFFFF"/>
                </a:solidFill>
              </a:rPr>
              <a:t>Toda actividad económica se realiza en el espacio, implicando que las decisiones económicas de los Estados, de las empresas, de los consumidores, de los obreros, de los empleados y demás componentes de la sociedad, se lleven a cabo teniendo en cuenta la localización geográfica</a:t>
            </a:r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3861048"/>
            <a:ext cx="568863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9661">
            <a:off x="122674" y="2723042"/>
            <a:ext cx="1827493" cy="1827493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24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0"/>
            <a:ext cx="7315200" cy="1154097"/>
          </a:xfrm>
        </p:spPr>
        <p:txBody>
          <a:bodyPr/>
          <a:lstStyle/>
          <a:p>
            <a:r>
              <a:rPr lang="es-MX" dirty="0"/>
              <a:t>Posibilidades Teóricas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52849902"/>
              </p:ext>
            </p:extLst>
          </p:nvPr>
        </p:nvGraphicFramePr>
        <p:xfrm>
          <a:off x="2411760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2 Imagen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08920"/>
            <a:ext cx="2337792" cy="2337792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25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0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0"/>
            <a:ext cx="7315200" cy="1154097"/>
          </a:xfrm>
        </p:spPr>
        <p:txBody>
          <a:bodyPr/>
          <a:lstStyle/>
          <a:p>
            <a:r>
              <a:rPr lang="es-MX" dirty="0"/>
              <a:t>Nueva Economía Regional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31640" y="1484784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Globalización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101044" y="2636912"/>
            <a:ext cx="47414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Empresas </a:t>
            </a:r>
          </a:p>
          <a:p>
            <a:pPr algn="ctr"/>
            <a:r>
              <a:rPr lang="es-ES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multinacionales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61125" y="4365104"/>
            <a:ext cx="293541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Desarrollo </a:t>
            </a:r>
          </a:p>
          <a:p>
            <a:pPr algn="ctr"/>
            <a:r>
              <a:rPr lang="es-E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Humano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004048" y="4365104"/>
            <a:ext cx="293541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Desarrollo </a:t>
            </a:r>
          </a:p>
          <a:p>
            <a:pPr algn="ctr"/>
            <a:r>
              <a:rPr lang="es-ES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Sostenible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965410" y="5862935"/>
            <a:ext cx="5186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Competitividad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94" y="2521188"/>
            <a:ext cx="29527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26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MX" dirty="0"/>
              <a:t>Algunas propuestas para el desarrollo 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431362004"/>
              </p:ext>
            </p:extLst>
          </p:nvPr>
        </p:nvGraphicFramePr>
        <p:xfrm>
          <a:off x="-468560" y="1700808"/>
          <a:ext cx="698477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5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84839"/>
            <a:ext cx="2664296" cy="2652455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27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4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productividad por region 20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2" y="548680"/>
            <a:ext cx="927415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28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204864"/>
            <a:ext cx="7315200" cy="3539527"/>
          </a:xfrm>
        </p:spPr>
        <p:txBody>
          <a:bodyPr>
            <a:normAutofit/>
          </a:bodyPr>
          <a:lstStyle/>
          <a:p>
            <a:pPr marL="361950" algn="just"/>
            <a:endParaRPr lang="es-ES" dirty="0"/>
          </a:p>
          <a:p>
            <a:pPr marL="361950" algn="just"/>
            <a:endParaRPr lang="es-ES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7271569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88524943"/>
              </p:ext>
            </p:extLst>
          </p:nvPr>
        </p:nvGraphicFramePr>
        <p:xfrm>
          <a:off x="377788" y="236659"/>
          <a:ext cx="8568952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323528" y="270382"/>
            <a:ext cx="7315201" cy="1154112"/>
          </a:xfrm>
        </p:spPr>
        <p:txBody>
          <a:bodyPr/>
          <a:lstStyle/>
          <a:p>
            <a:r>
              <a:rPr lang="es-MX" dirty="0"/>
              <a:t>Conclusión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29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2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260648"/>
            <a:ext cx="9163994" cy="11430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Unidadad</a:t>
            </a: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 de </a:t>
            </a:r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Competencia</a:t>
            </a: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 I </a:t>
            </a:r>
          </a:p>
          <a:p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Asignatura</a:t>
            </a: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: </a:t>
            </a:r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Economía</a:t>
            </a: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 </a:t>
            </a:r>
            <a:r>
              <a:rPr lang="fr-FR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anose="02020602080505020303" pitchFamily="18" charset="0"/>
              </a:rPr>
              <a:t>Espacial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445202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prstClr val="black"/>
                </a:solidFill>
              </a:rPr>
              <a:t> </a:t>
            </a: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49741" y="1556792"/>
            <a:ext cx="855139" cy="1089282"/>
          </a:xfrm>
          <a:custGeom>
            <a:avLst/>
            <a:gdLst>
              <a:gd name="T0" fmla="*/ 0 w 336"/>
              <a:gd name="T1" fmla="*/ 0 h 428"/>
              <a:gd name="T2" fmla="*/ 0 w 336"/>
              <a:gd name="T3" fmla="*/ 0 h 428"/>
              <a:gd name="T4" fmla="*/ 36 w 336"/>
              <a:gd name="T5" fmla="*/ 48 h 428"/>
              <a:gd name="T6" fmla="*/ 52 w 336"/>
              <a:gd name="T7" fmla="*/ 68 h 428"/>
              <a:gd name="T8" fmla="*/ 68 w 336"/>
              <a:gd name="T9" fmla="*/ 86 h 428"/>
              <a:gd name="T10" fmla="*/ 68 w 336"/>
              <a:gd name="T11" fmla="*/ 86 h 428"/>
              <a:gd name="T12" fmla="*/ 84 w 336"/>
              <a:gd name="T13" fmla="*/ 98 h 428"/>
              <a:gd name="T14" fmla="*/ 98 w 336"/>
              <a:gd name="T15" fmla="*/ 110 h 428"/>
              <a:gd name="T16" fmla="*/ 114 w 336"/>
              <a:gd name="T17" fmla="*/ 120 h 428"/>
              <a:gd name="T18" fmla="*/ 130 w 336"/>
              <a:gd name="T19" fmla="*/ 128 h 428"/>
              <a:gd name="T20" fmla="*/ 146 w 336"/>
              <a:gd name="T21" fmla="*/ 136 h 428"/>
              <a:gd name="T22" fmla="*/ 164 w 336"/>
              <a:gd name="T23" fmla="*/ 142 h 428"/>
              <a:gd name="T24" fmla="*/ 182 w 336"/>
              <a:gd name="T25" fmla="*/ 146 h 428"/>
              <a:gd name="T26" fmla="*/ 200 w 336"/>
              <a:gd name="T27" fmla="*/ 150 h 428"/>
              <a:gd name="T28" fmla="*/ 200 w 336"/>
              <a:gd name="T29" fmla="*/ 150 h 428"/>
              <a:gd name="T30" fmla="*/ 226 w 336"/>
              <a:gd name="T31" fmla="*/ 156 h 428"/>
              <a:gd name="T32" fmla="*/ 250 w 336"/>
              <a:gd name="T33" fmla="*/ 162 h 428"/>
              <a:gd name="T34" fmla="*/ 274 w 336"/>
              <a:gd name="T35" fmla="*/ 172 h 428"/>
              <a:gd name="T36" fmla="*/ 294 w 336"/>
              <a:gd name="T37" fmla="*/ 182 h 428"/>
              <a:gd name="T38" fmla="*/ 302 w 336"/>
              <a:gd name="T39" fmla="*/ 190 h 428"/>
              <a:gd name="T40" fmla="*/ 310 w 336"/>
              <a:gd name="T41" fmla="*/ 196 h 428"/>
              <a:gd name="T42" fmla="*/ 318 w 336"/>
              <a:gd name="T43" fmla="*/ 206 h 428"/>
              <a:gd name="T44" fmla="*/ 324 w 336"/>
              <a:gd name="T45" fmla="*/ 216 h 428"/>
              <a:gd name="T46" fmla="*/ 328 w 336"/>
              <a:gd name="T47" fmla="*/ 226 h 428"/>
              <a:gd name="T48" fmla="*/ 332 w 336"/>
              <a:gd name="T49" fmla="*/ 240 h 428"/>
              <a:gd name="T50" fmla="*/ 334 w 336"/>
              <a:gd name="T51" fmla="*/ 254 h 428"/>
              <a:gd name="T52" fmla="*/ 336 w 336"/>
              <a:gd name="T53" fmla="*/ 268 h 428"/>
              <a:gd name="T54" fmla="*/ 336 w 336"/>
              <a:gd name="T55" fmla="*/ 268 h 428"/>
              <a:gd name="T56" fmla="*/ 336 w 336"/>
              <a:gd name="T57" fmla="*/ 286 h 428"/>
              <a:gd name="T58" fmla="*/ 334 w 336"/>
              <a:gd name="T59" fmla="*/ 302 h 428"/>
              <a:gd name="T60" fmla="*/ 328 w 336"/>
              <a:gd name="T61" fmla="*/ 320 h 428"/>
              <a:gd name="T62" fmla="*/ 322 w 336"/>
              <a:gd name="T63" fmla="*/ 334 h 428"/>
              <a:gd name="T64" fmla="*/ 316 w 336"/>
              <a:gd name="T65" fmla="*/ 350 h 428"/>
              <a:gd name="T66" fmla="*/ 306 w 336"/>
              <a:gd name="T67" fmla="*/ 364 h 428"/>
              <a:gd name="T68" fmla="*/ 296 w 336"/>
              <a:gd name="T69" fmla="*/ 376 h 428"/>
              <a:gd name="T70" fmla="*/ 284 w 336"/>
              <a:gd name="T71" fmla="*/ 388 h 428"/>
              <a:gd name="T72" fmla="*/ 272 w 336"/>
              <a:gd name="T73" fmla="*/ 398 h 428"/>
              <a:gd name="T74" fmla="*/ 258 w 336"/>
              <a:gd name="T75" fmla="*/ 408 h 428"/>
              <a:gd name="T76" fmla="*/ 244 w 336"/>
              <a:gd name="T77" fmla="*/ 414 h 428"/>
              <a:gd name="T78" fmla="*/ 230 w 336"/>
              <a:gd name="T79" fmla="*/ 420 h 428"/>
              <a:gd name="T80" fmla="*/ 214 w 336"/>
              <a:gd name="T81" fmla="*/ 424 h 428"/>
              <a:gd name="T82" fmla="*/ 198 w 336"/>
              <a:gd name="T83" fmla="*/ 426 h 428"/>
              <a:gd name="T84" fmla="*/ 180 w 336"/>
              <a:gd name="T85" fmla="*/ 428 h 428"/>
              <a:gd name="T86" fmla="*/ 164 w 336"/>
              <a:gd name="T87" fmla="*/ 426 h 428"/>
              <a:gd name="T88" fmla="*/ 164 w 336"/>
              <a:gd name="T89" fmla="*/ 426 h 428"/>
              <a:gd name="T90" fmla="*/ 146 w 336"/>
              <a:gd name="T91" fmla="*/ 422 h 428"/>
              <a:gd name="T92" fmla="*/ 130 w 336"/>
              <a:gd name="T93" fmla="*/ 416 h 428"/>
              <a:gd name="T94" fmla="*/ 114 w 336"/>
              <a:gd name="T95" fmla="*/ 410 h 428"/>
              <a:gd name="T96" fmla="*/ 100 w 336"/>
              <a:gd name="T97" fmla="*/ 404 h 428"/>
              <a:gd name="T98" fmla="*/ 88 w 336"/>
              <a:gd name="T99" fmla="*/ 396 h 428"/>
              <a:gd name="T100" fmla="*/ 76 w 336"/>
              <a:gd name="T101" fmla="*/ 386 h 428"/>
              <a:gd name="T102" fmla="*/ 66 w 336"/>
              <a:gd name="T103" fmla="*/ 376 h 428"/>
              <a:gd name="T104" fmla="*/ 56 w 336"/>
              <a:gd name="T105" fmla="*/ 366 h 428"/>
              <a:gd name="T106" fmla="*/ 40 w 336"/>
              <a:gd name="T107" fmla="*/ 340 h 428"/>
              <a:gd name="T108" fmla="*/ 26 w 336"/>
              <a:gd name="T109" fmla="*/ 314 h 428"/>
              <a:gd name="T110" fmla="*/ 16 w 336"/>
              <a:gd name="T111" fmla="*/ 284 h 428"/>
              <a:gd name="T112" fmla="*/ 10 w 336"/>
              <a:gd name="T113" fmla="*/ 254 h 428"/>
              <a:gd name="T114" fmla="*/ 4 w 336"/>
              <a:gd name="T115" fmla="*/ 222 h 428"/>
              <a:gd name="T116" fmla="*/ 2 w 336"/>
              <a:gd name="T117" fmla="*/ 188 h 428"/>
              <a:gd name="T118" fmla="*/ 0 w 336"/>
              <a:gd name="T119" fmla="*/ 154 h 428"/>
              <a:gd name="T120" fmla="*/ 0 w 336"/>
              <a:gd name="T121" fmla="*/ 122 h 428"/>
              <a:gd name="T122" fmla="*/ 0 w 336"/>
              <a:gd name="T123" fmla="*/ 0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6" h="428">
                <a:moveTo>
                  <a:pt x="0" y="0"/>
                </a:moveTo>
                <a:lnTo>
                  <a:pt x="0" y="0"/>
                </a:lnTo>
                <a:lnTo>
                  <a:pt x="36" y="48"/>
                </a:lnTo>
                <a:lnTo>
                  <a:pt x="52" y="68"/>
                </a:lnTo>
                <a:lnTo>
                  <a:pt x="68" y="86"/>
                </a:lnTo>
                <a:lnTo>
                  <a:pt x="68" y="86"/>
                </a:lnTo>
                <a:lnTo>
                  <a:pt x="84" y="98"/>
                </a:lnTo>
                <a:lnTo>
                  <a:pt x="98" y="110"/>
                </a:lnTo>
                <a:lnTo>
                  <a:pt x="114" y="120"/>
                </a:lnTo>
                <a:lnTo>
                  <a:pt x="130" y="128"/>
                </a:lnTo>
                <a:lnTo>
                  <a:pt x="146" y="136"/>
                </a:lnTo>
                <a:lnTo>
                  <a:pt x="164" y="142"/>
                </a:lnTo>
                <a:lnTo>
                  <a:pt x="182" y="146"/>
                </a:lnTo>
                <a:lnTo>
                  <a:pt x="200" y="150"/>
                </a:lnTo>
                <a:lnTo>
                  <a:pt x="200" y="150"/>
                </a:lnTo>
                <a:lnTo>
                  <a:pt x="226" y="156"/>
                </a:lnTo>
                <a:lnTo>
                  <a:pt x="250" y="162"/>
                </a:lnTo>
                <a:lnTo>
                  <a:pt x="274" y="172"/>
                </a:lnTo>
                <a:lnTo>
                  <a:pt x="294" y="182"/>
                </a:lnTo>
                <a:lnTo>
                  <a:pt x="302" y="190"/>
                </a:lnTo>
                <a:lnTo>
                  <a:pt x="310" y="196"/>
                </a:lnTo>
                <a:lnTo>
                  <a:pt x="318" y="206"/>
                </a:lnTo>
                <a:lnTo>
                  <a:pt x="324" y="216"/>
                </a:lnTo>
                <a:lnTo>
                  <a:pt x="328" y="226"/>
                </a:lnTo>
                <a:lnTo>
                  <a:pt x="332" y="240"/>
                </a:lnTo>
                <a:lnTo>
                  <a:pt x="334" y="254"/>
                </a:lnTo>
                <a:lnTo>
                  <a:pt x="336" y="268"/>
                </a:lnTo>
                <a:lnTo>
                  <a:pt x="336" y="268"/>
                </a:lnTo>
                <a:lnTo>
                  <a:pt x="336" y="286"/>
                </a:lnTo>
                <a:lnTo>
                  <a:pt x="334" y="302"/>
                </a:lnTo>
                <a:lnTo>
                  <a:pt x="328" y="320"/>
                </a:lnTo>
                <a:lnTo>
                  <a:pt x="322" y="334"/>
                </a:lnTo>
                <a:lnTo>
                  <a:pt x="316" y="350"/>
                </a:lnTo>
                <a:lnTo>
                  <a:pt x="306" y="364"/>
                </a:lnTo>
                <a:lnTo>
                  <a:pt x="296" y="376"/>
                </a:lnTo>
                <a:lnTo>
                  <a:pt x="284" y="388"/>
                </a:lnTo>
                <a:lnTo>
                  <a:pt x="272" y="398"/>
                </a:lnTo>
                <a:lnTo>
                  <a:pt x="258" y="408"/>
                </a:lnTo>
                <a:lnTo>
                  <a:pt x="244" y="414"/>
                </a:lnTo>
                <a:lnTo>
                  <a:pt x="230" y="420"/>
                </a:lnTo>
                <a:lnTo>
                  <a:pt x="214" y="424"/>
                </a:lnTo>
                <a:lnTo>
                  <a:pt x="198" y="426"/>
                </a:lnTo>
                <a:lnTo>
                  <a:pt x="180" y="428"/>
                </a:lnTo>
                <a:lnTo>
                  <a:pt x="164" y="426"/>
                </a:lnTo>
                <a:lnTo>
                  <a:pt x="164" y="426"/>
                </a:lnTo>
                <a:lnTo>
                  <a:pt x="146" y="422"/>
                </a:lnTo>
                <a:lnTo>
                  <a:pt x="130" y="416"/>
                </a:lnTo>
                <a:lnTo>
                  <a:pt x="114" y="410"/>
                </a:lnTo>
                <a:lnTo>
                  <a:pt x="100" y="404"/>
                </a:lnTo>
                <a:lnTo>
                  <a:pt x="88" y="396"/>
                </a:lnTo>
                <a:lnTo>
                  <a:pt x="76" y="386"/>
                </a:lnTo>
                <a:lnTo>
                  <a:pt x="66" y="376"/>
                </a:lnTo>
                <a:lnTo>
                  <a:pt x="56" y="366"/>
                </a:lnTo>
                <a:lnTo>
                  <a:pt x="40" y="340"/>
                </a:lnTo>
                <a:lnTo>
                  <a:pt x="26" y="314"/>
                </a:lnTo>
                <a:lnTo>
                  <a:pt x="16" y="284"/>
                </a:lnTo>
                <a:lnTo>
                  <a:pt x="10" y="254"/>
                </a:lnTo>
                <a:lnTo>
                  <a:pt x="4" y="222"/>
                </a:lnTo>
                <a:lnTo>
                  <a:pt x="2" y="188"/>
                </a:lnTo>
                <a:lnTo>
                  <a:pt x="0" y="154"/>
                </a:lnTo>
                <a:lnTo>
                  <a:pt x="0" y="122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14400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1.</a:t>
            </a:r>
          </a:p>
        </p:txBody>
      </p:sp>
      <p:grpSp>
        <p:nvGrpSpPr>
          <p:cNvPr id="12" name="11 Grupo"/>
          <p:cNvGrpSpPr/>
          <p:nvPr/>
        </p:nvGrpSpPr>
        <p:grpSpPr>
          <a:xfrm>
            <a:off x="1930416" y="1986320"/>
            <a:ext cx="7140627" cy="584775"/>
            <a:chOff x="1322767" y="3124728"/>
            <a:chExt cx="5355470" cy="779698"/>
          </a:xfrm>
        </p:grpSpPr>
        <p:sp>
          <p:nvSpPr>
            <p:cNvPr id="14" name="ZoneTexte 18"/>
            <p:cNvSpPr txBox="1"/>
            <p:nvPr/>
          </p:nvSpPr>
          <p:spPr>
            <a:xfrm>
              <a:off x="1322767" y="3206801"/>
              <a:ext cx="5202578" cy="4924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en-US" b="1" cap="small" dirty="0">
                <a:solidFill>
                  <a:prstClr val="black">
                    <a:lumMod val="95000"/>
                    <a:lumOff val="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" name="ZoneTexte 19"/>
            <p:cNvSpPr txBox="1"/>
            <p:nvPr/>
          </p:nvSpPr>
          <p:spPr>
            <a:xfrm>
              <a:off x="1331644" y="3124728"/>
              <a:ext cx="5346593" cy="7796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s-MX" sz="3200" dirty="0">
                  <a:solidFill>
                    <a:prstClr val="white"/>
                  </a:solidFill>
                </a:rPr>
                <a:t>Introducción a la Economía Espacial</a:t>
              </a:r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2399044" y="2789476"/>
            <a:ext cx="648072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1.1 Distintas consideraciones del espacio económico: como       </a:t>
            </a:r>
            <a:r>
              <a:rPr lang="es-MX" dirty="0">
                <a:solidFill>
                  <a:schemeClr val="bg2"/>
                </a:solidFill>
              </a:rPr>
              <a:t>1.1</a:t>
            </a:r>
            <a:r>
              <a:rPr lang="es-MX" dirty="0"/>
              <a:t> fricción, como recurso, y como instrumento de integración </a:t>
            </a:r>
            <a:r>
              <a:rPr lang="es-MX" dirty="0">
                <a:solidFill>
                  <a:schemeClr val="bg2"/>
                </a:solidFill>
              </a:rPr>
              <a:t>1.1</a:t>
            </a:r>
            <a:r>
              <a:rPr lang="es-MX" dirty="0"/>
              <a:t> territorial </a:t>
            </a:r>
          </a:p>
          <a:p>
            <a:endParaRPr lang="es-MX" dirty="0"/>
          </a:p>
          <a:p>
            <a:r>
              <a:rPr lang="es-MX" dirty="0"/>
              <a:t>1.2 Localización, regionalización y urbanización. </a:t>
            </a:r>
          </a:p>
          <a:p>
            <a:endParaRPr lang="es-MX" dirty="0"/>
          </a:p>
          <a:p>
            <a:r>
              <a:rPr lang="es-MX" dirty="0"/>
              <a:t>1.3 Modelos de Análisis espacial. </a:t>
            </a:r>
          </a:p>
          <a:p>
            <a:r>
              <a:rPr lang="es-MX" dirty="0"/>
              <a:t>	</a:t>
            </a:r>
            <a:endParaRPr lang="es-MX" sz="2000" dirty="0"/>
          </a:p>
          <a:p>
            <a:r>
              <a:rPr lang="es-MX" sz="2000" dirty="0"/>
              <a:t>1.4 Economía, desarrollo y espacio </a:t>
            </a:r>
          </a:p>
          <a:p>
            <a:endParaRPr lang="es-MX" dirty="0"/>
          </a:p>
          <a:p>
            <a:r>
              <a:rPr lang="es-MX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000" dirty="0"/>
          </a:p>
          <a:p>
            <a:endParaRPr lang="es-MX" sz="2000" dirty="0"/>
          </a:p>
          <a:p>
            <a:endParaRPr lang="es-MX" sz="2000" dirty="0"/>
          </a:p>
          <a:p>
            <a:r>
              <a:rPr lang="es-MX" sz="2000" dirty="0"/>
              <a:t>	</a:t>
            </a:r>
            <a:endParaRPr lang="es-MX" sz="2000" dirty="0">
              <a:solidFill>
                <a:prstClr val="white"/>
              </a:solidFill>
            </a:endParaRPr>
          </a:p>
          <a:p>
            <a:endParaRPr lang="es-MX" sz="2000" dirty="0"/>
          </a:p>
          <a:p>
            <a:r>
              <a:rPr lang="es-MX" sz="2000" dirty="0"/>
              <a:t>	</a:t>
            </a:r>
          </a:p>
          <a:p>
            <a:r>
              <a:rPr lang="es-MX" sz="2000" dirty="0">
                <a:solidFill>
                  <a:prstClr val="white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7410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-171400"/>
            <a:ext cx="7315200" cy="1154097"/>
          </a:xfrm>
        </p:spPr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1520" y="1124744"/>
            <a:ext cx="871296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err="1"/>
              <a:t>Polèse</a:t>
            </a:r>
            <a:r>
              <a:rPr lang="es-ES" sz="1600" dirty="0"/>
              <a:t>, M. (1998). </a:t>
            </a:r>
            <a:r>
              <a:rPr lang="es-ES" sz="1600" i="1" dirty="0"/>
              <a:t>Economía urbana y regional, introducción a la relación entre territorio y desarrollo. Pp. 107-118</a:t>
            </a:r>
          </a:p>
          <a:p>
            <a:endParaRPr lang="es-MX" sz="1600" dirty="0"/>
          </a:p>
          <a:p>
            <a:r>
              <a:rPr lang="es-ES" sz="1600" b="1" dirty="0"/>
              <a:t>Reyes Pescador, J., &amp; Jacob Rocha, E. (2011). Última llamada. Una estrategia regional de desarrollo compartido frente a la globalización. México: Porrúa. Pp. 229-233.</a:t>
            </a:r>
          </a:p>
          <a:p>
            <a:endParaRPr lang="es-MX" sz="1600" dirty="0"/>
          </a:p>
          <a:p>
            <a:r>
              <a:rPr lang="es-MX" sz="1600" dirty="0"/>
              <a:t>Santos Milton (1998), </a:t>
            </a:r>
            <a:r>
              <a:rPr lang="es-MX" sz="1600" i="1" dirty="0"/>
              <a:t>La Naturaleza del Espacio</a:t>
            </a:r>
            <a:r>
              <a:rPr lang="es-MX" sz="1600" dirty="0"/>
              <a:t>, Paris </a:t>
            </a:r>
            <a:r>
              <a:rPr lang="es-MX" sz="1600" dirty="0" err="1"/>
              <a:t>Roquepiquet</a:t>
            </a:r>
            <a:r>
              <a:rPr lang="es-MX" sz="1600" dirty="0"/>
              <a:t>, Sao Paulo, Pág. 16-30.</a:t>
            </a:r>
          </a:p>
          <a:p>
            <a:endParaRPr lang="es-MX" sz="1600" dirty="0"/>
          </a:p>
          <a:p>
            <a:r>
              <a:rPr lang="es-ES" sz="1600" b="1" dirty="0"/>
              <a:t>Vargas Hernández, J. G. (2007). Desarrollo multinivel: implicaciones macro-regional, local y micro-regional. </a:t>
            </a:r>
            <a:r>
              <a:rPr lang="es-ES" sz="1600" b="1" i="1" dirty="0"/>
              <a:t>Provincia</a:t>
            </a:r>
            <a:r>
              <a:rPr lang="es-ES" sz="1600" b="1" dirty="0"/>
              <a:t>.  </a:t>
            </a:r>
            <a:r>
              <a:rPr lang="es-ES" sz="1600" b="1" dirty="0" err="1"/>
              <a:t>Pág</a:t>
            </a:r>
            <a:r>
              <a:rPr lang="es-ES" sz="1600" b="1" dirty="0"/>
              <a:t>: 109-110.</a:t>
            </a:r>
            <a:endParaRPr lang="es-MX" sz="1600" dirty="0"/>
          </a:p>
          <a:p>
            <a:r>
              <a:rPr lang="es-MX" sz="1600" dirty="0"/>
              <a:t>Vázquez, S. V. (s.f.). </a:t>
            </a:r>
            <a:r>
              <a:rPr lang="es-MX" sz="1600" i="1" dirty="0"/>
              <a:t>México Nación Multicultural.</a:t>
            </a:r>
            <a:r>
              <a:rPr lang="es-MX" sz="1600" dirty="0"/>
              <a:t> Recuperado el 02 de Septiembre de 2010, de </a:t>
            </a:r>
            <a:r>
              <a:rPr lang="es-MX" sz="1600" dirty="0">
                <a:hlinkClick r:id="rId3"/>
              </a:rPr>
              <a:t>http://www.nacionmulticultural.unam.mx/Edespig/diagnostico_y_perspectivas/RECUADROS/CAPITULO%205/2%20REGIONALIZACION%20ECONOMICA.pdf</a:t>
            </a:r>
            <a:endParaRPr lang="es-MX" sz="1600" dirty="0"/>
          </a:p>
          <a:p>
            <a:endParaRPr lang="es-MX" sz="1600" dirty="0"/>
          </a:p>
          <a:p>
            <a:r>
              <a:rPr lang="es-ES" sz="1600" b="1" dirty="0"/>
              <a:t>Vera Noriega, J. (2004). Desarrollo regional e indicadores de desarrollo humano. </a:t>
            </a:r>
            <a:r>
              <a:rPr lang="es-ES" sz="1600" b="1" i="1" dirty="0"/>
              <a:t>Estudios Sociales</a:t>
            </a:r>
            <a:r>
              <a:rPr lang="es-ES" sz="1600" b="1" dirty="0"/>
              <a:t>, 185-188</a:t>
            </a:r>
          </a:p>
          <a:p>
            <a:endParaRPr lang="es-MX" sz="1600" dirty="0"/>
          </a:p>
          <a:p>
            <a:r>
              <a:rPr lang="es-MX" sz="1600" b="1" dirty="0"/>
              <a:t>Wong González, P. (2004). La dimensión territorial de la pobreza y el desarrollo regional. </a:t>
            </a:r>
            <a:r>
              <a:rPr lang="es-MX" sz="1600" b="1" i="1" dirty="0"/>
              <a:t>Estudios Sociales</a:t>
            </a:r>
            <a:r>
              <a:rPr lang="es-MX" sz="1600" b="1" dirty="0"/>
              <a:t>. </a:t>
            </a:r>
            <a:r>
              <a:rPr lang="es-MX" sz="1600" b="1" dirty="0" err="1"/>
              <a:t>Pp</a:t>
            </a:r>
            <a:r>
              <a:rPr lang="es-MX" sz="1600" b="1" dirty="0"/>
              <a:t>: 165-166</a:t>
            </a:r>
            <a:endParaRPr lang="es-MX" sz="16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30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6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6600" dirty="0"/>
              <a:t>Unidad I</a:t>
            </a:r>
          </a:p>
        </p:txBody>
      </p:sp>
      <p:pic>
        <p:nvPicPr>
          <p:cNvPr id="6" name="5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3" r="25463"/>
          <a:stretch>
            <a:fillRect/>
          </a:stretch>
        </p:blipFill>
        <p:spPr/>
      </p:pic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971600" y="4365104"/>
            <a:ext cx="2953512" cy="2249424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Introducción a la Economía Espacial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4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06261"/>
            <a:ext cx="7315200" cy="1154097"/>
          </a:xfrm>
        </p:spPr>
        <p:txBody>
          <a:bodyPr>
            <a:noAutofit/>
          </a:bodyPr>
          <a:lstStyle/>
          <a:p>
            <a:pPr algn="ctr"/>
            <a:r>
              <a:rPr lang="es-MX" sz="1800" dirty="0"/>
              <a:t>1.1 Distintas consideraciones del espacio económico: como fricción, como recurso, y como instrumento de integración territorial </a:t>
            </a:r>
            <a:br>
              <a:rPr lang="es-MX" sz="1800" dirty="0"/>
            </a:br>
            <a:r>
              <a:rPr lang="es-MX" sz="1800" dirty="0"/>
              <a:t/>
            </a:r>
            <a:br>
              <a:rPr lang="es-MX" sz="1800" dirty="0"/>
            </a:br>
            <a:endParaRPr lang="es-MX" sz="1800" dirty="0"/>
          </a:p>
        </p:txBody>
      </p:sp>
      <p:graphicFrame>
        <p:nvGraphicFramePr>
          <p:cNvPr id="5" name="Diagram 5"/>
          <p:cNvGraphicFramePr/>
          <p:nvPr>
            <p:extLst>
              <p:ext uri="{D42A27DB-BD31-4B8C-83A1-F6EECF244321}">
                <p14:modId xmlns:p14="http://schemas.microsoft.com/office/powerpoint/2010/main" val="347171016"/>
              </p:ext>
            </p:extLst>
          </p:nvPr>
        </p:nvGraphicFramePr>
        <p:xfrm>
          <a:off x="323528" y="1556792"/>
          <a:ext cx="8064896" cy="4552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4716016" y="2060848"/>
            <a:ext cx="4271106" cy="1200329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espacio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2864">
            <a:off x="539552" y="4352935"/>
            <a:ext cx="2438400" cy="153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5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1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7683" y="13992"/>
            <a:ext cx="7315200" cy="1154097"/>
          </a:xfrm>
        </p:spPr>
        <p:txBody>
          <a:bodyPr/>
          <a:lstStyle/>
          <a:p>
            <a:r>
              <a:rPr lang="es-MX" dirty="0"/>
              <a:t>El componente espacial</a:t>
            </a:r>
          </a:p>
        </p:txBody>
      </p:sp>
      <p:graphicFrame>
        <p:nvGraphicFramePr>
          <p:cNvPr id="5" name="Diagram 5"/>
          <p:cNvGraphicFramePr/>
          <p:nvPr>
            <p:extLst>
              <p:ext uri="{D42A27DB-BD31-4B8C-83A1-F6EECF244321}">
                <p14:modId xmlns:p14="http://schemas.microsoft.com/office/powerpoint/2010/main" val="4106428378"/>
              </p:ext>
            </p:extLst>
          </p:nvPr>
        </p:nvGraphicFramePr>
        <p:xfrm>
          <a:off x="243098" y="1124744"/>
          <a:ext cx="8747448" cy="3199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" r="2932"/>
          <a:stretch/>
        </p:blipFill>
        <p:spPr bwMode="auto">
          <a:xfrm>
            <a:off x="968187" y="4077072"/>
            <a:ext cx="7297271" cy="2492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6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28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867"/>
            <a:ext cx="9135652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6858" y="2276872"/>
            <a:ext cx="9144000" cy="1347269"/>
          </a:xfrm>
          <a:gradFill flip="none" rotWithShape="1">
            <a:gsLst>
              <a:gs pos="0">
                <a:schemeClr val="accent2">
                  <a:tint val="96000"/>
                  <a:satMod val="130000"/>
                  <a:lumMod val="114000"/>
                </a:schemeClr>
              </a:gs>
              <a:gs pos="60000">
                <a:schemeClr val="accent2">
                  <a:tint val="100000"/>
                  <a:satMod val="106000"/>
                  <a:lumMod val="110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dirty="0"/>
              <a:t>1.2 Localización, regionalización y urbanización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7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5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2502"/>
            <a:ext cx="7315200" cy="1154097"/>
          </a:xfrm>
        </p:spPr>
        <p:txBody>
          <a:bodyPr/>
          <a:lstStyle/>
          <a:p>
            <a:r>
              <a:rPr lang="es-ES" dirty="0"/>
              <a:t>Las economías de localización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398255"/>
              </p:ext>
            </p:extLst>
          </p:nvPr>
        </p:nvGraphicFramePr>
        <p:xfrm>
          <a:off x="1979712" y="1772816"/>
          <a:ext cx="871296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808312" cy="4362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8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404664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s-ES" b="1" i="1" dirty="0"/>
              <a:t>Regionalización económica</a:t>
            </a:r>
            <a:br>
              <a:rPr lang="es-ES" b="1" i="1" dirty="0"/>
            </a:b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03377869"/>
              </p:ext>
            </p:extLst>
          </p:nvPr>
        </p:nvGraphicFramePr>
        <p:xfrm>
          <a:off x="899592" y="-118279"/>
          <a:ext cx="7752184" cy="7003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"/>
          <p:cNvSpPr/>
          <p:nvPr/>
        </p:nvSpPr>
        <p:spPr>
          <a:xfrm>
            <a:off x="2106667" y="1239143"/>
            <a:ext cx="4993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INTERACCIÓN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930488"/>
            <a:ext cx="1656184" cy="125152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878" y="4773504"/>
            <a:ext cx="2493249" cy="1481138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63" y="4701374"/>
            <a:ext cx="1625397" cy="162539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2E718-3750-431B-8470-F7D57F0DC1FE}" type="slidenum">
              <a:rPr lang="es-MX" smtClean="0">
                <a:solidFill>
                  <a:prstClr val="white"/>
                </a:solidFill>
              </a:rPr>
              <a:pPr/>
              <a:t>9</a:t>
            </a:fld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a">
  <a:themeElements>
    <a:clrScheme name="Perspectiva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2220</Words>
  <Application>Microsoft Office PowerPoint</Application>
  <PresentationFormat>Presentación en pantalla (4:3)</PresentationFormat>
  <Paragraphs>311</Paragraphs>
  <Slides>30</Slides>
  <Notes>30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Arial</vt:lpstr>
      <vt:lpstr>Baskerville Old Face</vt:lpstr>
      <vt:lpstr>Calibri</vt:lpstr>
      <vt:lpstr>Calibri (Cuerpo)</vt:lpstr>
      <vt:lpstr>Times New Roman</vt:lpstr>
      <vt:lpstr>Trebuchet MS</vt:lpstr>
      <vt:lpstr>Verdana</vt:lpstr>
      <vt:lpstr>Wingdings</vt:lpstr>
      <vt:lpstr>Perspectiva</vt:lpstr>
      <vt:lpstr>Presentación de PowerPoint</vt:lpstr>
      <vt:lpstr>Presentación</vt:lpstr>
      <vt:lpstr>Presentación de PowerPoint</vt:lpstr>
      <vt:lpstr>Unidad I</vt:lpstr>
      <vt:lpstr>1.1 Distintas consideraciones del espacio económico: como fricción, como recurso, y como instrumento de integración territorial   </vt:lpstr>
      <vt:lpstr>El componente espacial</vt:lpstr>
      <vt:lpstr>1.2 Localización, regionalización y urbanización</vt:lpstr>
      <vt:lpstr>Las economías de localización</vt:lpstr>
      <vt:lpstr>Regionalización económica </vt:lpstr>
      <vt:lpstr>Características</vt:lpstr>
      <vt:lpstr>El proceso de urbanización</vt:lpstr>
      <vt:lpstr>Problemática de la urbanización</vt:lpstr>
      <vt:lpstr>Pobreza</vt:lpstr>
      <vt:lpstr>La dimensión territorial de la pobreza</vt:lpstr>
      <vt:lpstr>Territorio y función</vt:lpstr>
      <vt:lpstr>Desarrollo rural y urbanización</vt:lpstr>
      <vt:lpstr>La urbanización: ¿mecanismo de ajuste, o elemento motor? </vt:lpstr>
      <vt:lpstr>La ciudad como lugar central</vt:lpstr>
      <vt:lpstr>Economías de Aglomeración</vt:lpstr>
      <vt:lpstr>El tamaño urbano</vt:lpstr>
      <vt:lpstr>La intervención del Estado</vt:lpstr>
      <vt:lpstr> 1.3 Modelos de Análisis espacial.  </vt:lpstr>
      <vt:lpstr>1.4 Economía, Desarrollo y Espacio</vt:lpstr>
      <vt:lpstr>Desarrollo Regional </vt:lpstr>
      <vt:lpstr>Posibilidades Teóricas</vt:lpstr>
      <vt:lpstr>Nueva Economía Regional</vt:lpstr>
      <vt:lpstr>Algunas propuestas para el desarrollo </vt:lpstr>
      <vt:lpstr>Presentación de PowerPoint</vt:lpstr>
      <vt:lpstr>Conclusión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Ross</dc:creator>
  <cp:lastModifiedBy>TCP-OSCAR</cp:lastModifiedBy>
  <cp:revision>70</cp:revision>
  <dcterms:created xsi:type="dcterms:W3CDTF">2016-09-10T15:51:26Z</dcterms:created>
  <dcterms:modified xsi:type="dcterms:W3CDTF">2016-10-05T16:29:08Z</dcterms:modified>
</cp:coreProperties>
</file>