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 id="2147483732" r:id="rId3"/>
  </p:sldMasterIdLst>
  <p:notesMasterIdLst>
    <p:notesMasterId r:id="rId34"/>
  </p:notesMasterIdLst>
  <p:sldIdLst>
    <p:sldId id="286" r:id="rId4"/>
    <p:sldId id="288" r:id="rId5"/>
    <p:sldId id="287" r:id="rId6"/>
    <p:sldId id="256" r:id="rId7"/>
    <p:sldId id="257" r:id="rId8"/>
    <p:sldId id="258" r:id="rId9"/>
    <p:sldId id="259" r:id="rId10"/>
    <p:sldId id="260" r:id="rId11"/>
    <p:sldId id="269" r:id="rId12"/>
    <p:sldId id="270" r:id="rId13"/>
    <p:sldId id="271" r:id="rId14"/>
    <p:sldId id="261" r:id="rId15"/>
    <p:sldId id="262" r:id="rId16"/>
    <p:sldId id="263" r:id="rId17"/>
    <p:sldId id="264" r:id="rId18"/>
    <p:sldId id="265" r:id="rId19"/>
    <p:sldId id="266" r:id="rId20"/>
    <p:sldId id="267" r:id="rId21"/>
    <p:sldId id="268" r:id="rId22"/>
    <p:sldId id="274" r:id="rId23"/>
    <p:sldId id="275" r:id="rId24"/>
    <p:sldId id="277" r:id="rId25"/>
    <p:sldId id="290" r:id="rId26"/>
    <p:sldId id="291" r:id="rId27"/>
    <p:sldId id="278" r:id="rId28"/>
    <p:sldId id="280" r:id="rId29"/>
    <p:sldId id="281" r:id="rId30"/>
    <p:sldId id="282" r:id="rId31"/>
    <p:sldId id="289" r:id="rId32"/>
    <p:sldId id="283"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80" autoAdjust="0"/>
  </p:normalViewPr>
  <p:slideViewPr>
    <p:cSldViewPr>
      <p:cViewPr varScale="1">
        <p:scale>
          <a:sx n="51" d="100"/>
          <a:sy n="51" d="100"/>
        </p:scale>
        <p:origin x="1243" y="38"/>
      </p:cViewPr>
      <p:guideLst>
        <p:guide orient="horz" pos="2160"/>
        <p:guide pos="2880"/>
      </p:guideLst>
    </p:cSldViewPr>
  </p:slideViewPr>
  <p:notesTextViewPr>
    <p:cViewPr>
      <p:scale>
        <a:sx n="1" d="1"/>
        <a:sy n="1" d="1"/>
      </p:scale>
      <p:origin x="0" y="0"/>
    </p:cViewPr>
  </p:notesTextViewPr>
  <p:sorterViewPr>
    <p:cViewPr>
      <p:scale>
        <a:sx n="132" d="100"/>
        <a:sy n="132" d="100"/>
      </p:scale>
      <p:origin x="0" y="0"/>
    </p:cViewPr>
  </p:sorterViewPr>
  <p:notesViewPr>
    <p:cSldViewPr>
      <p:cViewPr varScale="1">
        <p:scale>
          <a:sx n="52" d="100"/>
          <a:sy n="52" d="100"/>
        </p:scale>
        <p:origin x="286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CBA9CB-9156-4CF2-B95D-C664D5B26538}"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MX"/>
        </a:p>
      </dgm:t>
    </dgm:pt>
    <dgm:pt modelId="{3BD6FF95-E06D-4A89-9567-38C3D3FD0F93}">
      <dgm:prSet phldrT="[Texto]" custT="1"/>
      <dgm:spPr/>
      <dgm:t>
        <a:bodyPr/>
        <a:lstStyle/>
        <a:p>
          <a:r>
            <a:rPr lang="es-MX" sz="2400"/>
            <a:t>Identifica y caracteriza la dinámica económica</a:t>
          </a:r>
          <a:endParaRPr lang="es-MX" sz="2400" dirty="0"/>
        </a:p>
      </dgm:t>
    </dgm:pt>
    <dgm:pt modelId="{FAED5D84-65C9-4244-8601-EB76ADE0ECCE}" type="parTrans" cxnId="{7559AFAF-DCBA-4786-9F2B-F2D14AFC292A}">
      <dgm:prSet/>
      <dgm:spPr/>
      <dgm:t>
        <a:bodyPr/>
        <a:lstStyle/>
        <a:p>
          <a:endParaRPr lang="es-MX"/>
        </a:p>
      </dgm:t>
    </dgm:pt>
    <dgm:pt modelId="{4B0530A0-0904-43D7-8FFB-000C65061487}" type="sibTrans" cxnId="{7559AFAF-DCBA-4786-9F2B-F2D14AFC292A}">
      <dgm:prSet/>
      <dgm:spPr/>
      <dgm:t>
        <a:bodyPr/>
        <a:lstStyle/>
        <a:p>
          <a:endParaRPr lang="es-MX"/>
        </a:p>
      </dgm:t>
    </dgm:pt>
    <dgm:pt modelId="{C9BE899B-7FAE-4A92-843C-BA8CF916CC4D}" type="asst">
      <dgm:prSet phldrT="[Texto]" custT="1"/>
      <dgm:spPr/>
      <dgm:t>
        <a:bodyPr/>
        <a:lstStyle/>
        <a:p>
          <a:r>
            <a:rPr lang="es-MX" sz="2400" dirty="0"/>
            <a:t>Del ámbito geográfico analizado</a:t>
          </a:r>
        </a:p>
      </dgm:t>
    </dgm:pt>
    <dgm:pt modelId="{AB38837E-5DFC-4D8C-9936-E7A59938433C}" type="parTrans" cxnId="{C04CB65E-1297-4BCF-8ACB-FED2245E3B7B}">
      <dgm:prSet/>
      <dgm:spPr/>
      <dgm:t>
        <a:bodyPr/>
        <a:lstStyle/>
        <a:p>
          <a:endParaRPr lang="es-MX"/>
        </a:p>
      </dgm:t>
    </dgm:pt>
    <dgm:pt modelId="{41082B46-5BA7-4180-8AE6-569FBD6C580B}" type="sibTrans" cxnId="{C04CB65E-1297-4BCF-8ACB-FED2245E3B7B}">
      <dgm:prSet/>
      <dgm:spPr/>
      <dgm:t>
        <a:bodyPr/>
        <a:lstStyle/>
        <a:p>
          <a:endParaRPr lang="es-MX"/>
        </a:p>
      </dgm:t>
    </dgm:pt>
    <dgm:pt modelId="{437E6672-807F-40DE-8756-45E442A53B2F}">
      <dgm:prSet phldrT="[Texto]" custT="1"/>
      <dgm:spPr/>
      <dgm:t>
        <a:bodyPr/>
        <a:lstStyle/>
        <a:p>
          <a:r>
            <a:rPr lang="es-MX" sz="2400" b="0"/>
            <a:t>Tendencias de crecimiento económico</a:t>
          </a:r>
          <a:endParaRPr lang="es-MX" sz="2400" b="0" dirty="0"/>
        </a:p>
      </dgm:t>
    </dgm:pt>
    <dgm:pt modelId="{F6DD1ACB-EF3B-4343-9EFC-A0E818D41578}" type="parTrans" cxnId="{1D8FDF6D-24B9-4585-ABEB-76B16AA8D3AC}">
      <dgm:prSet/>
      <dgm:spPr/>
      <dgm:t>
        <a:bodyPr/>
        <a:lstStyle/>
        <a:p>
          <a:endParaRPr lang="es-MX"/>
        </a:p>
      </dgm:t>
    </dgm:pt>
    <dgm:pt modelId="{EF689490-1336-4B10-AC52-78FD55F732C3}" type="sibTrans" cxnId="{1D8FDF6D-24B9-4585-ABEB-76B16AA8D3AC}">
      <dgm:prSet/>
      <dgm:spPr/>
      <dgm:t>
        <a:bodyPr/>
        <a:lstStyle/>
        <a:p>
          <a:endParaRPr lang="es-MX"/>
        </a:p>
      </dgm:t>
    </dgm:pt>
    <dgm:pt modelId="{23830299-32D2-4763-9352-081628DB0C32}">
      <dgm:prSet phldrT="[Texto]" custT="1"/>
      <dgm:spPr/>
      <dgm:t>
        <a:bodyPr/>
        <a:lstStyle/>
        <a:p>
          <a:r>
            <a:rPr lang="es-MX" sz="2400"/>
            <a:t>Desarrollo de asentamientos  poblacionales</a:t>
          </a:r>
          <a:endParaRPr lang="es-MX" sz="2400" dirty="0"/>
        </a:p>
      </dgm:t>
    </dgm:pt>
    <dgm:pt modelId="{74932A37-4DBD-4717-8DE2-A4680D1F48AC}" type="parTrans" cxnId="{5ABB4245-27AE-4EB7-A4B9-3C6651E77A3F}">
      <dgm:prSet/>
      <dgm:spPr/>
      <dgm:t>
        <a:bodyPr/>
        <a:lstStyle/>
        <a:p>
          <a:endParaRPr lang="es-MX"/>
        </a:p>
      </dgm:t>
    </dgm:pt>
    <dgm:pt modelId="{B6EFEE02-595F-4C06-A47D-EE95E0E4A025}" type="sibTrans" cxnId="{5ABB4245-27AE-4EB7-A4B9-3C6651E77A3F}">
      <dgm:prSet/>
      <dgm:spPr/>
      <dgm:t>
        <a:bodyPr/>
        <a:lstStyle/>
        <a:p>
          <a:endParaRPr lang="es-MX"/>
        </a:p>
      </dgm:t>
    </dgm:pt>
    <dgm:pt modelId="{9E152B1F-8CAB-4ED2-837A-DF0A3BA6694F}">
      <dgm:prSet phldrT="[Texto]" custT="1"/>
      <dgm:spPr/>
      <dgm:t>
        <a:bodyPr/>
        <a:lstStyle/>
        <a:p>
          <a:r>
            <a:rPr lang="es-MX" sz="2400"/>
            <a:t>Conectividad y áreas vulnerables</a:t>
          </a:r>
          <a:endParaRPr lang="es-MX" sz="2400" dirty="0"/>
        </a:p>
      </dgm:t>
    </dgm:pt>
    <dgm:pt modelId="{583BDD15-BBE6-44B0-B82F-C5B52F8EBCC7}" type="parTrans" cxnId="{C85661EB-C051-474E-86C6-A05089CBB85C}">
      <dgm:prSet/>
      <dgm:spPr/>
      <dgm:t>
        <a:bodyPr/>
        <a:lstStyle/>
        <a:p>
          <a:endParaRPr lang="es-MX"/>
        </a:p>
      </dgm:t>
    </dgm:pt>
    <dgm:pt modelId="{DA4DCFE7-1BAA-4406-BEC6-1A38C1A09ECF}" type="sibTrans" cxnId="{C85661EB-C051-474E-86C6-A05089CBB85C}">
      <dgm:prSet/>
      <dgm:spPr/>
      <dgm:t>
        <a:bodyPr/>
        <a:lstStyle/>
        <a:p>
          <a:endParaRPr lang="es-MX"/>
        </a:p>
      </dgm:t>
    </dgm:pt>
    <dgm:pt modelId="{8D137148-0DB5-489B-B2CD-3C6F7CD7A626}" type="pres">
      <dgm:prSet presAssocID="{88CBA9CB-9156-4CF2-B95D-C664D5B26538}" presName="hierChild1" presStyleCnt="0">
        <dgm:presLayoutVars>
          <dgm:orgChart val="1"/>
          <dgm:chPref val="1"/>
          <dgm:dir/>
          <dgm:animOne val="branch"/>
          <dgm:animLvl val="lvl"/>
          <dgm:resizeHandles/>
        </dgm:presLayoutVars>
      </dgm:prSet>
      <dgm:spPr/>
      <dgm:t>
        <a:bodyPr/>
        <a:lstStyle/>
        <a:p>
          <a:endParaRPr lang="es-MX"/>
        </a:p>
      </dgm:t>
    </dgm:pt>
    <dgm:pt modelId="{BD346BB6-EE25-45CD-B83A-396242E2DB34}" type="pres">
      <dgm:prSet presAssocID="{3BD6FF95-E06D-4A89-9567-38C3D3FD0F93}" presName="hierRoot1" presStyleCnt="0">
        <dgm:presLayoutVars>
          <dgm:hierBranch val="init"/>
        </dgm:presLayoutVars>
      </dgm:prSet>
      <dgm:spPr/>
    </dgm:pt>
    <dgm:pt modelId="{FB9F4B90-8D94-4D38-88AE-E1578806B775}" type="pres">
      <dgm:prSet presAssocID="{3BD6FF95-E06D-4A89-9567-38C3D3FD0F93}" presName="rootComposite1" presStyleCnt="0"/>
      <dgm:spPr/>
    </dgm:pt>
    <dgm:pt modelId="{B62C7123-C672-4184-9B88-A43B3FBE1858}" type="pres">
      <dgm:prSet presAssocID="{3BD6FF95-E06D-4A89-9567-38C3D3FD0F93}" presName="rootText1" presStyleLbl="node0" presStyleIdx="0" presStyleCnt="1" custScaleX="113130" custScaleY="120036">
        <dgm:presLayoutVars>
          <dgm:chPref val="3"/>
        </dgm:presLayoutVars>
      </dgm:prSet>
      <dgm:spPr/>
      <dgm:t>
        <a:bodyPr/>
        <a:lstStyle/>
        <a:p>
          <a:endParaRPr lang="es-MX"/>
        </a:p>
      </dgm:t>
    </dgm:pt>
    <dgm:pt modelId="{4EC90255-0236-4A1B-852D-C3A28BE16E87}" type="pres">
      <dgm:prSet presAssocID="{3BD6FF95-E06D-4A89-9567-38C3D3FD0F93}" presName="rootConnector1" presStyleLbl="node1" presStyleIdx="0" presStyleCnt="0"/>
      <dgm:spPr/>
      <dgm:t>
        <a:bodyPr/>
        <a:lstStyle/>
        <a:p>
          <a:endParaRPr lang="es-MX"/>
        </a:p>
      </dgm:t>
    </dgm:pt>
    <dgm:pt modelId="{18CEC8D4-3438-408D-8B12-D363095821AC}" type="pres">
      <dgm:prSet presAssocID="{3BD6FF95-E06D-4A89-9567-38C3D3FD0F93}" presName="hierChild2" presStyleCnt="0"/>
      <dgm:spPr/>
    </dgm:pt>
    <dgm:pt modelId="{0150004A-2EF9-4714-8B33-7AB37DB47804}" type="pres">
      <dgm:prSet presAssocID="{F6DD1ACB-EF3B-4343-9EFC-A0E818D41578}" presName="Name37" presStyleLbl="parChTrans1D2" presStyleIdx="0" presStyleCnt="4"/>
      <dgm:spPr/>
      <dgm:t>
        <a:bodyPr/>
        <a:lstStyle/>
        <a:p>
          <a:endParaRPr lang="es-MX"/>
        </a:p>
      </dgm:t>
    </dgm:pt>
    <dgm:pt modelId="{BEA5A843-7A7B-41E3-B34A-6A96A2715853}" type="pres">
      <dgm:prSet presAssocID="{437E6672-807F-40DE-8756-45E442A53B2F}" presName="hierRoot2" presStyleCnt="0">
        <dgm:presLayoutVars>
          <dgm:hierBranch val="init"/>
        </dgm:presLayoutVars>
      </dgm:prSet>
      <dgm:spPr/>
    </dgm:pt>
    <dgm:pt modelId="{4E65AC41-FC28-485C-83A1-97907C80E907}" type="pres">
      <dgm:prSet presAssocID="{437E6672-807F-40DE-8756-45E442A53B2F}" presName="rootComposite" presStyleCnt="0"/>
      <dgm:spPr/>
    </dgm:pt>
    <dgm:pt modelId="{526CC39F-08F1-483B-8B28-DC20F90C5FD9}" type="pres">
      <dgm:prSet presAssocID="{437E6672-807F-40DE-8756-45E442A53B2F}" presName="rootText" presStyleLbl="node2" presStyleIdx="0" presStyleCnt="3">
        <dgm:presLayoutVars>
          <dgm:chPref val="3"/>
        </dgm:presLayoutVars>
      </dgm:prSet>
      <dgm:spPr/>
      <dgm:t>
        <a:bodyPr/>
        <a:lstStyle/>
        <a:p>
          <a:endParaRPr lang="es-MX"/>
        </a:p>
      </dgm:t>
    </dgm:pt>
    <dgm:pt modelId="{98C4800C-771F-48AE-8C58-42F1E2E4F235}" type="pres">
      <dgm:prSet presAssocID="{437E6672-807F-40DE-8756-45E442A53B2F}" presName="rootConnector" presStyleLbl="node2" presStyleIdx="0" presStyleCnt="3"/>
      <dgm:spPr/>
      <dgm:t>
        <a:bodyPr/>
        <a:lstStyle/>
        <a:p>
          <a:endParaRPr lang="es-MX"/>
        </a:p>
      </dgm:t>
    </dgm:pt>
    <dgm:pt modelId="{29C6B758-DD40-492E-A6BA-9FC45F75CB44}" type="pres">
      <dgm:prSet presAssocID="{437E6672-807F-40DE-8756-45E442A53B2F}" presName="hierChild4" presStyleCnt="0"/>
      <dgm:spPr/>
    </dgm:pt>
    <dgm:pt modelId="{CFBBFC47-E824-43CF-9D85-9FAD2B7CC344}" type="pres">
      <dgm:prSet presAssocID="{437E6672-807F-40DE-8756-45E442A53B2F}" presName="hierChild5" presStyleCnt="0"/>
      <dgm:spPr/>
    </dgm:pt>
    <dgm:pt modelId="{68EAB45E-A202-49B8-BD17-F69810D89109}" type="pres">
      <dgm:prSet presAssocID="{74932A37-4DBD-4717-8DE2-A4680D1F48AC}" presName="Name37" presStyleLbl="parChTrans1D2" presStyleIdx="1" presStyleCnt="4"/>
      <dgm:spPr/>
      <dgm:t>
        <a:bodyPr/>
        <a:lstStyle/>
        <a:p>
          <a:endParaRPr lang="es-MX"/>
        </a:p>
      </dgm:t>
    </dgm:pt>
    <dgm:pt modelId="{110FF41B-BE67-4145-AE49-33927753C6E3}" type="pres">
      <dgm:prSet presAssocID="{23830299-32D2-4763-9352-081628DB0C32}" presName="hierRoot2" presStyleCnt="0">
        <dgm:presLayoutVars>
          <dgm:hierBranch val="init"/>
        </dgm:presLayoutVars>
      </dgm:prSet>
      <dgm:spPr/>
    </dgm:pt>
    <dgm:pt modelId="{3A952FCF-EDAF-46E8-9C32-FBC55831E3DF}" type="pres">
      <dgm:prSet presAssocID="{23830299-32D2-4763-9352-081628DB0C32}" presName="rootComposite" presStyleCnt="0"/>
      <dgm:spPr/>
    </dgm:pt>
    <dgm:pt modelId="{B2AD1CA3-727F-4F56-B20B-304CA8B5D3A9}" type="pres">
      <dgm:prSet presAssocID="{23830299-32D2-4763-9352-081628DB0C32}" presName="rootText" presStyleLbl="node2" presStyleIdx="1" presStyleCnt="3">
        <dgm:presLayoutVars>
          <dgm:chPref val="3"/>
        </dgm:presLayoutVars>
      </dgm:prSet>
      <dgm:spPr/>
      <dgm:t>
        <a:bodyPr/>
        <a:lstStyle/>
        <a:p>
          <a:endParaRPr lang="es-MX"/>
        </a:p>
      </dgm:t>
    </dgm:pt>
    <dgm:pt modelId="{6356E4B4-A7AB-4D6A-8E31-8F60D0362B47}" type="pres">
      <dgm:prSet presAssocID="{23830299-32D2-4763-9352-081628DB0C32}" presName="rootConnector" presStyleLbl="node2" presStyleIdx="1" presStyleCnt="3"/>
      <dgm:spPr/>
      <dgm:t>
        <a:bodyPr/>
        <a:lstStyle/>
        <a:p>
          <a:endParaRPr lang="es-MX"/>
        </a:p>
      </dgm:t>
    </dgm:pt>
    <dgm:pt modelId="{35F6827C-5738-4FC5-9BFE-6AACAC60C6F3}" type="pres">
      <dgm:prSet presAssocID="{23830299-32D2-4763-9352-081628DB0C32}" presName="hierChild4" presStyleCnt="0"/>
      <dgm:spPr/>
    </dgm:pt>
    <dgm:pt modelId="{3FC7A5CE-575E-48EA-ABBC-B2FE731BB91A}" type="pres">
      <dgm:prSet presAssocID="{23830299-32D2-4763-9352-081628DB0C32}" presName="hierChild5" presStyleCnt="0"/>
      <dgm:spPr/>
    </dgm:pt>
    <dgm:pt modelId="{8B806D18-C23C-4284-A3AF-CE43F51D7C34}" type="pres">
      <dgm:prSet presAssocID="{583BDD15-BBE6-44B0-B82F-C5B52F8EBCC7}" presName="Name37" presStyleLbl="parChTrans1D2" presStyleIdx="2" presStyleCnt="4"/>
      <dgm:spPr/>
      <dgm:t>
        <a:bodyPr/>
        <a:lstStyle/>
        <a:p>
          <a:endParaRPr lang="es-MX"/>
        </a:p>
      </dgm:t>
    </dgm:pt>
    <dgm:pt modelId="{131AFCFC-2D4B-4E1E-9511-D01FA44EF823}" type="pres">
      <dgm:prSet presAssocID="{9E152B1F-8CAB-4ED2-837A-DF0A3BA6694F}" presName="hierRoot2" presStyleCnt="0">
        <dgm:presLayoutVars>
          <dgm:hierBranch val="init"/>
        </dgm:presLayoutVars>
      </dgm:prSet>
      <dgm:spPr/>
    </dgm:pt>
    <dgm:pt modelId="{30EF78ED-D883-4479-A6AA-EB4AAE3F4990}" type="pres">
      <dgm:prSet presAssocID="{9E152B1F-8CAB-4ED2-837A-DF0A3BA6694F}" presName="rootComposite" presStyleCnt="0"/>
      <dgm:spPr/>
    </dgm:pt>
    <dgm:pt modelId="{9F3271BD-A56E-43EF-B97E-612F1C840B93}" type="pres">
      <dgm:prSet presAssocID="{9E152B1F-8CAB-4ED2-837A-DF0A3BA6694F}" presName="rootText" presStyleLbl="node2" presStyleIdx="2" presStyleCnt="3">
        <dgm:presLayoutVars>
          <dgm:chPref val="3"/>
        </dgm:presLayoutVars>
      </dgm:prSet>
      <dgm:spPr/>
      <dgm:t>
        <a:bodyPr/>
        <a:lstStyle/>
        <a:p>
          <a:endParaRPr lang="es-MX"/>
        </a:p>
      </dgm:t>
    </dgm:pt>
    <dgm:pt modelId="{CE7EB76D-39CF-4C69-993D-F5CF6EFDF91F}" type="pres">
      <dgm:prSet presAssocID="{9E152B1F-8CAB-4ED2-837A-DF0A3BA6694F}" presName="rootConnector" presStyleLbl="node2" presStyleIdx="2" presStyleCnt="3"/>
      <dgm:spPr/>
      <dgm:t>
        <a:bodyPr/>
        <a:lstStyle/>
        <a:p>
          <a:endParaRPr lang="es-MX"/>
        </a:p>
      </dgm:t>
    </dgm:pt>
    <dgm:pt modelId="{00F222E4-A4D8-4D93-8B61-1ACDB965C1E0}" type="pres">
      <dgm:prSet presAssocID="{9E152B1F-8CAB-4ED2-837A-DF0A3BA6694F}" presName="hierChild4" presStyleCnt="0"/>
      <dgm:spPr/>
    </dgm:pt>
    <dgm:pt modelId="{E52F35C1-9556-41B8-AB2A-98C4D6B724AC}" type="pres">
      <dgm:prSet presAssocID="{9E152B1F-8CAB-4ED2-837A-DF0A3BA6694F}" presName="hierChild5" presStyleCnt="0"/>
      <dgm:spPr/>
    </dgm:pt>
    <dgm:pt modelId="{52165D31-DDA8-4899-8AD0-7FD918B0E42B}" type="pres">
      <dgm:prSet presAssocID="{3BD6FF95-E06D-4A89-9567-38C3D3FD0F93}" presName="hierChild3" presStyleCnt="0"/>
      <dgm:spPr/>
    </dgm:pt>
    <dgm:pt modelId="{195C641C-EB82-45EC-96D3-D54459AAEC20}" type="pres">
      <dgm:prSet presAssocID="{AB38837E-5DFC-4D8C-9936-E7A59938433C}" presName="Name111" presStyleLbl="parChTrans1D2" presStyleIdx="3" presStyleCnt="4"/>
      <dgm:spPr/>
      <dgm:t>
        <a:bodyPr/>
        <a:lstStyle/>
        <a:p>
          <a:endParaRPr lang="es-MX"/>
        </a:p>
      </dgm:t>
    </dgm:pt>
    <dgm:pt modelId="{451E48C3-FF6A-4E88-A4FF-E9F8075C6A1B}" type="pres">
      <dgm:prSet presAssocID="{C9BE899B-7FAE-4A92-843C-BA8CF916CC4D}" presName="hierRoot3" presStyleCnt="0">
        <dgm:presLayoutVars>
          <dgm:hierBranch val="init"/>
        </dgm:presLayoutVars>
      </dgm:prSet>
      <dgm:spPr/>
    </dgm:pt>
    <dgm:pt modelId="{1D508B06-50AE-4C8C-9E0F-55FF2289E95B}" type="pres">
      <dgm:prSet presAssocID="{C9BE899B-7FAE-4A92-843C-BA8CF916CC4D}" presName="rootComposite3" presStyleCnt="0"/>
      <dgm:spPr/>
    </dgm:pt>
    <dgm:pt modelId="{F633D742-6882-4950-AE8A-B7582C5DD6CD}" type="pres">
      <dgm:prSet presAssocID="{C9BE899B-7FAE-4A92-843C-BA8CF916CC4D}" presName="rootText3" presStyleLbl="asst1" presStyleIdx="0" presStyleCnt="1" custLinFactNeighborX="-1550" custLinFactNeighborY="1649">
        <dgm:presLayoutVars>
          <dgm:chPref val="3"/>
        </dgm:presLayoutVars>
      </dgm:prSet>
      <dgm:spPr/>
      <dgm:t>
        <a:bodyPr/>
        <a:lstStyle/>
        <a:p>
          <a:endParaRPr lang="es-MX"/>
        </a:p>
      </dgm:t>
    </dgm:pt>
    <dgm:pt modelId="{C0A2988E-1E27-4DA6-AB5E-FD12DAA3F2FB}" type="pres">
      <dgm:prSet presAssocID="{C9BE899B-7FAE-4A92-843C-BA8CF916CC4D}" presName="rootConnector3" presStyleLbl="asst1" presStyleIdx="0" presStyleCnt="1"/>
      <dgm:spPr/>
      <dgm:t>
        <a:bodyPr/>
        <a:lstStyle/>
        <a:p>
          <a:endParaRPr lang="es-MX"/>
        </a:p>
      </dgm:t>
    </dgm:pt>
    <dgm:pt modelId="{077F962E-A5DD-45D1-9A95-0AD3C30A8BD3}" type="pres">
      <dgm:prSet presAssocID="{C9BE899B-7FAE-4A92-843C-BA8CF916CC4D}" presName="hierChild6" presStyleCnt="0"/>
      <dgm:spPr/>
    </dgm:pt>
    <dgm:pt modelId="{B13F8A02-B5A7-4E83-9314-D4F89C470027}" type="pres">
      <dgm:prSet presAssocID="{C9BE899B-7FAE-4A92-843C-BA8CF916CC4D}" presName="hierChild7" presStyleCnt="0"/>
      <dgm:spPr/>
    </dgm:pt>
  </dgm:ptLst>
  <dgm:cxnLst>
    <dgm:cxn modelId="{87038606-86F1-479D-BF90-C453CE6CE3AE}" type="presOf" srcId="{437E6672-807F-40DE-8756-45E442A53B2F}" destId="{98C4800C-771F-48AE-8C58-42F1E2E4F235}" srcOrd="1" destOrd="0" presId="urn:microsoft.com/office/officeart/2005/8/layout/orgChart1"/>
    <dgm:cxn modelId="{8A727DCC-1CE3-46ED-B2D0-A294B56B7347}" type="presOf" srcId="{3BD6FF95-E06D-4A89-9567-38C3D3FD0F93}" destId="{B62C7123-C672-4184-9B88-A43B3FBE1858}" srcOrd="0" destOrd="0" presId="urn:microsoft.com/office/officeart/2005/8/layout/orgChart1"/>
    <dgm:cxn modelId="{C04CB65E-1297-4BCF-8ACB-FED2245E3B7B}" srcId="{3BD6FF95-E06D-4A89-9567-38C3D3FD0F93}" destId="{C9BE899B-7FAE-4A92-843C-BA8CF916CC4D}" srcOrd="0" destOrd="0" parTransId="{AB38837E-5DFC-4D8C-9936-E7A59938433C}" sibTransId="{41082B46-5BA7-4180-8AE6-569FBD6C580B}"/>
    <dgm:cxn modelId="{7559AFAF-DCBA-4786-9F2B-F2D14AFC292A}" srcId="{88CBA9CB-9156-4CF2-B95D-C664D5B26538}" destId="{3BD6FF95-E06D-4A89-9567-38C3D3FD0F93}" srcOrd="0" destOrd="0" parTransId="{FAED5D84-65C9-4244-8601-EB76ADE0ECCE}" sibTransId="{4B0530A0-0904-43D7-8FFB-000C65061487}"/>
    <dgm:cxn modelId="{7EF3A617-998D-41EC-AEF8-55CD9DF746DC}" type="presOf" srcId="{9E152B1F-8CAB-4ED2-837A-DF0A3BA6694F}" destId="{CE7EB76D-39CF-4C69-993D-F5CF6EFDF91F}" srcOrd="1" destOrd="0" presId="urn:microsoft.com/office/officeart/2005/8/layout/orgChart1"/>
    <dgm:cxn modelId="{5ABB4245-27AE-4EB7-A4B9-3C6651E77A3F}" srcId="{3BD6FF95-E06D-4A89-9567-38C3D3FD0F93}" destId="{23830299-32D2-4763-9352-081628DB0C32}" srcOrd="2" destOrd="0" parTransId="{74932A37-4DBD-4717-8DE2-A4680D1F48AC}" sibTransId="{B6EFEE02-595F-4C06-A47D-EE95E0E4A025}"/>
    <dgm:cxn modelId="{1D8FDF6D-24B9-4585-ABEB-76B16AA8D3AC}" srcId="{3BD6FF95-E06D-4A89-9567-38C3D3FD0F93}" destId="{437E6672-807F-40DE-8756-45E442A53B2F}" srcOrd="1" destOrd="0" parTransId="{F6DD1ACB-EF3B-4343-9EFC-A0E818D41578}" sibTransId="{EF689490-1336-4B10-AC52-78FD55F732C3}"/>
    <dgm:cxn modelId="{92DB1DC7-76AA-485D-AB50-1364BC3BDE7A}" type="presOf" srcId="{3BD6FF95-E06D-4A89-9567-38C3D3FD0F93}" destId="{4EC90255-0236-4A1B-852D-C3A28BE16E87}" srcOrd="1" destOrd="0" presId="urn:microsoft.com/office/officeart/2005/8/layout/orgChart1"/>
    <dgm:cxn modelId="{57073A93-AAE6-4FE6-BD6C-E0FEBA1DEA30}" type="presOf" srcId="{AB38837E-5DFC-4D8C-9936-E7A59938433C}" destId="{195C641C-EB82-45EC-96D3-D54459AAEC20}" srcOrd="0" destOrd="0" presId="urn:microsoft.com/office/officeart/2005/8/layout/orgChart1"/>
    <dgm:cxn modelId="{B707D26B-C681-4893-B2EB-FCC602C70C7E}" type="presOf" srcId="{9E152B1F-8CAB-4ED2-837A-DF0A3BA6694F}" destId="{9F3271BD-A56E-43EF-B97E-612F1C840B93}" srcOrd="0" destOrd="0" presId="urn:microsoft.com/office/officeart/2005/8/layout/orgChart1"/>
    <dgm:cxn modelId="{4CB5EEDF-597D-4ABB-B0AC-60B43CF804F9}" type="presOf" srcId="{74932A37-4DBD-4717-8DE2-A4680D1F48AC}" destId="{68EAB45E-A202-49B8-BD17-F69810D89109}" srcOrd="0" destOrd="0" presId="urn:microsoft.com/office/officeart/2005/8/layout/orgChart1"/>
    <dgm:cxn modelId="{8851D83D-9D27-4C3C-994E-C70DF87145D3}" type="presOf" srcId="{88CBA9CB-9156-4CF2-B95D-C664D5B26538}" destId="{8D137148-0DB5-489B-B2CD-3C6F7CD7A626}" srcOrd="0" destOrd="0" presId="urn:microsoft.com/office/officeart/2005/8/layout/orgChart1"/>
    <dgm:cxn modelId="{B85E2B75-F0A9-453D-B097-D1504BC5E014}" type="presOf" srcId="{F6DD1ACB-EF3B-4343-9EFC-A0E818D41578}" destId="{0150004A-2EF9-4714-8B33-7AB37DB47804}" srcOrd="0" destOrd="0" presId="urn:microsoft.com/office/officeart/2005/8/layout/orgChart1"/>
    <dgm:cxn modelId="{B2BF5556-D7C8-4509-A1DF-A8A7590F3877}" type="presOf" srcId="{583BDD15-BBE6-44B0-B82F-C5B52F8EBCC7}" destId="{8B806D18-C23C-4284-A3AF-CE43F51D7C34}" srcOrd="0" destOrd="0" presId="urn:microsoft.com/office/officeart/2005/8/layout/orgChart1"/>
    <dgm:cxn modelId="{C85661EB-C051-474E-86C6-A05089CBB85C}" srcId="{3BD6FF95-E06D-4A89-9567-38C3D3FD0F93}" destId="{9E152B1F-8CAB-4ED2-837A-DF0A3BA6694F}" srcOrd="3" destOrd="0" parTransId="{583BDD15-BBE6-44B0-B82F-C5B52F8EBCC7}" sibTransId="{DA4DCFE7-1BAA-4406-BEC6-1A38C1A09ECF}"/>
    <dgm:cxn modelId="{95550A71-0CB8-4F36-8E85-697031F3494F}" type="presOf" srcId="{23830299-32D2-4763-9352-081628DB0C32}" destId="{B2AD1CA3-727F-4F56-B20B-304CA8B5D3A9}" srcOrd="0" destOrd="0" presId="urn:microsoft.com/office/officeart/2005/8/layout/orgChart1"/>
    <dgm:cxn modelId="{2A401594-F1B8-430D-B08E-B715F3B53D88}" type="presOf" srcId="{437E6672-807F-40DE-8756-45E442A53B2F}" destId="{526CC39F-08F1-483B-8B28-DC20F90C5FD9}" srcOrd="0" destOrd="0" presId="urn:microsoft.com/office/officeart/2005/8/layout/orgChart1"/>
    <dgm:cxn modelId="{CFE34A29-BDF2-4E60-A90A-F10CD44FB719}" type="presOf" srcId="{C9BE899B-7FAE-4A92-843C-BA8CF916CC4D}" destId="{F633D742-6882-4950-AE8A-B7582C5DD6CD}" srcOrd="0" destOrd="0" presId="urn:microsoft.com/office/officeart/2005/8/layout/orgChart1"/>
    <dgm:cxn modelId="{EDE6CBF5-69A0-4102-B0CF-D3DDE22B3446}" type="presOf" srcId="{23830299-32D2-4763-9352-081628DB0C32}" destId="{6356E4B4-A7AB-4D6A-8E31-8F60D0362B47}" srcOrd="1" destOrd="0" presId="urn:microsoft.com/office/officeart/2005/8/layout/orgChart1"/>
    <dgm:cxn modelId="{CADB819D-F5F0-4879-ACE6-EE196E2503AA}" type="presOf" srcId="{C9BE899B-7FAE-4A92-843C-BA8CF916CC4D}" destId="{C0A2988E-1E27-4DA6-AB5E-FD12DAA3F2FB}" srcOrd="1" destOrd="0" presId="urn:microsoft.com/office/officeart/2005/8/layout/orgChart1"/>
    <dgm:cxn modelId="{A4D1530B-4826-4538-96D6-FC8BBB5E93CF}" type="presParOf" srcId="{8D137148-0DB5-489B-B2CD-3C6F7CD7A626}" destId="{BD346BB6-EE25-45CD-B83A-396242E2DB34}" srcOrd="0" destOrd="0" presId="urn:microsoft.com/office/officeart/2005/8/layout/orgChart1"/>
    <dgm:cxn modelId="{7E418EA7-8710-438D-A4AE-B8B23AC01E9A}" type="presParOf" srcId="{BD346BB6-EE25-45CD-B83A-396242E2DB34}" destId="{FB9F4B90-8D94-4D38-88AE-E1578806B775}" srcOrd="0" destOrd="0" presId="urn:microsoft.com/office/officeart/2005/8/layout/orgChart1"/>
    <dgm:cxn modelId="{35C0E5FE-3B8F-4882-AD92-18F25483CBB4}" type="presParOf" srcId="{FB9F4B90-8D94-4D38-88AE-E1578806B775}" destId="{B62C7123-C672-4184-9B88-A43B3FBE1858}" srcOrd="0" destOrd="0" presId="urn:microsoft.com/office/officeart/2005/8/layout/orgChart1"/>
    <dgm:cxn modelId="{58FE8B17-C38D-46DD-AE17-8020C2EB9426}" type="presParOf" srcId="{FB9F4B90-8D94-4D38-88AE-E1578806B775}" destId="{4EC90255-0236-4A1B-852D-C3A28BE16E87}" srcOrd="1" destOrd="0" presId="urn:microsoft.com/office/officeart/2005/8/layout/orgChart1"/>
    <dgm:cxn modelId="{356F6AE9-C678-42CD-9658-0C53C185D7BB}" type="presParOf" srcId="{BD346BB6-EE25-45CD-B83A-396242E2DB34}" destId="{18CEC8D4-3438-408D-8B12-D363095821AC}" srcOrd="1" destOrd="0" presId="urn:microsoft.com/office/officeart/2005/8/layout/orgChart1"/>
    <dgm:cxn modelId="{23967FBA-C50E-4800-8BC3-06D46FA2D596}" type="presParOf" srcId="{18CEC8D4-3438-408D-8B12-D363095821AC}" destId="{0150004A-2EF9-4714-8B33-7AB37DB47804}" srcOrd="0" destOrd="0" presId="urn:microsoft.com/office/officeart/2005/8/layout/orgChart1"/>
    <dgm:cxn modelId="{1E5E5636-E616-48DA-9FBB-516E4556BA1D}" type="presParOf" srcId="{18CEC8D4-3438-408D-8B12-D363095821AC}" destId="{BEA5A843-7A7B-41E3-B34A-6A96A2715853}" srcOrd="1" destOrd="0" presId="urn:microsoft.com/office/officeart/2005/8/layout/orgChart1"/>
    <dgm:cxn modelId="{30DD0AFA-5AFA-46BF-B3D0-EBA209BA8F07}" type="presParOf" srcId="{BEA5A843-7A7B-41E3-B34A-6A96A2715853}" destId="{4E65AC41-FC28-485C-83A1-97907C80E907}" srcOrd="0" destOrd="0" presId="urn:microsoft.com/office/officeart/2005/8/layout/orgChart1"/>
    <dgm:cxn modelId="{81746CE3-0DA7-4CE1-8355-A368DC415F7C}" type="presParOf" srcId="{4E65AC41-FC28-485C-83A1-97907C80E907}" destId="{526CC39F-08F1-483B-8B28-DC20F90C5FD9}" srcOrd="0" destOrd="0" presId="urn:microsoft.com/office/officeart/2005/8/layout/orgChart1"/>
    <dgm:cxn modelId="{31C4E8C8-F738-4F96-AE40-559EE9FDE560}" type="presParOf" srcId="{4E65AC41-FC28-485C-83A1-97907C80E907}" destId="{98C4800C-771F-48AE-8C58-42F1E2E4F235}" srcOrd="1" destOrd="0" presId="urn:microsoft.com/office/officeart/2005/8/layout/orgChart1"/>
    <dgm:cxn modelId="{B0636489-EFED-4FA1-ACB6-A934E6D7F010}" type="presParOf" srcId="{BEA5A843-7A7B-41E3-B34A-6A96A2715853}" destId="{29C6B758-DD40-492E-A6BA-9FC45F75CB44}" srcOrd="1" destOrd="0" presId="urn:microsoft.com/office/officeart/2005/8/layout/orgChart1"/>
    <dgm:cxn modelId="{E9F1974C-D2AB-44BA-85FB-DB21BA683D21}" type="presParOf" srcId="{BEA5A843-7A7B-41E3-B34A-6A96A2715853}" destId="{CFBBFC47-E824-43CF-9D85-9FAD2B7CC344}" srcOrd="2" destOrd="0" presId="urn:microsoft.com/office/officeart/2005/8/layout/orgChart1"/>
    <dgm:cxn modelId="{3BD2F62E-700D-402C-B895-BABC88AF0BDE}" type="presParOf" srcId="{18CEC8D4-3438-408D-8B12-D363095821AC}" destId="{68EAB45E-A202-49B8-BD17-F69810D89109}" srcOrd="2" destOrd="0" presId="urn:microsoft.com/office/officeart/2005/8/layout/orgChart1"/>
    <dgm:cxn modelId="{169C6A6F-F3C5-42A1-90FE-A1488C8D35CE}" type="presParOf" srcId="{18CEC8D4-3438-408D-8B12-D363095821AC}" destId="{110FF41B-BE67-4145-AE49-33927753C6E3}" srcOrd="3" destOrd="0" presId="urn:microsoft.com/office/officeart/2005/8/layout/orgChart1"/>
    <dgm:cxn modelId="{2A7F089A-53EB-4940-B2E6-25924084F446}" type="presParOf" srcId="{110FF41B-BE67-4145-AE49-33927753C6E3}" destId="{3A952FCF-EDAF-46E8-9C32-FBC55831E3DF}" srcOrd="0" destOrd="0" presId="urn:microsoft.com/office/officeart/2005/8/layout/orgChart1"/>
    <dgm:cxn modelId="{71BFFB02-129C-4C3E-B3F4-0FD8928C10C6}" type="presParOf" srcId="{3A952FCF-EDAF-46E8-9C32-FBC55831E3DF}" destId="{B2AD1CA3-727F-4F56-B20B-304CA8B5D3A9}" srcOrd="0" destOrd="0" presId="urn:microsoft.com/office/officeart/2005/8/layout/orgChart1"/>
    <dgm:cxn modelId="{6CA63386-C06A-4A08-ACB7-84C9A2CA658E}" type="presParOf" srcId="{3A952FCF-EDAF-46E8-9C32-FBC55831E3DF}" destId="{6356E4B4-A7AB-4D6A-8E31-8F60D0362B47}" srcOrd="1" destOrd="0" presId="urn:microsoft.com/office/officeart/2005/8/layout/orgChart1"/>
    <dgm:cxn modelId="{434B8843-2030-422D-81B3-330E77687D89}" type="presParOf" srcId="{110FF41B-BE67-4145-AE49-33927753C6E3}" destId="{35F6827C-5738-4FC5-9BFE-6AACAC60C6F3}" srcOrd="1" destOrd="0" presId="urn:microsoft.com/office/officeart/2005/8/layout/orgChart1"/>
    <dgm:cxn modelId="{B38FE7DD-800E-4098-845F-C3F360FAC62B}" type="presParOf" srcId="{110FF41B-BE67-4145-AE49-33927753C6E3}" destId="{3FC7A5CE-575E-48EA-ABBC-B2FE731BB91A}" srcOrd="2" destOrd="0" presId="urn:microsoft.com/office/officeart/2005/8/layout/orgChart1"/>
    <dgm:cxn modelId="{F1CD0EF9-1958-4353-82B7-837A222FD10C}" type="presParOf" srcId="{18CEC8D4-3438-408D-8B12-D363095821AC}" destId="{8B806D18-C23C-4284-A3AF-CE43F51D7C34}" srcOrd="4" destOrd="0" presId="urn:microsoft.com/office/officeart/2005/8/layout/orgChart1"/>
    <dgm:cxn modelId="{95D13AD7-AD1B-46CA-B0E2-41214D1B2B8A}" type="presParOf" srcId="{18CEC8D4-3438-408D-8B12-D363095821AC}" destId="{131AFCFC-2D4B-4E1E-9511-D01FA44EF823}" srcOrd="5" destOrd="0" presId="urn:microsoft.com/office/officeart/2005/8/layout/orgChart1"/>
    <dgm:cxn modelId="{43ED8596-9E12-40A4-9351-67DE49960CB2}" type="presParOf" srcId="{131AFCFC-2D4B-4E1E-9511-D01FA44EF823}" destId="{30EF78ED-D883-4479-A6AA-EB4AAE3F4990}" srcOrd="0" destOrd="0" presId="urn:microsoft.com/office/officeart/2005/8/layout/orgChart1"/>
    <dgm:cxn modelId="{93559A37-50AD-4A65-BF48-AD03246649CF}" type="presParOf" srcId="{30EF78ED-D883-4479-A6AA-EB4AAE3F4990}" destId="{9F3271BD-A56E-43EF-B97E-612F1C840B93}" srcOrd="0" destOrd="0" presId="urn:microsoft.com/office/officeart/2005/8/layout/orgChart1"/>
    <dgm:cxn modelId="{FECE5104-C262-41DE-B535-C84ED87FD8F4}" type="presParOf" srcId="{30EF78ED-D883-4479-A6AA-EB4AAE3F4990}" destId="{CE7EB76D-39CF-4C69-993D-F5CF6EFDF91F}" srcOrd="1" destOrd="0" presId="urn:microsoft.com/office/officeart/2005/8/layout/orgChart1"/>
    <dgm:cxn modelId="{5825A5CD-F6D0-4F83-A12B-2E65FD08D405}" type="presParOf" srcId="{131AFCFC-2D4B-4E1E-9511-D01FA44EF823}" destId="{00F222E4-A4D8-4D93-8B61-1ACDB965C1E0}" srcOrd="1" destOrd="0" presId="urn:microsoft.com/office/officeart/2005/8/layout/orgChart1"/>
    <dgm:cxn modelId="{E352510E-8744-438A-9F0E-D92EAA42BA1D}" type="presParOf" srcId="{131AFCFC-2D4B-4E1E-9511-D01FA44EF823}" destId="{E52F35C1-9556-41B8-AB2A-98C4D6B724AC}" srcOrd="2" destOrd="0" presId="urn:microsoft.com/office/officeart/2005/8/layout/orgChart1"/>
    <dgm:cxn modelId="{C1A3532C-99BE-45C4-AA4A-C38EFBB41561}" type="presParOf" srcId="{BD346BB6-EE25-45CD-B83A-396242E2DB34}" destId="{52165D31-DDA8-4899-8AD0-7FD918B0E42B}" srcOrd="2" destOrd="0" presId="urn:microsoft.com/office/officeart/2005/8/layout/orgChart1"/>
    <dgm:cxn modelId="{5579662B-140C-4231-9230-FC5683E05A11}" type="presParOf" srcId="{52165D31-DDA8-4899-8AD0-7FD918B0E42B}" destId="{195C641C-EB82-45EC-96D3-D54459AAEC20}" srcOrd="0" destOrd="0" presId="urn:microsoft.com/office/officeart/2005/8/layout/orgChart1"/>
    <dgm:cxn modelId="{6986C3FB-2424-4B68-867F-DF82E252C70F}" type="presParOf" srcId="{52165D31-DDA8-4899-8AD0-7FD918B0E42B}" destId="{451E48C3-FF6A-4E88-A4FF-E9F8075C6A1B}" srcOrd="1" destOrd="0" presId="urn:microsoft.com/office/officeart/2005/8/layout/orgChart1"/>
    <dgm:cxn modelId="{38BAD105-FF59-4D01-803F-7BE6EA2CB2F9}" type="presParOf" srcId="{451E48C3-FF6A-4E88-A4FF-E9F8075C6A1B}" destId="{1D508B06-50AE-4C8C-9E0F-55FF2289E95B}" srcOrd="0" destOrd="0" presId="urn:microsoft.com/office/officeart/2005/8/layout/orgChart1"/>
    <dgm:cxn modelId="{3DF278E1-6F78-4D6E-95B4-36E9CC83C9C6}" type="presParOf" srcId="{1D508B06-50AE-4C8C-9E0F-55FF2289E95B}" destId="{F633D742-6882-4950-AE8A-B7582C5DD6CD}" srcOrd="0" destOrd="0" presId="urn:microsoft.com/office/officeart/2005/8/layout/orgChart1"/>
    <dgm:cxn modelId="{C308A361-EAC6-4A7B-8EE9-672FEC7D7304}" type="presParOf" srcId="{1D508B06-50AE-4C8C-9E0F-55FF2289E95B}" destId="{C0A2988E-1E27-4DA6-AB5E-FD12DAA3F2FB}" srcOrd="1" destOrd="0" presId="urn:microsoft.com/office/officeart/2005/8/layout/orgChart1"/>
    <dgm:cxn modelId="{8F6B630E-2F2C-4B81-B16D-DFA0A45D4662}" type="presParOf" srcId="{451E48C3-FF6A-4E88-A4FF-E9F8075C6A1B}" destId="{077F962E-A5DD-45D1-9A95-0AD3C30A8BD3}" srcOrd="1" destOrd="0" presId="urn:microsoft.com/office/officeart/2005/8/layout/orgChart1"/>
    <dgm:cxn modelId="{0D1A6EFE-5C26-4FB6-B5B8-1B3344AA2CF1}" type="presParOf" srcId="{451E48C3-FF6A-4E88-A4FF-E9F8075C6A1B}" destId="{B13F8A02-B5A7-4E83-9314-D4F89C47002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04AC221-F024-4336-A3A3-39DE4C7D94F9}" type="doc">
      <dgm:prSet loTypeId="urn:microsoft.com/office/officeart/2005/8/layout/hList3" loCatId="list" qsTypeId="urn:microsoft.com/office/officeart/2005/8/quickstyle/simple1" qsCatId="simple" csTypeId="urn:microsoft.com/office/officeart/2005/8/colors/colorful3" csCatId="colorful" phldr="1"/>
      <dgm:spPr/>
      <dgm:t>
        <a:bodyPr/>
        <a:lstStyle/>
        <a:p>
          <a:endParaRPr lang="es-MX"/>
        </a:p>
      </dgm:t>
    </dgm:pt>
    <dgm:pt modelId="{B5036F5C-22F1-42AC-B401-47916F77C17F}">
      <dgm:prSet phldrT="[Texto]"/>
      <dgm:spPr/>
      <dgm:t>
        <a:bodyPr/>
        <a:lstStyle/>
        <a:p>
          <a:r>
            <a:rPr lang="es-MX" dirty="0"/>
            <a:t>Ejes Transversales del Plan de Desarrollo del Estado de México</a:t>
          </a:r>
        </a:p>
      </dgm:t>
    </dgm:pt>
    <dgm:pt modelId="{2923A8A4-78BC-4C38-B9E3-DBFB856538DE}" type="parTrans" cxnId="{F3F56AA6-388C-478B-8E42-5B5B499FECCD}">
      <dgm:prSet/>
      <dgm:spPr/>
      <dgm:t>
        <a:bodyPr/>
        <a:lstStyle/>
        <a:p>
          <a:endParaRPr lang="es-MX"/>
        </a:p>
      </dgm:t>
    </dgm:pt>
    <dgm:pt modelId="{9DAF0D07-5592-4ACE-9E64-AE0F97D21E2E}" type="sibTrans" cxnId="{F3F56AA6-388C-478B-8E42-5B5B499FECCD}">
      <dgm:prSet/>
      <dgm:spPr/>
      <dgm:t>
        <a:bodyPr/>
        <a:lstStyle/>
        <a:p>
          <a:endParaRPr lang="es-MX"/>
        </a:p>
      </dgm:t>
    </dgm:pt>
    <dgm:pt modelId="{AA94FF22-41EE-454B-B1F8-A32EE3BC33C8}">
      <dgm:prSet phldrT="[Texto]"/>
      <dgm:spPr/>
      <dgm:t>
        <a:bodyPr/>
        <a:lstStyle/>
        <a:p>
          <a:r>
            <a:rPr lang="es-MX" dirty="0"/>
            <a:t>Gobierno </a:t>
          </a:r>
          <a:r>
            <a:rPr lang="es-MX" dirty="0" err="1"/>
            <a:t>Muncipalista</a:t>
          </a:r>
          <a:endParaRPr lang="es-MX" dirty="0"/>
        </a:p>
      </dgm:t>
    </dgm:pt>
    <dgm:pt modelId="{FD7C8641-0355-44E4-9E75-C6E811A0C91D}" type="parTrans" cxnId="{295FC60E-2EAC-46CA-B95E-D30412579DB6}">
      <dgm:prSet/>
      <dgm:spPr/>
      <dgm:t>
        <a:bodyPr/>
        <a:lstStyle/>
        <a:p>
          <a:endParaRPr lang="es-MX"/>
        </a:p>
      </dgm:t>
    </dgm:pt>
    <dgm:pt modelId="{5263CB22-67CC-42E6-98A5-48CF3C7D1A57}" type="sibTrans" cxnId="{295FC60E-2EAC-46CA-B95E-D30412579DB6}">
      <dgm:prSet/>
      <dgm:spPr/>
      <dgm:t>
        <a:bodyPr/>
        <a:lstStyle/>
        <a:p>
          <a:endParaRPr lang="es-MX"/>
        </a:p>
      </dgm:t>
    </dgm:pt>
    <dgm:pt modelId="{A53D2F0B-CB82-4F77-A3BC-F2479B0B9575}">
      <dgm:prSet phldrT="[Texto]"/>
      <dgm:spPr/>
      <dgm:t>
        <a:bodyPr/>
        <a:lstStyle/>
        <a:p>
          <a:r>
            <a:rPr lang="es-MX" dirty="0"/>
            <a:t>Gobierno de Resultados</a:t>
          </a:r>
        </a:p>
      </dgm:t>
    </dgm:pt>
    <dgm:pt modelId="{9BA9D6A3-5EAA-49A7-A7AB-7CC5A2AFCAFE}" type="parTrans" cxnId="{D578B012-6CBF-434A-B209-36C0DABF85F1}">
      <dgm:prSet/>
      <dgm:spPr/>
      <dgm:t>
        <a:bodyPr/>
        <a:lstStyle/>
        <a:p>
          <a:endParaRPr lang="es-MX"/>
        </a:p>
      </dgm:t>
    </dgm:pt>
    <dgm:pt modelId="{0736E307-DBC0-4C01-9EAB-022E4FDA1CC4}" type="sibTrans" cxnId="{D578B012-6CBF-434A-B209-36C0DABF85F1}">
      <dgm:prSet/>
      <dgm:spPr/>
      <dgm:t>
        <a:bodyPr/>
        <a:lstStyle/>
        <a:p>
          <a:endParaRPr lang="es-MX"/>
        </a:p>
      </dgm:t>
    </dgm:pt>
    <dgm:pt modelId="{574CBEC7-513A-40F3-944A-1F41D234F335}">
      <dgm:prSet phldrT="[Texto]"/>
      <dgm:spPr/>
      <dgm:t>
        <a:bodyPr/>
        <a:lstStyle/>
        <a:p>
          <a:r>
            <a:rPr lang="es-MX" dirty="0"/>
            <a:t>Financiamiento para el Desarrollo</a:t>
          </a:r>
        </a:p>
      </dgm:t>
    </dgm:pt>
    <dgm:pt modelId="{49310CB1-BD3F-4C20-9AA2-194016797D04}" type="parTrans" cxnId="{F88EC08E-432E-4209-9881-80035461F350}">
      <dgm:prSet/>
      <dgm:spPr/>
      <dgm:t>
        <a:bodyPr/>
        <a:lstStyle/>
        <a:p>
          <a:endParaRPr lang="es-MX"/>
        </a:p>
      </dgm:t>
    </dgm:pt>
    <dgm:pt modelId="{158ADA5D-1117-466F-87D5-5C98808E25D3}" type="sibTrans" cxnId="{F88EC08E-432E-4209-9881-80035461F350}">
      <dgm:prSet/>
      <dgm:spPr/>
      <dgm:t>
        <a:bodyPr/>
        <a:lstStyle/>
        <a:p>
          <a:endParaRPr lang="es-MX"/>
        </a:p>
      </dgm:t>
    </dgm:pt>
    <dgm:pt modelId="{D0F58175-8C1A-47DE-BFA9-FD3C96618139}" type="pres">
      <dgm:prSet presAssocID="{B04AC221-F024-4336-A3A3-39DE4C7D94F9}" presName="composite" presStyleCnt="0">
        <dgm:presLayoutVars>
          <dgm:chMax val="1"/>
          <dgm:dir/>
          <dgm:resizeHandles val="exact"/>
        </dgm:presLayoutVars>
      </dgm:prSet>
      <dgm:spPr/>
      <dgm:t>
        <a:bodyPr/>
        <a:lstStyle/>
        <a:p>
          <a:endParaRPr lang="es-MX"/>
        </a:p>
      </dgm:t>
    </dgm:pt>
    <dgm:pt modelId="{CE5A9A14-0E80-43D3-ACB8-B40700C7FD9F}" type="pres">
      <dgm:prSet presAssocID="{B5036F5C-22F1-42AC-B401-47916F77C17F}" presName="roof" presStyleLbl="dkBgShp" presStyleIdx="0" presStyleCnt="2"/>
      <dgm:spPr/>
      <dgm:t>
        <a:bodyPr/>
        <a:lstStyle/>
        <a:p>
          <a:endParaRPr lang="es-MX"/>
        </a:p>
      </dgm:t>
    </dgm:pt>
    <dgm:pt modelId="{37469DB0-4B1D-4F16-8DE2-9958FF392B8A}" type="pres">
      <dgm:prSet presAssocID="{B5036F5C-22F1-42AC-B401-47916F77C17F}" presName="pillars" presStyleCnt="0"/>
      <dgm:spPr/>
    </dgm:pt>
    <dgm:pt modelId="{DDF0B3FA-2978-4DE5-885A-38B6375B975C}" type="pres">
      <dgm:prSet presAssocID="{B5036F5C-22F1-42AC-B401-47916F77C17F}" presName="pillar1" presStyleLbl="node1" presStyleIdx="0" presStyleCnt="3">
        <dgm:presLayoutVars>
          <dgm:bulletEnabled val="1"/>
        </dgm:presLayoutVars>
      </dgm:prSet>
      <dgm:spPr/>
      <dgm:t>
        <a:bodyPr/>
        <a:lstStyle/>
        <a:p>
          <a:endParaRPr lang="es-MX"/>
        </a:p>
      </dgm:t>
    </dgm:pt>
    <dgm:pt modelId="{AFD0FEB9-6B30-4345-8345-500BE8D8A4D2}" type="pres">
      <dgm:prSet presAssocID="{A53D2F0B-CB82-4F77-A3BC-F2479B0B9575}" presName="pillarX" presStyleLbl="node1" presStyleIdx="1" presStyleCnt="3">
        <dgm:presLayoutVars>
          <dgm:bulletEnabled val="1"/>
        </dgm:presLayoutVars>
      </dgm:prSet>
      <dgm:spPr/>
      <dgm:t>
        <a:bodyPr/>
        <a:lstStyle/>
        <a:p>
          <a:endParaRPr lang="es-MX"/>
        </a:p>
      </dgm:t>
    </dgm:pt>
    <dgm:pt modelId="{FDEFF28F-BBBD-44E6-9FA8-3C0200B505FD}" type="pres">
      <dgm:prSet presAssocID="{574CBEC7-513A-40F3-944A-1F41D234F335}" presName="pillarX" presStyleLbl="node1" presStyleIdx="2" presStyleCnt="3">
        <dgm:presLayoutVars>
          <dgm:bulletEnabled val="1"/>
        </dgm:presLayoutVars>
      </dgm:prSet>
      <dgm:spPr/>
      <dgm:t>
        <a:bodyPr/>
        <a:lstStyle/>
        <a:p>
          <a:endParaRPr lang="es-MX"/>
        </a:p>
      </dgm:t>
    </dgm:pt>
    <dgm:pt modelId="{18290073-BD32-4B00-9524-FCDC8DA1D1C5}" type="pres">
      <dgm:prSet presAssocID="{B5036F5C-22F1-42AC-B401-47916F77C17F}" presName="base" presStyleLbl="dkBgShp" presStyleIdx="1" presStyleCnt="2"/>
      <dgm:spPr/>
    </dgm:pt>
  </dgm:ptLst>
  <dgm:cxnLst>
    <dgm:cxn modelId="{F3F56AA6-388C-478B-8E42-5B5B499FECCD}" srcId="{B04AC221-F024-4336-A3A3-39DE4C7D94F9}" destId="{B5036F5C-22F1-42AC-B401-47916F77C17F}" srcOrd="0" destOrd="0" parTransId="{2923A8A4-78BC-4C38-B9E3-DBFB856538DE}" sibTransId="{9DAF0D07-5592-4ACE-9E64-AE0F97D21E2E}"/>
    <dgm:cxn modelId="{DD5FD11C-A24F-4294-A137-49F54FE5601F}" type="presOf" srcId="{AA94FF22-41EE-454B-B1F8-A32EE3BC33C8}" destId="{DDF0B3FA-2978-4DE5-885A-38B6375B975C}" srcOrd="0" destOrd="0" presId="urn:microsoft.com/office/officeart/2005/8/layout/hList3"/>
    <dgm:cxn modelId="{F88EC08E-432E-4209-9881-80035461F350}" srcId="{B5036F5C-22F1-42AC-B401-47916F77C17F}" destId="{574CBEC7-513A-40F3-944A-1F41D234F335}" srcOrd="2" destOrd="0" parTransId="{49310CB1-BD3F-4C20-9AA2-194016797D04}" sibTransId="{158ADA5D-1117-466F-87D5-5C98808E25D3}"/>
    <dgm:cxn modelId="{25B84762-EEA4-4163-8FDF-88C53CF8EC32}" type="presOf" srcId="{B04AC221-F024-4336-A3A3-39DE4C7D94F9}" destId="{D0F58175-8C1A-47DE-BFA9-FD3C96618139}" srcOrd="0" destOrd="0" presId="urn:microsoft.com/office/officeart/2005/8/layout/hList3"/>
    <dgm:cxn modelId="{295FC60E-2EAC-46CA-B95E-D30412579DB6}" srcId="{B5036F5C-22F1-42AC-B401-47916F77C17F}" destId="{AA94FF22-41EE-454B-B1F8-A32EE3BC33C8}" srcOrd="0" destOrd="0" parTransId="{FD7C8641-0355-44E4-9E75-C6E811A0C91D}" sibTransId="{5263CB22-67CC-42E6-98A5-48CF3C7D1A57}"/>
    <dgm:cxn modelId="{A27FEE64-4F80-4728-874A-C85E433BDDCE}" type="presOf" srcId="{B5036F5C-22F1-42AC-B401-47916F77C17F}" destId="{CE5A9A14-0E80-43D3-ACB8-B40700C7FD9F}" srcOrd="0" destOrd="0" presId="urn:microsoft.com/office/officeart/2005/8/layout/hList3"/>
    <dgm:cxn modelId="{D578B012-6CBF-434A-B209-36C0DABF85F1}" srcId="{B5036F5C-22F1-42AC-B401-47916F77C17F}" destId="{A53D2F0B-CB82-4F77-A3BC-F2479B0B9575}" srcOrd="1" destOrd="0" parTransId="{9BA9D6A3-5EAA-49A7-A7AB-7CC5A2AFCAFE}" sibTransId="{0736E307-DBC0-4C01-9EAB-022E4FDA1CC4}"/>
    <dgm:cxn modelId="{AE49AA04-4B2A-4260-99F4-A2DC2A8E42AF}" type="presOf" srcId="{A53D2F0B-CB82-4F77-A3BC-F2479B0B9575}" destId="{AFD0FEB9-6B30-4345-8345-500BE8D8A4D2}" srcOrd="0" destOrd="0" presId="urn:microsoft.com/office/officeart/2005/8/layout/hList3"/>
    <dgm:cxn modelId="{780F8C09-1FF6-4372-8C2C-10B418B3F418}" type="presOf" srcId="{574CBEC7-513A-40F3-944A-1F41D234F335}" destId="{FDEFF28F-BBBD-44E6-9FA8-3C0200B505FD}" srcOrd="0" destOrd="0" presId="urn:microsoft.com/office/officeart/2005/8/layout/hList3"/>
    <dgm:cxn modelId="{DCBAAEE9-8E38-4052-958B-D5150DF5894E}" type="presParOf" srcId="{D0F58175-8C1A-47DE-BFA9-FD3C96618139}" destId="{CE5A9A14-0E80-43D3-ACB8-B40700C7FD9F}" srcOrd="0" destOrd="0" presId="urn:microsoft.com/office/officeart/2005/8/layout/hList3"/>
    <dgm:cxn modelId="{2914E9B1-A58D-465B-9E72-C1D4D87EC7FC}" type="presParOf" srcId="{D0F58175-8C1A-47DE-BFA9-FD3C96618139}" destId="{37469DB0-4B1D-4F16-8DE2-9958FF392B8A}" srcOrd="1" destOrd="0" presId="urn:microsoft.com/office/officeart/2005/8/layout/hList3"/>
    <dgm:cxn modelId="{B4F2B448-538D-4C6F-A30A-F1F10C50D218}" type="presParOf" srcId="{37469DB0-4B1D-4F16-8DE2-9958FF392B8A}" destId="{DDF0B3FA-2978-4DE5-885A-38B6375B975C}" srcOrd="0" destOrd="0" presId="urn:microsoft.com/office/officeart/2005/8/layout/hList3"/>
    <dgm:cxn modelId="{C6FF6202-5F6E-4401-8692-8A75574CAC56}" type="presParOf" srcId="{37469DB0-4B1D-4F16-8DE2-9958FF392B8A}" destId="{AFD0FEB9-6B30-4345-8345-500BE8D8A4D2}" srcOrd="1" destOrd="0" presId="urn:microsoft.com/office/officeart/2005/8/layout/hList3"/>
    <dgm:cxn modelId="{BDE1F4EB-3A4E-4DB2-99C8-50D495766069}" type="presParOf" srcId="{37469DB0-4B1D-4F16-8DE2-9958FF392B8A}" destId="{FDEFF28F-BBBD-44E6-9FA8-3C0200B505FD}" srcOrd="2" destOrd="0" presId="urn:microsoft.com/office/officeart/2005/8/layout/hList3"/>
    <dgm:cxn modelId="{71E795AB-6206-47E5-BB4C-0EC5EA2B339F}" type="presParOf" srcId="{D0F58175-8C1A-47DE-BFA9-FD3C96618139}" destId="{18290073-BD32-4B00-9524-FCDC8DA1D1C5}"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E25D6DF-FE4E-465D-A028-2CEFA7F6DC80}" type="doc">
      <dgm:prSet loTypeId="urn:microsoft.com/office/officeart/2005/8/layout/gear1" loCatId="relationship" qsTypeId="urn:microsoft.com/office/officeart/2005/8/quickstyle/simple1" qsCatId="simple" csTypeId="urn:microsoft.com/office/officeart/2005/8/colors/colorful2" csCatId="colorful" phldr="1"/>
      <dgm:spPr/>
    </dgm:pt>
    <dgm:pt modelId="{1DFD81C7-6137-4FCB-9963-BC8A67B94ACD}">
      <dgm:prSet phldrT="[Texto]" custT="1"/>
      <dgm:spPr/>
      <dgm:t>
        <a:bodyPr/>
        <a:lstStyle/>
        <a:p>
          <a:r>
            <a:rPr lang="es-ES" sz="1600" dirty="0"/>
            <a:t>EL año 2010 fue el asiento principal de los establecimientos de la industria automotriz en el país (al ubicarse en esta zona un poco más de 150 empresas) y concentró el mayor número de empleos</a:t>
          </a:r>
          <a:endParaRPr lang="es-MX" sz="1600" dirty="0"/>
        </a:p>
      </dgm:t>
    </dgm:pt>
    <dgm:pt modelId="{4827E8C3-D30E-4CE6-B2F8-87DDE4A02B9F}" type="parTrans" cxnId="{EE3B542D-EFBA-427E-B8F8-AB5B2B277511}">
      <dgm:prSet/>
      <dgm:spPr/>
      <dgm:t>
        <a:bodyPr/>
        <a:lstStyle/>
        <a:p>
          <a:endParaRPr lang="es-MX"/>
        </a:p>
      </dgm:t>
    </dgm:pt>
    <dgm:pt modelId="{E54E8882-3054-4CA6-BA1C-2A3EC88B70DB}" type="sibTrans" cxnId="{EE3B542D-EFBA-427E-B8F8-AB5B2B277511}">
      <dgm:prSet/>
      <dgm:spPr/>
      <dgm:t>
        <a:bodyPr/>
        <a:lstStyle/>
        <a:p>
          <a:endParaRPr lang="es-MX"/>
        </a:p>
      </dgm:t>
    </dgm:pt>
    <dgm:pt modelId="{274F1C2B-882C-4FBE-BA61-C99A0CE570E0}">
      <dgm:prSet phldrT="[Texto]" custT="1"/>
      <dgm:spPr/>
      <dgm:t>
        <a:bodyPr/>
        <a:lstStyle/>
        <a:p>
          <a:r>
            <a:rPr lang="es-ES" sz="1400" dirty="0"/>
            <a:t>Que en el año 2005 generó alrededor de 28.1% del producto interno bruto manu- </a:t>
          </a:r>
          <a:r>
            <a:rPr lang="es-ES" sz="1400" dirty="0" err="1"/>
            <a:t>facturero</a:t>
          </a:r>
          <a:r>
            <a:rPr lang="es-ES" sz="1400" dirty="0"/>
            <a:t> nacional</a:t>
          </a:r>
          <a:endParaRPr lang="es-MX" sz="1400" dirty="0"/>
        </a:p>
      </dgm:t>
    </dgm:pt>
    <dgm:pt modelId="{2A71438C-611B-4B47-AFF5-99AF048CCE99}" type="parTrans" cxnId="{142725E8-B448-4340-9209-54A1C291C7FC}">
      <dgm:prSet/>
      <dgm:spPr/>
      <dgm:t>
        <a:bodyPr/>
        <a:lstStyle/>
        <a:p>
          <a:endParaRPr lang="es-MX"/>
        </a:p>
      </dgm:t>
    </dgm:pt>
    <dgm:pt modelId="{A932B7C2-A20E-4D57-B485-B62B5FD7C5EA}" type="sibTrans" cxnId="{142725E8-B448-4340-9209-54A1C291C7FC}">
      <dgm:prSet/>
      <dgm:spPr/>
      <dgm:t>
        <a:bodyPr/>
        <a:lstStyle/>
        <a:p>
          <a:endParaRPr lang="es-MX"/>
        </a:p>
      </dgm:t>
    </dgm:pt>
    <dgm:pt modelId="{D3A12977-4463-48D7-9299-DB4505ED1274}">
      <dgm:prSet phldrT="[Texto]" custT="1"/>
      <dgm:spPr/>
      <dgm:t>
        <a:bodyPr/>
        <a:lstStyle/>
        <a:p>
          <a:r>
            <a:rPr lang="es-ES" sz="1400" dirty="0"/>
            <a:t>El Estado de México es una entidad eminentemente industrial </a:t>
          </a:r>
          <a:endParaRPr lang="es-MX" sz="1400" dirty="0"/>
        </a:p>
      </dgm:t>
    </dgm:pt>
    <dgm:pt modelId="{1DAAF3B8-E685-4AE7-BF86-E84B4B18B93C}" type="parTrans" cxnId="{25F757B6-2E87-41BB-A41B-00CC0BF64637}">
      <dgm:prSet/>
      <dgm:spPr/>
      <dgm:t>
        <a:bodyPr/>
        <a:lstStyle/>
        <a:p>
          <a:endParaRPr lang="es-MX"/>
        </a:p>
      </dgm:t>
    </dgm:pt>
    <dgm:pt modelId="{3C964F79-4846-4808-BA32-075F86FBF0F2}" type="sibTrans" cxnId="{25F757B6-2E87-41BB-A41B-00CC0BF64637}">
      <dgm:prSet/>
      <dgm:spPr/>
      <dgm:t>
        <a:bodyPr/>
        <a:lstStyle/>
        <a:p>
          <a:endParaRPr lang="es-MX"/>
        </a:p>
      </dgm:t>
    </dgm:pt>
    <dgm:pt modelId="{70356DEC-6D32-44BE-9710-E15585FDC59A}">
      <dgm:prSet/>
      <dgm:spPr/>
      <dgm:t>
        <a:bodyPr/>
        <a:lstStyle/>
        <a:p>
          <a:endParaRPr lang="es-MX"/>
        </a:p>
      </dgm:t>
    </dgm:pt>
    <dgm:pt modelId="{1BBBE379-6547-437D-8644-C1D1B37D08C9}" type="parTrans" cxnId="{6FEE64AE-54DE-4854-B5DC-BD7B43C7B959}">
      <dgm:prSet/>
      <dgm:spPr/>
      <dgm:t>
        <a:bodyPr/>
        <a:lstStyle/>
        <a:p>
          <a:endParaRPr lang="es-MX"/>
        </a:p>
      </dgm:t>
    </dgm:pt>
    <dgm:pt modelId="{54287E27-8FA4-4FC1-BAA6-BDCB94F5B5B9}" type="sibTrans" cxnId="{6FEE64AE-54DE-4854-B5DC-BD7B43C7B959}">
      <dgm:prSet/>
      <dgm:spPr/>
      <dgm:t>
        <a:bodyPr/>
        <a:lstStyle/>
        <a:p>
          <a:endParaRPr lang="es-MX"/>
        </a:p>
      </dgm:t>
    </dgm:pt>
    <dgm:pt modelId="{A5C13501-DB1A-40E4-958B-2451D5FAF442}" type="pres">
      <dgm:prSet presAssocID="{3E25D6DF-FE4E-465D-A028-2CEFA7F6DC80}" presName="composite" presStyleCnt="0">
        <dgm:presLayoutVars>
          <dgm:chMax val="3"/>
          <dgm:animLvl val="lvl"/>
          <dgm:resizeHandles val="exact"/>
        </dgm:presLayoutVars>
      </dgm:prSet>
      <dgm:spPr/>
    </dgm:pt>
    <dgm:pt modelId="{41AAF3F6-93A0-46A2-8B50-AAF5CDD1E1B3}" type="pres">
      <dgm:prSet presAssocID="{1DFD81C7-6137-4FCB-9963-BC8A67B94ACD}" presName="gear1" presStyleLbl="node1" presStyleIdx="0" presStyleCnt="3">
        <dgm:presLayoutVars>
          <dgm:chMax val="1"/>
          <dgm:bulletEnabled val="1"/>
        </dgm:presLayoutVars>
      </dgm:prSet>
      <dgm:spPr/>
      <dgm:t>
        <a:bodyPr/>
        <a:lstStyle/>
        <a:p>
          <a:endParaRPr lang="es-MX"/>
        </a:p>
      </dgm:t>
    </dgm:pt>
    <dgm:pt modelId="{8BC132C5-8A0C-47EA-A902-CAF5DBAB29A9}" type="pres">
      <dgm:prSet presAssocID="{1DFD81C7-6137-4FCB-9963-BC8A67B94ACD}" presName="gear1srcNode" presStyleLbl="node1" presStyleIdx="0" presStyleCnt="3"/>
      <dgm:spPr/>
      <dgm:t>
        <a:bodyPr/>
        <a:lstStyle/>
        <a:p>
          <a:endParaRPr lang="es-MX"/>
        </a:p>
      </dgm:t>
    </dgm:pt>
    <dgm:pt modelId="{DF1417A6-61D6-45BE-8148-CEAAE7D55D04}" type="pres">
      <dgm:prSet presAssocID="{1DFD81C7-6137-4FCB-9963-BC8A67B94ACD}" presName="gear1dstNode" presStyleLbl="node1" presStyleIdx="0" presStyleCnt="3"/>
      <dgm:spPr/>
      <dgm:t>
        <a:bodyPr/>
        <a:lstStyle/>
        <a:p>
          <a:endParaRPr lang="es-MX"/>
        </a:p>
      </dgm:t>
    </dgm:pt>
    <dgm:pt modelId="{DFB347F9-DD0F-4FF0-88B1-58CA4E0D8F19}" type="pres">
      <dgm:prSet presAssocID="{274F1C2B-882C-4FBE-BA61-C99A0CE570E0}" presName="gear2" presStyleLbl="node1" presStyleIdx="1" presStyleCnt="3" custScaleX="113601">
        <dgm:presLayoutVars>
          <dgm:chMax val="1"/>
          <dgm:bulletEnabled val="1"/>
        </dgm:presLayoutVars>
      </dgm:prSet>
      <dgm:spPr/>
      <dgm:t>
        <a:bodyPr/>
        <a:lstStyle/>
        <a:p>
          <a:endParaRPr lang="es-MX"/>
        </a:p>
      </dgm:t>
    </dgm:pt>
    <dgm:pt modelId="{F300AFEC-3200-4A6D-B190-37EFD8D3244B}" type="pres">
      <dgm:prSet presAssocID="{274F1C2B-882C-4FBE-BA61-C99A0CE570E0}" presName="gear2srcNode" presStyleLbl="node1" presStyleIdx="1" presStyleCnt="3"/>
      <dgm:spPr/>
      <dgm:t>
        <a:bodyPr/>
        <a:lstStyle/>
        <a:p>
          <a:endParaRPr lang="es-MX"/>
        </a:p>
      </dgm:t>
    </dgm:pt>
    <dgm:pt modelId="{B283983A-C4E4-434E-BAF4-512D63E1DF6A}" type="pres">
      <dgm:prSet presAssocID="{274F1C2B-882C-4FBE-BA61-C99A0CE570E0}" presName="gear2dstNode" presStyleLbl="node1" presStyleIdx="1" presStyleCnt="3"/>
      <dgm:spPr/>
      <dgm:t>
        <a:bodyPr/>
        <a:lstStyle/>
        <a:p>
          <a:endParaRPr lang="es-MX"/>
        </a:p>
      </dgm:t>
    </dgm:pt>
    <dgm:pt modelId="{30FA1A2C-1786-4563-9384-BD0288F5ABAC}" type="pres">
      <dgm:prSet presAssocID="{D3A12977-4463-48D7-9299-DB4505ED1274}" presName="gear3" presStyleLbl="node1" presStyleIdx="2" presStyleCnt="3"/>
      <dgm:spPr/>
      <dgm:t>
        <a:bodyPr/>
        <a:lstStyle/>
        <a:p>
          <a:endParaRPr lang="es-MX"/>
        </a:p>
      </dgm:t>
    </dgm:pt>
    <dgm:pt modelId="{9E4D18F5-E1B2-455D-A2BD-E061FEBF55CC}" type="pres">
      <dgm:prSet presAssocID="{D3A12977-4463-48D7-9299-DB4505ED1274}" presName="gear3tx" presStyleLbl="node1" presStyleIdx="2" presStyleCnt="3">
        <dgm:presLayoutVars>
          <dgm:chMax val="1"/>
          <dgm:bulletEnabled val="1"/>
        </dgm:presLayoutVars>
      </dgm:prSet>
      <dgm:spPr/>
      <dgm:t>
        <a:bodyPr/>
        <a:lstStyle/>
        <a:p>
          <a:endParaRPr lang="es-MX"/>
        </a:p>
      </dgm:t>
    </dgm:pt>
    <dgm:pt modelId="{8AC0DE37-ECAD-4603-90F6-434448790628}" type="pres">
      <dgm:prSet presAssocID="{D3A12977-4463-48D7-9299-DB4505ED1274}" presName="gear3srcNode" presStyleLbl="node1" presStyleIdx="2" presStyleCnt="3"/>
      <dgm:spPr/>
      <dgm:t>
        <a:bodyPr/>
        <a:lstStyle/>
        <a:p>
          <a:endParaRPr lang="es-MX"/>
        </a:p>
      </dgm:t>
    </dgm:pt>
    <dgm:pt modelId="{7F9878F3-B0D1-4AA3-88EA-157D224EDF22}" type="pres">
      <dgm:prSet presAssocID="{D3A12977-4463-48D7-9299-DB4505ED1274}" presName="gear3dstNode" presStyleLbl="node1" presStyleIdx="2" presStyleCnt="3"/>
      <dgm:spPr/>
      <dgm:t>
        <a:bodyPr/>
        <a:lstStyle/>
        <a:p>
          <a:endParaRPr lang="es-MX"/>
        </a:p>
      </dgm:t>
    </dgm:pt>
    <dgm:pt modelId="{A9A027F5-17E2-4EE2-93DB-834CF70C26A9}" type="pres">
      <dgm:prSet presAssocID="{E54E8882-3054-4CA6-BA1C-2A3EC88B70DB}" presName="connector1" presStyleLbl="sibTrans2D1" presStyleIdx="0" presStyleCnt="3"/>
      <dgm:spPr/>
      <dgm:t>
        <a:bodyPr/>
        <a:lstStyle/>
        <a:p>
          <a:endParaRPr lang="es-MX"/>
        </a:p>
      </dgm:t>
    </dgm:pt>
    <dgm:pt modelId="{31DEE480-713A-4119-89D7-58276CCE4838}" type="pres">
      <dgm:prSet presAssocID="{A932B7C2-A20E-4D57-B485-B62B5FD7C5EA}" presName="connector2" presStyleLbl="sibTrans2D1" presStyleIdx="1" presStyleCnt="3"/>
      <dgm:spPr/>
      <dgm:t>
        <a:bodyPr/>
        <a:lstStyle/>
        <a:p>
          <a:endParaRPr lang="es-MX"/>
        </a:p>
      </dgm:t>
    </dgm:pt>
    <dgm:pt modelId="{A207DE1C-4382-4210-9DBC-70CE2DD25472}" type="pres">
      <dgm:prSet presAssocID="{3C964F79-4846-4808-BA32-075F86FBF0F2}" presName="connector3" presStyleLbl="sibTrans2D1" presStyleIdx="2" presStyleCnt="3"/>
      <dgm:spPr/>
      <dgm:t>
        <a:bodyPr/>
        <a:lstStyle/>
        <a:p>
          <a:endParaRPr lang="es-MX"/>
        </a:p>
      </dgm:t>
    </dgm:pt>
  </dgm:ptLst>
  <dgm:cxnLst>
    <dgm:cxn modelId="{E9BD2A51-E550-418C-8662-B58671B89994}" type="presOf" srcId="{274F1C2B-882C-4FBE-BA61-C99A0CE570E0}" destId="{DFB347F9-DD0F-4FF0-88B1-58CA4E0D8F19}" srcOrd="0" destOrd="0" presId="urn:microsoft.com/office/officeart/2005/8/layout/gear1"/>
    <dgm:cxn modelId="{BF1079D0-1ECD-4A3B-8513-B29000CB7E66}" type="presOf" srcId="{E54E8882-3054-4CA6-BA1C-2A3EC88B70DB}" destId="{A9A027F5-17E2-4EE2-93DB-834CF70C26A9}" srcOrd="0" destOrd="0" presId="urn:microsoft.com/office/officeart/2005/8/layout/gear1"/>
    <dgm:cxn modelId="{2BC05B9C-CCEE-4DEB-9638-68656DA52785}" type="presOf" srcId="{274F1C2B-882C-4FBE-BA61-C99A0CE570E0}" destId="{F300AFEC-3200-4A6D-B190-37EFD8D3244B}" srcOrd="1" destOrd="0" presId="urn:microsoft.com/office/officeart/2005/8/layout/gear1"/>
    <dgm:cxn modelId="{25F757B6-2E87-41BB-A41B-00CC0BF64637}" srcId="{3E25D6DF-FE4E-465D-A028-2CEFA7F6DC80}" destId="{D3A12977-4463-48D7-9299-DB4505ED1274}" srcOrd="2" destOrd="0" parTransId="{1DAAF3B8-E685-4AE7-BF86-E84B4B18B93C}" sibTransId="{3C964F79-4846-4808-BA32-075F86FBF0F2}"/>
    <dgm:cxn modelId="{EE3B542D-EFBA-427E-B8F8-AB5B2B277511}" srcId="{3E25D6DF-FE4E-465D-A028-2CEFA7F6DC80}" destId="{1DFD81C7-6137-4FCB-9963-BC8A67B94ACD}" srcOrd="0" destOrd="0" parTransId="{4827E8C3-D30E-4CE6-B2F8-87DDE4A02B9F}" sibTransId="{E54E8882-3054-4CA6-BA1C-2A3EC88B70DB}"/>
    <dgm:cxn modelId="{7ED9B6DB-A0F3-4BEC-8B43-2ACFB3F9925F}" type="presOf" srcId="{D3A12977-4463-48D7-9299-DB4505ED1274}" destId="{30FA1A2C-1786-4563-9384-BD0288F5ABAC}" srcOrd="0" destOrd="0" presId="urn:microsoft.com/office/officeart/2005/8/layout/gear1"/>
    <dgm:cxn modelId="{4785C134-4E26-462B-975D-BF6FED01C166}" type="presOf" srcId="{A932B7C2-A20E-4D57-B485-B62B5FD7C5EA}" destId="{31DEE480-713A-4119-89D7-58276CCE4838}" srcOrd="0" destOrd="0" presId="urn:microsoft.com/office/officeart/2005/8/layout/gear1"/>
    <dgm:cxn modelId="{12AF66B9-ABC8-4D86-916A-247352537B62}" type="presOf" srcId="{D3A12977-4463-48D7-9299-DB4505ED1274}" destId="{8AC0DE37-ECAD-4603-90F6-434448790628}" srcOrd="2" destOrd="0" presId="urn:microsoft.com/office/officeart/2005/8/layout/gear1"/>
    <dgm:cxn modelId="{69BAC858-8304-4FFF-91D1-C086C97A65FF}" type="presOf" srcId="{1DFD81C7-6137-4FCB-9963-BC8A67B94ACD}" destId="{41AAF3F6-93A0-46A2-8B50-AAF5CDD1E1B3}" srcOrd="0" destOrd="0" presId="urn:microsoft.com/office/officeart/2005/8/layout/gear1"/>
    <dgm:cxn modelId="{142725E8-B448-4340-9209-54A1C291C7FC}" srcId="{3E25D6DF-FE4E-465D-A028-2CEFA7F6DC80}" destId="{274F1C2B-882C-4FBE-BA61-C99A0CE570E0}" srcOrd="1" destOrd="0" parTransId="{2A71438C-611B-4B47-AFF5-99AF048CCE99}" sibTransId="{A932B7C2-A20E-4D57-B485-B62B5FD7C5EA}"/>
    <dgm:cxn modelId="{A68C510F-B1EF-476C-BBC6-E3516001FE76}" type="presOf" srcId="{1DFD81C7-6137-4FCB-9963-BC8A67B94ACD}" destId="{8BC132C5-8A0C-47EA-A902-CAF5DBAB29A9}" srcOrd="1" destOrd="0" presId="urn:microsoft.com/office/officeart/2005/8/layout/gear1"/>
    <dgm:cxn modelId="{C51F25B6-3C63-42B5-AA84-1536330BF8A2}" type="presOf" srcId="{1DFD81C7-6137-4FCB-9963-BC8A67B94ACD}" destId="{DF1417A6-61D6-45BE-8148-CEAAE7D55D04}" srcOrd="2" destOrd="0" presId="urn:microsoft.com/office/officeart/2005/8/layout/gear1"/>
    <dgm:cxn modelId="{C1412ECD-3AD1-417D-A67A-51531699865C}" type="presOf" srcId="{3C964F79-4846-4808-BA32-075F86FBF0F2}" destId="{A207DE1C-4382-4210-9DBC-70CE2DD25472}" srcOrd="0" destOrd="0" presId="urn:microsoft.com/office/officeart/2005/8/layout/gear1"/>
    <dgm:cxn modelId="{6FEE64AE-54DE-4854-B5DC-BD7B43C7B959}" srcId="{3E25D6DF-FE4E-465D-A028-2CEFA7F6DC80}" destId="{70356DEC-6D32-44BE-9710-E15585FDC59A}" srcOrd="3" destOrd="0" parTransId="{1BBBE379-6547-437D-8644-C1D1B37D08C9}" sibTransId="{54287E27-8FA4-4FC1-BAA6-BDCB94F5B5B9}"/>
    <dgm:cxn modelId="{D844D74B-243A-48BF-B9BB-2F78C5D88BD7}" type="presOf" srcId="{D3A12977-4463-48D7-9299-DB4505ED1274}" destId="{9E4D18F5-E1B2-455D-A2BD-E061FEBF55CC}" srcOrd="1" destOrd="0" presId="urn:microsoft.com/office/officeart/2005/8/layout/gear1"/>
    <dgm:cxn modelId="{DFFA1F43-F53F-465B-B215-4C35DF38F835}" type="presOf" srcId="{D3A12977-4463-48D7-9299-DB4505ED1274}" destId="{7F9878F3-B0D1-4AA3-88EA-157D224EDF22}" srcOrd="3" destOrd="0" presId="urn:microsoft.com/office/officeart/2005/8/layout/gear1"/>
    <dgm:cxn modelId="{8AADE32F-A64E-4D5A-986A-4FA691171B20}" type="presOf" srcId="{3E25D6DF-FE4E-465D-A028-2CEFA7F6DC80}" destId="{A5C13501-DB1A-40E4-958B-2451D5FAF442}" srcOrd="0" destOrd="0" presId="urn:microsoft.com/office/officeart/2005/8/layout/gear1"/>
    <dgm:cxn modelId="{73FEC858-CF35-41F8-99C4-5276B81A0FF6}" type="presOf" srcId="{274F1C2B-882C-4FBE-BA61-C99A0CE570E0}" destId="{B283983A-C4E4-434E-BAF4-512D63E1DF6A}" srcOrd="2" destOrd="0" presId="urn:microsoft.com/office/officeart/2005/8/layout/gear1"/>
    <dgm:cxn modelId="{7CDD0960-860F-4C2A-AA00-B49CBA8010FE}" type="presParOf" srcId="{A5C13501-DB1A-40E4-958B-2451D5FAF442}" destId="{41AAF3F6-93A0-46A2-8B50-AAF5CDD1E1B3}" srcOrd="0" destOrd="0" presId="urn:microsoft.com/office/officeart/2005/8/layout/gear1"/>
    <dgm:cxn modelId="{B84B43D6-80F3-4723-B038-7F5E6C2D5256}" type="presParOf" srcId="{A5C13501-DB1A-40E4-958B-2451D5FAF442}" destId="{8BC132C5-8A0C-47EA-A902-CAF5DBAB29A9}" srcOrd="1" destOrd="0" presId="urn:microsoft.com/office/officeart/2005/8/layout/gear1"/>
    <dgm:cxn modelId="{555FAD94-372E-44AB-B72E-25C127ADD723}" type="presParOf" srcId="{A5C13501-DB1A-40E4-958B-2451D5FAF442}" destId="{DF1417A6-61D6-45BE-8148-CEAAE7D55D04}" srcOrd="2" destOrd="0" presId="urn:microsoft.com/office/officeart/2005/8/layout/gear1"/>
    <dgm:cxn modelId="{EA2E1193-24B6-4974-82BC-A87E0F3B69EA}" type="presParOf" srcId="{A5C13501-DB1A-40E4-958B-2451D5FAF442}" destId="{DFB347F9-DD0F-4FF0-88B1-58CA4E0D8F19}" srcOrd="3" destOrd="0" presId="urn:microsoft.com/office/officeart/2005/8/layout/gear1"/>
    <dgm:cxn modelId="{D40EF545-E0C6-4265-B68E-65A7BFE7B28C}" type="presParOf" srcId="{A5C13501-DB1A-40E4-958B-2451D5FAF442}" destId="{F300AFEC-3200-4A6D-B190-37EFD8D3244B}" srcOrd="4" destOrd="0" presId="urn:microsoft.com/office/officeart/2005/8/layout/gear1"/>
    <dgm:cxn modelId="{75AEA354-3F83-438F-BED1-C178B72FA4B3}" type="presParOf" srcId="{A5C13501-DB1A-40E4-958B-2451D5FAF442}" destId="{B283983A-C4E4-434E-BAF4-512D63E1DF6A}" srcOrd="5" destOrd="0" presId="urn:microsoft.com/office/officeart/2005/8/layout/gear1"/>
    <dgm:cxn modelId="{6B86CFFD-D25C-4099-9B0C-D2A90341F6E5}" type="presParOf" srcId="{A5C13501-DB1A-40E4-958B-2451D5FAF442}" destId="{30FA1A2C-1786-4563-9384-BD0288F5ABAC}" srcOrd="6" destOrd="0" presId="urn:microsoft.com/office/officeart/2005/8/layout/gear1"/>
    <dgm:cxn modelId="{3AEA3F99-817E-406B-80EB-C6EB1FA52F45}" type="presParOf" srcId="{A5C13501-DB1A-40E4-958B-2451D5FAF442}" destId="{9E4D18F5-E1B2-455D-A2BD-E061FEBF55CC}" srcOrd="7" destOrd="0" presId="urn:microsoft.com/office/officeart/2005/8/layout/gear1"/>
    <dgm:cxn modelId="{C7DE1772-8F54-4022-8EE6-6EEA5DD6AE40}" type="presParOf" srcId="{A5C13501-DB1A-40E4-958B-2451D5FAF442}" destId="{8AC0DE37-ECAD-4603-90F6-434448790628}" srcOrd="8" destOrd="0" presId="urn:microsoft.com/office/officeart/2005/8/layout/gear1"/>
    <dgm:cxn modelId="{2552C688-B65B-420A-8D31-714017D313E1}" type="presParOf" srcId="{A5C13501-DB1A-40E4-958B-2451D5FAF442}" destId="{7F9878F3-B0D1-4AA3-88EA-157D224EDF22}" srcOrd="9" destOrd="0" presId="urn:microsoft.com/office/officeart/2005/8/layout/gear1"/>
    <dgm:cxn modelId="{1B0ABCFA-A5A3-4576-AD24-5F942E5DB6C2}" type="presParOf" srcId="{A5C13501-DB1A-40E4-958B-2451D5FAF442}" destId="{A9A027F5-17E2-4EE2-93DB-834CF70C26A9}" srcOrd="10" destOrd="0" presId="urn:microsoft.com/office/officeart/2005/8/layout/gear1"/>
    <dgm:cxn modelId="{C306A883-DDB4-4AAA-94CC-63657F036CA6}" type="presParOf" srcId="{A5C13501-DB1A-40E4-958B-2451D5FAF442}" destId="{31DEE480-713A-4119-89D7-58276CCE4838}" srcOrd="11" destOrd="0" presId="urn:microsoft.com/office/officeart/2005/8/layout/gear1"/>
    <dgm:cxn modelId="{F70ABB90-CACC-42D6-8EA4-2159A5FDD87F}" type="presParOf" srcId="{A5C13501-DB1A-40E4-958B-2451D5FAF442}" destId="{A207DE1C-4382-4210-9DBC-70CE2DD25472}"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344C2B0-998D-4AD2-97E1-E716DCF6E2C7}" type="doc">
      <dgm:prSet loTypeId="urn:microsoft.com/office/officeart/2009/3/layout/SubStepProcess" loCatId="process" qsTypeId="urn:microsoft.com/office/officeart/2005/8/quickstyle/simple1" qsCatId="simple" csTypeId="urn:microsoft.com/office/officeart/2005/8/colors/colorful3" csCatId="colorful" phldr="1"/>
      <dgm:spPr/>
    </dgm:pt>
    <dgm:pt modelId="{F0ED77AB-87F8-4C7F-8A78-DD467F89E7A2}">
      <dgm:prSet phldrT="[Texto]"/>
      <dgm:spPr/>
      <dgm:t>
        <a:bodyPr/>
        <a:lstStyle/>
        <a:p>
          <a:r>
            <a:rPr lang="es-ES" dirty="0"/>
            <a:t>Una de las concentraciones o cinturón industrial más importante de la entidad se localiza en la región Toluca-Lerma o metropolitana de Toluca</a:t>
          </a:r>
          <a:endParaRPr lang="es-MX" dirty="0"/>
        </a:p>
      </dgm:t>
    </dgm:pt>
    <dgm:pt modelId="{D35E620B-6C67-45F0-B7C6-C74985FFC51C}" type="parTrans" cxnId="{FB87D2B3-4614-4765-B4AB-E588ABD832D8}">
      <dgm:prSet/>
      <dgm:spPr/>
      <dgm:t>
        <a:bodyPr/>
        <a:lstStyle/>
        <a:p>
          <a:endParaRPr lang="es-MX"/>
        </a:p>
      </dgm:t>
    </dgm:pt>
    <dgm:pt modelId="{79DE4CDD-B1D0-4597-8346-387D23128907}" type="sibTrans" cxnId="{FB87D2B3-4614-4765-B4AB-E588ABD832D8}">
      <dgm:prSet/>
      <dgm:spPr/>
      <dgm:t>
        <a:bodyPr/>
        <a:lstStyle/>
        <a:p>
          <a:endParaRPr lang="es-MX"/>
        </a:p>
      </dgm:t>
    </dgm:pt>
    <dgm:pt modelId="{AF8AE9C4-8512-42BF-9268-90BA5A06B531}">
      <dgm:prSet phldrT="[Texto]"/>
      <dgm:spPr/>
      <dgm:t>
        <a:bodyPr/>
        <a:lstStyle/>
        <a:p>
          <a:r>
            <a:rPr lang="es-ES" dirty="0"/>
            <a:t>Abarca la zona metropolitana de Toluca (constituida por Toluca, Lerma, Metepec, </a:t>
          </a:r>
          <a:r>
            <a:rPr lang="es-ES" dirty="0" err="1"/>
            <a:t>Ocoyoacac</a:t>
          </a:r>
          <a:r>
            <a:rPr lang="es-ES" dirty="0"/>
            <a:t>, San Mateo Atenco, </a:t>
          </a:r>
          <a:r>
            <a:rPr lang="es-ES" dirty="0" err="1"/>
            <a:t>Xonacatlán</a:t>
          </a:r>
          <a:r>
            <a:rPr lang="es-ES" dirty="0"/>
            <a:t> y Zinacantepec)</a:t>
          </a:r>
          <a:endParaRPr lang="es-MX" dirty="0"/>
        </a:p>
      </dgm:t>
    </dgm:pt>
    <dgm:pt modelId="{9F875074-3FEB-4E33-9493-F9B674909D40}" type="parTrans" cxnId="{D7B6B39E-B108-4ACD-8A9E-DC0CB6A5CF10}">
      <dgm:prSet/>
      <dgm:spPr/>
      <dgm:t>
        <a:bodyPr/>
        <a:lstStyle/>
        <a:p>
          <a:endParaRPr lang="es-MX"/>
        </a:p>
      </dgm:t>
    </dgm:pt>
    <dgm:pt modelId="{87D269AE-5C28-4766-B1E5-756599733A51}" type="sibTrans" cxnId="{D7B6B39E-B108-4ACD-8A9E-DC0CB6A5CF10}">
      <dgm:prSet/>
      <dgm:spPr/>
      <dgm:t>
        <a:bodyPr/>
        <a:lstStyle/>
        <a:p>
          <a:endParaRPr lang="es-MX"/>
        </a:p>
      </dgm:t>
    </dgm:pt>
    <dgm:pt modelId="{CD090D9C-0545-4E29-8197-A891FA836A5E}">
      <dgm:prSet phldrT="[Texto]"/>
      <dgm:spPr/>
      <dgm:t>
        <a:bodyPr/>
        <a:lstStyle/>
        <a:p>
          <a:r>
            <a:rPr lang="es-ES" dirty="0"/>
            <a:t>Más los municipios que se encuentran influidos por esta zona, considerándose un radio de a l rededor de 30 kilómetros</a:t>
          </a:r>
          <a:endParaRPr lang="es-MX" dirty="0"/>
        </a:p>
      </dgm:t>
    </dgm:pt>
    <dgm:pt modelId="{5DE6993C-50A0-4151-B7B5-E330FAF7AD41}" type="parTrans" cxnId="{1B6CF59A-A850-4AD9-88BC-7BE56A9483CF}">
      <dgm:prSet/>
      <dgm:spPr/>
      <dgm:t>
        <a:bodyPr/>
        <a:lstStyle/>
        <a:p>
          <a:endParaRPr lang="es-MX"/>
        </a:p>
      </dgm:t>
    </dgm:pt>
    <dgm:pt modelId="{65C1437B-476F-4EB6-A7B1-6C59AA4A2960}" type="sibTrans" cxnId="{1B6CF59A-A850-4AD9-88BC-7BE56A9483CF}">
      <dgm:prSet/>
      <dgm:spPr/>
      <dgm:t>
        <a:bodyPr/>
        <a:lstStyle/>
        <a:p>
          <a:endParaRPr lang="es-MX"/>
        </a:p>
      </dgm:t>
    </dgm:pt>
    <dgm:pt modelId="{A624D33A-7FDD-4FB4-A979-4B7DF47E4868}" type="pres">
      <dgm:prSet presAssocID="{2344C2B0-998D-4AD2-97E1-E716DCF6E2C7}" presName="Name0" presStyleCnt="0">
        <dgm:presLayoutVars>
          <dgm:chMax val="7"/>
          <dgm:dir/>
          <dgm:animOne val="branch"/>
        </dgm:presLayoutVars>
      </dgm:prSet>
      <dgm:spPr/>
    </dgm:pt>
    <dgm:pt modelId="{A7C4AC94-E424-4D3D-A6DF-BD10B740251A}" type="pres">
      <dgm:prSet presAssocID="{F0ED77AB-87F8-4C7F-8A78-DD467F89E7A2}" presName="parTx1" presStyleLbl="node1" presStyleIdx="0" presStyleCnt="3" custLinFactNeighborX="13700" custLinFactNeighborY="-52093"/>
      <dgm:spPr/>
      <dgm:t>
        <a:bodyPr/>
        <a:lstStyle/>
        <a:p>
          <a:endParaRPr lang="es-MX"/>
        </a:p>
      </dgm:t>
    </dgm:pt>
    <dgm:pt modelId="{3EE63CF6-5E8F-48D1-9A88-E32AA24D66A0}" type="pres">
      <dgm:prSet presAssocID="{AF8AE9C4-8512-42BF-9268-90BA5A06B531}" presName="parTx2" presStyleLbl="node1" presStyleIdx="1" presStyleCnt="3" custLinFactNeighborX="1967" custLinFactNeighborY="-52093"/>
      <dgm:spPr/>
      <dgm:t>
        <a:bodyPr/>
        <a:lstStyle/>
        <a:p>
          <a:endParaRPr lang="es-MX"/>
        </a:p>
      </dgm:t>
    </dgm:pt>
    <dgm:pt modelId="{C126E639-A452-4B70-A4BB-C44B8F8E31C3}" type="pres">
      <dgm:prSet presAssocID="{CD090D9C-0545-4E29-8197-A891FA836A5E}" presName="parTx3" presStyleLbl="node1" presStyleIdx="2" presStyleCnt="3" custLinFactNeighborX="-11232" custLinFactNeighborY="-52093"/>
      <dgm:spPr/>
      <dgm:t>
        <a:bodyPr/>
        <a:lstStyle/>
        <a:p>
          <a:endParaRPr lang="es-MX"/>
        </a:p>
      </dgm:t>
    </dgm:pt>
  </dgm:ptLst>
  <dgm:cxnLst>
    <dgm:cxn modelId="{FB87D2B3-4614-4765-B4AB-E588ABD832D8}" srcId="{2344C2B0-998D-4AD2-97E1-E716DCF6E2C7}" destId="{F0ED77AB-87F8-4C7F-8A78-DD467F89E7A2}" srcOrd="0" destOrd="0" parTransId="{D35E620B-6C67-45F0-B7C6-C74985FFC51C}" sibTransId="{79DE4CDD-B1D0-4597-8346-387D23128907}"/>
    <dgm:cxn modelId="{B1B9BBC5-3F8F-47E5-8BF8-097358612A20}" type="presOf" srcId="{F0ED77AB-87F8-4C7F-8A78-DD467F89E7A2}" destId="{A7C4AC94-E424-4D3D-A6DF-BD10B740251A}" srcOrd="0" destOrd="0" presId="urn:microsoft.com/office/officeart/2009/3/layout/SubStepProcess"/>
    <dgm:cxn modelId="{D7B6B39E-B108-4ACD-8A9E-DC0CB6A5CF10}" srcId="{2344C2B0-998D-4AD2-97E1-E716DCF6E2C7}" destId="{AF8AE9C4-8512-42BF-9268-90BA5A06B531}" srcOrd="1" destOrd="0" parTransId="{9F875074-3FEB-4E33-9493-F9B674909D40}" sibTransId="{87D269AE-5C28-4766-B1E5-756599733A51}"/>
    <dgm:cxn modelId="{1B6CF59A-A850-4AD9-88BC-7BE56A9483CF}" srcId="{2344C2B0-998D-4AD2-97E1-E716DCF6E2C7}" destId="{CD090D9C-0545-4E29-8197-A891FA836A5E}" srcOrd="2" destOrd="0" parTransId="{5DE6993C-50A0-4151-B7B5-E330FAF7AD41}" sibTransId="{65C1437B-476F-4EB6-A7B1-6C59AA4A2960}"/>
    <dgm:cxn modelId="{5398CD4F-1ECC-47CA-830F-E15B66575CD1}" type="presOf" srcId="{2344C2B0-998D-4AD2-97E1-E716DCF6E2C7}" destId="{A624D33A-7FDD-4FB4-A979-4B7DF47E4868}" srcOrd="0" destOrd="0" presId="urn:microsoft.com/office/officeart/2009/3/layout/SubStepProcess"/>
    <dgm:cxn modelId="{D2396058-CF5F-4D21-B16D-46F6E60A4F55}" type="presOf" srcId="{CD090D9C-0545-4E29-8197-A891FA836A5E}" destId="{C126E639-A452-4B70-A4BB-C44B8F8E31C3}" srcOrd="0" destOrd="0" presId="urn:microsoft.com/office/officeart/2009/3/layout/SubStepProcess"/>
    <dgm:cxn modelId="{82C5DE32-BA95-4FDA-AF70-E9A82273ADE6}" type="presOf" srcId="{AF8AE9C4-8512-42BF-9268-90BA5A06B531}" destId="{3EE63CF6-5E8F-48D1-9A88-E32AA24D66A0}" srcOrd="0" destOrd="0" presId="urn:microsoft.com/office/officeart/2009/3/layout/SubStepProcess"/>
    <dgm:cxn modelId="{4FC33800-14FF-450C-900C-B830713FCA9E}" type="presParOf" srcId="{A624D33A-7FDD-4FB4-A979-4B7DF47E4868}" destId="{A7C4AC94-E424-4D3D-A6DF-BD10B740251A}" srcOrd="0" destOrd="0" presId="urn:microsoft.com/office/officeart/2009/3/layout/SubStepProcess"/>
    <dgm:cxn modelId="{F2A55048-C03F-4FD6-94B6-99F29BB7AAC4}" type="presParOf" srcId="{A624D33A-7FDD-4FB4-A979-4B7DF47E4868}" destId="{3EE63CF6-5E8F-48D1-9A88-E32AA24D66A0}" srcOrd="1" destOrd="0" presId="urn:microsoft.com/office/officeart/2009/3/layout/SubStepProcess"/>
    <dgm:cxn modelId="{7DB6C654-ED9F-4C62-989E-2605B2DA8368}" type="presParOf" srcId="{A624D33A-7FDD-4FB4-A979-4B7DF47E4868}" destId="{C126E639-A452-4B70-A4BB-C44B8F8E31C3}" srcOrd="2"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203634F-01AB-4B71-8056-062F7B53F991}"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s-MX"/>
        </a:p>
      </dgm:t>
    </dgm:pt>
    <dgm:pt modelId="{490835BE-71F1-446B-9D13-542FB955C079}">
      <dgm:prSet phldrT="[Texto]"/>
      <dgm:spPr/>
      <dgm:t>
        <a:bodyPr/>
        <a:lstStyle/>
        <a:p>
          <a:pPr algn="l"/>
          <a:r>
            <a:rPr lang="es-MX" dirty="0"/>
            <a:t>2.4 MODELO GRAVITACIONAL</a:t>
          </a:r>
        </a:p>
      </dgm:t>
    </dgm:pt>
    <dgm:pt modelId="{C5ADEB98-1BA3-40DE-AC2A-4F2A2CFBC6BC}" type="parTrans" cxnId="{E8B725C4-5BF4-4D19-A127-2D1FFDF95270}">
      <dgm:prSet/>
      <dgm:spPr/>
      <dgm:t>
        <a:bodyPr/>
        <a:lstStyle/>
        <a:p>
          <a:endParaRPr lang="es-MX"/>
        </a:p>
      </dgm:t>
    </dgm:pt>
    <dgm:pt modelId="{7BD0FD96-EF4D-4BF2-A7E5-10931D90B617}" type="sibTrans" cxnId="{E8B725C4-5BF4-4D19-A127-2D1FFDF95270}">
      <dgm:prSet/>
      <dgm:spPr/>
      <dgm:t>
        <a:bodyPr/>
        <a:lstStyle/>
        <a:p>
          <a:endParaRPr lang="es-MX"/>
        </a:p>
      </dgm:t>
    </dgm:pt>
    <dgm:pt modelId="{80E9771B-0DC1-4726-8698-42BD323BD810}">
      <dgm:prSet phldrT="[Texto]" custT="1"/>
      <dgm:spPr/>
      <dgm:t>
        <a:bodyPr/>
        <a:lstStyle/>
        <a:p>
          <a:r>
            <a:rPr lang="es-MX" sz="2400"/>
            <a:t>- Aplicar a las relaciones comerciales un concepto análogo a la ley de Newton</a:t>
          </a:r>
        </a:p>
        <a:p>
          <a:endParaRPr lang="es-MX" sz="2400"/>
        </a:p>
        <a:p>
          <a:r>
            <a:rPr lang="es-MX" sz="2400"/>
            <a:t>- Relaciona atracción o gravedad entre dos objetos al tamaño de su masa y la distancia </a:t>
          </a:r>
          <a:endParaRPr lang="es-MX" sz="2400" dirty="0"/>
        </a:p>
      </dgm:t>
    </dgm:pt>
    <dgm:pt modelId="{8036BE2F-0148-4D81-A7B1-98F006BCA6C2}" type="parTrans" cxnId="{078B456D-491A-43EF-8E24-1B785B511C10}">
      <dgm:prSet/>
      <dgm:spPr/>
      <dgm:t>
        <a:bodyPr/>
        <a:lstStyle/>
        <a:p>
          <a:endParaRPr lang="es-MX"/>
        </a:p>
      </dgm:t>
    </dgm:pt>
    <dgm:pt modelId="{E8166A9C-C2BE-4CF6-8CDA-CBC15AC9A90E}" type="sibTrans" cxnId="{078B456D-491A-43EF-8E24-1B785B511C10}">
      <dgm:prSet/>
      <dgm:spPr/>
      <dgm:t>
        <a:bodyPr/>
        <a:lstStyle/>
        <a:p>
          <a:endParaRPr lang="es-MX"/>
        </a:p>
      </dgm:t>
    </dgm:pt>
    <dgm:pt modelId="{61C83E00-2E75-4523-A969-8D6A496395E9}">
      <dgm:prSet phldrT="[Texto]" custT="1"/>
      <dgm:spPr/>
      <dgm:t>
        <a:bodyPr/>
        <a:lstStyle/>
        <a:p>
          <a:r>
            <a:rPr lang="es-MX" sz="2400"/>
            <a:t>- El flujo de comercio bilateral entre dos países está relacionado en forma directa con el tamaño de sus economías (aproximado por su nivel de ingreso o su población)</a:t>
          </a:r>
          <a:endParaRPr lang="es-MX" sz="2400" dirty="0"/>
        </a:p>
      </dgm:t>
    </dgm:pt>
    <dgm:pt modelId="{C8888F4D-A9C6-43FD-AF23-F26933FEFA1D}" type="parTrans" cxnId="{73B8CC48-A22D-450E-8293-EDC0246E31A8}">
      <dgm:prSet/>
      <dgm:spPr/>
      <dgm:t>
        <a:bodyPr/>
        <a:lstStyle/>
        <a:p>
          <a:endParaRPr lang="es-MX"/>
        </a:p>
      </dgm:t>
    </dgm:pt>
    <dgm:pt modelId="{C7992B0F-432F-4043-931F-68867F369C1A}" type="sibTrans" cxnId="{73B8CC48-A22D-450E-8293-EDC0246E31A8}">
      <dgm:prSet/>
      <dgm:spPr/>
      <dgm:t>
        <a:bodyPr/>
        <a:lstStyle/>
        <a:p>
          <a:endParaRPr lang="es-MX"/>
        </a:p>
      </dgm:t>
    </dgm:pt>
    <dgm:pt modelId="{0724C048-BE83-4657-B1F4-879A62F299FE}">
      <dgm:prSet phldrT="[Texto]" custT="1"/>
      <dgm:spPr/>
      <dgm:t>
        <a:bodyPr/>
        <a:lstStyle/>
        <a:p>
          <a:r>
            <a:rPr lang="es-MX" sz="2400"/>
            <a:t>- Se espera que esté relacionado con el nivel de ingreso de cada uno de los países e inversamente relacionado con la distancia entre ellos.</a:t>
          </a:r>
          <a:endParaRPr lang="es-MX" sz="2400" dirty="0"/>
        </a:p>
      </dgm:t>
    </dgm:pt>
    <dgm:pt modelId="{4F3CEFEB-A325-4BDF-AF19-B226291E0A1F}" type="parTrans" cxnId="{61282E96-A49F-4BB7-B392-0DE6F93DD745}">
      <dgm:prSet/>
      <dgm:spPr/>
      <dgm:t>
        <a:bodyPr/>
        <a:lstStyle/>
        <a:p>
          <a:endParaRPr lang="es-MX"/>
        </a:p>
      </dgm:t>
    </dgm:pt>
    <dgm:pt modelId="{B00CC673-6601-4B67-92D3-3E92913BD861}" type="sibTrans" cxnId="{61282E96-A49F-4BB7-B392-0DE6F93DD745}">
      <dgm:prSet/>
      <dgm:spPr/>
      <dgm:t>
        <a:bodyPr/>
        <a:lstStyle/>
        <a:p>
          <a:endParaRPr lang="es-MX"/>
        </a:p>
      </dgm:t>
    </dgm:pt>
    <dgm:pt modelId="{0E6B46A7-5575-44CF-809C-C0F2171C0001}" type="pres">
      <dgm:prSet presAssocID="{2203634F-01AB-4B71-8056-062F7B53F991}" presName="composite" presStyleCnt="0">
        <dgm:presLayoutVars>
          <dgm:chMax val="1"/>
          <dgm:dir/>
          <dgm:resizeHandles val="exact"/>
        </dgm:presLayoutVars>
      </dgm:prSet>
      <dgm:spPr/>
      <dgm:t>
        <a:bodyPr/>
        <a:lstStyle/>
        <a:p>
          <a:endParaRPr lang="es-MX"/>
        </a:p>
      </dgm:t>
    </dgm:pt>
    <dgm:pt modelId="{55F6CAF3-1BC6-429A-8EA9-A4695B31E7E8}" type="pres">
      <dgm:prSet presAssocID="{490835BE-71F1-446B-9D13-542FB955C079}" presName="roof" presStyleLbl="dkBgShp" presStyleIdx="0" presStyleCnt="2"/>
      <dgm:spPr/>
      <dgm:t>
        <a:bodyPr/>
        <a:lstStyle/>
        <a:p>
          <a:endParaRPr lang="es-MX"/>
        </a:p>
      </dgm:t>
    </dgm:pt>
    <dgm:pt modelId="{90360117-8FDB-41DE-896D-EDE1F9143E57}" type="pres">
      <dgm:prSet presAssocID="{490835BE-71F1-446B-9D13-542FB955C079}" presName="pillars" presStyleCnt="0"/>
      <dgm:spPr/>
    </dgm:pt>
    <dgm:pt modelId="{E182B6E1-0AFC-4899-B5A2-B71CC8A8A34B}" type="pres">
      <dgm:prSet presAssocID="{490835BE-71F1-446B-9D13-542FB955C079}" presName="pillar1" presStyleLbl="node1" presStyleIdx="0" presStyleCnt="3">
        <dgm:presLayoutVars>
          <dgm:bulletEnabled val="1"/>
        </dgm:presLayoutVars>
      </dgm:prSet>
      <dgm:spPr/>
      <dgm:t>
        <a:bodyPr/>
        <a:lstStyle/>
        <a:p>
          <a:endParaRPr lang="es-MX"/>
        </a:p>
      </dgm:t>
    </dgm:pt>
    <dgm:pt modelId="{DB3E625D-1CF3-4362-ACF0-E3F4B4F831C9}" type="pres">
      <dgm:prSet presAssocID="{61C83E00-2E75-4523-A969-8D6A496395E9}" presName="pillarX" presStyleLbl="node1" presStyleIdx="1" presStyleCnt="3">
        <dgm:presLayoutVars>
          <dgm:bulletEnabled val="1"/>
        </dgm:presLayoutVars>
      </dgm:prSet>
      <dgm:spPr/>
      <dgm:t>
        <a:bodyPr/>
        <a:lstStyle/>
        <a:p>
          <a:endParaRPr lang="es-MX"/>
        </a:p>
      </dgm:t>
    </dgm:pt>
    <dgm:pt modelId="{9C54EF8A-D8CC-42AA-9718-0319E7100F94}" type="pres">
      <dgm:prSet presAssocID="{0724C048-BE83-4657-B1F4-879A62F299FE}" presName="pillarX" presStyleLbl="node1" presStyleIdx="2" presStyleCnt="3">
        <dgm:presLayoutVars>
          <dgm:bulletEnabled val="1"/>
        </dgm:presLayoutVars>
      </dgm:prSet>
      <dgm:spPr/>
      <dgm:t>
        <a:bodyPr/>
        <a:lstStyle/>
        <a:p>
          <a:endParaRPr lang="es-MX"/>
        </a:p>
      </dgm:t>
    </dgm:pt>
    <dgm:pt modelId="{75B061F7-B56F-4431-9B56-38446666D17B}" type="pres">
      <dgm:prSet presAssocID="{490835BE-71F1-446B-9D13-542FB955C079}" presName="base" presStyleLbl="dkBgShp" presStyleIdx="1" presStyleCnt="2"/>
      <dgm:spPr/>
    </dgm:pt>
  </dgm:ptLst>
  <dgm:cxnLst>
    <dgm:cxn modelId="{E8B725C4-5BF4-4D19-A127-2D1FFDF95270}" srcId="{2203634F-01AB-4B71-8056-062F7B53F991}" destId="{490835BE-71F1-446B-9D13-542FB955C079}" srcOrd="0" destOrd="0" parTransId="{C5ADEB98-1BA3-40DE-AC2A-4F2A2CFBC6BC}" sibTransId="{7BD0FD96-EF4D-4BF2-A7E5-10931D90B617}"/>
    <dgm:cxn modelId="{24E7EA86-65E0-465A-BC89-9A86D583BBD4}" type="presOf" srcId="{80E9771B-0DC1-4726-8698-42BD323BD810}" destId="{E182B6E1-0AFC-4899-B5A2-B71CC8A8A34B}" srcOrd="0" destOrd="0" presId="urn:microsoft.com/office/officeart/2005/8/layout/hList3"/>
    <dgm:cxn modelId="{73B8CC48-A22D-450E-8293-EDC0246E31A8}" srcId="{490835BE-71F1-446B-9D13-542FB955C079}" destId="{61C83E00-2E75-4523-A969-8D6A496395E9}" srcOrd="1" destOrd="0" parTransId="{C8888F4D-A9C6-43FD-AF23-F26933FEFA1D}" sibTransId="{C7992B0F-432F-4043-931F-68867F369C1A}"/>
    <dgm:cxn modelId="{4A9EBB9B-27D5-4CF4-B401-80A5E276ED25}" type="presOf" srcId="{490835BE-71F1-446B-9D13-542FB955C079}" destId="{55F6CAF3-1BC6-429A-8EA9-A4695B31E7E8}" srcOrd="0" destOrd="0" presId="urn:microsoft.com/office/officeart/2005/8/layout/hList3"/>
    <dgm:cxn modelId="{078B456D-491A-43EF-8E24-1B785B511C10}" srcId="{490835BE-71F1-446B-9D13-542FB955C079}" destId="{80E9771B-0DC1-4726-8698-42BD323BD810}" srcOrd="0" destOrd="0" parTransId="{8036BE2F-0148-4D81-A7B1-98F006BCA6C2}" sibTransId="{E8166A9C-C2BE-4CF6-8CDA-CBC15AC9A90E}"/>
    <dgm:cxn modelId="{C776BD23-FA74-4CCD-B46E-FC6E2891E46C}" type="presOf" srcId="{2203634F-01AB-4B71-8056-062F7B53F991}" destId="{0E6B46A7-5575-44CF-809C-C0F2171C0001}" srcOrd="0" destOrd="0" presId="urn:microsoft.com/office/officeart/2005/8/layout/hList3"/>
    <dgm:cxn modelId="{61282E96-A49F-4BB7-B392-0DE6F93DD745}" srcId="{490835BE-71F1-446B-9D13-542FB955C079}" destId="{0724C048-BE83-4657-B1F4-879A62F299FE}" srcOrd="2" destOrd="0" parTransId="{4F3CEFEB-A325-4BDF-AF19-B226291E0A1F}" sibTransId="{B00CC673-6601-4B67-92D3-3E92913BD861}"/>
    <dgm:cxn modelId="{6FE28C9D-C048-4B1F-BA94-0D4F603905D0}" type="presOf" srcId="{0724C048-BE83-4657-B1F4-879A62F299FE}" destId="{9C54EF8A-D8CC-42AA-9718-0319E7100F94}" srcOrd="0" destOrd="0" presId="urn:microsoft.com/office/officeart/2005/8/layout/hList3"/>
    <dgm:cxn modelId="{2B9D3DB6-C4DF-4659-B2A8-FEE0FE4026B1}" type="presOf" srcId="{61C83E00-2E75-4523-A969-8D6A496395E9}" destId="{DB3E625D-1CF3-4362-ACF0-E3F4B4F831C9}" srcOrd="0" destOrd="0" presId="urn:microsoft.com/office/officeart/2005/8/layout/hList3"/>
    <dgm:cxn modelId="{2D9F3435-2B1F-4222-A964-A706BB810D5F}" type="presParOf" srcId="{0E6B46A7-5575-44CF-809C-C0F2171C0001}" destId="{55F6CAF3-1BC6-429A-8EA9-A4695B31E7E8}" srcOrd="0" destOrd="0" presId="urn:microsoft.com/office/officeart/2005/8/layout/hList3"/>
    <dgm:cxn modelId="{CBC8562A-90AB-496C-8D6B-A07811F8B152}" type="presParOf" srcId="{0E6B46A7-5575-44CF-809C-C0F2171C0001}" destId="{90360117-8FDB-41DE-896D-EDE1F9143E57}" srcOrd="1" destOrd="0" presId="urn:microsoft.com/office/officeart/2005/8/layout/hList3"/>
    <dgm:cxn modelId="{5344AE1F-2C9C-4E91-BADE-FA540A42DFD4}" type="presParOf" srcId="{90360117-8FDB-41DE-896D-EDE1F9143E57}" destId="{E182B6E1-0AFC-4899-B5A2-B71CC8A8A34B}" srcOrd="0" destOrd="0" presId="urn:microsoft.com/office/officeart/2005/8/layout/hList3"/>
    <dgm:cxn modelId="{33B28088-ED5D-4C13-BEAC-4E15231E6021}" type="presParOf" srcId="{90360117-8FDB-41DE-896D-EDE1F9143E57}" destId="{DB3E625D-1CF3-4362-ACF0-E3F4B4F831C9}" srcOrd="1" destOrd="0" presId="urn:microsoft.com/office/officeart/2005/8/layout/hList3"/>
    <dgm:cxn modelId="{4D48592E-4D0C-409C-B4F1-D5B1BD50D5D2}" type="presParOf" srcId="{90360117-8FDB-41DE-896D-EDE1F9143E57}" destId="{9C54EF8A-D8CC-42AA-9718-0319E7100F94}" srcOrd="2" destOrd="0" presId="urn:microsoft.com/office/officeart/2005/8/layout/hList3"/>
    <dgm:cxn modelId="{80BA12E2-E4A6-44E8-9894-AF9E8BC01877}" type="presParOf" srcId="{0E6B46A7-5575-44CF-809C-C0F2171C0001}" destId="{75B061F7-B56F-4431-9B56-38446666D17B}"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E4E158F-6508-45EE-B912-BB30E68B0DD8}" type="doc">
      <dgm:prSet loTypeId="urn:microsoft.com/office/officeart/2005/8/layout/equation1" loCatId="process" qsTypeId="urn:microsoft.com/office/officeart/2005/8/quickstyle/simple1" qsCatId="simple" csTypeId="urn:microsoft.com/office/officeart/2005/8/colors/colorful2" csCatId="colorful" phldr="1"/>
      <dgm:spPr/>
    </dgm:pt>
    <dgm:pt modelId="{ECA3E63E-4779-4140-A4AB-3C117E7AC691}">
      <dgm:prSet phldrT="[Texto]"/>
      <dgm:spPr>
        <a:xfrm>
          <a:off x="3519" y="1543099"/>
          <a:ext cx="977800" cy="977800"/>
        </a:xfrm>
        <a:prstGeom prst="ellipse">
          <a:avLst/>
        </a:prstGeom>
        <a:solidFill>
          <a:srgbClr val="DA1F28">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Corbel" panose="020B0503020204020204"/>
              <a:ea typeface="+mn-ea"/>
              <a:cs typeface="+mn-cs"/>
            </a:rPr>
            <a:t>PBS1</a:t>
          </a:r>
        </a:p>
      </dgm:t>
    </dgm:pt>
    <dgm:pt modelId="{059BBDF6-F44E-4D6F-9DEB-FA56B96B7C28}" type="parTrans" cxnId="{C8F7EB6F-7F4C-4581-B448-E6406BE7377E}">
      <dgm:prSet/>
      <dgm:spPr/>
      <dgm:t>
        <a:bodyPr/>
        <a:lstStyle/>
        <a:p>
          <a:endParaRPr lang="es-MX"/>
        </a:p>
      </dgm:t>
    </dgm:pt>
    <dgm:pt modelId="{DC0F3926-58B9-4274-8D8E-BAC000CC7193}" type="sibTrans" cxnId="{C8F7EB6F-7F4C-4581-B448-E6406BE7377E}">
      <dgm:prSet/>
      <dgm:spPr>
        <a:xfrm>
          <a:off x="1060717" y="1748437"/>
          <a:ext cx="567124" cy="567124"/>
        </a:xfrm>
        <a:prstGeom prst="mathPlus">
          <a:avLst/>
        </a:prstGeom>
        <a:solidFill>
          <a:srgbClr val="DA1F28">
            <a:hueOff val="0"/>
            <a:satOff val="0"/>
            <a:lumOff val="0"/>
            <a:alphaOff val="0"/>
          </a:srgbClr>
        </a:solidFill>
        <a:ln>
          <a:noFill/>
        </a:ln>
        <a:effectLst/>
      </dgm:spPr>
      <dgm:t>
        <a:bodyPr/>
        <a:lstStyle/>
        <a:p>
          <a:endParaRPr lang="es-MX">
            <a:solidFill>
              <a:sysClr val="window" lastClr="FFFFFF"/>
            </a:solidFill>
            <a:latin typeface="Corbel" panose="020B0503020204020204"/>
            <a:ea typeface="+mn-ea"/>
            <a:cs typeface="+mn-cs"/>
          </a:endParaRPr>
        </a:p>
      </dgm:t>
    </dgm:pt>
    <dgm:pt modelId="{C0392045-80F9-4B0D-A014-C4A2E3B63F86}">
      <dgm:prSet phldrT="[Texto]"/>
      <dgm:spPr>
        <a:xfrm>
          <a:off x="3410959" y="1543099"/>
          <a:ext cx="977800" cy="977800"/>
        </a:xfrm>
        <a:prstGeom prst="ellipse">
          <a:avLst/>
        </a:prstGeom>
        <a:solidFill>
          <a:srgbClr val="DA1F28">
            <a:hueOff val="-13442126"/>
            <a:satOff val="5846"/>
            <a:lumOff val="170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Corbel" panose="020B0503020204020204"/>
              <a:ea typeface="+mn-ea"/>
              <a:cs typeface="+mn-cs"/>
            </a:rPr>
            <a:t>PBS3</a:t>
          </a:r>
        </a:p>
      </dgm:t>
    </dgm:pt>
    <dgm:pt modelId="{9B7E3BD1-B081-452D-9A1C-49F9867464BD}" type="parTrans" cxnId="{56239A09-0282-4089-A264-E991A782C317}">
      <dgm:prSet/>
      <dgm:spPr/>
      <dgm:t>
        <a:bodyPr/>
        <a:lstStyle/>
        <a:p>
          <a:endParaRPr lang="es-MX"/>
        </a:p>
      </dgm:t>
    </dgm:pt>
    <dgm:pt modelId="{61773AFB-F13D-46CF-B766-A86DF58450E5}" type="sibTrans" cxnId="{56239A09-0282-4089-A264-E991A782C317}">
      <dgm:prSet/>
      <dgm:spPr>
        <a:xfrm>
          <a:off x="4468157" y="1748437"/>
          <a:ext cx="567124" cy="567124"/>
        </a:xfrm>
        <a:prstGeom prst="mathEqual">
          <a:avLst/>
        </a:prstGeom>
        <a:solidFill>
          <a:srgbClr val="DA1F28">
            <a:hueOff val="-20163188"/>
            <a:satOff val="8769"/>
            <a:lumOff val="2550"/>
            <a:alphaOff val="0"/>
          </a:srgbClr>
        </a:solidFill>
        <a:ln>
          <a:noFill/>
        </a:ln>
        <a:effectLst/>
      </dgm:spPr>
      <dgm:t>
        <a:bodyPr/>
        <a:lstStyle/>
        <a:p>
          <a:endParaRPr lang="es-MX">
            <a:solidFill>
              <a:sysClr val="window" lastClr="FFFFFF"/>
            </a:solidFill>
            <a:latin typeface="Corbel" panose="020B0503020204020204"/>
            <a:ea typeface="+mn-ea"/>
            <a:cs typeface="+mn-cs"/>
          </a:endParaRPr>
        </a:p>
      </dgm:t>
    </dgm:pt>
    <dgm:pt modelId="{67E0FB25-4877-441A-AFAF-570AFCD1DDC2}">
      <dgm:prSet phldrT="[Texto]"/>
      <dgm:spPr>
        <a:xfrm>
          <a:off x="5114679" y="1543099"/>
          <a:ext cx="977800" cy="977800"/>
        </a:xfrm>
        <a:prstGeom prst="ellipse">
          <a:avLst/>
        </a:prstGeom>
        <a:solidFill>
          <a:srgbClr val="DA1F28">
            <a:hueOff val="-20163188"/>
            <a:satOff val="8769"/>
            <a:lumOff val="255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Corbel" panose="020B0503020204020204"/>
              <a:ea typeface="+mn-ea"/>
              <a:cs typeface="+mn-cs"/>
            </a:rPr>
            <a:t>PTB</a:t>
          </a:r>
        </a:p>
      </dgm:t>
    </dgm:pt>
    <dgm:pt modelId="{6F62CBB0-3695-4B73-942D-0F3F71B55FC3}" type="parTrans" cxnId="{7DFEC237-507E-4D35-884B-28F292415118}">
      <dgm:prSet/>
      <dgm:spPr/>
      <dgm:t>
        <a:bodyPr/>
        <a:lstStyle/>
        <a:p>
          <a:endParaRPr lang="es-MX"/>
        </a:p>
      </dgm:t>
    </dgm:pt>
    <dgm:pt modelId="{D90819EC-DFED-4448-BFE8-0CC01C8BBA0C}" type="sibTrans" cxnId="{7DFEC237-507E-4D35-884B-28F292415118}">
      <dgm:prSet/>
      <dgm:spPr/>
      <dgm:t>
        <a:bodyPr/>
        <a:lstStyle/>
        <a:p>
          <a:endParaRPr lang="es-MX"/>
        </a:p>
      </dgm:t>
    </dgm:pt>
    <dgm:pt modelId="{AEFB8474-9451-4862-924E-011076B452B5}">
      <dgm:prSet/>
      <dgm:spPr>
        <a:xfrm>
          <a:off x="1707239" y="1543099"/>
          <a:ext cx="977800" cy="977800"/>
        </a:xfrm>
        <a:prstGeom prst="ellipse">
          <a:avLst/>
        </a:prstGeom>
        <a:solidFill>
          <a:srgbClr val="DA1F28">
            <a:hueOff val="-6721063"/>
            <a:satOff val="2923"/>
            <a:lumOff val="850"/>
            <a:alphaOff val="0"/>
          </a:srgbClr>
        </a:solidFill>
        <a:ln w="10795" cap="flat" cmpd="sng" algn="ctr">
          <a:solidFill>
            <a:sysClr val="window" lastClr="FFFFFF">
              <a:hueOff val="0"/>
              <a:satOff val="0"/>
              <a:lumOff val="0"/>
              <a:alphaOff val="0"/>
            </a:sysClr>
          </a:solidFill>
          <a:prstDash val="solid"/>
        </a:ln>
        <a:effectLst/>
      </dgm:spPr>
      <dgm:t>
        <a:bodyPr/>
        <a:lstStyle/>
        <a:p>
          <a:r>
            <a:rPr lang="es-MX" dirty="0">
              <a:solidFill>
                <a:sysClr val="window" lastClr="FFFFFF"/>
              </a:solidFill>
              <a:latin typeface="Corbel" panose="020B0503020204020204"/>
              <a:ea typeface="+mn-ea"/>
              <a:cs typeface="+mn-cs"/>
            </a:rPr>
            <a:t>PBS2</a:t>
          </a:r>
        </a:p>
      </dgm:t>
    </dgm:pt>
    <dgm:pt modelId="{B301128F-778B-4EFD-B2C0-D18BFD809E91}" type="parTrans" cxnId="{E1A6532A-498B-4E65-8FBA-95C5D832E470}">
      <dgm:prSet/>
      <dgm:spPr/>
      <dgm:t>
        <a:bodyPr/>
        <a:lstStyle/>
        <a:p>
          <a:endParaRPr lang="es-MX"/>
        </a:p>
      </dgm:t>
    </dgm:pt>
    <dgm:pt modelId="{454B1652-C056-4C7E-A33B-5C49B3691F13}" type="sibTrans" cxnId="{E1A6532A-498B-4E65-8FBA-95C5D832E470}">
      <dgm:prSet/>
      <dgm:spPr>
        <a:xfrm>
          <a:off x="2764437" y="1748437"/>
          <a:ext cx="567124" cy="567124"/>
        </a:xfrm>
        <a:prstGeom prst="mathPlus">
          <a:avLst/>
        </a:prstGeom>
        <a:solidFill>
          <a:srgbClr val="DA1F28">
            <a:hueOff val="-10081594"/>
            <a:satOff val="4384"/>
            <a:lumOff val="1275"/>
            <a:alphaOff val="0"/>
          </a:srgbClr>
        </a:solidFill>
        <a:ln>
          <a:noFill/>
        </a:ln>
        <a:effectLst/>
      </dgm:spPr>
      <dgm:t>
        <a:bodyPr/>
        <a:lstStyle/>
        <a:p>
          <a:endParaRPr lang="es-MX">
            <a:solidFill>
              <a:sysClr val="window" lastClr="FFFFFF"/>
            </a:solidFill>
            <a:latin typeface="Corbel" panose="020B0503020204020204"/>
            <a:ea typeface="+mn-ea"/>
            <a:cs typeface="+mn-cs"/>
          </a:endParaRPr>
        </a:p>
      </dgm:t>
    </dgm:pt>
    <dgm:pt modelId="{01C9CF7D-20BF-4E8D-AFB4-341FF1E74C70}" type="pres">
      <dgm:prSet presAssocID="{6E4E158F-6508-45EE-B912-BB30E68B0DD8}" presName="linearFlow" presStyleCnt="0">
        <dgm:presLayoutVars>
          <dgm:dir/>
          <dgm:resizeHandles val="exact"/>
        </dgm:presLayoutVars>
      </dgm:prSet>
      <dgm:spPr/>
    </dgm:pt>
    <dgm:pt modelId="{876DD0EF-4878-48E6-8A37-33C5CE28B9D6}" type="pres">
      <dgm:prSet presAssocID="{ECA3E63E-4779-4140-A4AB-3C117E7AC691}" presName="node" presStyleLbl="node1" presStyleIdx="0" presStyleCnt="4">
        <dgm:presLayoutVars>
          <dgm:bulletEnabled val="1"/>
        </dgm:presLayoutVars>
      </dgm:prSet>
      <dgm:spPr/>
      <dgm:t>
        <a:bodyPr/>
        <a:lstStyle/>
        <a:p>
          <a:endParaRPr lang="es-MX"/>
        </a:p>
      </dgm:t>
    </dgm:pt>
    <dgm:pt modelId="{628AEFA5-BB10-4598-B228-EB389A5E7E04}" type="pres">
      <dgm:prSet presAssocID="{DC0F3926-58B9-4274-8D8E-BAC000CC7193}" presName="spacerL" presStyleCnt="0"/>
      <dgm:spPr/>
    </dgm:pt>
    <dgm:pt modelId="{B17EF422-7B55-4E2F-89FE-480570CC64D4}" type="pres">
      <dgm:prSet presAssocID="{DC0F3926-58B9-4274-8D8E-BAC000CC7193}" presName="sibTrans" presStyleLbl="sibTrans2D1" presStyleIdx="0" presStyleCnt="3"/>
      <dgm:spPr/>
      <dgm:t>
        <a:bodyPr/>
        <a:lstStyle/>
        <a:p>
          <a:endParaRPr lang="es-MX"/>
        </a:p>
      </dgm:t>
    </dgm:pt>
    <dgm:pt modelId="{EE981438-6F1A-468A-AB01-1AB7F556B6B0}" type="pres">
      <dgm:prSet presAssocID="{DC0F3926-58B9-4274-8D8E-BAC000CC7193}" presName="spacerR" presStyleCnt="0"/>
      <dgm:spPr/>
    </dgm:pt>
    <dgm:pt modelId="{8E0324F8-2526-4AA8-9311-58E33CAB7AD2}" type="pres">
      <dgm:prSet presAssocID="{AEFB8474-9451-4862-924E-011076B452B5}" presName="node" presStyleLbl="node1" presStyleIdx="1" presStyleCnt="4">
        <dgm:presLayoutVars>
          <dgm:bulletEnabled val="1"/>
        </dgm:presLayoutVars>
      </dgm:prSet>
      <dgm:spPr/>
      <dgm:t>
        <a:bodyPr/>
        <a:lstStyle/>
        <a:p>
          <a:endParaRPr lang="es-MX"/>
        </a:p>
      </dgm:t>
    </dgm:pt>
    <dgm:pt modelId="{631E33E2-29B4-49FE-8435-38C79C74C5E6}" type="pres">
      <dgm:prSet presAssocID="{454B1652-C056-4C7E-A33B-5C49B3691F13}" presName="spacerL" presStyleCnt="0"/>
      <dgm:spPr/>
    </dgm:pt>
    <dgm:pt modelId="{3C2174AC-C920-4D21-9D99-22E91349B54F}" type="pres">
      <dgm:prSet presAssocID="{454B1652-C056-4C7E-A33B-5C49B3691F13}" presName="sibTrans" presStyleLbl="sibTrans2D1" presStyleIdx="1" presStyleCnt="3"/>
      <dgm:spPr/>
      <dgm:t>
        <a:bodyPr/>
        <a:lstStyle/>
        <a:p>
          <a:endParaRPr lang="es-MX"/>
        </a:p>
      </dgm:t>
    </dgm:pt>
    <dgm:pt modelId="{4368514B-01F9-4663-9DDE-DB0E3AE28237}" type="pres">
      <dgm:prSet presAssocID="{454B1652-C056-4C7E-A33B-5C49B3691F13}" presName="spacerR" presStyleCnt="0"/>
      <dgm:spPr/>
    </dgm:pt>
    <dgm:pt modelId="{1D04B0CE-6622-453C-A4A3-D930438249B8}" type="pres">
      <dgm:prSet presAssocID="{C0392045-80F9-4B0D-A014-C4A2E3B63F86}" presName="node" presStyleLbl="node1" presStyleIdx="2" presStyleCnt="4">
        <dgm:presLayoutVars>
          <dgm:bulletEnabled val="1"/>
        </dgm:presLayoutVars>
      </dgm:prSet>
      <dgm:spPr/>
      <dgm:t>
        <a:bodyPr/>
        <a:lstStyle/>
        <a:p>
          <a:endParaRPr lang="es-MX"/>
        </a:p>
      </dgm:t>
    </dgm:pt>
    <dgm:pt modelId="{632312CD-16EC-44BB-90A3-7BEC47B5622D}" type="pres">
      <dgm:prSet presAssocID="{61773AFB-F13D-46CF-B766-A86DF58450E5}" presName="spacerL" presStyleCnt="0"/>
      <dgm:spPr/>
    </dgm:pt>
    <dgm:pt modelId="{D8323D62-3103-4517-98F6-24D9A592936E}" type="pres">
      <dgm:prSet presAssocID="{61773AFB-F13D-46CF-B766-A86DF58450E5}" presName="sibTrans" presStyleLbl="sibTrans2D1" presStyleIdx="2" presStyleCnt="3"/>
      <dgm:spPr/>
      <dgm:t>
        <a:bodyPr/>
        <a:lstStyle/>
        <a:p>
          <a:endParaRPr lang="es-MX"/>
        </a:p>
      </dgm:t>
    </dgm:pt>
    <dgm:pt modelId="{C7C692A7-9EE6-4B01-9087-34FF324C4F03}" type="pres">
      <dgm:prSet presAssocID="{61773AFB-F13D-46CF-B766-A86DF58450E5}" presName="spacerR" presStyleCnt="0"/>
      <dgm:spPr/>
    </dgm:pt>
    <dgm:pt modelId="{79289962-D106-4307-8E19-A86169CBC913}" type="pres">
      <dgm:prSet presAssocID="{67E0FB25-4877-441A-AFAF-570AFCD1DDC2}" presName="node" presStyleLbl="node1" presStyleIdx="3" presStyleCnt="4">
        <dgm:presLayoutVars>
          <dgm:bulletEnabled val="1"/>
        </dgm:presLayoutVars>
      </dgm:prSet>
      <dgm:spPr/>
      <dgm:t>
        <a:bodyPr/>
        <a:lstStyle/>
        <a:p>
          <a:endParaRPr lang="es-MX"/>
        </a:p>
      </dgm:t>
    </dgm:pt>
  </dgm:ptLst>
  <dgm:cxnLst>
    <dgm:cxn modelId="{56239A09-0282-4089-A264-E991A782C317}" srcId="{6E4E158F-6508-45EE-B912-BB30E68B0DD8}" destId="{C0392045-80F9-4B0D-A014-C4A2E3B63F86}" srcOrd="2" destOrd="0" parTransId="{9B7E3BD1-B081-452D-9A1C-49F9867464BD}" sibTransId="{61773AFB-F13D-46CF-B766-A86DF58450E5}"/>
    <dgm:cxn modelId="{1CB44C63-0B88-49A0-86D0-BBED5CC76630}" type="presOf" srcId="{61773AFB-F13D-46CF-B766-A86DF58450E5}" destId="{D8323D62-3103-4517-98F6-24D9A592936E}" srcOrd="0" destOrd="0" presId="urn:microsoft.com/office/officeart/2005/8/layout/equation1"/>
    <dgm:cxn modelId="{C8F7EB6F-7F4C-4581-B448-E6406BE7377E}" srcId="{6E4E158F-6508-45EE-B912-BB30E68B0DD8}" destId="{ECA3E63E-4779-4140-A4AB-3C117E7AC691}" srcOrd="0" destOrd="0" parTransId="{059BBDF6-F44E-4D6F-9DEB-FA56B96B7C28}" sibTransId="{DC0F3926-58B9-4274-8D8E-BAC000CC7193}"/>
    <dgm:cxn modelId="{81F97473-C681-4735-91F6-2A924ECB846D}" type="presOf" srcId="{67E0FB25-4877-441A-AFAF-570AFCD1DDC2}" destId="{79289962-D106-4307-8E19-A86169CBC913}" srcOrd="0" destOrd="0" presId="urn:microsoft.com/office/officeart/2005/8/layout/equation1"/>
    <dgm:cxn modelId="{CDB35C10-1386-475F-B01A-8263DB84A5A2}" type="presOf" srcId="{C0392045-80F9-4B0D-A014-C4A2E3B63F86}" destId="{1D04B0CE-6622-453C-A4A3-D930438249B8}" srcOrd="0" destOrd="0" presId="urn:microsoft.com/office/officeart/2005/8/layout/equation1"/>
    <dgm:cxn modelId="{B6C76115-1F59-47C6-8C5C-C64C40F34CB3}" type="presOf" srcId="{AEFB8474-9451-4862-924E-011076B452B5}" destId="{8E0324F8-2526-4AA8-9311-58E33CAB7AD2}" srcOrd="0" destOrd="0" presId="urn:microsoft.com/office/officeart/2005/8/layout/equation1"/>
    <dgm:cxn modelId="{7DFEC237-507E-4D35-884B-28F292415118}" srcId="{6E4E158F-6508-45EE-B912-BB30E68B0DD8}" destId="{67E0FB25-4877-441A-AFAF-570AFCD1DDC2}" srcOrd="3" destOrd="0" parTransId="{6F62CBB0-3695-4B73-942D-0F3F71B55FC3}" sibTransId="{D90819EC-DFED-4448-BFE8-0CC01C8BBA0C}"/>
    <dgm:cxn modelId="{7B50267B-75AF-49FA-8454-E333E9AEA689}" type="presOf" srcId="{ECA3E63E-4779-4140-A4AB-3C117E7AC691}" destId="{876DD0EF-4878-48E6-8A37-33C5CE28B9D6}" srcOrd="0" destOrd="0" presId="urn:microsoft.com/office/officeart/2005/8/layout/equation1"/>
    <dgm:cxn modelId="{E2316B05-484D-4CE8-9671-A46EE062B29E}" type="presOf" srcId="{6E4E158F-6508-45EE-B912-BB30E68B0DD8}" destId="{01C9CF7D-20BF-4E8D-AFB4-341FF1E74C70}" srcOrd="0" destOrd="0" presId="urn:microsoft.com/office/officeart/2005/8/layout/equation1"/>
    <dgm:cxn modelId="{E1A6532A-498B-4E65-8FBA-95C5D832E470}" srcId="{6E4E158F-6508-45EE-B912-BB30E68B0DD8}" destId="{AEFB8474-9451-4862-924E-011076B452B5}" srcOrd="1" destOrd="0" parTransId="{B301128F-778B-4EFD-B2C0-D18BFD809E91}" sibTransId="{454B1652-C056-4C7E-A33B-5C49B3691F13}"/>
    <dgm:cxn modelId="{AF977F5F-8436-498D-B865-D33FD77EA768}" type="presOf" srcId="{DC0F3926-58B9-4274-8D8E-BAC000CC7193}" destId="{B17EF422-7B55-4E2F-89FE-480570CC64D4}" srcOrd="0" destOrd="0" presId="urn:microsoft.com/office/officeart/2005/8/layout/equation1"/>
    <dgm:cxn modelId="{7B6250E5-4958-4382-97F9-95618F44D04D}" type="presOf" srcId="{454B1652-C056-4C7E-A33B-5C49B3691F13}" destId="{3C2174AC-C920-4D21-9D99-22E91349B54F}" srcOrd="0" destOrd="0" presId="urn:microsoft.com/office/officeart/2005/8/layout/equation1"/>
    <dgm:cxn modelId="{D9A55292-4D03-4557-95F0-BF1D20A5816E}" type="presParOf" srcId="{01C9CF7D-20BF-4E8D-AFB4-341FF1E74C70}" destId="{876DD0EF-4878-48E6-8A37-33C5CE28B9D6}" srcOrd="0" destOrd="0" presId="urn:microsoft.com/office/officeart/2005/8/layout/equation1"/>
    <dgm:cxn modelId="{6B94777A-66DD-4934-917D-DD76B0B5E06C}" type="presParOf" srcId="{01C9CF7D-20BF-4E8D-AFB4-341FF1E74C70}" destId="{628AEFA5-BB10-4598-B228-EB389A5E7E04}" srcOrd="1" destOrd="0" presId="urn:microsoft.com/office/officeart/2005/8/layout/equation1"/>
    <dgm:cxn modelId="{1ADCC1A3-C8DD-4913-B01F-2971D74D7C11}" type="presParOf" srcId="{01C9CF7D-20BF-4E8D-AFB4-341FF1E74C70}" destId="{B17EF422-7B55-4E2F-89FE-480570CC64D4}" srcOrd="2" destOrd="0" presId="urn:microsoft.com/office/officeart/2005/8/layout/equation1"/>
    <dgm:cxn modelId="{005AA2E7-C9AE-4083-9DE2-B56AAFE461D5}" type="presParOf" srcId="{01C9CF7D-20BF-4E8D-AFB4-341FF1E74C70}" destId="{EE981438-6F1A-468A-AB01-1AB7F556B6B0}" srcOrd="3" destOrd="0" presId="urn:microsoft.com/office/officeart/2005/8/layout/equation1"/>
    <dgm:cxn modelId="{C625DE30-5FDC-4AFE-9F5D-7C278BBE8F47}" type="presParOf" srcId="{01C9CF7D-20BF-4E8D-AFB4-341FF1E74C70}" destId="{8E0324F8-2526-4AA8-9311-58E33CAB7AD2}" srcOrd="4" destOrd="0" presId="urn:microsoft.com/office/officeart/2005/8/layout/equation1"/>
    <dgm:cxn modelId="{D76CB728-3C73-4AF1-8504-8894298BFB93}" type="presParOf" srcId="{01C9CF7D-20BF-4E8D-AFB4-341FF1E74C70}" destId="{631E33E2-29B4-49FE-8435-38C79C74C5E6}" srcOrd="5" destOrd="0" presId="urn:microsoft.com/office/officeart/2005/8/layout/equation1"/>
    <dgm:cxn modelId="{668CA87E-8657-4175-A797-383722233848}" type="presParOf" srcId="{01C9CF7D-20BF-4E8D-AFB4-341FF1E74C70}" destId="{3C2174AC-C920-4D21-9D99-22E91349B54F}" srcOrd="6" destOrd="0" presId="urn:microsoft.com/office/officeart/2005/8/layout/equation1"/>
    <dgm:cxn modelId="{B07C9164-996C-4D5E-8CD4-7C3F01141C79}" type="presParOf" srcId="{01C9CF7D-20BF-4E8D-AFB4-341FF1E74C70}" destId="{4368514B-01F9-4663-9DDE-DB0E3AE28237}" srcOrd="7" destOrd="0" presId="urn:microsoft.com/office/officeart/2005/8/layout/equation1"/>
    <dgm:cxn modelId="{5D7E3C4F-CBC5-49AB-B581-5667F02DC2B8}" type="presParOf" srcId="{01C9CF7D-20BF-4E8D-AFB4-341FF1E74C70}" destId="{1D04B0CE-6622-453C-A4A3-D930438249B8}" srcOrd="8" destOrd="0" presId="urn:microsoft.com/office/officeart/2005/8/layout/equation1"/>
    <dgm:cxn modelId="{6F529A50-65AB-4EDB-8A57-3877569C0066}" type="presParOf" srcId="{01C9CF7D-20BF-4E8D-AFB4-341FF1E74C70}" destId="{632312CD-16EC-44BB-90A3-7BEC47B5622D}" srcOrd="9" destOrd="0" presId="urn:microsoft.com/office/officeart/2005/8/layout/equation1"/>
    <dgm:cxn modelId="{C214F439-B5F6-40E8-9661-C906BE53922E}" type="presParOf" srcId="{01C9CF7D-20BF-4E8D-AFB4-341FF1E74C70}" destId="{D8323D62-3103-4517-98F6-24D9A592936E}" srcOrd="10" destOrd="0" presId="urn:microsoft.com/office/officeart/2005/8/layout/equation1"/>
    <dgm:cxn modelId="{73CDB8ED-5C2F-4F60-A15E-20B0BBF40E70}" type="presParOf" srcId="{01C9CF7D-20BF-4E8D-AFB4-341FF1E74C70}" destId="{C7C692A7-9EE6-4B01-9087-34FF324C4F03}" srcOrd="11" destOrd="0" presId="urn:microsoft.com/office/officeart/2005/8/layout/equation1"/>
    <dgm:cxn modelId="{F3CF5751-6EFA-4B8A-9B9C-CA79CB3EB69B}" type="presParOf" srcId="{01C9CF7D-20BF-4E8D-AFB4-341FF1E74C70}" destId="{79289962-D106-4307-8E19-A86169CBC913}" srcOrd="12" destOrd="0" presId="urn:microsoft.com/office/officeart/2005/8/layout/equati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044AE94-6880-4E30-B6DF-63A787974ACD}"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s-MX"/>
        </a:p>
      </dgm:t>
    </dgm:pt>
    <dgm:pt modelId="{52D62757-55A5-4E9A-9793-8BE3FC91FC56}">
      <dgm:prSet phldrT="[Texto]" custT="1"/>
      <dgm:spPr/>
      <dgm:t>
        <a:bodyPr/>
        <a:lstStyle/>
        <a:p>
          <a:r>
            <a:rPr lang="es-MX" sz="2000" b="1"/>
            <a:t>VALOR AGREGADO CENSAL BRUTO</a:t>
          </a:r>
          <a:endParaRPr lang="es-MX" sz="2000" b="1" dirty="0"/>
        </a:p>
      </dgm:t>
    </dgm:pt>
    <dgm:pt modelId="{55D8C3F8-C866-44BD-A12E-44F35357D176}" type="parTrans" cxnId="{490A98DF-A711-4F5F-9E0F-85A65C6C4235}">
      <dgm:prSet/>
      <dgm:spPr/>
      <dgm:t>
        <a:bodyPr/>
        <a:lstStyle/>
        <a:p>
          <a:endParaRPr lang="es-MX"/>
        </a:p>
      </dgm:t>
    </dgm:pt>
    <dgm:pt modelId="{4EA8B97D-722A-4140-8D62-234FAED35AB3}" type="sibTrans" cxnId="{490A98DF-A711-4F5F-9E0F-85A65C6C4235}">
      <dgm:prSet/>
      <dgm:spPr/>
      <dgm:t>
        <a:bodyPr/>
        <a:lstStyle/>
        <a:p>
          <a:endParaRPr lang="es-MX"/>
        </a:p>
      </dgm:t>
    </dgm:pt>
    <dgm:pt modelId="{5013CBD5-BC96-4422-BEB9-D597E43F4738}">
      <dgm:prSet phldrT="[Texto]" custT="1"/>
      <dgm:spPr/>
      <dgm:t>
        <a:bodyPr/>
        <a:lstStyle/>
        <a:p>
          <a:r>
            <a:rPr lang="es-MX" sz="2400" dirty="0"/>
            <a:t>Valor de la producción que se añade durante el proceso de trabajo</a:t>
          </a:r>
        </a:p>
      </dgm:t>
    </dgm:pt>
    <dgm:pt modelId="{8F2C30A3-FC79-4AB2-8066-74D04793CA89}" type="parTrans" cxnId="{5E0F74F2-AD74-472E-8F4A-5F206D49CD54}">
      <dgm:prSet/>
      <dgm:spPr/>
      <dgm:t>
        <a:bodyPr/>
        <a:lstStyle/>
        <a:p>
          <a:endParaRPr lang="es-MX"/>
        </a:p>
      </dgm:t>
    </dgm:pt>
    <dgm:pt modelId="{FC1DF2B6-1E8D-4D03-8A8E-7B54D3F1987D}" type="sibTrans" cxnId="{5E0F74F2-AD74-472E-8F4A-5F206D49CD54}">
      <dgm:prSet/>
      <dgm:spPr/>
      <dgm:t>
        <a:bodyPr/>
        <a:lstStyle/>
        <a:p>
          <a:endParaRPr lang="es-MX"/>
        </a:p>
      </dgm:t>
    </dgm:pt>
    <dgm:pt modelId="{EE6B9104-33BA-499E-9C80-793A89886B2A}">
      <dgm:prSet phldrT="[Texto]"/>
      <dgm:spPr/>
      <dgm:t>
        <a:bodyPr/>
        <a:lstStyle/>
        <a:p>
          <a:r>
            <a:rPr lang="es-MX" dirty="0"/>
            <a:t>Capital</a:t>
          </a:r>
        </a:p>
      </dgm:t>
    </dgm:pt>
    <dgm:pt modelId="{294BFDF4-DCEB-4998-8055-50139D0F29A0}" type="parTrans" cxnId="{BD56A0E7-D3D2-454F-AAE1-F188F2419AA6}">
      <dgm:prSet/>
      <dgm:spPr/>
      <dgm:t>
        <a:bodyPr/>
        <a:lstStyle/>
        <a:p>
          <a:endParaRPr lang="es-MX"/>
        </a:p>
      </dgm:t>
    </dgm:pt>
    <dgm:pt modelId="{289924D0-B037-4506-A0E0-D8CED9D00D81}" type="sibTrans" cxnId="{BD56A0E7-D3D2-454F-AAE1-F188F2419AA6}">
      <dgm:prSet/>
      <dgm:spPr/>
      <dgm:t>
        <a:bodyPr/>
        <a:lstStyle/>
        <a:p>
          <a:endParaRPr lang="es-MX"/>
        </a:p>
      </dgm:t>
    </dgm:pt>
    <dgm:pt modelId="{A8D77D3C-D059-43A9-AA6F-DC4DC6F1E518}">
      <dgm:prSet phldrT="[Texto]"/>
      <dgm:spPr/>
      <dgm:t>
        <a:bodyPr/>
        <a:lstStyle/>
        <a:p>
          <a:r>
            <a:rPr lang="es-MX" dirty="0"/>
            <a:t>Organización</a:t>
          </a:r>
        </a:p>
      </dgm:t>
    </dgm:pt>
    <dgm:pt modelId="{E51D5363-52E9-4F93-8860-D28A4AC2B7DA}" type="parTrans" cxnId="{5CEDE176-C92D-4A81-8C01-441D556852C1}">
      <dgm:prSet/>
      <dgm:spPr/>
      <dgm:t>
        <a:bodyPr/>
        <a:lstStyle/>
        <a:p>
          <a:endParaRPr lang="es-MX"/>
        </a:p>
      </dgm:t>
    </dgm:pt>
    <dgm:pt modelId="{485EAE3A-59FE-41DD-B4C7-8F76C36BB8EE}" type="sibTrans" cxnId="{5CEDE176-C92D-4A81-8C01-441D556852C1}">
      <dgm:prSet/>
      <dgm:spPr/>
      <dgm:t>
        <a:bodyPr/>
        <a:lstStyle/>
        <a:p>
          <a:endParaRPr lang="es-MX"/>
        </a:p>
      </dgm:t>
    </dgm:pt>
    <dgm:pt modelId="{BC09EA21-45E9-41FC-AF56-ABA08B2E8784}">
      <dgm:prSet phldrT="[Texto]" custT="1"/>
      <dgm:spPr/>
      <dgm:t>
        <a:bodyPr/>
        <a:lstStyle/>
        <a:p>
          <a:r>
            <a:rPr lang="es-MX" sz="2400" dirty="0"/>
            <a:t>Por la actividad creadora y de transformación de personal ocupado</a:t>
          </a:r>
        </a:p>
      </dgm:t>
    </dgm:pt>
    <dgm:pt modelId="{349A6225-0922-41D4-9F51-BFA7C697AC8C}" type="parTrans" cxnId="{346122FC-394B-41E1-AF68-9579DF7A3B9F}">
      <dgm:prSet/>
      <dgm:spPr/>
      <dgm:t>
        <a:bodyPr/>
        <a:lstStyle/>
        <a:p>
          <a:endParaRPr lang="es-MX"/>
        </a:p>
      </dgm:t>
    </dgm:pt>
    <dgm:pt modelId="{CBB83E69-6D4F-4824-BD2E-AC87B88F5D81}" type="sibTrans" cxnId="{346122FC-394B-41E1-AF68-9579DF7A3B9F}">
      <dgm:prSet/>
      <dgm:spPr/>
      <dgm:t>
        <a:bodyPr/>
        <a:lstStyle/>
        <a:p>
          <a:endParaRPr lang="es-MX"/>
        </a:p>
      </dgm:t>
    </dgm:pt>
    <dgm:pt modelId="{AD13126E-EEB7-4DCB-8220-78E3E636FE20}">
      <dgm:prSet phldrT="[Texto]"/>
      <dgm:spPr/>
      <dgm:t>
        <a:bodyPr/>
        <a:lstStyle/>
        <a:p>
          <a:r>
            <a:rPr lang="es-MX" dirty="0"/>
            <a:t>Materiales que se consumen en la realización de la actividad económica</a:t>
          </a:r>
        </a:p>
      </dgm:t>
    </dgm:pt>
    <dgm:pt modelId="{C7725C8E-5D93-43F0-9482-984CCE10F94E}" type="parTrans" cxnId="{94EAC669-7D1F-4B54-BC44-0DFEDCDD5940}">
      <dgm:prSet/>
      <dgm:spPr/>
      <dgm:t>
        <a:bodyPr/>
        <a:lstStyle/>
        <a:p>
          <a:endParaRPr lang="es-MX"/>
        </a:p>
      </dgm:t>
    </dgm:pt>
    <dgm:pt modelId="{4C9718DF-64F7-457C-8F23-7A1194F9574C}" type="sibTrans" cxnId="{94EAC669-7D1F-4B54-BC44-0DFEDCDD5940}">
      <dgm:prSet/>
      <dgm:spPr/>
      <dgm:t>
        <a:bodyPr/>
        <a:lstStyle/>
        <a:p>
          <a:endParaRPr lang="es-MX"/>
        </a:p>
      </dgm:t>
    </dgm:pt>
    <dgm:pt modelId="{1016B850-9B2C-4FAD-91B2-54D8E43E6D3C}" type="pres">
      <dgm:prSet presAssocID="{2044AE94-6880-4E30-B6DF-63A787974ACD}" presName="hierChild1" presStyleCnt="0">
        <dgm:presLayoutVars>
          <dgm:chPref val="1"/>
          <dgm:dir/>
          <dgm:animOne val="branch"/>
          <dgm:animLvl val="lvl"/>
          <dgm:resizeHandles/>
        </dgm:presLayoutVars>
      </dgm:prSet>
      <dgm:spPr/>
      <dgm:t>
        <a:bodyPr/>
        <a:lstStyle/>
        <a:p>
          <a:endParaRPr lang="es-MX"/>
        </a:p>
      </dgm:t>
    </dgm:pt>
    <dgm:pt modelId="{8872B204-5E71-4A51-94FA-44A5B7D57712}" type="pres">
      <dgm:prSet presAssocID="{52D62757-55A5-4E9A-9793-8BE3FC91FC56}" presName="hierRoot1" presStyleCnt="0"/>
      <dgm:spPr/>
    </dgm:pt>
    <dgm:pt modelId="{A97703CB-2258-40BC-83EB-D804E094A80F}" type="pres">
      <dgm:prSet presAssocID="{52D62757-55A5-4E9A-9793-8BE3FC91FC56}" presName="composite" presStyleCnt="0"/>
      <dgm:spPr/>
    </dgm:pt>
    <dgm:pt modelId="{489EBDED-9645-41D3-8AF1-00A4E0F6795E}" type="pres">
      <dgm:prSet presAssocID="{52D62757-55A5-4E9A-9793-8BE3FC91FC56}" presName="background" presStyleLbl="node0" presStyleIdx="0" presStyleCnt="1"/>
      <dgm:spPr/>
    </dgm:pt>
    <dgm:pt modelId="{5C7CE0F7-ECA6-448D-9AD6-11BFD7FB5B63}" type="pres">
      <dgm:prSet presAssocID="{52D62757-55A5-4E9A-9793-8BE3FC91FC56}" presName="text" presStyleLbl="fgAcc0" presStyleIdx="0" presStyleCnt="1">
        <dgm:presLayoutVars>
          <dgm:chPref val="3"/>
        </dgm:presLayoutVars>
      </dgm:prSet>
      <dgm:spPr/>
      <dgm:t>
        <a:bodyPr/>
        <a:lstStyle/>
        <a:p>
          <a:endParaRPr lang="es-MX"/>
        </a:p>
      </dgm:t>
    </dgm:pt>
    <dgm:pt modelId="{374B29B1-B42D-4E0A-8F8C-70E0DD738337}" type="pres">
      <dgm:prSet presAssocID="{52D62757-55A5-4E9A-9793-8BE3FC91FC56}" presName="hierChild2" presStyleCnt="0"/>
      <dgm:spPr/>
    </dgm:pt>
    <dgm:pt modelId="{8663C8A1-3EFB-4ED1-A0F1-23B7D09101B9}" type="pres">
      <dgm:prSet presAssocID="{8F2C30A3-FC79-4AB2-8066-74D04793CA89}" presName="Name10" presStyleLbl="parChTrans1D2" presStyleIdx="0" presStyleCnt="2"/>
      <dgm:spPr/>
      <dgm:t>
        <a:bodyPr/>
        <a:lstStyle/>
        <a:p>
          <a:endParaRPr lang="es-MX"/>
        </a:p>
      </dgm:t>
    </dgm:pt>
    <dgm:pt modelId="{EDF0586F-0440-485F-9826-6BA0383571C1}" type="pres">
      <dgm:prSet presAssocID="{5013CBD5-BC96-4422-BEB9-D597E43F4738}" presName="hierRoot2" presStyleCnt="0"/>
      <dgm:spPr/>
    </dgm:pt>
    <dgm:pt modelId="{0F70B745-A41C-4975-988D-D19B94751952}" type="pres">
      <dgm:prSet presAssocID="{5013CBD5-BC96-4422-BEB9-D597E43F4738}" presName="composite2" presStyleCnt="0"/>
      <dgm:spPr/>
    </dgm:pt>
    <dgm:pt modelId="{62C8E87A-B25A-4C66-A0E9-C301F95236C1}" type="pres">
      <dgm:prSet presAssocID="{5013CBD5-BC96-4422-BEB9-D597E43F4738}" presName="background2" presStyleLbl="node2" presStyleIdx="0" presStyleCnt="2"/>
      <dgm:spPr/>
    </dgm:pt>
    <dgm:pt modelId="{17122322-E0C9-47B4-8255-108A014D7692}" type="pres">
      <dgm:prSet presAssocID="{5013CBD5-BC96-4422-BEB9-D597E43F4738}" presName="text2" presStyleLbl="fgAcc2" presStyleIdx="0" presStyleCnt="2">
        <dgm:presLayoutVars>
          <dgm:chPref val="3"/>
        </dgm:presLayoutVars>
      </dgm:prSet>
      <dgm:spPr/>
      <dgm:t>
        <a:bodyPr/>
        <a:lstStyle/>
        <a:p>
          <a:endParaRPr lang="es-MX"/>
        </a:p>
      </dgm:t>
    </dgm:pt>
    <dgm:pt modelId="{F594A362-160D-49F2-8C0F-1ABC591F9E7F}" type="pres">
      <dgm:prSet presAssocID="{5013CBD5-BC96-4422-BEB9-D597E43F4738}" presName="hierChild3" presStyleCnt="0"/>
      <dgm:spPr/>
    </dgm:pt>
    <dgm:pt modelId="{8372B720-CC4B-42A8-957E-CE91249A3546}" type="pres">
      <dgm:prSet presAssocID="{294BFDF4-DCEB-4998-8055-50139D0F29A0}" presName="Name17" presStyleLbl="parChTrans1D3" presStyleIdx="0" presStyleCnt="3"/>
      <dgm:spPr/>
      <dgm:t>
        <a:bodyPr/>
        <a:lstStyle/>
        <a:p>
          <a:endParaRPr lang="es-MX"/>
        </a:p>
      </dgm:t>
    </dgm:pt>
    <dgm:pt modelId="{D9A6097E-C0CB-4DEF-B253-C1F98722C571}" type="pres">
      <dgm:prSet presAssocID="{EE6B9104-33BA-499E-9C80-793A89886B2A}" presName="hierRoot3" presStyleCnt="0"/>
      <dgm:spPr/>
    </dgm:pt>
    <dgm:pt modelId="{865DD561-261C-4C57-9596-4BB90996FD50}" type="pres">
      <dgm:prSet presAssocID="{EE6B9104-33BA-499E-9C80-793A89886B2A}" presName="composite3" presStyleCnt="0"/>
      <dgm:spPr/>
    </dgm:pt>
    <dgm:pt modelId="{8497F654-2A73-4BF5-82AE-BA9E62BFC52D}" type="pres">
      <dgm:prSet presAssocID="{EE6B9104-33BA-499E-9C80-793A89886B2A}" presName="background3" presStyleLbl="node3" presStyleIdx="0" presStyleCnt="3"/>
      <dgm:spPr/>
    </dgm:pt>
    <dgm:pt modelId="{A45DD378-33BB-406D-ABEA-73FCAE5E7673}" type="pres">
      <dgm:prSet presAssocID="{EE6B9104-33BA-499E-9C80-793A89886B2A}" presName="text3" presStyleLbl="fgAcc3" presStyleIdx="0" presStyleCnt="3">
        <dgm:presLayoutVars>
          <dgm:chPref val="3"/>
        </dgm:presLayoutVars>
      </dgm:prSet>
      <dgm:spPr/>
      <dgm:t>
        <a:bodyPr/>
        <a:lstStyle/>
        <a:p>
          <a:endParaRPr lang="es-MX"/>
        </a:p>
      </dgm:t>
    </dgm:pt>
    <dgm:pt modelId="{DDE57F58-96E6-46FE-99C1-51E57AD02FFE}" type="pres">
      <dgm:prSet presAssocID="{EE6B9104-33BA-499E-9C80-793A89886B2A}" presName="hierChild4" presStyleCnt="0"/>
      <dgm:spPr/>
    </dgm:pt>
    <dgm:pt modelId="{468BBB54-955A-4B8C-A6BC-E3696DB0B58A}" type="pres">
      <dgm:prSet presAssocID="{E51D5363-52E9-4F93-8860-D28A4AC2B7DA}" presName="Name17" presStyleLbl="parChTrans1D3" presStyleIdx="1" presStyleCnt="3"/>
      <dgm:spPr/>
      <dgm:t>
        <a:bodyPr/>
        <a:lstStyle/>
        <a:p>
          <a:endParaRPr lang="es-MX"/>
        </a:p>
      </dgm:t>
    </dgm:pt>
    <dgm:pt modelId="{78BAD93C-23B7-4CD0-BBBF-B6933BD2C1E9}" type="pres">
      <dgm:prSet presAssocID="{A8D77D3C-D059-43A9-AA6F-DC4DC6F1E518}" presName="hierRoot3" presStyleCnt="0"/>
      <dgm:spPr/>
    </dgm:pt>
    <dgm:pt modelId="{EE30C552-F3F1-4A2F-A614-AF9C952946D0}" type="pres">
      <dgm:prSet presAssocID="{A8D77D3C-D059-43A9-AA6F-DC4DC6F1E518}" presName="composite3" presStyleCnt="0"/>
      <dgm:spPr/>
    </dgm:pt>
    <dgm:pt modelId="{C7C9F450-601B-4CB1-B13B-DEB9B300429B}" type="pres">
      <dgm:prSet presAssocID="{A8D77D3C-D059-43A9-AA6F-DC4DC6F1E518}" presName="background3" presStyleLbl="node3" presStyleIdx="1" presStyleCnt="3"/>
      <dgm:spPr/>
    </dgm:pt>
    <dgm:pt modelId="{A71217AC-6443-49EB-83F5-F727C08DD79C}" type="pres">
      <dgm:prSet presAssocID="{A8D77D3C-D059-43A9-AA6F-DC4DC6F1E518}" presName="text3" presStyleLbl="fgAcc3" presStyleIdx="1" presStyleCnt="3">
        <dgm:presLayoutVars>
          <dgm:chPref val="3"/>
        </dgm:presLayoutVars>
      </dgm:prSet>
      <dgm:spPr/>
      <dgm:t>
        <a:bodyPr/>
        <a:lstStyle/>
        <a:p>
          <a:endParaRPr lang="es-MX"/>
        </a:p>
      </dgm:t>
    </dgm:pt>
    <dgm:pt modelId="{E7C423BB-A73D-41D3-86A9-04334E9D36F5}" type="pres">
      <dgm:prSet presAssocID="{A8D77D3C-D059-43A9-AA6F-DC4DC6F1E518}" presName="hierChild4" presStyleCnt="0"/>
      <dgm:spPr/>
    </dgm:pt>
    <dgm:pt modelId="{EA82C358-8F12-4564-95BB-D76B65334069}" type="pres">
      <dgm:prSet presAssocID="{349A6225-0922-41D4-9F51-BFA7C697AC8C}" presName="Name10" presStyleLbl="parChTrans1D2" presStyleIdx="1" presStyleCnt="2"/>
      <dgm:spPr/>
      <dgm:t>
        <a:bodyPr/>
        <a:lstStyle/>
        <a:p>
          <a:endParaRPr lang="es-MX"/>
        </a:p>
      </dgm:t>
    </dgm:pt>
    <dgm:pt modelId="{24628464-6FC8-4798-A281-2AF1469184CE}" type="pres">
      <dgm:prSet presAssocID="{BC09EA21-45E9-41FC-AF56-ABA08B2E8784}" presName="hierRoot2" presStyleCnt="0"/>
      <dgm:spPr/>
    </dgm:pt>
    <dgm:pt modelId="{944679EE-116F-4399-8D79-3960406858BC}" type="pres">
      <dgm:prSet presAssocID="{BC09EA21-45E9-41FC-AF56-ABA08B2E8784}" presName="composite2" presStyleCnt="0"/>
      <dgm:spPr/>
    </dgm:pt>
    <dgm:pt modelId="{7812E43B-42B4-4FE3-80BD-6003006BBA6E}" type="pres">
      <dgm:prSet presAssocID="{BC09EA21-45E9-41FC-AF56-ABA08B2E8784}" presName="background2" presStyleLbl="node2" presStyleIdx="1" presStyleCnt="2"/>
      <dgm:spPr/>
    </dgm:pt>
    <dgm:pt modelId="{F0BE8FCF-004C-4736-81C6-F652C8DA4FD1}" type="pres">
      <dgm:prSet presAssocID="{BC09EA21-45E9-41FC-AF56-ABA08B2E8784}" presName="text2" presStyleLbl="fgAcc2" presStyleIdx="1" presStyleCnt="2">
        <dgm:presLayoutVars>
          <dgm:chPref val="3"/>
        </dgm:presLayoutVars>
      </dgm:prSet>
      <dgm:spPr/>
      <dgm:t>
        <a:bodyPr/>
        <a:lstStyle/>
        <a:p>
          <a:endParaRPr lang="es-MX"/>
        </a:p>
      </dgm:t>
    </dgm:pt>
    <dgm:pt modelId="{42816620-FD14-454C-BA78-EBB66852E893}" type="pres">
      <dgm:prSet presAssocID="{BC09EA21-45E9-41FC-AF56-ABA08B2E8784}" presName="hierChild3" presStyleCnt="0"/>
      <dgm:spPr/>
    </dgm:pt>
    <dgm:pt modelId="{48593A8F-3C83-4B39-889B-F302770B6838}" type="pres">
      <dgm:prSet presAssocID="{C7725C8E-5D93-43F0-9482-984CCE10F94E}" presName="Name17" presStyleLbl="parChTrans1D3" presStyleIdx="2" presStyleCnt="3"/>
      <dgm:spPr/>
      <dgm:t>
        <a:bodyPr/>
        <a:lstStyle/>
        <a:p>
          <a:endParaRPr lang="es-MX"/>
        </a:p>
      </dgm:t>
    </dgm:pt>
    <dgm:pt modelId="{D2088825-E089-46EC-9BA7-4DDE2217C4AC}" type="pres">
      <dgm:prSet presAssocID="{AD13126E-EEB7-4DCB-8220-78E3E636FE20}" presName="hierRoot3" presStyleCnt="0"/>
      <dgm:spPr/>
    </dgm:pt>
    <dgm:pt modelId="{2FF8BE63-5EAC-42B8-90CB-F99D6C368C70}" type="pres">
      <dgm:prSet presAssocID="{AD13126E-EEB7-4DCB-8220-78E3E636FE20}" presName="composite3" presStyleCnt="0"/>
      <dgm:spPr/>
    </dgm:pt>
    <dgm:pt modelId="{B4F57EA6-768E-4714-9BB3-67EE9CC06D63}" type="pres">
      <dgm:prSet presAssocID="{AD13126E-EEB7-4DCB-8220-78E3E636FE20}" presName="background3" presStyleLbl="node3" presStyleIdx="2" presStyleCnt="3"/>
      <dgm:spPr/>
    </dgm:pt>
    <dgm:pt modelId="{BA47A244-4314-48A5-8156-184E1F8F758E}" type="pres">
      <dgm:prSet presAssocID="{AD13126E-EEB7-4DCB-8220-78E3E636FE20}" presName="text3" presStyleLbl="fgAcc3" presStyleIdx="2" presStyleCnt="3">
        <dgm:presLayoutVars>
          <dgm:chPref val="3"/>
        </dgm:presLayoutVars>
      </dgm:prSet>
      <dgm:spPr/>
      <dgm:t>
        <a:bodyPr/>
        <a:lstStyle/>
        <a:p>
          <a:endParaRPr lang="es-MX"/>
        </a:p>
      </dgm:t>
    </dgm:pt>
    <dgm:pt modelId="{CA60DCE5-2DDD-4A2C-97AD-F1C052133058}" type="pres">
      <dgm:prSet presAssocID="{AD13126E-EEB7-4DCB-8220-78E3E636FE20}" presName="hierChild4" presStyleCnt="0"/>
      <dgm:spPr/>
    </dgm:pt>
  </dgm:ptLst>
  <dgm:cxnLst>
    <dgm:cxn modelId="{80C2C0D7-7497-4564-BBDF-218C05DCCDD4}" type="presOf" srcId="{C7725C8E-5D93-43F0-9482-984CCE10F94E}" destId="{48593A8F-3C83-4B39-889B-F302770B6838}" srcOrd="0" destOrd="0" presId="urn:microsoft.com/office/officeart/2005/8/layout/hierarchy1"/>
    <dgm:cxn modelId="{5E0F74F2-AD74-472E-8F4A-5F206D49CD54}" srcId="{52D62757-55A5-4E9A-9793-8BE3FC91FC56}" destId="{5013CBD5-BC96-4422-BEB9-D597E43F4738}" srcOrd="0" destOrd="0" parTransId="{8F2C30A3-FC79-4AB2-8066-74D04793CA89}" sibTransId="{FC1DF2B6-1E8D-4D03-8A8E-7B54D3F1987D}"/>
    <dgm:cxn modelId="{5CEDE176-C92D-4A81-8C01-441D556852C1}" srcId="{5013CBD5-BC96-4422-BEB9-D597E43F4738}" destId="{A8D77D3C-D059-43A9-AA6F-DC4DC6F1E518}" srcOrd="1" destOrd="0" parTransId="{E51D5363-52E9-4F93-8860-D28A4AC2B7DA}" sibTransId="{485EAE3A-59FE-41DD-B4C7-8F76C36BB8EE}"/>
    <dgm:cxn modelId="{6830C656-862F-46DC-B91A-FAE8CB734779}" type="presOf" srcId="{5013CBD5-BC96-4422-BEB9-D597E43F4738}" destId="{17122322-E0C9-47B4-8255-108A014D7692}" srcOrd="0" destOrd="0" presId="urn:microsoft.com/office/officeart/2005/8/layout/hierarchy1"/>
    <dgm:cxn modelId="{ECDA22FA-9231-4666-A82B-5BA86B474A9C}" type="presOf" srcId="{A8D77D3C-D059-43A9-AA6F-DC4DC6F1E518}" destId="{A71217AC-6443-49EB-83F5-F727C08DD79C}" srcOrd="0" destOrd="0" presId="urn:microsoft.com/office/officeart/2005/8/layout/hierarchy1"/>
    <dgm:cxn modelId="{CD16D842-DC77-43DC-855C-EDB59054306C}" type="presOf" srcId="{AD13126E-EEB7-4DCB-8220-78E3E636FE20}" destId="{BA47A244-4314-48A5-8156-184E1F8F758E}" srcOrd="0" destOrd="0" presId="urn:microsoft.com/office/officeart/2005/8/layout/hierarchy1"/>
    <dgm:cxn modelId="{94EAC669-7D1F-4B54-BC44-0DFEDCDD5940}" srcId="{BC09EA21-45E9-41FC-AF56-ABA08B2E8784}" destId="{AD13126E-EEB7-4DCB-8220-78E3E636FE20}" srcOrd="0" destOrd="0" parTransId="{C7725C8E-5D93-43F0-9482-984CCE10F94E}" sibTransId="{4C9718DF-64F7-457C-8F23-7A1194F9574C}"/>
    <dgm:cxn modelId="{BD56A0E7-D3D2-454F-AAE1-F188F2419AA6}" srcId="{5013CBD5-BC96-4422-BEB9-D597E43F4738}" destId="{EE6B9104-33BA-499E-9C80-793A89886B2A}" srcOrd="0" destOrd="0" parTransId="{294BFDF4-DCEB-4998-8055-50139D0F29A0}" sibTransId="{289924D0-B037-4506-A0E0-D8CED9D00D81}"/>
    <dgm:cxn modelId="{12EBCD67-9982-43CF-BDB7-9D5D2C63CF2B}" type="presOf" srcId="{8F2C30A3-FC79-4AB2-8066-74D04793CA89}" destId="{8663C8A1-3EFB-4ED1-A0F1-23B7D09101B9}" srcOrd="0" destOrd="0" presId="urn:microsoft.com/office/officeart/2005/8/layout/hierarchy1"/>
    <dgm:cxn modelId="{8F23B2DF-ACAA-4488-A7DE-A8DD40E84C90}" type="presOf" srcId="{BC09EA21-45E9-41FC-AF56-ABA08B2E8784}" destId="{F0BE8FCF-004C-4736-81C6-F652C8DA4FD1}" srcOrd="0" destOrd="0" presId="urn:microsoft.com/office/officeart/2005/8/layout/hierarchy1"/>
    <dgm:cxn modelId="{490A98DF-A711-4F5F-9E0F-85A65C6C4235}" srcId="{2044AE94-6880-4E30-B6DF-63A787974ACD}" destId="{52D62757-55A5-4E9A-9793-8BE3FC91FC56}" srcOrd="0" destOrd="0" parTransId="{55D8C3F8-C866-44BD-A12E-44F35357D176}" sibTransId="{4EA8B97D-722A-4140-8D62-234FAED35AB3}"/>
    <dgm:cxn modelId="{F684A1E8-80C8-4AB2-B8D3-9778596FE82D}" type="presOf" srcId="{EE6B9104-33BA-499E-9C80-793A89886B2A}" destId="{A45DD378-33BB-406D-ABEA-73FCAE5E7673}" srcOrd="0" destOrd="0" presId="urn:microsoft.com/office/officeart/2005/8/layout/hierarchy1"/>
    <dgm:cxn modelId="{FA9DB849-9285-4AD5-BC5E-5EC1EAAE86D6}" type="presOf" srcId="{349A6225-0922-41D4-9F51-BFA7C697AC8C}" destId="{EA82C358-8F12-4564-95BB-D76B65334069}" srcOrd="0" destOrd="0" presId="urn:microsoft.com/office/officeart/2005/8/layout/hierarchy1"/>
    <dgm:cxn modelId="{6B6E7D74-711A-4A9C-A6D7-E97CD56CDB86}" type="presOf" srcId="{E51D5363-52E9-4F93-8860-D28A4AC2B7DA}" destId="{468BBB54-955A-4B8C-A6BC-E3696DB0B58A}" srcOrd="0" destOrd="0" presId="urn:microsoft.com/office/officeart/2005/8/layout/hierarchy1"/>
    <dgm:cxn modelId="{B84A1180-BA68-4B4F-A819-0FD64DA6C5EE}" type="presOf" srcId="{294BFDF4-DCEB-4998-8055-50139D0F29A0}" destId="{8372B720-CC4B-42A8-957E-CE91249A3546}" srcOrd="0" destOrd="0" presId="urn:microsoft.com/office/officeart/2005/8/layout/hierarchy1"/>
    <dgm:cxn modelId="{346122FC-394B-41E1-AF68-9579DF7A3B9F}" srcId="{52D62757-55A5-4E9A-9793-8BE3FC91FC56}" destId="{BC09EA21-45E9-41FC-AF56-ABA08B2E8784}" srcOrd="1" destOrd="0" parTransId="{349A6225-0922-41D4-9F51-BFA7C697AC8C}" sibTransId="{CBB83E69-6D4F-4824-BD2E-AC87B88F5D81}"/>
    <dgm:cxn modelId="{D1D063E7-33D0-4D8F-91B8-50849CF296D4}" type="presOf" srcId="{52D62757-55A5-4E9A-9793-8BE3FC91FC56}" destId="{5C7CE0F7-ECA6-448D-9AD6-11BFD7FB5B63}" srcOrd="0" destOrd="0" presId="urn:microsoft.com/office/officeart/2005/8/layout/hierarchy1"/>
    <dgm:cxn modelId="{7142FF13-7D3F-4866-B3F3-43EEE1AE8259}" type="presOf" srcId="{2044AE94-6880-4E30-B6DF-63A787974ACD}" destId="{1016B850-9B2C-4FAD-91B2-54D8E43E6D3C}" srcOrd="0" destOrd="0" presId="urn:microsoft.com/office/officeart/2005/8/layout/hierarchy1"/>
    <dgm:cxn modelId="{D11A7E87-C674-4553-BE2A-5B505BDFC3F4}" type="presParOf" srcId="{1016B850-9B2C-4FAD-91B2-54D8E43E6D3C}" destId="{8872B204-5E71-4A51-94FA-44A5B7D57712}" srcOrd="0" destOrd="0" presId="urn:microsoft.com/office/officeart/2005/8/layout/hierarchy1"/>
    <dgm:cxn modelId="{1E0B2ADA-5B71-42F1-84CD-94A34C3B70BF}" type="presParOf" srcId="{8872B204-5E71-4A51-94FA-44A5B7D57712}" destId="{A97703CB-2258-40BC-83EB-D804E094A80F}" srcOrd="0" destOrd="0" presId="urn:microsoft.com/office/officeart/2005/8/layout/hierarchy1"/>
    <dgm:cxn modelId="{3C9A02AA-AE0F-4C86-811C-8287080D7757}" type="presParOf" srcId="{A97703CB-2258-40BC-83EB-D804E094A80F}" destId="{489EBDED-9645-41D3-8AF1-00A4E0F6795E}" srcOrd="0" destOrd="0" presId="urn:microsoft.com/office/officeart/2005/8/layout/hierarchy1"/>
    <dgm:cxn modelId="{9AE08942-13D8-47DB-9F6F-4BC7FB39F6B6}" type="presParOf" srcId="{A97703CB-2258-40BC-83EB-D804E094A80F}" destId="{5C7CE0F7-ECA6-448D-9AD6-11BFD7FB5B63}" srcOrd="1" destOrd="0" presId="urn:microsoft.com/office/officeart/2005/8/layout/hierarchy1"/>
    <dgm:cxn modelId="{CC14ED9D-4734-4167-B118-ADBCDA749C9B}" type="presParOf" srcId="{8872B204-5E71-4A51-94FA-44A5B7D57712}" destId="{374B29B1-B42D-4E0A-8F8C-70E0DD738337}" srcOrd="1" destOrd="0" presId="urn:microsoft.com/office/officeart/2005/8/layout/hierarchy1"/>
    <dgm:cxn modelId="{AE54C43E-4FF5-4783-A7EA-C00939F98930}" type="presParOf" srcId="{374B29B1-B42D-4E0A-8F8C-70E0DD738337}" destId="{8663C8A1-3EFB-4ED1-A0F1-23B7D09101B9}" srcOrd="0" destOrd="0" presId="urn:microsoft.com/office/officeart/2005/8/layout/hierarchy1"/>
    <dgm:cxn modelId="{28DD7B2E-89E9-4273-8E42-205D969EF82C}" type="presParOf" srcId="{374B29B1-B42D-4E0A-8F8C-70E0DD738337}" destId="{EDF0586F-0440-485F-9826-6BA0383571C1}" srcOrd="1" destOrd="0" presId="urn:microsoft.com/office/officeart/2005/8/layout/hierarchy1"/>
    <dgm:cxn modelId="{F1F09F12-7727-4742-ADA4-1BCA0B8BE08D}" type="presParOf" srcId="{EDF0586F-0440-485F-9826-6BA0383571C1}" destId="{0F70B745-A41C-4975-988D-D19B94751952}" srcOrd="0" destOrd="0" presId="urn:microsoft.com/office/officeart/2005/8/layout/hierarchy1"/>
    <dgm:cxn modelId="{D8A35784-FC3F-4187-957F-AE1F7AF547B0}" type="presParOf" srcId="{0F70B745-A41C-4975-988D-D19B94751952}" destId="{62C8E87A-B25A-4C66-A0E9-C301F95236C1}" srcOrd="0" destOrd="0" presId="urn:microsoft.com/office/officeart/2005/8/layout/hierarchy1"/>
    <dgm:cxn modelId="{D511A016-6915-4FCC-B29D-3CE9330C472D}" type="presParOf" srcId="{0F70B745-A41C-4975-988D-D19B94751952}" destId="{17122322-E0C9-47B4-8255-108A014D7692}" srcOrd="1" destOrd="0" presId="urn:microsoft.com/office/officeart/2005/8/layout/hierarchy1"/>
    <dgm:cxn modelId="{E46303A4-3086-483C-AA18-6F6F618CBA62}" type="presParOf" srcId="{EDF0586F-0440-485F-9826-6BA0383571C1}" destId="{F594A362-160D-49F2-8C0F-1ABC591F9E7F}" srcOrd="1" destOrd="0" presId="urn:microsoft.com/office/officeart/2005/8/layout/hierarchy1"/>
    <dgm:cxn modelId="{36299FDC-7395-4CE0-97DE-9689FA886849}" type="presParOf" srcId="{F594A362-160D-49F2-8C0F-1ABC591F9E7F}" destId="{8372B720-CC4B-42A8-957E-CE91249A3546}" srcOrd="0" destOrd="0" presId="urn:microsoft.com/office/officeart/2005/8/layout/hierarchy1"/>
    <dgm:cxn modelId="{2856AF4B-04CE-4266-A94E-D94A8BB677DC}" type="presParOf" srcId="{F594A362-160D-49F2-8C0F-1ABC591F9E7F}" destId="{D9A6097E-C0CB-4DEF-B253-C1F98722C571}" srcOrd="1" destOrd="0" presId="urn:microsoft.com/office/officeart/2005/8/layout/hierarchy1"/>
    <dgm:cxn modelId="{044102E4-7843-4ABA-839D-1E655EB0A4E5}" type="presParOf" srcId="{D9A6097E-C0CB-4DEF-B253-C1F98722C571}" destId="{865DD561-261C-4C57-9596-4BB90996FD50}" srcOrd="0" destOrd="0" presId="urn:microsoft.com/office/officeart/2005/8/layout/hierarchy1"/>
    <dgm:cxn modelId="{06A3E9C4-0CFC-486B-9E9A-9285D2A9C716}" type="presParOf" srcId="{865DD561-261C-4C57-9596-4BB90996FD50}" destId="{8497F654-2A73-4BF5-82AE-BA9E62BFC52D}" srcOrd="0" destOrd="0" presId="urn:microsoft.com/office/officeart/2005/8/layout/hierarchy1"/>
    <dgm:cxn modelId="{6C91E1B1-A5EA-4025-83B7-DD05C4AF1610}" type="presParOf" srcId="{865DD561-261C-4C57-9596-4BB90996FD50}" destId="{A45DD378-33BB-406D-ABEA-73FCAE5E7673}" srcOrd="1" destOrd="0" presId="urn:microsoft.com/office/officeart/2005/8/layout/hierarchy1"/>
    <dgm:cxn modelId="{D4EB7435-BC12-4F6C-BD72-5A94303A4198}" type="presParOf" srcId="{D9A6097E-C0CB-4DEF-B253-C1F98722C571}" destId="{DDE57F58-96E6-46FE-99C1-51E57AD02FFE}" srcOrd="1" destOrd="0" presId="urn:microsoft.com/office/officeart/2005/8/layout/hierarchy1"/>
    <dgm:cxn modelId="{1CA85C77-A536-4F87-878B-0BF419E447D6}" type="presParOf" srcId="{F594A362-160D-49F2-8C0F-1ABC591F9E7F}" destId="{468BBB54-955A-4B8C-A6BC-E3696DB0B58A}" srcOrd="2" destOrd="0" presId="urn:microsoft.com/office/officeart/2005/8/layout/hierarchy1"/>
    <dgm:cxn modelId="{32D05616-63DB-4773-A9F4-7CC28CDC584F}" type="presParOf" srcId="{F594A362-160D-49F2-8C0F-1ABC591F9E7F}" destId="{78BAD93C-23B7-4CD0-BBBF-B6933BD2C1E9}" srcOrd="3" destOrd="0" presId="urn:microsoft.com/office/officeart/2005/8/layout/hierarchy1"/>
    <dgm:cxn modelId="{79117993-F17B-4C88-896D-81D89326724A}" type="presParOf" srcId="{78BAD93C-23B7-4CD0-BBBF-B6933BD2C1E9}" destId="{EE30C552-F3F1-4A2F-A614-AF9C952946D0}" srcOrd="0" destOrd="0" presId="urn:microsoft.com/office/officeart/2005/8/layout/hierarchy1"/>
    <dgm:cxn modelId="{9C6E7627-C45B-4DF4-A6A6-9A150AF4AAF8}" type="presParOf" srcId="{EE30C552-F3F1-4A2F-A614-AF9C952946D0}" destId="{C7C9F450-601B-4CB1-B13B-DEB9B300429B}" srcOrd="0" destOrd="0" presId="urn:microsoft.com/office/officeart/2005/8/layout/hierarchy1"/>
    <dgm:cxn modelId="{91EC2351-C463-48FE-8C14-4833CE4917FF}" type="presParOf" srcId="{EE30C552-F3F1-4A2F-A614-AF9C952946D0}" destId="{A71217AC-6443-49EB-83F5-F727C08DD79C}" srcOrd="1" destOrd="0" presId="urn:microsoft.com/office/officeart/2005/8/layout/hierarchy1"/>
    <dgm:cxn modelId="{9493953D-A408-4AF8-957E-C40EA5299C38}" type="presParOf" srcId="{78BAD93C-23B7-4CD0-BBBF-B6933BD2C1E9}" destId="{E7C423BB-A73D-41D3-86A9-04334E9D36F5}" srcOrd="1" destOrd="0" presId="urn:microsoft.com/office/officeart/2005/8/layout/hierarchy1"/>
    <dgm:cxn modelId="{EC9714D4-397E-47EE-A531-5DC6D969D2CE}" type="presParOf" srcId="{374B29B1-B42D-4E0A-8F8C-70E0DD738337}" destId="{EA82C358-8F12-4564-95BB-D76B65334069}" srcOrd="2" destOrd="0" presId="urn:microsoft.com/office/officeart/2005/8/layout/hierarchy1"/>
    <dgm:cxn modelId="{1BAA75C1-9AB2-460D-A610-F8AD4D04C13C}" type="presParOf" srcId="{374B29B1-B42D-4E0A-8F8C-70E0DD738337}" destId="{24628464-6FC8-4798-A281-2AF1469184CE}" srcOrd="3" destOrd="0" presId="urn:microsoft.com/office/officeart/2005/8/layout/hierarchy1"/>
    <dgm:cxn modelId="{77E60CFB-51C7-4E2F-8F6D-F48EC6C250B3}" type="presParOf" srcId="{24628464-6FC8-4798-A281-2AF1469184CE}" destId="{944679EE-116F-4399-8D79-3960406858BC}" srcOrd="0" destOrd="0" presId="urn:microsoft.com/office/officeart/2005/8/layout/hierarchy1"/>
    <dgm:cxn modelId="{4FEB2C25-280F-479A-862A-DCDE37C28D78}" type="presParOf" srcId="{944679EE-116F-4399-8D79-3960406858BC}" destId="{7812E43B-42B4-4FE3-80BD-6003006BBA6E}" srcOrd="0" destOrd="0" presId="urn:microsoft.com/office/officeart/2005/8/layout/hierarchy1"/>
    <dgm:cxn modelId="{49C81FFA-2BCB-45B7-A427-3714E70F507A}" type="presParOf" srcId="{944679EE-116F-4399-8D79-3960406858BC}" destId="{F0BE8FCF-004C-4736-81C6-F652C8DA4FD1}" srcOrd="1" destOrd="0" presId="urn:microsoft.com/office/officeart/2005/8/layout/hierarchy1"/>
    <dgm:cxn modelId="{150D46D3-022C-4C0E-8663-A84E26F9AB29}" type="presParOf" srcId="{24628464-6FC8-4798-A281-2AF1469184CE}" destId="{42816620-FD14-454C-BA78-EBB66852E893}" srcOrd="1" destOrd="0" presId="urn:microsoft.com/office/officeart/2005/8/layout/hierarchy1"/>
    <dgm:cxn modelId="{6FDD0E8B-361E-439E-883A-3E83FC2C4551}" type="presParOf" srcId="{42816620-FD14-454C-BA78-EBB66852E893}" destId="{48593A8F-3C83-4B39-889B-F302770B6838}" srcOrd="0" destOrd="0" presId="urn:microsoft.com/office/officeart/2005/8/layout/hierarchy1"/>
    <dgm:cxn modelId="{7968BFDC-8013-4A9A-BBAF-07D005A6274D}" type="presParOf" srcId="{42816620-FD14-454C-BA78-EBB66852E893}" destId="{D2088825-E089-46EC-9BA7-4DDE2217C4AC}" srcOrd="1" destOrd="0" presId="urn:microsoft.com/office/officeart/2005/8/layout/hierarchy1"/>
    <dgm:cxn modelId="{2196E944-6FAD-4A9F-B515-CC6A4E55A5FE}" type="presParOf" srcId="{D2088825-E089-46EC-9BA7-4DDE2217C4AC}" destId="{2FF8BE63-5EAC-42B8-90CB-F99D6C368C70}" srcOrd="0" destOrd="0" presId="urn:microsoft.com/office/officeart/2005/8/layout/hierarchy1"/>
    <dgm:cxn modelId="{0A53FD4A-D0B0-4431-81BD-D7B89C9AD558}" type="presParOf" srcId="{2FF8BE63-5EAC-42B8-90CB-F99D6C368C70}" destId="{B4F57EA6-768E-4714-9BB3-67EE9CC06D63}" srcOrd="0" destOrd="0" presId="urn:microsoft.com/office/officeart/2005/8/layout/hierarchy1"/>
    <dgm:cxn modelId="{6C4268AC-7E75-493A-A286-CEE1AB57B520}" type="presParOf" srcId="{2FF8BE63-5EAC-42B8-90CB-F99D6C368C70}" destId="{BA47A244-4314-48A5-8156-184E1F8F758E}" srcOrd="1" destOrd="0" presId="urn:microsoft.com/office/officeart/2005/8/layout/hierarchy1"/>
    <dgm:cxn modelId="{491908A5-3CD4-4142-B77A-1FD4D4316B16}" type="presParOf" srcId="{D2088825-E089-46EC-9BA7-4DDE2217C4AC}" destId="{CA60DCE5-2DDD-4A2C-97AD-F1C05213305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BF1930-4634-4D83-98AD-3E071442EF30}"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984A61F1-4F8D-41AF-95CF-D5D5AF7527E7}">
      <dgm:prSet phldrT="[Texto]" custT="1"/>
      <dgm:spPr/>
      <dgm:t>
        <a:bodyPr/>
        <a:lstStyle/>
        <a:p>
          <a:r>
            <a:rPr lang="es-MX" sz="1800" dirty="0"/>
            <a:t>Dinámica de los entornos urbanos, entorno natural</a:t>
          </a:r>
        </a:p>
      </dgm:t>
    </dgm:pt>
    <dgm:pt modelId="{81DDFC2E-D06D-4A2F-A8D0-61388D112E79}" type="parTrans" cxnId="{63D2B9E8-DC28-4AF8-BB98-322BBFE2B0B0}">
      <dgm:prSet/>
      <dgm:spPr/>
      <dgm:t>
        <a:bodyPr/>
        <a:lstStyle/>
        <a:p>
          <a:endParaRPr lang="es-MX"/>
        </a:p>
      </dgm:t>
    </dgm:pt>
    <dgm:pt modelId="{EC1C2548-F1DB-4E31-BF19-14984B959554}" type="sibTrans" cxnId="{63D2B9E8-DC28-4AF8-BB98-322BBFE2B0B0}">
      <dgm:prSet/>
      <dgm:spPr/>
      <dgm:t>
        <a:bodyPr/>
        <a:lstStyle/>
        <a:p>
          <a:endParaRPr lang="es-MX"/>
        </a:p>
      </dgm:t>
    </dgm:pt>
    <dgm:pt modelId="{A9963A00-2436-4969-90E8-AB28CB73F3AC}">
      <dgm:prSet phldrT="[Texto]"/>
      <dgm:spPr/>
      <dgm:t>
        <a:bodyPr/>
        <a:lstStyle/>
        <a:p>
          <a:r>
            <a:rPr lang="es-MX" dirty="0"/>
            <a:t>Cobertura y uso de la tierra</a:t>
          </a:r>
        </a:p>
      </dgm:t>
    </dgm:pt>
    <dgm:pt modelId="{ADC090F6-9428-4AEC-BABB-72D59B8D53C5}" type="parTrans" cxnId="{D903CE6D-30BD-4CD7-98AF-0981FE431272}">
      <dgm:prSet/>
      <dgm:spPr/>
      <dgm:t>
        <a:bodyPr/>
        <a:lstStyle/>
        <a:p>
          <a:endParaRPr lang="es-MX"/>
        </a:p>
      </dgm:t>
    </dgm:pt>
    <dgm:pt modelId="{D3E2B8C2-E31D-440E-9FAF-875F5E7F9F7A}" type="sibTrans" cxnId="{D903CE6D-30BD-4CD7-98AF-0981FE431272}">
      <dgm:prSet/>
      <dgm:spPr/>
      <dgm:t>
        <a:bodyPr/>
        <a:lstStyle/>
        <a:p>
          <a:endParaRPr lang="es-MX"/>
        </a:p>
      </dgm:t>
    </dgm:pt>
    <dgm:pt modelId="{B1E8A401-C257-4035-866D-4593DFD9FE48}">
      <dgm:prSet phldrT="[Texto]"/>
      <dgm:spPr/>
      <dgm:t>
        <a:bodyPr/>
        <a:lstStyle/>
        <a:p>
          <a:r>
            <a:rPr lang="es-MX" dirty="0"/>
            <a:t>Cambios Distributivos o negativos</a:t>
          </a:r>
        </a:p>
      </dgm:t>
    </dgm:pt>
    <dgm:pt modelId="{134ACC63-DEF9-4E33-946D-66060CC08482}" type="parTrans" cxnId="{7E7E3CBD-7E8A-4B2A-BF0C-1592D94D706B}">
      <dgm:prSet/>
      <dgm:spPr/>
      <dgm:t>
        <a:bodyPr/>
        <a:lstStyle/>
        <a:p>
          <a:endParaRPr lang="es-MX"/>
        </a:p>
      </dgm:t>
    </dgm:pt>
    <dgm:pt modelId="{C60FD3B5-FF13-4D21-A9FA-01960CBED5F9}" type="sibTrans" cxnId="{7E7E3CBD-7E8A-4B2A-BF0C-1592D94D706B}">
      <dgm:prSet/>
      <dgm:spPr/>
      <dgm:t>
        <a:bodyPr/>
        <a:lstStyle/>
        <a:p>
          <a:endParaRPr lang="es-MX"/>
        </a:p>
      </dgm:t>
    </dgm:pt>
    <dgm:pt modelId="{49EB7697-FBC2-4BF7-AC2E-CE700B21EC8D}" type="pres">
      <dgm:prSet presAssocID="{E5BF1930-4634-4D83-98AD-3E071442EF30}" presName="Name0" presStyleCnt="0">
        <dgm:presLayoutVars>
          <dgm:chMax val="7"/>
          <dgm:chPref val="7"/>
          <dgm:dir/>
          <dgm:animLvl val="lvl"/>
        </dgm:presLayoutVars>
      </dgm:prSet>
      <dgm:spPr/>
      <dgm:t>
        <a:bodyPr/>
        <a:lstStyle/>
        <a:p>
          <a:endParaRPr lang="es-MX"/>
        </a:p>
      </dgm:t>
    </dgm:pt>
    <dgm:pt modelId="{0BC4B9AB-38DA-4EE7-A110-5AFD7AEA56C6}" type="pres">
      <dgm:prSet presAssocID="{984A61F1-4F8D-41AF-95CF-D5D5AF7527E7}" presName="Accent1" presStyleCnt="0"/>
      <dgm:spPr/>
    </dgm:pt>
    <dgm:pt modelId="{D3600AD3-3DE9-4B02-86F0-08A130058773}" type="pres">
      <dgm:prSet presAssocID="{984A61F1-4F8D-41AF-95CF-D5D5AF7527E7}" presName="Accent" presStyleLbl="node1" presStyleIdx="0" presStyleCnt="3"/>
      <dgm:spPr/>
    </dgm:pt>
    <dgm:pt modelId="{EF5C14E1-E23D-400D-817E-574AA2206C9B}" type="pres">
      <dgm:prSet presAssocID="{984A61F1-4F8D-41AF-95CF-D5D5AF7527E7}" presName="Parent1" presStyleLbl="revTx" presStyleIdx="0" presStyleCnt="3">
        <dgm:presLayoutVars>
          <dgm:chMax val="1"/>
          <dgm:chPref val="1"/>
          <dgm:bulletEnabled val="1"/>
        </dgm:presLayoutVars>
      </dgm:prSet>
      <dgm:spPr/>
      <dgm:t>
        <a:bodyPr/>
        <a:lstStyle/>
        <a:p>
          <a:endParaRPr lang="es-MX"/>
        </a:p>
      </dgm:t>
    </dgm:pt>
    <dgm:pt modelId="{8FA2BF61-8F1E-41BA-B5D5-AB72A38CCAE8}" type="pres">
      <dgm:prSet presAssocID="{A9963A00-2436-4969-90E8-AB28CB73F3AC}" presName="Accent2" presStyleCnt="0"/>
      <dgm:spPr/>
    </dgm:pt>
    <dgm:pt modelId="{C08D1190-C398-44D7-B43D-3033EB1BC433}" type="pres">
      <dgm:prSet presAssocID="{A9963A00-2436-4969-90E8-AB28CB73F3AC}" presName="Accent" presStyleLbl="node1" presStyleIdx="1" presStyleCnt="3"/>
      <dgm:spPr/>
    </dgm:pt>
    <dgm:pt modelId="{6A6811FC-9CD2-409B-AFBF-58CDF51FC516}" type="pres">
      <dgm:prSet presAssocID="{A9963A00-2436-4969-90E8-AB28CB73F3AC}" presName="Parent2" presStyleLbl="revTx" presStyleIdx="1" presStyleCnt="3" custLinFactNeighborX="-5683" custLinFactNeighborY="3706">
        <dgm:presLayoutVars>
          <dgm:chMax val="1"/>
          <dgm:chPref val="1"/>
          <dgm:bulletEnabled val="1"/>
        </dgm:presLayoutVars>
      </dgm:prSet>
      <dgm:spPr/>
      <dgm:t>
        <a:bodyPr/>
        <a:lstStyle/>
        <a:p>
          <a:endParaRPr lang="es-MX"/>
        </a:p>
      </dgm:t>
    </dgm:pt>
    <dgm:pt modelId="{FFC48EC2-1B93-43DC-A2B4-1DDD32D677A2}" type="pres">
      <dgm:prSet presAssocID="{B1E8A401-C257-4035-866D-4593DFD9FE48}" presName="Accent3" presStyleCnt="0"/>
      <dgm:spPr/>
    </dgm:pt>
    <dgm:pt modelId="{0556CCE5-8F6A-43B0-87C3-F77979FBB259}" type="pres">
      <dgm:prSet presAssocID="{B1E8A401-C257-4035-866D-4593DFD9FE48}" presName="Accent" presStyleLbl="node1" presStyleIdx="2" presStyleCnt="3"/>
      <dgm:spPr/>
    </dgm:pt>
    <dgm:pt modelId="{3F4ACA19-F3A5-493F-8774-896B6E2CCA8E}" type="pres">
      <dgm:prSet presAssocID="{B1E8A401-C257-4035-866D-4593DFD9FE48}" presName="Parent3" presStyleLbl="revTx" presStyleIdx="2" presStyleCnt="3" custLinFactNeighborX="-1246" custLinFactNeighborY="-22428">
        <dgm:presLayoutVars>
          <dgm:chMax val="1"/>
          <dgm:chPref val="1"/>
          <dgm:bulletEnabled val="1"/>
        </dgm:presLayoutVars>
      </dgm:prSet>
      <dgm:spPr/>
      <dgm:t>
        <a:bodyPr/>
        <a:lstStyle/>
        <a:p>
          <a:endParaRPr lang="es-MX"/>
        </a:p>
      </dgm:t>
    </dgm:pt>
  </dgm:ptLst>
  <dgm:cxnLst>
    <dgm:cxn modelId="{315DB371-0088-43FD-872E-A068380C9011}" type="presOf" srcId="{E5BF1930-4634-4D83-98AD-3E071442EF30}" destId="{49EB7697-FBC2-4BF7-AC2E-CE700B21EC8D}" srcOrd="0" destOrd="0" presId="urn:microsoft.com/office/officeart/2009/layout/CircleArrowProcess"/>
    <dgm:cxn modelId="{D4B30B65-015C-4873-8EE0-432A80C19FB2}" type="presOf" srcId="{B1E8A401-C257-4035-866D-4593DFD9FE48}" destId="{3F4ACA19-F3A5-493F-8774-896B6E2CCA8E}" srcOrd="0" destOrd="0" presId="urn:microsoft.com/office/officeart/2009/layout/CircleArrowProcess"/>
    <dgm:cxn modelId="{AA45E286-FE1C-42FB-93B9-B2F564DB74E1}" type="presOf" srcId="{A9963A00-2436-4969-90E8-AB28CB73F3AC}" destId="{6A6811FC-9CD2-409B-AFBF-58CDF51FC516}" srcOrd="0" destOrd="0" presId="urn:microsoft.com/office/officeart/2009/layout/CircleArrowProcess"/>
    <dgm:cxn modelId="{63D2B9E8-DC28-4AF8-BB98-322BBFE2B0B0}" srcId="{E5BF1930-4634-4D83-98AD-3E071442EF30}" destId="{984A61F1-4F8D-41AF-95CF-D5D5AF7527E7}" srcOrd="0" destOrd="0" parTransId="{81DDFC2E-D06D-4A2F-A8D0-61388D112E79}" sibTransId="{EC1C2548-F1DB-4E31-BF19-14984B959554}"/>
    <dgm:cxn modelId="{D903CE6D-30BD-4CD7-98AF-0981FE431272}" srcId="{E5BF1930-4634-4D83-98AD-3E071442EF30}" destId="{A9963A00-2436-4969-90E8-AB28CB73F3AC}" srcOrd="1" destOrd="0" parTransId="{ADC090F6-9428-4AEC-BABB-72D59B8D53C5}" sibTransId="{D3E2B8C2-E31D-440E-9FAF-875F5E7F9F7A}"/>
    <dgm:cxn modelId="{84E417E8-0558-4DAC-8B5A-5D520EEF6B66}" type="presOf" srcId="{984A61F1-4F8D-41AF-95CF-D5D5AF7527E7}" destId="{EF5C14E1-E23D-400D-817E-574AA2206C9B}" srcOrd="0" destOrd="0" presId="urn:microsoft.com/office/officeart/2009/layout/CircleArrowProcess"/>
    <dgm:cxn modelId="{7E7E3CBD-7E8A-4B2A-BF0C-1592D94D706B}" srcId="{E5BF1930-4634-4D83-98AD-3E071442EF30}" destId="{B1E8A401-C257-4035-866D-4593DFD9FE48}" srcOrd="2" destOrd="0" parTransId="{134ACC63-DEF9-4E33-946D-66060CC08482}" sibTransId="{C60FD3B5-FF13-4D21-A9FA-01960CBED5F9}"/>
    <dgm:cxn modelId="{3AB7511B-8866-449D-A051-2FB98389038D}" type="presParOf" srcId="{49EB7697-FBC2-4BF7-AC2E-CE700B21EC8D}" destId="{0BC4B9AB-38DA-4EE7-A110-5AFD7AEA56C6}" srcOrd="0" destOrd="0" presId="urn:microsoft.com/office/officeart/2009/layout/CircleArrowProcess"/>
    <dgm:cxn modelId="{BAFC5848-188F-462B-9D12-B46C4DCF7520}" type="presParOf" srcId="{0BC4B9AB-38DA-4EE7-A110-5AFD7AEA56C6}" destId="{D3600AD3-3DE9-4B02-86F0-08A130058773}" srcOrd="0" destOrd="0" presId="urn:microsoft.com/office/officeart/2009/layout/CircleArrowProcess"/>
    <dgm:cxn modelId="{2B5964B4-1DE1-427A-8031-99219B6A96F7}" type="presParOf" srcId="{49EB7697-FBC2-4BF7-AC2E-CE700B21EC8D}" destId="{EF5C14E1-E23D-400D-817E-574AA2206C9B}" srcOrd="1" destOrd="0" presId="urn:microsoft.com/office/officeart/2009/layout/CircleArrowProcess"/>
    <dgm:cxn modelId="{19011722-BA82-4094-8587-83C2BB9A62E8}" type="presParOf" srcId="{49EB7697-FBC2-4BF7-AC2E-CE700B21EC8D}" destId="{8FA2BF61-8F1E-41BA-B5D5-AB72A38CCAE8}" srcOrd="2" destOrd="0" presId="urn:microsoft.com/office/officeart/2009/layout/CircleArrowProcess"/>
    <dgm:cxn modelId="{BEAB6525-3C9F-4342-AA79-D0B5FD4969E5}" type="presParOf" srcId="{8FA2BF61-8F1E-41BA-B5D5-AB72A38CCAE8}" destId="{C08D1190-C398-44D7-B43D-3033EB1BC433}" srcOrd="0" destOrd="0" presId="urn:microsoft.com/office/officeart/2009/layout/CircleArrowProcess"/>
    <dgm:cxn modelId="{44C39DEF-8454-4360-BCD0-93551096C05A}" type="presParOf" srcId="{49EB7697-FBC2-4BF7-AC2E-CE700B21EC8D}" destId="{6A6811FC-9CD2-409B-AFBF-58CDF51FC516}" srcOrd="3" destOrd="0" presId="urn:microsoft.com/office/officeart/2009/layout/CircleArrowProcess"/>
    <dgm:cxn modelId="{9F5C6DEB-D466-4653-9BCE-D2B1E3DC9452}" type="presParOf" srcId="{49EB7697-FBC2-4BF7-AC2E-CE700B21EC8D}" destId="{FFC48EC2-1B93-43DC-A2B4-1DDD32D677A2}" srcOrd="4" destOrd="0" presId="urn:microsoft.com/office/officeart/2009/layout/CircleArrowProcess"/>
    <dgm:cxn modelId="{BA54B0DD-03CD-4D06-AEB9-D9A045AB49CF}" type="presParOf" srcId="{FFC48EC2-1B93-43DC-A2B4-1DDD32D677A2}" destId="{0556CCE5-8F6A-43B0-87C3-F77979FBB259}" srcOrd="0" destOrd="0" presId="urn:microsoft.com/office/officeart/2009/layout/CircleArrowProcess"/>
    <dgm:cxn modelId="{19E6EA3D-9D97-4D3D-B36C-2D08B0110377}" type="presParOf" srcId="{49EB7697-FBC2-4BF7-AC2E-CE700B21EC8D}" destId="{3F4ACA19-F3A5-493F-8774-896B6E2CCA8E}" srcOrd="5" destOrd="0" presId="urn:microsoft.com/office/officeart/2009/layout/CircleArrow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DA74B2-CFC0-4F28-B833-4A7E3FCF3A1C}"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MX"/>
        </a:p>
      </dgm:t>
    </dgm:pt>
    <dgm:pt modelId="{2C33E370-76AE-4E71-A64A-2A4DE86912DE}">
      <dgm:prSet phldrT="[Texto]" custT="1"/>
      <dgm:spPr/>
      <dgm:t>
        <a:bodyPr/>
        <a:lstStyle/>
        <a:p>
          <a:r>
            <a:rPr lang="es-MX" sz="2400"/>
            <a:t>ESTRUCTURA ECONÓMICA TERRITORIAL</a:t>
          </a:r>
          <a:endParaRPr lang="es-MX" sz="2400" dirty="0"/>
        </a:p>
      </dgm:t>
    </dgm:pt>
    <dgm:pt modelId="{A3BDE4D7-5321-4744-A9FE-CDA6605825CE}" type="parTrans" cxnId="{F998BB0B-8855-4F6E-B33B-AF4FE8CDB3B4}">
      <dgm:prSet/>
      <dgm:spPr/>
      <dgm:t>
        <a:bodyPr/>
        <a:lstStyle/>
        <a:p>
          <a:endParaRPr lang="es-MX"/>
        </a:p>
      </dgm:t>
    </dgm:pt>
    <dgm:pt modelId="{3F5378A3-C103-46E4-83A4-784FBAB8A6F9}" type="sibTrans" cxnId="{F998BB0B-8855-4F6E-B33B-AF4FE8CDB3B4}">
      <dgm:prSet/>
      <dgm:spPr/>
      <dgm:t>
        <a:bodyPr/>
        <a:lstStyle/>
        <a:p>
          <a:endParaRPr lang="es-MX"/>
        </a:p>
      </dgm:t>
    </dgm:pt>
    <dgm:pt modelId="{0D296900-C7E1-44E4-B2CA-A28857061D91}">
      <dgm:prSet phldrT="[Texto]" custT="1"/>
      <dgm:spPr/>
      <dgm:t>
        <a:bodyPr/>
        <a:lstStyle/>
        <a:p>
          <a:r>
            <a:rPr lang="es-MX" sz="2400" dirty="0"/>
            <a:t>Magnitud absoluta y participación de los sectores económicos</a:t>
          </a:r>
        </a:p>
      </dgm:t>
    </dgm:pt>
    <dgm:pt modelId="{1C0B0CCB-BAAD-4AD9-9F24-01142D909413}" type="parTrans" cxnId="{8AB7A745-B4EA-4F50-B7DE-DB5CD407D6A6}">
      <dgm:prSet/>
      <dgm:spPr/>
      <dgm:t>
        <a:bodyPr/>
        <a:lstStyle/>
        <a:p>
          <a:endParaRPr lang="es-MX"/>
        </a:p>
      </dgm:t>
    </dgm:pt>
    <dgm:pt modelId="{D677F686-8D2F-4502-BED5-10C279073809}" type="sibTrans" cxnId="{8AB7A745-B4EA-4F50-B7DE-DB5CD407D6A6}">
      <dgm:prSet/>
      <dgm:spPr/>
      <dgm:t>
        <a:bodyPr/>
        <a:lstStyle/>
        <a:p>
          <a:endParaRPr lang="es-MX"/>
        </a:p>
      </dgm:t>
    </dgm:pt>
    <dgm:pt modelId="{30BB11D1-983B-4994-AA9A-0559991E9A09}">
      <dgm:prSet phldrT="[Texto]" custT="1"/>
      <dgm:spPr/>
      <dgm:t>
        <a:bodyPr/>
        <a:lstStyle/>
        <a:p>
          <a:r>
            <a:rPr lang="es-MX" sz="2400"/>
            <a:t>DINÁMICA ECÓNOMICA TERRITORIAL</a:t>
          </a:r>
          <a:endParaRPr lang="es-MX" sz="2400" dirty="0"/>
        </a:p>
      </dgm:t>
    </dgm:pt>
    <dgm:pt modelId="{01647FC2-9215-455B-B7C7-4BF99C391714}" type="parTrans" cxnId="{08D7001D-59C1-4B62-9940-CAC86A281396}">
      <dgm:prSet/>
      <dgm:spPr/>
      <dgm:t>
        <a:bodyPr/>
        <a:lstStyle/>
        <a:p>
          <a:endParaRPr lang="es-MX"/>
        </a:p>
      </dgm:t>
    </dgm:pt>
    <dgm:pt modelId="{C83BD475-A02B-4D1E-BB52-BF96C2E56677}" type="sibTrans" cxnId="{08D7001D-59C1-4B62-9940-CAC86A281396}">
      <dgm:prSet/>
      <dgm:spPr/>
      <dgm:t>
        <a:bodyPr/>
        <a:lstStyle/>
        <a:p>
          <a:endParaRPr lang="es-MX"/>
        </a:p>
      </dgm:t>
    </dgm:pt>
    <dgm:pt modelId="{842D25B2-4051-4638-A72E-C3C01A5EB839}">
      <dgm:prSet phldrT="[Texto]" custT="1"/>
      <dgm:spPr/>
      <dgm:t>
        <a:bodyPr/>
        <a:lstStyle/>
        <a:p>
          <a:r>
            <a:rPr lang="es-MX" sz="2400" dirty="0"/>
            <a:t>Distribución de los sectores económicos en el territorio</a:t>
          </a:r>
        </a:p>
      </dgm:t>
    </dgm:pt>
    <dgm:pt modelId="{7B2BCEE6-43D1-480A-BBC5-02CD6A140D8F}" type="parTrans" cxnId="{ED08EA77-FF5D-4DC3-8D2B-BFA84AD1C3A6}">
      <dgm:prSet/>
      <dgm:spPr/>
      <dgm:t>
        <a:bodyPr/>
        <a:lstStyle/>
        <a:p>
          <a:endParaRPr lang="es-MX"/>
        </a:p>
      </dgm:t>
    </dgm:pt>
    <dgm:pt modelId="{B7F41AEE-7053-45A8-81B8-DDEB60009374}" type="sibTrans" cxnId="{ED08EA77-FF5D-4DC3-8D2B-BFA84AD1C3A6}">
      <dgm:prSet/>
      <dgm:spPr/>
      <dgm:t>
        <a:bodyPr/>
        <a:lstStyle/>
        <a:p>
          <a:endParaRPr lang="es-MX"/>
        </a:p>
      </dgm:t>
    </dgm:pt>
    <dgm:pt modelId="{474F0B61-2DE9-4C2B-925B-1CA920C9054A}">
      <dgm:prSet phldrT="[Texto]" custT="1"/>
      <dgm:spPr/>
      <dgm:t>
        <a:bodyPr/>
        <a:lstStyle/>
        <a:p>
          <a:r>
            <a:rPr lang="es-MX" sz="2400"/>
            <a:t>CLASIFICACIÓN ECONÓMICA DEL TERRITORIO</a:t>
          </a:r>
          <a:endParaRPr lang="es-MX" sz="2400" dirty="0"/>
        </a:p>
      </dgm:t>
    </dgm:pt>
    <dgm:pt modelId="{44D06BAA-433C-4F52-85DD-80C773CCDA41}" type="parTrans" cxnId="{4EC9A85E-F53D-489A-B4C5-5C06D2706961}">
      <dgm:prSet/>
      <dgm:spPr/>
      <dgm:t>
        <a:bodyPr/>
        <a:lstStyle/>
        <a:p>
          <a:endParaRPr lang="es-MX"/>
        </a:p>
      </dgm:t>
    </dgm:pt>
    <dgm:pt modelId="{D4CCF03C-98F2-4449-940F-E4D55D682EEC}" type="sibTrans" cxnId="{4EC9A85E-F53D-489A-B4C5-5C06D2706961}">
      <dgm:prSet/>
      <dgm:spPr/>
      <dgm:t>
        <a:bodyPr/>
        <a:lstStyle/>
        <a:p>
          <a:endParaRPr lang="es-MX"/>
        </a:p>
      </dgm:t>
    </dgm:pt>
    <dgm:pt modelId="{D62D8F04-EA53-43C0-AE20-F54E391E34A5}">
      <dgm:prSet phldrT="[Texto]" custT="1"/>
      <dgm:spPr/>
      <dgm:t>
        <a:bodyPr/>
        <a:lstStyle/>
        <a:p>
          <a:r>
            <a:rPr lang="es-MX" sz="2400" dirty="0"/>
            <a:t>Clasificación económica territorial según su nivel y ritmo de crecimiento</a:t>
          </a:r>
        </a:p>
      </dgm:t>
    </dgm:pt>
    <dgm:pt modelId="{F3CD01C2-ACFA-49F8-9354-3701C7AFDADC}" type="parTrans" cxnId="{335E4DF2-F263-4105-876B-DC26C64180B9}">
      <dgm:prSet/>
      <dgm:spPr/>
      <dgm:t>
        <a:bodyPr/>
        <a:lstStyle/>
        <a:p>
          <a:endParaRPr lang="es-MX"/>
        </a:p>
      </dgm:t>
    </dgm:pt>
    <dgm:pt modelId="{3C68BB44-132C-4BD1-B584-7C452DBE9893}" type="sibTrans" cxnId="{335E4DF2-F263-4105-876B-DC26C64180B9}">
      <dgm:prSet/>
      <dgm:spPr/>
      <dgm:t>
        <a:bodyPr/>
        <a:lstStyle/>
        <a:p>
          <a:endParaRPr lang="es-MX"/>
        </a:p>
      </dgm:t>
    </dgm:pt>
    <dgm:pt modelId="{B275A4DA-CA13-48D6-9794-A1DC4E9013B5}">
      <dgm:prSet phldrT="[Texto]" custT="1"/>
      <dgm:spPr/>
      <dgm:t>
        <a:bodyPr/>
        <a:lstStyle/>
        <a:p>
          <a:r>
            <a:rPr lang="es-MX" sz="2400" dirty="0"/>
            <a:t>Elaborar estrategias para el desarrollo económico territorial</a:t>
          </a:r>
        </a:p>
      </dgm:t>
    </dgm:pt>
    <dgm:pt modelId="{CD5889D7-180A-44F2-894F-AFBD0524521F}" type="parTrans" cxnId="{8837C871-3FBE-490F-B804-432AB30BD6F7}">
      <dgm:prSet/>
      <dgm:spPr/>
      <dgm:t>
        <a:bodyPr/>
        <a:lstStyle/>
        <a:p>
          <a:endParaRPr lang="es-MX"/>
        </a:p>
      </dgm:t>
    </dgm:pt>
    <dgm:pt modelId="{32D95698-38C6-46B5-848B-7C58B6A2C2B7}" type="sibTrans" cxnId="{8837C871-3FBE-490F-B804-432AB30BD6F7}">
      <dgm:prSet/>
      <dgm:spPr/>
      <dgm:t>
        <a:bodyPr/>
        <a:lstStyle/>
        <a:p>
          <a:endParaRPr lang="es-MX"/>
        </a:p>
      </dgm:t>
    </dgm:pt>
    <dgm:pt modelId="{EFBD18B8-C16F-4D31-A58F-586957F989DB}">
      <dgm:prSet phldrT="[Texto]" custT="1"/>
      <dgm:spPr/>
      <dgm:t>
        <a:bodyPr/>
        <a:lstStyle/>
        <a:p>
          <a:r>
            <a:rPr lang="es-MX" sz="2400" dirty="0"/>
            <a:t>La especialización relativa o interregional de los sectores económicos</a:t>
          </a:r>
        </a:p>
      </dgm:t>
    </dgm:pt>
    <dgm:pt modelId="{6BCBD5DD-8723-43E0-8417-2D6F7291AE81}" type="parTrans" cxnId="{CDA0EA54-AAA5-4C76-8CFD-210D9A10BFB7}">
      <dgm:prSet/>
      <dgm:spPr/>
      <dgm:t>
        <a:bodyPr/>
        <a:lstStyle/>
        <a:p>
          <a:endParaRPr lang="es-MX"/>
        </a:p>
      </dgm:t>
    </dgm:pt>
    <dgm:pt modelId="{11649BD2-4F03-4BBA-9ED9-4580CED35A0A}" type="sibTrans" cxnId="{CDA0EA54-AAA5-4C76-8CFD-210D9A10BFB7}">
      <dgm:prSet/>
      <dgm:spPr/>
      <dgm:t>
        <a:bodyPr/>
        <a:lstStyle/>
        <a:p>
          <a:endParaRPr lang="es-MX"/>
        </a:p>
      </dgm:t>
    </dgm:pt>
    <dgm:pt modelId="{D248868C-88CC-46C0-AE55-647AE0522468}">
      <dgm:prSet phldrT="[Texto]" custT="1"/>
      <dgm:spPr/>
      <dgm:t>
        <a:bodyPr/>
        <a:lstStyle/>
        <a:p>
          <a:r>
            <a:rPr lang="es-MX" sz="2400" dirty="0"/>
            <a:t>Si el dinamismo económico del territorio contribuyó al desarrollo territorial</a:t>
          </a:r>
        </a:p>
      </dgm:t>
    </dgm:pt>
    <dgm:pt modelId="{5E7DA52A-A5D8-4546-B5CD-D8DA225AC5F1}" type="parTrans" cxnId="{2EA60491-59CA-4017-BFBA-84F425B5068C}">
      <dgm:prSet/>
      <dgm:spPr/>
      <dgm:t>
        <a:bodyPr/>
        <a:lstStyle/>
        <a:p>
          <a:endParaRPr lang="es-MX"/>
        </a:p>
      </dgm:t>
    </dgm:pt>
    <dgm:pt modelId="{71224119-E602-456D-8923-8D596DBE8131}" type="sibTrans" cxnId="{2EA60491-59CA-4017-BFBA-84F425B5068C}">
      <dgm:prSet/>
      <dgm:spPr/>
      <dgm:t>
        <a:bodyPr/>
        <a:lstStyle/>
        <a:p>
          <a:endParaRPr lang="es-MX"/>
        </a:p>
      </dgm:t>
    </dgm:pt>
    <dgm:pt modelId="{52A10FE7-BB89-42D0-900F-792813F7181B}" type="pres">
      <dgm:prSet presAssocID="{66DA74B2-CFC0-4F28-B833-4A7E3FCF3A1C}" presName="Name0" presStyleCnt="0">
        <dgm:presLayoutVars>
          <dgm:dir/>
          <dgm:animLvl val="lvl"/>
          <dgm:resizeHandles val="exact"/>
        </dgm:presLayoutVars>
      </dgm:prSet>
      <dgm:spPr/>
      <dgm:t>
        <a:bodyPr/>
        <a:lstStyle/>
        <a:p>
          <a:endParaRPr lang="es-MX"/>
        </a:p>
      </dgm:t>
    </dgm:pt>
    <dgm:pt modelId="{6691C1A4-BF77-436F-A5A3-6542E43EDC26}" type="pres">
      <dgm:prSet presAssocID="{2C33E370-76AE-4E71-A64A-2A4DE86912DE}" presName="linNode" presStyleCnt="0"/>
      <dgm:spPr/>
    </dgm:pt>
    <dgm:pt modelId="{E197FA81-E7D2-45BF-ABBE-E75262950802}" type="pres">
      <dgm:prSet presAssocID="{2C33E370-76AE-4E71-A64A-2A4DE86912DE}" presName="parentText" presStyleLbl="node1" presStyleIdx="0" presStyleCnt="3">
        <dgm:presLayoutVars>
          <dgm:chMax val="1"/>
          <dgm:bulletEnabled val="1"/>
        </dgm:presLayoutVars>
      </dgm:prSet>
      <dgm:spPr/>
      <dgm:t>
        <a:bodyPr/>
        <a:lstStyle/>
        <a:p>
          <a:endParaRPr lang="es-MX"/>
        </a:p>
      </dgm:t>
    </dgm:pt>
    <dgm:pt modelId="{1170E9E1-9EF2-41C0-AB60-257A51063F5B}" type="pres">
      <dgm:prSet presAssocID="{2C33E370-76AE-4E71-A64A-2A4DE86912DE}" presName="descendantText" presStyleLbl="alignAccFollowNode1" presStyleIdx="0" presStyleCnt="3" custLinFactNeighborX="-390" custLinFactNeighborY="10612">
        <dgm:presLayoutVars>
          <dgm:bulletEnabled val="1"/>
        </dgm:presLayoutVars>
      </dgm:prSet>
      <dgm:spPr/>
      <dgm:t>
        <a:bodyPr/>
        <a:lstStyle/>
        <a:p>
          <a:endParaRPr lang="es-MX"/>
        </a:p>
      </dgm:t>
    </dgm:pt>
    <dgm:pt modelId="{ED6BB8BA-76AC-4A39-85E3-F8031D7A228B}" type="pres">
      <dgm:prSet presAssocID="{3F5378A3-C103-46E4-83A4-784FBAB8A6F9}" presName="sp" presStyleCnt="0"/>
      <dgm:spPr/>
    </dgm:pt>
    <dgm:pt modelId="{A9C84E15-F3DE-485D-884A-853F1F05415A}" type="pres">
      <dgm:prSet presAssocID="{30BB11D1-983B-4994-AA9A-0559991E9A09}" presName="linNode" presStyleCnt="0"/>
      <dgm:spPr/>
    </dgm:pt>
    <dgm:pt modelId="{2E33704B-035E-4656-86A9-771AF367F7D6}" type="pres">
      <dgm:prSet presAssocID="{30BB11D1-983B-4994-AA9A-0559991E9A09}" presName="parentText" presStyleLbl="node1" presStyleIdx="1" presStyleCnt="3">
        <dgm:presLayoutVars>
          <dgm:chMax val="1"/>
          <dgm:bulletEnabled val="1"/>
        </dgm:presLayoutVars>
      </dgm:prSet>
      <dgm:spPr/>
      <dgm:t>
        <a:bodyPr/>
        <a:lstStyle/>
        <a:p>
          <a:endParaRPr lang="es-MX"/>
        </a:p>
      </dgm:t>
    </dgm:pt>
    <dgm:pt modelId="{05A11197-05D8-4979-A3B9-A88CFB67DE86}" type="pres">
      <dgm:prSet presAssocID="{30BB11D1-983B-4994-AA9A-0559991E9A09}" presName="descendantText" presStyleLbl="alignAccFollowNode1" presStyleIdx="1" presStyleCnt="3" custLinFactNeighborX="-390" custLinFactNeighborY="13588">
        <dgm:presLayoutVars>
          <dgm:bulletEnabled val="1"/>
        </dgm:presLayoutVars>
      </dgm:prSet>
      <dgm:spPr/>
      <dgm:t>
        <a:bodyPr/>
        <a:lstStyle/>
        <a:p>
          <a:endParaRPr lang="es-MX"/>
        </a:p>
      </dgm:t>
    </dgm:pt>
    <dgm:pt modelId="{238B9C6C-3AAF-42B0-9120-9A64588E8D68}" type="pres">
      <dgm:prSet presAssocID="{C83BD475-A02B-4D1E-BB52-BF96C2E56677}" presName="sp" presStyleCnt="0"/>
      <dgm:spPr/>
    </dgm:pt>
    <dgm:pt modelId="{40C4F75B-9ED9-44A6-9773-4F7879B4244E}" type="pres">
      <dgm:prSet presAssocID="{474F0B61-2DE9-4C2B-925B-1CA920C9054A}" presName="linNode" presStyleCnt="0"/>
      <dgm:spPr/>
    </dgm:pt>
    <dgm:pt modelId="{BA2451DD-A88D-4CC0-BE9F-1A6029021DD9}" type="pres">
      <dgm:prSet presAssocID="{474F0B61-2DE9-4C2B-925B-1CA920C9054A}" presName="parentText" presStyleLbl="node1" presStyleIdx="2" presStyleCnt="3">
        <dgm:presLayoutVars>
          <dgm:chMax val="1"/>
          <dgm:bulletEnabled val="1"/>
        </dgm:presLayoutVars>
      </dgm:prSet>
      <dgm:spPr/>
      <dgm:t>
        <a:bodyPr/>
        <a:lstStyle/>
        <a:p>
          <a:endParaRPr lang="es-MX"/>
        </a:p>
      </dgm:t>
    </dgm:pt>
    <dgm:pt modelId="{30811A14-B3C0-4247-89CC-998F13BC1E86}" type="pres">
      <dgm:prSet presAssocID="{474F0B61-2DE9-4C2B-925B-1CA920C9054A}" presName="descendantText" presStyleLbl="alignAccFollowNode1" presStyleIdx="2" presStyleCnt="3">
        <dgm:presLayoutVars>
          <dgm:bulletEnabled val="1"/>
        </dgm:presLayoutVars>
      </dgm:prSet>
      <dgm:spPr/>
      <dgm:t>
        <a:bodyPr/>
        <a:lstStyle/>
        <a:p>
          <a:endParaRPr lang="es-MX"/>
        </a:p>
      </dgm:t>
    </dgm:pt>
  </dgm:ptLst>
  <dgm:cxnLst>
    <dgm:cxn modelId="{2EA60491-59CA-4017-BFBA-84F425B5068C}" srcId="{30BB11D1-983B-4994-AA9A-0559991E9A09}" destId="{D248868C-88CC-46C0-AE55-647AE0522468}" srcOrd="1" destOrd="0" parTransId="{5E7DA52A-A5D8-4546-B5CD-D8DA225AC5F1}" sibTransId="{71224119-E602-456D-8923-8D596DBE8131}"/>
    <dgm:cxn modelId="{8837C871-3FBE-490F-B804-432AB30BD6F7}" srcId="{474F0B61-2DE9-4C2B-925B-1CA920C9054A}" destId="{B275A4DA-CA13-48D6-9794-A1DC4E9013B5}" srcOrd="1" destOrd="0" parTransId="{CD5889D7-180A-44F2-894F-AFBD0524521F}" sibTransId="{32D95698-38C6-46B5-848B-7C58B6A2C2B7}"/>
    <dgm:cxn modelId="{F817A11C-9901-41A9-BB2E-581EFCE0443E}" type="presOf" srcId="{B275A4DA-CA13-48D6-9794-A1DC4E9013B5}" destId="{30811A14-B3C0-4247-89CC-998F13BC1E86}" srcOrd="0" destOrd="1" presId="urn:microsoft.com/office/officeart/2005/8/layout/vList5"/>
    <dgm:cxn modelId="{BAAEE331-5CC8-4E9D-ACF0-9447C32DF4D0}" type="presOf" srcId="{474F0B61-2DE9-4C2B-925B-1CA920C9054A}" destId="{BA2451DD-A88D-4CC0-BE9F-1A6029021DD9}" srcOrd="0" destOrd="0" presId="urn:microsoft.com/office/officeart/2005/8/layout/vList5"/>
    <dgm:cxn modelId="{6809F630-1EFB-49D1-B97F-0EA2B43AE7FC}" type="presOf" srcId="{D248868C-88CC-46C0-AE55-647AE0522468}" destId="{05A11197-05D8-4979-A3B9-A88CFB67DE86}" srcOrd="0" destOrd="1" presId="urn:microsoft.com/office/officeart/2005/8/layout/vList5"/>
    <dgm:cxn modelId="{8AB7A745-B4EA-4F50-B7DE-DB5CD407D6A6}" srcId="{2C33E370-76AE-4E71-A64A-2A4DE86912DE}" destId="{0D296900-C7E1-44E4-B2CA-A28857061D91}" srcOrd="0" destOrd="0" parTransId="{1C0B0CCB-BAAD-4AD9-9F24-01142D909413}" sibTransId="{D677F686-8D2F-4502-BED5-10C279073809}"/>
    <dgm:cxn modelId="{08D7001D-59C1-4B62-9940-CAC86A281396}" srcId="{66DA74B2-CFC0-4F28-B833-4A7E3FCF3A1C}" destId="{30BB11D1-983B-4994-AA9A-0559991E9A09}" srcOrd="1" destOrd="0" parTransId="{01647FC2-9215-455B-B7C7-4BF99C391714}" sibTransId="{C83BD475-A02B-4D1E-BB52-BF96C2E56677}"/>
    <dgm:cxn modelId="{442DEBF1-FE28-425F-816E-A338358C5595}" type="presOf" srcId="{2C33E370-76AE-4E71-A64A-2A4DE86912DE}" destId="{E197FA81-E7D2-45BF-ABBE-E75262950802}" srcOrd="0" destOrd="0" presId="urn:microsoft.com/office/officeart/2005/8/layout/vList5"/>
    <dgm:cxn modelId="{335E4DF2-F263-4105-876B-DC26C64180B9}" srcId="{474F0B61-2DE9-4C2B-925B-1CA920C9054A}" destId="{D62D8F04-EA53-43C0-AE20-F54E391E34A5}" srcOrd="0" destOrd="0" parTransId="{F3CD01C2-ACFA-49F8-9354-3701C7AFDADC}" sibTransId="{3C68BB44-132C-4BD1-B584-7C452DBE9893}"/>
    <dgm:cxn modelId="{F998BB0B-8855-4F6E-B33B-AF4FE8CDB3B4}" srcId="{66DA74B2-CFC0-4F28-B833-4A7E3FCF3A1C}" destId="{2C33E370-76AE-4E71-A64A-2A4DE86912DE}" srcOrd="0" destOrd="0" parTransId="{A3BDE4D7-5321-4744-A9FE-CDA6605825CE}" sibTransId="{3F5378A3-C103-46E4-83A4-784FBAB8A6F9}"/>
    <dgm:cxn modelId="{4D7A4648-4274-4651-B452-442368D96653}" type="presOf" srcId="{30BB11D1-983B-4994-AA9A-0559991E9A09}" destId="{2E33704B-035E-4656-86A9-771AF367F7D6}" srcOrd="0" destOrd="0" presId="urn:microsoft.com/office/officeart/2005/8/layout/vList5"/>
    <dgm:cxn modelId="{ED08EA77-FF5D-4DC3-8D2B-BFA84AD1C3A6}" srcId="{30BB11D1-983B-4994-AA9A-0559991E9A09}" destId="{842D25B2-4051-4638-A72E-C3C01A5EB839}" srcOrd="0" destOrd="0" parTransId="{7B2BCEE6-43D1-480A-BBC5-02CD6A140D8F}" sibTransId="{B7F41AEE-7053-45A8-81B8-DDEB60009374}"/>
    <dgm:cxn modelId="{4EC9A85E-F53D-489A-B4C5-5C06D2706961}" srcId="{66DA74B2-CFC0-4F28-B833-4A7E3FCF3A1C}" destId="{474F0B61-2DE9-4C2B-925B-1CA920C9054A}" srcOrd="2" destOrd="0" parTransId="{44D06BAA-433C-4F52-85DD-80C773CCDA41}" sibTransId="{D4CCF03C-98F2-4449-940F-E4D55D682EEC}"/>
    <dgm:cxn modelId="{D2498DBF-A755-44E7-80C8-48811907DE08}" type="presOf" srcId="{0D296900-C7E1-44E4-B2CA-A28857061D91}" destId="{1170E9E1-9EF2-41C0-AB60-257A51063F5B}" srcOrd="0" destOrd="0" presId="urn:microsoft.com/office/officeart/2005/8/layout/vList5"/>
    <dgm:cxn modelId="{5CB83A0E-24E9-4020-98E9-494C80D52977}" type="presOf" srcId="{EFBD18B8-C16F-4D31-A58F-586957F989DB}" destId="{1170E9E1-9EF2-41C0-AB60-257A51063F5B}" srcOrd="0" destOrd="1" presId="urn:microsoft.com/office/officeart/2005/8/layout/vList5"/>
    <dgm:cxn modelId="{635D5AF1-DF35-42E4-BD9C-E3722FD1CDAE}" type="presOf" srcId="{D62D8F04-EA53-43C0-AE20-F54E391E34A5}" destId="{30811A14-B3C0-4247-89CC-998F13BC1E86}" srcOrd="0" destOrd="0" presId="urn:microsoft.com/office/officeart/2005/8/layout/vList5"/>
    <dgm:cxn modelId="{CDA0EA54-AAA5-4C76-8CFD-210D9A10BFB7}" srcId="{2C33E370-76AE-4E71-A64A-2A4DE86912DE}" destId="{EFBD18B8-C16F-4D31-A58F-586957F989DB}" srcOrd="1" destOrd="0" parTransId="{6BCBD5DD-8723-43E0-8417-2D6F7291AE81}" sibTransId="{11649BD2-4F03-4BBA-9ED9-4580CED35A0A}"/>
    <dgm:cxn modelId="{ABBF3CCA-4E4F-4F3F-AAAE-5A04C4FFB466}" type="presOf" srcId="{66DA74B2-CFC0-4F28-B833-4A7E3FCF3A1C}" destId="{52A10FE7-BB89-42D0-900F-792813F7181B}" srcOrd="0" destOrd="0" presId="urn:microsoft.com/office/officeart/2005/8/layout/vList5"/>
    <dgm:cxn modelId="{94B40075-DB9F-4FCC-9CC1-C36E553B0064}" type="presOf" srcId="{842D25B2-4051-4638-A72E-C3C01A5EB839}" destId="{05A11197-05D8-4979-A3B9-A88CFB67DE86}" srcOrd="0" destOrd="0" presId="urn:microsoft.com/office/officeart/2005/8/layout/vList5"/>
    <dgm:cxn modelId="{F8147756-3D65-4820-B5BD-F2FBAAD75B52}" type="presParOf" srcId="{52A10FE7-BB89-42D0-900F-792813F7181B}" destId="{6691C1A4-BF77-436F-A5A3-6542E43EDC26}" srcOrd="0" destOrd="0" presId="urn:microsoft.com/office/officeart/2005/8/layout/vList5"/>
    <dgm:cxn modelId="{64E23EF4-B88B-4529-A2BF-B49E3F8F2AB7}" type="presParOf" srcId="{6691C1A4-BF77-436F-A5A3-6542E43EDC26}" destId="{E197FA81-E7D2-45BF-ABBE-E75262950802}" srcOrd="0" destOrd="0" presId="urn:microsoft.com/office/officeart/2005/8/layout/vList5"/>
    <dgm:cxn modelId="{7059C2CE-2B9D-4353-AB6B-A55C9037A1D3}" type="presParOf" srcId="{6691C1A4-BF77-436F-A5A3-6542E43EDC26}" destId="{1170E9E1-9EF2-41C0-AB60-257A51063F5B}" srcOrd="1" destOrd="0" presId="urn:microsoft.com/office/officeart/2005/8/layout/vList5"/>
    <dgm:cxn modelId="{860D5E87-0BE9-4DF5-B760-AF991883BAD3}" type="presParOf" srcId="{52A10FE7-BB89-42D0-900F-792813F7181B}" destId="{ED6BB8BA-76AC-4A39-85E3-F8031D7A228B}" srcOrd="1" destOrd="0" presId="urn:microsoft.com/office/officeart/2005/8/layout/vList5"/>
    <dgm:cxn modelId="{DF79B4D5-357B-482B-8FA5-3DA6B76BEF0D}" type="presParOf" srcId="{52A10FE7-BB89-42D0-900F-792813F7181B}" destId="{A9C84E15-F3DE-485D-884A-853F1F05415A}" srcOrd="2" destOrd="0" presId="urn:microsoft.com/office/officeart/2005/8/layout/vList5"/>
    <dgm:cxn modelId="{E21B6A4A-33FD-443E-AFAD-5D471FA6076D}" type="presParOf" srcId="{A9C84E15-F3DE-485D-884A-853F1F05415A}" destId="{2E33704B-035E-4656-86A9-771AF367F7D6}" srcOrd="0" destOrd="0" presId="urn:microsoft.com/office/officeart/2005/8/layout/vList5"/>
    <dgm:cxn modelId="{92AB5645-238F-4154-A22C-C28AE4994AF5}" type="presParOf" srcId="{A9C84E15-F3DE-485D-884A-853F1F05415A}" destId="{05A11197-05D8-4979-A3B9-A88CFB67DE86}" srcOrd="1" destOrd="0" presId="urn:microsoft.com/office/officeart/2005/8/layout/vList5"/>
    <dgm:cxn modelId="{DF6969AA-C518-4C72-8265-C0ECB1E8AFB9}" type="presParOf" srcId="{52A10FE7-BB89-42D0-900F-792813F7181B}" destId="{238B9C6C-3AAF-42B0-9120-9A64588E8D68}" srcOrd="3" destOrd="0" presId="urn:microsoft.com/office/officeart/2005/8/layout/vList5"/>
    <dgm:cxn modelId="{B210FAAE-ECFB-4D94-A43C-AAADF71FA8C0}" type="presParOf" srcId="{52A10FE7-BB89-42D0-900F-792813F7181B}" destId="{40C4F75B-9ED9-44A6-9773-4F7879B4244E}" srcOrd="4" destOrd="0" presId="urn:microsoft.com/office/officeart/2005/8/layout/vList5"/>
    <dgm:cxn modelId="{DB8D0351-9718-4468-A6B8-8D9AA7B00CE9}" type="presParOf" srcId="{40C4F75B-9ED9-44A6-9773-4F7879B4244E}" destId="{BA2451DD-A88D-4CC0-BE9F-1A6029021DD9}" srcOrd="0" destOrd="0" presId="urn:microsoft.com/office/officeart/2005/8/layout/vList5"/>
    <dgm:cxn modelId="{C92FA1D6-A3BE-4139-A48A-C3A61ECC2EBF}" type="presParOf" srcId="{40C4F75B-9ED9-44A6-9773-4F7879B4244E}" destId="{30811A14-B3C0-4247-89CC-998F13BC1E8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3DF7069-B4CA-44D6-8309-593A6C2E4891}" type="doc">
      <dgm:prSet loTypeId="urn:microsoft.com/office/officeart/2005/8/layout/equation2" loCatId="process" qsTypeId="urn:microsoft.com/office/officeart/2005/8/quickstyle/simple1" qsCatId="simple" csTypeId="urn:microsoft.com/office/officeart/2005/8/colors/colorful2" csCatId="colorful" phldr="1"/>
      <dgm:spPr/>
    </dgm:pt>
    <dgm:pt modelId="{1FB823FD-9694-4546-88C2-911F554174F3}">
      <dgm:prSet phldrT="[Texto]" custT="1"/>
      <dgm:spPr/>
      <dgm:t>
        <a:bodyPr/>
        <a:lstStyle/>
        <a:p>
          <a:r>
            <a:rPr lang="es-MX" sz="1800" dirty="0"/>
            <a:t>Grado de </a:t>
          </a:r>
        </a:p>
        <a:p>
          <a:r>
            <a:rPr lang="es-MX" sz="1800" dirty="0"/>
            <a:t>Similitud</a:t>
          </a:r>
        </a:p>
      </dgm:t>
    </dgm:pt>
    <dgm:pt modelId="{FC8FC011-9F74-4A2A-B206-F487BF52D723}" type="parTrans" cxnId="{2D7D2B46-7766-4F58-8F4F-78D8812A3A09}">
      <dgm:prSet/>
      <dgm:spPr/>
      <dgm:t>
        <a:bodyPr/>
        <a:lstStyle/>
        <a:p>
          <a:endParaRPr lang="es-MX"/>
        </a:p>
      </dgm:t>
    </dgm:pt>
    <dgm:pt modelId="{95B2FDD8-FF5F-4F16-86CA-47E1DF23E046}" type="sibTrans" cxnId="{2D7D2B46-7766-4F58-8F4F-78D8812A3A09}">
      <dgm:prSet/>
      <dgm:spPr/>
      <dgm:t>
        <a:bodyPr/>
        <a:lstStyle/>
        <a:p>
          <a:endParaRPr lang="es-MX"/>
        </a:p>
      </dgm:t>
    </dgm:pt>
    <dgm:pt modelId="{04739C4B-F292-4BF5-B875-DF8FD4554564}">
      <dgm:prSet phldrT="[Texto]" custT="1"/>
      <dgm:spPr/>
      <dgm:t>
        <a:bodyPr/>
        <a:lstStyle/>
        <a:p>
          <a:r>
            <a:rPr lang="es-MX" sz="1800" dirty="0"/>
            <a:t>En función a centros urbanos</a:t>
          </a:r>
        </a:p>
      </dgm:t>
    </dgm:pt>
    <dgm:pt modelId="{8A093AE0-6BD5-476D-8926-BAAF2625B390}" type="parTrans" cxnId="{B3791771-222C-4536-A455-C80950C90A5F}">
      <dgm:prSet/>
      <dgm:spPr/>
      <dgm:t>
        <a:bodyPr/>
        <a:lstStyle/>
        <a:p>
          <a:endParaRPr lang="es-MX"/>
        </a:p>
      </dgm:t>
    </dgm:pt>
    <dgm:pt modelId="{9AA0795A-4B8F-4365-A653-8840F079D842}" type="sibTrans" cxnId="{B3791771-222C-4536-A455-C80950C90A5F}">
      <dgm:prSet/>
      <dgm:spPr/>
      <dgm:t>
        <a:bodyPr/>
        <a:lstStyle/>
        <a:p>
          <a:endParaRPr lang="es-MX"/>
        </a:p>
      </dgm:t>
    </dgm:pt>
    <dgm:pt modelId="{5362F015-96F8-4894-A2A1-418D6784CEA6}">
      <dgm:prSet phldrT="[Texto]"/>
      <dgm:spPr/>
      <dgm:t>
        <a:bodyPr/>
        <a:lstStyle/>
        <a:p>
          <a:r>
            <a:rPr lang="es-MX" dirty="0"/>
            <a:t>Integración </a:t>
          </a:r>
        </a:p>
        <a:p>
          <a:r>
            <a:rPr lang="es-MX" dirty="0"/>
            <a:t>económica</a:t>
          </a:r>
        </a:p>
      </dgm:t>
    </dgm:pt>
    <dgm:pt modelId="{C94092C1-FCA3-4478-8498-3F68E4408AD4}" type="parTrans" cxnId="{7BE4F591-43AE-4F13-B14F-EA160514DB08}">
      <dgm:prSet/>
      <dgm:spPr/>
      <dgm:t>
        <a:bodyPr/>
        <a:lstStyle/>
        <a:p>
          <a:endParaRPr lang="es-MX"/>
        </a:p>
      </dgm:t>
    </dgm:pt>
    <dgm:pt modelId="{C7433757-94EF-4F1E-9678-16D0AE989F91}" type="sibTrans" cxnId="{7BE4F591-43AE-4F13-B14F-EA160514DB08}">
      <dgm:prSet/>
      <dgm:spPr/>
      <dgm:t>
        <a:bodyPr/>
        <a:lstStyle/>
        <a:p>
          <a:endParaRPr lang="es-MX"/>
        </a:p>
      </dgm:t>
    </dgm:pt>
    <dgm:pt modelId="{62798B1C-50C8-41B8-9444-1D5EAF232E97}" type="pres">
      <dgm:prSet presAssocID="{83DF7069-B4CA-44D6-8309-593A6C2E4891}" presName="Name0" presStyleCnt="0">
        <dgm:presLayoutVars>
          <dgm:dir/>
          <dgm:resizeHandles val="exact"/>
        </dgm:presLayoutVars>
      </dgm:prSet>
      <dgm:spPr/>
    </dgm:pt>
    <dgm:pt modelId="{AD8B99D4-4819-4002-B16F-FA71280E229B}" type="pres">
      <dgm:prSet presAssocID="{83DF7069-B4CA-44D6-8309-593A6C2E4891}" presName="vNodes" presStyleCnt="0"/>
      <dgm:spPr/>
    </dgm:pt>
    <dgm:pt modelId="{5FA34BEF-EE0F-40F3-92D2-9F971E723D0D}" type="pres">
      <dgm:prSet presAssocID="{1FB823FD-9694-4546-88C2-911F554174F3}" presName="node" presStyleLbl="node1" presStyleIdx="0" presStyleCnt="3">
        <dgm:presLayoutVars>
          <dgm:bulletEnabled val="1"/>
        </dgm:presLayoutVars>
      </dgm:prSet>
      <dgm:spPr/>
      <dgm:t>
        <a:bodyPr/>
        <a:lstStyle/>
        <a:p>
          <a:endParaRPr lang="es-MX"/>
        </a:p>
      </dgm:t>
    </dgm:pt>
    <dgm:pt modelId="{8DF02C75-EEB8-408D-8313-94A59C989701}" type="pres">
      <dgm:prSet presAssocID="{95B2FDD8-FF5F-4F16-86CA-47E1DF23E046}" presName="spacerT" presStyleCnt="0"/>
      <dgm:spPr/>
    </dgm:pt>
    <dgm:pt modelId="{67DD8CEC-EB1D-400A-87A0-B3C06DDD9453}" type="pres">
      <dgm:prSet presAssocID="{95B2FDD8-FF5F-4F16-86CA-47E1DF23E046}" presName="sibTrans" presStyleLbl="sibTrans2D1" presStyleIdx="0" presStyleCnt="2"/>
      <dgm:spPr/>
      <dgm:t>
        <a:bodyPr/>
        <a:lstStyle/>
        <a:p>
          <a:endParaRPr lang="es-MX"/>
        </a:p>
      </dgm:t>
    </dgm:pt>
    <dgm:pt modelId="{89E772AF-150E-4A66-9ED2-08A21F030A0D}" type="pres">
      <dgm:prSet presAssocID="{95B2FDD8-FF5F-4F16-86CA-47E1DF23E046}" presName="spacerB" presStyleCnt="0"/>
      <dgm:spPr/>
    </dgm:pt>
    <dgm:pt modelId="{1761F9FA-932D-414E-B375-C035306A161C}" type="pres">
      <dgm:prSet presAssocID="{04739C4B-F292-4BF5-B875-DF8FD4554564}" presName="node" presStyleLbl="node1" presStyleIdx="1" presStyleCnt="3">
        <dgm:presLayoutVars>
          <dgm:bulletEnabled val="1"/>
        </dgm:presLayoutVars>
      </dgm:prSet>
      <dgm:spPr/>
      <dgm:t>
        <a:bodyPr/>
        <a:lstStyle/>
        <a:p>
          <a:endParaRPr lang="es-MX"/>
        </a:p>
      </dgm:t>
    </dgm:pt>
    <dgm:pt modelId="{51A31DF0-4779-41B4-B208-E32CD294A483}" type="pres">
      <dgm:prSet presAssocID="{83DF7069-B4CA-44D6-8309-593A6C2E4891}" presName="sibTransLast" presStyleLbl="sibTrans2D1" presStyleIdx="1" presStyleCnt="2"/>
      <dgm:spPr/>
      <dgm:t>
        <a:bodyPr/>
        <a:lstStyle/>
        <a:p>
          <a:endParaRPr lang="es-MX"/>
        </a:p>
      </dgm:t>
    </dgm:pt>
    <dgm:pt modelId="{92F6579E-5CAD-40AC-AAFE-2F5678AAA8BD}" type="pres">
      <dgm:prSet presAssocID="{83DF7069-B4CA-44D6-8309-593A6C2E4891}" presName="connectorText" presStyleLbl="sibTrans2D1" presStyleIdx="1" presStyleCnt="2"/>
      <dgm:spPr/>
      <dgm:t>
        <a:bodyPr/>
        <a:lstStyle/>
        <a:p>
          <a:endParaRPr lang="es-MX"/>
        </a:p>
      </dgm:t>
    </dgm:pt>
    <dgm:pt modelId="{A9790897-8CD3-4C07-A8D0-72D2341F051B}" type="pres">
      <dgm:prSet presAssocID="{83DF7069-B4CA-44D6-8309-593A6C2E4891}" presName="lastNode" presStyleLbl="node1" presStyleIdx="2" presStyleCnt="3">
        <dgm:presLayoutVars>
          <dgm:bulletEnabled val="1"/>
        </dgm:presLayoutVars>
      </dgm:prSet>
      <dgm:spPr/>
      <dgm:t>
        <a:bodyPr/>
        <a:lstStyle/>
        <a:p>
          <a:endParaRPr lang="es-MX"/>
        </a:p>
      </dgm:t>
    </dgm:pt>
  </dgm:ptLst>
  <dgm:cxnLst>
    <dgm:cxn modelId="{06B9C70B-7F98-4D65-958D-1FF05E079CC1}" type="presOf" srcId="{04739C4B-F292-4BF5-B875-DF8FD4554564}" destId="{1761F9FA-932D-414E-B375-C035306A161C}" srcOrd="0" destOrd="0" presId="urn:microsoft.com/office/officeart/2005/8/layout/equation2"/>
    <dgm:cxn modelId="{D47D58AF-7088-4AC6-B4B6-59FFBA82D4B0}" type="presOf" srcId="{83DF7069-B4CA-44D6-8309-593A6C2E4891}" destId="{62798B1C-50C8-41B8-9444-1D5EAF232E97}" srcOrd="0" destOrd="0" presId="urn:microsoft.com/office/officeart/2005/8/layout/equation2"/>
    <dgm:cxn modelId="{7BE4F591-43AE-4F13-B14F-EA160514DB08}" srcId="{83DF7069-B4CA-44D6-8309-593A6C2E4891}" destId="{5362F015-96F8-4894-A2A1-418D6784CEA6}" srcOrd="2" destOrd="0" parTransId="{C94092C1-FCA3-4478-8498-3F68E4408AD4}" sibTransId="{C7433757-94EF-4F1E-9678-16D0AE989F91}"/>
    <dgm:cxn modelId="{132B0026-F661-4FCB-9BAA-42890AC28549}" type="presOf" srcId="{1FB823FD-9694-4546-88C2-911F554174F3}" destId="{5FA34BEF-EE0F-40F3-92D2-9F971E723D0D}" srcOrd="0" destOrd="0" presId="urn:microsoft.com/office/officeart/2005/8/layout/equation2"/>
    <dgm:cxn modelId="{4C1602C9-B628-43F6-8CE1-B416E2F35892}" type="presOf" srcId="{9AA0795A-4B8F-4365-A653-8840F079D842}" destId="{92F6579E-5CAD-40AC-AAFE-2F5678AAA8BD}" srcOrd="1" destOrd="0" presId="urn:microsoft.com/office/officeart/2005/8/layout/equation2"/>
    <dgm:cxn modelId="{B3791771-222C-4536-A455-C80950C90A5F}" srcId="{83DF7069-B4CA-44D6-8309-593A6C2E4891}" destId="{04739C4B-F292-4BF5-B875-DF8FD4554564}" srcOrd="1" destOrd="0" parTransId="{8A093AE0-6BD5-476D-8926-BAAF2625B390}" sibTransId="{9AA0795A-4B8F-4365-A653-8840F079D842}"/>
    <dgm:cxn modelId="{5549804B-28E8-438D-9B4E-87C9D0AE1078}" type="presOf" srcId="{9AA0795A-4B8F-4365-A653-8840F079D842}" destId="{51A31DF0-4779-41B4-B208-E32CD294A483}" srcOrd="0" destOrd="0" presId="urn:microsoft.com/office/officeart/2005/8/layout/equation2"/>
    <dgm:cxn modelId="{E7D233C5-E3CD-4476-A3C4-9EC70B9195C8}" type="presOf" srcId="{95B2FDD8-FF5F-4F16-86CA-47E1DF23E046}" destId="{67DD8CEC-EB1D-400A-87A0-B3C06DDD9453}" srcOrd="0" destOrd="0" presId="urn:microsoft.com/office/officeart/2005/8/layout/equation2"/>
    <dgm:cxn modelId="{611F412E-E8B9-412A-9B77-DDF1509FCE3A}" type="presOf" srcId="{5362F015-96F8-4894-A2A1-418D6784CEA6}" destId="{A9790897-8CD3-4C07-A8D0-72D2341F051B}" srcOrd="0" destOrd="0" presId="urn:microsoft.com/office/officeart/2005/8/layout/equation2"/>
    <dgm:cxn modelId="{2D7D2B46-7766-4F58-8F4F-78D8812A3A09}" srcId="{83DF7069-B4CA-44D6-8309-593A6C2E4891}" destId="{1FB823FD-9694-4546-88C2-911F554174F3}" srcOrd="0" destOrd="0" parTransId="{FC8FC011-9F74-4A2A-B206-F487BF52D723}" sibTransId="{95B2FDD8-FF5F-4F16-86CA-47E1DF23E046}"/>
    <dgm:cxn modelId="{5070E5E3-8298-477E-9F7F-119AEEA2EE25}" type="presParOf" srcId="{62798B1C-50C8-41B8-9444-1D5EAF232E97}" destId="{AD8B99D4-4819-4002-B16F-FA71280E229B}" srcOrd="0" destOrd="0" presId="urn:microsoft.com/office/officeart/2005/8/layout/equation2"/>
    <dgm:cxn modelId="{6A249132-AC63-4CB2-81F6-56D787C3859F}" type="presParOf" srcId="{AD8B99D4-4819-4002-B16F-FA71280E229B}" destId="{5FA34BEF-EE0F-40F3-92D2-9F971E723D0D}" srcOrd="0" destOrd="0" presId="urn:microsoft.com/office/officeart/2005/8/layout/equation2"/>
    <dgm:cxn modelId="{CB1C11D7-4199-43AE-9A76-D2B18CC5687C}" type="presParOf" srcId="{AD8B99D4-4819-4002-B16F-FA71280E229B}" destId="{8DF02C75-EEB8-408D-8313-94A59C989701}" srcOrd="1" destOrd="0" presId="urn:microsoft.com/office/officeart/2005/8/layout/equation2"/>
    <dgm:cxn modelId="{32EDBFB7-7DFB-4DE8-A547-76F769109A09}" type="presParOf" srcId="{AD8B99D4-4819-4002-B16F-FA71280E229B}" destId="{67DD8CEC-EB1D-400A-87A0-B3C06DDD9453}" srcOrd="2" destOrd="0" presId="urn:microsoft.com/office/officeart/2005/8/layout/equation2"/>
    <dgm:cxn modelId="{939B931B-14FB-4D05-8E3F-D80788B03885}" type="presParOf" srcId="{AD8B99D4-4819-4002-B16F-FA71280E229B}" destId="{89E772AF-150E-4A66-9ED2-08A21F030A0D}" srcOrd="3" destOrd="0" presId="urn:microsoft.com/office/officeart/2005/8/layout/equation2"/>
    <dgm:cxn modelId="{474E1F43-0993-4223-AB31-3AE341C816E1}" type="presParOf" srcId="{AD8B99D4-4819-4002-B16F-FA71280E229B}" destId="{1761F9FA-932D-414E-B375-C035306A161C}" srcOrd="4" destOrd="0" presId="urn:microsoft.com/office/officeart/2005/8/layout/equation2"/>
    <dgm:cxn modelId="{949CA3FE-FBD7-40F8-881C-1835AA5C30C8}" type="presParOf" srcId="{62798B1C-50C8-41B8-9444-1D5EAF232E97}" destId="{51A31DF0-4779-41B4-B208-E32CD294A483}" srcOrd="1" destOrd="0" presId="urn:microsoft.com/office/officeart/2005/8/layout/equation2"/>
    <dgm:cxn modelId="{DFD283B5-2FA9-412A-90C9-D6FAF0F99750}" type="presParOf" srcId="{51A31DF0-4779-41B4-B208-E32CD294A483}" destId="{92F6579E-5CAD-40AC-AAFE-2F5678AAA8BD}" srcOrd="0" destOrd="0" presId="urn:microsoft.com/office/officeart/2005/8/layout/equation2"/>
    <dgm:cxn modelId="{73ABB990-A539-4DA6-9026-D90986EB56EC}" type="presParOf" srcId="{62798B1C-50C8-41B8-9444-1D5EAF232E97}" destId="{A9790897-8CD3-4C07-A8D0-72D2341F051B}"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C32B05-62EA-407A-B21C-2310C7945705}" type="doc">
      <dgm:prSet loTypeId="urn:microsoft.com/office/officeart/2011/layout/InterconnectedBlockProcess" loCatId="process" qsTypeId="urn:microsoft.com/office/officeart/2005/8/quickstyle/simple4" qsCatId="simple" csTypeId="urn:microsoft.com/office/officeart/2005/8/colors/colorful1" csCatId="colorful" phldr="1"/>
      <dgm:spPr/>
      <dgm:t>
        <a:bodyPr/>
        <a:lstStyle/>
        <a:p>
          <a:endParaRPr lang="en-US"/>
        </a:p>
      </dgm:t>
    </dgm:pt>
    <dgm:pt modelId="{EE62A4F6-4AC4-435B-990E-81A71CE8CAC7}">
      <dgm:prSet phldrT="[Text]"/>
      <dgm:spPr/>
      <dgm:t>
        <a:bodyPr/>
        <a:lstStyle/>
        <a:p>
          <a:r>
            <a:rPr lang="es-MX" dirty="0">
              <a:solidFill>
                <a:schemeClr val="tx1"/>
              </a:solidFill>
            </a:rPr>
            <a:t>GENERAL DE SISTEMAS Y ORGANIZACIÓN </a:t>
          </a:r>
          <a:endParaRPr lang="en-US" dirty="0"/>
        </a:p>
      </dgm:t>
    </dgm:pt>
    <dgm:pt modelId="{F287B947-7343-4FA2-B288-B23A59FFAE31}" type="parTrans" cxnId="{3A2CECA6-0C5B-46BB-B7C6-7D37E9D210BD}">
      <dgm:prSet/>
      <dgm:spPr/>
      <dgm:t>
        <a:bodyPr/>
        <a:lstStyle/>
        <a:p>
          <a:endParaRPr lang="en-US"/>
        </a:p>
      </dgm:t>
    </dgm:pt>
    <dgm:pt modelId="{389F9A93-0231-4877-8C41-5D5B8DD7AAC0}" type="sibTrans" cxnId="{3A2CECA6-0C5B-46BB-B7C6-7D37E9D210BD}">
      <dgm:prSet/>
      <dgm:spPr/>
      <dgm:t>
        <a:bodyPr/>
        <a:lstStyle/>
        <a:p>
          <a:endParaRPr lang="en-US"/>
        </a:p>
      </dgm:t>
    </dgm:pt>
    <dgm:pt modelId="{2A22E84C-3AA3-4E9C-AE5F-9C2FB0D7FB11}">
      <dgm:prSet phldrT="[Text]"/>
      <dgm:spPr/>
      <dgm:t>
        <a:bodyPr/>
        <a:lstStyle/>
        <a:p>
          <a:r>
            <a:rPr lang="es-MX" dirty="0">
              <a:solidFill>
                <a:schemeClr val="tx1"/>
              </a:solidFill>
            </a:rPr>
            <a:t>DE ROLES Y FUNCIONES DE LOS CENTROS URBANOS</a:t>
          </a:r>
          <a:endParaRPr lang="en-US" dirty="0"/>
        </a:p>
      </dgm:t>
    </dgm:pt>
    <dgm:pt modelId="{6C025E55-DF42-4C5D-AFD5-6015FA053D46}" type="parTrans" cxnId="{BEB859E7-C343-408E-86A1-667C27EE5761}">
      <dgm:prSet/>
      <dgm:spPr/>
      <dgm:t>
        <a:bodyPr/>
        <a:lstStyle/>
        <a:p>
          <a:endParaRPr lang="en-US"/>
        </a:p>
      </dgm:t>
    </dgm:pt>
    <dgm:pt modelId="{744EA591-F199-49C2-B63A-82709D96C729}" type="sibTrans" cxnId="{BEB859E7-C343-408E-86A1-667C27EE5761}">
      <dgm:prSet/>
      <dgm:spPr/>
      <dgm:t>
        <a:bodyPr/>
        <a:lstStyle/>
        <a:p>
          <a:endParaRPr lang="en-US"/>
        </a:p>
      </dgm:t>
    </dgm:pt>
    <dgm:pt modelId="{36045517-CEA4-4BE3-B836-C2B6BFE5649B}">
      <dgm:prSet phldrT="[Text]"/>
      <dgm:spPr/>
      <dgm:t>
        <a:bodyPr/>
        <a:lstStyle/>
        <a:p>
          <a:r>
            <a:rPr lang="es-MX" dirty="0">
              <a:solidFill>
                <a:schemeClr val="tx1"/>
              </a:solidFill>
            </a:rPr>
            <a:t>DE LA CONFORMACIÓN Y ARTICULACIÓN TERRITORIAL</a:t>
          </a:r>
          <a:endParaRPr lang="en-US" dirty="0"/>
        </a:p>
      </dgm:t>
    </dgm:pt>
    <dgm:pt modelId="{6231A36F-9B04-4B4A-917A-7E163AFFC956}" type="parTrans" cxnId="{4019353B-443B-4DED-AA6C-3C60E18414C7}">
      <dgm:prSet/>
      <dgm:spPr/>
      <dgm:t>
        <a:bodyPr/>
        <a:lstStyle/>
        <a:p>
          <a:endParaRPr lang="en-US"/>
        </a:p>
      </dgm:t>
    </dgm:pt>
    <dgm:pt modelId="{BFF3C5ED-87D0-4709-A3B8-A7BF0668006A}" type="sibTrans" cxnId="{4019353B-443B-4DED-AA6C-3C60E18414C7}">
      <dgm:prSet/>
      <dgm:spPr/>
      <dgm:t>
        <a:bodyPr/>
        <a:lstStyle/>
        <a:p>
          <a:endParaRPr lang="en-US"/>
        </a:p>
      </dgm:t>
    </dgm:pt>
    <dgm:pt modelId="{B0F239F7-0EA8-4F1B-93B5-C2B96C528084}">
      <dgm:prSet phldrT="[Text]"/>
      <dgm:spPr>
        <a:solidFill>
          <a:schemeClr val="accent2">
            <a:lumMod val="20000"/>
            <a:lumOff val="80000"/>
          </a:schemeClr>
        </a:solidFill>
      </dgm:spPr>
      <dgm:t>
        <a:bodyPr/>
        <a:lstStyle/>
        <a:p>
          <a:r>
            <a:rPr lang="es-MX"/>
            <a:t>Condiciones demográficas en términos cuantitativos y cualitativos</a:t>
          </a:r>
          <a:endParaRPr lang="en-US" dirty="0"/>
        </a:p>
      </dgm:t>
    </dgm:pt>
    <dgm:pt modelId="{8A59F1B6-AFFC-4C16-A91A-576BD8505CFC}" type="parTrans" cxnId="{BBF66BC8-7B1F-4AF4-8735-414A18829CFD}">
      <dgm:prSet/>
      <dgm:spPr/>
      <dgm:t>
        <a:bodyPr/>
        <a:lstStyle/>
        <a:p>
          <a:endParaRPr lang="en-US"/>
        </a:p>
      </dgm:t>
    </dgm:pt>
    <dgm:pt modelId="{BD4E5C98-6BB0-4996-A05C-185F0EB19B44}" type="sibTrans" cxnId="{BBF66BC8-7B1F-4AF4-8735-414A18829CFD}">
      <dgm:prSet/>
      <dgm:spPr/>
      <dgm:t>
        <a:bodyPr/>
        <a:lstStyle/>
        <a:p>
          <a:endParaRPr lang="en-US"/>
        </a:p>
      </dgm:t>
    </dgm:pt>
    <dgm:pt modelId="{6905BD1A-310C-471F-8F14-08B88A87D97C}">
      <dgm:prSet phldrT="[Text]"/>
      <dgm:spPr>
        <a:solidFill>
          <a:schemeClr val="accent2">
            <a:lumMod val="20000"/>
            <a:lumOff val="80000"/>
          </a:schemeClr>
        </a:solidFill>
      </dgm:spPr>
      <dgm:t>
        <a:bodyPr/>
        <a:lstStyle/>
        <a:p>
          <a:r>
            <a:rPr lang="es-MX" dirty="0">
              <a:solidFill>
                <a:schemeClr val="tx1"/>
              </a:solidFill>
            </a:rPr>
            <a:t>Condiciones de configuración espacial de cada centro urbano principal</a:t>
          </a:r>
          <a:endParaRPr lang="en-US" dirty="0">
            <a:solidFill>
              <a:schemeClr val="tx1"/>
            </a:solidFill>
          </a:endParaRPr>
        </a:p>
      </dgm:t>
    </dgm:pt>
    <dgm:pt modelId="{18269A61-8812-4C7C-B053-A9ABC9C88D3B}" type="parTrans" cxnId="{E72188BE-E8C8-4D4E-A163-E7236F1A5254}">
      <dgm:prSet/>
      <dgm:spPr/>
      <dgm:t>
        <a:bodyPr/>
        <a:lstStyle/>
        <a:p>
          <a:endParaRPr lang="en-US"/>
        </a:p>
      </dgm:t>
    </dgm:pt>
    <dgm:pt modelId="{BA3D223C-E0DE-4A4E-BF8E-A3F52C916C94}" type="sibTrans" cxnId="{E72188BE-E8C8-4D4E-A163-E7236F1A5254}">
      <dgm:prSet/>
      <dgm:spPr/>
      <dgm:t>
        <a:bodyPr/>
        <a:lstStyle/>
        <a:p>
          <a:endParaRPr lang="en-US"/>
        </a:p>
      </dgm:t>
    </dgm:pt>
    <dgm:pt modelId="{3BF9C924-981B-4664-B3B5-0D49256C4A29}">
      <dgm:prSet/>
      <dgm:spPr>
        <a:solidFill>
          <a:schemeClr val="accent2">
            <a:lumMod val="20000"/>
            <a:lumOff val="80000"/>
          </a:schemeClr>
        </a:solidFill>
      </dgm:spPr>
      <dgm:t>
        <a:bodyPr/>
        <a:lstStyle/>
        <a:p>
          <a:endParaRPr lang="es-MX" dirty="0"/>
        </a:p>
      </dgm:t>
    </dgm:pt>
    <dgm:pt modelId="{BAE2FC86-B238-47BE-B89A-EF14AFAB2602}" type="parTrans" cxnId="{44AD8BC0-D652-4DC6-A420-DF2E3A47864E}">
      <dgm:prSet/>
      <dgm:spPr/>
      <dgm:t>
        <a:bodyPr/>
        <a:lstStyle/>
        <a:p>
          <a:endParaRPr lang="es-MX"/>
        </a:p>
      </dgm:t>
    </dgm:pt>
    <dgm:pt modelId="{3FB6EC5B-5B03-4E86-AA3C-A8EE858B430A}" type="sibTrans" cxnId="{44AD8BC0-D652-4DC6-A420-DF2E3A47864E}">
      <dgm:prSet/>
      <dgm:spPr/>
      <dgm:t>
        <a:bodyPr/>
        <a:lstStyle/>
        <a:p>
          <a:endParaRPr lang="es-MX"/>
        </a:p>
      </dgm:t>
    </dgm:pt>
    <dgm:pt modelId="{FD2909B9-9E2F-4C18-A1E8-FCBD2228ED89}">
      <dgm:prSet/>
      <dgm:spPr>
        <a:solidFill>
          <a:schemeClr val="accent2">
            <a:lumMod val="20000"/>
            <a:lumOff val="80000"/>
          </a:schemeClr>
        </a:solidFill>
      </dgm:spPr>
      <dgm:t>
        <a:bodyPr/>
        <a:lstStyle/>
        <a:p>
          <a:r>
            <a:rPr lang="es-MX" dirty="0"/>
            <a:t>La dinámica social urbana, económica urbana, físico espacial y </a:t>
          </a:r>
          <a:r>
            <a:rPr lang="es-MX" dirty="0" err="1"/>
            <a:t>fisico</a:t>
          </a:r>
          <a:r>
            <a:rPr lang="es-MX" dirty="0"/>
            <a:t>-ambiental</a:t>
          </a:r>
        </a:p>
      </dgm:t>
    </dgm:pt>
    <dgm:pt modelId="{34C5F62F-CE21-4DC2-AE05-4A9B9F7287DC}" type="parTrans" cxnId="{DA56E9B6-68B4-47E1-BE4F-2E27D0FEECEC}">
      <dgm:prSet/>
      <dgm:spPr/>
      <dgm:t>
        <a:bodyPr/>
        <a:lstStyle/>
        <a:p>
          <a:endParaRPr lang="es-MX"/>
        </a:p>
      </dgm:t>
    </dgm:pt>
    <dgm:pt modelId="{BF50C2D1-0E11-4779-9AE1-A5753526B191}" type="sibTrans" cxnId="{DA56E9B6-68B4-47E1-BE4F-2E27D0FEECEC}">
      <dgm:prSet/>
      <dgm:spPr/>
      <dgm:t>
        <a:bodyPr/>
        <a:lstStyle/>
        <a:p>
          <a:endParaRPr lang="es-MX"/>
        </a:p>
      </dgm:t>
    </dgm:pt>
    <dgm:pt modelId="{871FCC2D-92E8-4BC6-8B8C-DF45254CB9A0}">
      <dgm:prSet/>
      <dgm:spPr>
        <a:solidFill>
          <a:schemeClr val="accent2">
            <a:lumMod val="20000"/>
            <a:lumOff val="80000"/>
          </a:schemeClr>
        </a:solidFill>
      </dgm:spPr>
      <dgm:t>
        <a:bodyPr/>
        <a:lstStyle/>
        <a:p>
          <a:endParaRPr lang="es-MX" dirty="0">
            <a:solidFill>
              <a:schemeClr val="tx1"/>
            </a:solidFill>
          </a:endParaRPr>
        </a:p>
      </dgm:t>
    </dgm:pt>
    <dgm:pt modelId="{7C4CD070-A5EC-4EBF-92DF-8A8ED4CC3478}" type="parTrans" cxnId="{8289F713-6352-4B28-85F1-E2B048D4A60E}">
      <dgm:prSet/>
      <dgm:spPr/>
      <dgm:t>
        <a:bodyPr/>
        <a:lstStyle/>
        <a:p>
          <a:endParaRPr lang="es-MX"/>
        </a:p>
      </dgm:t>
    </dgm:pt>
    <dgm:pt modelId="{57E56D96-4FBD-4DC1-AC58-3F1815532630}" type="sibTrans" cxnId="{8289F713-6352-4B28-85F1-E2B048D4A60E}">
      <dgm:prSet/>
      <dgm:spPr/>
      <dgm:t>
        <a:bodyPr/>
        <a:lstStyle/>
        <a:p>
          <a:endParaRPr lang="es-MX"/>
        </a:p>
      </dgm:t>
    </dgm:pt>
    <dgm:pt modelId="{6B3A67F5-41F0-4E99-9D55-757A9AC9F3AB}">
      <dgm:prSet/>
      <dgm:spPr>
        <a:solidFill>
          <a:schemeClr val="accent2">
            <a:lumMod val="20000"/>
            <a:lumOff val="80000"/>
          </a:schemeClr>
        </a:solidFill>
      </dgm:spPr>
      <dgm:t>
        <a:bodyPr/>
        <a:lstStyle/>
        <a:p>
          <a:r>
            <a:rPr lang="es-MX" dirty="0">
              <a:solidFill>
                <a:schemeClr val="tx1"/>
              </a:solidFill>
            </a:rPr>
            <a:t>Definir y delimitar las unidades territoriales a fin de orientar las tendencias actuales de crecimiento y conformar una estructura urbana jerarquizada</a:t>
          </a:r>
        </a:p>
      </dgm:t>
    </dgm:pt>
    <dgm:pt modelId="{E379F71F-5AB2-45BF-ACFB-3C73A03324DC}" type="parTrans" cxnId="{035E6465-49D8-4FBD-A5FA-FB08CAC44C9E}">
      <dgm:prSet/>
      <dgm:spPr/>
      <dgm:t>
        <a:bodyPr/>
        <a:lstStyle/>
        <a:p>
          <a:endParaRPr lang="es-MX"/>
        </a:p>
      </dgm:t>
    </dgm:pt>
    <dgm:pt modelId="{246DC69B-559B-4A19-846E-346AD846D7C8}" type="sibTrans" cxnId="{035E6465-49D8-4FBD-A5FA-FB08CAC44C9E}">
      <dgm:prSet/>
      <dgm:spPr/>
      <dgm:t>
        <a:bodyPr/>
        <a:lstStyle/>
        <a:p>
          <a:endParaRPr lang="es-MX"/>
        </a:p>
      </dgm:t>
    </dgm:pt>
    <dgm:pt modelId="{FA74C885-BD54-4D0E-B6C2-4F42CAC2D61B}">
      <dgm:prSet custT="1"/>
      <dgm:spPr>
        <a:solidFill>
          <a:schemeClr val="accent2">
            <a:lumMod val="20000"/>
            <a:lumOff val="80000"/>
          </a:schemeClr>
        </a:solidFill>
      </dgm:spPr>
      <dgm:t>
        <a:bodyPr/>
        <a:lstStyle/>
        <a:p>
          <a:r>
            <a:rPr lang="es-MX" sz="2000" dirty="0"/>
            <a:t>Integración, relaciones y flujos de la dinámica regional</a:t>
          </a:r>
        </a:p>
      </dgm:t>
    </dgm:pt>
    <dgm:pt modelId="{96E7536A-06CE-4B05-A530-134F39C6A5C1}" type="sibTrans" cxnId="{AD00A35B-CCDF-4E66-9FD4-F77686A0F77B}">
      <dgm:prSet/>
      <dgm:spPr/>
      <dgm:t>
        <a:bodyPr/>
        <a:lstStyle/>
        <a:p>
          <a:endParaRPr lang="es-MX"/>
        </a:p>
      </dgm:t>
    </dgm:pt>
    <dgm:pt modelId="{822469C9-0189-45BC-BD1E-601CEDA7479F}" type="parTrans" cxnId="{AD00A35B-CCDF-4E66-9FD4-F77686A0F77B}">
      <dgm:prSet/>
      <dgm:spPr/>
      <dgm:t>
        <a:bodyPr/>
        <a:lstStyle/>
        <a:p>
          <a:endParaRPr lang="es-MX"/>
        </a:p>
      </dgm:t>
    </dgm:pt>
    <dgm:pt modelId="{A5DDE2AF-013A-47E7-90AA-3A234C3FEE12}">
      <dgm:prSet custT="1"/>
      <dgm:spPr>
        <a:solidFill>
          <a:schemeClr val="accent2">
            <a:lumMod val="20000"/>
            <a:lumOff val="80000"/>
          </a:schemeClr>
        </a:solidFill>
      </dgm:spPr>
      <dgm:t>
        <a:bodyPr/>
        <a:lstStyle/>
        <a:p>
          <a:endParaRPr lang="es-MX" sz="2000" dirty="0"/>
        </a:p>
      </dgm:t>
    </dgm:pt>
    <dgm:pt modelId="{E3B3F091-F682-4FF4-99D9-DC8A2ECEBC70}" type="sibTrans" cxnId="{DB8A7F37-B1A9-485A-B53E-5BC4DD607736}">
      <dgm:prSet/>
      <dgm:spPr/>
      <dgm:t>
        <a:bodyPr/>
        <a:lstStyle/>
        <a:p>
          <a:endParaRPr lang="es-MX"/>
        </a:p>
      </dgm:t>
    </dgm:pt>
    <dgm:pt modelId="{95D014EB-D18E-4C37-8C23-5F3911F1669F}" type="parTrans" cxnId="{DB8A7F37-B1A9-485A-B53E-5BC4DD607736}">
      <dgm:prSet/>
      <dgm:spPr/>
      <dgm:t>
        <a:bodyPr/>
        <a:lstStyle/>
        <a:p>
          <a:endParaRPr lang="es-MX"/>
        </a:p>
      </dgm:t>
    </dgm:pt>
    <dgm:pt modelId="{3C753BD6-56B9-456E-8E4F-73EBDF9002B5}">
      <dgm:prSet phldrT="[Text]" custT="1"/>
      <dgm:spPr>
        <a:solidFill>
          <a:schemeClr val="accent2">
            <a:lumMod val="20000"/>
            <a:lumOff val="80000"/>
          </a:schemeClr>
        </a:solidFill>
      </dgm:spPr>
      <dgm:t>
        <a:bodyPr/>
        <a:lstStyle/>
        <a:p>
          <a:r>
            <a:rPr lang="es-MX" sz="2000" dirty="0"/>
            <a:t>Articulación espacial de los centros urbanos</a:t>
          </a:r>
          <a:endParaRPr lang="en-US" sz="2000" dirty="0"/>
        </a:p>
      </dgm:t>
    </dgm:pt>
    <dgm:pt modelId="{1CD54C1E-5CC3-45AC-B48F-1D8247DA84A5}" type="sibTrans" cxnId="{3123264F-C1C5-4EE8-81A6-D435DF0F5AF4}">
      <dgm:prSet/>
      <dgm:spPr/>
      <dgm:t>
        <a:bodyPr/>
        <a:lstStyle/>
        <a:p>
          <a:endParaRPr lang="en-US"/>
        </a:p>
      </dgm:t>
    </dgm:pt>
    <dgm:pt modelId="{633066B3-875A-441C-B476-06E16803B99D}" type="parTrans" cxnId="{3123264F-C1C5-4EE8-81A6-D435DF0F5AF4}">
      <dgm:prSet/>
      <dgm:spPr/>
      <dgm:t>
        <a:bodyPr/>
        <a:lstStyle/>
        <a:p>
          <a:endParaRPr lang="en-US"/>
        </a:p>
      </dgm:t>
    </dgm:pt>
    <dgm:pt modelId="{09592B82-CFCE-4E6D-B9D9-CEE5ACAEB5FD}" type="pres">
      <dgm:prSet presAssocID="{B9C32B05-62EA-407A-B21C-2310C7945705}" presName="Name0" presStyleCnt="0">
        <dgm:presLayoutVars>
          <dgm:chMax val="7"/>
          <dgm:chPref val="5"/>
          <dgm:dir/>
          <dgm:animOne val="branch"/>
          <dgm:animLvl val="lvl"/>
        </dgm:presLayoutVars>
      </dgm:prSet>
      <dgm:spPr/>
      <dgm:t>
        <a:bodyPr/>
        <a:lstStyle/>
        <a:p>
          <a:endParaRPr lang="es-MX"/>
        </a:p>
      </dgm:t>
    </dgm:pt>
    <dgm:pt modelId="{6B9D8D98-C7B9-4299-B66D-EDC1B9B4FD17}" type="pres">
      <dgm:prSet presAssocID="{36045517-CEA4-4BE3-B836-C2B6BFE5649B}" presName="ChildAccent3" presStyleCnt="0"/>
      <dgm:spPr/>
    </dgm:pt>
    <dgm:pt modelId="{05AACA48-5B9E-4455-BF27-25132BD444EC}" type="pres">
      <dgm:prSet presAssocID="{36045517-CEA4-4BE3-B836-C2B6BFE5649B}" presName="ChildAccent" presStyleLbl="alignImgPlace1" presStyleIdx="0" presStyleCnt="3"/>
      <dgm:spPr/>
      <dgm:t>
        <a:bodyPr/>
        <a:lstStyle/>
        <a:p>
          <a:endParaRPr lang="es-MX"/>
        </a:p>
      </dgm:t>
    </dgm:pt>
    <dgm:pt modelId="{7F6E36CA-B790-4001-A42A-CAB34B42C75D}" type="pres">
      <dgm:prSet presAssocID="{36045517-CEA4-4BE3-B836-C2B6BFE5649B}" presName="Child3" presStyleLbl="revTx" presStyleIdx="0" presStyleCnt="0">
        <dgm:presLayoutVars>
          <dgm:chMax val="0"/>
          <dgm:chPref val="0"/>
          <dgm:bulletEnabled val="1"/>
        </dgm:presLayoutVars>
      </dgm:prSet>
      <dgm:spPr/>
      <dgm:t>
        <a:bodyPr/>
        <a:lstStyle/>
        <a:p>
          <a:endParaRPr lang="es-MX"/>
        </a:p>
      </dgm:t>
    </dgm:pt>
    <dgm:pt modelId="{B9F21D30-5419-4EBA-AC5B-05C3C26BEB6C}" type="pres">
      <dgm:prSet presAssocID="{36045517-CEA4-4BE3-B836-C2B6BFE5649B}" presName="Parent3" presStyleLbl="node1" presStyleIdx="0" presStyleCnt="3">
        <dgm:presLayoutVars>
          <dgm:chMax val="2"/>
          <dgm:chPref val="1"/>
          <dgm:bulletEnabled val="1"/>
        </dgm:presLayoutVars>
      </dgm:prSet>
      <dgm:spPr/>
      <dgm:t>
        <a:bodyPr/>
        <a:lstStyle/>
        <a:p>
          <a:endParaRPr lang="es-MX"/>
        </a:p>
      </dgm:t>
    </dgm:pt>
    <dgm:pt modelId="{78542CE5-23D2-4234-BCD8-6E5E165A7594}" type="pres">
      <dgm:prSet presAssocID="{2A22E84C-3AA3-4E9C-AE5F-9C2FB0D7FB11}" presName="ChildAccent2" presStyleCnt="0"/>
      <dgm:spPr/>
    </dgm:pt>
    <dgm:pt modelId="{EA2DC2B4-0A0A-40A5-9A7C-78BD2C93513A}" type="pres">
      <dgm:prSet presAssocID="{2A22E84C-3AA3-4E9C-AE5F-9C2FB0D7FB11}" presName="ChildAccent" presStyleLbl="alignImgPlace1" presStyleIdx="1" presStyleCnt="3"/>
      <dgm:spPr/>
      <dgm:t>
        <a:bodyPr/>
        <a:lstStyle/>
        <a:p>
          <a:endParaRPr lang="es-MX"/>
        </a:p>
      </dgm:t>
    </dgm:pt>
    <dgm:pt modelId="{50A765B4-7104-42F5-B530-487B26F725AB}" type="pres">
      <dgm:prSet presAssocID="{2A22E84C-3AA3-4E9C-AE5F-9C2FB0D7FB11}" presName="Child2" presStyleLbl="revTx" presStyleIdx="0" presStyleCnt="0">
        <dgm:presLayoutVars>
          <dgm:chMax val="0"/>
          <dgm:chPref val="0"/>
          <dgm:bulletEnabled val="1"/>
        </dgm:presLayoutVars>
      </dgm:prSet>
      <dgm:spPr/>
      <dgm:t>
        <a:bodyPr/>
        <a:lstStyle/>
        <a:p>
          <a:endParaRPr lang="es-MX"/>
        </a:p>
      </dgm:t>
    </dgm:pt>
    <dgm:pt modelId="{F8157963-D8A3-4835-B1B9-AA71B67656EF}" type="pres">
      <dgm:prSet presAssocID="{2A22E84C-3AA3-4E9C-AE5F-9C2FB0D7FB11}" presName="Parent2" presStyleLbl="node1" presStyleIdx="1" presStyleCnt="3">
        <dgm:presLayoutVars>
          <dgm:chMax val="2"/>
          <dgm:chPref val="1"/>
          <dgm:bulletEnabled val="1"/>
        </dgm:presLayoutVars>
      </dgm:prSet>
      <dgm:spPr/>
      <dgm:t>
        <a:bodyPr/>
        <a:lstStyle/>
        <a:p>
          <a:endParaRPr lang="es-MX"/>
        </a:p>
      </dgm:t>
    </dgm:pt>
    <dgm:pt modelId="{037FA414-3E29-4C9D-AEB0-8D6615F068AB}" type="pres">
      <dgm:prSet presAssocID="{EE62A4F6-4AC4-435B-990E-81A71CE8CAC7}" presName="ChildAccent1" presStyleCnt="0"/>
      <dgm:spPr/>
    </dgm:pt>
    <dgm:pt modelId="{6EBB87B2-96A1-46C4-AFA1-400CBC961F99}" type="pres">
      <dgm:prSet presAssocID="{EE62A4F6-4AC4-435B-990E-81A71CE8CAC7}" presName="ChildAccent" presStyleLbl="alignImgPlace1" presStyleIdx="2" presStyleCnt="3"/>
      <dgm:spPr/>
      <dgm:t>
        <a:bodyPr/>
        <a:lstStyle/>
        <a:p>
          <a:endParaRPr lang="es-MX"/>
        </a:p>
      </dgm:t>
    </dgm:pt>
    <dgm:pt modelId="{74DE0087-C6FF-4277-94E3-60017503FCB2}" type="pres">
      <dgm:prSet presAssocID="{EE62A4F6-4AC4-435B-990E-81A71CE8CAC7}" presName="Child1" presStyleLbl="revTx" presStyleIdx="0" presStyleCnt="0">
        <dgm:presLayoutVars>
          <dgm:chMax val="0"/>
          <dgm:chPref val="0"/>
          <dgm:bulletEnabled val="1"/>
        </dgm:presLayoutVars>
      </dgm:prSet>
      <dgm:spPr/>
      <dgm:t>
        <a:bodyPr/>
        <a:lstStyle/>
        <a:p>
          <a:endParaRPr lang="es-MX"/>
        </a:p>
      </dgm:t>
    </dgm:pt>
    <dgm:pt modelId="{FFBDA524-6D8D-4FE1-B407-145BD3D7C1DF}" type="pres">
      <dgm:prSet presAssocID="{EE62A4F6-4AC4-435B-990E-81A71CE8CAC7}" presName="Parent1" presStyleLbl="node1" presStyleIdx="2" presStyleCnt="3">
        <dgm:presLayoutVars>
          <dgm:chMax val="2"/>
          <dgm:chPref val="1"/>
          <dgm:bulletEnabled val="1"/>
        </dgm:presLayoutVars>
      </dgm:prSet>
      <dgm:spPr/>
      <dgm:t>
        <a:bodyPr/>
        <a:lstStyle/>
        <a:p>
          <a:endParaRPr lang="es-MX"/>
        </a:p>
      </dgm:t>
    </dgm:pt>
  </dgm:ptLst>
  <dgm:cxnLst>
    <dgm:cxn modelId="{2CF46FB4-9356-4DA4-BC46-DF6827114CD4}" type="presOf" srcId="{FD2909B9-9E2F-4C18-A1E8-FCBD2228ED89}" destId="{6EBB87B2-96A1-46C4-AFA1-400CBC961F99}" srcOrd="0" destOrd="2" presId="urn:microsoft.com/office/officeart/2011/layout/InterconnectedBlockProcess"/>
    <dgm:cxn modelId="{986A0B7A-6CA8-41A3-B2D6-D8B1DC00E6D5}" type="presOf" srcId="{B9C32B05-62EA-407A-B21C-2310C7945705}" destId="{09592B82-CFCE-4E6D-B9D9-CEE5ACAEB5FD}" srcOrd="0" destOrd="0" presId="urn:microsoft.com/office/officeart/2011/layout/InterconnectedBlockProcess"/>
    <dgm:cxn modelId="{AE65B594-8964-43A1-8DC3-747533B1BD62}" type="presOf" srcId="{FD2909B9-9E2F-4C18-A1E8-FCBD2228ED89}" destId="{74DE0087-C6FF-4277-94E3-60017503FCB2}" srcOrd="1" destOrd="2" presId="urn:microsoft.com/office/officeart/2011/layout/InterconnectedBlockProcess"/>
    <dgm:cxn modelId="{BCA0B50B-03E7-42DC-A18C-82F139F813D2}" type="presOf" srcId="{6B3A67F5-41F0-4E99-9D55-757A9AC9F3AB}" destId="{7F6E36CA-B790-4001-A42A-CAB34B42C75D}" srcOrd="1" destOrd="2" presId="urn:microsoft.com/office/officeart/2011/layout/InterconnectedBlockProcess"/>
    <dgm:cxn modelId="{6571CA23-535D-41BD-BDE8-2B9AE746DD68}" type="presOf" srcId="{FA74C885-BD54-4D0E-B6C2-4F42CAC2D61B}" destId="{EA2DC2B4-0A0A-40A5-9A7C-78BD2C93513A}" srcOrd="0" destOrd="2" presId="urn:microsoft.com/office/officeart/2011/layout/InterconnectedBlockProcess"/>
    <dgm:cxn modelId="{96E1B023-EAC1-47D4-B481-1B22CD2D7F91}" type="presOf" srcId="{FA74C885-BD54-4D0E-B6C2-4F42CAC2D61B}" destId="{50A765B4-7104-42F5-B530-487B26F725AB}" srcOrd="1" destOrd="2" presId="urn:microsoft.com/office/officeart/2011/layout/InterconnectedBlockProcess"/>
    <dgm:cxn modelId="{BEB859E7-C343-408E-86A1-667C27EE5761}" srcId="{B9C32B05-62EA-407A-B21C-2310C7945705}" destId="{2A22E84C-3AA3-4E9C-AE5F-9C2FB0D7FB11}" srcOrd="1" destOrd="0" parTransId="{6C025E55-DF42-4C5D-AFD5-6015FA053D46}" sibTransId="{744EA591-F199-49C2-B63A-82709D96C729}"/>
    <dgm:cxn modelId="{E72188BE-E8C8-4D4E-A163-E7236F1A5254}" srcId="{36045517-CEA4-4BE3-B836-C2B6BFE5649B}" destId="{6905BD1A-310C-471F-8F14-08B88A87D97C}" srcOrd="0" destOrd="0" parTransId="{18269A61-8812-4C7C-B053-A9ABC9C88D3B}" sibTransId="{BA3D223C-E0DE-4A4E-BF8E-A3F52C916C94}"/>
    <dgm:cxn modelId="{51F091D8-B2F5-48E1-8CC1-F2230083A3FE}" type="presOf" srcId="{EE62A4F6-4AC4-435B-990E-81A71CE8CAC7}" destId="{FFBDA524-6D8D-4FE1-B407-145BD3D7C1DF}" srcOrd="0" destOrd="0" presId="urn:microsoft.com/office/officeart/2011/layout/InterconnectedBlockProcess"/>
    <dgm:cxn modelId="{022AF064-4AF2-4383-98AD-B794C5CB8A3D}" type="presOf" srcId="{871FCC2D-92E8-4BC6-8B8C-DF45254CB9A0}" destId="{7F6E36CA-B790-4001-A42A-CAB34B42C75D}" srcOrd="1" destOrd="1" presId="urn:microsoft.com/office/officeart/2011/layout/InterconnectedBlockProcess"/>
    <dgm:cxn modelId="{17D2757B-AA78-47C7-9C6A-B93B5182369E}" type="presOf" srcId="{3C753BD6-56B9-456E-8E4F-73EBDF9002B5}" destId="{50A765B4-7104-42F5-B530-487B26F725AB}" srcOrd="1" destOrd="0" presId="urn:microsoft.com/office/officeart/2011/layout/InterconnectedBlockProcess"/>
    <dgm:cxn modelId="{A65AD965-9555-494B-A438-2069AAA3E140}" type="presOf" srcId="{3BF9C924-981B-4664-B3B5-0D49256C4A29}" destId="{6EBB87B2-96A1-46C4-AFA1-400CBC961F99}" srcOrd="0" destOrd="1" presId="urn:microsoft.com/office/officeart/2011/layout/InterconnectedBlockProcess"/>
    <dgm:cxn modelId="{4019353B-443B-4DED-AA6C-3C60E18414C7}" srcId="{B9C32B05-62EA-407A-B21C-2310C7945705}" destId="{36045517-CEA4-4BE3-B836-C2B6BFE5649B}" srcOrd="2" destOrd="0" parTransId="{6231A36F-9B04-4B4A-917A-7E163AFFC956}" sibTransId="{BFF3C5ED-87D0-4709-A3B8-A7BF0668006A}"/>
    <dgm:cxn modelId="{20AD95B9-C15F-4FC8-B89F-B1880DE5E4F7}" type="presOf" srcId="{2A22E84C-3AA3-4E9C-AE5F-9C2FB0D7FB11}" destId="{F8157963-D8A3-4835-B1B9-AA71B67656EF}" srcOrd="0" destOrd="0" presId="urn:microsoft.com/office/officeart/2011/layout/InterconnectedBlockProcess"/>
    <dgm:cxn modelId="{AD00A35B-CCDF-4E66-9FD4-F77686A0F77B}" srcId="{2A22E84C-3AA3-4E9C-AE5F-9C2FB0D7FB11}" destId="{FA74C885-BD54-4D0E-B6C2-4F42CAC2D61B}" srcOrd="2" destOrd="0" parTransId="{822469C9-0189-45BC-BD1E-601CEDA7479F}" sibTransId="{96E7536A-06CE-4B05-A530-134F39C6A5C1}"/>
    <dgm:cxn modelId="{1F582732-0809-4683-A4C9-D7A4FEFDE488}" type="presOf" srcId="{6905BD1A-310C-471F-8F14-08B88A87D97C}" destId="{05AACA48-5B9E-4455-BF27-25132BD444EC}" srcOrd="0" destOrd="0" presId="urn:microsoft.com/office/officeart/2011/layout/InterconnectedBlockProcess"/>
    <dgm:cxn modelId="{DA56E9B6-68B4-47E1-BE4F-2E27D0FEECEC}" srcId="{EE62A4F6-4AC4-435B-990E-81A71CE8CAC7}" destId="{FD2909B9-9E2F-4C18-A1E8-FCBD2228ED89}" srcOrd="2" destOrd="0" parTransId="{34C5F62F-CE21-4DC2-AE05-4A9B9F7287DC}" sibTransId="{BF50C2D1-0E11-4779-9AE1-A5753526B191}"/>
    <dgm:cxn modelId="{36A259B5-1742-43F9-BC8F-249581BE37FB}" type="presOf" srcId="{3BF9C924-981B-4664-B3B5-0D49256C4A29}" destId="{74DE0087-C6FF-4277-94E3-60017503FCB2}" srcOrd="1" destOrd="1" presId="urn:microsoft.com/office/officeart/2011/layout/InterconnectedBlockProcess"/>
    <dgm:cxn modelId="{035E6465-49D8-4FBD-A5FA-FB08CAC44C9E}" srcId="{36045517-CEA4-4BE3-B836-C2B6BFE5649B}" destId="{6B3A67F5-41F0-4E99-9D55-757A9AC9F3AB}" srcOrd="2" destOrd="0" parTransId="{E379F71F-5AB2-45BF-ACFB-3C73A03324DC}" sibTransId="{246DC69B-559B-4A19-846E-346AD846D7C8}"/>
    <dgm:cxn modelId="{CC5DA4B2-5DC7-47FE-8D30-0B7B06584D1F}" type="presOf" srcId="{871FCC2D-92E8-4BC6-8B8C-DF45254CB9A0}" destId="{05AACA48-5B9E-4455-BF27-25132BD444EC}" srcOrd="0" destOrd="1" presId="urn:microsoft.com/office/officeart/2011/layout/InterconnectedBlockProcess"/>
    <dgm:cxn modelId="{DB8A7F37-B1A9-485A-B53E-5BC4DD607736}" srcId="{2A22E84C-3AA3-4E9C-AE5F-9C2FB0D7FB11}" destId="{A5DDE2AF-013A-47E7-90AA-3A234C3FEE12}" srcOrd="1" destOrd="0" parTransId="{95D014EB-D18E-4C37-8C23-5F3911F1669F}" sibTransId="{E3B3F091-F682-4FF4-99D9-DC8A2ECEBC70}"/>
    <dgm:cxn modelId="{4D1BB347-3801-468D-8A5A-F54D0838844C}" type="presOf" srcId="{B0F239F7-0EA8-4F1B-93B5-C2B96C528084}" destId="{74DE0087-C6FF-4277-94E3-60017503FCB2}" srcOrd="1" destOrd="0" presId="urn:microsoft.com/office/officeart/2011/layout/InterconnectedBlockProcess"/>
    <dgm:cxn modelId="{3A2CECA6-0C5B-46BB-B7C6-7D37E9D210BD}" srcId="{B9C32B05-62EA-407A-B21C-2310C7945705}" destId="{EE62A4F6-4AC4-435B-990E-81A71CE8CAC7}" srcOrd="0" destOrd="0" parTransId="{F287B947-7343-4FA2-B288-B23A59FFAE31}" sibTransId="{389F9A93-0231-4877-8C41-5D5B8DD7AAC0}"/>
    <dgm:cxn modelId="{3123264F-C1C5-4EE8-81A6-D435DF0F5AF4}" srcId="{2A22E84C-3AA3-4E9C-AE5F-9C2FB0D7FB11}" destId="{3C753BD6-56B9-456E-8E4F-73EBDF9002B5}" srcOrd="0" destOrd="0" parTransId="{633066B3-875A-441C-B476-06E16803B99D}" sibTransId="{1CD54C1E-5CC3-45AC-B48F-1D8247DA84A5}"/>
    <dgm:cxn modelId="{97AF761E-47B5-4A24-9C7D-C6A6A55CA52F}" type="presOf" srcId="{36045517-CEA4-4BE3-B836-C2B6BFE5649B}" destId="{B9F21D30-5419-4EBA-AC5B-05C3C26BEB6C}" srcOrd="0" destOrd="0" presId="urn:microsoft.com/office/officeart/2011/layout/InterconnectedBlockProcess"/>
    <dgm:cxn modelId="{0D2B5961-3EBA-4973-87CE-7F24BE929EAE}" type="presOf" srcId="{6B3A67F5-41F0-4E99-9D55-757A9AC9F3AB}" destId="{05AACA48-5B9E-4455-BF27-25132BD444EC}" srcOrd="0" destOrd="2" presId="urn:microsoft.com/office/officeart/2011/layout/InterconnectedBlockProcess"/>
    <dgm:cxn modelId="{8DAFFFC0-5B28-43D7-A93B-2B6768A8F086}" type="presOf" srcId="{A5DDE2AF-013A-47E7-90AA-3A234C3FEE12}" destId="{50A765B4-7104-42F5-B530-487B26F725AB}" srcOrd="1" destOrd="1" presId="urn:microsoft.com/office/officeart/2011/layout/InterconnectedBlockProcess"/>
    <dgm:cxn modelId="{523286F7-2841-4B0B-A952-98DCEEF8D52B}" type="presOf" srcId="{3C753BD6-56B9-456E-8E4F-73EBDF9002B5}" destId="{EA2DC2B4-0A0A-40A5-9A7C-78BD2C93513A}" srcOrd="0" destOrd="0" presId="urn:microsoft.com/office/officeart/2011/layout/InterconnectedBlockProcess"/>
    <dgm:cxn modelId="{44AD8BC0-D652-4DC6-A420-DF2E3A47864E}" srcId="{EE62A4F6-4AC4-435B-990E-81A71CE8CAC7}" destId="{3BF9C924-981B-4664-B3B5-0D49256C4A29}" srcOrd="1" destOrd="0" parTransId="{BAE2FC86-B238-47BE-B89A-EF14AFAB2602}" sibTransId="{3FB6EC5B-5B03-4E86-AA3C-A8EE858B430A}"/>
    <dgm:cxn modelId="{BBF66BC8-7B1F-4AF4-8735-414A18829CFD}" srcId="{EE62A4F6-4AC4-435B-990E-81A71CE8CAC7}" destId="{B0F239F7-0EA8-4F1B-93B5-C2B96C528084}" srcOrd="0" destOrd="0" parTransId="{8A59F1B6-AFFC-4C16-A91A-576BD8505CFC}" sibTransId="{BD4E5C98-6BB0-4996-A05C-185F0EB19B44}"/>
    <dgm:cxn modelId="{96F3A4BD-50D1-451F-9014-3527044BDCEF}" type="presOf" srcId="{6905BD1A-310C-471F-8F14-08B88A87D97C}" destId="{7F6E36CA-B790-4001-A42A-CAB34B42C75D}" srcOrd="1" destOrd="0" presId="urn:microsoft.com/office/officeart/2011/layout/InterconnectedBlockProcess"/>
    <dgm:cxn modelId="{8289F713-6352-4B28-85F1-E2B048D4A60E}" srcId="{36045517-CEA4-4BE3-B836-C2B6BFE5649B}" destId="{871FCC2D-92E8-4BC6-8B8C-DF45254CB9A0}" srcOrd="1" destOrd="0" parTransId="{7C4CD070-A5EC-4EBF-92DF-8A8ED4CC3478}" sibTransId="{57E56D96-4FBD-4DC1-AC58-3F1815532630}"/>
    <dgm:cxn modelId="{0C71C80A-0C18-4C2D-9360-FA9036541C1C}" type="presOf" srcId="{A5DDE2AF-013A-47E7-90AA-3A234C3FEE12}" destId="{EA2DC2B4-0A0A-40A5-9A7C-78BD2C93513A}" srcOrd="0" destOrd="1" presId="urn:microsoft.com/office/officeart/2011/layout/InterconnectedBlockProcess"/>
    <dgm:cxn modelId="{A4609030-479E-452C-950E-BDA4722EC810}" type="presOf" srcId="{B0F239F7-0EA8-4F1B-93B5-C2B96C528084}" destId="{6EBB87B2-96A1-46C4-AFA1-400CBC961F99}" srcOrd="0" destOrd="0" presId="urn:microsoft.com/office/officeart/2011/layout/InterconnectedBlockProcess"/>
    <dgm:cxn modelId="{204D0696-2B3D-455C-A064-38B2EF61ACE8}" type="presParOf" srcId="{09592B82-CFCE-4E6D-B9D9-CEE5ACAEB5FD}" destId="{6B9D8D98-C7B9-4299-B66D-EDC1B9B4FD17}" srcOrd="0" destOrd="0" presId="urn:microsoft.com/office/officeart/2011/layout/InterconnectedBlockProcess"/>
    <dgm:cxn modelId="{B769AEE7-4846-4CED-8573-7D512817FBB7}" type="presParOf" srcId="{6B9D8D98-C7B9-4299-B66D-EDC1B9B4FD17}" destId="{05AACA48-5B9E-4455-BF27-25132BD444EC}" srcOrd="0" destOrd="0" presId="urn:microsoft.com/office/officeart/2011/layout/InterconnectedBlockProcess"/>
    <dgm:cxn modelId="{D09B7887-7387-4F34-8D82-8103A0D72B3C}" type="presParOf" srcId="{09592B82-CFCE-4E6D-B9D9-CEE5ACAEB5FD}" destId="{7F6E36CA-B790-4001-A42A-CAB34B42C75D}" srcOrd="1" destOrd="0" presId="urn:microsoft.com/office/officeart/2011/layout/InterconnectedBlockProcess"/>
    <dgm:cxn modelId="{E5214F5A-B500-4D91-9716-1FAA971A7838}" type="presParOf" srcId="{09592B82-CFCE-4E6D-B9D9-CEE5ACAEB5FD}" destId="{B9F21D30-5419-4EBA-AC5B-05C3C26BEB6C}" srcOrd="2" destOrd="0" presId="urn:microsoft.com/office/officeart/2011/layout/InterconnectedBlockProcess"/>
    <dgm:cxn modelId="{0D9581C7-1256-4158-BDC1-463465D23054}" type="presParOf" srcId="{09592B82-CFCE-4E6D-B9D9-CEE5ACAEB5FD}" destId="{78542CE5-23D2-4234-BCD8-6E5E165A7594}" srcOrd="3" destOrd="0" presId="urn:microsoft.com/office/officeart/2011/layout/InterconnectedBlockProcess"/>
    <dgm:cxn modelId="{182FF30B-64F2-47B0-8DE4-10A0A79390E4}" type="presParOf" srcId="{78542CE5-23D2-4234-BCD8-6E5E165A7594}" destId="{EA2DC2B4-0A0A-40A5-9A7C-78BD2C93513A}" srcOrd="0" destOrd="0" presId="urn:microsoft.com/office/officeart/2011/layout/InterconnectedBlockProcess"/>
    <dgm:cxn modelId="{95EA824A-C0CA-415A-9567-C5F364E7DB05}" type="presParOf" srcId="{09592B82-CFCE-4E6D-B9D9-CEE5ACAEB5FD}" destId="{50A765B4-7104-42F5-B530-487B26F725AB}" srcOrd="4" destOrd="0" presId="urn:microsoft.com/office/officeart/2011/layout/InterconnectedBlockProcess"/>
    <dgm:cxn modelId="{59C8AF53-E4E2-4997-BF69-69F12C194C5B}" type="presParOf" srcId="{09592B82-CFCE-4E6D-B9D9-CEE5ACAEB5FD}" destId="{F8157963-D8A3-4835-B1B9-AA71B67656EF}" srcOrd="5" destOrd="0" presId="urn:microsoft.com/office/officeart/2011/layout/InterconnectedBlockProcess"/>
    <dgm:cxn modelId="{C7FEBCA2-150B-4949-A2AA-81E32A4EA0E1}" type="presParOf" srcId="{09592B82-CFCE-4E6D-B9D9-CEE5ACAEB5FD}" destId="{037FA414-3E29-4C9D-AEB0-8D6615F068AB}" srcOrd="6" destOrd="0" presId="urn:microsoft.com/office/officeart/2011/layout/InterconnectedBlockProcess"/>
    <dgm:cxn modelId="{7A1ADC3F-30A1-42E3-9943-9921ADEF3A36}" type="presParOf" srcId="{037FA414-3E29-4C9D-AEB0-8D6615F068AB}" destId="{6EBB87B2-96A1-46C4-AFA1-400CBC961F99}" srcOrd="0" destOrd="0" presId="urn:microsoft.com/office/officeart/2011/layout/InterconnectedBlockProcess"/>
    <dgm:cxn modelId="{294B10A9-4803-42DB-803D-72F29DCC3D40}" type="presParOf" srcId="{09592B82-CFCE-4E6D-B9D9-CEE5ACAEB5FD}" destId="{74DE0087-C6FF-4277-94E3-60017503FCB2}" srcOrd="7" destOrd="0" presId="urn:microsoft.com/office/officeart/2011/layout/InterconnectedBlockProcess"/>
    <dgm:cxn modelId="{1A569732-9C11-49E3-85D5-A9253F98B3F4}" type="presParOf" srcId="{09592B82-CFCE-4E6D-B9D9-CEE5ACAEB5FD}" destId="{FFBDA524-6D8D-4FE1-B407-145BD3D7C1DF}" srcOrd="8" destOrd="0" presId="urn:microsoft.com/office/officeart/2011/layout/InterconnectedBlockProcess"/>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22285C78-C82D-46A8-8863-FB715907A288}" type="doc">
      <dgm:prSet loTypeId="urn:microsoft.com/office/officeart/2005/8/layout/cycle2" loCatId="cycle" qsTypeId="urn:microsoft.com/office/officeart/2005/8/quickstyle/simple1" qsCatId="simple" csTypeId="urn:microsoft.com/office/officeart/2005/8/colors/colorful2" csCatId="colorful" phldr="1"/>
      <dgm:spPr/>
      <dgm:t>
        <a:bodyPr/>
        <a:lstStyle/>
        <a:p>
          <a:endParaRPr lang="es-MX"/>
        </a:p>
      </dgm:t>
    </dgm:pt>
    <dgm:pt modelId="{A6567F13-81D4-40D7-B40A-AF627388A09B}">
      <dgm:prSet phldrT="[Texto]" custT="1"/>
      <dgm:spPr/>
      <dgm:t>
        <a:bodyPr/>
        <a:lstStyle/>
        <a:p>
          <a:r>
            <a:rPr lang="es-MX" sz="3200" dirty="0"/>
            <a:t>1940</a:t>
          </a:r>
        </a:p>
      </dgm:t>
    </dgm:pt>
    <dgm:pt modelId="{1B337682-CB19-48BD-9C65-966E596D5ECF}" type="parTrans" cxnId="{C43AA300-2045-439C-A666-85D143860D74}">
      <dgm:prSet/>
      <dgm:spPr/>
      <dgm:t>
        <a:bodyPr/>
        <a:lstStyle/>
        <a:p>
          <a:endParaRPr lang="es-MX"/>
        </a:p>
      </dgm:t>
    </dgm:pt>
    <dgm:pt modelId="{9E76025A-167A-41BD-8B63-356FF5831D2C}" type="sibTrans" cxnId="{C43AA300-2045-439C-A666-85D143860D74}">
      <dgm:prSet/>
      <dgm:spPr/>
      <dgm:t>
        <a:bodyPr/>
        <a:lstStyle/>
        <a:p>
          <a:endParaRPr lang="es-MX"/>
        </a:p>
      </dgm:t>
    </dgm:pt>
    <dgm:pt modelId="{1166278E-36B1-427F-A74B-F7C237AF3142}">
      <dgm:prSet phldrT="[Texto]" custT="1"/>
      <dgm:spPr/>
      <dgm:t>
        <a:bodyPr/>
        <a:lstStyle/>
        <a:p>
          <a:r>
            <a:rPr lang="es-MX" sz="1600" dirty="0"/>
            <a:t>Crecimiento sostenido</a:t>
          </a:r>
        </a:p>
      </dgm:t>
    </dgm:pt>
    <dgm:pt modelId="{E706D16C-9F1E-468C-B86A-52D216F1FD52}" type="parTrans" cxnId="{2F617C02-98E4-4A70-B6AE-0CF5D0A296FC}">
      <dgm:prSet/>
      <dgm:spPr/>
      <dgm:t>
        <a:bodyPr/>
        <a:lstStyle/>
        <a:p>
          <a:endParaRPr lang="es-MX"/>
        </a:p>
      </dgm:t>
    </dgm:pt>
    <dgm:pt modelId="{1E4ADD97-EF47-49A6-8FAB-421A757D9661}" type="sibTrans" cxnId="{2F617C02-98E4-4A70-B6AE-0CF5D0A296FC}">
      <dgm:prSet/>
      <dgm:spPr/>
      <dgm:t>
        <a:bodyPr/>
        <a:lstStyle/>
        <a:p>
          <a:endParaRPr lang="es-MX"/>
        </a:p>
      </dgm:t>
    </dgm:pt>
    <dgm:pt modelId="{3BF6FBE8-5CBB-4EB8-ABA3-9F67C2D2C399}">
      <dgm:prSet phldrT="[Texto]" custT="1"/>
      <dgm:spPr/>
      <dgm:t>
        <a:bodyPr/>
        <a:lstStyle/>
        <a:p>
          <a:r>
            <a:rPr lang="es-MX" sz="2400" dirty="0"/>
            <a:t>Cambio</a:t>
          </a:r>
        </a:p>
      </dgm:t>
    </dgm:pt>
    <dgm:pt modelId="{BB59293C-6EFB-4211-91F8-D4CC8E6E42F6}" type="parTrans" cxnId="{13113803-996A-4A75-8EB8-D5CAF7287755}">
      <dgm:prSet/>
      <dgm:spPr/>
      <dgm:t>
        <a:bodyPr/>
        <a:lstStyle/>
        <a:p>
          <a:endParaRPr lang="es-MX"/>
        </a:p>
      </dgm:t>
    </dgm:pt>
    <dgm:pt modelId="{220B34CD-EB11-4202-BC53-D20B310E16D1}" type="sibTrans" cxnId="{13113803-996A-4A75-8EB8-D5CAF7287755}">
      <dgm:prSet/>
      <dgm:spPr/>
      <dgm:t>
        <a:bodyPr/>
        <a:lstStyle/>
        <a:p>
          <a:endParaRPr lang="es-MX"/>
        </a:p>
      </dgm:t>
    </dgm:pt>
    <dgm:pt modelId="{0E237927-E036-4B75-B9D4-4E8CC0531F5C}">
      <dgm:prSet phldrT="[Texto]" custT="1"/>
      <dgm:spPr/>
      <dgm:t>
        <a:bodyPr/>
        <a:lstStyle/>
        <a:p>
          <a:r>
            <a:rPr lang="es-MX" sz="2800" dirty="0"/>
            <a:t>Nación</a:t>
          </a:r>
          <a:r>
            <a:rPr lang="es-MX" sz="2000" dirty="0"/>
            <a:t> Moderna</a:t>
          </a:r>
        </a:p>
      </dgm:t>
    </dgm:pt>
    <dgm:pt modelId="{505012D4-62A8-46B1-81E8-F8998772816C}" type="parTrans" cxnId="{117A3171-880E-4E16-AC84-F2D0D83FAB3D}">
      <dgm:prSet/>
      <dgm:spPr/>
      <dgm:t>
        <a:bodyPr/>
        <a:lstStyle/>
        <a:p>
          <a:endParaRPr lang="es-MX"/>
        </a:p>
      </dgm:t>
    </dgm:pt>
    <dgm:pt modelId="{D709A33E-D84B-467F-84DF-BCB73AAF362F}" type="sibTrans" cxnId="{117A3171-880E-4E16-AC84-F2D0D83FAB3D}">
      <dgm:prSet/>
      <dgm:spPr/>
      <dgm:t>
        <a:bodyPr/>
        <a:lstStyle/>
        <a:p>
          <a:endParaRPr lang="es-MX"/>
        </a:p>
      </dgm:t>
    </dgm:pt>
    <dgm:pt modelId="{33EE0B08-D813-4CC0-B2A0-1344E90C8C63}">
      <dgm:prSet phldrT="[Texto]" custT="1"/>
      <dgm:spPr/>
      <dgm:t>
        <a:bodyPr/>
        <a:lstStyle/>
        <a:p>
          <a:r>
            <a:rPr lang="es-MX" sz="2000" dirty="0"/>
            <a:t>Nación industria-</a:t>
          </a:r>
          <a:r>
            <a:rPr lang="es-MX" sz="2000" dirty="0" err="1"/>
            <a:t>lizada</a:t>
          </a:r>
          <a:endParaRPr lang="es-MX" sz="2000" dirty="0"/>
        </a:p>
      </dgm:t>
    </dgm:pt>
    <dgm:pt modelId="{50B1B6C0-BDCB-48CB-AA1A-63AE10CFA9EB}" type="parTrans" cxnId="{51FAB6CF-E8FB-4030-BE48-9687FC4D6BB9}">
      <dgm:prSet/>
      <dgm:spPr/>
      <dgm:t>
        <a:bodyPr/>
        <a:lstStyle/>
        <a:p>
          <a:endParaRPr lang="es-MX"/>
        </a:p>
      </dgm:t>
    </dgm:pt>
    <dgm:pt modelId="{E862C886-4038-4CED-90A1-5D1F38487E92}" type="sibTrans" cxnId="{51FAB6CF-E8FB-4030-BE48-9687FC4D6BB9}">
      <dgm:prSet/>
      <dgm:spPr/>
      <dgm:t>
        <a:bodyPr/>
        <a:lstStyle/>
        <a:p>
          <a:endParaRPr lang="es-MX"/>
        </a:p>
      </dgm:t>
    </dgm:pt>
    <dgm:pt modelId="{869872A3-D526-406A-A0D6-9712714E8984}" type="pres">
      <dgm:prSet presAssocID="{22285C78-C82D-46A8-8863-FB715907A288}" presName="cycle" presStyleCnt="0">
        <dgm:presLayoutVars>
          <dgm:dir/>
          <dgm:resizeHandles val="exact"/>
        </dgm:presLayoutVars>
      </dgm:prSet>
      <dgm:spPr/>
      <dgm:t>
        <a:bodyPr/>
        <a:lstStyle/>
        <a:p>
          <a:endParaRPr lang="es-MX"/>
        </a:p>
      </dgm:t>
    </dgm:pt>
    <dgm:pt modelId="{91378DCD-0DBE-4948-9A74-13853B884952}" type="pres">
      <dgm:prSet presAssocID="{A6567F13-81D4-40D7-B40A-AF627388A09B}" presName="node" presStyleLbl="node1" presStyleIdx="0" presStyleCnt="5">
        <dgm:presLayoutVars>
          <dgm:bulletEnabled val="1"/>
        </dgm:presLayoutVars>
      </dgm:prSet>
      <dgm:spPr/>
      <dgm:t>
        <a:bodyPr/>
        <a:lstStyle/>
        <a:p>
          <a:endParaRPr lang="es-MX"/>
        </a:p>
      </dgm:t>
    </dgm:pt>
    <dgm:pt modelId="{C0E648B7-86E8-4412-9FFD-B5CDBC22DBB5}" type="pres">
      <dgm:prSet presAssocID="{9E76025A-167A-41BD-8B63-356FF5831D2C}" presName="sibTrans" presStyleLbl="sibTrans2D1" presStyleIdx="0" presStyleCnt="5"/>
      <dgm:spPr/>
      <dgm:t>
        <a:bodyPr/>
        <a:lstStyle/>
        <a:p>
          <a:endParaRPr lang="es-MX"/>
        </a:p>
      </dgm:t>
    </dgm:pt>
    <dgm:pt modelId="{0A68EEB0-F8C7-49B0-8C47-1B3067CA3B4E}" type="pres">
      <dgm:prSet presAssocID="{9E76025A-167A-41BD-8B63-356FF5831D2C}" presName="connectorText" presStyleLbl="sibTrans2D1" presStyleIdx="0" presStyleCnt="5"/>
      <dgm:spPr/>
      <dgm:t>
        <a:bodyPr/>
        <a:lstStyle/>
        <a:p>
          <a:endParaRPr lang="es-MX"/>
        </a:p>
      </dgm:t>
    </dgm:pt>
    <dgm:pt modelId="{3C459947-B873-41F0-A0EF-62663B5F16D2}" type="pres">
      <dgm:prSet presAssocID="{1166278E-36B1-427F-A74B-F7C237AF3142}" presName="node" presStyleLbl="node1" presStyleIdx="1" presStyleCnt="5">
        <dgm:presLayoutVars>
          <dgm:bulletEnabled val="1"/>
        </dgm:presLayoutVars>
      </dgm:prSet>
      <dgm:spPr/>
      <dgm:t>
        <a:bodyPr/>
        <a:lstStyle/>
        <a:p>
          <a:endParaRPr lang="es-MX"/>
        </a:p>
      </dgm:t>
    </dgm:pt>
    <dgm:pt modelId="{93D5B61A-75A5-419D-85EC-B3E877F86C20}" type="pres">
      <dgm:prSet presAssocID="{1E4ADD97-EF47-49A6-8FAB-421A757D9661}" presName="sibTrans" presStyleLbl="sibTrans2D1" presStyleIdx="1" presStyleCnt="5"/>
      <dgm:spPr/>
      <dgm:t>
        <a:bodyPr/>
        <a:lstStyle/>
        <a:p>
          <a:endParaRPr lang="es-MX"/>
        </a:p>
      </dgm:t>
    </dgm:pt>
    <dgm:pt modelId="{0DADC204-5BA9-4E5E-B500-9FEA26A5C92A}" type="pres">
      <dgm:prSet presAssocID="{1E4ADD97-EF47-49A6-8FAB-421A757D9661}" presName="connectorText" presStyleLbl="sibTrans2D1" presStyleIdx="1" presStyleCnt="5"/>
      <dgm:spPr/>
      <dgm:t>
        <a:bodyPr/>
        <a:lstStyle/>
        <a:p>
          <a:endParaRPr lang="es-MX"/>
        </a:p>
      </dgm:t>
    </dgm:pt>
    <dgm:pt modelId="{D46A2386-E099-4D7E-BBAB-9569759D0EA5}" type="pres">
      <dgm:prSet presAssocID="{3BF6FBE8-5CBB-4EB8-ABA3-9F67C2D2C399}" presName="node" presStyleLbl="node1" presStyleIdx="2" presStyleCnt="5">
        <dgm:presLayoutVars>
          <dgm:bulletEnabled val="1"/>
        </dgm:presLayoutVars>
      </dgm:prSet>
      <dgm:spPr/>
      <dgm:t>
        <a:bodyPr/>
        <a:lstStyle/>
        <a:p>
          <a:endParaRPr lang="es-MX"/>
        </a:p>
      </dgm:t>
    </dgm:pt>
    <dgm:pt modelId="{37D4C422-68ED-42E8-942C-7A08DCDA64E1}" type="pres">
      <dgm:prSet presAssocID="{220B34CD-EB11-4202-BC53-D20B310E16D1}" presName="sibTrans" presStyleLbl="sibTrans2D1" presStyleIdx="2" presStyleCnt="5"/>
      <dgm:spPr/>
      <dgm:t>
        <a:bodyPr/>
        <a:lstStyle/>
        <a:p>
          <a:endParaRPr lang="es-MX"/>
        </a:p>
      </dgm:t>
    </dgm:pt>
    <dgm:pt modelId="{87B2EF08-6699-4945-BE0B-1C89B123F419}" type="pres">
      <dgm:prSet presAssocID="{220B34CD-EB11-4202-BC53-D20B310E16D1}" presName="connectorText" presStyleLbl="sibTrans2D1" presStyleIdx="2" presStyleCnt="5"/>
      <dgm:spPr/>
      <dgm:t>
        <a:bodyPr/>
        <a:lstStyle/>
        <a:p>
          <a:endParaRPr lang="es-MX"/>
        </a:p>
      </dgm:t>
    </dgm:pt>
    <dgm:pt modelId="{69967FEF-CC02-4D76-A58C-FE78E9B68CE3}" type="pres">
      <dgm:prSet presAssocID="{0E237927-E036-4B75-B9D4-4E8CC0531F5C}" presName="node" presStyleLbl="node1" presStyleIdx="3" presStyleCnt="5">
        <dgm:presLayoutVars>
          <dgm:bulletEnabled val="1"/>
        </dgm:presLayoutVars>
      </dgm:prSet>
      <dgm:spPr/>
      <dgm:t>
        <a:bodyPr/>
        <a:lstStyle/>
        <a:p>
          <a:endParaRPr lang="es-MX"/>
        </a:p>
      </dgm:t>
    </dgm:pt>
    <dgm:pt modelId="{090DB9FD-CC28-4F56-9F86-937C02DAAFAB}" type="pres">
      <dgm:prSet presAssocID="{D709A33E-D84B-467F-84DF-BCB73AAF362F}" presName="sibTrans" presStyleLbl="sibTrans2D1" presStyleIdx="3" presStyleCnt="5"/>
      <dgm:spPr/>
      <dgm:t>
        <a:bodyPr/>
        <a:lstStyle/>
        <a:p>
          <a:endParaRPr lang="es-MX"/>
        </a:p>
      </dgm:t>
    </dgm:pt>
    <dgm:pt modelId="{155CF1C3-DB69-4F75-8469-01162440EF04}" type="pres">
      <dgm:prSet presAssocID="{D709A33E-D84B-467F-84DF-BCB73AAF362F}" presName="connectorText" presStyleLbl="sibTrans2D1" presStyleIdx="3" presStyleCnt="5"/>
      <dgm:spPr/>
      <dgm:t>
        <a:bodyPr/>
        <a:lstStyle/>
        <a:p>
          <a:endParaRPr lang="es-MX"/>
        </a:p>
      </dgm:t>
    </dgm:pt>
    <dgm:pt modelId="{820DC39B-02EA-4DAE-A0EC-190B8F81F318}" type="pres">
      <dgm:prSet presAssocID="{33EE0B08-D813-4CC0-B2A0-1344E90C8C63}" presName="node" presStyleLbl="node1" presStyleIdx="4" presStyleCnt="5">
        <dgm:presLayoutVars>
          <dgm:bulletEnabled val="1"/>
        </dgm:presLayoutVars>
      </dgm:prSet>
      <dgm:spPr/>
      <dgm:t>
        <a:bodyPr/>
        <a:lstStyle/>
        <a:p>
          <a:endParaRPr lang="es-MX"/>
        </a:p>
      </dgm:t>
    </dgm:pt>
    <dgm:pt modelId="{6FE4BB8C-EDC9-4C39-8DB2-FC2F2FB4154B}" type="pres">
      <dgm:prSet presAssocID="{E862C886-4038-4CED-90A1-5D1F38487E92}" presName="sibTrans" presStyleLbl="sibTrans2D1" presStyleIdx="4" presStyleCnt="5"/>
      <dgm:spPr/>
      <dgm:t>
        <a:bodyPr/>
        <a:lstStyle/>
        <a:p>
          <a:endParaRPr lang="es-MX"/>
        </a:p>
      </dgm:t>
    </dgm:pt>
    <dgm:pt modelId="{AAE3B192-0C5E-437E-B0DB-83A3DED1135A}" type="pres">
      <dgm:prSet presAssocID="{E862C886-4038-4CED-90A1-5D1F38487E92}" presName="connectorText" presStyleLbl="sibTrans2D1" presStyleIdx="4" presStyleCnt="5"/>
      <dgm:spPr/>
      <dgm:t>
        <a:bodyPr/>
        <a:lstStyle/>
        <a:p>
          <a:endParaRPr lang="es-MX"/>
        </a:p>
      </dgm:t>
    </dgm:pt>
  </dgm:ptLst>
  <dgm:cxnLst>
    <dgm:cxn modelId="{F209A148-51B8-4668-BC0B-2429309ECEE3}" type="presOf" srcId="{E862C886-4038-4CED-90A1-5D1F38487E92}" destId="{6FE4BB8C-EDC9-4C39-8DB2-FC2F2FB4154B}" srcOrd="0" destOrd="0" presId="urn:microsoft.com/office/officeart/2005/8/layout/cycle2"/>
    <dgm:cxn modelId="{76993C43-54C5-4C0F-B640-532C07A9AC6D}" type="presOf" srcId="{1166278E-36B1-427F-A74B-F7C237AF3142}" destId="{3C459947-B873-41F0-A0EF-62663B5F16D2}" srcOrd="0" destOrd="0" presId="urn:microsoft.com/office/officeart/2005/8/layout/cycle2"/>
    <dgm:cxn modelId="{293C6E39-8EB2-41A1-8232-ECF1407695AC}" type="presOf" srcId="{9E76025A-167A-41BD-8B63-356FF5831D2C}" destId="{0A68EEB0-F8C7-49B0-8C47-1B3067CA3B4E}" srcOrd="1" destOrd="0" presId="urn:microsoft.com/office/officeart/2005/8/layout/cycle2"/>
    <dgm:cxn modelId="{20FFA7B7-42E5-4E16-B4B7-3DFF0A43DABF}" type="presOf" srcId="{1E4ADD97-EF47-49A6-8FAB-421A757D9661}" destId="{93D5B61A-75A5-419D-85EC-B3E877F86C20}" srcOrd="0" destOrd="0" presId="urn:microsoft.com/office/officeart/2005/8/layout/cycle2"/>
    <dgm:cxn modelId="{C43AA300-2045-439C-A666-85D143860D74}" srcId="{22285C78-C82D-46A8-8863-FB715907A288}" destId="{A6567F13-81D4-40D7-B40A-AF627388A09B}" srcOrd="0" destOrd="0" parTransId="{1B337682-CB19-48BD-9C65-966E596D5ECF}" sibTransId="{9E76025A-167A-41BD-8B63-356FF5831D2C}"/>
    <dgm:cxn modelId="{D8AC9ED2-F32C-4993-9F70-9AE96BA84C65}" type="presOf" srcId="{9E76025A-167A-41BD-8B63-356FF5831D2C}" destId="{C0E648B7-86E8-4412-9FFD-B5CDBC22DBB5}" srcOrd="0" destOrd="0" presId="urn:microsoft.com/office/officeart/2005/8/layout/cycle2"/>
    <dgm:cxn modelId="{ADA0CE8E-EA3A-4100-AAC5-5848CB3197D8}" type="presOf" srcId="{A6567F13-81D4-40D7-B40A-AF627388A09B}" destId="{91378DCD-0DBE-4948-9A74-13853B884952}" srcOrd="0" destOrd="0" presId="urn:microsoft.com/office/officeart/2005/8/layout/cycle2"/>
    <dgm:cxn modelId="{F7B82E93-2C5B-4C1F-97BD-1B5FDB3018BE}" type="presOf" srcId="{0E237927-E036-4B75-B9D4-4E8CC0531F5C}" destId="{69967FEF-CC02-4D76-A58C-FE78E9B68CE3}" srcOrd="0" destOrd="0" presId="urn:microsoft.com/office/officeart/2005/8/layout/cycle2"/>
    <dgm:cxn modelId="{AC0E77CA-6F61-4A47-B620-1B2CAA77F240}" type="presOf" srcId="{22285C78-C82D-46A8-8863-FB715907A288}" destId="{869872A3-D526-406A-A0D6-9712714E8984}" srcOrd="0" destOrd="0" presId="urn:microsoft.com/office/officeart/2005/8/layout/cycle2"/>
    <dgm:cxn modelId="{13113803-996A-4A75-8EB8-D5CAF7287755}" srcId="{22285C78-C82D-46A8-8863-FB715907A288}" destId="{3BF6FBE8-5CBB-4EB8-ABA3-9F67C2D2C399}" srcOrd="2" destOrd="0" parTransId="{BB59293C-6EFB-4211-91F8-D4CC8E6E42F6}" sibTransId="{220B34CD-EB11-4202-BC53-D20B310E16D1}"/>
    <dgm:cxn modelId="{51FAB6CF-E8FB-4030-BE48-9687FC4D6BB9}" srcId="{22285C78-C82D-46A8-8863-FB715907A288}" destId="{33EE0B08-D813-4CC0-B2A0-1344E90C8C63}" srcOrd="4" destOrd="0" parTransId="{50B1B6C0-BDCB-48CB-AA1A-63AE10CFA9EB}" sibTransId="{E862C886-4038-4CED-90A1-5D1F38487E92}"/>
    <dgm:cxn modelId="{117A3171-880E-4E16-AC84-F2D0D83FAB3D}" srcId="{22285C78-C82D-46A8-8863-FB715907A288}" destId="{0E237927-E036-4B75-B9D4-4E8CC0531F5C}" srcOrd="3" destOrd="0" parTransId="{505012D4-62A8-46B1-81E8-F8998772816C}" sibTransId="{D709A33E-D84B-467F-84DF-BCB73AAF362F}"/>
    <dgm:cxn modelId="{2F617C02-98E4-4A70-B6AE-0CF5D0A296FC}" srcId="{22285C78-C82D-46A8-8863-FB715907A288}" destId="{1166278E-36B1-427F-A74B-F7C237AF3142}" srcOrd="1" destOrd="0" parTransId="{E706D16C-9F1E-468C-B86A-52D216F1FD52}" sibTransId="{1E4ADD97-EF47-49A6-8FAB-421A757D9661}"/>
    <dgm:cxn modelId="{868E47C8-2DF3-478B-AFD9-0955205238BD}" type="presOf" srcId="{220B34CD-EB11-4202-BC53-D20B310E16D1}" destId="{87B2EF08-6699-4945-BE0B-1C89B123F419}" srcOrd="1" destOrd="0" presId="urn:microsoft.com/office/officeart/2005/8/layout/cycle2"/>
    <dgm:cxn modelId="{075B0927-14D4-4982-875E-1E0289C3408A}" type="presOf" srcId="{E862C886-4038-4CED-90A1-5D1F38487E92}" destId="{AAE3B192-0C5E-437E-B0DB-83A3DED1135A}" srcOrd="1" destOrd="0" presId="urn:microsoft.com/office/officeart/2005/8/layout/cycle2"/>
    <dgm:cxn modelId="{06D5C1AC-D247-4D25-9BCB-9E074604144D}" type="presOf" srcId="{220B34CD-EB11-4202-BC53-D20B310E16D1}" destId="{37D4C422-68ED-42E8-942C-7A08DCDA64E1}" srcOrd="0" destOrd="0" presId="urn:microsoft.com/office/officeart/2005/8/layout/cycle2"/>
    <dgm:cxn modelId="{BE872C1B-E2B6-4CE6-A1F5-9756F6E0F707}" type="presOf" srcId="{33EE0B08-D813-4CC0-B2A0-1344E90C8C63}" destId="{820DC39B-02EA-4DAE-A0EC-190B8F81F318}" srcOrd="0" destOrd="0" presId="urn:microsoft.com/office/officeart/2005/8/layout/cycle2"/>
    <dgm:cxn modelId="{BA95C16D-8C4C-42B2-A743-ECC0BEA7C489}" type="presOf" srcId="{D709A33E-D84B-467F-84DF-BCB73AAF362F}" destId="{155CF1C3-DB69-4F75-8469-01162440EF04}" srcOrd="1" destOrd="0" presId="urn:microsoft.com/office/officeart/2005/8/layout/cycle2"/>
    <dgm:cxn modelId="{F4437819-3CF8-451B-8671-1BF905452D6E}" type="presOf" srcId="{D709A33E-D84B-467F-84DF-BCB73AAF362F}" destId="{090DB9FD-CC28-4F56-9F86-937C02DAAFAB}" srcOrd="0" destOrd="0" presId="urn:microsoft.com/office/officeart/2005/8/layout/cycle2"/>
    <dgm:cxn modelId="{ABC81C91-9669-4BB3-9980-E296001870B2}" type="presOf" srcId="{1E4ADD97-EF47-49A6-8FAB-421A757D9661}" destId="{0DADC204-5BA9-4E5E-B500-9FEA26A5C92A}" srcOrd="1" destOrd="0" presId="urn:microsoft.com/office/officeart/2005/8/layout/cycle2"/>
    <dgm:cxn modelId="{5D7B5115-4A51-429B-8F4E-571BFEA8935A}" type="presOf" srcId="{3BF6FBE8-5CBB-4EB8-ABA3-9F67C2D2C399}" destId="{D46A2386-E099-4D7E-BBAB-9569759D0EA5}" srcOrd="0" destOrd="0" presId="urn:microsoft.com/office/officeart/2005/8/layout/cycle2"/>
    <dgm:cxn modelId="{D15C5C56-0756-438B-A28D-6E3246FAB272}" type="presParOf" srcId="{869872A3-D526-406A-A0D6-9712714E8984}" destId="{91378DCD-0DBE-4948-9A74-13853B884952}" srcOrd="0" destOrd="0" presId="urn:microsoft.com/office/officeart/2005/8/layout/cycle2"/>
    <dgm:cxn modelId="{036924B8-6A7A-44E4-A82B-4FB131ADA2B7}" type="presParOf" srcId="{869872A3-D526-406A-A0D6-9712714E8984}" destId="{C0E648B7-86E8-4412-9FFD-B5CDBC22DBB5}" srcOrd="1" destOrd="0" presId="urn:microsoft.com/office/officeart/2005/8/layout/cycle2"/>
    <dgm:cxn modelId="{E3D7A11F-BD54-47CA-8298-11B918C38281}" type="presParOf" srcId="{C0E648B7-86E8-4412-9FFD-B5CDBC22DBB5}" destId="{0A68EEB0-F8C7-49B0-8C47-1B3067CA3B4E}" srcOrd="0" destOrd="0" presId="urn:microsoft.com/office/officeart/2005/8/layout/cycle2"/>
    <dgm:cxn modelId="{6F748052-7130-48BC-A620-F5883A3C98AC}" type="presParOf" srcId="{869872A3-D526-406A-A0D6-9712714E8984}" destId="{3C459947-B873-41F0-A0EF-62663B5F16D2}" srcOrd="2" destOrd="0" presId="urn:microsoft.com/office/officeart/2005/8/layout/cycle2"/>
    <dgm:cxn modelId="{56A72920-EB22-4288-96DD-31037AC832C5}" type="presParOf" srcId="{869872A3-D526-406A-A0D6-9712714E8984}" destId="{93D5B61A-75A5-419D-85EC-B3E877F86C20}" srcOrd="3" destOrd="0" presId="urn:microsoft.com/office/officeart/2005/8/layout/cycle2"/>
    <dgm:cxn modelId="{819820C4-7A55-40B9-8D4E-0564BFBB5056}" type="presParOf" srcId="{93D5B61A-75A5-419D-85EC-B3E877F86C20}" destId="{0DADC204-5BA9-4E5E-B500-9FEA26A5C92A}" srcOrd="0" destOrd="0" presId="urn:microsoft.com/office/officeart/2005/8/layout/cycle2"/>
    <dgm:cxn modelId="{99FCF0D5-405B-4027-9F14-88C6B0831BD1}" type="presParOf" srcId="{869872A3-D526-406A-A0D6-9712714E8984}" destId="{D46A2386-E099-4D7E-BBAB-9569759D0EA5}" srcOrd="4" destOrd="0" presId="urn:microsoft.com/office/officeart/2005/8/layout/cycle2"/>
    <dgm:cxn modelId="{64AE4131-6EA8-42B0-B348-E224B862AF92}" type="presParOf" srcId="{869872A3-D526-406A-A0D6-9712714E8984}" destId="{37D4C422-68ED-42E8-942C-7A08DCDA64E1}" srcOrd="5" destOrd="0" presId="urn:microsoft.com/office/officeart/2005/8/layout/cycle2"/>
    <dgm:cxn modelId="{8B8B6E11-E94D-4967-87C0-A1276F78FAE8}" type="presParOf" srcId="{37D4C422-68ED-42E8-942C-7A08DCDA64E1}" destId="{87B2EF08-6699-4945-BE0B-1C89B123F419}" srcOrd="0" destOrd="0" presId="urn:microsoft.com/office/officeart/2005/8/layout/cycle2"/>
    <dgm:cxn modelId="{741EF7CE-5CF4-4510-B4C3-8146E0522A44}" type="presParOf" srcId="{869872A3-D526-406A-A0D6-9712714E8984}" destId="{69967FEF-CC02-4D76-A58C-FE78E9B68CE3}" srcOrd="6" destOrd="0" presId="urn:microsoft.com/office/officeart/2005/8/layout/cycle2"/>
    <dgm:cxn modelId="{AE49E241-7B49-4B46-85D2-222131A23DC9}" type="presParOf" srcId="{869872A3-D526-406A-A0D6-9712714E8984}" destId="{090DB9FD-CC28-4F56-9F86-937C02DAAFAB}" srcOrd="7" destOrd="0" presId="urn:microsoft.com/office/officeart/2005/8/layout/cycle2"/>
    <dgm:cxn modelId="{72FE6268-ECA5-4BE7-A938-EB2518CCD1EF}" type="presParOf" srcId="{090DB9FD-CC28-4F56-9F86-937C02DAAFAB}" destId="{155CF1C3-DB69-4F75-8469-01162440EF04}" srcOrd="0" destOrd="0" presId="urn:microsoft.com/office/officeart/2005/8/layout/cycle2"/>
    <dgm:cxn modelId="{46B33F8B-C6F4-4B5F-9C5D-0B741A4AAFCD}" type="presParOf" srcId="{869872A3-D526-406A-A0D6-9712714E8984}" destId="{820DC39B-02EA-4DAE-A0EC-190B8F81F318}" srcOrd="8" destOrd="0" presId="urn:microsoft.com/office/officeart/2005/8/layout/cycle2"/>
    <dgm:cxn modelId="{3C34D9BC-45D8-421E-BA46-57DC5B8B731E}" type="presParOf" srcId="{869872A3-D526-406A-A0D6-9712714E8984}" destId="{6FE4BB8C-EDC9-4C39-8DB2-FC2F2FB4154B}" srcOrd="9" destOrd="0" presId="urn:microsoft.com/office/officeart/2005/8/layout/cycle2"/>
    <dgm:cxn modelId="{5A6EB531-F071-4222-BA20-57311BF5441C}" type="presParOf" srcId="{6FE4BB8C-EDC9-4C39-8DB2-FC2F2FB4154B}" destId="{AAE3B192-0C5E-437E-B0DB-83A3DED1135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C32B05-62EA-407A-B21C-2310C7945705}" type="doc">
      <dgm:prSet loTypeId="urn:microsoft.com/office/officeart/2005/8/layout/chevron1" loCatId="process"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a:xfrm>
          <a:off x="1390" y="1053480"/>
          <a:ext cx="1797843" cy="719137"/>
        </a:xfrm>
        <a:prstGeom prst="chevron">
          <a:avLst/>
        </a:prstGeom>
        <a:gradFill rotWithShape="0">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dgm:spPr>
      <dgm:t>
        <a:bodyPr/>
        <a:lstStyle/>
        <a:p>
          <a:r>
            <a:rPr lang="en-US" dirty="0" err="1">
              <a:solidFill>
                <a:sysClr val="window" lastClr="FFFFFF"/>
              </a:solidFill>
              <a:latin typeface="Calibri" panose="020F0502020204030204"/>
              <a:ea typeface="+mn-ea"/>
              <a:cs typeface="+mn-cs"/>
            </a:rPr>
            <a:t>Instrumentos</a:t>
          </a:r>
          <a:r>
            <a:rPr lang="en-US" dirty="0">
              <a:solidFill>
                <a:sysClr val="window" lastClr="FFFFFF"/>
              </a:solidFill>
              <a:latin typeface="Calibri" panose="020F0502020204030204"/>
              <a:ea typeface="+mn-ea"/>
              <a:cs typeface="+mn-cs"/>
            </a:rPr>
            <a:t> de </a:t>
          </a:r>
          <a:r>
            <a:rPr lang="en-US" dirty="0" err="1">
              <a:solidFill>
                <a:sysClr val="window" lastClr="FFFFFF"/>
              </a:solidFill>
              <a:latin typeface="Calibri" panose="020F0502020204030204"/>
              <a:ea typeface="+mn-ea"/>
              <a:cs typeface="+mn-cs"/>
            </a:rPr>
            <a:t>planeación</a:t>
          </a:r>
          <a:endParaRPr lang="en-US" dirty="0">
            <a:solidFill>
              <a:sysClr val="window" lastClr="FFFFFF"/>
            </a:solidFill>
            <a:latin typeface="Calibri" panose="020F0502020204030204"/>
            <a:ea typeface="+mn-ea"/>
            <a:cs typeface="+mn-cs"/>
          </a:endParaRPr>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F66099B6-DBBD-4AB0-82D2-877B80F846F7}">
      <dgm:prSet phldrT="[Text]"/>
      <dgm:spPr>
        <a:xfrm>
          <a:off x="1583234" y="1053480"/>
          <a:ext cx="1797843" cy="719137"/>
        </a:xfrm>
        <a:prstGeom prst="chevron">
          <a:avLst/>
        </a:prstGeom>
        <a:gradFill rotWithShape="0">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dgm:spPr>
      <dgm:t>
        <a:bodyPr/>
        <a:lstStyle/>
        <a:p>
          <a:r>
            <a:rPr lang="en-US" dirty="0" err="1">
              <a:solidFill>
                <a:sysClr val="window" lastClr="FFFFFF"/>
              </a:solidFill>
              <a:latin typeface="Calibri" panose="020F0502020204030204"/>
              <a:ea typeface="+mn-ea"/>
              <a:cs typeface="+mn-cs"/>
            </a:rPr>
            <a:t>Desarrollo</a:t>
          </a:r>
          <a:r>
            <a:rPr lang="en-US" baseline="0" dirty="0">
              <a:solidFill>
                <a:sysClr val="window" lastClr="FFFFFF"/>
              </a:solidFill>
              <a:latin typeface="Calibri" panose="020F0502020204030204"/>
              <a:ea typeface="+mn-ea"/>
              <a:cs typeface="+mn-cs"/>
            </a:rPr>
            <a:t> social</a:t>
          </a:r>
          <a:endParaRPr lang="en-US" dirty="0">
            <a:solidFill>
              <a:sysClr val="window" lastClr="FFFFFF"/>
            </a:solidFill>
            <a:latin typeface="Calibri" panose="020F0502020204030204"/>
            <a:ea typeface="+mn-ea"/>
            <a:cs typeface="+mn-cs"/>
          </a:endParaRPr>
        </a:p>
      </dgm:t>
    </dgm:pt>
    <dgm:pt modelId="{B09C8BFB-F41C-4AC4-AB94-F216E3081C2D}" type="parTrans" cxnId="{B4F3EA32-CE64-4A92-9BAE-BC57E5392B05}">
      <dgm:prSet/>
      <dgm:spPr/>
      <dgm:t>
        <a:bodyPr/>
        <a:lstStyle/>
        <a:p>
          <a:endParaRPr lang="en-US"/>
        </a:p>
      </dgm:t>
    </dgm:pt>
    <dgm:pt modelId="{BC531B32-9B0E-482E-BF91-65C61F17168D}" type="sibTrans" cxnId="{B4F3EA32-CE64-4A92-9BAE-BC57E5392B05}">
      <dgm:prSet/>
      <dgm:spPr/>
      <dgm:t>
        <a:bodyPr/>
        <a:lstStyle/>
        <a:p>
          <a:endParaRPr lang="en-US"/>
        </a:p>
      </dgm:t>
    </dgm:pt>
    <dgm:pt modelId="{EE62A4F6-4AC4-435B-990E-81A71CE8CAC7}">
      <dgm:prSet phldrT="[Text]"/>
      <dgm:spPr>
        <a:xfrm>
          <a:off x="3165078" y="1053480"/>
          <a:ext cx="1797843" cy="719137"/>
        </a:xfrm>
        <a:prstGeom prst="chevron">
          <a:avLst/>
        </a:prstGeom>
        <a:gradFill rotWithShape="0">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dgm:spPr>
      <dgm:t>
        <a:bodyPr/>
        <a:lstStyle/>
        <a:p>
          <a:r>
            <a:rPr lang="en-US" dirty="0" err="1">
              <a:solidFill>
                <a:sysClr val="window" lastClr="FFFFFF"/>
              </a:solidFill>
              <a:latin typeface="Calibri" panose="020F0502020204030204"/>
              <a:ea typeface="+mn-ea"/>
              <a:cs typeface="+mn-cs"/>
            </a:rPr>
            <a:t>Económico</a:t>
          </a:r>
          <a:endParaRPr lang="en-US" dirty="0">
            <a:solidFill>
              <a:sysClr val="window" lastClr="FFFFFF"/>
            </a:solidFill>
            <a:latin typeface="Calibri" panose="020F0502020204030204"/>
            <a:ea typeface="+mn-ea"/>
            <a:cs typeface="+mn-cs"/>
          </a:endParaRPr>
        </a:p>
      </dgm:t>
    </dgm:pt>
    <dgm:pt modelId="{F287B947-7343-4FA2-B288-B23A59FFAE31}" type="parTrans" cxnId="{3A2CECA6-0C5B-46BB-B7C6-7D37E9D210BD}">
      <dgm:prSet/>
      <dgm:spPr/>
      <dgm:t>
        <a:bodyPr/>
        <a:lstStyle/>
        <a:p>
          <a:endParaRPr lang="en-US"/>
        </a:p>
      </dgm:t>
    </dgm:pt>
    <dgm:pt modelId="{389F9A93-0231-4877-8C41-5D5B8DD7AAC0}" type="sibTrans" cxnId="{3A2CECA6-0C5B-46BB-B7C6-7D37E9D210BD}">
      <dgm:prSet/>
      <dgm:spPr/>
      <dgm:t>
        <a:bodyPr/>
        <a:lstStyle/>
        <a:p>
          <a:endParaRPr lang="en-US"/>
        </a:p>
      </dgm:t>
    </dgm:pt>
    <dgm:pt modelId="{8EA7219F-BDB2-48EB-9EEB-3133522D132E}">
      <dgm:prSet phldrT="[Text]"/>
      <dgm:spPr>
        <a:xfrm>
          <a:off x="1390" y="1862509"/>
          <a:ext cx="1438274" cy="1350000"/>
        </a:xfrm>
        <a:prstGeom prst="rect">
          <a:avLst/>
        </a:prstGeom>
        <a:noFill/>
        <a:ln>
          <a:noFill/>
        </a:ln>
        <a:effectLst/>
      </dgm:spPr>
      <dgm:t>
        <a:bodyPr/>
        <a:lstStyle/>
        <a:p>
          <a:endParaRPr lang="en-US" dirty="0">
            <a:solidFill>
              <a:sysClr val="windowText" lastClr="000000">
                <a:hueOff val="0"/>
                <a:satOff val="0"/>
                <a:lumOff val="0"/>
                <a:alphaOff val="0"/>
              </a:sysClr>
            </a:solidFill>
            <a:latin typeface="Calibri" panose="020F0502020204030204"/>
            <a:ea typeface="+mn-ea"/>
            <a:cs typeface="+mn-cs"/>
          </a:endParaRP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2A22E84C-3AA3-4E9C-AE5F-9C2FB0D7FB11}">
      <dgm:prSet phldrT="[Text]"/>
      <dgm:spPr>
        <a:xfrm>
          <a:off x="4746921" y="1053480"/>
          <a:ext cx="1797843" cy="719137"/>
        </a:xfrm>
        <a:prstGeom prst="chevron">
          <a:avLst/>
        </a:prstGeom>
        <a:gradFill rotWithShape="0">
          <a:gsLst>
            <a:gs pos="0">
              <a:srgbClr val="C0392B">
                <a:hueOff val="0"/>
                <a:satOff val="0"/>
                <a:lumOff val="0"/>
                <a:alphaOff val="0"/>
                <a:satMod val="103000"/>
                <a:lumMod val="102000"/>
                <a:tint val="94000"/>
              </a:srgbClr>
            </a:gs>
            <a:gs pos="50000">
              <a:srgbClr val="C0392B">
                <a:hueOff val="0"/>
                <a:satOff val="0"/>
                <a:lumOff val="0"/>
                <a:alphaOff val="0"/>
                <a:satMod val="110000"/>
                <a:lumMod val="100000"/>
                <a:shade val="100000"/>
              </a:srgbClr>
            </a:gs>
            <a:gs pos="100000">
              <a:srgbClr val="C0392B">
                <a:hueOff val="0"/>
                <a:satOff val="0"/>
                <a:lumOff val="0"/>
                <a:alphaOff val="0"/>
                <a:lumMod val="99000"/>
                <a:satMod val="120000"/>
                <a:shade val="78000"/>
              </a:srgbClr>
            </a:gs>
          </a:gsLst>
          <a:lin ang="5400000" scaled="0"/>
        </a:gradFill>
        <a:ln>
          <a:noFill/>
        </a:ln>
        <a:effectLst/>
      </dgm:spPr>
      <dgm:t>
        <a:bodyPr/>
        <a:lstStyle/>
        <a:p>
          <a:r>
            <a:rPr lang="en-US" dirty="0" err="1">
              <a:solidFill>
                <a:sysClr val="window" lastClr="FFFFFF"/>
              </a:solidFill>
              <a:latin typeface="Calibri" panose="020F0502020204030204"/>
              <a:ea typeface="+mn-ea"/>
              <a:cs typeface="+mn-cs"/>
            </a:rPr>
            <a:t>Seguridad</a:t>
          </a:r>
          <a:endParaRPr lang="en-US" dirty="0">
            <a:solidFill>
              <a:sysClr val="window" lastClr="FFFFFF"/>
            </a:solidFill>
            <a:latin typeface="Calibri" panose="020F0502020204030204"/>
            <a:ea typeface="+mn-ea"/>
            <a:cs typeface="+mn-cs"/>
          </a:endParaRPr>
        </a:p>
      </dgm:t>
    </dgm:pt>
    <dgm:pt modelId="{6C025E55-DF42-4C5D-AFD5-6015FA053D46}" type="parTrans" cxnId="{BEB859E7-C343-408E-86A1-667C27EE5761}">
      <dgm:prSet/>
      <dgm:spPr/>
      <dgm:t>
        <a:bodyPr/>
        <a:lstStyle/>
        <a:p>
          <a:endParaRPr lang="en-US"/>
        </a:p>
      </dgm:t>
    </dgm:pt>
    <dgm:pt modelId="{744EA591-F199-49C2-B63A-82709D96C729}" type="sibTrans" cxnId="{BEB859E7-C343-408E-86A1-667C27EE5761}">
      <dgm:prSet/>
      <dgm:spPr/>
      <dgm:t>
        <a:bodyPr/>
        <a:lstStyle/>
        <a:p>
          <a:endParaRPr lang="en-US"/>
        </a:p>
      </dgm:t>
    </dgm:pt>
    <dgm:pt modelId="{D54FFBFA-705F-4427-8F96-9CB2949BC6BD}" type="pres">
      <dgm:prSet presAssocID="{B9C32B05-62EA-407A-B21C-2310C7945705}" presName="Name0" presStyleCnt="0">
        <dgm:presLayoutVars>
          <dgm:dir/>
          <dgm:animLvl val="lvl"/>
          <dgm:resizeHandles val="exact"/>
        </dgm:presLayoutVars>
      </dgm:prSet>
      <dgm:spPr/>
      <dgm:t>
        <a:bodyPr/>
        <a:lstStyle/>
        <a:p>
          <a:endParaRPr lang="es-MX"/>
        </a:p>
      </dgm:t>
    </dgm:pt>
    <dgm:pt modelId="{2DB8D5A6-8356-4C58-AD25-11CBD7AE77B0}" type="pres">
      <dgm:prSet presAssocID="{42D71409-67F9-455C-8C6D-716D284AAA6B}" presName="composite" presStyleCnt="0"/>
      <dgm:spPr/>
    </dgm:pt>
    <dgm:pt modelId="{F9F15055-514E-425A-842C-057BC8D68A2F}" type="pres">
      <dgm:prSet presAssocID="{42D71409-67F9-455C-8C6D-716D284AAA6B}" presName="parTx" presStyleLbl="node1" presStyleIdx="0" presStyleCnt="4">
        <dgm:presLayoutVars>
          <dgm:chMax val="0"/>
          <dgm:chPref val="0"/>
          <dgm:bulletEnabled val="1"/>
        </dgm:presLayoutVars>
      </dgm:prSet>
      <dgm:spPr/>
      <dgm:t>
        <a:bodyPr/>
        <a:lstStyle/>
        <a:p>
          <a:endParaRPr lang="es-MX"/>
        </a:p>
      </dgm:t>
    </dgm:pt>
    <dgm:pt modelId="{9FC0D3AB-43C8-471A-B2F5-8F354113C904}" type="pres">
      <dgm:prSet presAssocID="{42D71409-67F9-455C-8C6D-716D284AAA6B}" presName="desTx" presStyleLbl="revTx" presStyleIdx="0" presStyleCnt="1">
        <dgm:presLayoutVars>
          <dgm:bulletEnabled val="1"/>
        </dgm:presLayoutVars>
      </dgm:prSet>
      <dgm:spPr/>
      <dgm:t>
        <a:bodyPr/>
        <a:lstStyle/>
        <a:p>
          <a:endParaRPr lang="es-MX"/>
        </a:p>
      </dgm:t>
    </dgm:pt>
    <dgm:pt modelId="{27039EFD-14C6-49D0-B274-C92695961DEE}" type="pres">
      <dgm:prSet presAssocID="{478B7D3C-9FB4-4BC6-90AC-49960560DECD}" presName="space" presStyleCnt="0"/>
      <dgm:spPr/>
    </dgm:pt>
    <dgm:pt modelId="{C4B3E421-86EF-453E-9713-8D710F8FB3D0}" type="pres">
      <dgm:prSet presAssocID="{F66099B6-DBBD-4AB0-82D2-877B80F846F7}" presName="composite" presStyleCnt="0"/>
      <dgm:spPr/>
    </dgm:pt>
    <dgm:pt modelId="{4816CE36-F6CE-4918-88FE-4B475BA85210}" type="pres">
      <dgm:prSet presAssocID="{F66099B6-DBBD-4AB0-82D2-877B80F846F7}" presName="parTx" presStyleLbl="node1" presStyleIdx="1" presStyleCnt="4">
        <dgm:presLayoutVars>
          <dgm:chMax val="0"/>
          <dgm:chPref val="0"/>
          <dgm:bulletEnabled val="1"/>
        </dgm:presLayoutVars>
      </dgm:prSet>
      <dgm:spPr/>
      <dgm:t>
        <a:bodyPr/>
        <a:lstStyle/>
        <a:p>
          <a:endParaRPr lang="es-MX"/>
        </a:p>
      </dgm:t>
    </dgm:pt>
    <dgm:pt modelId="{87CD42A5-502C-4653-A576-873FBAD7ED33}" type="pres">
      <dgm:prSet presAssocID="{F66099B6-DBBD-4AB0-82D2-877B80F846F7}" presName="desTx" presStyleLbl="revTx" presStyleIdx="0" presStyleCnt="1">
        <dgm:presLayoutVars>
          <dgm:bulletEnabled val="1"/>
        </dgm:presLayoutVars>
      </dgm:prSet>
      <dgm:spPr>
        <a:noFill/>
        <a:ln>
          <a:noFill/>
        </a:ln>
        <a:effectLst/>
      </dgm:spPr>
    </dgm:pt>
    <dgm:pt modelId="{6E032A56-BA88-4C3D-936B-E4CAA121FC0D}" type="pres">
      <dgm:prSet presAssocID="{BC531B32-9B0E-482E-BF91-65C61F17168D}" presName="space" presStyleCnt="0"/>
      <dgm:spPr/>
    </dgm:pt>
    <dgm:pt modelId="{33D81082-F362-44DE-BB8B-710A5B957CE9}" type="pres">
      <dgm:prSet presAssocID="{EE62A4F6-4AC4-435B-990E-81A71CE8CAC7}" presName="composite" presStyleCnt="0"/>
      <dgm:spPr/>
    </dgm:pt>
    <dgm:pt modelId="{01CC898F-E047-47A5-A0C7-68C2E630627F}" type="pres">
      <dgm:prSet presAssocID="{EE62A4F6-4AC4-435B-990E-81A71CE8CAC7}" presName="parTx" presStyleLbl="node1" presStyleIdx="2" presStyleCnt="4">
        <dgm:presLayoutVars>
          <dgm:chMax val="0"/>
          <dgm:chPref val="0"/>
          <dgm:bulletEnabled val="1"/>
        </dgm:presLayoutVars>
      </dgm:prSet>
      <dgm:spPr/>
      <dgm:t>
        <a:bodyPr/>
        <a:lstStyle/>
        <a:p>
          <a:endParaRPr lang="es-MX"/>
        </a:p>
      </dgm:t>
    </dgm:pt>
    <dgm:pt modelId="{0486E598-DF91-438D-B735-1D0D48CC45CE}" type="pres">
      <dgm:prSet presAssocID="{EE62A4F6-4AC4-435B-990E-81A71CE8CAC7}" presName="desTx" presStyleLbl="revTx" presStyleIdx="0" presStyleCnt="1">
        <dgm:presLayoutVars>
          <dgm:bulletEnabled val="1"/>
        </dgm:presLayoutVars>
      </dgm:prSet>
      <dgm:spPr>
        <a:noFill/>
        <a:ln>
          <a:noFill/>
        </a:ln>
        <a:effectLst/>
      </dgm:spPr>
    </dgm:pt>
    <dgm:pt modelId="{68E6D7A6-5966-491E-8127-5255E38F4902}" type="pres">
      <dgm:prSet presAssocID="{389F9A93-0231-4877-8C41-5D5B8DD7AAC0}" presName="space" presStyleCnt="0"/>
      <dgm:spPr/>
    </dgm:pt>
    <dgm:pt modelId="{13E7C4D9-4AA8-478C-8468-76F6D8C6448E}" type="pres">
      <dgm:prSet presAssocID="{2A22E84C-3AA3-4E9C-AE5F-9C2FB0D7FB11}" presName="composite" presStyleCnt="0"/>
      <dgm:spPr/>
    </dgm:pt>
    <dgm:pt modelId="{00E3E44E-3A16-42F4-814B-87EE5976EFEA}" type="pres">
      <dgm:prSet presAssocID="{2A22E84C-3AA3-4E9C-AE5F-9C2FB0D7FB11}" presName="parTx" presStyleLbl="node1" presStyleIdx="3" presStyleCnt="4">
        <dgm:presLayoutVars>
          <dgm:chMax val="0"/>
          <dgm:chPref val="0"/>
          <dgm:bulletEnabled val="1"/>
        </dgm:presLayoutVars>
      </dgm:prSet>
      <dgm:spPr/>
      <dgm:t>
        <a:bodyPr/>
        <a:lstStyle/>
        <a:p>
          <a:endParaRPr lang="es-MX"/>
        </a:p>
      </dgm:t>
    </dgm:pt>
    <dgm:pt modelId="{1026BE8E-BF02-4766-BF09-55618C294003}" type="pres">
      <dgm:prSet presAssocID="{2A22E84C-3AA3-4E9C-AE5F-9C2FB0D7FB11}" presName="desTx" presStyleLbl="revTx" presStyleIdx="0" presStyleCnt="1">
        <dgm:presLayoutVars>
          <dgm:bulletEnabled val="1"/>
        </dgm:presLayoutVars>
      </dgm:prSet>
      <dgm:spPr>
        <a:noFill/>
        <a:ln>
          <a:noFill/>
        </a:ln>
        <a:effectLst/>
      </dgm:spPr>
    </dgm:pt>
  </dgm:ptLst>
  <dgm:cxnLst>
    <dgm:cxn modelId="{BEB859E7-C343-408E-86A1-667C27EE5761}" srcId="{B9C32B05-62EA-407A-B21C-2310C7945705}" destId="{2A22E84C-3AA3-4E9C-AE5F-9C2FB0D7FB11}" srcOrd="3" destOrd="0" parTransId="{6C025E55-DF42-4C5D-AFD5-6015FA053D46}" sibTransId="{744EA591-F199-49C2-B63A-82709D96C729}"/>
    <dgm:cxn modelId="{3A2CECA6-0C5B-46BB-B7C6-7D37E9D210BD}" srcId="{B9C32B05-62EA-407A-B21C-2310C7945705}" destId="{EE62A4F6-4AC4-435B-990E-81A71CE8CAC7}" srcOrd="2" destOrd="0" parTransId="{F287B947-7343-4FA2-B288-B23A59FFAE31}" sibTransId="{389F9A93-0231-4877-8C41-5D5B8DD7AAC0}"/>
    <dgm:cxn modelId="{6A16F002-079C-4957-A0A8-B7138FDA488C}" type="presOf" srcId="{B9C32B05-62EA-407A-B21C-2310C7945705}" destId="{D54FFBFA-705F-4427-8F96-9CB2949BC6BD}" srcOrd="0" destOrd="0" presId="urn:microsoft.com/office/officeart/2005/8/layout/chevron1"/>
    <dgm:cxn modelId="{4557C055-327E-4351-BCEE-8675D58FDC04}" type="presOf" srcId="{42D71409-67F9-455C-8C6D-716D284AAA6B}" destId="{F9F15055-514E-425A-842C-057BC8D68A2F}" srcOrd="0" destOrd="0" presId="urn:microsoft.com/office/officeart/2005/8/layout/chevron1"/>
    <dgm:cxn modelId="{24F2AB96-0095-4DFA-B9FC-3FC0917F9501}" type="presOf" srcId="{F66099B6-DBBD-4AB0-82D2-877B80F846F7}" destId="{4816CE36-F6CE-4918-88FE-4B475BA85210}" srcOrd="0" destOrd="0" presId="urn:microsoft.com/office/officeart/2005/8/layout/chevron1"/>
    <dgm:cxn modelId="{B4F3EA32-CE64-4A92-9BAE-BC57E5392B05}" srcId="{B9C32B05-62EA-407A-B21C-2310C7945705}" destId="{F66099B6-DBBD-4AB0-82D2-877B80F846F7}" srcOrd="1" destOrd="0" parTransId="{B09C8BFB-F41C-4AC4-AB94-F216E3081C2D}" sibTransId="{BC531B32-9B0E-482E-BF91-65C61F17168D}"/>
    <dgm:cxn modelId="{58AD7EEF-D408-406B-87EE-4691D4C30668}" srcId="{42D71409-67F9-455C-8C6D-716D284AAA6B}" destId="{8EA7219F-BDB2-48EB-9EEB-3133522D132E}" srcOrd="0" destOrd="0" parTransId="{3EE8403A-CB7C-4815-85BD-AEBCAEB71B37}" sibTransId="{C94B7947-85DC-4B21-BB99-DF8438356F98}"/>
    <dgm:cxn modelId="{614FBB54-6DD6-4EA1-91F7-DA6C0ADB1597}" type="presOf" srcId="{8EA7219F-BDB2-48EB-9EEB-3133522D132E}" destId="{9FC0D3AB-43C8-471A-B2F5-8F354113C904}" srcOrd="0" destOrd="0" presId="urn:microsoft.com/office/officeart/2005/8/layout/chevron1"/>
    <dgm:cxn modelId="{4E2492C4-5F28-4332-B384-E4848ECDA105}" type="presOf" srcId="{2A22E84C-3AA3-4E9C-AE5F-9C2FB0D7FB11}" destId="{00E3E44E-3A16-42F4-814B-87EE5976EFEA}" srcOrd="0" destOrd="0" presId="urn:microsoft.com/office/officeart/2005/8/layout/chevron1"/>
    <dgm:cxn modelId="{F2AD50E4-D993-4B79-B28C-F95E9A43A618}" type="presOf" srcId="{EE62A4F6-4AC4-435B-990E-81A71CE8CAC7}" destId="{01CC898F-E047-47A5-A0C7-68C2E630627F}" srcOrd="0" destOrd="0" presId="urn:microsoft.com/office/officeart/2005/8/layout/chevron1"/>
    <dgm:cxn modelId="{2AA9C11F-1F1D-428E-801A-47EAA766C99D}" srcId="{B9C32B05-62EA-407A-B21C-2310C7945705}" destId="{42D71409-67F9-455C-8C6D-716D284AAA6B}" srcOrd="0" destOrd="0" parTransId="{51680ED1-AF6E-4B28-AE94-92B0EFB0DF7D}" sibTransId="{478B7D3C-9FB4-4BC6-90AC-49960560DECD}"/>
    <dgm:cxn modelId="{E5D7A580-AD7A-45C0-807E-02D42CF391D9}" type="presParOf" srcId="{D54FFBFA-705F-4427-8F96-9CB2949BC6BD}" destId="{2DB8D5A6-8356-4C58-AD25-11CBD7AE77B0}" srcOrd="0" destOrd="0" presId="urn:microsoft.com/office/officeart/2005/8/layout/chevron1"/>
    <dgm:cxn modelId="{472CFA05-E573-423E-A51E-B827655E461E}" type="presParOf" srcId="{2DB8D5A6-8356-4C58-AD25-11CBD7AE77B0}" destId="{F9F15055-514E-425A-842C-057BC8D68A2F}" srcOrd="0" destOrd="0" presId="urn:microsoft.com/office/officeart/2005/8/layout/chevron1"/>
    <dgm:cxn modelId="{634A0231-DD34-4AD2-B1C2-9B2D54A22BCB}" type="presParOf" srcId="{2DB8D5A6-8356-4C58-AD25-11CBD7AE77B0}" destId="{9FC0D3AB-43C8-471A-B2F5-8F354113C904}" srcOrd="1" destOrd="0" presId="urn:microsoft.com/office/officeart/2005/8/layout/chevron1"/>
    <dgm:cxn modelId="{D976C77E-36E8-4B6E-A495-FB4CD4D288CD}" type="presParOf" srcId="{D54FFBFA-705F-4427-8F96-9CB2949BC6BD}" destId="{27039EFD-14C6-49D0-B274-C92695961DEE}" srcOrd="1" destOrd="0" presId="urn:microsoft.com/office/officeart/2005/8/layout/chevron1"/>
    <dgm:cxn modelId="{08E9477D-42BE-4E73-99E0-20A5B7118960}" type="presParOf" srcId="{D54FFBFA-705F-4427-8F96-9CB2949BC6BD}" destId="{C4B3E421-86EF-453E-9713-8D710F8FB3D0}" srcOrd="2" destOrd="0" presId="urn:microsoft.com/office/officeart/2005/8/layout/chevron1"/>
    <dgm:cxn modelId="{E0EFB2D4-F337-43BF-B4FE-C7FFC63D5553}" type="presParOf" srcId="{C4B3E421-86EF-453E-9713-8D710F8FB3D0}" destId="{4816CE36-F6CE-4918-88FE-4B475BA85210}" srcOrd="0" destOrd="0" presId="urn:microsoft.com/office/officeart/2005/8/layout/chevron1"/>
    <dgm:cxn modelId="{54215EC3-E341-4710-A0D3-C89447CC9E47}" type="presParOf" srcId="{C4B3E421-86EF-453E-9713-8D710F8FB3D0}" destId="{87CD42A5-502C-4653-A576-873FBAD7ED33}" srcOrd="1" destOrd="0" presId="urn:microsoft.com/office/officeart/2005/8/layout/chevron1"/>
    <dgm:cxn modelId="{6246BD40-6006-4374-9D85-456AAED5991A}" type="presParOf" srcId="{D54FFBFA-705F-4427-8F96-9CB2949BC6BD}" destId="{6E032A56-BA88-4C3D-936B-E4CAA121FC0D}" srcOrd="3" destOrd="0" presId="urn:microsoft.com/office/officeart/2005/8/layout/chevron1"/>
    <dgm:cxn modelId="{F3DE6D41-96B7-444E-A891-BD99B79DF6B8}" type="presParOf" srcId="{D54FFBFA-705F-4427-8F96-9CB2949BC6BD}" destId="{33D81082-F362-44DE-BB8B-710A5B957CE9}" srcOrd="4" destOrd="0" presId="urn:microsoft.com/office/officeart/2005/8/layout/chevron1"/>
    <dgm:cxn modelId="{06FDFEBF-F5F5-46C9-BEE3-892C599B7A84}" type="presParOf" srcId="{33D81082-F362-44DE-BB8B-710A5B957CE9}" destId="{01CC898F-E047-47A5-A0C7-68C2E630627F}" srcOrd="0" destOrd="0" presId="urn:microsoft.com/office/officeart/2005/8/layout/chevron1"/>
    <dgm:cxn modelId="{451768D7-B9CF-40B6-B8E1-7794C7BA8017}" type="presParOf" srcId="{33D81082-F362-44DE-BB8B-710A5B957CE9}" destId="{0486E598-DF91-438D-B735-1D0D48CC45CE}" srcOrd="1" destOrd="0" presId="urn:microsoft.com/office/officeart/2005/8/layout/chevron1"/>
    <dgm:cxn modelId="{7759D5C1-901D-4E52-8D8D-D26917CED36A}" type="presParOf" srcId="{D54FFBFA-705F-4427-8F96-9CB2949BC6BD}" destId="{68E6D7A6-5966-491E-8127-5255E38F4902}" srcOrd="5" destOrd="0" presId="urn:microsoft.com/office/officeart/2005/8/layout/chevron1"/>
    <dgm:cxn modelId="{0E187459-90EF-4C7D-BBC0-66FAE380EED6}" type="presParOf" srcId="{D54FFBFA-705F-4427-8F96-9CB2949BC6BD}" destId="{13E7C4D9-4AA8-478C-8468-76F6D8C6448E}" srcOrd="6" destOrd="0" presId="urn:microsoft.com/office/officeart/2005/8/layout/chevron1"/>
    <dgm:cxn modelId="{03BECD43-CDCF-4473-B9F6-9E0626542DAC}" type="presParOf" srcId="{13E7C4D9-4AA8-478C-8468-76F6D8C6448E}" destId="{00E3E44E-3A16-42F4-814B-87EE5976EFEA}" srcOrd="0" destOrd="0" presId="urn:microsoft.com/office/officeart/2005/8/layout/chevron1"/>
    <dgm:cxn modelId="{A44F2178-25B3-4ED5-A929-575A1D55C761}" type="presParOf" srcId="{13E7C4D9-4AA8-478C-8468-76F6D8C6448E}" destId="{1026BE8E-BF02-4766-BF09-55618C294003}" srcOrd="1"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4120A692-B0C4-427C-A42E-7655A0138778}" type="doc">
      <dgm:prSet loTypeId="urn:microsoft.com/office/officeart/2005/8/layout/venn1" loCatId="relationship" qsTypeId="urn:microsoft.com/office/officeart/2005/8/quickstyle/simple1" qsCatId="simple" csTypeId="urn:microsoft.com/office/officeart/2005/8/colors/colorful2" csCatId="colorful" phldr="1"/>
      <dgm:spPr/>
    </dgm:pt>
    <dgm:pt modelId="{17E34AA2-C82E-4FB2-8FB6-0C88B17E4551}">
      <dgm:prSet phldrT="[Texto]"/>
      <dgm:spPr/>
      <dgm:t>
        <a:bodyPr/>
        <a:lstStyle/>
        <a:p>
          <a:r>
            <a:rPr lang="es-MX" b="1" dirty="0"/>
            <a:t>Política Social Integral del Gobierno Estatal</a:t>
          </a:r>
        </a:p>
      </dgm:t>
    </dgm:pt>
    <dgm:pt modelId="{8CCA3907-7AA3-4B38-A8BE-2AE7F0D9FFFF}" type="parTrans" cxnId="{A8E95410-0EFA-415C-AC5D-1AC0E0FE9B1A}">
      <dgm:prSet/>
      <dgm:spPr/>
      <dgm:t>
        <a:bodyPr/>
        <a:lstStyle/>
        <a:p>
          <a:endParaRPr lang="es-MX"/>
        </a:p>
      </dgm:t>
    </dgm:pt>
    <dgm:pt modelId="{A55FF844-4EDA-4E43-8003-C04E76CA470D}" type="sibTrans" cxnId="{A8E95410-0EFA-415C-AC5D-1AC0E0FE9B1A}">
      <dgm:prSet/>
      <dgm:spPr/>
      <dgm:t>
        <a:bodyPr/>
        <a:lstStyle/>
        <a:p>
          <a:endParaRPr lang="es-MX"/>
        </a:p>
      </dgm:t>
    </dgm:pt>
    <dgm:pt modelId="{D25AAAE2-A188-45D0-9377-44DB0F160C63}">
      <dgm:prSet phldrT="[Texto]" custT="1"/>
      <dgm:spPr/>
      <dgm:t>
        <a:bodyPr/>
        <a:lstStyle/>
        <a:p>
          <a:r>
            <a:rPr lang="es-MX" sz="2400" dirty="0"/>
            <a:t>Sociedad Igualitaria</a:t>
          </a:r>
        </a:p>
      </dgm:t>
    </dgm:pt>
    <dgm:pt modelId="{9AB4CA5A-7676-4EA5-8FF6-58C2F66D57EE}" type="parTrans" cxnId="{E6FB289F-AFF8-4A60-A5E1-E52602C7182E}">
      <dgm:prSet/>
      <dgm:spPr/>
      <dgm:t>
        <a:bodyPr/>
        <a:lstStyle/>
        <a:p>
          <a:endParaRPr lang="es-MX"/>
        </a:p>
      </dgm:t>
    </dgm:pt>
    <dgm:pt modelId="{28FFBD99-27A0-470A-908D-678B143D65C6}" type="sibTrans" cxnId="{E6FB289F-AFF8-4A60-A5E1-E52602C7182E}">
      <dgm:prSet/>
      <dgm:spPr/>
      <dgm:t>
        <a:bodyPr/>
        <a:lstStyle/>
        <a:p>
          <a:endParaRPr lang="es-MX"/>
        </a:p>
      </dgm:t>
    </dgm:pt>
    <dgm:pt modelId="{D3259DE9-7C7E-4E9E-9F4D-2A5FCE66DFBC}">
      <dgm:prSet phldrT="[Texto]" custT="1"/>
      <dgm:spPr/>
      <dgm:t>
        <a:bodyPr/>
        <a:lstStyle/>
        <a:p>
          <a:r>
            <a:rPr lang="es-MX" sz="1600" dirty="0"/>
            <a:t>Calidad educativa, disminuir los niveles de pobreza, mejorar los servicios de salud pública </a:t>
          </a:r>
        </a:p>
      </dgm:t>
    </dgm:pt>
    <dgm:pt modelId="{7542D4D2-FD9A-4DF0-BB0E-FB2A9044A5D7}" type="parTrans" cxnId="{5B92E0CE-DDE9-417A-8694-139ED4956BAB}">
      <dgm:prSet/>
      <dgm:spPr/>
      <dgm:t>
        <a:bodyPr/>
        <a:lstStyle/>
        <a:p>
          <a:endParaRPr lang="es-MX"/>
        </a:p>
      </dgm:t>
    </dgm:pt>
    <dgm:pt modelId="{A6B437AA-82E3-4B77-9171-C3942BE41A56}" type="sibTrans" cxnId="{5B92E0CE-DDE9-417A-8694-139ED4956BAB}">
      <dgm:prSet/>
      <dgm:spPr/>
      <dgm:t>
        <a:bodyPr/>
        <a:lstStyle/>
        <a:p>
          <a:endParaRPr lang="es-MX"/>
        </a:p>
      </dgm:t>
    </dgm:pt>
    <dgm:pt modelId="{B2E2022F-EC33-49F8-8DF9-9A8FE0FBECB5}" type="pres">
      <dgm:prSet presAssocID="{4120A692-B0C4-427C-A42E-7655A0138778}" presName="compositeShape" presStyleCnt="0">
        <dgm:presLayoutVars>
          <dgm:chMax val="7"/>
          <dgm:dir/>
          <dgm:resizeHandles val="exact"/>
        </dgm:presLayoutVars>
      </dgm:prSet>
      <dgm:spPr/>
    </dgm:pt>
    <dgm:pt modelId="{AEBC03D6-6EAA-4648-800B-B0852BC12206}" type="pres">
      <dgm:prSet presAssocID="{17E34AA2-C82E-4FB2-8FB6-0C88B17E4551}" presName="circ1" presStyleLbl="vennNode1" presStyleIdx="0" presStyleCnt="3"/>
      <dgm:spPr/>
      <dgm:t>
        <a:bodyPr/>
        <a:lstStyle/>
        <a:p>
          <a:endParaRPr lang="es-MX"/>
        </a:p>
      </dgm:t>
    </dgm:pt>
    <dgm:pt modelId="{19C8BD39-1F17-454B-919D-15709BD3ADD3}" type="pres">
      <dgm:prSet presAssocID="{17E34AA2-C82E-4FB2-8FB6-0C88B17E4551}" presName="circ1Tx" presStyleLbl="revTx" presStyleIdx="0" presStyleCnt="0">
        <dgm:presLayoutVars>
          <dgm:chMax val="0"/>
          <dgm:chPref val="0"/>
          <dgm:bulletEnabled val="1"/>
        </dgm:presLayoutVars>
      </dgm:prSet>
      <dgm:spPr/>
      <dgm:t>
        <a:bodyPr/>
        <a:lstStyle/>
        <a:p>
          <a:endParaRPr lang="es-MX"/>
        </a:p>
      </dgm:t>
    </dgm:pt>
    <dgm:pt modelId="{6DD638F6-AFC9-4FA1-BE28-ADCE022EB552}" type="pres">
      <dgm:prSet presAssocID="{D25AAAE2-A188-45D0-9377-44DB0F160C63}" presName="circ2" presStyleLbl="vennNode1" presStyleIdx="1" presStyleCnt="3"/>
      <dgm:spPr/>
      <dgm:t>
        <a:bodyPr/>
        <a:lstStyle/>
        <a:p>
          <a:endParaRPr lang="es-MX"/>
        </a:p>
      </dgm:t>
    </dgm:pt>
    <dgm:pt modelId="{36A1EFC5-5453-430C-98D9-1E7E20B7C4B7}" type="pres">
      <dgm:prSet presAssocID="{D25AAAE2-A188-45D0-9377-44DB0F160C63}" presName="circ2Tx" presStyleLbl="revTx" presStyleIdx="0" presStyleCnt="0">
        <dgm:presLayoutVars>
          <dgm:chMax val="0"/>
          <dgm:chPref val="0"/>
          <dgm:bulletEnabled val="1"/>
        </dgm:presLayoutVars>
      </dgm:prSet>
      <dgm:spPr/>
      <dgm:t>
        <a:bodyPr/>
        <a:lstStyle/>
        <a:p>
          <a:endParaRPr lang="es-MX"/>
        </a:p>
      </dgm:t>
    </dgm:pt>
    <dgm:pt modelId="{0F3A1C64-92E0-4F14-BC7A-44B3EFEB5274}" type="pres">
      <dgm:prSet presAssocID="{D3259DE9-7C7E-4E9E-9F4D-2A5FCE66DFBC}" presName="circ3" presStyleLbl="vennNode1" presStyleIdx="2" presStyleCnt="3"/>
      <dgm:spPr/>
      <dgm:t>
        <a:bodyPr/>
        <a:lstStyle/>
        <a:p>
          <a:endParaRPr lang="es-MX"/>
        </a:p>
      </dgm:t>
    </dgm:pt>
    <dgm:pt modelId="{583ADD3F-25AA-48F3-BACC-A0D44C865138}" type="pres">
      <dgm:prSet presAssocID="{D3259DE9-7C7E-4E9E-9F4D-2A5FCE66DFBC}" presName="circ3Tx" presStyleLbl="revTx" presStyleIdx="0" presStyleCnt="0">
        <dgm:presLayoutVars>
          <dgm:chMax val="0"/>
          <dgm:chPref val="0"/>
          <dgm:bulletEnabled val="1"/>
        </dgm:presLayoutVars>
      </dgm:prSet>
      <dgm:spPr/>
      <dgm:t>
        <a:bodyPr/>
        <a:lstStyle/>
        <a:p>
          <a:endParaRPr lang="es-MX"/>
        </a:p>
      </dgm:t>
    </dgm:pt>
  </dgm:ptLst>
  <dgm:cxnLst>
    <dgm:cxn modelId="{5B92E0CE-DDE9-417A-8694-139ED4956BAB}" srcId="{4120A692-B0C4-427C-A42E-7655A0138778}" destId="{D3259DE9-7C7E-4E9E-9F4D-2A5FCE66DFBC}" srcOrd="2" destOrd="0" parTransId="{7542D4D2-FD9A-4DF0-BB0E-FB2A9044A5D7}" sibTransId="{A6B437AA-82E3-4B77-9171-C3942BE41A56}"/>
    <dgm:cxn modelId="{216FC73E-8196-419B-AB3E-1BBA7EB22850}" type="presOf" srcId="{4120A692-B0C4-427C-A42E-7655A0138778}" destId="{B2E2022F-EC33-49F8-8DF9-9A8FE0FBECB5}" srcOrd="0" destOrd="0" presId="urn:microsoft.com/office/officeart/2005/8/layout/venn1"/>
    <dgm:cxn modelId="{8F79C495-C99D-48CC-A673-BBCA78185E6B}" type="presOf" srcId="{D25AAAE2-A188-45D0-9377-44DB0F160C63}" destId="{36A1EFC5-5453-430C-98D9-1E7E20B7C4B7}" srcOrd="1" destOrd="0" presId="urn:microsoft.com/office/officeart/2005/8/layout/venn1"/>
    <dgm:cxn modelId="{9A81F048-411E-4337-B7DD-290AAAE2554D}" type="presOf" srcId="{17E34AA2-C82E-4FB2-8FB6-0C88B17E4551}" destId="{AEBC03D6-6EAA-4648-800B-B0852BC12206}" srcOrd="0" destOrd="0" presId="urn:microsoft.com/office/officeart/2005/8/layout/venn1"/>
    <dgm:cxn modelId="{E6FB289F-AFF8-4A60-A5E1-E52602C7182E}" srcId="{4120A692-B0C4-427C-A42E-7655A0138778}" destId="{D25AAAE2-A188-45D0-9377-44DB0F160C63}" srcOrd="1" destOrd="0" parTransId="{9AB4CA5A-7676-4EA5-8FF6-58C2F66D57EE}" sibTransId="{28FFBD99-27A0-470A-908D-678B143D65C6}"/>
    <dgm:cxn modelId="{1E58774D-C5CC-42AA-92C3-E482A7EA20D0}" type="presOf" srcId="{17E34AA2-C82E-4FB2-8FB6-0C88B17E4551}" destId="{19C8BD39-1F17-454B-919D-15709BD3ADD3}" srcOrd="1" destOrd="0" presId="urn:microsoft.com/office/officeart/2005/8/layout/venn1"/>
    <dgm:cxn modelId="{624DC8B7-54ED-45C1-BC4A-C76463A4DD66}" type="presOf" srcId="{D3259DE9-7C7E-4E9E-9F4D-2A5FCE66DFBC}" destId="{583ADD3F-25AA-48F3-BACC-A0D44C865138}" srcOrd="1" destOrd="0" presId="urn:microsoft.com/office/officeart/2005/8/layout/venn1"/>
    <dgm:cxn modelId="{A8E95410-0EFA-415C-AC5D-1AC0E0FE9B1A}" srcId="{4120A692-B0C4-427C-A42E-7655A0138778}" destId="{17E34AA2-C82E-4FB2-8FB6-0C88B17E4551}" srcOrd="0" destOrd="0" parTransId="{8CCA3907-7AA3-4B38-A8BE-2AE7F0D9FFFF}" sibTransId="{A55FF844-4EDA-4E43-8003-C04E76CA470D}"/>
    <dgm:cxn modelId="{570DA53B-6E07-4F2D-AA6B-74E228EDD4C3}" type="presOf" srcId="{D25AAAE2-A188-45D0-9377-44DB0F160C63}" destId="{6DD638F6-AFC9-4FA1-BE28-ADCE022EB552}" srcOrd="0" destOrd="0" presId="urn:microsoft.com/office/officeart/2005/8/layout/venn1"/>
    <dgm:cxn modelId="{F67003D1-62D5-4AB0-87B1-0C52DEF83124}" type="presOf" srcId="{D3259DE9-7C7E-4E9E-9F4D-2A5FCE66DFBC}" destId="{0F3A1C64-92E0-4F14-BC7A-44B3EFEB5274}" srcOrd="0" destOrd="0" presId="urn:microsoft.com/office/officeart/2005/8/layout/venn1"/>
    <dgm:cxn modelId="{D41B38AA-5128-4BA2-AB1B-7B7E33B3F945}" type="presParOf" srcId="{B2E2022F-EC33-49F8-8DF9-9A8FE0FBECB5}" destId="{AEBC03D6-6EAA-4648-800B-B0852BC12206}" srcOrd="0" destOrd="0" presId="urn:microsoft.com/office/officeart/2005/8/layout/venn1"/>
    <dgm:cxn modelId="{93273A0F-C6CB-4ABA-9A90-EF8A34DDC775}" type="presParOf" srcId="{B2E2022F-EC33-49F8-8DF9-9A8FE0FBECB5}" destId="{19C8BD39-1F17-454B-919D-15709BD3ADD3}" srcOrd="1" destOrd="0" presId="urn:microsoft.com/office/officeart/2005/8/layout/venn1"/>
    <dgm:cxn modelId="{E54490CC-ABE0-468C-BC1F-19EC9C22CAFF}" type="presParOf" srcId="{B2E2022F-EC33-49F8-8DF9-9A8FE0FBECB5}" destId="{6DD638F6-AFC9-4FA1-BE28-ADCE022EB552}" srcOrd="2" destOrd="0" presId="urn:microsoft.com/office/officeart/2005/8/layout/venn1"/>
    <dgm:cxn modelId="{0492ABD5-6DAB-4091-91DF-697ED1DC219A}" type="presParOf" srcId="{B2E2022F-EC33-49F8-8DF9-9A8FE0FBECB5}" destId="{36A1EFC5-5453-430C-98D9-1E7E20B7C4B7}" srcOrd="3" destOrd="0" presId="urn:microsoft.com/office/officeart/2005/8/layout/venn1"/>
    <dgm:cxn modelId="{677205CF-3FEA-468B-9FA0-8089565395F9}" type="presParOf" srcId="{B2E2022F-EC33-49F8-8DF9-9A8FE0FBECB5}" destId="{0F3A1C64-92E0-4F14-BC7A-44B3EFEB5274}" srcOrd="4" destOrd="0" presId="urn:microsoft.com/office/officeart/2005/8/layout/venn1"/>
    <dgm:cxn modelId="{751A9F69-CB4E-4868-A199-CB7EC23AD082}" type="presParOf" srcId="{B2E2022F-EC33-49F8-8DF9-9A8FE0FBECB5}" destId="{583ADD3F-25AA-48F3-BACC-A0D44C865138}"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7AB67B7-FD14-47AF-8B29-C1D0A7D2DB85}"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302D1382-6BE7-46D7-85CF-BA02D1A904C2}">
      <dgm:prSet/>
      <dgm:spPr/>
      <dgm:t>
        <a:bodyPr/>
        <a:lstStyle/>
        <a:p>
          <a:r>
            <a:rPr lang="es-MX"/>
            <a:t>Fomento a la competitividad</a:t>
          </a:r>
        </a:p>
      </dgm:t>
    </dgm:pt>
    <dgm:pt modelId="{EE175E9A-5876-4A17-9235-ED29A9B122DE}" type="parTrans" cxnId="{06660C0A-F3DA-4886-89DF-22E1776FE014}">
      <dgm:prSet/>
      <dgm:spPr/>
      <dgm:t>
        <a:bodyPr/>
        <a:lstStyle/>
        <a:p>
          <a:endParaRPr lang="es-MX"/>
        </a:p>
      </dgm:t>
    </dgm:pt>
    <dgm:pt modelId="{07B240BA-FB25-44D3-AA6A-60B5202903CC}" type="sibTrans" cxnId="{06660C0A-F3DA-4886-89DF-22E1776FE014}">
      <dgm:prSet/>
      <dgm:spPr/>
      <dgm:t>
        <a:bodyPr/>
        <a:lstStyle/>
        <a:p>
          <a:endParaRPr lang="es-MX"/>
        </a:p>
      </dgm:t>
    </dgm:pt>
    <dgm:pt modelId="{1F7CA81C-2F71-4674-A820-AD69AABFF824}">
      <dgm:prSet/>
      <dgm:spPr/>
      <dgm:t>
        <a:bodyPr/>
        <a:lstStyle/>
        <a:p>
          <a:r>
            <a:rPr lang="es-MX" dirty="0"/>
            <a:t>Fomento al desarrollo regional</a:t>
          </a:r>
        </a:p>
      </dgm:t>
    </dgm:pt>
    <dgm:pt modelId="{EA8AFDAE-FDF3-4C66-95A3-13457E275B95}" type="parTrans" cxnId="{1AE04880-3D3D-487C-B66D-00FE2C92FE9A}">
      <dgm:prSet/>
      <dgm:spPr/>
      <dgm:t>
        <a:bodyPr/>
        <a:lstStyle/>
        <a:p>
          <a:endParaRPr lang="es-MX"/>
        </a:p>
      </dgm:t>
    </dgm:pt>
    <dgm:pt modelId="{49533BE9-CD05-4B86-B883-E492A02B75F8}" type="sibTrans" cxnId="{1AE04880-3D3D-487C-B66D-00FE2C92FE9A}">
      <dgm:prSet/>
      <dgm:spPr/>
      <dgm:t>
        <a:bodyPr/>
        <a:lstStyle/>
        <a:p>
          <a:endParaRPr lang="es-MX"/>
        </a:p>
      </dgm:t>
    </dgm:pt>
    <dgm:pt modelId="{61B74E66-CF15-4D2E-96C2-5E7AA55CF38C}">
      <dgm:prSet/>
      <dgm:spPr/>
      <dgm:t>
        <a:bodyPr/>
        <a:lstStyle/>
        <a:p>
          <a:r>
            <a:rPr lang="es-MX" dirty="0"/>
            <a:t>Desarrollo económico con visión sustentable.</a:t>
          </a:r>
        </a:p>
      </dgm:t>
    </dgm:pt>
    <dgm:pt modelId="{8C29B572-4B75-47A0-A805-33E97D455C28}" type="parTrans" cxnId="{54F22B15-DEC9-4C23-9911-F6A6A89A08FA}">
      <dgm:prSet/>
      <dgm:spPr/>
      <dgm:t>
        <a:bodyPr/>
        <a:lstStyle/>
        <a:p>
          <a:endParaRPr lang="es-MX"/>
        </a:p>
      </dgm:t>
    </dgm:pt>
    <dgm:pt modelId="{7B6573FF-6A25-4EA3-8199-63E5C941D5AA}" type="sibTrans" cxnId="{54F22B15-DEC9-4C23-9911-F6A6A89A08FA}">
      <dgm:prSet/>
      <dgm:spPr/>
      <dgm:t>
        <a:bodyPr/>
        <a:lstStyle/>
        <a:p>
          <a:endParaRPr lang="es-MX"/>
        </a:p>
      </dgm:t>
    </dgm:pt>
    <dgm:pt modelId="{4CBFDC1F-D580-4647-9D04-441DA56AE25C}" type="pres">
      <dgm:prSet presAssocID="{87AB67B7-FD14-47AF-8B29-C1D0A7D2DB85}" presName="diagram" presStyleCnt="0">
        <dgm:presLayoutVars>
          <dgm:dir/>
          <dgm:resizeHandles val="exact"/>
        </dgm:presLayoutVars>
      </dgm:prSet>
      <dgm:spPr/>
      <dgm:t>
        <a:bodyPr/>
        <a:lstStyle/>
        <a:p>
          <a:endParaRPr lang="es-MX"/>
        </a:p>
      </dgm:t>
    </dgm:pt>
    <dgm:pt modelId="{D4EC117E-366E-43BE-AA95-CAFDADA1129C}" type="pres">
      <dgm:prSet presAssocID="{302D1382-6BE7-46D7-85CF-BA02D1A904C2}" presName="node" presStyleLbl="node1" presStyleIdx="0" presStyleCnt="3">
        <dgm:presLayoutVars>
          <dgm:bulletEnabled val="1"/>
        </dgm:presLayoutVars>
      </dgm:prSet>
      <dgm:spPr/>
      <dgm:t>
        <a:bodyPr/>
        <a:lstStyle/>
        <a:p>
          <a:endParaRPr lang="es-MX"/>
        </a:p>
      </dgm:t>
    </dgm:pt>
    <dgm:pt modelId="{16AA0EC0-E97D-455B-B2B4-F4FE6E92EC34}" type="pres">
      <dgm:prSet presAssocID="{07B240BA-FB25-44D3-AA6A-60B5202903CC}" presName="sibTrans" presStyleCnt="0"/>
      <dgm:spPr/>
    </dgm:pt>
    <dgm:pt modelId="{691077FE-6209-4C0D-B317-97FD2AD3F8B0}" type="pres">
      <dgm:prSet presAssocID="{1F7CA81C-2F71-4674-A820-AD69AABFF824}" presName="node" presStyleLbl="node1" presStyleIdx="1" presStyleCnt="3">
        <dgm:presLayoutVars>
          <dgm:bulletEnabled val="1"/>
        </dgm:presLayoutVars>
      </dgm:prSet>
      <dgm:spPr/>
      <dgm:t>
        <a:bodyPr/>
        <a:lstStyle/>
        <a:p>
          <a:endParaRPr lang="es-MX"/>
        </a:p>
      </dgm:t>
    </dgm:pt>
    <dgm:pt modelId="{EF161F3A-0FD5-4FB6-A4D9-7365F3A38294}" type="pres">
      <dgm:prSet presAssocID="{49533BE9-CD05-4B86-B883-E492A02B75F8}" presName="sibTrans" presStyleCnt="0"/>
      <dgm:spPr/>
    </dgm:pt>
    <dgm:pt modelId="{E526E88C-AD0C-4208-A08E-F886FE7C0ACC}" type="pres">
      <dgm:prSet presAssocID="{61B74E66-CF15-4D2E-96C2-5E7AA55CF38C}" presName="node" presStyleLbl="node1" presStyleIdx="2" presStyleCnt="3">
        <dgm:presLayoutVars>
          <dgm:bulletEnabled val="1"/>
        </dgm:presLayoutVars>
      </dgm:prSet>
      <dgm:spPr/>
      <dgm:t>
        <a:bodyPr/>
        <a:lstStyle/>
        <a:p>
          <a:endParaRPr lang="es-MX"/>
        </a:p>
      </dgm:t>
    </dgm:pt>
  </dgm:ptLst>
  <dgm:cxnLst>
    <dgm:cxn modelId="{1AE04880-3D3D-487C-B66D-00FE2C92FE9A}" srcId="{87AB67B7-FD14-47AF-8B29-C1D0A7D2DB85}" destId="{1F7CA81C-2F71-4674-A820-AD69AABFF824}" srcOrd="1" destOrd="0" parTransId="{EA8AFDAE-FDF3-4C66-95A3-13457E275B95}" sibTransId="{49533BE9-CD05-4B86-B883-E492A02B75F8}"/>
    <dgm:cxn modelId="{06660C0A-F3DA-4886-89DF-22E1776FE014}" srcId="{87AB67B7-FD14-47AF-8B29-C1D0A7D2DB85}" destId="{302D1382-6BE7-46D7-85CF-BA02D1A904C2}" srcOrd="0" destOrd="0" parTransId="{EE175E9A-5876-4A17-9235-ED29A9B122DE}" sibTransId="{07B240BA-FB25-44D3-AA6A-60B5202903CC}"/>
    <dgm:cxn modelId="{B0F7331B-A2E5-4384-A8B3-CFF3A790652C}" type="presOf" srcId="{61B74E66-CF15-4D2E-96C2-5E7AA55CF38C}" destId="{E526E88C-AD0C-4208-A08E-F886FE7C0ACC}" srcOrd="0" destOrd="0" presId="urn:microsoft.com/office/officeart/2005/8/layout/default"/>
    <dgm:cxn modelId="{EE37D9DF-D336-4A8E-80A2-8425BDC4F1D4}" type="presOf" srcId="{87AB67B7-FD14-47AF-8B29-C1D0A7D2DB85}" destId="{4CBFDC1F-D580-4647-9D04-441DA56AE25C}" srcOrd="0" destOrd="0" presId="urn:microsoft.com/office/officeart/2005/8/layout/default"/>
    <dgm:cxn modelId="{54F22B15-DEC9-4C23-9911-F6A6A89A08FA}" srcId="{87AB67B7-FD14-47AF-8B29-C1D0A7D2DB85}" destId="{61B74E66-CF15-4D2E-96C2-5E7AA55CF38C}" srcOrd="2" destOrd="0" parTransId="{8C29B572-4B75-47A0-A805-33E97D455C28}" sibTransId="{7B6573FF-6A25-4EA3-8199-63E5C941D5AA}"/>
    <dgm:cxn modelId="{20A95D79-DC5C-481A-A26A-8E90FD2E4E38}" type="presOf" srcId="{1F7CA81C-2F71-4674-A820-AD69AABFF824}" destId="{691077FE-6209-4C0D-B317-97FD2AD3F8B0}" srcOrd="0" destOrd="0" presId="urn:microsoft.com/office/officeart/2005/8/layout/default"/>
    <dgm:cxn modelId="{632D1257-65C0-4781-BDD7-6B0ED688827B}" type="presOf" srcId="{302D1382-6BE7-46D7-85CF-BA02D1A904C2}" destId="{D4EC117E-366E-43BE-AA95-CAFDADA1129C}" srcOrd="0" destOrd="0" presId="urn:microsoft.com/office/officeart/2005/8/layout/default"/>
    <dgm:cxn modelId="{89B55F50-7885-4A78-A7B3-1E779E258E96}" type="presParOf" srcId="{4CBFDC1F-D580-4647-9D04-441DA56AE25C}" destId="{D4EC117E-366E-43BE-AA95-CAFDADA1129C}" srcOrd="0" destOrd="0" presId="urn:microsoft.com/office/officeart/2005/8/layout/default"/>
    <dgm:cxn modelId="{1B4C96F0-AFED-461C-A14E-A37D88C0139C}" type="presParOf" srcId="{4CBFDC1F-D580-4647-9D04-441DA56AE25C}" destId="{16AA0EC0-E97D-455B-B2B4-F4FE6E92EC34}" srcOrd="1" destOrd="0" presId="urn:microsoft.com/office/officeart/2005/8/layout/default"/>
    <dgm:cxn modelId="{44D8A7D4-5124-4BD9-BEC5-5C2CA70AED71}" type="presParOf" srcId="{4CBFDC1F-D580-4647-9D04-441DA56AE25C}" destId="{691077FE-6209-4C0D-B317-97FD2AD3F8B0}" srcOrd="2" destOrd="0" presId="urn:microsoft.com/office/officeart/2005/8/layout/default"/>
    <dgm:cxn modelId="{12787FE0-5244-4223-B4E6-85BE876305F3}" type="presParOf" srcId="{4CBFDC1F-D580-4647-9D04-441DA56AE25C}" destId="{EF161F3A-0FD5-4FB6-A4D9-7365F3A38294}" srcOrd="3" destOrd="0" presId="urn:microsoft.com/office/officeart/2005/8/layout/default"/>
    <dgm:cxn modelId="{F1E6A804-5EFE-4A68-A5B5-AF50CBCE8584}" type="presParOf" srcId="{4CBFDC1F-D580-4647-9D04-441DA56AE25C}" destId="{E526E88C-AD0C-4208-A08E-F886FE7C0ACC}" srcOrd="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4386C-3EAF-4CB9-8123-41D565766309}" type="datetimeFigureOut">
              <a:rPr lang="es-MX" smtClean="0"/>
              <a:t>05/10/2016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A386E-E7D8-4CA7-89AC-95B38079C493}" type="slidenum">
              <a:rPr lang="es-MX" smtClean="0"/>
              <a:t>‹Nº›</a:t>
            </a:fld>
            <a:endParaRPr lang="es-MX"/>
          </a:p>
        </p:txBody>
      </p:sp>
    </p:spTree>
    <p:extLst>
      <p:ext uri="{BB962C8B-B14F-4D97-AF65-F5344CB8AC3E}">
        <p14:creationId xmlns:p14="http://schemas.microsoft.com/office/powerpoint/2010/main" val="643167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r>
              <a:rPr lang="es-MX" dirty="0"/>
              <a:t>Se presentan la información requerida que permite la correcta identificación  de la diapositivas </a:t>
            </a:r>
            <a:r>
              <a:rPr lang="es-MX" dirty="0" smtClean="0"/>
              <a:t>de la unidad dos  </a:t>
            </a:r>
            <a:r>
              <a:rPr lang="es-MX" dirty="0"/>
              <a:t>«Dinámica Económica Regional</a:t>
            </a:r>
            <a:r>
              <a:rPr lang="es-MX" dirty="0" smtClean="0"/>
              <a:t>» de la asignatura de Estructura económica Regional.</a:t>
            </a:r>
            <a:endParaRPr lang="es-MX" dirty="0"/>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dirty="0">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Tabla que muestra el crecimiento del PIB de México a partir del </a:t>
            </a:r>
            <a:r>
              <a:rPr lang="es-MX" dirty="0" smtClean="0"/>
              <a:t>milagro </a:t>
            </a:r>
            <a:r>
              <a:rPr lang="es-MX" dirty="0"/>
              <a:t>Mexicano</a:t>
            </a:r>
            <a:r>
              <a:rPr lang="es-MX" dirty="0" smtClean="0"/>
              <a:t>. Se analizan los datos mas relevantes con respecto al crecimiento del PIB.</a:t>
            </a:r>
            <a:endParaRPr lang="es-MX"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10</a:t>
            </a:fld>
            <a:endParaRPr lang="es-MX"/>
          </a:p>
        </p:txBody>
      </p:sp>
    </p:spTree>
    <p:extLst>
      <p:ext uri="{BB962C8B-B14F-4D97-AF65-F5344CB8AC3E}">
        <p14:creationId xmlns:p14="http://schemas.microsoft.com/office/powerpoint/2010/main" val="1389762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Tabla</a:t>
            </a:r>
            <a:r>
              <a:rPr lang="es-MX" baseline="0" dirty="0"/>
              <a:t> que muestra la inflación y tipo de cambio </a:t>
            </a:r>
            <a:r>
              <a:rPr lang="es-MX" baseline="0" dirty="0" smtClean="0"/>
              <a:t>histórico. Se analiza una secuencia histórica de los diferentes sexenios y sus resultados económicos.</a:t>
            </a:r>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11</a:t>
            </a:fld>
            <a:endParaRPr lang="es-MX"/>
          </a:p>
        </p:txBody>
      </p:sp>
    </p:spTree>
    <p:extLst>
      <p:ext uri="{BB962C8B-B14F-4D97-AF65-F5344CB8AC3E}">
        <p14:creationId xmlns:p14="http://schemas.microsoft.com/office/powerpoint/2010/main" val="1494042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políticas económicas más importantes en cada</a:t>
            </a:r>
            <a:r>
              <a:rPr lang="es-MX" baseline="0" dirty="0"/>
              <a:t> sexenio.</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12</a:t>
            </a:fld>
            <a:endParaRPr lang="es-MX"/>
          </a:p>
        </p:txBody>
      </p:sp>
    </p:spTree>
    <p:extLst>
      <p:ext uri="{BB962C8B-B14F-4D97-AF65-F5344CB8AC3E}">
        <p14:creationId xmlns:p14="http://schemas.microsoft.com/office/powerpoint/2010/main" val="1305204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82296"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en cada</a:t>
            </a:r>
            <a:r>
              <a:rPr lang="es-MX" baseline="0" dirty="0"/>
              <a:t> sexenio.</a:t>
            </a:r>
            <a:endParaRPr lang="es-MX" dirty="0"/>
          </a:p>
          <a:p>
            <a:pPr marL="82296" indent="0" algn="just">
              <a:buNone/>
            </a:pPr>
            <a:endParaRPr lang="es-MX" sz="1200"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13</a:t>
            </a:fld>
            <a:endParaRPr lang="es-MX"/>
          </a:p>
        </p:txBody>
      </p:sp>
    </p:spTree>
    <p:extLst>
      <p:ext uri="{BB962C8B-B14F-4D97-AF65-F5344CB8AC3E}">
        <p14:creationId xmlns:p14="http://schemas.microsoft.com/office/powerpoint/2010/main" val="2653824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en cada</a:t>
            </a:r>
            <a:r>
              <a:rPr lang="es-MX" baseline="0" dirty="0"/>
              <a:t> sexenio.</a:t>
            </a:r>
            <a:endParaRPr lang="es-MX" dirty="0"/>
          </a:p>
          <a:p>
            <a:endParaRPr lang="es-MX" sz="1200" dirty="0"/>
          </a:p>
          <a:p>
            <a:endParaRPr lang="es-MX" sz="1200"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14</a:t>
            </a:fld>
            <a:endParaRPr lang="es-MX"/>
          </a:p>
        </p:txBody>
      </p:sp>
    </p:spTree>
    <p:extLst>
      <p:ext uri="{BB962C8B-B14F-4D97-AF65-F5344CB8AC3E}">
        <p14:creationId xmlns:p14="http://schemas.microsoft.com/office/powerpoint/2010/main" val="3571741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explican</a:t>
            </a:r>
            <a:r>
              <a:rPr lang="es-MX" baseline="0" dirty="0" smtClean="0"/>
              <a:t> las principales políticas económicas de l sexenio de Luis Echeverría Álvarez.</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15</a:t>
            </a:fld>
            <a:endParaRPr lang="es-MX"/>
          </a:p>
        </p:txBody>
      </p:sp>
    </p:spTree>
    <p:extLst>
      <p:ext uri="{BB962C8B-B14F-4D97-AF65-F5344CB8AC3E}">
        <p14:creationId xmlns:p14="http://schemas.microsoft.com/office/powerpoint/2010/main" val="592124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las políticas económicas más importantes en cada</a:t>
            </a:r>
            <a:r>
              <a:rPr lang="es-MX" baseline="0" dirty="0"/>
              <a:t> sexenio.</a:t>
            </a:r>
            <a:endParaRPr lang="es-MX"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16</a:t>
            </a:fld>
            <a:endParaRPr lang="es-MX"/>
          </a:p>
        </p:txBody>
      </p:sp>
    </p:spTree>
    <p:extLst>
      <p:ext uri="{BB962C8B-B14F-4D97-AF65-F5344CB8AC3E}">
        <p14:creationId xmlns:p14="http://schemas.microsoft.com/office/powerpoint/2010/main" val="4037227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en cada</a:t>
            </a:r>
            <a:r>
              <a:rPr lang="es-MX" baseline="0" dirty="0"/>
              <a:t> sexenio.</a:t>
            </a:r>
            <a:endParaRPr lang="es-MX" dirty="0"/>
          </a:p>
          <a:p>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17</a:t>
            </a:fld>
            <a:endParaRPr lang="es-MX"/>
          </a:p>
        </p:txBody>
      </p:sp>
    </p:spTree>
    <p:extLst>
      <p:ext uri="{BB962C8B-B14F-4D97-AF65-F5344CB8AC3E}">
        <p14:creationId xmlns:p14="http://schemas.microsoft.com/office/powerpoint/2010/main" val="13063139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en cada</a:t>
            </a:r>
            <a:r>
              <a:rPr lang="es-MX" baseline="0" dirty="0"/>
              <a:t> sexenio.</a:t>
            </a:r>
            <a:endParaRPr lang="es-MX"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18</a:t>
            </a:fld>
            <a:endParaRPr lang="es-MX"/>
          </a:p>
        </p:txBody>
      </p:sp>
    </p:spTree>
    <p:extLst>
      <p:ext uri="{BB962C8B-B14F-4D97-AF65-F5344CB8AC3E}">
        <p14:creationId xmlns:p14="http://schemas.microsoft.com/office/powerpoint/2010/main" val="3626642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planteada</a:t>
            </a:r>
            <a:r>
              <a:rPr lang="es-MX" baseline="0" dirty="0"/>
              <a:t> para el sexenio 2012-2017</a:t>
            </a:r>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19</a:t>
            </a:fld>
            <a:endParaRPr lang="es-MX"/>
          </a:p>
        </p:txBody>
      </p:sp>
    </p:spTree>
    <p:extLst>
      <p:ext uri="{BB962C8B-B14F-4D97-AF65-F5344CB8AC3E}">
        <p14:creationId xmlns:p14="http://schemas.microsoft.com/office/powerpoint/2010/main" val="2504896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Se </a:t>
            </a:r>
            <a:r>
              <a:rPr lang="en-US" dirty="0" err="1"/>
              <a:t>presenta</a:t>
            </a:r>
            <a:r>
              <a:rPr lang="en-US" dirty="0"/>
              <a:t> el </a:t>
            </a:r>
            <a:r>
              <a:rPr lang="en-US" dirty="0" err="1"/>
              <a:t>objetivo</a:t>
            </a:r>
            <a:r>
              <a:rPr lang="en-US" dirty="0"/>
              <a:t> de la </a:t>
            </a:r>
            <a:r>
              <a:rPr lang="en-US" dirty="0" err="1"/>
              <a:t>elaboración</a:t>
            </a:r>
            <a:r>
              <a:rPr lang="en-US" dirty="0"/>
              <a:t> de </a:t>
            </a:r>
            <a:r>
              <a:rPr lang="en-US" dirty="0" err="1"/>
              <a:t>este</a:t>
            </a:r>
            <a:r>
              <a:rPr lang="en-US" dirty="0"/>
              <a:t> material, el </a:t>
            </a:r>
            <a:r>
              <a:rPr lang="en-US" dirty="0" err="1"/>
              <a:t>cual</a:t>
            </a:r>
            <a:r>
              <a:rPr lang="en-US" dirty="0"/>
              <a:t> </a:t>
            </a:r>
            <a:r>
              <a:rPr lang="en-US" dirty="0" err="1"/>
              <a:t>tiene</a:t>
            </a:r>
            <a:r>
              <a:rPr lang="en-US" dirty="0"/>
              <a:t> </a:t>
            </a:r>
            <a:r>
              <a:rPr lang="en-US" dirty="0" err="1"/>
              <a:t>como</a:t>
            </a:r>
            <a:r>
              <a:rPr lang="en-US" dirty="0"/>
              <a:t> </a:t>
            </a:r>
            <a:r>
              <a:rPr lang="en-US" dirty="0" err="1"/>
              <a:t>objetivo</a:t>
            </a:r>
            <a:r>
              <a:rPr lang="en-US" dirty="0"/>
              <a:t> que el </a:t>
            </a:r>
            <a:r>
              <a:rPr lang="en-US" dirty="0" err="1"/>
              <a:t>alumno</a:t>
            </a:r>
            <a:r>
              <a:rPr lang="en-US" dirty="0"/>
              <a:t> </a:t>
            </a:r>
            <a:r>
              <a:rPr lang="en-US" dirty="0" err="1"/>
              <a:t>pueda</a:t>
            </a:r>
            <a:r>
              <a:rPr lang="en-US" baseline="0" dirty="0"/>
              <a:t> realizer  un </a:t>
            </a:r>
            <a:r>
              <a:rPr lang="en-US" baseline="0" dirty="0" err="1"/>
              <a:t>análisis</a:t>
            </a:r>
            <a:r>
              <a:rPr lang="en-US" baseline="0" dirty="0"/>
              <a:t> a un </a:t>
            </a:r>
            <a:r>
              <a:rPr lang="en-US" baseline="0" dirty="0" err="1"/>
              <a:t>nivel</a:t>
            </a:r>
            <a:r>
              <a:rPr lang="en-US" baseline="0" dirty="0"/>
              <a:t> interregional.</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a:t>
            </a:fld>
            <a:endParaRPr lang="es-MX"/>
          </a:p>
        </p:txBody>
      </p:sp>
    </p:spTree>
    <p:extLst>
      <p:ext uri="{BB962C8B-B14F-4D97-AF65-F5344CB8AC3E}">
        <p14:creationId xmlns:p14="http://schemas.microsoft.com/office/powerpoint/2010/main" val="1161011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presentan las políticas económicas más importantes planteada</a:t>
            </a:r>
            <a:r>
              <a:rPr lang="es-MX" baseline="0" dirty="0"/>
              <a:t> para el sexenio 2012-2017</a:t>
            </a:r>
            <a:endParaRPr lang="es-MX"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20</a:t>
            </a:fld>
            <a:endParaRPr lang="es-MX"/>
          </a:p>
        </p:txBody>
      </p:sp>
    </p:spTree>
    <p:extLst>
      <p:ext uri="{BB962C8B-B14F-4D97-AF65-F5344CB8AC3E}">
        <p14:creationId xmlns:p14="http://schemas.microsoft.com/office/powerpoint/2010/main" val="2087326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a:t>Se</a:t>
            </a:r>
            <a:r>
              <a:rPr lang="es-MX" sz="1200" baseline="0" dirty="0"/>
              <a:t> presentan los instrumentos de acción del Programa Sectorial para el periodo 2012-2017</a:t>
            </a:r>
            <a:endParaRPr lang="es-MX" sz="1200" dirty="0"/>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21</a:t>
            </a:fld>
            <a:endParaRPr lang="es-MX"/>
          </a:p>
        </p:txBody>
      </p:sp>
    </p:spTree>
    <p:extLst>
      <p:ext uri="{BB962C8B-B14F-4D97-AF65-F5344CB8AC3E}">
        <p14:creationId xmlns:p14="http://schemas.microsoft.com/office/powerpoint/2010/main" val="2068840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presentan los Ejes Transversales del Plan de Desarrollo del Estado de México</a:t>
            </a:r>
          </a:p>
          <a:p>
            <a:pPr algn="just"/>
            <a:endParaRPr lang="es-MX" dirty="0"/>
          </a:p>
          <a:p>
            <a:pPr algn="just"/>
            <a:r>
              <a:rPr lang="es-MX" dirty="0"/>
              <a:t>Es el programa especial que constituye el medio fundamental para garantizar la política social, económica y de seguridad del gobierno estatal el cual integra los 3 ejes transversales del Plan de Desarrollo del Estado de México: Gobierno </a:t>
            </a:r>
            <a:r>
              <a:rPr lang="es-MX" dirty="0" err="1"/>
              <a:t>Municipalista</a:t>
            </a:r>
            <a:r>
              <a:rPr lang="es-MX" dirty="0"/>
              <a:t>, Gobierno de Resultados y Financiamiento para el Desarrollo</a:t>
            </a:r>
          </a:p>
          <a:p>
            <a:pPr algn="just"/>
            <a:endParaRPr lang="es-MX" dirty="0"/>
          </a:p>
          <a:p>
            <a:pPr algn="just"/>
            <a:r>
              <a:rPr lang="es-MX" dirty="0"/>
              <a:t> En éste, se implementan las estrategias y líneas de acción del PDEM con el propósito de traducirlas en acción y metas concretas.</a:t>
            </a:r>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22</a:t>
            </a:fld>
            <a:endParaRPr lang="es-MX"/>
          </a:p>
        </p:txBody>
      </p:sp>
    </p:spTree>
    <p:extLst>
      <p:ext uri="{BB962C8B-B14F-4D97-AF65-F5344CB8AC3E}">
        <p14:creationId xmlns:p14="http://schemas.microsoft.com/office/powerpoint/2010/main" val="1939135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 participación</a:t>
            </a:r>
            <a:r>
              <a:rPr lang="es-MX" baseline="0" dirty="0"/>
              <a:t> del Estado de México sectorialmente</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23</a:t>
            </a:fld>
            <a:endParaRPr lang="es-MX"/>
          </a:p>
        </p:txBody>
      </p:sp>
    </p:spTree>
    <p:extLst>
      <p:ext uri="{BB962C8B-B14F-4D97-AF65-F5344CB8AC3E}">
        <p14:creationId xmlns:p14="http://schemas.microsoft.com/office/powerpoint/2010/main" val="3511035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explica la participación</a:t>
            </a:r>
            <a:r>
              <a:rPr lang="es-MX" baseline="0" dirty="0"/>
              <a:t> del Estado de México sectorialmente</a:t>
            </a:r>
            <a:endParaRPr lang="es-MX" dirty="0"/>
          </a:p>
          <a:p>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24</a:t>
            </a:fld>
            <a:endParaRPr lang="es-MX"/>
          </a:p>
        </p:txBody>
      </p:sp>
    </p:spTree>
    <p:extLst>
      <p:ext uri="{BB962C8B-B14F-4D97-AF65-F5344CB8AC3E}">
        <p14:creationId xmlns:p14="http://schemas.microsoft.com/office/powerpoint/2010/main" val="4149081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último tema de la </a:t>
            </a:r>
            <a:r>
              <a:rPr lang="es-MX" dirty="0" smtClean="0"/>
              <a:t>presentación. Se explican las características</a:t>
            </a:r>
            <a:r>
              <a:rPr lang="es-MX" baseline="0" dirty="0" smtClean="0"/>
              <a:t> mas relevantes del modelo gravitacional .</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25</a:t>
            </a:fld>
            <a:endParaRPr lang="es-MX"/>
          </a:p>
        </p:txBody>
      </p:sp>
    </p:spTree>
    <p:extLst>
      <p:ext uri="{BB962C8B-B14F-4D97-AF65-F5344CB8AC3E}">
        <p14:creationId xmlns:p14="http://schemas.microsoft.com/office/powerpoint/2010/main" val="1328305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explica el cálculo del Producto Bruto Total</a:t>
            </a:r>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26</a:t>
            </a:fld>
            <a:endParaRPr lang="es-MX"/>
          </a:p>
        </p:txBody>
      </p:sp>
    </p:spTree>
    <p:extLst>
      <p:ext uri="{BB962C8B-B14F-4D97-AF65-F5344CB8AC3E}">
        <p14:creationId xmlns:p14="http://schemas.microsoft.com/office/powerpoint/2010/main" val="22789473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valor agregado bruto es el valor de la producción que se añade durante</a:t>
            </a:r>
            <a:r>
              <a:rPr lang="es-MX" baseline="0" dirty="0"/>
              <a:t> el proceso de trabajo por el personal ocupado. Incluye capital, organización y materiales que se consumen para realizar la actividad económica.</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27</a:t>
            </a:fld>
            <a:endParaRPr lang="es-MX"/>
          </a:p>
        </p:txBody>
      </p:sp>
    </p:spTree>
    <p:extLst>
      <p:ext uri="{BB962C8B-B14F-4D97-AF65-F5344CB8AC3E}">
        <p14:creationId xmlns:p14="http://schemas.microsoft.com/office/powerpoint/2010/main" val="1609196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Termina</a:t>
            </a:r>
            <a:r>
              <a:rPr lang="es-MX" baseline="0" dirty="0"/>
              <a:t> la exposición con la explicación del valor agregado censal bruto</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28</a:t>
            </a:fld>
            <a:endParaRPr lang="es-MX"/>
          </a:p>
        </p:txBody>
      </p:sp>
    </p:spTree>
    <p:extLst>
      <p:ext uri="{BB962C8B-B14F-4D97-AF65-F5344CB8AC3E}">
        <p14:creationId xmlns:p14="http://schemas.microsoft.com/office/powerpoint/2010/main" val="19855571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conclusiones de la unidad dos.</a:t>
            </a:r>
          </a:p>
        </p:txBody>
      </p:sp>
      <p:sp>
        <p:nvSpPr>
          <p:cNvPr id="4" name="Marcador de número de diapositiva 3"/>
          <p:cNvSpPr>
            <a:spLocks noGrp="1"/>
          </p:cNvSpPr>
          <p:nvPr>
            <p:ph type="sldNum" sz="quarter" idx="10"/>
          </p:nvPr>
        </p:nvSpPr>
        <p:spPr/>
        <p:txBody>
          <a:bodyPr/>
          <a:lstStyle/>
          <a:p>
            <a:fld id="{244A386E-E7D8-4CA7-89AC-95B38079C493}" type="slidenum">
              <a:rPr lang="es-MX" smtClean="0"/>
              <a:t>29</a:t>
            </a:fld>
            <a:endParaRPr lang="es-MX"/>
          </a:p>
        </p:txBody>
      </p:sp>
    </p:spTree>
    <p:extLst>
      <p:ext uri="{BB962C8B-B14F-4D97-AF65-F5344CB8AC3E}">
        <p14:creationId xmlns:p14="http://schemas.microsoft.com/office/powerpoint/2010/main" val="2963214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especifican las temas a tratar</a:t>
            </a:r>
            <a:r>
              <a:rPr lang="es-MX" baseline="0" dirty="0"/>
              <a:t> de la unidad dos</a:t>
            </a:r>
            <a:r>
              <a:rPr lang="es-MX" dirty="0"/>
              <a:t>  que incluye</a:t>
            </a:r>
            <a:r>
              <a:rPr lang="es-MX" baseline="0" dirty="0"/>
              <a:t> el programa de la asignatura: Estructura Económica Regional</a:t>
            </a:r>
          </a:p>
          <a:p>
            <a:endParaRPr lang="es-MX" sz="1200" b="0" i="0" u="none" strike="noStrike" kern="1200" baseline="0" dirty="0">
              <a:solidFill>
                <a:schemeClr val="tx1"/>
              </a:solidFill>
              <a:latin typeface="+mn-lt"/>
              <a:ea typeface="+mn-ea"/>
              <a:cs typeface="+mn-cs"/>
            </a:endParaRP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3</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principales fuentes de información.</a:t>
            </a:r>
          </a:p>
        </p:txBody>
      </p:sp>
      <p:sp>
        <p:nvSpPr>
          <p:cNvPr id="4" name="Marcador de número de diapositiva 3"/>
          <p:cNvSpPr>
            <a:spLocks noGrp="1"/>
          </p:cNvSpPr>
          <p:nvPr>
            <p:ph type="sldNum" sz="quarter" idx="10"/>
          </p:nvPr>
        </p:nvSpPr>
        <p:spPr/>
        <p:txBody>
          <a:bodyPr/>
          <a:lstStyle/>
          <a:p>
            <a:fld id="{244A386E-E7D8-4CA7-89AC-95B38079C493}" type="slidenum">
              <a:rPr lang="es-MX" smtClean="0"/>
              <a:t>30</a:t>
            </a:fld>
            <a:endParaRPr lang="es-MX"/>
          </a:p>
        </p:txBody>
      </p:sp>
    </p:spTree>
    <p:extLst>
      <p:ext uri="{BB962C8B-B14F-4D97-AF65-F5344CB8AC3E}">
        <p14:creationId xmlns:p14="http://schemas.microsoft.com/office/powerpoint/2010/main" val="263004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 el primer tema</a:t>
            </a:r>
            <a:r>
              <a:rPr lang="es-MX" dirty="0" smtClean="0"/>
              <a:t>. Se</a:t>
            </a:r>
            <a:r>
              <a:rPr lang="es-MX" baseline="0" dirty="0" smtClean="0"/>
              <a:t> explica que es la dinámicas económica , su vinculo con el territorio , las variables de crecimiento económico , la concentración poblacional y sus conectividades y vulnerabilidades.</a:t>
            </a:r>
            <a:endParaRPr lang="es-MX" dirty="0"/>
          </a:p>
          <a:p>
            <a:endParaRPr lang="es-MX" dirty="0"/>
          </a:p>
          <a:p>
            <a:r>
              <a:rPr lang="es-MX" dirty="0"/>
              <a:t>Se</a:t>
            </a:r>
            <a:r>
              <a:rPr lang="es-MX" baseline="0" dirty="0"/>
              <a:t> entiende por dinámica regional la caracterización del ámbito geográfico para analizar: tendencias de crecimiento económico, desarrollo se asentamientos poblacionales y conectividad entre áreas vulnerables.</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4</a:t>
            </a:fld>
            <a:endParaRPr lang="es-MX"/>
          </a:p>
        </p:txBody>
      </p:sp>
    </p:spTree>
    <p:extLst>
      <p:ext uri="{BB962C8B-B14F-4D97-AF65-F5344CB8AC3E}">
        <p14:creationId xmlns:p14="http://schemas.microsoft.com/office/powerpoint/2010/main" val="684184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Cuando queremos</a:t>
            </a:r>
            <a:r>
              <a:rPr lang="es-MX" baseline="0" dirty="0"/>
              <a:t> caracterizar la dinámica económica nos referimos a ll funcionamiento de los entornos urbanos y naturales como la cobertura y uso de la tierra, los cambios distributivos a nivel distrito, provincia o departamento.</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5</a:t>
            </a:fld>
            <a:endParaRPr lang="es-MX"/>
          </a:p>
        </p:txBody>
      </p:sp>
    </p:spTree>
    <p:extLst>
      <p:ext uri="{BB962C8B-B14F-4D97-AF65-F5344CB8AC3E}">
        <p14:creationId xmlns:p14="http://schemas.microsoft.com/office/powerpoint/2010/main" val="1476978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a:t>Se explican los aspectos a considerar en: la estructura económica territorial, la dinámica económica territorial y la clasificación económica del territorio.</a:t>
            </a:r>
          </a:p>
          <a:p>
            <a:r>
              <a:rPr lang="es-MX" baseline="0" dirty="0"/>
              <a:t>Esto nos servirá para identificar la participación de cada sector económico, cuanto aporta al desarrollo territorial y dependiendo del análisis, proponer estrategias territoriales.</a:t>
            </a:r>
          </a:p>
        </p:txBody>
      </p:sp>
      <p:sp>
        <p:nvSpPr>
          <p:cNvPr id="4" name="Marcador de número de diapositiva 3"/>
          <p:cNvSpPr>
            <a:spLocks noGrp="1"/>
          </p:cNvSpPr>
          <p:nvPr>
            <p:ph type="sldNum" sz="quarter" idx="10"/>
          </p:nvPr>
        </p:nvSpPr>
        <p:spPr/>
        <p:txBody>
          <a:bodyPr/>
          <a:lstStyle/>
          <a:p>
            <a:fld id="{244A386E-E7D8-4CA7-89AC-95B38079C493}" type="slidenum">
              <a:rPr lang="es-MX" smtClean="0"/>
              <a:t>6</a:t>
            </a:fld>
            <a:endParaRPr lang="es-MX"/>
          </a:p>
        </p:txBody>
      </p:sp>
    </p:spTree>
    <p:extLst>
      <p:ext uri="{BB962C8B-B14F-4D97-AF65-F5344CB8AC3E}">
        <p14:creationId xmlns:p14="http://schemas.microsoft.com/office/powerpoint/2010/main" val="3215744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82296" indent="0" algn="just">
              <a:buNone/>
            </a:pPr>
            <a:r>
              <a:rPr lang="es-MX" dirty="0"/>
              <a:t>Se explica como determinar el grado de integración económica:</a:t>
            </a:r>
          </a:p>
          <a:p>
            <a:pPr marL="82296" indent="0" algn="just">
              <a:buNone/>
            </a:pPr>
            <a:endParaRPr lang="es-MX" dirty="0"/>
          </a:p>
          <a:p>
            <a:pPr algn="just">
              <a:buFont typeface="Arial" charset="0"/>
              <a:buChar char="•"/>
            </a:pPr>
            <a:r>
              <a:rPr lang="es-MX" dirty="0"/>
              <a:t>A partir del</a:t>
            </a:r>
            <a:r>
              <a:rPr lang="es-MX" dirty="0">
                <a:solidFill>
                  <a:srgbClr val="FF0000"/>
                </a:solidFill>
              </a:rPr>
              <a:t> GRADO DE SIMILITUD </a:t>
            </a:r>
            <a:r>
              <a:rPr lang="es-MX" dirty="0"/>
              <a:t>de la estructura económica de un territorio con la del patrón en comparación.</a:t>
            </a:r>
          </a:p>
          <a:p>
            <a:pPr algn="just">
              <a:buFont typeface="Arial" charset="0"/>
              <a:buChar char="•"/>
            </a:pPr>
            <a:endParaRPr lang="es-MX" dirty="0"/>
          </a:p>
          <a:p>
            <a:pPr algn="just">
              <a:buFont typeface="Arial" charset="0"/>
              <a:buChar char="•"/>
            </a:pPr>
            <a:r>
              <a:rPr lang="es-MX" dirty="0">
                <a:solidFill>
                  <a:srgbClr val="FF0000"/>
                </a:solidFill>
              </a:rPr>
              <a:t>EN FUNCIÓN </a:t>
            </a:r>
            <a:r>
              <a:rPr lang="es-MX" dirty="0"/>
              <a:t>a centros urbanos existentes en un determinado territorio y en el patrón de comparación.</a:t>
            </a:r>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7</a:t>
            </a:fld>
            <a:endParaRPr lang="es-MX"/>
          </a:p>
        </p:txBody>
      </p:sp>
    </p:spTree>
    <p:extLst>
      <p:ext uri="{BB962C8B-B14F-4D97-AF65-F5344CB8AC3E}">
        <p14:creationId xmlns:p14="http://schemas.microsoft.com/office/powerpoint/2010/main" val="1115473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como caracterizar</a:t>
            </a:r>
            <a:r>
              <a:rPr lang="es-MX" baseline="0" dirty="0"/>
              <a:t> la organización territorial</a:t>
            </a:r>
            <a:r>
              <a:rPr lang="es-MX" baseline="0" dirty="0" smtClean="0"/>
              <a:t>. Se explican los principales eslabonamientos para lograr la articulación territorial.</a:t>
            </a:r>
            <a:endParaRPr lang="es-MX" dirty="0"/>
          </a:p>
        </p:txBody>
      </p:sp>
      <p:sp>
        <p:nvSpPr>
          <p:cNvPr id="4" name="Marcador de número de diapositiva 3"/>
          <p:cNvSpPr>
            <a:spLocks noGrp="1"/>
          </p:cNvSpPr>
          <p:nvPr>
            <p:ph type="sldNum" sz="quarter" idx="10"/>
          </p:nvPr>
        </p:nvSpPr>
        <p:spPr/>
        <p:txBody>
          <a:bodyPr/>
          <a:lstStyle/>
          <a:p>
            <a:fld id="{244A386E-E7D8-4CA7-89AC-95B38079C493}" type="slidenum">
              <a:rPr lang="es-MX" smtClean="0"/>
              <a:t>8</a:t>
            </a:fld>
            <a:endParaRPr lang="es-MX"/>
          </a:p>
        </p:txBody>
      </p:sp>
    </p:spTree>
    <p:extLst>
      <p:ext uri="{BB962C8B-B14F-4D97-AF65-F5344CB8AC3E}">
        <p14:creationId xmlns:p14="http://schemas.microsoft.com/office/powerpoint/2010/main" val="2217666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Comienza el segundo tema a exponer</a:t>
            </a:r>
            <a:r>
              <a:rPr lang="es-MX" dirty="0" smtClean="0"/>
              <a:t>. Se hace una introducción sobre la evolución histórica de la economía mexicana</a:t>
            </a:r>
            <a:r>
              <a:rPr lang="es-MX" baseline="0" dirty="0" smtClean="0"/>
              <a:t> a partir de los cuarentas , se estipulan las principales coyunturas que dieron origen a la conformación actual de la economía mexicana.</a:t>
            </a:r>
            <a:endParaRPr lang="es-MX" dirty="0"/>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a:p>
          <a:p>
            <a:pPr marL="0" marR="0" indent="0" algn="l" defTabSz="914400" rtl="0" eaLnBrk="1" fontAlgn="auto" latinLnBrk="0" hangingPunct="1">
              <a:lnSpc>
                <a:spcPct val="100000"/>
              </a:lnSpc>
              <a:spcBef>
                <a:spcPts val="0"/>
              </a:spcBef>
              <a:spcAft>
                <a:spcPts val="0"/>
              </a:spcAft>
              <a:buClrTx/>
              <a:buSzTx/>
              <a:buFontTx/>
              <a:buNone/>
              <a:tabLst/>
              <a:defRPr/>
            </a:pPr>
            <a:r>
              <a:rPr lang="es-MX" dirty="0"/>
              <a:t>Se</a:t>
            </a:r>
            <a:r>
              <a:rPr lang="es-MX" baseline="0" dirty="0"/>
              <a:t> retoma la evolución económica a</a:t>
            </a:r>
            <a:r>
              <a:rPr lang="es-MX" dirty="0"/>
              <a:t> partir de 1940 en que México inicia</a:t>
            </a:r>
            <a:r>
              <a:rPr lang="es-MX" baseline="0" dirty="0"/>
              <a:t> </a:t>
            </a:r>
            <a:r>
              <a:rPr lang="es-MX" dirty="0"/>
              <a:t>una etapa llamada el milagro mexicano, esta etapa se caracterizó por ser de un crecimiento sostenido y fue el cambio hacia la formación de una nación moderna e industrializada.</a:t>
            </a:r>
          </a:p>
          <a:p>
            <a:endParaRPr lang="es-MX" dirty="0"/>
          </a:p>
        </p:txBody>
      </p:sp>
      <p:sp>
        <p:nvSpPr>
          <p:cNvPr id="4" name="3 Marcador de número de diapositiva"/>
          <p:cNvSpPr>
            <a:spLocks noGrp="1"/>
          </p:cNvSpPr>
          <p:nvPr>
            <p:ph type="sldNum" sz="quarter" idx="10"/>
          </p:nvPr>
        </p:nvSpPr>
        <p:spPr/>
        <p:txBody>
          <a:bodyPr/>
          <a:lstStyle/>
          <a:p>
            <a:fld id="{244A386E-E7D8-4CA7-89AC-95B38079C493}" type="slidenum">
              <a:rPr lang="es-MX" smtClean="0"/>
              <a:t>9</a:t>
            </a:fld>
            <a:endParaRPr lang="es-MX"/>
          </a:p>
        </p:txBody>
      </p:sp>
    </p:spTree>
    <p:extLst>
      <p:ext uri="{BB962C8B-B14F-4D97-AF65-F5344CB8AC3E}">
        <p14:creationId xmlns:p14="http://schemas.microsoft.com/office/powerpoint/2010/main" val="3119394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7" name="6 Marcador de fecha"/>
          <p:cNvSpPr>
            <a:spLocks noGrp="1"/>
          </p:cNvSpPr>
          <p:nvPr>
            <p:ph type="dt" sz="half" idx="10"/>
          </p:nvPr>
        </p:nvSpPr>
        <p:spPr/>
        <p:txBody>
          <a:bodyPr/>
          <a:lstStyle/>
          <a:p>
            <a:fld id="{2EF0D47E-9693-4724-8E4F-C0E2654CE484}" type="datetime1">
              <a:rPr lang="es-MX" smtClean="0"/>
              <a:t>05/10/2016</a:t>
            </a:fld>
            <a:endParaRPr lang="es-MX"/>
          </a:p>
        </p:txBody>
      </p:sp>
      <p:sp>
        <p:nvSpPr>
          <p:cNvPr id="20" name="19 Marcador de pie de página"/>
          <p:cNvSpPr>
            <a:spLocks noGrp="1"/>
          </p:cNvSpPr>
          <p:nvPr>
            <p:ph type="ftr" sz="quarter" idx="11"/>
          </p:nvPr>
        </p:nvSpPr>
        <p:spPr/>
        <p:txBody>
          <a:bodyPr/>
          <a:lstStyle/>
          <a:p>
            <a:endParaRPr lang="es-MX"/>
          </a:p>
        </p:txBody>
      </p:sp>
      <p:sp>
        <p:nvSpPr>
          <p:cNvPr id="10" name="9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69182AF-629D-451E-9F53-C78FBEB73887}" type="datetime1">
              <a:rPr lang="es-MX" smtClean="0"/>
              <a:t>05/10/2016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6506089C-FF2B-4A75-807A-DB6C0B4BD4AF}" type="datetime1">
              <a:rPr lang="es-MX" smtClean="0"/>
              <a:t>05/10/2016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8"/>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ABBD2FC-C975-4A41-B727-338B23A21415}"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98317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AC8B28C-66CB-4DBF-B73A-CCE7E3582696}"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04440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99E9CD5-8B92-4AE1-AB2A-D7E9852602B4}"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07583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23B746F3-51D0-4683-935C-890D5BE59A3F}"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82715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D713B0D-4F47-459B-BF01-4D8B345E2FD0}" type="datetime1">
              <a:rPr lang="es-MX" smtClean="0">
                <a:solidFill>
                  <a:prstClr val="black">
                    <a:tint val="75000"/>
                  </a:prstClr>
                </a:solidFill>
              </a:rPr>
              <a:t>05/10/2016</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03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76295A4D-63E6-44A5-806C-C64282C56BF4}" type="datetime1">
              <a:rPr lang="es-MX" smtClean="0">
                <a:solidFill>
                  <a:prstClr val="black">
                    <a:tint val="75000"/>
                  </a:prstClr>
                </a:solidFill>
              </a:rPr>
              <a:t>05/10/2016</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089541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B928E9B-BF44-4A58-885C-4E81B5591C76}" type="datetime1">
              <a:rPr lang="es-MX" smtClean="0">
                <a:solidFill>
                  <a:prstClr val="black">
                    <a:tint val="75000"/>
                  </a:prstClr>
                </a:solidFill>
              </a:rPr>
              <a:t>05/10/2016</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0866766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1"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5570959-0C3A-4348-85D1-DAAC1EEE0454}"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124760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C031B16-E756-4B93-88B0-7818FCA3AF1E}" type="datetime1">
              <a:rPr lang="es-MX" smtClean="0"/>
              <a:t>05/10/2016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9D9AF0E-EC1C-4E86-A729-9FD4D38C90B5}"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271656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487BB0E-CBC0-41AD-B6CE-B432802B2703}"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5886900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715"/>
            <a:ext cx="1543051" cy="780097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2901" y="366715"/>
            <a:ext cx="4476751" cy="78009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9FAD4A9-1FAE-440C-AE0E-6419198EC82E}"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733253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762002"/>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9" y="762002"/>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9"/>
            <a:ext cx="5486400" cy="3255264"/>
          </a:xfrm>
        </p:spPr>
        <p:txBody>
          <a:bodyPr anchor="b">
            <a:normAutofit/>
          </a:bodyPr>
          <a:lstStyle>
            <a:lvl1pPr algn="l">
              <a:defRPr sz="59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148" indent="0" algn="ctr">
              <a:buNone/>
              <a:defRPr sz="2200"/>
            </a:lvl2pPr>
            <a:lvl3pPr marL="914298" indent="0" algn="ctr">
              <a:buNone/>
              <a:defRPr sz="2200"/>
            </a:lvl3pPr>
            <a:lvl4pPr marL="1371446" indent="0" algn="ctr">
              <a:buNone/>
              <a:defRPr sz="2000"/>
            </a:lvl4pPr>
            <a:lvl5pPr marL="1828595" indent="0" algn="ctr">
              <a:buNone/>
              <a:defRPr sz="2000"/>
            </a:lvl5pPr>
            <a:lvl6pPr marL="2285744" indent="0" algn="ctr">
              <a:buNone/>
              <a:defRPr sz="2000"/>
            </a:lvl6pPr>
            <a:lvl7pPr marL="2742893" indent="0" algn="ctr">
              <a:buNone/>
              <a:defRPr sz="2000"/>
            </a:lvl7pPr>
            <a:lvl8pPr marL="3200041" indent="0" algn="ctr">
              <a:buNone/>
              <a:defRPr sz="2000"/>
            </a:lvl8pPr>
            <a:lvl9pPr marL="3657191"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D48B9D7-2553-4BB0-BA71-BFF2D6C626B3}"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18889565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7248B28-9A70-4244-997A-937565CDFAF8}"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197837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9"/>
            <a:ext cx="5486400" cy="3255264"/>
          </a:xfrm>
        </p:spPr>
        <p:txBody>
          <a:bodyPr anchor="b">
            <a:normAutofit/>
          </a:bodyPr>
          <a:lstStyle>
            <a:lvl1pPr>
              <a:defRPr sz="59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914650" y="4672585"/>
            <a:ext cx="5486400" cy="914400"/>
          </a:xfrm>
        </p:spPr>
        <p:txBody>
          <a:bodyPr anchor="t">
            <a:normAutofit/>
          </a:bodyPr>
          <a:lstStyle>
            <a:lvl1pPr marL="0" indent="0">
              <a:buNone/>
              <a:defRPr sz="2200" cap="none" spc="0" baseline="0">
                <a:solidFill>
                  <a:schemeClr val="tx1">
                    <a:lumMod val="65000"/>
                    <a:lumOff val="35000"/>
                  </a:schemeClr>
                </a:solidFill>
              </a:defRPr>
            </a:lvl1pPr>
            <a:lvl2pPr marL="457148" indent="0">
              <a:buNone/>
              <a:defRPr sz="1800">
                <a:solidFill>
                  <a:schemeClr val="tx1">
                    <a:tint val="75000"/>
                  </a:schemeClr>
                </a:solidFill>
              </a:defRPr>
            </a:lvl2pPr>
            <a:lvl3pPr marL="914298" indent="0">
              <a:buNone/>
              <a:defRPr sz="1600">
                <a:solidFill>
                  <a:schemeClr val="tx1">
                    <a:tint val="75000"/>
                  </a:schemeClr>
                </a:solidFill>
              </a:defRPr>
            </a:lvl3pPr>
            <a:lvl4pPr marL="1371446" indent="0">
              <a:buNone/>
              <a:defRPr sz="1400">
                <a:solidFill>
                  <a:schemeClr val="tx1">
                    <a:tint val="75000"/>
                  </a:schemeClr>
                </a:solidFill>
              </a:defRPr>
            </a:lvl4pPr>
            <a:lvl5pPr marL="1828595" indent="0">
              <a:buNone/>
              <a:defRPr sz="1400">
                <a:solidFill>
                  <a:schemeClr val="tx1">
                    <a:tint val="75000"/>
                  </a:schemeClr>
                </a:solidFill>
              </a:defRPr>
            </a:lvl5pPr>
            <a:lvl6pPr marL="2285744" indent="0">
              <a:buNone/>
              <a:defRPr sz="1400">
                <a:solidFill>
                  <a:schemeClr val="tx1">
                    <a:tint val="75000"/>
                  </a:schemeClr>
                </a:solidFill>
              </a:defRPr>
            </a:lvl6pPr>
            <a:lvl7pPr marL="2742893" indent="0">
              <a:buNone/>
              <a:defRPr sz="1400">
                <a:solidFill>
                  <a:schemeClr val="tx1">
                    <a:tint val="75000"/>
                  </a:schemeClr>
                </a:solidFill>
              </a:defRPr>
            </a:lvl7pPr>
            <a:lvl8pPr marL="3200041" indent="0">
              <a:buNone/>
              <a:defRPr sz="1400">
                <a:solidFill>
                  <a:schemeClr val="tx1">
                    <a:tint val="75000"/>
                  </a:schemeClr>
                </a:solidFill>
              </a:defRPr>
            </a:lvl8pPr>
            <a:lvl9pPr marL="3657191"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210EC91-D11C-434E-A378-55321187CB27}"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s-MX">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725500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5C386BDC-527B-4F39-A857-3B5E710C196D}"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9213815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63847" y="1023589"/>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1"/>
          <p:cNvSpPr>
            <a:spLocks noGrp="1"/>
          </p:cNvSpPr>
          <p:nvPr>
            <p:ph type="dt" sz="half" idx="10"/>
          </p:nvPr>
        </p:nvSpPr>
        <p:spPr/>
        <p:txBody>
          <a:bodyPr/>
          <a:lstStyle/>
          <a:p>
            <a:fld id="{9848C1BF-B908-4FC9-A8DC-C8CC018D4D1B}"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11" name="Footer Placeholder 10"/>
          <p:cNvSpPr>
            <a:spLocks noGrp="1"/>
          </p:cNvSpPr>
          <p:nvPr>
            <p:ph type="ftr" sz="quarter" idx="11"/>
          </p:nvPr>
        </p:nvSpPr>
        <p:spPr/>
        <p:txBody>
          <a:bodyPr/>
          <a:lstStyle/>
          <a:p>
            <a:endParaRPr lang="es-MX">
              <a:solidFill>
                <a:prstClr val="black">
                  <a:lumMod val="50000"/>
                  <a:lumOff val="50000"/>
                </a:prstClr>
              </a:solidFill>
            </a:endParaRPr>
          </a:p>
        </p:txBody>
      </p:sp>
      <p:sp>
        <p:nvSpPr>
          <p:cNvPr id="12" name="Slide Number Placeholder 11"/>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30881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36499A5C-EFCC-4A03-B150-40522239F448}"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7" name="Footer Placeholder 6"/>
          <p:cNvSpPr>
            <a:spLocks noGrp="1"/>
          </p:cNvSpPr>
          <p:nvPr>
            <p:ph type="ftr" sz="quarter" idx="11"/>
          </p:nvPr>
        </p:nvSpPr>
        <p:spPr/>
        <p:txBody>
          <a:bodyPr/>
          <a:lstStyle/>
          <a:p>
            <a:endParaRPr lang="es-MX">
              <a:solidFill>
                <a:prstClr val="black">
                  <a:lumMod val="50000"/>
                  <a:lumOff val="50000"/>
                </a:prstClr>
              </a:solidFill>
            </a:endParaRPr>
          </a:p>
        </p:txBody>
      </p:sp>
      <p:sp>
        <p:nvSpPr>
          <p:cNvPr id="8" name="Slide Number Placeholder 7"/>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6115088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0B0F82B-90A8-4A6C-AE59-C0D71EED22BA}"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s-MX">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592500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FBB1CEFD-BA15-4CF1-B669-C506D64FB32D}" type="datetime1">
              <a:rPr lang="es-MX" smtClean="0"/>
              <a:t>05/10/2016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5" y="1143000"/>
            <a:ext cx="2125980" cy="2377440"/>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2025" y="3494177"/>
            <a:ext cx="2125980" cy="2321990"/>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B3C9E340-2C8C-4D75-A10D-266AA832460D}"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9136046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5" y="1143000"/>
            <a:ext cx="2125980" cy="237744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677984" y="767419"/>
            <a:ext cx="6086422" cy="5330952"/>
          </a:xfrm>
          <a:solidFill>
            <a:schemeClr val="bg1">
              <a:lumMod val="75000"/>
            </a:schemeClr>
          </a:solidFill>
        </p:spPr>
        <p:txBody>
          <a:bodyPr anchor="t"/>
          <a:lstStyle>
            <a:lvl1pPr marL="0" indent="0">
              <a:buNone/>
              <a:defRPr sz="3200"/>
            </a:lvl1pPr>
            <a:lvl2pPr marL="457148" indent="0">
              <a:buNone/>
              <a:defRPr sz="2800"/>
            </a:lvl2pPr>
            <a:lvl3pPr marL="914298" indent="0">
              <a:buNone/>
              <a:defRPr sz="2400"/>
            </a:lvl3pPr>
            <a:lvl4pPr marL="1371446" indent="0">
              <a:buNone/>
              <a:defRPr sz="2000"/>
            </a:lvl4pPr>
            <a:lvl5pPr marL="1828595" indent="0">
              <a:buNone/>
              <a:defRPr sz="2000"/>
            </a:lvl5pPr>
            <a:lvl6pPr marL="2285744" indent="0">
              <a:buNone/>
              <a:defRPr sz="2000"/>
            </a:lvl6pPr>
            <a:lvl7pPr marL="2742893" indent="0">
              <a:buNone/>
              <a:defRPr sz="2000"/>
            </a:lvl7pPr>
            <a:lvl8pPr marL="3200041" indent="0">
              <a:buNone/>
              <a:defRPr sz="2000"/>
            </a:lvl8pPr>
            <a:lvl9pPr marL="3657191"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92025" y="3493009"/>
            <a:ext cx="2125980" cy="2322576"/>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1B8FE7A7-67E6-4BC1-89E7-40EA76B5D91A}"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9" name="Footer Placeholder 8"/>
          <p:cNvSpPr>
            <a:spLocks noGrp="1"/>
          </p:cNvSpPr>
          <p:nvPr>
            <p:ph type="ftr" sz="quarter" idx="11"/>
          </p:nvPr>
        </p:nvSpPr>
        <p:spPr>
          <a:xfrm>
            <a:off x="2624327" y="6356352"/>
            <a:ext cx="4433638" cy="365125"/>
          </a:xfrm>
        </p:spPr>
        <p:txBody>
          <a:bodyPr/>
          <a:lstStyle/>
          <a:p>
            <a:endParaRPr lang="es-MX">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24255221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389240B-11EE-44D7-842B-DFAE0AE7572E}"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s-MX">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955442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C8F0EB9-D28D-4EAF-84CB-B2B4FC5ACB6D}"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s-MX">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2DF200F8-C738-4D20-A524-095995087B34}" type="slidenum">
              <a:rPr lang="es-MX" smtClean="0">
                <a:solidFill>
                  <a:srgbClr val="2DA2BF"/>
                </a:solidFill>
              </a:rPr>
              <a:pPr/>
              <a:t>‹Nº›</a:t>
            </a:fld>
            <a:endParaRPr lang="es-MX">
              <a:solidFill>
                <a:srgbClr val="2DA2BF"/>
              </a:solidFill>
            </a:endParaRPr>
          </a:p>
        </p:txBody>
      </p:sp>
    </p:spTree>
    <p:extLst>
      <p:ext uri="{BB962C8B-B14F-4D97-AF65-F5344CB8AC3E}">
        <p14:creationId xmlns:p14="http://schemas.microsoft.com/office/powerpoint/2010/main" val="389490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7E277BC6-753B-496A-AE7A-4C1A092497BF}" type="datetime1">
              <a:rPr lang="es-MX" smtClean="0"/>
              <a:t>05/10/2016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406809EC-8243-4C09-B8E2-9E3D77490883}" type="datetime1">
              <a:rPr lang="es-MX" smtClean="0"/>
              <a:t>05/10/2016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A99E72E-1DDE-446B-BA54-3495E99EDF50}" type="datetime1">
              <a:rPr lang="es-MX" smtClean="0"/>
              <a:t>05/10/2016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Marcador de fecha"/>
          <p:cNvSpPr>
            <a:spLocks noGrp="1"/>
          </p:cNvSpPr>
          <p:nvPr>
            <p:ph type="dt" sz="half" idx="10"/>
          </p:nvPr>
        </p:nvSpPr>
        <p:spPr/>
        <p:txBody>
          <a:bodyPr/>
          <a:lstStyle/>
          <a:p>
            <a:fld id="{CD34C48A-D45D-4C8F-89DC-06CD9D93AE43}" type="datetime1">
              <a:rPr lang="es-MX" smtClean="0"/>
              <a:t>05/10/2016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032CD526-AB0C-4979-BA22-AD591891F075}" type="datetime1">
              <a:rPr lang="es-MX" smtClean="0"/>
              <a:t>05/10/2016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1F068B4-9CA7-4051-A45E-8B05949C6625}" type="datetime1">
              <a:rPr lang="es-MX" smtClean="0"/>
              <a:t>05/10/2016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B4DB31B-BDFE-44D2-9747-69307C65B61F}"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p>
            <a:r>
              <a:rPr kumimoji="0" lang="es-ES"/>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81D73CF-7118-4AED-858E-8158BFD0276E}" type="datetime1">
              <a:rPr lang="es-MX" smtClean="0"/>
              <a:t>05/10/2016</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B4DB31B-BDFE-44D2-9747-69307C65B61F}"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92A02-A9F7-418B-9246-26B0F0C9BE65}"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9402836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1" y="1123840"/>
            <a:ext cx="2210611" cy="4601183"/>
          </a:xfrm>
          <a:prstGeom prst="rect">
            <a:avLst/>
          </a:prstGeom>
        </p:spPr>
        <p:txBody>
          <a:bodyPr vert="horz" lIns="91429" tIns="45715" rIns="91429" bIns="45715" rtlCol="0" anchor="ctr">
            <a:normAutofit/>
          </a:bodyPr>
          <a:lstStyle/>
          <a:p>
            <a:r>
              <a:rPr lang="es-ES"/>
              <a:t>Haga clic para modificar el estilo de título del patrón</a:t>
            </a:r>
            <a:endParaRPr lang="en-US" dirty="0"/>
          </a:p>
        </p:txBody>
      </p:sp>
      <p:sp>
        <p:nvSpPr>
          <p:cNvPr id="38" name="Rectangle 37"/>
          <p:cNvSpPr/>
          <p:nvPr/>
        </p:nvSpPr>
        <p:spPr>
          <a:xfrm>
            <a:off x="8861900"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29" tIns="45715" rIns="91429" bIns="45715"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96849" y="6356352"/>
            <a:ext cx="2057400"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pPr defTabSz="914298"/>
            <a:fld id="{4E5999F7-07BA-4D17-BF01-12FA3A1A9A10}" type="datetime1">
              <a:rPr lang="es-MX" smtClean="0">
                <a:solidFill>
                  <a:prstClr val="black">
                    <a:lumMod val="50000"/>
                    <a:lumOff val="50000"/>
                  </a:prstClr>
                </a:solidFill>
              </a:rPr>
              <a:t>05/10/2016</a:t>
            </a:fld>
            <a:endParaRPr lang="es-MX">
              <a:solidFill>
                <a:prstClr val="black">
                  <a:lumMod val="50000"/>
                  <a:lumOff val="50000"/>
                </a:prstClr>
              </a:solidFill>
            </a:endParaRPr>
          </a:p>
        </p:txBody>
      </p:sp>
      <p:sp>
        <p:nvSpPr>
          <p:cNvPr id="5" name="Footer Placeholder 4"/>
          <p:cNvSpPr>
            <a:spLocks noGrp="1"/>
          </p:cNvSpPr>
          <p:nvPr>
            <p:ph type="ftr" sz="quarter" idx="3"/>
          </p:nvPr>
        </p:nvSpPr>
        <p:spPr>
          <a:xfrm>
            <a:off x="2901951" y="6356352"/>
            <a:ext cx="4433638"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pPr defTabSz="914298"/>
            <a:endParaRPr lang="es-MX">
              <a:solidFill>
                <a:prstClr val="black">
                  <a:lumMod val="50000"/>
                  <a:lumOff val="50000"/>
                </a:prstClr>
              </a:solidFill>
            </a:endParaRPr>
          </a:p>
        </p:txBody>
      </p:sp>
      <p:sp>
        <p:nvSpPr>
          <p:cNvPr id="6" name="Slide Number Placeholder 5"/>
          <p:cNvSpPr>
            <a:spLocks noGrp="1"/>
          </p:cNvSpPr>
          <p:nvPr>
            <p:ph type="sldNum" sz="quarter" idx="4"/>
          </p:nvPr>
        </p:nvSpPr>
        <p:spPr>
          <a:xfrm>
            <a:off x="7975603" y="6356352"/>
            <a:ext cx="1148195" cy="365125"/>
          </a:xfrm>
          <a:prstGeom prst="rect">
            <a:avLst/>
          </a:prstGeom>
        </p:spPr>
        <p:txBody>
          <a:bodyPr vert="horz" lIns="91429" tIns="45715" rIns="91429" bIns="45715" rtlCol="0" anchor="ctr"/>
          <a:lstStyle>
            <a:lvl1pPr algn="r">
              <a:defRPr sz="1200" b="1">
                <a:solidFill>
                  <a:schemeClr val="accent1"/>
                </a:solidFill>
              </a:defRPr>
            </a:lvl1pPr>
          </a:lstStyle>
          <a:p>
            <a:pPr defTabSz="914298"/>
            <a:fld id="{2DF200F8-C738-4D20-A524-095995087B34}" type="slidenum">
              <a:rPr lang="es-MX" smtClean="0">
                <a:solidFill>
                  <a:srgbClr val="2DA2BF"/>
                </a:solidFill>
              </a:rPr>
              <a:pPr defTabSz="914298"/>
              <a:t>‹Nº›</a:t>
            </a:fld>
            <a:endParaRPr lang="es-MX">
              <a:solidFill>
                <a:srgbClr val="2DA2BF"/>
              </a:solidFill>
            </a:endParaRPr>
          </a:p>
        </p:txBody>
      </p:sp>
    </p:spTree>
    <p:extLst>
      <p:ext uri="{BB962C8B-B14F-4D97-AF65-F5344CB8AC3E}">
        <p14:creationId xmlns:p14="http://schemas.microsoft.com/office/powerpoint/2010/main" val="315516133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914298"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60" indent="-182860" algn="l" defTabSz="914298"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723" indent="-182860" algn="l" defTabSz="914298"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2872" indent="-182860" algn="l" defTabSz="914298"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021"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169"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318"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467"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8616"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5764"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298" rtl="0" eaLnBrk="1" latinLnBrk="0" hangingPunct="1">
        <a:defRPr sz="1800" kern="1200">
          <a:solidFill>
            <a:schemeClr val="tx1"/>
          </a:solidFill>
          <a:latin typeface="+mn-lt"/>
          <a:ea typeface="+mn-ea"/>
          <a:cs typeface="+mn-cs"/>
        </a:defRPr>
      </a:lvl1pPr>
      <a:lvl2pPr marL="457148"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6" algn="l" defTabSz="914298" rtl="0" eaLnBrk="1" latinLnBrk="0" hangingPunct="1">
        <a:defRPr sz="1800" kern="1200">
          <a:solidFill>
            <a:schemeClr val="tx1"/>
          </a:solidFill>
          <a:latin typeface="+mn-lt"/>
          <a:ea typeface="+mn-ea"/>
          <a:cs typeface="+mn-cs"/>
        </a:defRPr>
      </a:lvl4pPr>
      <a:lvl5pPr marL="1828595" algn="l" defTabSz="914298" rtl="0" eaLnBrk="1" latinLnBrk="0" hangingPunct="1">
        <a:defRPr sz="1800" kern="1200">
          <a:solidFill>
            <a:schemeClr val="tx1"/>
          </a:solidFill>
          <a:latin typeface="+mn-lt"/>
          <a:ea typeface="+mn-ea"/>
          <a:cs typeface="+mn-cs"/>
        </a:defRPr>
      </a:lvl5pPr>
      <a:lvl6pPr marL="2285744" algn="l" defTabSz="914298" rtl="0" eaLnBrk="1" latinLnBrk="0" hangingPunct="1">
        <a:defRPr sz="1800" kern="1200">
          <a:solidFill>
            <a:schemeClr val="tx1"/>
          </a:solidFill>
          <a:latin typeface="+mn-lt"/>
          <a:ea typeface="+mn-ea"/>
          <a:cs typeface="+mn-cs"/>
        </a:defRPr>
      </a:lvl6pPr>
      <a:lvl7pPr marL="2742893" algn="l" defTabSz="914298" rtl="0" eaLnBrk="1" latinLnBrk="0" hangingPunct="1">
        <a:defRPr sz="1800" kern="1200">
          <a:solidFill>
            <a:schemeClr val="tx1"/>
          </a:solidFill>
          <a:latin typeface="+mn-lt"/>
          <a:ea typeface="+mn-ea"/>
          <a:cs typeface="+mn-cs"/>
        </a:defRPr>
      </a:lvl7pPr>
      <a:lvl8pPr marL="3200041" algn="l" defTabSz="914298" rtl="0" eaLnBrk="1" latinLnBrk="0" hangingPunct="1">
        <a:defRPr sz="1800" kern="1200">
          <a:solidFill>
            <a:schemeClr val="tx1"/>
          </a:solidFill>
          <a:latin typeface="+mn-lt"/>
          <a:ea typeface="+mn-ea"/>
          <a:cs typeface="+mn-cs"/>
        </a:defRPr>
      </a:lvl8pPr>
      <a:lvl9pPr marL="3657191" algn="l" defTabSz="91429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hyperlink" Target="http://www.economia.com.mx/gustavo_diaz_ordaz.htm" TargetMode="External"/><Relationship Id="rId13" Type="http://schemas.openxmlformats.org/officeDocument/2006/relationships/hyperlink" Target="http://www.economia.com.mx/ernesto_zedillo_ponce_de_leon.htm" TargetMode="External"/><Relationship Id="rId3" Type="http://schemas.openxmlformats.org/officeDocument/2006/relationships/hyperlink" Target="http://www.ensubasta.com.mx/lazaro_cardenas_del_rio.htm" TargetMode="External"/><Relationship Id="rId7" Type="http://schemas.openxmlformats.org/officeDocument/2006/relationships/hyperlink" Target="http://www.economia.com.mx/adolfo_lopez_mateos.htm" TargetMode="External"/><Relationship Id="rId12" Type="http://schemas.openxmlformats.org/officeDocument/2006/relationships/hyperlink" Target="http://www.economia.com.mx/carlos_salinas_de_gortari.ht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economia.com.mx/adolfo_ruiz_cortines.htm" TargetMode="External"/><Relationship Id="rId11" Type="http://schemas.openxmlformats.org/officeDocument/2006/relationships/hyperlink" Target="http://www.economia.com.mx/miguel_de_la_madrid_hurtado.htm" TargetMode="External"/><Relationship Id="rId5" Type="http://schemas.openxmlformats.org/officeDocument/2006/relationships/hyperlink" Target="http://www.economia.com.mx/miguel_aleman_valdes.htm" TargetMode="External"/><Relationship Id="rId15" Type="http://schemas.openxmlformats.org/officeDocument/2006/relationships/hyperlink" Target="http://www.economia.com.mx/felipe_de_jesus_calderon_hinojosa.htm" TargetMode="External"/><Relationship Id="rId10" Type="http://schemas.openxmlformats.org/officeDocument/2006/relationships/hyperlink" Target="http://www.economia.com.mx/jose_lopez_portillo.htm" TargetMode="External"/><Relationship Id="rId4" Type="http://schemas.openxmlformats.org/officeDocument/2006/relationships/hyperlink" Target="http://www.economia.com.mx/manuel_avila_camacho.htm" TargetMode="External"/><Relationship Id="rId9" Type="http://schemas.openxmlformats.org/officeDocument/2006/relationships/hyperlink" Target="http://www.economia.com.mx/luis_echeverria_alvarez.htm" TargetMode="External"/><Relationship Id="rId14" Type="http://schemas.openxmlformats.org/officeDocument/2006/relationships/hyperlink" Target="http://www.economia.com.mx/vicente_fox_quesada.htm"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economia.com.mx/gustavo_diaz_ordaz.htm" TargetMode="External"/><Relationship Id="rId13" Type="http://schemas.openxmlformats.org/officeDocument/2006/relationships/hyperlink" Target="http://www.economia.com.mx/ernesto_zedillo_ponce_de_leon.htm" TargetMode="External"/><Relationship Id="rId3" Type="http://schemas.openxmlformats.org/officeDocument/2006/relationships/hyperlink" Target="http://www.ensubasta.com.mx/lazaro_cardenas_del_rio.htm" TargetMode="External"/><Relationship Id="rId7" Type="http://schemas.openxmlformats.org/officeDocument/2006/relationships/hyperlink" Target="http://www.economia.com.mx/adolfo_lopez_mateos.htm" TargetMode="External"/><Relationship Id="rId12" Type="http://schemas.openxmlformats.org/officeDocument/2006/relationships/hyperlink" Target="http://www.economia.com.mx/carlos_salinas_de_gortari.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economia.com.mx/adolfo_ruiz_cortines.htm" TargetMode="External"/><Relationship Id="rId11" Type="http://schemas.openxmlformats.org/officeDocument/2006/relationships/hyperlink" Target="http://www.economia.com.mx/miguel_de_la_madrid_hurtado.htm" TargetMode="External"/><Relationship Id="rId5" Type="http://schemas.openxmlformats.org/officeDocument/2006/relationships/hyperlink" Target="http://www.economia.com.mx/miguel_aleman_valdes.htm" TargetMode="External"/><Relationship Id="rId15" Type="http://schemas.openxmlformats.org/officeDocument/2006/relationships/hyperlink" Target="http://www.economia.com.mx/felipe_de_jesus_calderon_hinojosa.htm" TargetMode="External"/><Relationship Id="rId10" Type="http://schemas.openxmlformats.org/officeDocument/2006/relationships/hyperlink" Target="http://www.economia.com.mx/jose_lopez_portillo.htm" TargetMode="External"/><Relationship Id="rId4" Type="http://schemas.openxmlformats.org/officeDocument/2006/relationships/hyperlink" Target="http://www.economia.com.mx/manuel_avila_camacho.htm" TargetMode="External"/><Relationship Id="rId9" Type="http://schemas.openxmlformats.org/officeDocument/2006/relationships/hyperlink" Target="http://www.economia.com.mx/luis_echeverria_alvarez.htm" TargetMode="External"/><Relationship Id="rId14" Type="http://schemas.openxmlformats.org/officeDocument/2006/relationships/hyperlink" Target="http://www.economia.com.mx/vicente_fox_quesada.ht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5.jpeg"/><Relationship Id="rId7" Type="http://schemas.openxmlformats.org/officeDocument/2006/relationships/diagramColors" Target="../diagrams/colors7.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7.jpeg"/><Relationship Id="rId7" Type="http://schemas.openxmlformats.org/officeDocument/2006/relationships/diagramColors" Target="../diagrams/colors8.xml"/><Relationship Id="rId2" Type="http://schemas.openxmlformats.org/officeDocument/2006/relationships/notesSlide" Target="../notesSlides/notesSlide20.xml"/><Relationship Id="rId1" Type="http://schemas.openxmlformats.org/officeDocument/2006/relationships/slideLayout" Target="../slideLayouts/slideLayout29.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8.png"/><Relationship Id="rId7" Type="http://schemas.openxmlformats.org/officeDocument/2006/relationships/diagramColors" Target="../diagrams/colors9.xml"/><Relationship Id="rId2" Type="http://schemas.openxmlformats.org/officeDocument/2006/relationships/notesSlide" Target="../notesSlides/notesSlide21.xml"/><Relationship Id="rId1" Type="http://schemas.openxmlformats.org/officeDocument/2006/relationships/slideLayout" Target="../slideLayouts/slideLayout29.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29.png"/></Relationships>
</file>

<file path=ppt/slides/_rels/slide2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0.jpeg"/><Relationship Id="rId7" Type="http://schemas.openxmlformats.org/officeDocument/2006/relationships/diagramColors" Target="../diagrams/colors10.xml"/><Relationship Id="rId2" Type="http://schemas.openxmlformats.org/officeDocument/2006/relationships/notesSlide" Target="../notesSlides/notesSlide22.xml"/><Relationship Id="rId1" Type="http://schemas.openxmlformats.org/officeDocument/2006/relationships/slideLayout" Target="../slideLayouts/slideLayout29.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1.png"/><Relationship Id="rId7" Type="http://schemas.openxmlformats.org/officeDocument/2006/relationships/diagramColors" Target="../diagrams/colors11.xml"/><Relationship Id="rId2" Type="http://schemas.openxmlformats.org/officeDocument/2006/relationships/notesSlide" Target="../notesSlides/notesSlide23.xml"/><Relationship Id="rId1" Type="http://schemas.openxmlformats.org/officeDocument/2006/relationships/slideLayout" Target="../slideLayouts/slideLayout29.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9.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6.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34.jpeg"/><Relationship Id="rId7" Type="http://schemas.openxmlformats.org/officeDocument/2006/relationships/diagramColors" Target="../diagrams/colors14.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7.xml"/><Relationship Id="rId1" Type="http://schemas.openxmlformats.org/officeDocument/2006/relationships/slideLayout" Target="../slideLayouts/slideLayout29.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hyperlink" Target="http://cei.mrecic.gob.ar/userfiles/4%20modelos%20gravitacionales%20para%20el%20analisis%20del%20comercio.pdf" TargetMode="External"/><Relationship Id="rId3" Type="http://schemas.openxmlformats.org/officeDocument/2006/relationships/hyperlink" Target="https://prezi.com/kvwkc480af29/estudio-de-dinamica-economica-regional/" TargetMode="External"/><Relationship Id="rId7" Type="http://schemas.openxmlformats.org/officeDocument/2006/relationships/hyperlink" Target="http://www2.inecc.gob.mx/publicaciones/download/434.pdf"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hyperlink" Target="http://copladem.edomex.gob.mx/sectoriales_y_especiales" TargetMode="External"/><Relationship Id="rId5" Type="http://schemas.openxmlformats.org/officeDocument/2006/relationships/hyperlink" Target="http://www.economia.com.mx/mexico.htm" TargetMode="External"/><Relationship Id="rId4" Type="http://schemas.openxmlformats.org/officeDocument/2006/relationships/hyperlink" Target="http://www.economia.com.mx/familia_y_estudios.htm" TargetMode="External"/><Relationship Id="rId9" Type="http://schemas.openxmlformats.org/officeDocument/2006/relationships/hyperlink" Target="http://www.inegi.org.mx/est/contenidos/espanol/sistemas/cem07/texcom/glosario/cglosario.htm"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jpe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Layout" Target="../diagrams/layout2.xml"/><Relationship Id="rId5" Type="http://schemas.openxmlformats.org/officeDocument/2006/relationships/diagramData" Target="../diagrams/data2.xml"/><Relationship Id="rId4" Type="http://schemas.microsoft.com/office/2007/relationships/hdphoto" Target="../media/hdphoto3.wdp"/><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7.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image" Target="../media/image10.png"/><Relationship Id="rId5" Type="http://schemas.openxmlformats.org/officeDocument/2006/relationships/diagramQuickStyle" Target="../diagrams/quickStyle5.xml"/><Relationship Id="rId10" Type="http://schemas.openxmlformats.org/officeDocument/2006/relationships/image" Target="../media/image9.png"/><Relationship Id="rId4" Type="http://schemas.openxmlformats.org/officeDocument/2006/relationships/diagramLayout" Target="../diagrams/layout5.xml"/><Relationship Id="rId9" Type="http://schemas.microsoft.com/office/2007/relationships/hdphoto" Target="../media/hdphoto4.wdp"/></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6" y="341551"/>
            <a:ext cx="6508378" cy="830997"/>
          </a:xfrm>
          <a:prstGeom prst="rect">
            <a:avLst/>
          </a:prstGeom>
        </p:spPr>
        <p:txBody>
          <a:bodyPr wrap="square">
            <a:spAutoFit/>
          </a:bodyPr>
          <a:lstStyle/>
          <a:p>
            <a:pPr algn="ctr"/>
            <a:r>
              <a:rPr lang="es-MX" sz="2400" i="1" dirty="0">
                <a:solidFill>
                  <a:prstClr val="black"/>
                </a:solidFill>
              </a:rPr>
              <a:t>Universidad Autónoma del Estado de México</a:t>
            </a:r>
          </a:p>
          <a:p>
            <a:pPr algn="ctr"/>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412802" y="341549"/>
            <a:ext cx="811208"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8172400" y="334777"/>
            <a:ext cx="697280" cy="822025"/>
          </a:xfrm>
          <a:prstGeom prst="rect">
            <a:avLst/>
          </a:prstGeom>
          <a:noFill/>
          <a:ln w="9525">
            <a:noFill/>
            <a:miter lim="800000"/>
            <a:headEnd/>
            <a:tailEnd/>
          </a:ln>
        </p:spPr>
      </p:pic>
      <p:sp>
        <p:nvSpPr>
          <p:cNvPr id="9" name="8 Redondear rectángulo de esquina del mismo lado"/>
          <p:cNvSpPr/>
          <p:nvPr/>
        </p:nvSpPr>
        <p:spPr>
          <a:xfrm>
            <a:off x="1793979" y="2143390"/>
            <a:ext cx="5871733" cy="1516499"/>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defTabSz="914298"/>
            <a:r>
              <a:rPr lang="es-MX" sz="4400" b="1" i="1" dirty="0" smtClean="0">
                <a:ln w="1905"/>
                <a:solidFill>
                  <a:srgbClr val="00B0F0"/>
                </a:solidFill>
                <a:effectLst>
                  <a:innerShdw blurRad="69850" dist="43180" dir="5400000">
                    <a:srgbClr val="000000">
                      <a:alpha val="65000"/>
                    </a:srgbClr>
                  </a:innerShdw>
                </a:effectLst>
                <a:latin typeface="Calibri"/>
                <a:ea typeface="Calibri"/>
                <a:cs typeface="Times New Roman"/>
              </a:rPr>
              <a:t>UNIDAD 2:DINÁMICA </a:t>
            </a:r>
            <a:r>
              <a:rPr lang="es-MX" sz="4400" b="1" i="1" dirty="0" smtClean="0">
                <a:ln w="1905"/>
                <a:solidFill>
                  <a:srgbClr val="00B0F0"/>
                </a:solidFill>
                <a:effectLst>
                  <a:innerShdw blurRad="69850" dist="43180" dir="5400000">
                    <a:srgbClr val="000000">
                      <a:alpha val="65000"/>
                    </a:srgbClr>
                  </a:innerShdw>
                </a:effectLst>
                <a:latin typeface="Calibri"/>
                <a:ea typeface="Calibri"/>
                <a:cs typeface="Times New Roman"/>
              </a:rPr>
              <a:t>ECONÓMICA </a:t>
            </a:r>
            <a:r>
              <a:rPr lang="es-MX" sz="4400" b="1" i="1" dirty="0">
                <a:ln w="1905"/>
                <a:solidFill>
                  <a:srgbClr val="00B0F0"/>
                </a:solidFill>
                <a:effectLst>
                  <a:innerShdw blurRad="69850" dist="43180" dir="5400000">
                    <a:srgbClr val="000000">
                      <a:alpha val="65000"/>
                    </a:srgbClr>
                  </a:innerShdw>
                </a:effectLst>
                <a:latin typeface="Calibri"/>
                <a:ea typeface="Calibri"/>
                <a:cs typeface="Times New Roman"/>
              </a:rPr>
              <a:t>REGIONAL</a:t>
            </a:r>
            <a:r>
              <a:rPr lang="es-MX" sz="4400" dirty="0">
                <a:solidFill>
                  <a:srgbClr val="00B0F0"/>
                </a:solidFill>
              </a:rPr>
              <a:t>	</a:t>
            </a:r>
          </a:p>
        </p:txBody>
      </p:sp>
      <p:sp>
        <p:nvSpPr>
          <p:cNvPr id="10" name="9 Rectángulo"/>
          <p:cNvSpPr/>
          <p:nvPr/>
        </p:nvSpPr>
        <p:spPr>
          <a:xfrm>
            <a:off x="2316702" y="4005645"/>
            <a:ext cx="4572000" cy="2031325"/>
          </a:xfrm>
          <a:prstGeom prst="rect">
            <a:avLst/>
          </a:prstGeom>
        </p:spPr>
        <p:txBody>
          <a:bodyPr>
            <a:spAutoFit/>
          </a:bodyPr>
          <a:lstStyle/>
          <a:p>
            <a:pPr algn="ctr">
              <a:defRPr/>
            </a:pPr>
            <a:r>
              <a:rPr lang="es-MX" sz="1400" b="1" kern="0" dirty="0">
                <a:solidFill>
                  <a:sysClr val="windowText" lastClr="000000"/>
                </a:solidFill>
              </a:rPr>
              <a:t>Programa Educativo: Licenciatura en Economía</a:t>
            </a:r>
          </a:p>
          <a:p>
            <a:pPr algn="ctr">
              <a:defRPr/>
            </a:pPr>
            <a:endParaRPr lang="es-MX" sz="1400" b="1" kern="0" dirty="0">
              <a:solidFill>
                <a:sysClr val="windowText" lastClr="000000"/>
              </a:solidFill>
            </a:endParaRPr>
          </a:p>
          <a:p>
            <a:pPr algn="ctr">
              <a:defRPr/>
            </a:pPr>
            <a:r>
              <a:rPr lang="es-MX" sz="1400" b="1" kern="0" dirty="0">
                <a:solidFill>
                  <a:sysClr val="windowText" lastClr="000000"/>
                </a:solidFill>
              </a:rPr>
              <a:t>Unidad de Aprendizaje: Estructura Económica Regional</a:t>
            </a:r>
          </a:p>
          <a:p>
            <a:pPr algn="ctr">
              <a:defRPr/>
            </a:pPr>
            <a:endParaRPr lang="es-MX" sz="1400" b="1" kern="0" dirty="0">
              <a:solidFill>
                <a:sysClr val="windowText" lastClr="000000"/>
              </a:solidFill>
            </a:endParaRPr>
          </a:p>
          <a:p>
            <a:pPr algn="ctr">
              <a:defRPr/>
            </a:pPr>
            <a:r>
              <a:rPr lang="es-MX" sz="1400" b="1" kern="0" dirty="0">
                <a:solidFill>
                  <a:sysClr val="windowText" lastClr="000000"/>
                </a:solidFill>
              </a:rPr>
              <a:t>Créditos Institucionales : 10</a:t>
            </a:r>
          </a:p>
          <a:p>
            <a:pPr algn="ctr">
              <a:defRPr/>
            </a:pPr>
            <a:endParaRPr lang="es-ES" sz="1400" b="1" kern="0" dirty="0">
              <a:solidFill>
                <a:sysClr val="windowText" lastClr="000000"/>
              </a:solidFill>
            </a:endParaRPr>
          </a:p>
          <a:p>
            <a:pPr algn="ctr" defTabSz="914298"/>
            <a:r>
              <a:rPr lang="es-ES" sz="1400" b="1" kern="0" dirty="0">
                <a:solidFill>
                  <a:sysClr val="windowText" lastClr="000000"/>
                </a:solidFill>
              </a:rPr>
              <a:t>Clave:  </a:t>
            </a:r>
            <a:r>
              <a:rPr lang="es-MX" sz="1400" b="1" dirty="0">
                <a:solidFill>
                  <a:prstClr val="black"/>
                </a:solidFill>
              </a:rPr>
              <a:t>L43063 	</a:t>
            </a:r>
          </a:p>
          <a:p>
            <a:pPr algn="ctr">
              <a:defRPr/>
            </a:pPr>
            <a:endParaRPr lang="es-MX" sz="1400" b="1" kern="0" dirty="0">
              <a:solidFill>
                <a:sysClr val="windowText" lastClr="000000"/>
              </a:solidFill>
            </a:endParaRPr>
          </a:p>
        </p:txBody>
      </p:sp>
      <p:sp>
        <p:nvSpPr>
          <p:cNvPr id="11" name="10 CuadroTexto"/>
          <p:cNvSpPr txBox="1"/>
          <p:nvPr/>
        </p:nvSpPr>
        <p:spPr>
          <a:xfrm>
            <a:off x="744178" y="5175195"/>
            <a:ext cx="7776865" cy="1292662"/>
          </a:xfrm>
          <a:prstGeom prst="rect">
            <a:avLst/>
          </a:prstGeom>
          <a:noFill/>
        </p:spPr>
        <p:txBody>
          <a:bodyPr wrap="square" rtlCol="0">
            <a:spAutoFit/>
          </a:bodyPr>
          <a:lstStyle/>
          <a:p>
            <a:endParaRPr lang="es-MX" sz="1400" dirty="0">
              <a:solidFill>
                <a:prstClr val="black"/>
              </a:solidFill>
            </a:endParaRPr>
          </a:p>
          <a:p>
            <a:endParaRPr lang="es-MX" sz="1400" dirty="0">
              <a:solidFill>
                <a:prstClr val="black"/>
              </a:solidFill>
            </a:endParaRPr>
          </a:p>
          <a:p>
            <a:endParaRPr lang="es-MX" sz="1400" dirty="0">
              <a:solidFill>
                <a:prstClr val="black"/>
              </a:solidFill>
            </a:endParaRPr>
          </a:p>
          <a:p>
            <a:endParaRPr lang="es-MX" i="1" dirty="0">
              <a:solidFill>
                <a:prstClr val="black"/>
              </a:solidFill>
            </a:endParaRPr>
          </a:p>
          <a:p>
            <a:pPr algn="ctr"/>
            <a:r>
              <a:rPr lang="es-MX" b="1" i="1" dirty="0">
                <a:solidFill>
                  <a:prstClr val="black"/>
                </a:solidFill>
              </a:rPr>
              <a:t>Dr. Oscar Manuel Rodríguez Pichardo</a:t>
            </a:r>
          </a:p>
        </p:txBody>
      </p:sp>
      <p:cxnSp>
        <p:nvCxnSpPr>
          <p:cNvPr id="12" name="11 Conector recto"/>
          <p:cNvCxnSpPr/>
          <p:nvPr/>
        </p:nvCxnSpPr>
        <p:spPr>
          <a:xfrm>
            <a:off x="673271" y="1340768"/>
            <a:ext cx="7858867" cy="0"/>
          </a:xfrm>
          <a:prstGeom prst="line">
            <a:avLst/>
          </a:prstGeom>
          <a:ln>
            <a:solidFill>
              <a:srgbClr val="00B0F0"/>
            </a:solidFill>
          </a:ln>
        </p:spPr>
        <p:style>
          <a:lnRef idx="1">
            <a:schemeClr val="accent5"/>
          </a:lnRef>
          <a:fillRef idx="0">
            <a:schemeClr val="accent5"/>
          </a:fillRef>
          <a:effectRef idx="0">
            <a:schemeClr val="accent5"/>
          </a:effectRef>
          <a:fontRef idx="minor">
            <a:schemeClr val="tx1"/>
          </a:fontRef>
        </p:style>
      </p:cxnSp>
      <p:cxnSp>
        <p:nvCxnSpPr>
          <p:cNvPr id="14" name="13 Conector recto"/>
          <p:cNvCxnSpPr/>
          <p:nvPr/>
        </p:nvCxnSpPr>
        <p:spPr>
          <a:xfrm>
            <a:off x="2230538" y="6021288"/>
            <a:ext cx="4824536" cy="0"/>
          </a:xfrm>
          <a:prstGeom prst="line">
            <a:avLst/>
          </a:prstGeom>
          <a:ln>
            <a:solidFill>
              <a:srgbClr val="00B0F0"/>
            </a:solidFill>
          </a:ln>
        </p:spPr>
        <p:style>
          <a:lnRef idx="1">
            <a:schemeClr val="accent5"/>
          </a:lnRef>
          <a:fillRef idx="0">
            <a:schemeClr val="accent5"/>
          </a:fillRef>
          <a:effectRef idx="0">
            <a:schemeClr val="accent5"/>
          </a:effectRef>
          <a:fontRef idx="minor">
            <a:schemeClr val="tx1"/>
          </a:fontRef>
        </p:style>
      </p:cxnSp>
      <p:sp>
        <p:nvSpPr>
          <p:cNvPr id="17" name="16 Rectángulo"/>
          <p:cNvSpPr/>
          <p:nvPr/>
        </p:nvSpPr>
        <p:spPr>
          <a:xfrm>
            <a:off x="3517310" y="1675051"/>
            <a:ext cx="2170787" cy="523220"/>
          </a:xfrm>
          <a:prstGeom prst="rect">
            <a:avLst/>
          </a:prstGeom>
        </p:spPr>
        <p:txBody>
          <a:bodyPr wrap="none">
            <a:spAutoFit/>
          </a:bodyPr>
          <a:lstStyle/>
          <a:p>
            <a:r>
              <a:rPr lang="es-MX" sz="2800" dirty="0">
                <a:solidFill>
                  <a:srgbClr val="D2D2D2">
                    <a:lumMod val="10000"/>
                  </a:srgbClr>
                </a:solidFill>
              </a:rPr>
              <a:t>Diapositivas</a:t>
            </a:r>
          </a:p>
        </p:txBody>
      </p:sp>
    </p:spTree>
    <p:extLst>
      <p:ext uri="{BB962C8B-B14F-4D97-AF65-F5344CB8AC3E}">
        <p14:creationId xmlns:p14="http://schemas.microsoft.com/office/powerpoint/2010/main" val="466849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063860523"/>
              </p:ext>
            </p:extLst>
          </p:nvPr>
        </p:nvGraphicFramePr>
        <p:xfrm>
          <a:off x="2" y="-3"/>
          <a:ext cx="9144000" cy="6861120"/>
        </p:xfrm>
        <a:graphic>
          <a:graphicData uri="http://schemas.openxmlformats.org/drawingml/2006/table">
            <a:tbl>
              <a:tblPr>
                <a:tableStyleId>{327F97BB-C833-4FB7-BDE5-3F7075034690}</a:tableStyleId>
              </a:tblPr>
              <a:tblGrid>
                <a:gridCol w="152400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1524000">
                  <a:extLst>
                    <a:ext uri="{9D8B030D-6E8A-4147-A177-3AD203B41FA5}">
                      <a16:colId xmlns:a16="http://schemas.microsoft.com/office/drawing/2014/main" xmlns="" val="20002"/>
                    </a:ext>
                  </a:extLst>
                </a:gridCol>
                <a:gridCol w="1524000">
                  <a:extLst>
                    <a:ext uri="{9D8B030D-6E8A-4147-A177-3AD203B41FA5}">
                      <a16:colId xmlns:a16="http://schemas.microsoft.com/office/drawing/2014/main" xmlns="" val="20003"/>
                    </a:ext>
                  </a:extLst>
                </a:gridCol>
                <a:gridCol w="1524000">
                  <a:extLst>
                    <a:ext uri="{9D8B030D-6E8A-4147-A177-3AD203B41FA5}">
                      <a16:colId xmlns:a16="http://schemas.microsoft.com/office/drawing/2014/main" xmlns="" val="20004"/>
                    </a:ext>
                  </a:extLst>
                </a:gridCol>
                <a:gridCol w="1524000">
                  <a:extLst>
                    <a:ext uri="{9D8B030D-6E8A-4147-A177-3AD203B41FA5}">
                      <a16:colId xmlns:a16="http://schemas.microsoft.com/office/drawing/2014/main" xmlns="" val="20005"/>
                    </a:ext>
                  </a:extLst>
                </a:gridCol>
              </a:tblGrid>
              <a:tr h="1011240">
                <a:tc>
                  <a:txBody>
                    <a:bodyPr/>
                    <a:lstStyle/>
                    <a:p>
                      <a:r>
                        <a:rPr lang="es-MX" sz="1400" dirty="0"/>
                        <a:t>Presidente</a:t>
                      </a:r>
                    </a:p>
                  </a:txBody>
                  <a:tcPr marL="32881" marR="32881" marT="16440" marB="16440" anchor="ctr"/>
                </a:tc>
                <a:tc>
                  <a:txBody>
                    <a:bodyPr/>
                    <a:lstStyle/>
                    <a:p>
                      <a:r>
                        <a:rPr lang="es-MX" sz="1400" dirty="0"/>
                        <a:t>Periodo</a:t>
                      </a:r>
                    </a:p>
                  </a:txBody>
                  <a:tcPr marL="32881" marR="32881" marT="16440" marB="16440" anchor="ctr"/>
                </a:tc>
                <a:tc>
                  <a:txBody>
                    <a:bodyPr/>
                    <a:lstStyle/>
                    <a:p>
                      <a:r>
                        <a:rPr lang="es-MX" sz="1400" dirty="0"/>
                        <a:t>PIB $ Constantes (miles de millones de pesos)</a:t>
                      </a:r>
                    </a:p>
                  </a:txBody>
                  <a:tcPr marL="32881" marR="32881" marT="16440" marB="16440" anchor="ctr"/>
                </a:tc>
                <a:tc>
                  <a:txBody>
                    <a:bodyPr/>
                    <a:lstStyle/>
                    <a:p>
                      <a:r>
                        <a:rPr lang="es-MX" sz="1400" dirty="0"/>
                        <a:t>Crecimiento del </a:t>
                      </a:r>
                      <a:br>
                        <a:rPr lang="es-MX" sz="1400" dirty="0"/>
                      </a:br>
                      <a:r>
                        <a:rPr lang="es-MX" sz="1400" dirty="0"/>
                        <a:t>PIB en el sexenio</a:t>
                      </a:r>
                    </a:p>
                  </a:txBody>
                  <a:tcPr marL="32881" marR="32881" marT="16440" marB="16440" anchor="ctr"/>
                </a:tc>
                <a:tc>
                  <a:txBody>
                    <a:bodyPr/>
                    <a:lstStyle/>
                    <a:p>
                      <a:r>
                        <a:rPr lang="es-MX" sz="1400" dirty="0"/>
                        <a:t>Tasa </a:t>
                      </a:r>
                      <a:br>
                        <a:rPr lang="es-MX" sz="1400" dirty="0"/>
                      </a:br>
                      <a:r>
                        <a:rPr lang="es-MX" sz="1400" dirty="0"/>
                        <a:t>promedio </a:t>
                      </a:r>
                      <a:br>
                        <a:rPr lang="es-MX" sz="1400" dirty="0"/>
                      </a:br>
                      <a:r>
                        <a:rPr lang="es-MX" sz="1400" dirty="0"/>
                        <a:t>anual de crecimiento</a:t>
                      </a:r>
                      <a:br>
                        <a:rPr lang="es-MX" sz="1400" dirty="0"/>
                      </a:br>
                      <a:r>
                        <a:rPr lang="es-MX" sz="1400" dirty="0"/>
                        <a:t>del PIB</a:t>
                      </a:r>
                    </a:p>
                  </a:txBody>
                  <a:tcPr marL="32881" marR="32881" marT="16440" marB="16440" anchor="ctr"/>
                </a:tc>
                <a:tc>
                  <a:txBody>
                    <a:bodyPr/>
                    <a:lstStyle/>
                    <a:p>
                      <a:r>
                        <a:rPr lang="es-MX" sz="1400" dirty="0"/>
                        <a:t>Crecimiento del PIB </a:t>
                      </a:r>
                      <a:br>
                        <a:rPr lang="es-MX" sz="1400" dirty="0"/>
                      </a:br>
                      <a:r>
                        <a:rPr lang="es-MX" sz="1400" dirty="0"/>
                        <a:t>per </a:t>
                      </a:r>
                      <a:r>
                        <a:rPr lang="es-MX" sz="1400" dirty="0" err="1"/>
                        <a:t>capita</a:t>
                      </a:r>
                      <a:r>
                        <a:rPr lang="es-MX" sz="1400" dirty="0"/>
                        <a:t> durante </a:t>
                      </a:r>
                      <a:br>
                        <a:rPr lang="es-MX" sz="1400" dirty="0"/>
                      </a:br>
                      <a:r>
                        <a:rPr lang="es-MX" sz="1400" dirty="0"/>
                        <a:t>el sexenio</a:t>
                      </a:r>
                    </a:p>
                  </a:txBody>
                  <a:tcPr marL="32881" marR="32881" marT="16440" marB="16440" anchor="ctr"/>
                </a:tc>
                <a:extLst>
                  <a:ext uri="{0D108BD9-81ED-4DB2-BD59-A6C34878D82A}">
                    <a16:rowId xmlns:a16="http://schemas.microsoft.com/office/drawing/2014/main" xmlns="" val="10000"/>
                  </a:ext>
                </a:extLst>
              </a:tr>
              <a:tr h="422637">
                <a:tc>
                  <a:txBody>
                    <a:bodyPr/>
                    <a:lstStyle/>
                    <a:p>
                      <a:r>
                        <a:rPr lang="es-MX" sz="1400">
                          <a:hlinkClick r:id="rId3"/>
                        </a:rPr>
                        <a:t>Lázaro Cárdenas del Río</a:t>
                      </a:r>
                      <a:endParaRPr lang="es-MX" sz="1400"/>
                    </a:p>
                  </a:txBody>
                  <a:tcPr marL="32881" marR="32881" marT="16440" marB="16440" anchor="ctr"/>
                </a:tc>
                <a:tc>
                  <a:txBody>
                    <a:bodyPr/>
                    <a:lstStyle/>
                    <a:p>
                      <a:r>
                        <a:rPr lang="es-MX" sz="1400"/>
                        <a:t>1940</a:t>
                      </a:r>
                    </a:p>
                  </a:txBody>
                  <a:tcPr marL="32881" marR="32881" marT="16440" marB="16440" anchor="ctr"/>
                </a:tc>
                <a:tc>
                  <a:txBody>
                    <a:bodyPr/>
                    <a:lstStyle/>
                    <a:p>
                      <a:r>
                        <a:rPr lang="es-MX" sz="1400"/>
                        <a:t>77.49</a:t>
                      </a:r>
                    </a:p>
                  </a:txBody>
                  <a:tcPr marL="32881" marR="32881" marT="16440" marB="16440" anchor="ctr"/>
                </a:tc>
                <a:tc>
                  <a:txBody>
                    <a:bodyPr/>
                    <a:lstStyle/>
                    <a:p>
                      <a:r>
                        <a:rPr lang="es-MX" sz="1400"/>
                        <a:t>30.27%</a:t>
                      </a:r>
                    </a:p>
                  </a:txBody>
                  <a:tcPr marL="32881" marR="32881" marT="16440" marB="16440" anchor="ctr"/>
                </a:tc>
                <a:tc>
                  <a:txBody>
                    <a:bodyPr/>
                    <a:lstStyle/>
                    <a:p>
                      <a:r>
                        <a:rPr lang="es-MX" sz="1400"/>
                        <a:t>4.52%</a:t>
                      </a:r>
                    </a:p>
                  </a:txBody>
                  <a:tcPr marL="32881" marR="32881" marT="16440" marB="16440" anchor="ctr"/>
                </a:tc>
                <a:tc>
                  <a:txBody>
                    <a:bodyPr/>
                    <a:lstStyle/>
                    <a:p>
                      <a:r>
                        <a:rPr lang="es-MX" sz="1400"/>
                        <a:t>18.02%</a:t>
                      </a:r>
                    </a:p>
                  </a:txBody>
                  <a:tcPr marL="32881" marR="32881" marT="16440" marB="16440" anchor="ctr"/>
                </a:tc>
                <a:extLst>
                  <a:ext uri="{0D108BD9-81ED-4DB2-BD59-A6C34878D82A}">
                    <a16:rowId xmlns:a16="http://schemas.microsoft.com/office/drawing/2014/main" xmlns="" val="10001"/>
                  </a:ext>
                </a:extLst>
              </a:tr>
              <a:tr h="422637">
                <a:tc>
                  <a:txBody>
                    <a:bodyPr/>
                    <a:lstStyle/>
                    <a:p>
                      <a:r>
                        <a:rPr lang="es-MX" sz="1400">
                          <a:hlinkClick r:id="rId4"/>
                        </a:rPr>
                        <a:t>Manuel Avila Camacho</a:t>
                      </a:r>
                      <a:endParaRPr lang="es-MX" sz="1400"/>
                    </a:p>
                  </a:txBody>
                  <a:tcPr marL="32881" marR="32881" marT="16440" marB="16440" anchor="ctr"/>
                </a:tc>
                <a:tc>
                  <a:txBody>
                    <a:bodyPr/>
                    <a:lstStyle/>
                    <a:p>
                      <a:r>
                        <a:rPr lang="es-MX" sz="1400"/>
                        <a:t>1946</a:t>
                      </a:r>
                    </a:p>
                  </a:txBody>
                  <a:tcPr marL="32881" marR="32881" marT="16440" marB="16440" anchor="ctr"/>
                </a:tc>
                <a:tc>
                  <a:txBody>
                    <a:bodyPr/>
                    <a:lstStyle/>
                    <a:p>
                      <a:r>
                        <a:rPr lang="es-MX" sz="1400"/>
                        <a:t>110.86</a:t>
                      </a:r>
                    </a:p>
                  </a:txBody>
                  <a:tcPr marL="32881" marR="32881" marT="16440" marB="16440" anchor="ctr"/>
                </a:tc>
                <a:tc>
                  <a:txBody>
                    <a:bodyPr/>
                    <a:lstStyle/>
                    <a:p>
                      <a:r>
                        <a:rPr lang="es-MX" sz="1400"/>
                        <a:t>43.06%</a:t>
                      </a:r>
                    </a:p>
                  </a:txBody>
                  <a:tcPr marL="32881" marR="32881" marT="16440" marB="16440" anchor="ctr"/>
                </a:tc>
                <a:tc>
                  <a:txBody>
                    <a:bodyPr/>
                    <a:lstStyle/>
                    <a:p>
                      <a:r>
                        <a:rPr lang="es-MX" sz="1400"/>
                        <a:t>6.15%</a:t>
                      </a:r>
                    </a:p>
                  </a:txBody>
                  <a:tcPr marL="32881" marR="32881" marT="16440" marB="16440" anchor="ctr"/>
                </a:tc>
                <a:tc>
                  <a:txBody>
                    <a:bodyPr/>
                    <a:lstStyle/>
                    <a:p>
                      <a:r>
                        <a:rPr lang="es-MX" sz="1400"/>
                        <a:t>20.49%</a:t>
                      </a:r>
                    </a:p>
                  </a:txBody>
                  <a:tcPr marL="32881" marR="32881" marT="16440" marB="16440" anchor="ctr"/>
                </a:tc>
                <a:extLst>
                  <a:ext uri="{0D108BD9-81ED-4DB2-BD59-A6C34878D82A}">
                    <a16:rowId xmlns:a16="http://schemas.microsoft.com/office/drawing/2014/main" xmlns="" val="10002"/>
                  </a:ext>
                </a:extLst>
              </a:tr>
              <a:tr h="422637">
                <a:tc>
                  <a:txBody>
                    <a:bodyPr/>
                    <a:lstStyle/>
                    <a:p>
                      <a:r>
                        <a:rPr lang="es-MX" sz="1400">
                          <a:hlinkClick r:id="rId5"/>
                        </a:rPr>
                        <a:t>Miguel Alemán Valdés</a:t>
                      </a:r>
                      <a:endParaRPr lang="es-MX" sz="1400"/>
                    </a:p>
                  </a:txBody>
                  <a:tcPr marL="32881" marR="32881" marT="16440" marB="16440" anchor="ctr"/>
                </a:tc>
                <a:tc>
                  <a:txBody>
                    <a:bodyPr/>
                    <a:lstStyle/>
                    <a:p>
                      <a:r>
                        <a:rPr lang="es-MX" sz="1400" dirty="0"/>
                        <a:t>1952</a:t>
                      </a:r>
                    </a:p>
                  </a:txBody>
                  <a:tcPr marL="32881" marR="32881" marT="16440" marB="16440" anchor="ctr"/>
                </a:tc>
                <a:tc>
                  <a:txBody>
                    <a:bodyPr/>
                    <a:lstStyle/>
                    <a:p>
                      <a:r>
                        <a:rPr lang="es-MX" sz="1400"/>
                        <a:t>155.31</a:t>
                      </a:r>
                    </a:p>
                  </a:txBody>
                  <a:tcPr marL="32881" marR="32881" marT="16440" marB="16440" anchor="ctr"/>
                </a:tc>
                <a:tc>
                  <a:txBody>
                    <a:bodyPr/>
                    <a:lstStyle/>
                    <a:p>
                      <a:r>
                        <a:rPr lang="es-MX" sz="1400"/>
                        <a:t>40.10%</a:t>
                      </a:r>
                    </a:p>
                  </a:txBody>
                  <a:tcPr marL="32881" marR="32881" marT="16440" marB="16440" anchor="ctr"/>
                </a:tc>
                <a:tc>
                  <a:txBody>
                    <a:bodyPr/>
                    <a:lstStyle/>
                    <a:p>
                      <a:r>
                        <a:rPr lang="es-MX" sz="1400"/>
                        <a:t>5.78%</a:t>
                      </a:r>
                    </a:p>
                  </a:txBody>
                  <a:tcPr marL="32881" marR="32881" marT="16440" marB="16440" anchor="ctr"/>
                </a:tc>
                <a:tc>
                  <a:txBody>
                    <a:bodyPr/>
                    <a:lstStyle/>
                    <a:p>
                      <a:r>
                        <a:rPr lang="es-MX" sz="1400"/>
                        <a:t>18.38%</a:t>
                      </a:r>
                    </a:p>
                  </a:txBody>
                  <a:tcPr marL="32881" marR="32881" marT="16440" marB="16440" anchor="ctr"/>
                </a:tc>
                <a:extLst>
                  <a:ext uri="{0D108BD9-81ED-4DB2-BD59-A6C34878D82A}">
                    <a16:rowId xmlns:a16="http://schemas.microsoft.com/office/drawing/2014/main" xmlns="" val="10003"/>
                  </a:ext>
                </a:extLst>
              </a:tr>
              <a:tr h="422637">
                <a:tc>
                  <a:txBody>
                    <a:bodyPr/>
                    <a:lstStyle/>
                    <a:p>
                      <a:r>
                        <a:rPr lang="es-MX" sz="1400" dirty="0">
                          <a:solidFill>
                            <a:schemeClr val="tx1"/>
                          </a:solidFill>
                          <a:hlinkClick r:id="rId6"/>
                        </a:rPr>
                        <a:t>Adolfo Ruiz Cortines</a:t>
                      </a:r>
                      <a:endParaRPr lang="es-MX" sz="1400" dirty="0">
                        <a:solidFill>
                          <a:schemeClr val="tx1"/>
                        </a:solidFill>
                      </a:endParaRPr>
                    </a:p>
                  </a:txBody>
                  <a:tcPr marL="32881" marR="32881" marT="16440" marB="16440" anchor="ctr"/>
                </a:tc>
                <a:tc>
                  <a:txBody>
                    <a:bodyPr/>
                    <a:lstStyle/>
                    <a:p>
                      <a:r>
                        <a:rPr lang="es-MX" sz="1400"/>
                        <a:t>1958</a:t>
                      </a:r>
                    </a:p>
                  </a:txBody>
                  <a:tcPr marL="32881" marR="32881" marT="16440" marB="16440" anchor="ctr"/>
                </a:tc>
                <a:tc>
                  <a:txBody>
                    <a:bodyPr/>
                    <a:lstStyle/>
                    <a:p>
                      <a:r>
                        <a:rPr lang="es-MX" sz="1400"/>
                        <a:t>225.60</a:t>
                      </a:r>
                    </a:p>
                  </a:txBody>
                  <a:tcPr marL="32881" marR="32881" marT="16440" marB="16440" anchor="ctr"/>
                </a:tc>
                <a:tc>
                  <a:txBody>
                    <a:bodyPr/>
                    <a:lstStyle/>
                    <a:p>
                      <a:r>
                        <a:rPr lang="es-MX" sz="1400"/>
                        <a:t>45.26%</a:t>
                      </a:r>
                    </a:p>
                  </a:txBody>
                  <a:tcPr marL="32881" marR="32881" marT="16440" marB="16440" anchor="ctr"/>
                </a:tc>
                <a:tc>
                  <a:txBody>
                    <a:bodyPr/>
                    <a:lstStyle/>
                    <a:p>
                      <a:r>
                        <a:rPr lang="es-MX" sz="1400"/>
                        <a:t>6.42%</a:t>
                      </a:r>
                    </a:p>
                  </a:txBody>
                  <a:tcPr marL="32881" marR="32881" marT="16440" marB="16440" anchor="ctr"/>
                </a:tc>
                <a:tc>
                  <a:txBody>
                    <a:bodyPr/>
                    <a:lstStyle/>
                    <a:p>
                      <a:r>
                        <a:rPr lang="es-MX" sz="1400"/>
                        <a:t>21.21%</a:t>
                      </a:r>
                    </a:p>
                  </a:txBody>
                  <a:tcPr marL="32881" marR="32881" marT="16440" marB="16440" anchor="ctr"/>
                </a:tc>
                <a:extLst>
                  <a:ext uri="{0D108BD9-81ED-4DB2-BD59-A6C34878D82A}">
                    <a16:rowId xmlns:a16="http://schemas.microsoft.com/office/drawing/2014/main" xmlns="" val="10004"/>
                  </a:ext>
                </a:extLst>
              </a:tr>
              <a:tr h="422637">
                <a:tc>
                  <a:txBody>
                    <a:bodyPr/>
                    <a:lstStyle/>
                    <a:p>
                      <a:r>
                        <a:rPr lang="es-MX" sz="1400">
                          <a:hlinkClick r:id="rId7"/>
                        </a:rPr>
                        <a:t>Adolfo López Mateos</a:t>
                      </a:r>
                      <a:endParaRPr lang="es-MX" sz="1400"/>
                    </a:p>
                  </a:txBody>
                  <a:tcPr marL="32881" marR="32881" marT="16440" marB="16440" anchor="ctr"/>
                </a:tc>
                <a:tc>
                  <a:txBody>
                    <a:bodyPr/>
                    <a:lstStyle/>
                    <a:p>
                      <a:r>
                        <a:rPr lang="es-MX" sz="1400" dirty="0"/>
                        <a:t>1964</a:t>
                      </a:r>
                    </a:p>
                  </a:txBody>
                  <a:tcPr marL="32881" marR="32881" marT="16440" marB="16440" anchor="ctr"/>
                </a:tc>
                <a:tc>
                  <a:txBody>
                    <a:bodyPr/>
                    <a:lstStyle/>
                    <a:p>
                      <a:r>
                        <a:rPr lang="es-MX" sz="1400"/>
                        <a:t>333.47</a:t>
                      </a:r>
                    </a:p>
                  </a:txBody>
                  <a:tcPr marL="32881" marR="32881" marT="16440" marB="16440" anchor="ctr"/>
                </a:tc>
                <a:tc>
                  <a:txBody>
                    <a:bodyPr/>
                    <a:lstStyle/>
                    <a:p>
                      <a:r>
                        <a:rPr lang="es-MX" sz="1400"/>
                        <a:t>47.81%</a:t>
                      </a:r>
                    </a:p>
                  </a:txBody>
                  <a:tcPr marL="32881" marR="32881" marT="16440" marB="16440" anchor="ctr"/>
                </a:tc>
                <a:tc>
                  <a:txBody>
                    <a:bodyPr/>
                    <a:lstStyle/>
                    <a:p>
                      <a:r>
                        <a:rPr lang="es-MX" sz="1400"/>
                        <a:t>6.73%</a:t>
                      </a:r>
                    </a:p>
                  </a:txBody>
                  <a:tcPr marL="32881" marR="32881" marT="16440" marB="16440" anchor="ctr"/>
                </a:tc>
                <a:tc>
                  <a:txBody>
                    <a:bodyPr/>
                    <a:lstStyle/>
                    <a:p>
                      <a:r>
                        <a:rPr lang="es-MX" sz="1400"/>
                        <a:t>21.56%</a:t>
                      </a:r>
                    </a:p>
                  </a:txBody>
                  <a:tcPr marL="32881" marR="32881" marT="16440" marB="16440" anchor="ctr"/>
                </a:tc>
                <a:extLst>
                  <a:ext uri="{0D108BD9-81ED-4DB2-BD59-A6C34878D82A}">
                    <a16:rowId xmlns:a16="http://schemas.microsoft.com/office/drawing/2014/main" xmlns="" val="10005"/>
                  </a:ext>
                </a:extLst>
              </a:tr>
              <a:tr h="422637">
                <a:tc>
                  <a:txBody>
                    <a:bodyPr/>
                    <a:lstStyle/>
                    <a:p>
                      <a:r>
                        <a:rPr lang="es-MX" sz="1400" dirty="0">
                          <a:hlinkClick r:id="rId8"/>
                        </a:rPr>
                        <a:t>Gustavo </a:t>
                      </a:r>
                      <a:r>
                        <a:rPr lang="es-MX" sz="1400" dirty="0" err="1">
                          <a:hlinkClick r:id="rId8"/>
                        </a:rPr>
                        <a:t>Diaz</a:t>
                      </a:r>
                      <a:r>
                        <a:rPr lang="es-MX" sz="1400" dirty="0">
                          <a:hlinkClick r:id="rId8"/>
                        </a:rPr>
                        <a:t> Ordaz</a:t>
                      </a:r>
                      <a:endParaRPr lang="es-MX" sz="1400" dirty="0"/>
                    </a:p>
                  </a:txBody>
                  <a:tcPr marL="32881" marR="32881" marT="16440" marB="16440" anchor="ctr"/>
                </a:tc>
                <a:tc>
                  <a:txBody>
                    <a:bodyPr/>
                    <a:lstStyle/>
                    <a:p>
                      <a:r>
                        <a:rPr lang="es-MX" sz="1400"/>
                        <a:t>1970</a:t>
                      </a:r>
                    </a:p>
                  </a:txBody>
                  <a:tcPr marL="32881" marR="32881" marT="16440" marB="16440" anchor="ctr"/>
                </a:tc>
                <a:tc>
                  <a:txBody>
                    <a:bodyPr/>
                    <a:lstStyle/>
                    <a:p>
                      <a:r>
                        <a:rPr lang="es-MX" sz="1400"/>
                        <a:t>493.47</a:t>
                      </a:r>
                    </a:p>
                  </a:txBody>
                  <a:tcPr marL="32881" marR="32881" marT="16440" marB="16440" anchor="ctr"/>
                </a:tc>
                <a:tc>
                  <a:txBody>
                    <a:bodyPr/>
                    <a:lstStyle/>
                    <a:p>
                      <a:r>
                        <a:rPr lang="es-MX" sz="1400"/>
                        <a:t>47.98%</a:t>
                      </a:r>
                    </a:p>
                  </a:txBody>
                  <a:tcPr marL="32881" marR="32881" marT="16440" marB="16440" anchor="ctr"/>
                </a:tc>
                <a:tc>
                  <a:txBody>
                    <a:bodyPr/>
                    <a:lstStyle/>
                    <a:p>
                      <a:r>
                        <a:rPr lang="es-MX" sz="1400"/>
                        <a:t>6.75%</a:t>
                      </a:r>
                    </a:p>
                  </a:txBody>
                  <a:tcPr marL="32881" marR="32881" marT="16440" marB="16440" anchor="ctr"/>
                </a:tc>
                <a:tc>
                  <a:txBody>
                    <a:bodyPr/>
                    <a:lstStyle/>
                    <a:p>
                      <a:r>
                        <a:rPr lang="es-MX" sz="1400"/>
                        <a:t>23.49%</a:t>
                      </a:r>
                    </a:p>
                  </a:txBody>
                  <a:tcPr marL="32881" marR="32881" marT="16440" marB="16440" anchor="ctr"/>
                </a:tc>
                <a:extLst>
                  <a:ext uri="{0D108BD9-81ED-4DB2-BD59-A6C34878D82A}">
                    <a16:rowId xmlns:a16="http://schemas.microsoft.com/office/drawing/2014/main" xmlns="" val="10006"/>
                  </a:ext>
                </a:extLst>
              </a:tr>
              <a:tr h="422637">
                <a:tc>
                  <a:txBody>
                    <a:bodyPr/>
                    <a:lstStyle/>
                    <a:p>
                      <a:r>
                        <a:rPr lang="es-MX" sz="1400">
                          <a:hlinkClick r:id="rId9"/>
                        </a:rPr>
                        <a:t>Luis Echeverría Alvarez</a:t>
                      </a:r>
                      <a:endParaRPr lang="es-MX" sz="1400"/>
                    </a:p>
                  </a:txBody>
                  <a:tcPr marL="32881" marR="32881" marT="16440" marB="16440" anchor="ctr"/>
                </a:tc>
                <a:tc>
                  <a:txBody>
                    <a:bodyPr/>
                    <a:lstStyle/>
                    <a:p>
                      <a:r>
                        <a:rPr lang="es-MX" sz="1400"/>
                        <a:t>1976</a:t>
                      </a:r>
                    </a:p>
                  </a:txBody>
                  <a:tcPr marL="32881" marR="32881" marT="16440" marB="16440" anchor="ctr"/>
                </a:tc>
                <a:tc>
                  <a:txBody>
                    <a:bodyPr/>
                    <a:lstStyle/>
                    <a:p>
                      <a:r>
                        <a:rPr lang="es-MX" sz="1400"/>
                        <a:t>706.24</a:t>
                      </a:r>
                    </a:p>
                  </a:txBody>
                  <a:tcPr marL="32881" marR="32881" marT="16440" marB="16440" anchor="ctr"/>
                </a:tc>
                <a:tc>
                  <a:txBody>
                    <a:bodyPr/>
                    <a:lstStyle/>
                    <a:p>
                      <a:r>
                        <a:rPr lang="es-MX" sz="1400"/>
                        <a:t>43.12%</a:t>
                      </a:r>
                    </a:p>
                  </a:txBody>
                  <a:tcPr marL="32881" marR="32881" marT="16440" marB="16440" anchor="ctr"/>
                </a:tc>
                <a:tc>
                  <a:txBody>
                    <a:bodyPr/>
                    <a:lstStyle/>
                    <a:p>
                      <a:r>
                        <a:rPr lang="es-MX" sz="1400"/>
                        <a:t>6.16%</a:t>
                      </a:r>
                    </a:p>
                  </a:txBody>
                  <a:tcPr marL="32881" marR="32881" marT="16440" marB="16440" anchor="ctr"/>
                </a:tc>
                <a:tc>
                  <a:txBody>
                    <a:bodyPr/>
                    <a:lstStyle/>
                    <a:p>
                      <a:r>
                        <a:rPr lang="es-MX" sz="1400" dirty="0"/>
                        <a:t>16.20%</a:t>
                      </a:r>
                    </a:p>
                  </a:txBody>
                  <a:tcPr marL="32881" marR="32881" marT="16440" marB="16440" anchor="ctr"/>
                </a:tc>
                <a:extLst>
                  <a:ext uri="{0D108BD9-81ED-4DB2-BD59-A6C34878D82A}">
                    <a16:rowId xmlns:a16="http://schemas.microsoft.com/office/drawing/2014/main" xmlns="" val="10007"/>
                  </a:ext>
                </a:extLst>
              </a:tr>
              <a:tr h="226436">
                <a:tc>
                  <a:txBody>
                    <a:bodyPr/>
                    <a:lstStyle/>
                    <a:p>
                      <a:r>
                        <a:rPr lang="es-MX" sz="1400">
                          <a:hlinkClick r:id="rId10"/>
                        </a:rPr>
                        <a:t>José López Portillo</a:t>
                      </a:r>
                      <a:endParaRPr lang="es-MX" sz="1400"/>
                    </a:p>
                  </a:txBody>
                  <a:tcPr marL="32881" marR="32881" marT="16440" marB="16440" anchor="ctr"/>
                </a:tc>
                <a:tc>
                  <a:txBody>
                    <a:bodyPr/>
                    <a:lstStyle/>
                    <a:p>
                      <a:r>
                        <a:rPr lang="es-MX" sz="1400"/>
                        <a:t>1982</a:t>
                      </a:r>
                    </a:p>
                  </a:txBody>
                  <a:tcPr marL="32881" marR="32881" marT="16440" marB="16440" anchor="ctr"/>
                </a:tc>
                <a:tc>
                  <a:txBody>
                    <a:bodyPr/>
                    <a:lstStyle/>
                    <a:p>
                      <a:r>
                        <a:rPr lang="es-MX" sz="1400"/>
                        <a:t>1030.97</a:t>
                      </a:r>
                    </a:p>
                  </a:txBody>
                  <a:tcPr marL="32881" marR="32881" marT="16440" marB="16440" anchor="ctr"/>
                </a:tc>
                <a:tc>
                  <a:txBody>
                    <a:bodyPr/>
                    <a:lstStyle/>
                    <a:p>
                      <a:r>
                        <a:rPr lang="es-MX" sz="1400"/>
                        <a:t>45.98%</a:t>
                      </a:r>
                    </a:p>
                  </a:txBody>
                  <a:tcPr marL="32881" marR="32881" marT="16440" marB="16440" anchor="ctr"/>
                </a:tc>
                <a:tc>
                  <a:txBody>
                    <a:bodyPr/>
                    <a:lstStyle/>
                    <a:p>
                      <a:r>
                        <a:rPr lang="es-MX" sz="1400"/>
                        <a:t>6.51%</a:t>
                      </a:r>
                    </a:p>
                  </a:txBody>
                  <a:tcPr marL="32881" marR="32881" marT="16440" marB="16440" anchor="ctr"/>
                </a:tc>
                <a:tc>
                  <a:txBody>
                    <a:bodyPr/>
                    <a:lstStyle/>
                    <a:p>
                      <a:r>
                        <a:rPr lang="es-MX" sz="1400"/>
                        <a:t>24.36%</a:t>
                      </a:r>
                    </a:p>
                  </a:txBody>
                  <a:tcPr marL="32881" marR="32881" marT="16440" marB="16440" anchor="ctr"/>
                </a:tc>
                <a:extLst>
                  <a:ext uri="{0D108BD9-81ED-4DB2-BD59-A6C34878D82A}">
                    <a16:rowId xmlns:a16="http://schemas.microsoft.com/office/drawing/2014/main" xmlns="" val="10008"/>
                  </a:ext>
                </a:extLst>
              </a:tr>
              <a:tr h="422637">
                <a:tc>
                  <a:txBody>
                    <a:bodyPr/>
                    <a:lstStyle/>
                    <a:p>
                      <a:r>
                        <a:rPr lang="es-MX" sz="1400">
                          <a:hlinkClick r:id="rId11"/>
                        </a:rPr>
                        <a:t>Miguel de la Madrid Hurtado</a:t>
                      </a:r>
                      <a:endParaRPr lang="es-MX" sz="1400"/>
                    </a:p>
                  </a:txBody>
                  <a:tcPr marL="32881" marR="32881" marT="16440" marB="16440" anchor="ctr"/>
                </a:tc>
                <a:tc>
                  <a:txBody>
                    <a:bodyPr/>
                    <a:lstStyle/>
                    <a:p>
                      <a:r>
                        <a:rPr lang="es-MX" sz="1400"/>
                        <a:t>1988</a:t>
                      </a:r>
                    </a:p>
                  </a:txBody>
                  <a:tcPr marL="32881" marR="32881" marT="16440" marB="16440" anchor="ctr"/>
                </a:tc>
                <a:tc>
                  <a:txBody>
                    <a:bodyPr/>
                    <a:lstStyle/>
                    <a:p>
                      <a:r>
                        <a:rPr lang="es-MX" sz="1400"/>
                        <a:t>1042.07</a:t>
                      </a:r>
                    </a:p>
                  </a:txBody>
                  <a:tcPr marL="32881" marR="32881" marT="16440" marB="16440" anchor="ctr"/>
                </a:tc>
                <a:tc>
                  <a:txBody>
                    <a:bodyPr/>
                    <a:lstStyle/>
                    <a:p>
                      <a:r>
                        <a:rPr lang="es-MX" sz="1400"/>
                        <a:t>1.08%</a:t>
                      </a:r>
                    </a:p>
                  </a:txBody>
                  <a:tcPr marL="32881" marR="32881" marT="16440" marB="16440" anchor="ctr"/>
                </a:tc>
                <a:tc>
                  <a:txBody>
                    <a:bodyPr/>
                    <a:lstStyle/>
                    <a:p>
                      <a:r>
                        <a:rPr lang="es-MX" sz="1400"/>
                        <a:t>0.18%</a:t>
                      </a:r>
                    </a:p>
                  </a:txBody>
                  <a:tcPr marL="32881" marR="32881" marT="16440" marB="16440" anchor="ctr"/>
                </a:tc>
                <a:tc>
                  <a:txBody>
                    <a:bodyPr/>
                    <a:lstStyle/>
                    <a:p>
                      <a:r>
                        <a:rPr lang="es-MX" sz="1400"/>
                        <a:t>-10.07%</a:t>
                      </a:r>
                    </a:p>
                  </a:txBody>
                  <a:tcPr marL="32881" marR="32881" marT="16440" marB="16440" anchor="ctr"/>
                </a:tc>
                <a:extLst>
                  <a:ext uri="{0D108BD9-81ED-4DB2-BD59-A6C34878D82A}">
                    <a16:rowId xmlns:a16="http://schemas.microsoft.com/office/drawing/2014/main" xmlns="" val="10009"/>
                  </a:ext>
                </a:extLst>
              </a:tr>
              <a:tr h="422637">
                <a:tc>
                  <a:txBody>
                    <a:bodyPr/>
                    <a:lstStyle/>
                    <a:p>
                      <a:r>
                        <a:rPr lang="es-MX" sz="1400">
                          <a:hlinkClick r:id="rId12"/>
                        </a:rPr>
                        <a:t>Carlos Salinas de Gortari</a:t>
                      </a:r>
                      <a:endParaRPr lang="es-MX" sz="1400"/>
                    </a:p>
                  </a:txBody>
                  <a:tcPr marL="32881" marR="32881" marT="16440" marB="16440" anchor="ctr"/>
                </a:tc>
                <a:tc>
                  <a:txBody>
                    <a:bodyPr/>
                    <a:lstStyle/>
                    <a:p>
                      <a:r>
                        <a:rPr lang="es-MX" sz="1400"/>
                        <a:t>1994</a:t>
                      </a:r>
                    </a:p>
                  </a:txBody>
                  <a:tcPr marL="32881" marR="32881" marT="16440" marB="16440" anchor="ctr"/>
                </a:tc>
                <a:tc>
                  <a:txBody>
                    <a:bodyPr/>
                    <a:lstStyle/>
                    <a:p>
                      <a:r>
                        <a:rPr lang="es-MX" sz="1400"/>
                        <a:t>1311.66</a:t>
                      </a:r>
                    </a:p>
                  </a:txBody>
                  <a:tcPr marL="32881" marR="32881" marT="16440" marB="16440" anchor="ctr"/>
                </a:tc>
                <a:tc>
                  <a:txBody>
                    <a:bodyPr/>
                    <a:lstStyle/>
                    <a:p>
                      <a:r>
                        <a:rPr lang="es-MX" sz="1400"/>
                        <a:t>25.87%</a:t>
                      </a:r>
                    </a:p>
                  </a:txBody>
                  <a:tcPr marL="32881" marR="32881" marT="16440" marB="16440" anchor="ctr"/>
                </a:tc>
                <a:tc>
                  <a:txBody>
                    <a:bodyPr/>
                    <a:lstStyle/>
                    <a:p>
                      <a:r>
                        <a:rPr lang="es-MX" sz="1400" dirty="0"/>
                        <a:t>3.91%</a:t>
                      </a:r>
                    </a:p>
                  </a:txBody>
                  <a:tcPr marL="32881" marR="32881" marT="16440" marB="16440" anchor="ctr"/>
                </a:tc>
                <a:tc>
                  <a:txBody>
                    <a:bodyPr/>
                    <a:lstStyle/>
                    <a:p>
                      <a:r>
                        <a:rPr lang="es-MX" sz="1400"/>
                        <a:t>12.42%</a:t>
                      </a:r>
                    </a:p>
                  </a:txBody>
                  <a:tcPr marL="32881" marR="32881" marT="16440" marB="16440" anchor="ctr"/>
                </a:tc>
                <a:extLst>
                  <a:ext uri="{0D108BD9-81ED-4DB2-BD59-A6C34878D82A}">
                    <a16:rowId xmlns:a16="http://schemas.microsoft.com/office/drawing/2014/main" xmlns="" val="10010"/>
                  </a:ext>
                </a:extLst>
              </a:tr>
              <a:tr h="422637">
                <a:tc>
                  <a:txBody>
                    <a:bodyPr/>
                    <a:lstStyle/>
                    <a:p>
                      <a:r>
                        <a:rPr lang="es-MX" sz="1400">
                          <a:hlinkClick r:id="rId13"/>
                        </a:rPr>
                        <a:t>Ernesto Zedillo Ponce de León</a:t>
                      </a:r>
                      <a:endParaRPr lang="es-MX" sz="1400"/>
                    </a:p>
                  </a:txBody>
                  <a:tcPr marL="32881" marR="32881" marT="16440" marB="16440" anchor="ctr"/>
                </a:tc>
                <a:tc>
                  <a:txBody>
                    <a:bodyPr/>
                    <a:lstStyle/>
                    <a:p>
                      <a:r>
                        <a:rPr lang="es-MX" sz="1400"/>
                        <a:t>2000</a:t>
                      </a:r>
                    </a:p>
                  </a:txBody>
                  <a:tcPr marL="32881" marR="32881" marT="16440" marB="16440" anchor="ctr"/>
                </a:tc>
                <a:tc>
                  <a:txBody>
                    <a:bodyPr/>
                    <a:lstStyle/>
                    <a:p>
                      <a:r>
                        <a:rPr lang="es-MX" sz="1400"/>
                        <a:t>1651.50</a:t>
                      </a:r>
                    </a:p>
                  </a:txBody>
                  <a:tcPr marL="32881" marR="32881" marT="16440" marB="16440" anchor="ctr"/>
                </a:tc>
                <a:tc>
                  <a:txBody>
                    <a:bodyPr/>
                    <a:lstStyle/>
                    <a:p>
                      <a:r>
                        <a:rPr lang="es-MX" sz="1400" dirty="0"/>
                        <a:t>22.18%</a:t>
                      </a:r>
                    </a:p>
                  </a:txBody>
                  <a:tcPr marL="32881" marR="32881" marT="16440" marB="16440" anchor="ctr"/>
                </a:tc>
                <a:tc>
                  <a:txBody>
                    <a:bodyPr/>
                    <a:lstStyle/>
                    <a:p>
                      <a:r>
                        <a:rPr lang="es-MX" sz="1400"/>
                        <a:t>3.39%</a:t>
                      </a:r>
                    </a:p>
                  </a:txBody>
                  <a:tcPr marL="32881" marR="32881" marT="16440" marB="16440" anchor="ctr"/>
                </a:tc>
                <a:tc>
                  <a:txBody>
                    <a:bodyPr/>
                    <a:lstStyle/>
                    <a:p>
                      <a:r>
                        <a:rPr lang="es-MX" sz="1400"/>
                        <a:t>11.18%</a:t>
                      </a:r>
                    </a:p>
                  </a:txBody>
                  <a:tcPr marL="32881" marR="32881" marT="16440" marB="16440" anchor="ctr"/>
                </a:tc>
                <a:extLst>
                  <a:ext uri="{0D108BD9-81ED-4DB2-BD59-A6C34878D82A}">
                    <a16:rowId xmlns:a16="http://schemas.microsoft.com/office/drawing/2014/main" xmlns="" val="10011"/>
                  </a:ext>
                </a:extLst>
              </a:tr>
              <a:tr h="422637">
                <a:tc>
                  <a:txBody>
                    <a:bodyPr/>
                    <a:lstStyle/>
                    <a:p>
                      <a:r>
                        <a:rPr lang="es-MX" sz="1400">
                          <a:hlinkClick r:id="rId14"/>
                        </a:rPr>
                        <a:t>Vicente Fox Quesada</a:t>
                      </a:r>
                      <a:endParaRPr lang="es-MX" sz="1400"/>
                    </a:p>
                  </a:txBody>
                  <a:tcPr marL="32881" marR="32881" marT="16440" marB="16440" anchor="ctr"/>
                </a:tc>
                <a:tc>
                  <a:txBody>
                    <a:bodyPr/>
                    <a:lstStyle/>
                    <a:p>
                      <a:r>
                        <a:rPr lang="es-MX" sz="1400"/>
                        <a:t>2006</a:t>
                      </a:r>
                    </a:p>
                  </a:txBody>
                  <a:tcPr marL="32881" marR="32881" marT="16440" marB="16440" anchor="ctr"/>
                </a:tc>
                <a:tc>
                  <a:txBody>
                    <a:bodyPr/>
                    <a:lstStyle/>
                    <a:p>
                      <a:r>
                        <a:rPr lang="es-MX" sz="1400"/>
                        <a:t>1900.89/</a:t>
                      </a:r>
                      <a:br>
                        <a:rPr lang="es-MX" sz="1400"/>
                      </a:br>
                      <a:r>
                        <a:rPr lang="es-MX" sz="1400"/>
                        <a:t>8563.59</a:t>
                      </a:r>
                    </a:p>
                  </a:txBody>
                  <a:tcPr marL="32881" marR="32881" marT="16440" marB="16440" anchor="ctr"/>
                </a:tc>
                <a:tc>
                  <a:txBody>
                    <a:bodyPr/>
                    <a:lstStyle/>
                    <a:p>
                      <a:r>
                        <a:rPr lang="es-MX" sz="1400"/>
                        <a:t>14.80%</a:t>
                      </a:r>
                    </a:p>
                  </a:txBody>
                  <a:tcPr marL="32881" marR="32881" marT="16440" marB="16440" anchor="ctr"/>
                </a:tc>
                <a:tc>
                  <a:txBody>
                    <a:bodyPr/>
                    <a:lstStyle/>
                    <a:p>
                      <a:r>
                        <a:rPr lang="es-MX" sz="1400"/>
                        <a:t>2.03%</a:t>
                      </a:r>
                    </a:p>
                  </a:txBody>
                  <a:tcPr marL="32881" marR="32881" marT="16440" marB="16440" anchor="ctr"/>
                </a:tc>
                <a:tc>
                  <a:txBody>
                    <a:bodyPr/>
                    <a:lstStyle/>
                    <a:p>
                      <a:r>
                        <a:rPr lang="es-MX" sz="1400"/>
                        <a:t>4.47%</a:t>
                      </a:r>
                    </a:p>
                  </a:txBody>
                  <a:tcPr marL="32881" marR="32881" marT="16440" marB="16440" anchor="ctr"/>
                </a:tc>
                <a:extLst>
                  <a:ext uri="{0D108BD9-81ED-4DB2-BD59-A6C34878D82A}">
                    <a16:rowId xmlns:a16="http://schemas.microsoft.com/office/drawing/2014/main" xmlns="" val="10012"/>
                  </a:ext>
                </a:extLst>
              </a:tr>
              <a:tr h="422637">
                <a:tc>
                  <a:txBody>
                    <a:bodyPr/>
                    <a:lstStyle/>
                    <a:p>
                      <a:r>
                        <a:rPr lang="es-MX" sz="1400">
                          <a:hlinkClick r:id="rId15"/>
                        </a:rPr>
                        <a:t>Felipe Calderón Hinojosa</a:t>
                      </a:r>
                      <a:endParaRPr lang="es-MX" sz="1400"/>
                    </a:p>
                  </a:txBody>
                  <a:tcPr marL="32881" marR="32881" marT="16440" marB="16440" anchor="ctr"/>
                </a:tc>
                <a:tc>
                  <a:txBody>
                    <a:bodyPr/>
                    <a:lstStyle/>
                    <a:p>
                      <a:r>
                        <a:rPr lang="es-MX" sz="1400"/>
                        <a:t>2012</a:t>
                      </a:r>
                    </a:p>
                  </a:txBody>
                  <a:tcPr marL="32881" marR="32881" marT="16440" marB="16440" anchor="ctr"/>
                </a:tc>
                <a:tc>
                  <a:txBody>
                    <a:bodyPr/>
                    <a:lstStyle/>
                    <a:p>
                      <a:r>
                        <a:rPr lang="es-MX" sz="1400"/>
                        <a:t>9634.72</a:t>
                      </a:r>
                    </a:p>
                  </a:txBody>
                  <a:tcPr marL="32881" marR="32881" marT="16440" marB="16440" anchor="ctr"/>
                </a:tc>
                <a:tc>
                  <a:txBody>
                    <a:bodyPr/>
                    <a:lstStyle/>
                    <a:p>
                      <a:r>
                        <a:rPr lang="es-MX" sz="1400"/>
                        <a:t>12.51%</a:t>
                      </a:r>
                    </a:p>
                  </a:txBody>
                  <a:tcPr marL="32881" marR="32881" marT="16440" marB="16440" anchor="ctr"/>
                </a:tc>
                <a:tc>
                  <a:txBody>
                    <a:bodyPr/>
                    <a:lstStyle/>
                    <a:p>
                      <a:r>
                        <a:rPr lang="es-MX" sz="1400"/>
                        <a:t>2.04%</a:t>
                      </a:r>
                    </a:p>
                  </a:txBody>
                  <a:tcPr marL="32881" marR="32881" marT="16440" marB="16440" anchor="ctr"/>
                </a:tc>
                <a:tc>
                  <a:txBody>
                    <a:bodyPr/>
                    <a:lstStyle/>
                    <a:p>
                      <a:r>
                        <a:rPr lang="es-MX" sz="1400" dirty="0"/>
                        <a:t>2.02%</a:t>
                      </a:r>
                    </a:p>
                  </a:txBody>
                  <a:tcPr marL="32881" marR="32881" marT="16440" marB="16440" anchor="ctr"/>
                </a:tc>
                <a:extLst>
                  <a:ext uri="{0D108BD9-81ED-4DB2-BD59-A6C34878D82A}">
                    <a16:rowId xmlns:a16="http://schemas.microsoft.com/office/drawing/2014/main" xmlns="" val="10013"/>
                  </a:ext>
                </a:extLst>
              </a:tr>
            </a:tbl>
          </a:graphicData>
        </a:graphic>
      </p:graphicFrame>
      <p:sp>
        <p:nvSpPr>
          <p:cNvPr id="3" name="Marcador de número de diapositiva 2"/>
          <p:cNvSpPr>
            <a:spLocks noGrp="1"/>
          </p:cNvSpPr>
          <p:nvPr>
            <p:ph type="sldNum" sz="quarter" idx="12"/>
          </p:nvPr>
        </p:nvSpPr>
        <p:spPr/>
        <p:txBody>
          <a:bodyPr/>
          <a:lstStyle/>
          <a:p>
            <a:fld id="{3B4DB31B-BDFE-44D2-9747-69307C65B61F}" type="slidenum">
              <a:rPr lang="es-MX" smtClean="0"/>
              <a:t>10</a:t>
            </a:fld>
            <a:endParaRPr lang="es-MX"/>
          </a:p>
        </p:txBody>
      </p:sp>
    </p:spTree>
    <p:extLst>
      <p:ext uri="{BB962C8B-B14F-4D97-AF65-F5344CB8AC3E}">
        <p14:creationId xmlns:p14="http://schemas.microsoft.com/office/powerpoint/2010/main" val="2742906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2269255"/>
              </p:ext>
            </p:extLst>
          </p:nvPr>
        </p:nvGraphicFramePr>
        <p:xfrm>
          <a:off x="1" y="0"/>
          <a:ext cx="9144000" cy="6938460"/>
        </p:xfrm>
        <a:graphic>
          <a:graphicData uri="http://schemas.openxmlformats.org/drawingml/2006/table">
            <a:tbl>
              <a:tblPr>
                <a:tableStyleId>{E269D01E-BC32-4049-B463-5C60D7B0CCD2}</a:tableStyleId>
              </a:tblPr>
              <a:tblGrid>
                <a:gridCol w="1016000">
                  <a:extLst>
                    <a:ext uri="{9D8B030D-6E8A-4147-A177-3AD203B41FA5}">
                      <a16:colId xmlns:a16="http://schemas.microsoft.com/office/drawing/2014/main" xmlns="" val="20000"/>
                    </a:ext>
                  </a:extLst>
                </a:gridCol>
                <a:gridCol w="1016000">
                  <a:extLst>
                    <a:ext uri="{9D8B030D-6E8A-4147-A177-3AD203B41FA5}">
                      <a16:colId xmlns:a16="http://schemas.microsoft.com/office/drawing/2014/main" xmlns="" val="20001"/>
                    </a:ext>
                  </a:extLst>
                </a:gridCol>
                <a:gridCol w="1016000">
                  <a:extLst>
                    <a:ext uri="{9D8B030D-6E8A-4147-A177-3AD203B41FA5}">
                      <a16:colId xmlns:a16="http://schemas.microsoft.com/office/drawing/2014/main" xmlns="" val="20002"/>
                    </a:ext>
                  </a:extLst>
                </a:gridCol>
                <a:gridCol w="1016000">
                  <a:extLst>
                    <a:ext uri="{9D8B030D-6E8A-4147-A177-3AD203B41FA5}">
                      <a16:colId xmlns:a16="http://schemas.microsoft.com/office/drawing/2014/main" xmlns="" val="20003"/>
                    </a:ext>
                  </a:extLst>
                </a:gridCol>
                <a:gridCol w="1016000">
                  <a:extLst>
                    <a:ext uri="{9D8B030D-6E8A-4147-A177-3AD203B41FA5}">
                      <a16:colId xmlns:a16="http://schemas.microsoft.com/office/drawing/2014/main" xmlns="" val="20004"/>
                    </a:ext>
                  </a:extLst>
                </a:gridCol>
                <a:gridCol w="1016000">
                  <a:extLst>
                    <a:ext uri="{9D8B030D-6E8A-4147-A177-3AD203B41FA5}">
                      <a16:colId xmlns:a16="http://schemas.microsoft.com/office/drawing/2014/main" xmlns="" val="20005"/>
                    </a:ext>
                  </a:extLst>
                </a:gridCol>
                <a:gridCol w="1016000">
                  <a:extLst>
                    <a:ext uri="{9D8B030D-6E8A-4147-A177-3AD203B41FA5}">
                      <a16:colId xmlns:a16="http://schemas.microsoft.com/office/drawing/2014/main" xmlns="" val="20006"/>
                    </a:ext>
                  </a:extLst>
                </a:gridCol>
                <a:gridCol w="1016000">
                  <a:extLst>
                    <a:ext uri="{9D8B030D-6E8A-4147-A177-3AD203B41FA5}">
                      <a16:colId xmlns:a16="http://schemas.microsoft.com/office/drawing/2014/main" xmlns="" val="20007"/>
                    </a:ext>
                  </a:extLst>
                </a:gridCol>
                <a:gridCol w="1016000">
                  <a:extLst>
                    <a:ext uri="{9D8B030D-6E8A-4147-A177-3AD203B41FA5}">
                      <a16:colId xmlns:a16="http://schemas.microsoft.com/office/drawing/2014/main" xmlns="" val="20008"/>
                    </a:ext>
                  </a:extLst>
                </a:gridCol>
              </a:tblGrid>
              <a:tr h="632929">
                <a:tc>
                  <a:txBody>
                    <a:bodyPr/>
                    <a:lstStyle/>
                    <a:p>
                      <a:r>
                        <a:rPr lang="es-MX" sz="1200" dirty="0"/>
                        <a:t>Presidente</a:t>
                      </a:r>
                      <a:endParaRPr lang="es-MX" sz="1200" dirty="0">
                        <a:solidFill>
                          <a:schemeClr val="tx1"/>
                        </a:solidFill>
                      </a:endParaRPr>
                    </a:p>
                  </a:txBody>
                  <a:tcPr marL="24369" marR="24369" marT="12184" marB="12184" anchor="ctr"/>
                </a:tc>
                <a:tc>
                  <a:txBody>
                    <a:bodyPr/>
                    <a:lstStyle/>
                    <a:p>
                      <a:r>
                        <a:rPr lang="es-MX" sz="1200"/>
                        <a:t>Fin de sexenio</a:t>
                      </a:r>
                    </a:p>
                  </a:txBody>
                  <a:tcPr marL="24369" marR="24369" marT="12184" marB="12184" anchor="ctr"/>
                </a:tc>
                <a:tc>
                  <a:txBody>
                    <a:bodyPr/>
                    <a:lstStyle/>
                    <a:p>
                      <a:r>
                        <a:rPr lang="es-MX" sz="1200"/>
                        <a:t>INPC Final</a:t>
                      </a:r>
                    </a:p>
                  </a:txBody>
                  <a:tcPr marL="24369" marR="24369" marT="12184" marB="12184" anchor="ctr"/>
                </a:tc>
                <a:tc>
                  <a:txBody>
                    <a:bodyPr/>
                    <a:lstStyle/>
                    <a:p>
                      <a:r>
                        <a:rPr lang="es-MX" sz="1200"/>
                        <a:t>Inflación</a:t>
                      </a:r>
                    </a:p>
                  </a:txBody>
                  <a:tcPr marL="24369" marR="24369" marT="12184" marB="12184" anchor="ctr"/>
                </a:tc>
                <a:tc>
                  <a:txBody>
                    <a:bodyPr/>
                    <a:lstStyle/>
                    <a:p>
                      <a:r>
                        <a:rPr lang="es-MX" sz="1200"/>
                        <a:t>Valor Del Dolar</a:t>
                      </a:r>
                    </a:p>
                  </a:txBody>
                  <a:tcPr marL="24369" marR="24369" marT="12184" marB="12184" anchor="ctr"/>
                </a:tc>
                <a:tc>
                  <a:txBody>
                    <a:bodyPr/>
                    <a:lstStyle/>
                    <a:p>
                      <a:r>
                        <a:rPr lang="es-MX" sz="1200"/>
                        <a:t>Devalua- </a:t>
                      </a:r>
                      <a:br>
                        <a:rPr lang="es-MX" sz="1200"/>
                      </a:br>
                      <a:r>
                        <a:rPr lang="es-MX" sz="1200"/>
                        <a:t>ción</a:t>
                      </a:r>
                    </a:p>
                  </a:txBody>
                  <a:tcPr marL="24369" marR="24369" marT="12184" marB="12184" anchor="ctr"/>
                </a:tc>
                <a:tc>
                  <a:txBody>
                    <a:bodyPr/>
                    <a:lstStyle/>
                    <a:p>
                      <a:r>
                        <a:rPr lang="es-MX" sz="1200"/>
                        <a:t>Salario Mínimo Final</a:t>
                      </a:r>
                    </a:p>
                  </a:txBody>
                  <a:tcPr marL="24369" marR="24369" marT="12184" marB="12184" anchor="ctr"/>
                </a:tc>
                <a:tc>
                  <a:txBody>
                    <a:bodyPr/>
                    <a:lstStyle/>
                    <a:p>
                      <a:r>
                        <a:rPr lang="es-MX" sz="1200"/>
                        <a:t>% Varia- </a:t>
                      </a:r>
                      <a:br>
                        <a:rPr lang="es-MX" sz="1200"/>
                      </a:br>
                      <a:r>
                        <a:rPr lang="es-MX" sz="1200"/>
                        <a:t>ción</a:t>
                      </a:r>
                    </a:p>
                  </a:txBody>
                  <a:tcPr marL="24369" marR="24369" marT="12184" marB="12184" anchor="ctr"/>
                </a:tc>
                <a:tc>
                  <a:txBody>
                    <a:bodyPr/>
                    <a:lstStyle/>
                    <a:p>
                      <a:r>
                        <a:rPr lang="es-MX" sz="1200"/>
                        <a:t>+ o - del Poder de compra</a:t>
                      </a:r>
                    </a:p>
                  </a:txBody>
                  <a:tcPr marL="24369" marR="24369" marT="12184" marB="12184" anchor="ctr"/>
                </a:tc>
                <a:extLst>
                  <a:ext uri="{0D108BD9-81ED-4DB2-BD59-A6C34878D82A}">
                    <a16:rowId xmlns:a16="http://schemas.microsoft.com/office/drawing/2014/main" xmlns="" val="10000"/>
                  </a:ext>
                </a:extLst>
              </a:tr>
              <a:tr h="532778">
                <a:tc>
                  <a:txBody>
                    <a:bodyPr/>
                    <a:lstStyle/>
                    <a:p>
                      <a:r>
                        <a:rPr lang="es-MX" sz="1200" dirty="0">
                          <a:hlinkClick r:id="rId3"/>
                        </a:rPr>
                        <a:t>Lázaro Cárdenas del Rio</a:t>
                      </a:r>
                      <a:endParaRPr lang="es-MX" sz="1200" dirty="0">
                        <a:solidFill>
                          <a:schemeClr val="tx1"/>
                        </a:solidFill>
                      </a:endParaRPr>
                    </a:p>
                  </a:txBody>
                  <a:tcPr marL="24369" marR="24369" marT="12184" marB="12184" anchor="ctr"/>
                </a:tc>
                <a:tc>
                  <a:txBody>
                    <a:bodyPr/>
                    <a:lstStyle/>
                    <a:p>
                      <a:r>
                        <a:rPr lang="es-MX" sz="1200"/>
                        <a:t>1940</a:t>
                      </a:r>
                    </a:p>
                  </a:txBody>
                  <a:tcPr marL="24369" marR="24369" marT="12184" marB="12184" anchor="ctr"/>
                </a:tc>
                <a:tc>
                  <a:txBody>
                    <a:bodyPr/>
                    <a:lstStyle/>
                    <a:p>
                      <a:r>
                        <a:rPr lang="es-MX" sz="1200"/>
                        <a:t>0.01157</a:t>
                      </a:r>
                    </a:p>
                  </a:txBody>
                  <a:tcPr marL="24369" marR="24369" marT="12184" marB="12184" anchor="ctr"/>
                </a:tc>
                <a:tc>
                  <a:txBody>
                    <a:bodyPr/>
                    <a:lstStyle/>
                    <a:p>
                      <a:r>
                        <a:rPr lang="es-MX" sz="1200"/>
                        <a:t>40.00%</a:t>
                      </a:r>
                    </a:p>
                  </a:txBody>
                  <a:tcPr marL="24369" marR="24369" marT="12184" marB="12184" anchor="ctr"/>
                </a:tc>
                <a:tc>
                  <a:txBody>
                    <a:bodyPr/>
                    <a:lstStyle/>
                    <a:p>
                      <a:r>
                        <a:rPr lang="es-MX" sz="1200"/>
                        <a:t>$ 4.85</a:t>
                      </a:r>
                    </a:p>
                  </a:txBody>
                  <a:tcPr marL="24369" marR="24369" marT="12184" marB="12184" anchor="ctr"/>
                </a:tc>
                <a:tc>
                  <a:txBody>
                    <a:bodyPr/>
                    <a:lstStyle/>
                    <a:p>
                      <a:r>
                        <a:rPr lang="es-MX" sz="1200"/>
                        <a:t>34.72%</a:t>
                      </a:r>
                    </a:p>
                  </a:txBody>
                  <a:tcPr marL="24369" marR="24369" marT="12184" marB="12184" anchor="ctr"/>
                </a:tc>
                <a:tc>
                  <a:txBody>
                    <a:bodyPr/>
                    <a:lstStyle/>
                    <a:p>
                      <a:r>
                        <a:rPr lang="es-MX" sz="1200"/>
                        <a:t>$2.50</a:t>
                      </a:r>
                    </a:p>
                  </a:txBody>
                  <a:tcPr marL="24369" marR="24369" marT="12184" marB="12184" anchor="ctr"/>
                </a:tc>
                <a:tc>
                  <a:txBody>
                    <a:bodyPr/>
                    <a:lstStyle/>
                    <a:p>
                      <a:r>
                        <a:rPr lang="es-MX" sz="1200"/>
                        <a:t>66.67%</a:t>
                      </a:r>
                    </a:p>
                  </a:txBody>
                  <a:tcPr marL="24369" marR="24369" marT="12184" marB="12184" anchor="ctr"/>
                </a:tc>
                <a:tc>
                  <a:txBody>
                    <a:bodyPr/>
                    <a:lstStyle/>
                    <a:p>
                      <a:r>
                        <a:rPr lang="es-MX" sz="1200"/>
                        <a:t>66.67%</a:t>
                      </a:r>
                    </a:p>
                  </a:txBody>
                  <a:tcPr marL="24369" marR="24369" marT="12184" marB="12184" anchor="ctr"/>
                </a:tc>
                <a:extLst>
                  <a:ext uri="{0D108BD9-81ED-4DB2-BD59-A6C34878D82A}">
                    <a16:rowId xmlns:a16="http://schemas.microsoft.com/office/drawing/2014/main" xmlns="" val="10001"/>
                  </a:ext>
                </a:extLst>
              </a:tr>
              <a:tr h="432629">
                <a:tc>
                  <a:txBody>
                    <a:bodyPr/>
                    <a:lstStyle/>
                    <a:p>
                      <a:r>
                        <a:rPr lang="es-MX" sz="1200">
                          <a:hlinkClick r:id="rId4"/>
                        </a:rPr>
                        <a:t>Manuel Avila Camacho</a:t>
                      </a:r>
                      <a:endParaRPr lang="es-MX" sz="1200"/>
                    </a:p>
                  </a:txBody>
                  <a:tcPr marL="24369" marR="24369" marT="12184" marB="12184" anchor="ctr"/>
                </a:tc>
                <a:tc>
                  <a:txBody>
                    <a:bodyPr/>
                    <a:lstStyle/>
                    <a:p>
                      <a:r>
                        <a:rPr lang="es-MX" sz="1200"/>
                        <a:t>1946</a:t>
                      </a:r>
                    </a:p>
                  </a:txBody>
                  <a:tcPr marL="24369" marR="24369" marT="12184" marB="12184" anchor="ctr"/>
                </a:tc>
                <a:tc>
                  <a:txBody>
                    <a:bodyPr/>
                    <a:lstStyle/>
                    <a:p>
                      <a:r>
                        <a:rPr lang="es-MX" sz="1200"/>
                        <a:t>0.02617</a:t>
                      </a:r>
                    </a:p>
                  </a:txBody>
                  <a:tcPr marL="24369" marR="24369" marT="12184" marB="12184" anchor="ctr"/>
                </a:tc>
                <a:tc>
                  <a:txBody>
                    <a:bodyPr/>
                    <a:lstStyle/>
                    <a:p>
                      <a:r>
                        <a:rPr lang="es-MX" sz="1200"/>
                        <a:t>126.19%</a:t>
                      </a:r>
                    </a:p>
                  </a:txBody>
                  <a:tcPr marL="24369" marR="24369" marT="12184" marB="12184" anchor="ctr"/>
                </a:tc>
                <a:tc>
                  <a:txBody>
                    <a:bodyPr/>
                    <a:lstStyle/>
                    <a:p>
                      <a:r>
                        <a:rPr lang="es-MX" sz="1200"/>
                        <a:t>$ 4.85</a:t>
                      </a:r>
                    </a:p>
                  </a:txBody>
                  <a:tcPr marL="24369" marR="24369" marT="12184" marB="12184" anchor="ctr"/>
                </a:tc>
                <a:tc>
                  <a:txBody>
                    <a:bodyPr/>
                    <a:lstStyle/>
                    <a:p>
                      <a:r>
                        <a:rPr lang="es-MX" sz="1200"/>
                        <a:t>-</a:t>
                      </a:r>
                    </a:p>
                  </a:txBody>
                  <a:tcPr marL="24369" marR="24369" marT="12184" marB="12184" anchor="ctr"/>
                </a:tc>
                <a:tc>
                  <a:txBody>
                    <a:bodyPr/>
                    <a:lstStyle/>
                    <a:p>
                      <a:r>
                        <a:rPr lang="es-MX" sz="1200"/>
                        <a:t>$4.50</a:t>
                      </a:r>
                    </a:p>
                  </a:txBody>
                  <a:tcPr marL="24369" marR="24369" marT="12184" marB="12184" anchor="ctr"/>
                </a:tc>
                <a:tc>
                  <a:txBody>
                    <a:bodyPr/>
                    <a:lstStyle/>
                    <a:p>
                      <a:r>
                        <a:rPr lang="es-MX" sz="1200"/>
                        <a:t>80.00%</a:t>
                      </a:r>
                    </a:p>
                  </a:txBody>
                  <a:tcPr marL="24369" marR="24369" marT="12184" marB="12184" anchor="ctr"/>
                </a:tc>
                <a:tc>
                  <a:txBody>
                    <a:bodyPr/>
                    <a:lstStyle/>
                    <a:p>
                      <a:r>
                        <a:rPr lang="es-MX" sz="1200"/>
                        <a:t>-36.60%</a:t>
                      </a:r>
                    </a:p>
                  </a:txBody>
                  <a:tcPr marL="24369" marR="24369" marT="12184" marB="12184" anchor="ctr"/>
                </a:tc>
                <a:extLst>
                  <a:ext uri="{0D108BD9-81ED-4DB2-BD59-A6C34878D82A}">
                    <a16:rowId xmlns:a16="http://schemas.microsoft.com/office/drawing/2014/main" xmlns="" val="10002"/>
                  </a:ext>
                </a:extLst>
              </a:tr>
              <a:tr h="432629">
                <a:tc>
                  <a:txBody>
                    <a:bodyPr/>
                    <a:lstStyle/>
                    <a:p>
                      <a:r>
                        <a:rPr lang="es-MX" sz="1200">
                          <a:hlinkClick r:id="rId5"/>
                        </a:rPr>
                        <a:t>Miguel Alemán Valdés</a:t>
                      </a:r>
                      <a:endParaRPr lang="es-MX" sz="1200"/>
                    </a:p>
                  </a:txBody>
                  <a:tcPr marL="24369" marR="24369" marT="12184" marB="12184" anchor="ctr"/>
                </a:tc>
                <a:tc>
                  <a:txBody>
                    <a:bodyPr/>
                    <a:lstStyle/>
                    <a:p>
                      <a:r>
                        <a:rPr lang="es-MX" sz="1200"/>
                        <a:t>1952</a:t>
                      </a:r>
                    </a:p>
                  </a:txBody>
                  <a:tcPr marL="24369" marR="24369" marT="12184" marB="12184" anchor="ctr"/>
                </a:tc>
                <a:tc>
                  <a:txBody>
                    <a:bodyPr/>
                    <a:lstStyle/>
                    <a:p>
                      <a:r>
                        <a:rPr lang="es-MX" sz="1200"/>
                        <a:t>0.0460</a:t>
                      </a:r>
                    </a:p>
                  </a:txBody>
                  <a:tcPr marL="24369" marR="24369" marT="12184" marB="12184" anchor="ctr"/>
                </a:tc>
                <a:tc>
                  <a:txBody>
                    <a:bodyPr/>
                    <a:lstStyle/>
                    <a:p>
                      <a:r>
                        <a:rPr lang="es-MX" sz="1200"/>
                        <a:t>75.77%</a:t>
                      </a:r>
                    </a:p>
                  </a:txBody>
                  <a:tcPr marL="24369" marR="24369" marT="12184" marB="12184" anchor="ctr"/>
                </a:tc>
                <a:tc>
                  <a:txBody>
                    <a:bodyPr/>
                    <a:lstStyle/>
                    <a:p>
                      <a:r>
                        <a:rPr lang="es-MX" sz="1200"/>
                        <a:t>$ 8.65</a:t>
                      </a:r>
                    </a:p>
                  </a:txBody>
                  <a:tcPr marL="24369" marR="24369" marT="12184" marB="12184" anchor="ctr"/>
                </a:tc>
                <a:tc>
                  <a:txBody>
                    <a:bodyPr/>
                    <a:lstStyle/>
                    <a:p>
                      <a:r>
                        <a:rPr lang="es-MX" sz="1200"/>
                        <a:t>78.35%</a:t>
                      </a:r>
                    </a:p>
                  </a:txBody>
                  <a:tcPr marL="24369" marR="24369" marT="12184" marB="12184" anchor="ctr"/>
                </a:tc>
                <a:tc>
                  <a:txBody>
                    <a:bodyPr/>
                    <a:lstStyle/>
                    <a:p>
                      <a:r>
                        <a:rPr lang="es-MX" sz="1200"/>
                        <a:t>$6.70</a:t>
                      </a:r>
                    </a:p>
                  </a:txBody>
                  <a:tcPr marL="24369" marR="24369" marT="12184" marB="12184" anchor="ctr"/>
                </a:tc>
                <a:tc>
                  <a:txBody>
                    <a:bodyPr/>
                    <a:lstStyle/>
                    <a:p>
                      <a:r>
                        <a:rPr lang="es-MX" sz="1200"/>
                        <a:t>48.89%</a:t>
                      </a:r>
                    </a:p>
                  </a:txBody>
                  <a:tcPr marL="24369" marR="24369" marT="12184" marB="12184" anchor="ctr"/>
                </a:tc>
                <a:tc>
                  <a:txBody>
                    <a:bodyPr/>
                    <a:lstStyle/>
                    <a:p>
                      <a:r>
                        <a:rPr lang="es-MX" sz="1200"/>
                        <a:t>-35.48%</a:t>
                      </a:r>
                    </a:p>
                  </a:txBody>
                  <a:tcPr marL="24369" marR="24369" marT="12184" marB="12184" anchor="ctr"/>
                </a:tc>
                <a:extLst>
                  <a:ext uri="{0D108BD9-81ED-4DB2-BD59-A6C34878D82A}">
                    <a16:rowId xmlns:a16="http://schemas.microsoft.com/office/drawing/2014/main" xmlns="" val="10003"/>
                  </a:ext>
                </a:extLst>
              </a:tr>
              <a:tr h="432629">
                <a:tc>
                  <a:txBody>
                    <a:bodyPr/>
                    <a:lstStyle/>
                    <a:p>
                      <a:r>
                        <a:rPr lang="es-MX" sz="1200">
                          <a:hlinkClick r:id="rId6"/>
                        </a:rPr>
                        <a:t>Adolfo Ruiz Cortines</a:t>
                      </a:r>
                      <a:endParaRPr lang="es-MX" sz="1200"/>
                    </a:p>
                  </a:txBody>
                  <a:tcPr marL="24369" marR="24369" marT="12184" marB="12184" anchor="ctr"/>
                </a:tc>
                <a:tc>
                  <a:txBody>
                    <a:bodyPr/>
                    <a:lstStyle/>
                    <a:p>
                      <a:r>
                        <a:rPr lang="es-MX" sz="1200"/>
                        <a:t>1958</a:t>
                      </a:r>
                    </a:p>
                  </a:txBody>
                  <a:tcPr marL="24369" marR="24369" marT="12184" marB="12184" anchor="ctr"/>
                </a:tc>
                <a:tc>
                  <a:txBody>
                    <a:bodyPr/>
                    <a:lstStyle/>
                    <a:p>
                      <a:r>
                        <a:rPr lang="es-MX" sz="1200"/>
                        <a:t>0.0653</a:t>
                      </a:r>
                    </a:p>
                  </a:txBody>
                  <a:tcPr marL="24369" marR="24369" marT="12184" marB="12184" anchor="ctr"/>
                </a:tc>
                <a:tc>
                  <a:txBody>
                    <a:bodyPr/>
                    <a:lstStyle/>
                    <a:p>
                      <a:r>
                        <a:rPr lang="es-MX" sz="1200"/>
                        <a:t>41.96%</a:t>
                      </a:r>
                    </a:p>
                  </a:txBody>
                  <a:tcPr marL="24369" marR="24369" marT="12184" marB="12184" anchor="ctr"/>
                </a:tc>
                <a:tc>
                  <a:txBody>
                    <a:bodyPr/>
                    <a:lstStyle/>
                    <a:p>
                      <a:r>
                        <a:rPr lang="es-MX" sz="1200"/>
                        <a:t>$12.50</a:t>
                      </a:r>
                    </a:p>
                  </a:txBody>
                  <a:tcPr marL="24369" marR="24369" marT="12184" marB="12184" anchor="ctr"/>
                </a:tc>
                <a:tc>
                  <a:txBody>
                    <a:bodyPr/>
                    <a:lstStyle/>
                    <a:p>
                      <a:r>
                        <a:rPr lang="es-MX" sz="1200"/>
                        <a:t>44.51%</a:t>
                      </a:r>
                    </a:p>
                  </a:txBody>
                  <a:tcPr marL="24369" marR="24369" marT="12184" marB="12184" anchor="ctr"/>
                </a:tc>
                <a:tc>
                  <a:txBody>
                    <a:bodyPr/>
                    <a:lstStyle/>
                    <a:p>
                      <a:r>
                        <a:rPr lang="es-MX" sz="1200"/>
                        <a:t>$12.00</a:t>
                      </a:r>
                    </a:p>
                  </a:txBody>
                  <a:tcPr marL="24369" marR="24369" marT="12184" marB="12184" anchor="ctr"/>
                </a:tc>
                <a:tc>
                  <a:txBody>
                    <a:bodyPr/>
                    <a:lstStyle/>
                    <a:p>
                      <a:r>
                        <a:rPr lang="es-MX" sz="1200"/>
                        <a:t>79.10%</a:t>
                      </a:r>
                    </a:p>
                  </a:txBody>
                  <a:tcPr marL="24369" marR="24369" marT="12184" marB="12184" anchor="ctr"/>
                </a:tc>
                <a:tc>
                  <a:txBody>
                    <a:bodyPr/>
                    <a:lstStyle/>
                    <a:p>
                      <a:r>
                        <a:rPr lang="es-MX" sz="1200"/>
                        <a:t>88.54%</a:t>
                      </a:r>
                    </a:p>
                  </a:txBody>
                  <a:tcPr marL="24369" marR="24369" marT="12184" marB="12184" anchor="ctr"/>
                </a:tc>
                <a:extLst>
                  <a:ext uri="{0D108BD9-81ED-4DB2-BD59-A6C34878D82A}">
                    <a16:rowId xmlns:a16="http://schemas.microsoft.com/office/drawing/2014/main" xmlns="" val="10004"/>
                  </a:ext>
                </a:extLst>
              </a:tr>
              <a:tr h="532778">
                <a:tc>
                  <a:txBody>
                    <a:bodyPr/>
                    <a:lstStyle/>
                    <a:p>
                      <a:r>
                        <a:rPr lang="es-MX" sz="1200">
                          <a:hlinkClick r:id="rId7"/>
                        </a:rPr>
                        <a:t>Adolfo López Mateos</a:t>
                      </a:r>
                      <a:endParaRPr lang="es-MX" sz="1200"/>
                    </a:p>
                  </a:txBody>
                  <a:tcPr marL="24369" marR="24369" marT="12184" marB="12184" anchor="ctr"/>
                </a:tc>
                <a:tc>
                  <a:txBody>
                    <a:bodyPr/>
                    <a:lstStyle/>
                    <a:p>
                      <a:r>
                        <a:rPr lang="es-MX" sz="1200"/>
                        <a:t>1964</a:t>
                      </a:r>
                    </a:p>
                  </a:txBody>
                  <a:tcPr marL="24369" marR="24369" marT="12184" marB="12184" anchor="ctr"/>
                </a:tc>
                <a:tc>
                  <a:txBody>
                    <a:bodyPr/>
                    <a:lstStyle/>
                    <a:p>
                      <a:r>
                        <a:rPr lang="es-MX" sz="1200"/>
                        <a:t>0.0750</a:t>
                      </a:r>
                    </a:p>
                  </a:txBody>
                  <a:tcPr marL="24369" marR="24369" marT="12184" marB="12184" anchor="ctr"/>
                </a:tc>
                <a:tc>
                  <a:txBody>
                    <a:bodyPr/>
                    <a:lstStyle/>
                    <a:p>
                      <a:r>
                        <a:rPr lang="es-MX" sz="1200"/>
                        <a:t>14.85%</a:t>
                      </a:r>
                    </a:p>
                  </a:txBody>
                  <a:tcPr marL="24369" marR="24369" marT="12184" marB="12184" anchor="ctr"/>
                </a:tc>
                <a:tc>
                  <a:txBody>
                    <a:bodyPr/>
                    <a:lstStyle/>
                    <a:p>
                      <a:r>
                        <a:rPr lang="es-MX" sz="1200"/>
                        <a:t>$12.50</a:t>
                      </a:r>
                    </a:p>
                  </a:txBody>
                  <a:tcPr marL="24369" marR="24369" marT="12184" marB="12184" anchor="ctr"/>
                </a:tc>
                <a:tc>
                  <a:txBody>
                    <a:bodyPr/>
                    <a:lstStyle/>
                    <a:p>
                      <a:r>
                        <a:rPr lang="es-MX" sz="1200"/>
                        <a:t>-</a:t>
                      </a:r>
                    </a:p>
                  </a:txBody>
                  <a:tcPr marL="24369" marR="24369" marT="12184" marB="12184" anchor="ctr"/>
                </a:tc>
                <a:tc>
                  <a:txBody>
                    <a:bodyPr/>
                    <a:lstStyle/>
                    <a:p>
                      <a:r>
                        <a:rPr lang="es-MX" sz="1200"/>
                        <a:t>$21.50</a:t>
                      </a:r>
                    </a:p>
                  </a:txBody>
                  <a:tcPr marL="24369" marR="24369" marT="12184" marB="12184" anchor="ctr"/>
                </a:tc>
                <a:tc>
                  <a:txBody>
                    <a:bodyPr/>
                    <a:lstStyle/>
                    <a:p>
                      <a:r>
                        <a:rPr lang="es-MX" sz="1200"/>
                        <a:t>79.17%</a:t>
                      </a:r>
                    </a:p>
                  </a:txBody>
                  <a:tcPr marL="24369" marR="24369" marT="12184" marB="12184" anchor="ctr"/>
                </a:tc>
                <a:tc>
                  <a:txBody>
                    <a:bodyPr/>
                    <a:lstStyle/>
                    <a:p>
                      <a:r>
                        <a:rPr lang="es-MX" sz="1200"/>
                        <a:t>432.95%</a:t>
                      </a:r>
                    </a:p>
                  </a:txBody>
                  <a:tcPr marL="24369" marR="24369" marT="12184" marB="12184" anchor="ctr"/>
                </a:tc>
                <a:extLst>
                  <a:ext uri="{0D108BD9-81ED-4DB2-BD59-A6C34878D82A}">
                    <a16:rowId xmlns:a16="http://schemas.microsoft.com/office/drawing/2014/main" xmlns="" val="10005"/>
                  </a:ext>
                </a:extLst>
              </a:tr>
              <a:tr h="432629">
                <a:tc>
                  <a:txBody>
                    <a:bodyPr/>
                    <a:lstStyle/>
                    <a:p>
                      <a:r>
                        <a:rPr lang="es-MX" sz="1200">
                          <a:hlinkClick r:id="rId8"/>
                        </a:rPr>
                        <a:t>Gustavo Díaz Ordaz</a:t>
                      </a:r>
                      <a:endParaRPr lang="es-MX" sz="1200"/>
                    </a:p>
                  </a:txBody>
                  <a:tcPr marL="24369" marR="24369" marT="12184" marB="12184" anchor="ctr"/>
                </a:tc>
                <a:tc>
                  <a:txBody>
                    <a:bodyPr/>
                    <a:lstStyle/>
                    <a:p>
                      <a:r>
                        <a:rPr lang="es-MX" sz="1200"/>
                        <a:t>1970</a:t>
                      </a:r>
                    </a:p>
                  </a:txBody>
                  <a:tcPr marL="24369" marR="24369" marT="12184" marB="12184" anchor="ctr"/>
                </a:tc>
                <a:tc>
                  <a:txBody>
                    <a:bodyPr/>
                    <a:lstStyle/>
                    <a:p>
                      <a:r>
                        <a:rPr lang="es-MX" sz="1200"/>
                        <a:t>0.0875</a:t>
                      </a:r>
                    </a:p>
                  </a:txBody>
                  <a:tcPr marL="24369" marR="24369" marT="12184" marB="12184" anchor="ctr"/>
                </a:tc>
                <a:tc>
                  <a:txBody>
                    <a:bodyPr/>
                    <a:lstStyle/>
                    <a:p>
                      <a:r>
                        <a:rPr lang="es-MX" sz="1200"/>
                        <a:t>16.67%</a:t>
                      </a:r>
                    </a:p>
                  </a:txBody>
                  <a:tcPr marL="24369" marR="24369" marT="12184" marB="12184" anchor="ctr"/>
                </a:tc>
                <a:tc>
                  <a:txBody>
                    <a:bodyPr/>
                    <a:lstStyle/>
                    <a:p>
                      <a:r>
                        <a:rPr lang="es-MX" sz="1200"/>
                        <a:t>$12.50</a:t>
                      </a:r>
                    </a:p>
                  </a:txBody>
                  <a:tcPr marL="24369" marR="24369" marT="12184" marB="12184" anchor="ctr"/>
                </a:tc>
                <a:tc>
                  <a:txBody>
                    <a:bodyPr/>
                    <a:lstStyle/>
                    <a:p>
                      <a:r>
                        <a:rPr lang="es-MX" sz="1200"/>
                        <a:t>-</a:t>
                      </a:r>
                    </a:p>
                  </a:txBody>
                  <a:tcPr marL="24369" marR="24369" marT="12184" marB="12184" anchor="ctr"/>
                </a:tc>
                <a:tc>
                  <a:txBody>
                    <a:bodyPr/>
                    <a:lstStyle/>
                    <a:p>
                      <a:r>
                        <a:rPr lang="es-MX" sz="1200"/>
                        <a:t>$32.00</a:t>
                      </a:r>
                    </a:p>
                  </a:txBody>
                  <a:tcPr marL="24369" marR="24369" marT="12184" marB="12184" anchor="ctr"/>
                </a:tc>
                <a:tc>
                  <a:txBody>
                    <a:bodyPr/>
                    <a:lstStyle/>
                    <a:p>
                      <a:r>
                        <a:rPr lang="es-MX" sz="1200"/>
                        <a:t>48.84%</a:t>
                      </a:r>
                    </a:p>
                  </a:txBody>
                  <a:tcPr marL="24369" marR="24369" marT="12184" marB="12184" anchor="ctr"/>
                </a:tc>
                <a:tc>
                  <a:txBody>
                    <a:bodyPr/>
                    <a:lstStyle/>
                    <a:p>
                      <a:r>
                        <a:rPr lang="es-MX" sz="1200"/>
                        <a:t>193.02%</a:t>
                      </a:r>
                    </a:p>
                  </a:txBody>
                  <a:tcPr marL="24369" marR="24369" marT="12184" marB="12184" anchor="ctr"/>
                </a:tc>
                <a:extLst>
                  <a:ext uri="{0D108BD9-81ED-4DB2-BD59-A6C34878D82A}">
                    <a16:rowId xmlns:a16="http://schemas.microsoft.com/office/drawing/2014/main" xmlns="" val="10006"/>
                  </a:ext>
                </a:extLst>
              </a:tr>
              <a:tr h="532778">
                <a:tc>
                  <a:txBody>
                    <a:bodyPr/>
                    <a:lstStyle/>
                    <a:p>
                      <a:r>
                        <a:rPr lang="es-MX" sz="1200">
                          <a:hlinkClick r:id="rId9"/>
                        </a:rPr>
                        <a:t>Luis Echeverría Alvarez</a:t>
                      </a:r>
                      <a:endParaRPr lang="es-MX" sz="1200"/>
                    </a:p>
                  </a:txBody>
                  <a:tcPr marL="24369" marR="24369" marT="12184" marB="12184" anchor="ctr"/>
                </a:tc>
                <a:tc>
                  <a:txBody>
                    <a:bodyPr/>
                    <a:lstStyle/>
                    <a:p>
                      <a:r>
                        <a:rPr lang="es-MX" sz="1200"/>
                        <a:t>1976</a:t>
                      </a:r>
                    </a:p>
                  </a:txBody>
                  <a:tcPr marL="24369" marR="24369" marT="12184" marB="12184" anchor="ctr"/>
                </a:tc>
                <a:tc>
                  <a:txBody>
                    <a:bodyPr/>
                    <a:lstStyle/>
                    <a:p>
                      <a:r>
                        <a:rPr lang="es-MX" sz="1200"/>
                        <a:t>0.1978</a:t>
                      </a:r>
                    </a:p>
                  </a:txBody>
                  <a:tcPr marL="24369" marR="24369" marT="12184" marB="12184" anchor="ctr"/>
                </a:tc>
                <a:tc>
                  <a:txBody>
                    <a:bodyPr/>
                    <a:lstStyle/>
                    <a:p>
                      <a:r>
                        <a:rPr lang="es-MX" sz="1200"/>
                        <a:t>126.06%</a:t>
                      </a:r>
                    </a:p>
                  </a:txBody>
                  <a:tcPr marL="24369" marR="24369" marT="12184" marB="12184" anchor="ctr"/>
                </a:tc>
                <a:tc>
                  <a:txBody>
                    <a:bodyPr/>
                    <a:lstStyle/>
                    <a:p>
                      <a:r>
                        <a:rPr lang="es-MX" sz="1200"/>
                        <a:t>$15.36</a:t>
                      </a:r>
                    </a:p>
                  </a:txBody>
                  <a:tcPr marL="24369" marR="24369" marT="12184" marB="12184" anchor="ctr"/>
                </a:tc>
                <a:tc>
                  <a:txBody>
                    <a:bodyPr/>
                    <a:lstStyle/>
                    <a:p>
                      <a:r>
                        <a:rPr lang="es-MX" sz="1200"/>
                        <a:t>22.88%</a:t>
                      </a:r>
                    </a:p>
                  </a:txBody>
                  <a:tcPr marL="24369" marR="24369" marT="12184" marB="12184" anchor="ctr"/>
                </a:tc>
                <a:tc>
                  <a:txBody>
                    <a:bodyPr/>
                    <a:lstStyle/>
                    <a:p>
                      <a:r>
                        <a:rPr lang="es-MX" sz="1200"/>
                        <a:t>$120.00</a:t>
                      </a:r>
                    </a:p>
                  </a:txBody>
                  <a:tcPr marL="24369" marR="24369" marT="12184" marB="12184" anchor="ctr"/>
                </a:tc>
                <a:tc>
                  <a:txBody>
                    <a:bodyPr/>
                    <a:lstStyle/>
                    <a:p>
                      <a:r>
                        <a:rPr lang="es-MX" sz="1200"/>
                        <a:t>275.00%</a:t>
                      </a:r>
                    </a:p>
                  </a:txBody>
                  <a:tcPr marL="24369" marR="24369" marT="12184" marB="12184" anchor="ctr"/>
                </a:tc>
                <a:tc>
                  <a:txBody>
                    <a:bodyPr/>
                    <a:lstStyle/>
                    <a:p>
                      <a:r>
                        <a:rPr lang="es-MX" sz="1200"/>
                        <a:t>118.47%</a:t>
                      </a:r>
                    </a:p>
                  </a:txBody>
                  <a:tcPr marL="24369" marR="24369" marT="12184" marB="12184" anchor="ctr"/>
                </a:tc>
                <a:extLst>
                  <a:ext uri="{0D108BD9-81ED-4DB2-BD59-A6C34878D82A}">
                    <a16:rowId xmlns:a16="http://schemas.microsoft.com/office/drawing/2014/main" xmlns="" val="10007"/>
                  </a:ext>
                </a:extLst>
              </a:tr>
              <a:tr h="432629">
                <a:tc>
                  <a:txBody>
                    <a:bodyPr/>
                    <a:lstStyle/>
                    <a:p>
                      <a:r>
                        <a:rPr lang="es-MX" sz="1200">
                          <a:hlinkClick r:id="rId10"/>
                        </a:rPr>
                        <a:t>José López Portillo</a:t>
                      </a:r>
                      <a:endParaRPr lang="es-MX" sz="1200"/>
                    </a:p>
                  </a:txBody>
                  <a:tcPr marL="24369" marR="24369" marT="12184" marB="12184" anchor="ctr"/>
                </a:tc>
                <a:tc>
                  <a:txBody>
                    <a:bodyPr/>
                    <a:lstStyle/>
                    <a:p>
                      <a:r>
                        <a:rPr lang="es-MX" sz="1200"/>
                        <a:t>1982</a:t>
                      </a:r>
                    </a:p>
                  </a:txBody>
                  <a:tcPr marL="24369" marR="24369" marT="12184" marB="12184" anchor="ctr"/>
                </a:tc>
                <a:tc>
                  <a:txBody>
                    <a:bodyPr/>
                    <a:lstStyle/>
                    <a:p>
                      <a:r>
                        <a:rPr lang="es-MX" sz="1200"/>
                        <a:t>1.0240</a:t>
                      </a:r>
                    </a:p>
                  </a:txBody>
                  <a:tcPr marL="24369" marR="24369" marT="12184" marB="12184" anchor="ctr"/>
                </a:tc>
                <a:tc>
                  <a:txBody>
                    <a:bodyPr/>
                    <a:lstStyle/>
                    <a:p>
                      <a:r>
                        <a:rPr lang="es-MX" sz="1200"/>
                        <a:t>417.69%</a:t>
                      </a:r>
                    </a:p>
                  </a:txBody>
                  <a:tcPr marL="24369" marR="24369" marT="12184" marB="12184" anchor="ctr"/>
                </a:tc>
                <a:tc>
                  <a:txBody>
                    <a:bodyPr/>
                    <a:lstStyle/>
                    <a:p>
                      <a:r>
                        <a:rPr lang="es-MX" sz="1200"/>
                        <a:t>$148.50</a:t>
                      </a:r>
                    </a:p>
                  </a:txBody>
                  <a:tcPr marL="24369" marR="24369" marT="12184" marB="12184" anchor="ctr"/>
                </a:tc>
                <a:tc>
                  <a:txBody>
                    <a:bodyPr/>
                    <a:lstStyle/>
                    <a:p>
                      <a:r>
                        <a:rPr lang="es-MX" sz="1200"/>
                        <a:t>866.80%</a:t>
                      </a:r>
                    </a:p>
                  </a:txBody>
                  <a:tcPr marL="24369" marR="24369" marT="12184" marB="12184" anchor="ctr"/>
                </a:tc>
                <a:tc>
                  <a:txBody>
                    <a:bodyPr/>
                    <a:lstStyle/>
                    <a:p>
                      <a:r>
                        <a:rPr lang="es-MX" sz="1200"/>
                        <a:t>$680.00</a:t>
                      </a:r>
                    </a:p>
                  </a:txBody>
                  <a:tcPr marL="24369" marR="24369" marT="12184" marB="12184" anchor="ctr"/>
                </a:tc>
                <a:tc>
                  <a:txBody>
                    <a:bodyPr/>
                    <a:lstStyle/>
                    <a:p>
                      <a:r>
                        <a:rPr lang="es-MX" sz="1200"/>
                        <a:t>466.67%</a:t>
                      </a:r>
                    </a:p>
                  </a:txBody>
                  <a:tcPr marL="24369" marR="24369" marT="12184" marB="12184" anchor="ctr"/>
                </a:tc>
                <a:tc>
                  <a:txBody>
                    <a:bodyPr/>
                    <a:lstStyle/>
                    <a:p>
                      <a:r>
                        <a:rPr lang="es-MX" sz="1200"/>
                        <a:t>11.72%</a:t>
                      </a:r>
                    </a:p>
                  </a:txBody>
                  <a:tcPr marL="24369" marR="24369" marT="12184" marB="12184" anchor="ctr"/>
                </a:tc>
                <a:extLst>
                  <a:ext uri="{0D108BD9-81ED-4DB2-BD59-A6C34878D82A}">
                    <a16:rowId xmlns:a16="http://schemas.microsoft.com/office/drawing/2014/main" xmlns="" val="10008"/>
                  </a:ext>
                </a:extLst>
              </a:tr>
              <a:tr h="432629">
                <a:tc>
                  <a:txBody>
                    <a:bodyPr/>
                    <a:lstStyle/>
                    <a:p>
                      <a:r>
                        <a:rPr lang="es-MX" sz="1200">
                          <a:hlinkClick r:id="rId11"/>
                        </a:rPr>
                        <a:t>Miguel de la Madrid H.</a:t>
                      </a:r>
                      <a:endParaRPr lang="es-MX" sz="1200"/>
                    </a:p>
                  </a:txBody>
                  <a:tcPr marL="24369" marR="24369" marT="12184" marB="12184" anchor="ctr"/>
                </a:tc>
                <a:tc>
                  <a:txBody>
                    <a:bodyPr/>
                    <a:lstStyle/>
                    <a:p>
                      <a:r>
                        <a:rPr lang="es-MX" sz="1200"/>
                        <a:t>1988</a:t>
                      </a:r>
                    </a:p>
                  </a:txBody>
                  <a:tcPr marL="24369" marR="24369" marT="12184" marB="12184" anchor="ctr"/>
                </a:tc>
                <a:tc>
                  <a:txBody>
                    <a:bodyPr/>
                    <a:lstStyle/>
                    <a:p>
                      <a:r>
                        <a:rPr lang="es-MX" sz="1200"/>
                        <a:t>42.2989</a:t>
                      </a:r>
                    </a:p>
                  </a:txBody>
                  <a:tcPr marL="24369" marR="24369" marT="12184" marB="12184" anchor="ctr"/>
                </a:tc>
                <a:tc>
                  <a:txBody>
                    <a:bodyPr/>
                    <a:lstStyle/>
                    <a:p>
                      <a:r>
                        <a:rPr lang="es-MX" sz="1200"/>
                        <a:t>4030.75%</a:t>
                      </a:r>
                    </a:p>
                  </a:txBody>
                  <a:tcPr marL="24369" marR="24369" marT="12184" marB="12184" anchor="ctr"/>
                </a:tc>
                <a:tc>
                  <a:txBody>
                    <a:bodyPr/>
                    <a:lstStyle/>
                    <a:p>
                      <a:r>
                        <a:rPr lang="es-MX" sz="1200"/>
                        <a:t>$2291.24</a:t>
                      </a:r>
                    </a:p>
                  </a:txBody>
                  <a:tcPr marL="24369" marR="24369" marT="12184" marB="12184" anchor="ctr"/>
                </a:tc>
                <a:tc>
                  <a:txBody>
                    <a:bodyPr/>
                    <a:lstStyle/>
                    <a:p>
                      <a:r>
                        <a:rPr lang="es-MX" sz="1200"/>
                        <a:t>1442.92%</a:t>
                      </a:r>
                    </a:p>
                  </a:txBody>
                  <a:tcPr marL="24369" marR="24369" marT="12184" marB="12184" anchor="ctr"/>
                </a:tc>
                <a:tc>
                  <a:txBody>
                    <a:bodyPr/>
                    <a:lstStyle/>
                    <a:p>
                      <a:r>
                        <a:rPr lang="es-MX" sz="1200"/>
                        <a:t>$8640.00</a:t>
                      </a:r>
                    </a:p>
                  </a:txBody>
                  <a:tcPr marL="24369" marR="24369" marT="12184" marB="12184" anchor="ctr"/>
                </a:tc>
                <a:tc>
                  <a:txBody>
                    <a:bodyPr/>
                    <a:lstStyle/>
                    <a:p>
                      <a:r>
                        <a:rPr lang="es-MX" sz="1200"/>
                        <a:t>1170.59%</a:t>
                      </a:r>
                    </a:p>
                  </a:txBody>
                  <a:tcPr marL="24369" marR="24369" marT="12184" marB="12184" anchor="ctr"/>
                </a:tc>
                <a:tc>
                  <a:txBody>
                    <a:bodyPr/>
                    <a:lstStyle/>
                    <a:p>
                      <a:r>
                        <a:rPr lang="es-MX" sz="1200"/>
                        <a:t>-69.24%</a:t>
                      </a:r>
                    </a:p>
                  </a:txBody>
                  <a:tcPr marL="24369" marR="24369" marT="12184" marB="12184" anchor="ctr"/>
                </a:tc>
                <a:extLst>
                  <a:ext uri="{0D108BD9-81ED-4DB2-BD59-A6C34878D82A}">
                    <a16:rowId xmlns:a16="http://schemas.microsoft.com/office/drawing/2014/main" xmlns="" val="10009"/>
                  </a:ext>
                </a:extLst>
              </a:tr>
              <a:tr h="532778">
                <a:tc>
                  <a:txBody>
                    <a:bodyPr/>
                    <a:lstStyle/>
                    <a:p>
                      <a:r>
                        <a:rPr lang="es-MX" sz="1200">
                          <a:hlinkClick r:id="rId12"/>
                        </a:rPr>
                        <a:t>Carlos Salinas de Gortari</a:t>
                      </a:r>
                      <a:endParaRPr lang="es-MX" sz="1200"/>
                    </a:p>
                  </a:txBody>
                  <a:tcPr marL="24369" marR="24369" marT="12184" marB="12184" anchor="ctr"/>
                </a:tc>
                <a:tc>
                  <a:txBody>
                    <a:bodyPr/>
                    <a:lstStyle/>
                    <a:p>
                      <a:r>
                        <a:rPr lang="es-MX" sz="1200"/>
                        <a:t>1994</a:t>
                      </a:r>
                    </a:p>
                  </a:txBody>
                  <a:tcPr marL="24369" marR="24369" marT="12184" marB="12184" anchor="ctr"/>
                </a:tc>
                <a:tc>
                  <a:txBody>
                    <a:bodyPr/>
                    <a:lstStyle/>
                    <a:p>
                      <a:r>
                        <a:rPr lang="es-MX" sz="1200"/>
                        <a:t>102.3588 /</a:t>
                      </a:r>
                      <a:br>
                        <a:rPr lang="es-MX" sz="1200"/>
                      </a:br>
                      <a:r>
                        <a:rPr lang="es-MX" sz="1200"/>
                        <a:t>28.3567</a:t>
                      </a:r>
                    </a:p>
                  </a:txBody>
                  <a:tcPr marL="24369" marR="24369" marT="12184" marB="12184" anchor="ctr"/>
                </a:tc>
                <a:tc>
                  <a:txBody>
                    <a:bodyPr/>
                    <a:lstStyle/>
                    <a:p>
                      <a:r>
                        <a:rPr lang="es-MX" sz="1200"/>
                        <a:t>141.99%</a:t>
                      </a:r>
                    </a:p>
                  </a:txBody>
                  <a:tcPr marL="24369" marR="24369" marT="12184" marB="12184" anchor="ctr"/>
                </a:tc>
                <a:tc>
                  <a:txBody>
                    <a:bodyPr/>
                    <a:lstStyle/>
                    <a:p>
                      <a:r>
                        <a:rPr lang="es-MX" sz="1200"/>
                        <a:t>N$3.49</a:t>
                      </a:r>
                    </a:p>
                  </a:txBody>
                  <a:tcPr marL="24369" marR="24369" marT="12184" marB="12184" anchor="ctr"/>
                </a:tc>
                <a:tc>
                  <a:txBody>
                    <a:bodyPr/>
                    <a:lstStyle/>
                    <a:p>
                      <a:r>
                        <a:rPr lang="es-MX" sz="1200"/>
                        <a:t>50.08%</a:t>
                      </a:r>
                    </a:p>
                  </a:txBody>
                  <a:tcPr marL="24369" marR="24369" marT="12184" marB="12184" anchor="ctr"/>
                </a:tc>
                <a:tc>
                  <a:txBody>
                    <a:bodyPr/>
                    <a:lstStyle/>
                    <a:p>
                      <a:r>
                        <a:rPr lang="es-MX" sz="1200"/>
                        <a:t>N$16.34</a:t>
                      </a:r>
                    </a:p>
                  </a:txBody>
                  <a:tcPr marL="24369" marR="24369" marT="12184" marB="12184" anchor="ctr"/>
                </a:tc>
                <a:tc>
                  <a:txBody>
                    <a:bodyPr/>
                    <a:lstStyle/>
                    <a:p>
                      <a:r>
                        <a:rPr lang="es-MX" sz="1200"/>
                        <a:t>89.12%</a:t>
                      </a:r>
                    </a:p>
                  </a:txBody>
                  <a:tcPr marL="24369" marR="24369" marT="12184" marB="12184" anchor="ctr"/>
                </a:tc>
                <a:tc>
                  <a:txBody>
                    <a:bodyPr/>
                    <a:lstStyle/>
                    <a:p>
                      <a:r>
                        <a:rPr lang="es-MX" sz="1200"/>
                        <a:t>-21.84%</a:t>
                      </a:r>
                    </a:p>
                  </a:txBody>
                  <a:tcPr marL="24369" marR="24369" marT="12184" marB="12184" anchor="ctr"/>
                </a:tc>
                <a:extLst>
                  <a:ext uri="{0D108BD9-81ED-4DB2-BD59-A6C34878D82A}">
                    <a16:rowId xmlns:a16="http://schemas.microsoft.com/office/drawing/2014/main" xmlns="" val="10010"/>
                  </a:ext>
                </a:extLst>
              </a:tr>
              <a:tr h="532778">
                <a:tc>
                  <a:txBody>
                    <a:bodyPr/>
                    <a:lstStyle/>
                    <a:p>
                      <a:r>
                        <a:rPr lang="es-MX" sz="1200">
                          <a:hlinkClick r:id="rId13"/>
                        </a:rPr>
                        <a:t>Ernesto Zedillo Ponce</a:t>
                      </a:r>
                      <a:endParaRPr lang="es-MX" sz="1200"/>
                    </a:p>
                  </a:txBody>
                  <a:tcPr marL="24369" marR="24369" marT="12184" marB="12184" anchor="ctr"/>
                </a:tc>
                <a:tc>
                  <a:txBody>
                    <a:bodyPr/>
                    <a:lstStyle/>
                    <a:p>
                      <a:r>
                        <a:rPr lang="es-MX" sz="1200"/>
                        <a:t>2000</a:t>
                      </a:r>
                    </a:p>
                  </a:txBody>
                  <a:tcPr marL="24369" marR="24369" marT="12184" marB="12184" anchor="ctr"/>
                </a:tc>
                <a:tc>
                  <a:txBody>
                    <a:bodyPr/>
                    <a:lstStyle/>
                    <a:p>
                      <a:r>
                        <a:rPr lang="es-MX" sz="1200"/>
                        <a:t>92.2495</a:t>
                      </a:r>
                    </a:p>
                  </a:txBody>
                  <a:tcPr marL="24369" marR="24369" marT="12184" marB="12184" anchor="ctr"/>
                </a:tc>
                <a:tc>
                  <a:txBody>
                    <a:bodyPr/>
                    <a:lstStyle/>
                    <a:p>
                      <a:r>
                        <a:rPr lang="es-MX" sz="1200"/>
                        <a:t>225.32%</a:t>
                      </a:r>
                    </a:p>
                  </a:txBody>
                  <a:tcPr marL="24369" marR="24369" marT="12184" marB="12184" anchor="ctr"/>
                </a:tc>
                <a:tc>
                  <a:txBody>
                    <a:bodyPr/>
                    <a:lstStyle/>
                    <a:p>
                      <a:r>
                        <a:rPr lang="es-MX" sz="1200"/>
                        <a:t>N$9.42</a:t>
                      </a:r>
                    </a:p>
                  </a:txBody>
                  <a:tcPr marL="24369" marR="24369" marT="12184" marB="12184" anchor="ctr"/>
                </a:tc>
                <a:tc>
                  <a:txBody>
                    <a:bodyPr/>
                    <a:lstStyle/>
                    <a:p>
                      <a:r>
                        <a:rPr lang="es-MX" sz="1200"/>
                        <a:t>173.82%</a:t>
                      </a:r>
                    </a:p>
                  </a:txBody>
                  <a:tcPr marL="24369" marR="24369" marT="12184" marB="12184" anchor="ctr"/>
                </a:tc>
                <a:tc>
                  <a:txBody>
                    <a:bodyPr/>
                    <a:lstStyle/>
                    <a:p>
                      <a:r>
                        <a:rPr lang="es-MX" sz="1200"/>
                        <a:t>N$40.35</a:t>
                      </a:r>
                    </a:p>
                  </a:txBody>
                  <a:tcPr marL="24369" marR="24369" marT="12184" marB="12184" anchor="ctr"/>
                </a:tc>
                <a:tc>
                  <a:txBody>
                    <a:bodyPr/>
                    <a:lstStyle/>
                    <a:p>
                      <a:r>
                        <a:rPr lang="es-MX" sz="1200"/>
                        <a:t>146.94%</a:t>
                      </a:r>
                    </a:p>
                  </a:txBody>
                  <a:tcPr marL="24369" marR="24369" marT="12184" marB="12184" anchor="ctr"/>
                </a:tc>
                <a:tc>
                  <a:txBody>
                    <a:bodyPr/>
                    <a:lstStyle/>
                    <a:p>
                      <a:r>
                        <a:rPr lang="es-MX" sz="1200"/>
                        <a:t>-24.09%</a:t>
                      </a:r>
                    </a:p>
                  </a:txBody>
                  <a:tcPr marL="24369" marR="24369" marT="12184" marB="12184" anchor="ctr"/>
                </a:tc>
                <a:extLst>
                  <a:ext uri="{0D108BD9-81ED-4DB2-BD59-A6C34878D82A}">
                    <a16:rowId xmlns:a16="http://schemas.microsoft.com/office/drawing/2014/main" xmlns="" val="10011"/>
                  </a:ext>
                </a:extLst>
              </a:tr>
              <a:tr h="432629">
                <a:tc>
                  <a:txBody>
                    <a:bodyPr/>
                    <a:lstStyle/>
                    <a:p>
                      <a:r>
                        <a:rPr lang="es-MX" sz="1200">
                          <a:hlinkClick r:id="rId14"/>
                        </a:rPr>
                        <a:t>Vicente Fox Quesada</a:t>
                      </a:r>
                      <a:endParaRPr lang="es-MX" sz="1200"/>
                    </a:p>
                  </a:txBody>
                  <a:tcPr marL="24369" marR="24369" marT="12184" marB="12184" anchor="ctr"/>
                </a:tc>
                <a:tc>
                  <a:txBody>
                    <a:bodyPr/>
                    <a:lstStyle/>
                    <a:p>
                      <a:r>
                        <a:rPr lang="es-MX" sz="1200"/>
                        <a:t>2006</a:t>
                      </a:r>
                    </a:p>
                  </a:txBody>
                  <a:tcPr marL="24369" marR="24369" marT="12184" marB="12184" anchor="ctr"/>
                </a:tc>
                <a:tc>
                  <a:txBody>
                    <a:bodyPr/>
                    <a:lstStyle/>
                    <a:p>
                      <a:r>
                        <a:rPr lang="es-MX" sz="1200"/>
                        <a:t>120.3019/</a:t>
                      </a:r>
                      <a:br>
                        <a:rPr lang="es-MX" sz="1200"/>
                      </a:br>
                      <a:r>
                        <a:rPr lang="es-MX" sz="1200"/>
                        <a:t>82.97118</a:t>
                      </a:r>
                    </a:p>
                  </a:txBody>
                  <a:tcPr marL="24369" marR="24369" marT="12184" marB="12184" anchor="ctr"/>
                </a:tc>
                <a:tc>
                  <a:txBody>
                    <a:bodyPr/>
                    <a:lstStyle/>
                    <a:p>
                      <a:r>
                        <a:rPr lang="es-MX" sz="1200"/>
                        <a:t>30.41%</a:t>
                      </a:r>
                    </a:p>
                  </a:txBody>
                  <a:tcPr marL="24369" marR="24369" marT="12184" marB="12184" anchor="ctr"/>
                </a:tc>
                <a:tc>
                  <a:txBody>
                    <a:bodyPr/>
                    <a:lstStyle/>
                    <a:p>
                      <a:r>
                        <a:rPr lang="es-MX" sz="1200" dirty="0"/>
                        <a:t>N$ 10.9975</a:t>
                      </a:r>
                    </a:p>
                  </a:txBody>
                  <a:tcPr marL="24369" marR="24369" marT="12184" marB="12184" anchor="ctr"/>
                </a:tc>
                <a:tc>
                  <a:txBody>
                    <a:bodyPr/>
                    <a:lstStyle/>
                    <a:p>
                      <a:r>
                        <a:rPr lang="es-MX" sz="1200"/>
                        <a:t>16.80%</a:t>
                      </a:r>
                    </a:p>
                  </a:txBody>
                  <a:tcPr marL="24369" marR="24369" marT="12184" marB="12184" anchor="ctr"/>
                </a:tc>
                <a:tc>
                  <a:txBody>
                    <a:bodyPr/>
                    <a:lstStyle/>
                    <a:p>
                      <a:r>
                        <a:rPr lang="es-MX" sz="1200"/>
                        <a:t>N$50.57</a:t>
                      </a:r>
                    </a:p>
                  </a:txBody>
                  <a:tcPr marL="24369" marR="24369" marT="12184" marB="12184" anchor="ctr"/>
                </a:tc>
                <a:tc>
                  <a:txBody>
                    <a:bodyPr/>
                    <a:lstStyle/>
                    <a:p>
                      <a:r>
                        <a:rPr lang="es-MX" sz="1200"/>
                        <a:t>25.33%</a:t>
                      </a:r>
                    </a:p>
                  </a:txBody>
                  <a:tcPr marL="24369" marR="24369" marT="12184" marB="12184" anchor="ctr"/>
                </a:tc>
                <a:tc>
                  <a:txBody>
                    <a:bodyPr/>
                    <a:lstStyle/>
                    <a:p>
                      <a:r>
                        <a:rPr lang="es-MX" sz="1200"/>
                        <a:t>-3.90%</a:t>
                      </a:r>
                    </a:p>
                  </a:txBody>
                  <a:tcPr marL="24369" marR="24369" marT="12184" marB="12184" anchor="ctr"/>
                </a:tc>
                <a:extLst>
                  <a:ext uri="{0D108BD9-81ED-4DB2-BD59-A6C34878D82A}">
                    <a16:rowId xmlns:a16="http://schemas.microsoft.com/office/drawing/2014/main" xmlns="" val="10012"/>
                  </a:ext>
                </a:extLst>
              </a:tr>
              <a:tr h="532778">
                <a:tc>
                  <a:txBody>
                    <a:bodyPr/>
                    <a:lstStyle/>
                    <a:p>
                      <a:r>
                        <a:rPr lang="es-MX" sz="1200">
                          <a:hlinkClick r:id="rId15"/>
                        </a:rPr>
                        <a:t>Felipe Calderón Hinojosa</a:t>
                      </a:r>
                      <a:endParaRPr lang="es-MX" sz="1200"/>
                    </a:p>
                  </a:txBody>
                  <a:tcPr marL="24369" marR="24369" marT="12184" marB="12184" anchor="ctr"/>
                </a:tc>
                <a:tc>
                  <a:txBody>
                    <a:bodyPr/>
                    <a:lstStyle/>
                    <a:p>
                      <a:r>
                        <a:rPr lang="es-MX" sz="1200"/>
                        <a:t>2012</a:t>
                      </a:r>
                    </a:p>
                  </a:txBody>
                  <a:tcPr marL="24369" marR="24369" marT="12184" marB="12184" anchor="ctr"/>
                </a:tc>
                <a:tc>
                  <a:txBody>
                    <a:bodyPr/>
                    <a:lstStyle/>
                    <a:p>
                      <a:r>
                        <a:rPr lang="es-MX" sz="1200"/>
                        <a:t>107.0000</a:t>
                      </a:r>
                    </a:p>
                  </a:txBody>
                  <a:tcPr marL="24369" marR="24369" marT="12184" marB="12184" anchor="ctr"/>
                </a:tc>
                <a:tc>
                  <a:txBody>
                    <a:bodyPr/>
                    <a:lstStyle/>
                    <a:p>
                      <a:r>
                        <a:rPr lang="es-MX" sz="1200"/>
                        <a:t>28.96%</a:t>
                      </a:r>
                    </a:p>
                  </a:txBody>
                  <a:tcPr marL="24369" marR="24369" marT="12184" marB="12184" anchor="ctr"/>
                </a:tc>
                <a:tc>
                  <a:txBody>
                    <a:bodyPr/>
                    <a:lstStyle/>
                    <a:p>
                      <a:r>
                        <a:rPr lang="es-MX" sz="1200"/>
                        <a:t>$ 12.9268</a:t>
                      </a:r>
                    </a:p>
                  </a:txBody>
                  <a:tcPr marL="24369" marR="24369" marT="12184" marB="12184" anchor="ctr"/>
                </a:tc>
                <a:tc>
                  <a:txBody>
                    <a:bodyPr/>
                    <a:lstStyle/>
                    <a:p>
                      <a:r>
                        <a:rPr lang="es-MX" sz="1200"/>
                        <a:t>17.54%</a:t>
                      </a:r>
                    </a:p>
                  </a:txBody>
                  <a:tcPr marL="24369" marR="24369" marT="12184" marB="12184" anchor="ctr"/>
                </a:tc>
                <a:tc>
                  <a:txBody>
                    <a:bodyPr/>
                    <a:lstStyle/>
                    <a:p>
                      <a:r>
                        <a:rPr lang="es-MX" sz="1200"/>
                        <a:t>$62.33</a:t>
                      </a:r>
                    </a:p>
                  </a:txBody>
                  <a:tcPr marL="24369" marR="24369" marT="12184" marB="12184" anchor="ctr"/>
                </a:tc>
                <a:tc>
                  <a:txBody>
                    <a:bodyPr/>
                    <a:lstStyle/>
                    <a:p>
                      <a:r>
                        <a:rPr lang="es-MX" sz="1200"/>
                        <a:t>23.25%</a:t>
                      </a:r>
                    </a:p>
                  </a:txBody>
                  <a:tcPr marL="24369" marR="24369" marT="12184" marB="12184" anchor="ctr"/>
                </a:tc>
                <a:tc>
                  <a:txBody>
                    <a:bodyPr/>
                    <a:lstStyle/>
                    <a:p>
                      <a:r>
                        <a:rPr lang="es-MX" sz="1200" dirty="0"/>
                        <a:t>-4.42%</a:t>
                      </a:r>
                    </a:p>
                  </a:txBody>
                  <a:tcPr marL="24369" marR="24369" marT="12184" marB="12184" anchor="ctr"/>
                </a:tc>
                <a:extLst>
                  <a:ext uri="{0D108BD9-81ED-4DB2-BD59-A6C34878D82A}">
                    <a16:rowId xmlns:a16="http://schemas.microsoft.com/office/drawing/2014/main" xmlns="" val="10013"/>
                  </a:ext>
                </a:extLst>
              </a:tr>
            </a:tbl>
          </a:graphicData>
        </a:graphic>
      </p:graphicFrame>
      <p:sp>
        <p:nvSpPr>
          <p:cNvPr id="3" name="Marcador de número de diapositiva 2"/>
          <p:cNvSpPr>
            <a:spLocks noGrp="1"/>
          </p:cNvSpPr>
          <p:nvPr>
            <p:ph type="sldNum" sz="quarter" idx="12"/>
          </p:nvPr>
        </p:nvSpPr>
        <p:spPr/>
        <p:txBody>
          <a:bodyPr/>
          <a:lstStyle/>
          <a:p>
            <a:fld id="{3B4DB31B-BDFE-44D2-9747-69307C65B61F}" type="slidenum">
              <a:rPr lang="es-MX" smtClean="0"/>
              <a:t>11</a:t>
            </a:fld>
            <a:endParaRPr lang="es-MX"/>
          </a:p>
        </p:txBody>
      </p:sp>
    </p:spTree>
    <p:extLst>
      <p:ext uri="{BB962C8B-B14F-4D97-AF65-F5344CB8AC3E}">
        <p14:creationId xmlns:p14="http://schemas.microsoft.com/office/powerpoint/2010/main" val="2929301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644650" y="0"/>
            <a:ext cx="7499350" cy="971550"/>
          </a:xfrm>
        </p:spPr>
        <p:txBody>
          <a:bodyPr>
            <a:noAutofit/>
          </a:bodyPr>
          <a:lstStyle/>
          <a:p>
            <a:r>
              <a:rPr lang="es-MX" sz="2800" dirty="0"/>
              <a:t>EVOLUCIÓN HISTÓRICA ECONÓMICA MEXICANA</a:t>
            </a:r>
          </a:p>
        </p:txBody>
      </p:sp>
      <p:sp>
        <p:nvSpPr>
          <p:cNvPr id="6" name="5 Marcador de contenido"/>
          <p:cNvSpPr>
            <a:spLocks noGrp="1"/>
          </p:cNvSpPr>
          <p:nvPr>
            <p:ph idx="4294967295"/>
          </p:nvPr>
        </p:nvSpPr>
        <p:spPr>
          <a:xfrm>
            <a:off x="3287713" y="1227138"/>
            <a:ext cx="5856287" cy="5688012"/>
          </a:xfrm>
        </p:spPr>
        <p:txBody>
          <a:bodyPr>
            <a:normAutofit fontScale="70000" lnSpcReduction="20000"/>
          </a:bodyPr>
          <a:lstStyle/>
          <a:p>
            <a:pPr marL="82296" indent="0" algn="just">
              <a:buNone/>
            </a:pPr>
            <a:r>
              <a:rPr lang="es-MX" sz="2800" u="sng" dirty="0">
                <a:solidFill>
                  <a:schemeClr val="accent3"/>
                </a:solidFill>
              </a:rPr>
              <a:t>LAZARO CÁRDENAS (1934 – 1940)</a:t>
            </a:r>
          </a:p>
          <a:p>
            <a:pPr algn="just"/>
            <a:r>
              <a:rPr lang="es-MX" b="1" dirty="0"/>
              <a:t>Reforma agraria</a:t>
            </a:r>
            <a:r>
              <a:rPr lang="es-MX" dirty="0"/>
              <a:t> implicó el reparto de más de 20 millones de hectáreas, la creación de bancos agrícolas, y la construcción de obras de infraestructura.</a:t>
            </a:r>
          </a:p>
          <a:p>
            <a:pPr algn="just"/>
            <a:r>
              <a:rPr lang="es-MX" b="1" dirty="0"/>
              <a:t>La política sobre inversión extranjera</a:t>
            </a:r>
            <a:r>
              <a:rPr lang="es-MX" dirty="0"/>
              <a:t> implicó nacionalización de terrenos agrícolas, ferrocarriles y la expropiación de la industria petrolera.</a:t>
            </a:r>
            <a:endParaRPr lang="es-MX" sz="2800" dirty="0">
              <a:solidFill>
                <a:schemeClr val="accent3"/>
              </a:solidFill>
            </a:endParaRPr>
          </a:p>
          <a:p>
            <a:pPr algn="just"/>
            <a:r>
              <a:rPr lang="es-MX" dirty="0"/>
              <a:t>Construcción de obras públicas encaminadas a fortalecer al aparato productivo</a:t>
            </a:r>
            <a:endParaRPr lang="es-MX" sz="2800" dirty="0">
              <a:solidFill>
                <a:schemeClr val="accent3"/>
              </a:solidFill>
            </a:endParaRPr>
          </a:p>
          <a:p>
            <a:pPr marL="82296" indent="0" algn="just">
              <a:buNone/>
            </a:pPr>
            <a:r>
              <a:rPr lang="es-MX" sz="2800" u="sng" dirty="0">
                <a:solidFill>
                  <a:schemeClr val="accent3"/>
                </a:solidFill>
              </a:rPr>
              <a:t>MANUEL AVILA CAMACHO (1940 - 1946) </a:t>
            </a:r>
          </a:p>
          <a:p>
            <a:pPr algn="just"/>
            <a:r>
              <a:rPr lang="es-ES" dirty="0"/>
              <a:t>En el sector agropecuario la tendencia de la política agraria consistió en favorecer a la propiedad privada</a:t>
            </a:r>
          </a:p>
          <a:p>
            <a:pPr algn="just"/>
            <a:r>
              <a:rPr lang="es-MX" dirty="0"/>
              <a:t>Desarrollo industrial y proteccionismo</a:t>
            </a:r>
          </a:p>
          <a:p>
            <a:pPr algn="just"/>
            <a:r>
              <a:rPr lang="es-MX" dirty="0" err="1"/>
              <a:t>recimiento</a:t>
            </a:r>
            <a:r>
              <a:rPr lang="es-MX" dirty="0"/>
              <a:t> del proceso inflacionario que se había iniciado en el régimen anterior,</a:t>
            </a:r>
            <a:endParaRPr lang="es-MX" sz="2800"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105" y="980728"/>
            <a:ext cx="1944216" cy="2735467"/>
          </a:xfrm>
          <a:prstGeom prst="rect">
            <a:avLst/>
          </a:prstGeom>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5876" y="4077071"/>
            <a:ext cx="1628673" cy="2230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3B4DB31B-BDFE-44D2-9747-69307C65B61F}" type="slidenum">
              <a:rPr lang="es-MX" smtClean="0"/>
              <a:t>12</a:t>
            </a:fld>
            <a:endParaRPr lang="es-MX"/>
          </a:p>
        </p:txBody>
      </p:sp>
    </p:spTree>
    <p:extLst>
      <p:ext uri="{BB962C8B-B14F-4D97-AF65-F5344CB8AC3E}">
        <p14:creationId xmlns:p14="http://schemas.microsoft.com/office/powerpoint/2010/main" val="3009116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702050" y="257175"/>
            <a:ext cx="5441950" cy="6340475"/>
          </a:xfrm>
        </p:spPr>
        <p:txBody>
          <a:bodyPr>
            <a:normAutofit fontScale="47500" lnSpcReduction="20000"/>
          </a:bodyPr>
          <a:lstStyle/>
          <a:p>
            <a:pPr marL="82296" indent="0" algn="just">
              <a:buNone/>
            </a:pPr>
            <a:r>
              <a:rPr lang="es-MX" sz="2800" u="sng" dirty="0">
                <a:solidFill>
                  <a:schemeClr val="accent3"/>
                </a:solidFill>
              </a:rPr>
              <a:t>MIGUEL ALEMÁN VÁLDES (1946 – 1952)</a:t>
            </a:r>
          </a:p>
          <a:p>
            <a:pPr algn="just"/>
            <a:r>
              <a:rPr lang="es-MX" sz="2800" dirty="0"/>
              <a:t>C</a:t>
            </a:r>
            <a:r>
              <a:rPr lang="es-MX" dirty="0"/>
              <a:t>ontinuó con la práctica de dividir las tierras ejidales en parcelas, con el fin de que fueran trabajadas de forma individual, en contra de lo que había significado el ejido colectivo.</a:t>
            </a:r>
            <a:endParaRPr lang="es-MX" sz="2800" dirty="0"/>
          </a:p>
          <a:p>
            <a:pPr algn="just"/>
            <a:r>
              <a:rPr lang="es-MX" dirty="0"/>
              <a:t>Prestó mayor atención a la industria manufacturera, cuya modernización y crecimiento eran objetivos prioritarios de su gobierno.</a:t>
            </a:r>
          </a:p>
          <a:p>
            <a:pPr algn="just"/>
            <a:r>
              <a:rPr lang="es-MX" dirty="0"/>
              <a:t>Respecto al apoyo financiero a la industria, se utilizó el recurso del encaje legal para orientar hacia la industria un mayor volumen de crédito privado. Las principales tareas de NAFINSA consistieron en desarrollar la infraestructura y promover la situación de importaciones, crear o fortalecer los sectores industriales que utilizaran recursos naturales todavía no explotados o aquellos que no se habían explotado suficientemente, a fin de fomentar el aumento de productos industriales que ayudaran a mejorar la balanza comercial.</a:t>
            </a:r>
            <a:endParaRPr lang="es-MX" sz="2800" dirty="0"/>
          </a:p>
          <a:p>
            <a:pPr marL="82296" indent="0" algn="just">
              <a:buNone/>
            </a:pPr>
            <a:endParaRPr lang="es-MX" sz="2800" u="sng" dirty="0">
              <a:solidFill>
                <a:schemeClr val="accent3"/>
              </a:solidFill>
            </a:endParaRPr>
          </a:p>
          <a:p>
            <a:pPr marL="82296" indent="0" algn="just">
              <a:buNone/>
            </a:pPr>
            <a:endParaRPr lang="es-MX" sz="2800" u="sng" dirty="0">
              <a:solidFill>
                <a:schemeClr val="accent3"/>
              </a:solidFill>
            </a:endParaRPr>
          </a:p>
          <a:p>
            <a:pPr marL="82296" indent="0" algn="just">
              <a:buNone/>
            </a:pPr>
            <a:r>
              <a:rPr lang="es-MX" sz="2800" u="sng" dirty="0">
                <a:solidFill>
                  <a:schemeClr val="accent3"/>
                </a:solidFill>
              </a:rPr>
              <a:t>ADOLFO RUIZ CORTINES (1952 – 1958)</a:t>
            </a:r>
          </a:p>
          <a:p>
            <a:pPr marL="82296" indent="0" algn="just">
              <a:buNone/>
            </a:pPr>
            <a:endParaRPr lang="es-MX" sz="2800" dirty="0"/>
          </a:p>
          <a:p>
            <a:pPr algn="just"/>
            <a:r>
              <a:rPr lang="es-MX" dirty="0"/>
              <a:t>Articulo 28: sanciones contra las personas que acapararan o monopolizaran artículos de primera necesidad.</a:t>
            </a:r>
            <a:r>
              <a:rPr lang="es-MX" sz="2800" dirty="0"/>
              <a:t>.</a:t>
            </a:r>
          </a:p>
          <a:p>
            <a:pPr algn="just"/>
            <a:r>
              <a:rPr lang="es-MX" dirty="0"/>
              <a:t>La multiplicación de organizaciones obreras, un nuevo organismo: la Confederación Revolucionaria de Obreros y Campesinos.</a:t>
            </a:r>
          </a:p>
          <a:p>
            <a:pPr algn="just"/>
            <a:r>
              <a:rPr lang="es-MX" dirty="0"/>
              <a:t>Crédito externo destinado a revitalizar la economía nacional y a la aplicación del desarrollo estabilizador. </a:t>
            </a:r>
          </a:p>
          <a:p>
            <a:pPr algn="just"/>
            <a:r>
              <a:rPr lang="es-MX" dirty="0" err="1"/>
              <a:t>lnversión</a:t>
            </a:r>
            <a:r>
              <a:rPr lang="es-MX" dirty="0"/>
              <a:t> extranjera directa, la cual provocó una nueva etapa en las relaciones de dependencia y capitales extranjeros en la industria manufacturera.</a:t>
            </a:r>
            <a:endParaRPr lang="es-MX" sz="2800"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4325" y="404664"/>
            <a:ext cx="1790700"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Imagen 3"/>
          <p:cNvPicPr>
            <a:picLocks noChangeAspect="1"/>
          </p:cNvPicPr>
          <p:nvPr/>
        </p:nvPicPr>
        <p:blipFill>
          <a:blip r:embed="rId4"/>
          <a:stretch>
            <a:fillRect/>
          </a:stretch>
        </p:blipFill>
        <p:spPr>
          <a:xfrm>
            <a:off x="1025700" y="4149080"/>
            <a:ext cx="2647950" cy="1724025"/>
          </a:xfrm>
          <a:prstGeom prst="rect">
            <a:avLst/>
          </a:prstGeom>
        </p:spPr>
      </p:pic>
      <p:sp>
        <p:nvSpPr>
          <p:cNvPr id="5" name="Marcador de número de diapositiva 4"/>
          <p:cNvSpPr>
            <a:spLocks noGrp="1"/>
          </p:cNvSpPr>
          <p:nvPr>
            <p:ph type="sldNum" sz="quarter" idx="12"/>
          </p:nvPr>
        </p:nvSpPr>
        <p:spPr/>
        <p:txBody>
          <a:bodyPr/>
          <a:lstStyle/>
          <a:p>
            <a:fld id="{3B4DB31B-BDFE-44D2-9747-69307C65B61F}" type="slidenum">
              <a:rPr lang="es-MX" smtClean="0"/>
              <a:t>13</a:t>
            </a:fld>
            <a:endParaRPr lang="es-MX"/>
          </a:p>
        </p:txBody>
      </p:sp>
    </p:spTree>
    <p:extLst>
      <p:ext uri="{BB962C8B-B14F-4D97-AF65-F5344CB8AC3E}">
        <p14:creationId xmlns:p14="http://schemas.microsoft.com/office/powerpoint/2010/main" val="3858118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108258" y="404664"/>
            <a:ext cx="5832475" cy="6669088"/>
          </a:xfrm>
        </p:spPr>
        <p:txBody>
          <a:bodyPr>
            <a:noAutofit/>
          </a:bodyPr>
          <a:lstStyle/>
          <a:p>
            <a:pPr marL="82296" indent="0" algn="just">
              <a:buNone/>
            </a:pPr>
            <a:endParaRPr lang="es-MX" sz="1400" u="sng" dirty="0">
              <a:solidFill>
                <a:schemeClr val="accent3"/>
              </a:solidFill>
            </a:endParaRPr>
          </a:p>
          <a:p>
            <a:pPr marL="82296" indent="0" algn="just">
              <a:buNone/>
            </a:pPr>
            <a:endParaRPr lang="es-MX" sz="1400" u="sng" dirty="0">
              <a:solidFill>
                <a:schemeClr val="accent3"/>
              </a:solidFill>
            </a:endParaRPr>
          </a:p>
          <a:p>
            <a:pPr marL="82296" indent="0" algn="just">
              <a:buNone/>
            </a:pPr>
            <a:r>
              <a:rPr lang="es-MX" sz="1400" u="sng" dirty="0">
                <a:solidFill>
                  <a:schemeClr val="accent3"/>
                </a:solidFill>
              </a:rPr>
              <a:t>ADOLFO LÓPEZ MATEOS (1958 – 1964)</a:t>
            </a:r>
          </a:p>
          <a:p>
            <a:pPr algn="just"/>
            <a:r>
              <a:rPr lang="es-MX" sz="1600" dirty="0"/>
              <a:t>Se impulsó al turismo internacional y se buscó evitar la salida de capitales.</a:t>
            </a:r>
          </a:p>
          <a:p>
            <a:pPr algn="just"/>
            <a:r>
              <a:rPr lang="es-MX" sz="1600" dirty="0"/>
              <a:t>En la década de los años sesenta, se vio la creciente participación del Estado en la economía, la creación de la Secretaría de la Presidencia y la elaboración de planes de desarrollo.</a:t>
            </a:r>
          </a:p>
          <a:p>
            <a:pPr algn="just"/>
            <a:r>
              <a:rPr lang="es-MX" sz="1600" dirty="0"/>
              <a:t>Mayor interés por las industrias básicas que por las manufactureras, las cuales quedaron en manos de extranjeros.</a:t>
            </a:r>
            <a:endParaRPr lang="es-MX" sz="1400" dirty="0"/>
          </a:p>
          <a:p>
            <a:pPr algn="just"/>
            <a:endParaRPr lang="es-MX" sz="1400" dirty="0"/>
          </a:p>
          <a:p>
            <a:pPr marL="82296" indent="0" algn="just">
              <a:buNone/>
            </a:pPr>
            <a:r>
              <a:rPr lang="es-MX" sz="1400" u="sng" dirty="0">
                <a:solidFill>
                  <a:schemeClr val="accent3"/>
                </a:solidFill>
              </a:rPr>
              <a:t>GUSTAVO DÍAZ ORDAZ (1964 – 1970)</a:t>
            </a:r>
          </a:p>
          <a:p>
            <a:pPr algn="just"/>
            <a:r>
              <a:rPr lang="es-MX" sz="1600" dirty="0"/>
              <a:t>Creación de empresas paraestatales y procuración de obras de infraestructura.</a:t>
            </a:r>
          </a:p>
          <a:p>
            <a:pPr algn="just"/>
            <a:r>
              <a:rPr lang="es-MX" sz="1600" dirty="0"/>
              <a:t>Expansión del sistema de prestaciones para la clase trabajadora.</a:t>
            </a:r>
            <a:endParaRPr lang="es-MX" sz="1400" u="sng" dirty="0">
              <a:solidFill>
                <a:schemeClr val="accent3"/>
              </a:solidFill>
            </a:endParaRPr>
          </a:p>
          <a:p>
            <a:pPr algn="just"/>
            <a:r>
              <a:rPr lang="es-MX" sz="1800" dirty="0"/>
              <a:t>Impulsó un plan agrario integral, la industrialización rural y las obras de irrigación. </a:t>
            </a:r>
          </a:p>
          <a:p>
            <a:pPr algn="just"/>
            <a:r>
              <a:rPr lang="es-MX" sz="1600" dirty="0"/>
              <a:t>Obligó a las compañías subsidiarias de empresas extranjeras a que aceptaran la participación de capital mexicano.</a:t>
            </a:r>
          </a:p>
          <a:p>
            <a:pPr algn="just"/>
            <a:r>
              <a:rPr lang="es-MX" sz="1600" dirty="0"/>
              <a:t>Crecimiento del PIB: 6.8%</a:t>
            </a:r>
            <a:endParaRPr lang="es-MX" sz="1400"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846" y="980728"/>
            <a:ext cx="1625397" cy="1625397"/>
          </a:xfrm>
          <a:prstGeom prst="rect">
            <a:avLst/>
          </a:prstGeom>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781" y="3573016"/>
            <a:ext cx="1899103"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3B4DB31B-BDFE-44D2-9747-69307C65B61F}" type="slidenum">
              <a:rPr lang="es-MX" smtClean="0"/>
              <a:t>14</a:t>
            </a:fld>
            <a:endParaRPr lang="es-MX"/>
          </a:p>
        </p:txBody>
      </p:sp>
    </p:spTree>
    <p:extLst>
      <p:ext uri="{BB962C8B-B14F-4D97-AF65-F5344CB8AC3E}">
        <p14:creationId xmlns:p14="http://schemas.microsoft.com/office/powerpoint/2010/main" val="2590823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557588" y="188913"/>
            <a:ext cx="5586412" cy="6480175"/>
          </a:xfrm>
        </p:spPr>
        <p:txBody>
          <a:bodyPr>
            <a:normAutofit/>
          </a:bodyPr>
          <a:lstStyle/>
          <a:p>
            <a:pPr marL="82296" indent="0" algn="just">
              <a:buNone/>
            </a:pPr>
            <a:r>
              <a:rPr lang="es-MX" sz="2400" u="sng" dirty="0">
                <a:solidFill>
                  <a:schemeClr val="accent3"/>
                </a:solidFill>
              </a:rPr>
              <a:t>LUIS ECHEVERRÍA ÁLVAREZ (1970 – 1976)</a:t>
            </a:r>
          </a:p>
          <a:p>
            <a:pPr algn="just"/>
            <a:r>
              <a:rPr lang="en-US" sz="2400" dirty="0" err="1"/>
              <a:t>Incremento</a:t>
            </a:r>
            <a:r>
              <a:rPr lang="en-US" sz="2400" dirty="0"/>
              <a:t> del </a:t>
            </a:r>
            <a:r>
              <a:rPr lang="en-US" sz="2400" dirty="0" err="1"/>
              <a:t>gasto</a:t>
            </a:r>
            <a:r>
              <a:rPr lang="en-US" sz="2400" dirty="0"/>
              <a:t> p</a:t>
            </a:r>
            <a:r>
              <a:rPr lang="es-MX" sz="2400" dirty="0" err="1"/>
              <a:t>úblico</a:t>
            </a:r>
            <a:endParaRPr lang="es-MX" sz="2400" dirty="0"/>
          </a:p>
          <a:p>
            <a:pPr algn="just"/>
            <a:endParaRPr lang="es-MX" sz="2400" dirty="0"/>
          </a:p>
          <a:p>
            <a:pPr algn="just"/>
            <a:r>
              <a:rPr lang="es-MX" sz="2400" dirty="0"/>
              <a:t>Agotamiento del Modelo de Sustitución de Importaciones</a:t>
            </a:r>
          </a:p>
          <a:p>
            <a:pPr algn="just"/>
            <a:endParaRPr lang="es-MX" sz="2400" dirty="0"/>
          </a:p>
          <a:p>
            <a:pPr algn="just"/>
            <a:r>
              <a:rPr lang="es-MX" sz="2400" dirty="0"/>
              <a:t>Compra de empresas ineficientes para mantener el empleo</a:t>
            </a:r>
          </a:p>
          <a:p>
            <a:pPr algn="just"/>
            <a:endParaRPr lang="es-MX" sz="2400" dirty="0"/>
          </a:p>
          <a:p>
            <a:pPr algn="just"/>
            <a:r>
              <a:rPr lang="es-MX" sz="2400" dirty="0"/>
              <a:t> El tipo de cambio fijo que existía desde 1954, de $ 12.50 por dólar, se disparó al final de su sexenio a 20 por dólar</a:t>
            </a:r>
          </a:p>
          <a:p>
            <a:endParaRPr lang="es-MX" dirty="0"/>
          </a:p>
          <a:p>
            <a:endParaRPr lang="es-MX" dirty="0"/>
          </a:p>
        </p:txBody>
      </p:sp>
      <p:sp>
        <p:nvSpPr>
          <p:cNvPr id="2" name="AutoShape 2" descr="Resultado de imagen para aeropuer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3"/>
          <a:stretch>
            <a:fillRect/>
          </a:stretch>
        </p:blipFill>
        <p:spPr>
          <a:xfrm>
            <a:off x="971600" y="0"/>
            <a:ext cx="2490043" cy="6858000"/>
          </a:xfrm>
          <a:prstGeom prst="rect">
            <a:avLst/>
          </a:prstGeom>
        </p:spPr>
      </p:pic>
      <p:sp>
        <p:nvSpPr>
          <p:cNvPr id="4" name="Marcador de número de diapositiva 3"/>
          <p:cNvSpPr>
            <a:spLocks noGrp="1"/>
          </p:cNvSpPr>
          <p:nvPr>
            <p:ph type="sldNum" sz="quarter" idx="12"/>
          </p:nvPr>
        </p:nvSpPr>
        <p:spPr/>
        <p:txBody>
          <a:bodyPr/>
          <a:lstStyle/>
          <a:p>
            <a:fld id="{3B4DB31B-BDFE-44D2-9747-69307C65B61F}" type="slidenum">
              <a:rPr lang="es-MX" smtClean="0"/>
              <a:t>15</a:t>
            </a:fld>
            <a:endParaRPr lang="es-MX"/>
          </a:p>
        </p:txBody>
      </p:sp>
    </p:spTree>
    <p:extLst>
      <p:ext uri="{BB962C8B-B14F-4D97-AF65-F5344CB8AC3E}">
        <p14:creationId xmlns:p14="http://schemas.microsoft.com/office/powerpoint/2010/main" val="314706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375025" y="498248"/>
            <a:ext cx="5768975" cy="6408738"/>
          </a:xfrm>
        </p:spPr>
        <p:txBody>
          <a:bodyPr>
            <a:normAutofit fontScale="62500" lnSpcReduction="20000"/>
          </a:bodyPr>
          <a:lstStyle/>
          <a:p>
            <a:pPr marL="82296" indent="0">
              <a:buNone/>
            </a:pPr>
            <a:r>
              <a:rPr lang="es-MX" sz="2800" u="sng" dirty="0">
                <a:solidFill>
                  <a:schemeClr val="accent3"/>
                </a:solidFill>
              </a:rPr>
              <a:t>JOSÉ LÓPEZ PORTILLO (1976 – 1982)</a:t>
            </a:r>
          </a:p>
          <a:p>
            <a:pPr marL="82296" indent="0">
              <a:buNone/>
            </a:pPr>
            <a:endParaRPr lang="es-MX" sz="2800" u="sng" dirty="0">
              <a:solidFill>
                <a:schemeClr val="accent3"/>
              </a:solidFill>
            </a:endParaRPr>
          </a:p>
          <a:p>
            <a:pPr algn="just"/>
            <a:r>
              <a:rPr lang="es-MX" sz="2800" dirty="0"/>
              <a:t>Economía dependiente del petróleo</a:t>
            </a:r>
          </a:p>
          <a:p>
            <a:pPr algn="just"/>
            <a:r>
              <a:rPr lang="es-MX" sz="2800" dirty="0"/>
              <a:t>Aumento de la deuda pública</a:t>
            </a:r>
          </a:p>
          <a:p>
            <a:pPr algn="just"/>
            <a:r>
              <a:rPr lang="es-MX" sz="2800" dirty="0"/>
              <a:t>Poca diversificación productiva</a:t>
            </a:r>
          </a:p>
          <a:p>
            <a:pPr algn="just"/>
            <a:r>
              <a:rPr lang="es-MX" sz="2800" dirty="0"/>
              <a:t>Crisis </a:t>
            </a:r>
            <a:r>
              <a:rPr lang="es-MX" sz="2800" dirty="0" err="1"/>
              <a:t>petroleta</a:t>
            </a:r>
            <a:endParaRPr lang="es-MX" sz="2800" dirty="0"/>
          </a:p>
          <a:p>
            <a:pPr algn="just"/>
            <a:r>
              <a:rPr lang="es-MX" sz="2800" dirty="0"/>
              <a:t>Fuga de capitales</a:t>
            </a:r>
          </a:p>
          <a:p>
            <a:pPr algn="just"/>
            <a:r>
              <a:rPr lang="es-MX" sz="2800" dirty="0"/>
              <a:t>Crisis económica 1982</a:t>
            </a:r>
          </a:p>
          <a:p>
            <a:pPr marL="82296" indent="0">
              <a:buNone/>
            </a:pPr>
            <a:endParaRPr lang="es-MX" sz="2800" dirty="0"/>
          </a:p>
          <a:p>
            <a:pPr marL="82296" indent="0">
              <a:buNone/>
            </a:pPr>
            <a:r>
              <a:rPr lang="es-MX" sz="2800" u="sng" dirty="0">
                <a:solidFill>
                  <a:schemeClr val="accent3"/>
                </a:solidFill>
              </a:rPr>
              <a:t>MIGUEL DE LA MADRID HURTADO (1982 – 1988)</a:t>
            </a:r>
          </a:p>
          <a:p>
            <a:r>
              <a:rPr lang="es-MX" dirty="0"/>
              <a:t>Programa inmediato de reordenación económica.</a:t>
            </a:r>
          </a:p>
          <a:p>
            <a:r>
              <a:rPr lang="es-MX" dirty="0"/>
              <a:t>Apertura comercial</a:t>
            </a:r>
          </a:p>
          <a:p>
            <a:r>
              <a:rPr lang="es-MX" dirty="0"/>
              <a:t>Se llevó a cabo el plan nacional de desarrollo</a:t>
            </a:r>
          </a:p>
          <a:p>
            <a:r>
              <a:rPr lang="es-MX" dirty="0"/>
              <a:t>Inconformidad del sector empresarial hacia las medidas expropiatorias de la banca mexicana</a:t>
            </a:r>
          </a:p>
          <a:p>
            <a:r>
              <a:rPr lang="es-MX" dirty="0"/>
              <a:t>Presiones sobre el peso, devaluaciones, y la nueva caída del precio del petróleo</a:t>
            </a:r>
            <a:endParaRPr lang="es-MX" sz="2800" dirty="0"/>
          </a:p>
          <a:p>
            <a:pPr algn="just"/>
            <a:r>
              <a:rPr lang="es-MX" dirty="0"/>
              <a:t>Secuela de los sismos de 1985 en la problemática social</a:t>
            </a:r>
            <a:endParaRPr lang="es-MX" sz="28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293096"/>
            <a:ext cx="2428875" cy="18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Imagen 4"/>
          <p:cNvPicPr>
            <a:picLocks noChangeAspect="1"/>
          </p:cNvPicPr>
          <p:nvPr/>
        </p:nvPicPr>
        <p:blipFill>
          <a:blip r:embed="rId4"/>
          <a:stretch>
            <a:fillRect/>
          </a:stretch>
        </p:blipFill>
        <p:spPr>
          <a:xfrm>
            <a:off x="1213611" y="1052736"/>
            <a:ext cx="1971377" cy="1704975"/>
          </a:xfrm>
          <a:prstGeom prst="rect">
            <a:avLst/>
          </a:prstGeom>
        </p:spPr>
      </p:pic>
      <p:sp>
        <p:nvSpPr>
          <p:cNvPr id="2" name="Marcador de número de diapositiva 1"/>
          <p:cNvSpPr>
            <a:spLocks noGrp="1"/>
          </p:cNvSpPr>
          <p:nvPr>
            <p:ph type="sldNum" sz="quarter" idx="12"/>
          </p:nvPr>
        </p:nvSpPr>
        <p:spPr/>
        <p:txBody>
          <a:bodyPr/>
          <a:lstStyle/>
          <a:p>
            <a:fld id="{3B4DB31B-BDFE-44D2-9747-69307C65B61F}" type="slidenum">
              <a:rPr lang="es-MX" smtClean="0"/>
              <a:t>16</a:t>
            </a:fld>
            <a:endParaRPr lang="es-MX"/>
          </a:p>
        </p:txBody>
      </p:sp>
    </p:spTree>
    <p:extLst>
      <p:ext uri="{BB962C8B-B14F-4D97-AF65-F5344CB8AC3E}">
        <p14:creationId xmlns:p14="http://schemas.microsoft.com/office/powerpoint/2010/main" val="35544017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384550" y="188913"/>
            <a:ext cx="5759450" cy="6408737"/>
          </a:xfrm>
        </p:spPr>
        <p:txBody>
          <a:bodyPr>
            <a:normAutofit fontScale="85000" lnSpcReduction="20000"/>
          </a:bodyPr>
          <a:lstStyle/>
          <a:p>
            <a:pPr marL="82296" indent="0">
              <a:buNone/>
            </a:pPr>
            <a:r>
              <a:rPr lang="es-MX" sz="3000" u="sng" dirty="0">
                <a:solidFill>
                  <a:schemeClr val="accent3"/>
                </a:solidFill>
              </a:rPr>
              <a:t>CARLOS SALINAS DE GORTARI      ( 1988 – 1994)</a:t>
            </a:r>
          </a:p>
          <a:p>
            <a:r>
              <a:rPr lang="es-MX" sz="2800" dirty="0"/>
              <a:t>Modelo neoliberal</a:t>
            </a:r>
          </a:p>
          <a:p>
            <a:r>
              <a:rPr lang="es-MX" dirty="0"/>
              <a:t>Privatización de empresas</a:t>
            </a:r>
          </a:p>
          <a:p>
            <a:r>
              <a:rPr lang="es-MX" dirty="0"/>
              <a:t>Tratado de Libre Comercio</a:t>
            </a:r>
          </a:p>
          <a:p>
            <a:r>
              <a:rPr lang="es-MX" sz="3000" dirty="0"/>
              <a:t>Reforma fiscal</a:t>
            </a:r>
          </a:p>
          <a:p>
            <a:r>
              <a:rPr lang="es-MX" sz="3000" dirty="0"/>
              <a:t>Reforma financiera</a:t>
            </a:r>
          </a:p>
          <a:p>
            <a:r>
              <a:rPr lang="es-MX" dirty="0"/>
              <a:t>Crisis económica de 1994</a:t>
            </a:r>
          </a:p>
          <a:p>
            <a:pPr marL="82296" indent="0">
              <a:buNone/>
            </a:pPr>
            <a:r>
              <a:rPr lang="es-MX" sz="3000" u="sng" dirty="0">
                <a:solidFill>
                  <a:schemeClr val="accent3"/>
                </a:solidFill>
              </a:rPr>
              <a:t>ERNESTO ZEDILLO (1994 – 2000)</a:t>
            </a:r>
          </a:p>
          <a:p>
            <a:r>
              <a:rPr lang="es-MX" dirty="0"/>
              <a:t>Una vez iniciado su mandato el peso se devalúa drásticamente con lo que se inicia un clima de recepción económica, desempleo y descapitalización de las empresas.</a:t>
            </a:r>
          </a:p>
          <a:p>
            <a:r>
              <a:rPr lang="es-MX" dirty="0"/>
              <a:t>Programa PROGRESA </a:t>
            </a:r>
          </a:p>
          <a:p>
            <a:r>
              <a:rPr lang="es-MX" dirty="0"/>
              <a:t>FOBAPROA</a:t>
            </a:r>
          </a:p>
          <a:p>
            <a:pPr marL="82296" indent="0">
              <a:buNone/>
            </a:pPr>
            <a:endParaRPr lang="es-MX" sz="3000" u="sng" dirty="0">
              <a:solidFill>
                <a:schemeClr val="accent3"/>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652" y="260648"/>
            <a:ext cx="20002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4" descr="Resultado de imagen para fobapro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0653" y="4005064"/>
            <a:ext cx="2030270"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3B4DB31B-BDFE-44D2-9747-69307C65B61F}" type="slidenum">
              <a:rPr lang="es-MX" smtClean="0"/>
              <a:t>17</a:t>
            </a:fld>
            <a:endParaRPr lang="es-MX"/>
          </a:p>
        </p:txBody>
      </p:sp>
    </p:spTree>
    <p:extLst>
      <p:ext uri="{BB962C8B-B14F-4D97-AF65-F5344CB8AC3E}">
        <p14:creationId xmlns:p14="http://schemas.microsoft.com/office/powerpoint/2010/main" val="20807091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419475" y="620688"/>
            <a:ext cx="5724525" cy="6480175"/>
          </a:xfrm>
        </p:spPr>
        <p:txBody>
          <a:bodyPr>
            <a:normAutofit/>
          </a:bodyPr>
          <a:lstStyle/>
          <a:p>
            <a:pPr marL="82296" indent="0">
              <a:buNone/>
            </a:pPr>
            <a:r>
              <a:rPr lang="es-MX" sz="2800" u="sng" dirty="0">
                <a:solidFill>
                  <a:schemeClr val="accent3"/>
                </a:solidFill>
              </a:rPr>
              <a:t>VICENTE FOX (2000 – 2006)</a:t>
            </a:r>
          </a:p>
          <a:p>
            <a:r>
              <a:rPr lang="es-MX" sz="2800" dirty="0"/>
              <a:t>Promovió una reforma </a:t>
            </a:r>
            <a:r>
              <a:rPr lang="es-MX" sz="2800" dirty="0" smtClean="0"/>
              <a:t>fiscal.</a:t>
            </a:r>
          </a:p>
          <a:p>
            <a:r>
              <a:rPr lang="es-MX" sz="2800" dirty="0" smtClean="0"/>
              <a:t>Promovió la transparencia de la información pública.</a:t>
            </a:r>
          </a:p>
          <a:p>
            <a:r>
              <a:rPr lang="es-MX" sz="2800" dirty="0" smtClean="0"/>
              <a:t>Creció el endeudamiento público.</a:t>
            </a:r>
            <a:endParaRPr lang="es-MX" sz="2800" dirty="0"/>
          </a:p>
          <a:p>
            <a:pPr marL="82296" indent="0">
              <a:buNone/>
            </a:pPr>
            <a:endParaRPr lang="es-MX" sz="2800" u="sng" dirty="0">
              <a:solidFill>
                <a:schemeClr val="accent3"/>
              </a:solidFill>
            </a:endParaRPr>
          </a:p>
          <a:p>
            <a:pPr marL="82296" indent="0">
              <a:buNone/>
            </a:pPr>
            <a:endParaRPr lang="es-MX" sz="2800" u="sng" dirty="0">
              <a:solidFill>
                <a:schemeClr val="accent3"/>
              </a:solidFill>
            </a:endParaRPr>
          </a:p>
          <a:p>
            <a:pPr marL="82296" indent="0">
              <a:buNone/>
            </a:pPr>
            <a:r>
              <a:rPr lang="es-MX" sz="2800" u="sng" dirty="0">
                <a:solidFill>
                  <a:schemeClr val="accent3"/>
                </a:solidFill>
              </a:rPr>
              <a:t>FELIPE CALDERON (2006 – 2011)</a:t>
            </a:r>
          </a:p>
          <a:p>
            <a:r>
              <a:rPr lang="es-MX" sz="2800" dirty="0"/>
              <a:t>Crisis </a:t>
            </a:r>
            <a:r>
              <a:rPr lang="es-MX" sz="2800" dirty="0" smtClean="0"/>
              <a:t>financiera </a:t>
            </a:r>
            <a:r>
              <a:rPr lang="es-MX" sz="2800" dirty="0"/>
              <a:t>del </a:t>
            </a:r>
            <a:r>
              <a:rPr lang="es-MX" sz="2800" dirty="0" smtClean="0"/>
              <a:t>2008</a:t>
            </a:r>
          </a:p>
          <a:p>
            <a:r>
              <a:rPr lang="es-MX" sz="2800" dirty="0" smtClean="0"/>
              <a:t>Delincuencia organizada</a:t>
            </a:r>
          </a:p>
          <a:p>
            <a:r>
              <a:rPr lang="es-MX" sz="2800" dirty="0" smtClean="0"/>
              <a:t>Déficit en la balanza de pagos.</a:t>
            </a:r>
            <a:endParaRPr lang="es-MX" sz="2800"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5459" y="979511"/>
            <a:ext cx="241935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640" y="3717032"/>
            <a:ext cx="2088232" cy="2055603"/>
          </a:xfrm>
          <a:prstGeom prst="rect">
            <a:avLst/>
          </a:prstGeom>
        </p:spPr>
      </p:pic>
      <p:sp>
        <p:nvSpPr>
          <p:cNvPr id="4" name="Marcador de número de diapositiva 3"/>
          <p:cNvSpPr>
            <a:spLocks noGrp="1"/>
          </p:cNvSpPr>
          <p:nvPr>
            <p:ph type="sldNum" sz="quarter" idx="12"/>
          </p:nvPr>
        </p:nvSpPr>
        <p:spPr/>
        <p:txBody>
          <a:bodyPr/>
          <a:lstStyle/>
          <a:p>
            <a:fld id="{3B4DB31B-BDFE-44D2-9747-69307C65B61F}" type="slidenum">
              <a:rPr lang="es-MX" smtClean="0"/>
              <a:t>18</a:t>
            </a:fld>
            <a:endParaRPr lang="es-MX"/>
          </a:p>
        </p:txBody>
      </p:sp>
    </p:spTree>
    <p:extLst>
      <p:ext uri="{BB962C8B-B14F-4D97-AF65-F5344CB8AC3E}">
        <p14:creationId xmlns:p14="http://schemas.microsoft.com/office/powerpoint/2010/main" val="4189241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755576" y="352129"/>
            <a:ext cx="8100392" cy="736712"/>
          </a:xfrm>
        </p:spPr>
        <p:txBody>
          <a:bodyPr>
            <a:normAutofit fontScale="85000" lnSpcReduction="10000"/>
          </a:bodyPr>
          <a:lstStyle/>
          <a:p>
            <a:r>
              <a:rPr lang="es-MX" b="1" dirty="0"/>
              <a:t>Programas Sectoriales y Especiales 2012-2017</a:t>
            </a:r>
          </a:p>
          <a:p>
            <a:endParaRPr lang="es-MX" dirty="0"/>
          </a:p>
        </p:txBody>
      </p:sp>
      <p:pic>
        <p:nvPicPr>
          <p:cNvPr id="12290" name="Picture 2" descr="http://www.canieti.org/Libraries/Imagenes/comercioexteriorcomisi%C3%B3n.sflb.ash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7576" y="3140968"/>
            <a:ext cx="3816424" cy="359717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 5"/>
          <p:cNvGraphicFramePr/>
          <p:nvPr>
            <p:extLst>
              <p:ext uri="{D42A27DB-BD31-4B8C-83A1-F6EECF244321}">
                <p14:modId xmlns:p14="http://schemas.microsoft.com/office/powerpoint/2010/main" val="2269299792"/>
              </p:ext>
            </p:extLst>
          </p:nvPr>
        </p:nvGraphicFramePr>
        <p:xfrm>
          <a:off x="1101740" y="-18090"/>
          <a:ext cx="8128000" cy="42659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7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624" y="3166932"/>
            <a:ext cx="3847803" cy="2908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3B4DB31B-BDFE-44D2-9747-69307C65B61F}" type="slidenum">
              <a:rPr lang="es-MX" smtClean="0"/>
              <a:t>19</a:t>
            </a:fld>
            <a:endParaRPr lang="es-MX"/>
          </a:p>
        </p:txBody>
      </p:sp>
    </p:spTree>
    <p:extLst>
      <p:ext uri="{BB962C8B-B14F-4D97-AF65-F5344CB8AC3E}">
        <p14:creationId xmlns:p14="http://schemas.microsoft.com/office/powerpoint/2010/main" val="718553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538" y="260648"/>
            <a:ext cx="2915815" cy="3522303"/>
          </a:xfrm>
        </p:spPr>
        <p:txBody>
          <a:bodyPr>
            <a:normAutofit/>
          </a:bodyPr>
          <a:lstStyle/>
          <a:p>
            <a:r>
              <a:rPr lang="es-MX" sz="4000" dirty="0">
                <a:solidFill>
                  <a:schemeClr val="bg1"/>
                </a:solidFill>
              </a:rPr>
              <a:t>Presentación </a:t>
            </a:r>
          </a:p>
        </p:txBody>
      </p:sp>
      <p:sp>
        <p:nvSpPr>
          <p:cNvPr id="3" name="Marcador de contenido 2"/>
          <p:cNvSpPr>
            <a:spLocks noGrp="1"/>
          </p:cNvSpPr>
          <p:nvPr>
            <p:ph idx="1"/>
          </p:nvPr>
        </p:nvSpPr>
        <p:spPr>
          <a:xfrm>
            <a:off x="2915816" y="908720"/>
            <a:ext cx="5328592" cy="5120640"/>
          </a:xfrm>
        </p:spPr>
        <p:txBody>
          <a:bodyPr>
            <a:normAutofit fontScale="85000" lnSpcReduction="10000"/>
          </a:bodyPr>
          <a:lstStyle/>
          <a:p>
            <a:pPr algn="just"/>
            <a:r>
              <a:rPr lang="es-MX" sz="3200" dirty="0"/>
              <a:t>Se exponen los temas de la unidad número </a:t>
            </a:r>
            <a:r>
              <a:rPr lang="es-MX" sz="3200" dirty="0" smtClean="0"/>
              <a:t>dos: dinámica Económica Regional  </a:t>
            </a:r>
            <a:r>
              <a:rPr lang="es-MX" sz="3200" dirty="0"/>
              <a:t>de la asignatura: Estructura Económica Regional.</a:t>
            </a:r>
          </a:p>
          <a:p>
            <a:pPr algn="just"/>
            <a:endParaRPr lang="es-MX" sz="3200" dirty="0"/>
          </a:p>
          <a:p>
            <a:pPr algn="just"/>
            <a:endParaRPr lang="es-MX" sz="3200" dirty="0"/>
          </a:p>
          <a:p>
            <a:pPr algn="just"/>
            <a:r>
              <a:rPr lang="es-MX" sz="3200" dirty="0"/>
              <a:t>Con el </a:t>
            </a:r>
            <a:r>
              <a:rPr lang="es-MX" sz="3200" b="1" dirty="0"/>
              <a:t>objetivo</a:t>
            </a:r>
            <a:r>
              <a:rPr lang="es-MX" sz="3200" dirty="0"/>
              <a:t> de que el alumno identifique los determinantes del desarrollo nacional y regional , mediante el análisis comparado interregional, en busca de los mecanismos que propicien un desarrollo regional equilibrado.</a:t>
            </a:r>
          </a:p>
          <a:p>
            <a:pPr algn="just"/>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70" y="2716427"/>
            <a:ext cx="1828800" cy="2438400"/>
          </a:xfrm>
          <a:prstGeom prst="rect">
            <a:avLst/>
          </a:prstGeom>
        </p:spPr>
      </p:pic>
      <p:sp>
        <p:nvSpPr>
          <p:cNvPr id="5" name="Marcador de número de diapositiva 4"/>
          <p:cNvSpPr>
            <a:spLocks noGrp="1"/>
          </p:cNvSpPr>
          <p:nvPr>
            <p:ph type="sldNum" sz="quarter" idx="12"/>
          </p:nvPr>
        </p:nvSpPr>
        <p:spPr/>
        <p:txBody>
          <a:bodyPr/>
          <a:lstStyle/>
          <a:p>
            <a:fld id="{2DF200F8-C738-4D20-A524-095995087B34}" type="slidenum">
              <a:rPr lang="es-MX" smtClean="0">
                <a:solidFill>
                  <a:srgbClr val="2DA2BF"/>
                </a:solidFill>
              </a:rPr>
              <a:pPr/>
              <a:t>2</a:t>
            </a:fld>
            <a:endParaRPr lang="es-MX">
              <a:solidFill>
                <a:srgbClr val="2DA2BF"/>
              </a:solidFill>
            </a:endParaRPr>
          </a:p>
        </p:txBody>
      </p:sp>
    </p:spTree>
    <p:extLst>
      <p:ext uri="{BB962C8B-B14F-4D97-AF65-F5344CB8AC3E}">
        <p14:creationId xmlns:p14="http://schemas.microsoft.com/office/powerpoint/2010/main" val="4183096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72208" y="-1782911"/>
            <a:ext cx="7795120" cy="5616575"/>
          </a:xfrm>
        </p:spPr>
        <p:txBody>
          <a:bodyPr>
            <a:normAutofit/>
          </a:bodyPr>
          <a:lstStyle/>
          <a:p>
            <a:r>
              <a:rPr lang="es-MX" sz="2800" b="1" dirty="0">
                <a:solidFill>
                  <a:schemeClr val="tx1"/>
                </a:solidFill>
                <a:effectLst/>
              </a:rPr>
              <a:t>Programa Sectorial Gobierno Solidario 2012 - 2017</a:t>
            </a:r>
            <a:r>
              <a:rPr lang="es-MX" dirty="0">
                <a:solidFill>
                  <a:schemeClr val="tx1"/>
                </a:solidFill>
                <a:effectLst/>
              </a:rPr>
              <a:t/>
            </a:r>
            <a:br>
              <a:rPr lang="es-MX" dirty="0">
                <a:solidFill>
                  <a:schemeClr val="tx1"/>
                </a:solidFill>
                <a:effectLst/>
              </a:rPr>
            </a:br>
            <a:endParaRPr lang="es-MX" dirty="0">
              <a:solidFill>
                <a:schemeClr val="tx1"/>
              </a:solidFill>
            </a:endParaRPr>
          </a:p>
        </p:txBody>
      </p:sp>
      <p:pic>
        <p:nvPicPr>
          <p:cNvPr id="13314" name="Picture 2" descr="http://www.campeche.com.mx/wp-content/uploads/2012/08/apoyo-escolar-solidar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518" y="1556792"/>
            <a:ext cx="3851920" cy="28255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389246" y="5330618"/>
            <a:ext cx="4176464" cy="923330"/>
          </a:xfrm>
          <a:prstGeom prst="rect">
            <a:avLst/>
          </a:prstGeom>
          <a:noFill/>
        </p:spPr>
        <p:txBody>
          <a:bodyPr wrap="square" rtlCol="0">
            <a:spAutoFit/>
          </a:bodyPr>
          <a:lstStyle/>
          <a:p>
            <a:pPr algn="ctr"/>
            <a:r>
              <a:rPr lang="es-MX" dirty="0"/>
              <a:t>https://www.dropbox.com/s/8rlgmee5s160sul/02%20Gobierno%20Solidario%202012-2017.pdf</a:t>
            </a:r>
          </a:p>
        </p:txBody>
      </p:sp>
      <p:graphicFrame>
        <p:nvGraphicFramePr>
          <p:cNvPr id="9" name="8 Diagrama"/>
          <p:cNvGraphicFramePr/>
          <p:nvPr>
            <p:extLst>
              <p:ext uri="{D42A27DB-BD31-4B8C-83A1-F6EECF244321}">
                <p14:modId xmlns:p14="http://schemas.microsoft.com/office/powerpoint/2010/main" val="2713488970"/>
              </p:ext>
            </p:extLst>
          </p:nvPr>
        </p:nvGraphicFramePr>
        <p:xfrm>
          <a:off x="3203848" y="1196752"/>
          <a:ext cx="6528048" cy="44106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9 Rectángulo"/>
          <p:cNvSpPr/>
          <p:nvPr/>
        </p:nvSpPr>
        <p:spPr>
          <a:xfrm>
            <a:off x="105567" y="106122"/>
            <a:ext cx="8858921" cy="6563238"/>
          </a:xfrm>
          <a:prstGeom prst="rect">
            <a:avLst/>
          </a:prstGeom>
          <a:noFill/>
          <a:ln w="3810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2DF200F8-C738-4D20-A524-095995087B34}" type="slidenum">
              <a:rPr lang="es-MX" smtClean="0">
                <a:solidFill>
                  <a:srgbClr val="2DA2BF"/>
                </a:solidFill>
              </a:rPr>
              <a:pPr/>
              <a:t>20</a:t>
            </a:fld>
            <a:endParaRPr lang="es-MX">
              <a:solidFill>
                <a:srgbClr val="2DA2BF"/>
              </a:solidFill>
            </a:endParaRPr>
          </a:p>
        </p:txBody>
      </p:sp>
    </p:spTree>
    <p:extLst>
      <p:ext uri="{BB962C8B-B14F-4D97-AF65-F5344CB8AC3E}">
        <p14:creationId xmlns:p14="http://schemas.microsoft.com/office/powerpoint/2010/main" val="487721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430838" y="-419100"/>
            <a:ext cx="3713162" cy="6192838"/>
          </a:xfrm>
        </p:spPr>
        <p:txBody>
          <a:bodyPr>
            <a:noAutofit/>
          </a:bodyPr>
          <a:lstStyle/>
          <a:p>
            <a:pPr algn="just"/>
            <a:endParaRPr lang="es-MX" sz="2400" dirty="0"/>
          </a:p>
          <a:p>
            <a:pPr algn="just"/>
            <a:r>
              <a:rPr lang="es-MX" sz="2400" dirty="0"/>
              <a:t>, y  </a:t>
            </a:r>
          </a:p>
        </p:txBody>
      </p:sp>
      <p:sp>
        <p:nvSpPr>
          <p:cNvPr id="2" name="1 Título"/>
          <p:cNvSpPr>
            <a:spLocks noGrp="1"/>
          </p:cNvSpPr>
          <p:nvPr>
            <p:ph type="title" idx="4294967295"/>
          </p:nvPr>
        </p:nvSpPr>
        <p:spPr>
          <a:xfrm>
            <a:off x="4067944" y="312738"/>
            <a:ext cx="4644008" cy="1161382"/>
          </a:xfrm>
        </p:spPr>
        <p:txBody>
          <a:bodyPr>
            <a:normAutofit/>
          </a:bodyPr>
          <a:lstStyle/>
          <a:p>
            <a:pPr algn="ctr"/>
            <a:r>
              <a:rPr lang="pt-BR" sz="2000" b="1" dirty="0">
                <a:solidFill>
                  <a:schemeClr val="tx1"/>
                </a:solidFill>
                <a:effectLst/>
              </a:rPr>
              <a:t>Programa </a:t>
            </a:r>
            <a:r>
              <a:rPr lang="pt-BR" sz="2000" b="1" dirty="0" err="1">
                <a:solidFill>
                  <a:schemeClr val="tx1"/>
                </a:solidFill>
                <a:effectLst/>
              </a:rPr>
              <a:t>Sectorial</a:t>
            </a:r>
            <a:r>
              <a:rPr lang="pt-BR" sz="2000" b="1" dirty="0">
                <a:solidFill>
                  <a:schemeClr val="tx1"/>
                </a:solidFill>
                <a:effectLst/>
              </a:rPr>
              <a:t> Estado </a:t>
            </a:r>
            <a:r>
              <a:rPr lang="pt-BR" sz="2000" b="1" dirty="0" err="1">
                <a:solidFill>
                  <a:schemeClr val="tx1"/>
                </a:solidFill>
                <a:effectLst/>
              </a:rPr>
              <a:t>Progresista</a:t>
            </a:r>
            <a:r>
              <a:rPr lang="pt-BR" sz="2000" b="1" dirty="0">
                <a:solidFill>
                  <a:schemeClr val="tx1"/>
                </a:solidFill>
                <a:effectLst/>
              </a:rPr>
              <a:t> 2012-2017</a:t>
            </a:r>
            <a:r>
              <a:rPr lang="pt-BR" sz="3600" dirty="0">
                <a:solidFill>
                  <a:schemeClr val="tx1"/>
                </a:solidFill>
                <a:effectLst/>
              </a:rPr>
              <a:t/>
            </a:r>
            <a:br>
              <a:rPr lang="pt-BR" sz="3600" dirty="0">
                <a:solidFill>
                  <a:schemeClr val="tx1"/>
                </a:solidFill>
                <a:effectLst/>
              </a:rPr>
            </a:br>
            <a:endParaRPr lang="es-MX" sz="3600" dirty="0">
              <a:solidFill>
                <a:schemeClr val="tx1"/>
              </a:solidFill>
            </a:endParaRPr>
          </a:p>
        </p:txBody>
      </p:sp>
      <p:sp>
        <p:nvSpPr>
          <p:cNvPr id="5" name="AutoShape 2" descr="Resultado de imagen para politica econom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4" descr="Resultado de imagen para politica economic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6" descr="Resultado de imagen para politica economic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data:image/jpeg;base64,/9j/4AAQSkZJRgABAQAAAQABAAD/2wCEAAkGBxITEhUTExMWFRUXGBsZFxgYGB4aHhgfGhsbGhkbHhgfHyggGhomGxgdITEhJSkrLi4uHR8zODMtNygtLisBCgoKDQ0NFQ8PFS0dFRktLS0tLS0tLSsrKy0rLS0tLSstLS0rLS0tLSsrLSsrLS0tLSstLS03Ky0tKzc3Ny0tLf/AABEIAMoA+QMBIgACEQEDEQH/xAAcAAABBQEBAQAAAAAAAAAAAAAFAAMEBgcCAQj/xABOEAACAgAEBAQDBQQFCAgFBQABAgMRAAQSIQUTMUEGIlFhMnGBBxQjQpFSYqGxFTOCksEkU3KissLR00Nzk6PD0uHwFjSz4vElRIOElP/EABUBAQEAAAAAAAAAAAAAAAAAAAAB/8QAFhEBAQEAAAAAAAAAAAAAAAAAABEB/9oADAMBAAIRAxEAPwDcMe48BwsAseOwAsmh6nHuA/GM1CkiGaRQo3CGzuAW1kDsANr2BrvWAMMa3JoYV4EDiiuXWSOoSeWGcEBySFKlSO7Fl/sm6sYey+Zm5rJIm1gKyKdNEO2ok/JVI3o0ejCgIPIB1IHzNdNz/DAzN8fgSqbUWOlQu9kdR8x6ddx64icU4QkgRcxmLNnckJqUlCVABHdF337jvj2CPJgtTJPJfnVKcljZsxi9O7E9hbE7bYCP/T08rIYEpG66kJZKvdhdAeaNq7oXo2BZXhEuYYEzoq3uKPTc7Edtq+t+2PJopnH4f4HTfyEkD1XSwr+1+mPMtwt6qbMSyn5iIfQRhTXzJwE3M5yOMW7qvpZq/YDufbEUcYT/ADc9evIk/lpvEmHLRRDyqq+p2F36nqT88Rc5xdELKo1yBdQjHxG9QFCrrUhUnoOp2wErK51JL0NZHUEFWF9LUgEdO4w/iuZgzHMwu+mENzEG4L1WoA/lHwg9TuNqs4ORI1byaveh/hgJGFiBNBJ1OYKj2VB/MHEZ2TvnmFbfFCP9zAGMLAyOWIbHM385E/wAwuZB/n7/AP5q/kcARkcKCxNAAkk9gOpxCinmfdVWNSLUvZY/NBWkf2r9QMDeLQQNEyiZiWpAPvDndjpHl10256GwcTI8vPFsrCRbWuzAArqG50tY1H8tWPTAOmTMqd0SVfVCUb2ARrU/PWPljteJx/nuI+kg0/TV8JPyJxGTjGlbmQxUoLXYF1bAN8J81KKNn5YIR5hHGxBu/rpNNXqATWAdBx7iH/R8YNoDGd/gOkb9yvwk+5GGszDmRp5cqEA+YSJuRXZlIAN7/D+mAI4WBf3mZfj8tdxEXB+WhyR9QMNrxpSCkUiTyqfOq7aRe5K2Su3TuewPTASuKrKVHL2plJIPmoOpYAdDahuvyo3hzLZgkhCrBqs3R6UNyPU3XrRw+j2oNEbXR6j2+eGY89GUaS/Kt6iQRVCztXpgOTxBAGLal0kKbUiyx0qB62aAr1GHMrmkkBKm62Paj0II7GxjiaFJGFmyvYNVEjrQ3Bon9cMpwsBGQOwUtYo1pF2QK7Ek/r7YAhhYDZsZlJWkWnjpQEG5pbJ2JA1Ndah022IF4MVgI+bz0cYt2AANHvW171023vsBeBnEfEISMPEnN84U7mgDp3tVa7Vgwobi++x7zHh6N8w07Mx1KFK35dgVO3oVYiu1kiicE8tlUjsIKs2ffYD+QwFaE2flYsoZFCnyNpGh/PpU15mrRH3phKTY0jBcZCGFnkPwuRS0DTMTq0irty3T/jglJIFBZiAACST0AG5OK5xppJGikjJio0hcEltQ30QjfXpFamrSC21XgCeZgEcWiOKIxqOkjlVG9/sNte+B2YzOam+6vlxQBDzBiY0YFCNGrSzGmYNQFeWiRhuH8Fl+8q0pABErksb9QukIG9kpuuxAvFmDCrsV1vAQ1ybtvLIW/dT8NRXyOo+9tR9MSIMuiCkVVHWlAH8sRc1xeJCF1AsbpRuTTBWpRZJBPYdjhtZMxJVKsS3uW3JGqxSD1Xbcg79MBNzGaRAWZgALJ+gLH/VBOB8vE2cEQIXO4DdVvzi9VhSAVU7G6bpjvLcEjWi5aZgQbkN7hQoOn4QaUb1fvieZVBq9/Qdf09MBCXIu/wDWv1u1XpuemvY7ADcBel4mQZdEFKoWzZodSepPqfc49tidgAPU9f0wOnWIlW18xkkQXqvSSQPhGwJDV06HAe8XLCTLlUDnWwomquNt7o+n8ccSZeU3/kuWN9bkO/z/AADeOePsmvLBywHNb4S4N8p6FpvW/wAtsNasru2vMCv3syP4XvgH4MrIoAGVyyj0WQ7fIcgYeAnHwwQj0/FI/lFiEZsr3lmX/SknX+DHfHZzWUrfMn/t2H+9gJgkzP8Amof+2b/k4QfMd4of+2Y3/wB1tiEs+UJoZk//AOhv/PhSSZTvmiP/AOyf/NgO8407NErRxKrSLZWVmPkuSgpiUH4PUYmZnNaXALIoofF+YnVsGvagt9Dgbl2gbMRCOZpCut6MrOANOm6JI/P198TuI5aPMB4X/ZK9eodSDt3FHAPw5xSoY0AV1agdSEHuHGxB6i6sYYm4RA4JChSwILR+Ww1XdbN0HxAjYY7jyojSGJNlUgD5KCf93EkwLdgUfbb9fXAQJcvmEsxuJAQdnpWs6d7A0mgKC0o33J646/pdVJEgZKDHzCvhqgD0diDdKT0I6jEiGSQgmgfOwq6NAkDfoTtfbr7Y6MisCrrQJ06XApv5hthgHVlUmgQTvtfoaP6HbHM+WR/jVWrpYBq+temIL8GUajE7RFgAaNrsxYeU9BbNeki7OG3nzEXxIZV7tHvt5iTy/iBuhQLbfxCT/Rii9EkqE1uHL9LoASalA37DAviTSvaD8eMWpVQIzqFFTzGbQzBlNgCrNFdsQPEXik8vlQvDHMzBGaWTQsShUaWRgaahzFQDYlnXphvw+IZSYgXMqp8bIrxMFoERkrvGCw8o09dqwBXgsWl1tWjcxi0kVda0qAKrrcbAAG9B9LxNmnmi0AjmAk62AqrYAAD+0d+nl7XeIECMyIqDRri50Q68qRNNqP3DrArbbWNgdjuUzAkRJF+F1DD5MLH88A7hYWFgFhYWFgBmfXmTRwn4ADK47NRCop9tRLf2Bex3C8VzOvmzFyiCGZlIOkiOMDfV1QO51WNysae+JudzHnzMgPnjC5aMdPPIEcG/3mljHto+eI/EIAsWbCXSQRwKFAvyqzbXsTUoodMAAzPAZo41GXbmMy00Uw3oddM4BbUG3OsyA77GgcEfBfDczNkYfvM+xX4E2YC5BoLigAEcIdK/kBDDBoZMkCqagpBAAG49OoIFUD0GgA7E4c4I/LyasKOlWYVsDRY7daBwBDJ5KOIUigep6lvdmO7H3JJwhm1JKp5mAvbpuSB5unVSPoccR5csAZTqOx0jZR7V+b6996GPVUCY13jAqv2WPf8AtdMBzniQoJNfiRgafd1G579fbEqOMLsAB8sQuIZrygINZ1oPYfiIDbeovpv8sSTET8Tbeg2/U9T/AO9sBUvGedctEIZPNFmPOg8wYGAkCRBtotxs1diCDWCwyhkSCdiNX4ZpAFXzFSQerEb2Bqq6NWAcCPGUukCgK+8+brtWW1WaO/T+ODeQf/Jcr+8sHXe9lb/DrgHeLaublioBOttia/6J+9H+WHmlzN7RREe8zD/wsROOBTLl9UnLAZ21Wo/IRVsD+1f0w3NJlx8WeK/OdF/4YAiJcxtccXv+K3/K3xF/pY6tN5eyaA+8bk9Krl9bHTGb+JeKzPmJY8vnpAokSGOMMrrOzKjP5qJIqSiFNgKdupEufKxyRHKypGJSAoUOuksDsBIF/aGwZiQa2G1Bon3jMf5hf+1/+3HfNn/zUf1lP+EZxQfC/GM0rx5fOZxtTqBqqJdJVTq8xU2NSFd99RO+zKtpfMwgWeJkD1MmX/5eAnCSQ5lA6qBypCCrlvzRDoVGInFeKJCz60DgsQRdnyxobC0drYA/MHfHPBs1FJmG5ea+8aYtzqjYLqf9xRROg9fTHckseuVXkQEtqpxQABVAQ+2k6lAG9g0cA9BMsy5eSF2VXHMUEXalSdw24+PsRWwwRLuOq6v9H+dH/AnEXmaZEUxnZG0lKIABQHbZr+HoD3xKfMqATY2GojvXy+mAbyMqFRpPW23FHzkn4TuN7xznJFDoXZVA1HzEDtXc/vYbiZIcspmZVRI11s5AUUBuSduuMZ+1LxTk88v3XLRyTNdq9UoOpbMYKs5sAL5QoOo7nAaZm/G3DUcRrnY+azCNUjJl8xNKuhAwBs12+fpZcrLqQN6jHz99j3Bw/E+aYmVMqjMBQBDP5VDL1sAv1JNgemN+4cPwo/8AQX+QwFZ4pwuObiiySIjcjLoVLAHS0srixf5qi2Paz67FsmFOZ202sI6ejNtv0o6P/YrHaOGnlo2QyIR6UofrXo9//nHiSBJMxKTarGm2wrRzGI+e+AZyctjJkfmDH6GMn+dH6YncEP4EVdNAr5dh+mIuRiKNlY2ry5d7+a8ldvbc4k8BYHLQEdDEhHyKgjATse4WPKwHuFhYWAAZZbERO/MzMjk+yiXRfyCIPpjhweVmG/bzIA/svHDX1KfxwuFy2civrl5JSPcckHf1/FP6nHMykZUUfjzasPk2cDf7OAOBDsxADUNVC+gPT6kn5E4H5VwMjqvbksbu/wApN6u/zwTUNvdddqvp2sX1HT3/AIAbFf3Aev3f+PL/AOOAmHNWByl5ljZrAT6tvf8AZBwN47njlkknkDyqkeooo2+NRYUWTQNm7O23pg08oFX3Nev8u3viveLRIYpjYRBCST1JF7i+i7D3PywHP9Pc+KOaBTJA0kYbyPGY9MlOfOAXpl06AoPU77DBTM8RrqyRA3TSGmNfsx9TtfUg+xwM8Kx1ldBKjTO246f1ocVsNzYHzPfADgsjrxKZI5dAkzEnMT4tVR3qWxQbyr9LwHfioIpimVuYWzagOWvUrZUny/l3obCgf0GLJwrfLZC9iVjJHvyGP88Unx2GjeODLjW5zLSkHSDJJyFpAegZlLkGq1Kq7Xi48Dk1Zfh1fsKaPUEQMCCOxBJBvcEVgOvEfBYs3NBHMNSxh5QKB8wKKp3B7M2JGX8N5dF0hAPcKo/ko39/l6DElGvNMPSFf9Z3/wDLifgMy4lkVgzbNlxERFIJWSVqK6VVZZkpCdC82NmXUo2c/mBE7OcUhWU5R47BdAMyIGVEYguylw183SupWBAp061udz7xpn4n076Gjle6C84ryr7EsYit9RajuMQ8rOZ5lTkLHBFM5YFEFGNXQggOfKWYOG0g0QK82oAB4Dw3LZ/iEk8sZdUjKICCqM6SEPNpOxDqU0kEg6ZL97onhvLgVp7bbLsfWqq+/oO1Y68PRKVknVa58jPf7S9Iz7AqA1fvHuTgtgAHB+HJFnMzpB80UBJPznFDb2v64jT8H5gkc6lOqTzUJAV5jWNA81kWNv8A0wZyI/FzB/eRflUan/eOK/xWGQnWk2gEoXJkMQUo5YtdBWSjuNw3cHfAP8a8T5TI6nnlAWKONaAtyZC1DSN7qO6rYWcVHMfbFkZ5Vywy8w5h5euVVUIXGkGrJqzv02vFS8U8abi/ENOWDSRKeVEmyiQ73LzKsL06WQoJrc4a8f8A2bSZPLidnR0LBXWKMgR3YjPxFnGpq+dbbnAaH9tEA/o8IGapMxGKJJG2p/nXl6A9hWIP2L5GMwPmGhQyCVow6gHRp03sdwSbba9iOnTFU4h4ofO8EQT0ZctmI1Y6qMi8t+XJR6ahqF38S33rF/8AsclU5WcrspzL0CNJB0R2COnxX0r5YoM8B4DFlZ89OrWcyyy6N9SqFOxU7i5GkPTvXbFkjWgBVUBt6YazippJcAgAn3G1Gj2NYfxALyQAbMNV3NZ/sxRKfn8H8hiLnHBTNgbedItv31j/AMZcSOHsTG/Y86Xc7VUrC7qiQov6DEcw6lf9/NqT78t0H+zEBgHuJzU8rdOVlma/9Mn/AJOCOSi0xov7KqP0AGBmffy5s/EdIiA+aAgfUy/xwZwHuFhYWAWFiFm8ozNYk0iqrz/rs4Hf0wOz3CJuW2nMuGCNXxVdbE2/8sBG4MTzMgGrX9xkJ+d5TV9L/wAMOx2cnlfVny5/7xHP8Lw7wkBpk9I8pHXr+Kxv/wCiMJEIy+UHcNCP0FH+F4AozhWejZoNpv5gVfS9JHpYPviBBF/+nhRteWA27XHifMFMighrKPuCQALSxsepJFfJvrD4O95KI9+SB9Qtf4YAhAigWoG9G/XbqT32wG8VThIZ9ZAUxUoJ+JvNYHcmq2GBHFPFDwT5bLSfgxyRBmkCmVwbCBdtktiPPTjtQuw9nYisecDKWP3cEPVSPZk1A2SdiBV0OgAAGAmZCXVln02n4qAHZq3i3/U9DjJcxncxHxjMJFI6tHMzmRkDWCoQ9BpBplApSbYAKTsdT8Pz1lZi1HS4Nb7ARxMPfYb4qw4YsvFtfnT8ZlkBYjUjRM6eWrja36gqa60TgDXCcxl4Y5jnZI4GaaOTVJKquxVItJbzFg2pCCpJ22PXBc5Jw6ZrLeaJ/wAUwEFCxdd3QtXLchrKMAC3UqSxNO8Y5VITDoiXQWzauoUbLqDDSvQf4j5DF2ycv3WU5dr5LEGF+0Zcn8FiTsNQOitgCEoUuoHOFZpZczM6hhUUSMGUqVYNMSpB3BAYH5EEWCDhTcXaQtHlFEjCw0pJEUZvTWqvxHBBtF6aaYrYurfaTmo/vWQg0XJLIWciweVF5nBIIJGkvQ/0vU4O5PPTIvD441RkdTHNtuhjSyQbFAFHU7Hcr0wDksawPIMzLrhnQlml0imRfMCVCijGLG22ht9xgPw6MvmWizBqN4lddSqJGRjJogml+J/LE7FfRSCW3u7PGG+IA0QRYvcdD88VPO5yGP7/ADZtRKsZjiK8suGEcf3hfw6aq5539iTQ6BJ4NzIYUkQPJCS/kvUyprblSICSSDHptAfQqAbU2DK5lJEV42DIwsEd8VXKeNNWTjnkjeGVoxIyvFIEAWmkqQgL8FkG/fejgR4n4gAyywgwyAELocgPNIRsQBpb8YJGWYGwczt5DYG+NeLMtkOc08iq0k+mJTtqPJiG57IDVudhfyGBni3gmckhWHLzqztG8jySagg0lNIQLaITqJViGYabuxqE7xn4bgfh+bWReZJKuoyaQXeUALFQUdQaUKB0JHc3nXgjxfmmUcKZTPH5osvPGKaolZ6KEi1AShTI4FUdVUB77FvC5RJJ5VEcikxxoCCUFDVISCVJcaabe1ANkNeNA47wo5iMwvpeNviBFEeVqa9wSG0keXYi8U7wLmZpM28iI/KWIiUEBQXdwwolRqkGmTV0HmD0jSOuL/JnlVkU2pdtIvbemPXoT5aoHuMB8453gTLOYM27I0TkPRpGAopI1gqVZK77E79xjZ/sryujI1pAuWQ7EMDTaQQw+IHTd/z64Z+0vw800X3qBbmiU2B8Tp1oerLuQO+46kEP/ZjEH4bC4NF9bArQ25j10FGh6g+9m8UWHPZYBRptRqQEA7EFgtV0A37VifgfmjKCi2CGkG+4IAt67htlIvb5YIYgFZVrjtbIMr2B6GVq/iQT+7eGsnpKoL65mavmJJiR/qnEjhcjHLQsBuyxk0P2q1dT6E4iZEAnLDf4pph72WH8edeA4mBaNyllnza7eoilRWH9yE4iZnxBmVdPw0p5hGBqrTaSHztuKLKOny77OlJHSFYn0MZ531UDsDMO4I6uO3/HDj8HzR//AHA9/JFv1vcxHsxHTufXAFeFZp5FOtVVlYqdDalNVurEAnrRFbEMN6vE3Azg2SmjDCWYyDYKKQBQL6BI09upPQdO5LAQM3zdZpmVNqqNW3/Un/VwP4jmHETn73Eo0t8aAHoevnWj+mDgVbbpZ+L9O/0wxNwyFlKGJNJFVpG3y22wEHgsREhY98tl1+qmYn/awxFITDkvd0v6Ruf93DPhbMtJIHJ8r5HJuB7kz6/4FcO5ZDysh/1gJ+sMv+JwB/RvdnpVXt+nriDwPbLx+y/pRO2CGBXDf/lWH/WgfIO4H8MBWfGeYRpQwogZdyCVsWkkbbHodNEkjp9dyvi/LLJHLqZhGcrKXC0NYWjRYg0PMenrgZ4ldHOXT4gcvMjLpsW3IpS26qduh379sGeJRmfLBQ5VZcs4NUCdSLVWD2v9cAN8MMv3TN6idNnV6gciMH6gDvgWWri0jVpH3iKwbvzQKgIAurJ/h64IeAAGysoDawyrV3ZGjQL9b0Vt6dL6is3wfOvxDLZxUieFmhLxhtUihV0iTUVCgDVZAbttd0Aa+1WWFY0ZmplnkWtZPxRMdlHSzW9E71vdYvp0ySsjAMrwrYPQjU17e94Zm4QJVmWZUEUxJkSgSw0KnmY7DZb2G21HbdpuKxRJ+AgZbA5jNojJOwuZrMhNV5A5ugcBW894TlnzC5oPzeWs2XWNzR08w782iTYBQ35qb4rG8zw8uaXPquYAW4JnVQwJ3OVRmbSNILMrMKJ3d/bDHEJMzGhdMw8LszSKugMZrcsY48q6s6iiAX2a9R0gVgV42+0A5PiOWKZWWROSwlsGO1lkGkgMtgqYWPmoEMenUBqLDbY17+mKJxvhy5nJvHI5VZc3LHJKLWrMmWDVfTVpWjsduuJ3D/tA4XmoWZc0EUghgxaJwSpJC9CXrcaCT6Y94X4hyMeWfnZmBUM2Z2eRfMGzEpGxPmtSD7g4AV4z4bFBFFGpmYiMppEjuWQmKEhULgamD6RRU77EYC5t45M/ksqSFjiIzcrPahVhop5mAV2L0pryoBpBNsS7mvG3DpZYshw+KvvEqIcxEgiWMhrDKKBdgVsAjSf3hYNrk43AyhmgnkSgUkZ41STfYhmlVQxP5Tpb2oYCfBnVzAOYsiCIyaLBBZoyyO5B3AUhgoPu37OMj+x+EPnoWViKid6qx0AY+oOqTcWLLEgUBWscAzEKwR5eQCJ2BDRSDTZfzOq/llFsRqQkH1xHyvgbLZeZsxkxyJDE0ekW0Z1aabQTsw0AAgjbscAZ4bPJyoyy3aKfKdzsOoNV9CcdZideZEpNfE2+10NPf/T/AJYC8U4Q7Pr8yEIieUkqVQswoqNfUiwVA2G+CWbzAUq18zRBK1Dctp5Z+EdSfT3wBD7utgi1q+hob9bHQ/UYicHjKRKBRUXWwU/ESNht/LArhHExJIITG0EpiDnQTSkLGWXQV0iuYoBI30t0rcvw8OsaDyuNAPWie/yNg9dv47B3JMpeNTasGJAIO9KwNHp0a+uHc/Jpika60oxv0oE4ZEytKqkMrqrNpKmiNlvWPKSL6Ak74844LgkX9saP750f72AkZOIJGijoqgD6CsCeAUyZVxf/AMqKv0fln9fKMEuKZoQwyynpHGz/AN1Sf8MCVlGWMaaWKrlgoZVLBdNAXVkA+tVsbIwHEMzBcmRoDFHdg7aRRVS1GjvbDb/hgic1PViOMg9Kdz/4f8emB/BeGzAZZzMGRIap0Gsa+WaLAgEAKQNgRtZbfBd80yA6lDb7BDZI9dJ9PQE/4YBZGWYlubGqDbTT6iet3sK7friXeIuUz6yMyqJAVCk643Qea6osoDHbcC62urxKwEeTLgtZRdxWq6b5AgXX1wzy56OlkB7agzjv7qfTviVIWBFAEXvvRHv03/hj2SZVGpiFA6kkADt1wFQ4Pkc/l3jRlikHI5YkQEJHockFgW1tqVrCqKBFX+bEnhecX7vkkZi7gQliFO2paBbsl6uhN74somU9GB+Rv2wD4hDDGIo4o9FTRVpjZV2cXbAaenSz1rAWDAzgzAwENVa5l+glkH8hiufaR47j4fGVB/GZQV2srqLBSBVEnQ9XQGk32DfOGY8S57MFI+Y7Es2lF/M0rEny92Jar674D6C4vnZ2yuSny0LSrGgedFAso0YBpCQWN+ah6WO1m+BzrmMrkWjDMoRCdJKiuURRbaxem16+oxm32TeHMxkZi3EFTLo8TpGj1qnOqMlTpJDadPlVvMQ5oEA1qU/HiToiQgkLQdSXoiweQKZR2uUx0fYYDjhPhqDKGWRTyUkC6olbTEmgsbW91vVuBSn03NyJuLxoFSBBuPJ5SFq/yoo1v6+VdPqwwLzYAYtmZSSKYRimePqQSR+FAOwc0Qf+lOA/GOLZpZETKRxxZdwrS5gMruxLVoEshWIyaTqJ1vsDRurAxxLMBdLZuVU1kCMSaSxZjSiPLi11XVMxcg+m+CmW4azHXXLP7bU81HqNRtYh+6tj0rFcy3D8s34bRK7yWNWZd2EhYAEcwJolehsockC6oYsw4ZmDEI2zjKQAOZHGgc1W5MmtbPc6e/bASU4ZAnm0IWqtb+Zjfq7Wx+pxk3ieSGXiM4WisQRFIax8AlI+Xna62/TUunQcAA3aeaQ/tPy9Q+TrGGH64iz+Bsg7tI8TM7lWctNKdRUUtjXRoAf3V/ZFBkcWTOUkgOUYRO0hp0RSx8kgNhlIrYDSKFV+YE4kS5Vs5582OfKQUJcKPKsjlAKVAF3+LuepBGg6r/8AA/D9Qbkbr8J1yeWt9vNtv6Y6i8F5Bb0wVfWnkF7ad/Nv5dvltgM3nijg5PJKIwkj5Q00CeZS7fsljQsdCdjW2kZjgszb6okc3bRqyMfm2oq39pGHtjoeD8mCDy3sENfOlu1IIJOvcgqDZ9Bj2SXLK2gSzFuhKSSyaT6M1sFb907nehscBCn4PIqmkLj9ldKg9ySBUbD5wk4h5DMyBS0PMRQxHmVlTy/EOjJsRVhYgTYvrifnmRlAOazKqpsq0JqQCwQ34Qdl+TUe9jYtr4iIQmKSCQr5RE0UuXPoNzqIXb9ivfASst4gcVzUBU1UikKGJ6VbFDfYCRj7YIwZ2CRhuBIRYVgUev8ARamq/pinpm/xR94ilhZyNeYj0sHNmo1EbMYou34gtrrdiDicYVeQQwPHJqR3ZWqMgo0YpkCFLOv80V7e+As5yzLbJpLEblhRPoC4F0PcHAXiGRPLfUzRsyIGYOY1AQU2mZRcYNX2/nUXMZiTLWSXjUbCyNDHYIAHZogCdv6yHett8EoOOGwrqHJAICeV2H5m5LkWo9UZ7/SwnIv4sW91E+93e8W99+nXHvFm2jXu8qD+6eYf4IcLJzQM50aRJQDCtLgDpaEBgPSxiJxmZxNAoZYxZKu6FwzkFQlArpNMSCTvv74CVxxQ0DqRYcBCD6OQh/g2I+SykaPYOh2VVKIfKuk3su+gEk9KvFdzE2ag/Ez5eZFIJ5RVIwT5QqJrBmVrHkkFg3RbbArhq5KZnlyWQAZvLzJZOV1O2gprqqLKeoIA22oNJMaN1Ab57+xH/phxQBsNsVvwfxGbMZVDMqtKhCSnVQ1BVJI0g+tjpsRg0+Xk/LJp+a6u9ncm+m2AkrjrEXIpKNXMOrfY2OnyCLp37W3zxJrANNl1Lajd+mpq/u3X8MdCFd/KNzZ2G59T6nC0ea7PTp2x5LOqizvXoCx+gAJOA70fT5YicUyryIAhAYOjgnp5HVtO3qARfa7o9MPfeNgQrNYuqrtf5qo+2Gc+0xifloNZRtALafNXlFgEDfvvgMy+2HhceahkYwy/eoIg2hNTApqbS4YCiqnXYOk0W9FxSPs/+zp5WyOcSRJlMiPJH5o9KqxvTJ+d1KboKI27G8aP4DbNrlZVzzMDE5DvIvJQKI42ZpGFNM2pnWwxVtBJNEWN4J4j4TJmpBHOcs60FYQCMMVJJcAoVRaJWmpiCdRPloNE8QcHglHMljd2QEKY2YOt2upAGHnUMxDDzCzXWiB4bkc3mILTMDK5dgSnIhCzSg/DIzMSI2bYlQob3B2HXiTxVHl4kM3IzUErqmtWCgE+ZNSksGursHtdUCQdyfCvwZYmHLWRmKpE5XlhgAQrrpKksGbaqLH54CpeEsnG0QFOcwm8qMQrB6AYrQLgnuNYK2Lq8WKGEgkgAH4S4Ftsd9chLE0O5kB6/QJxHw9nEiUBUlaPeOXLkZeZDvWlW/DYCyNDkhrNnfA7LccmlnEGcy80eZ0WjCFykyIdRICiQQSgkWyFxuN/hqCzhU0uTpKkaWL/AIq1t/WX1A6gNIet4YyPE3Q/ho4jNlUc6kIoG0kUNV3YVTIALHkraKHnZ18ghsEpNmGCy7FSVAIIarOxWuh3O4kvwHNuAXOXJBOrdnEwIqyrLy4n2XcI3equsAd4bxuGbTR0lhagkeceqMCVeu+kmu9YJYzHiGdlgQ5dsvypJBpVQvNMhVaBjY8xZQt9CsZrfSBi4+G4myuSiGakVZFX8VnkJUMd2pnY+X2uvQAbCg1LIFBZiFAFkk0APUnsMB+IeI4kUFaayFVmOhCSLADEEyGu0YY4FeL81lZ4QkpYAMrJIdEYVgfKQZhT2emhW9uxwH8MR8QzUcjRZwoqSsimROaJQApDK5oafMR8HUb0QRgLBmZ5prUk+wCM0fybQdz2IdvmmIcmQSRQzqsqhdJJkeKMA/l3WmU0PKoCnoV7nqTh/EwCCcvKpO45Stq+Y1RAGtu+AXEON5yOQqsOUVgGPNfMbQgfmEOqQg/vBdq3G9EDWlVuRiYQfzMsauyiv6qMKNC3Q1ybihe1HEDMcSkz8cmVy7UqqFJLF9qvzE20xqrWiPMAwdWxSuDeO+H84PmGGZdiDcrPGoINiouUy2CNjJK1bUyjpoHEMvHnQuZgE+VnGwkEerdeiSxIxOx+TAGgdLEEDRi0rRZ9NULpSNqJImcrVXtp+mG8zw8VQGybrGdTae34ciLrhajtpJABIAAxWznMym+bmSNjp/qlmLknZbMeXQkmjS10B60cTl4epQmWTM8sjzPyGDepJ1KXAHugrEEvMyyMEiVyXV4pDBMQJdMciu3Lk2EvlUje9zuw6YlcF4fl54HpSoM02ry6CTzWPnjIpjVbOpxV8hxfgeQzR1BocywUM0qG0Di1twNK6gQTR6VdUaPcS8T5KIrm481C6sQkqxyK/MFEggLZMiAE+pWxudNUS87wSavKyyqN1WQXR7EA/m61oMXbEHhrQIqTZjNSRzKdLLK48hYj8ILJqNE+UOCWYdGIrFa4z9qGYaUplIUSMGhJmA6Fxv50Q1VU1Kws6TttWMx49xqaR9cuazLTCmTU7INyQTGqlQu2/Re/tYfQnGM/zYzHHlTmLBOmaN0jtBqWy6bksABQ677Vii5qPOHNvI0UeXM3LDCRxEiBdQ169y7EKNh309KJxlE3ifOpGrNPm1DKBE4lkCsVJDNerzWOve6qu47jHEZ5tHMnmzBXYFyz2NiPKxOn09Td4D6o8M5aGGEKsySMzancMKZqANAHYBVAA3NDck2SVWdSLFn5A4+S/DGWc6pstM8U6BytHSWCqWIB6LXl6neyNq3+hvs54zmc1lQZZUaaN2jlteuknQ1KRp1LR6HvgLfFIWu0ZaO11v7iidvnWHMM5d3N61Cn91tQP8Af4YewDbQITZVSfWh7f8B+mHMeC79u2EW9dqwHuKx4+4wMrBHI8hSN5VjkKnS1OG6Sfk3Atuwvp1Fh+9J+0D8jZ9eg374o3215Ln8Jn0gkxFJehAoHzGz6IWJwAbxH4XlzcHKizs4Ap9EjGdSWHl18wtIdyNO50lTSkqXA3Jqi3lcxz0kAUKY3Ro5bGohNMYVtO+3bcmtjileFPtCmyQ+7ZpTJEurTXxAlRoDX8cfXymjTuN+gtfiXx3wybISAESuykRxspBR6sMfSiV8wNuwYnygDEUxxrwjkZI2eNmLkC1JUNq6VbamB31eUfTGk+BPGS5mLRmWjjzMcnJYagokbTrBRSb3Xcr2IbtjFYPGEjQQ81nCnYHlalLjZiHdyq0CDQT09sM5xYn/EUST9FVlMlbC2vlotG9+49sBu/iXx9kcrFKRmIXmRbWISAlmPwrS2dyR26b4o/wBm/iHMcQnlTMSgK5JZluKZtNMkKsj3FGoJNA3s3Qli1Oy/DcugCrkirSLZ5gkYiuvkIGkWRvVYtf2a8DeeTnwaYooZy6uFsNJyjHImiwSulxZBqwaJ3wpF34dnpMnzP6RlKQkhY9X4kSiyATmCNZZtSg82txtfXDniTKZOEBlL5eRgVQ5chCAWBJokIFLEWTVlgLJYAy+M+Eo83DJHmnMxdGClgAsRbo0aDoQQKJJO1XubqfBfD2c0SgqWeJWEZlJFlQ3LhVqXyhmK6xY0lipuQiMiVN45yuj7vPzzKg/rWRYm1fDzF0klW37D12o1ibwfhy5wrnZIJGlVmWNmzLKvkJjLxohqNXokrW973WI5zUOZgXL5/JGGvKPwtOh68xjUggjfrGzirJoA464f4jlyLpDnCJMtJ/UZtN0IoaQauiaJq/dbWwgWDkGFDpyuWRCRYVzbG9vKIfM117k4fXirpvKgMZNCSEl1WjRDitQ3vzAEDvWKx4n8WRw27kyAAFUgIY6WNDzjZSVIZm6hTSg2WNMz/wBrGakcQxRxZRW0qJADKVsgDqFVRtp3XbrgrV+O8cjigMgKyBkZlpgF0qLZy42VAOp9wBZIGM54vxXPjJLk8plZZpzFZzJCCOIcunEYuozyiFA8pIfULuzXPs68aJA8v3tS6ebmPy2cFbLM9ANbc1gzN3Egv4Ux34hz+XzkdxZ2XKxrK0jO6ysTGzcsSUoJJaRxd6AAyg2dyRjyISQBuSaH1x9K+CuHzZbJSLGgaeIB499pJY0OXlUE1Q/DCgGugPSqzEeHuEZduaM7mJWiOrQ2TkUMV30kkUpsfmBF1YIsY2bgfhzhmaiGYy7GVXJYya9TFmOptRNkNZ3B3GKK34Y4PmG0SrGQ8mnU7DTq0raanAcKAFAC3MgoALGehzxS+dzUSZV4VhSRl+8lHdy8SuBNHFSBixXfpuhNXvRCXwDlz/02YH9tT/Aqa+mPchwHK5OQO88krgfhq5DMK6lI0UMzV3okWaqzYYvns1LmszNMkvLdpWY+ZkalICBwXVWVVRVoDbazYZscyRxCjyQzkqjFlLaQdmK3PsCxO2/vfTG28S8PQ5rf7qsZLa+Y4AYt2blqfOf+sr5HGWfbNwnI5LLxQwWc1YZnLEuIxa2wHlFs4A2HQ10xBVpOPiIuFVk1jzIjAKRVICI93og7B1W9IAWyRYvBfh5s1/lUkcUEJNom6aqPU+awproASfWibpvB+BLJPloWIlkkdQwDEtGuzUQLAOhX2FkWCaqsat4z8TDIwq8YUZhxpiUblKFEkA1pUdgo7Cu+Cqz9rPGFmlTJqFblsJZDp6UjBRZJLeU6j0Hw7Hes8Th7TSJHEju7toRBuW9O51be4AA677d5cvckhlILXrbV/WM9kqTVDruBd2d63Gw/Zpw5stCmalSQZjMAiAVGumM8tbYsorVIwagL0+oG9RW/CHDUhDxl6aMuJh+UuqzKV22K7BdRrv06Yu32Gn8HMG2cmRFJsELoiQfEasFi1UDVH54B53heTy6qEkhlmlZzJrGbILLHI0ryxpKdNhWux0PTT0v/AIDnjXLtULRvqLTBY2A1dDoU+cp5TQIv1AO2ILXExPUV6b3jvDUM6uLU369QR33B3Bo4cxQ3JDZss1bbA0NvlRP1OPWhU9QD89/5/PHeoXV7+mOU1Wbqr8telDr73f8ADALlDatq7DYfpiFxnJc6GWFhayIyEqaYagRY6bi76jpghhYD4/454amy8kqSIdUbaWHUi9QUkdTYAYECjq3PbELgHCufKY2Ok7DtqBLAbKzC/e9gLJoC8fUnjnwXFn47sJOFISSrBH7LgVqTc/Kz2LA/Nuc4VmOF5pVzEbRvuP3WXoJEfuC2+24r3wHea8MNGyws/wAY1KSQq3dA7gs9KQfKK60TvTmeyOdy7L97aaTKxSIH87fDdUqsQQaBrarrtg3Lk5860QhQuIgXlZW08sMIw0dmrNsvqTW35sTk+ynMPIpkzMY0kqEAZ1UJQIBZh5b2r2OIq3eGn8NXTMivVac0qR7NVg0qo52HxFiPa99F4ZkYggGVnKwj4UjMbovaltWKj90GhjE/EH2dLDl5JHzAW6osikIfj09SyDTsSDvY7dQfBOCpEITzczC8m+qGVAehIFLbkdDdbWRhSPpBIs0p/rInXsDGyN9XDkfouPBm8wot8uG9opQx/wC8WMfxxQvA3E+ISZqaKWeZkSONkDrC96i4JYhUYDy7WbO+Lqz52/KkJW+jkxmvXUrSD6Vv7YVD+YzSOrJLBJpIoqYy4P8Ad1DAbh/DMhEk8IEhgmNtBKjlFJ+Iqrpq8xoncixYokknFmzA6wpX7st/PYoMUtvtXyqyTR8mcmF9DkaKveyupwSvl6gdx64UVniPBIY5ZcsGuCzKrMbdw/xRmU0fKwN76tOiyLtqVx/w/H+JKFFNUcKhjtYd7qvLVxHby6Wbuwxpniv7RMjLE8M2UzLoynccoFb8oZTrtW82xxjvFvE2ueUNGzK2paagw1KiEkLtrCqBY9F6VWCi/AeESfdYoon8+a5hUEEaQlLIzGiAoWmI22vfFvy/gbL5ZWbPSu6eRXk5hiSJWdeWDErbKXVRrt1tVIBpisr7NQzytI8PLSNESFSAH/F/EZ1cGlJ0ABejAMOu2G/tr4okeU+6gozTHbzUUWMo7ExFbQkxqtAhSSTVjYjoZfw+K1NlHK2PNMJLA6jWWO9EaSSVNUNBsK5/SvAogQsmUAWmJjSiQ3caAGIFbxg61oEl7AOJHLKo8wOoVttQN+ZTfet69vQ44ymReV0jQF3kao41G51EV7bk9B08x2rejevAE0WezUksRnbJQppYTyO8byELsqu1aVVS16V+JfKtHVZOMeO+E8PDKHQso3iyyBiPQHTSJ1/MRjD+LwqgXJwTy8qOJOaqswinlJbmyAE0VJUIpIpqFbEHAXjWTZMuv7GrsNvmpG1URYvckYmDcP8A47XOIWXOw5aLQG0xuGmrmFNLM3wMy0aVNQvYnbALM+EuFMXZqkcqxc/eXa9MYe285JGsIev566gVjvC8gk2lS2l7N2NiALHvZs/oPXG4eE8lkH4Zk8rLGsnLmZpVZDRJMqFtXQ/EKYGtgBgKvxTIcMiyrS5fSkoUPBy5XZ+YOYFFAkNWjVZHRnvtVD4hl+J5yRXlhzMrnZfwW/QKFoD5DG9+DOH5PLsskeXhieOJYuYVKBndVeYiUqQ9NSAXalZB3xdXybsthliYmyY7P+IB/tA/LAZH9jn2dzKzzcRyw0ALyI5tyGBJLcu6Ub/mF2e3fY+I5GOaMxyC1O99CpG4ZT2YHcHthsZWUNZmLLprSQBv66lr+WO9AvzRk7fF8QHsL838N8UZ3xLw20cZRE+8BUk+F7eUyLGiE6ArINClWcFj+KxIdS2LJ4KilhjeB+ZNIHLtO0bQrJr6HSyimGnSQurYKb81CzQzo2ykbduhHTt1GxGHcA3CWrzgA+xse25A7e2HMeA49wDbQqSGKgsvQ1uL60e2OzfbDEsLm6kKi9tKix02trB3vt39sJsmpNsWbp1Y1tX5QdPb0wCbNBSqtsT7jqBZFXfb0w5HMrC1Nj1G+PIMsiCkRVH7oA67np74U8YYaSCQepBqu93YI3HbAeSZgKpZvKB3Yge3UnALjmTymejMWZTLSR70TICynpakAFTXcMMV3x94X4nLPHNkZozSaAJtJ5Vm3oFGVw40g6gWGgUTZw3H4VygQJmoY5cwLaWSKGFk1E3pJdKiG4ABK2B1wArP+G5+GKRw3lZiBxKxiYhGSuU9iS/xKEf5t/Trsd8J8CzsplbOyLEUblrFl9JUBrlbUzKxJ/FrY9u+I+c4VSa4wgKa9ATUQweN0ozyExx7OfhYjob7YlZficyyuh1RmVyy7ljbM2lTGF0qAgQB+ZoYnre2IMS8UeKJJXZJXaZvvBPmII0I50eXdFYjy/D0G4N4tWd43E8CGUJ6trkZyoYbeSIGKjfdRg/4x+zDVlZ5IIgsxDSNa8yWQ6tZVQGYISw+IMTViqJxVcpwniOhWj4c7PFQYqkKduikBtfS7A2v3wi1afsq4lCuckXLgyJJl7pVjjoxSjyqvkv+ucnUAaC9ca6mbQ99JJoBgVJPXYGr+mMBy3B+MGaLNwZJopomsc15GPdSNGyhSpIO10diMbH4U4pmszGy53JHLuO1hkcH07gitwRW43O4BBfi+cMME0wXUY43cLdatKlqvtdVjAON8CCwoWcalVRzdWkNahXD7HyFdwaOk7GhZOj/AGkeJchloZ8qZ2SeSF41jj1EDWlCxRRB5gexrAOLiSmJZAxohabSWU7EHUQpHa7NdTvvgK14K8P5fMZeaDMsGzALU6yksAoBRlpiBuHGn1jFjAHIcKbI5maDO7feFIjmBAR+rBuZ+W7U0emoFh0OLjwHhcMnEV+7SNCqxSO4jUyLuQoDIBQB1Ha72/Le9r4hwV5U0SQxZqIFLMTDUFEfLc6DTRsaDeQkigAbXcIngKS4Zr/LIy+atOkKqC7oUStMrEKSDpe1N5f484t974jIRTCL8GMlywXQPO1MTsGZ31E6QFBshTZXjHHm4TDyMoWBkLaebEUePYK5+FQNxtQB6EkihijcAyGazRdcvl3nIALBVuuwLH0O/pvuKIvFDU0SrqbX5qsalKkMRewIrqCL9Rd2dr54P8C8XSMZ3JoiyTLSO+guiP1kXUaUt60TpNjrua+zf7Ksz945/EoUEKglYSwNsSCLVTp0bXpJ7DbG5qK2GwwHz1lPBXGFCpLDAIwshTXMqKppWUAbkUybbfmO6iiJHAfs8zIlviQghyrai8glWztaqtkgLqCmiPyH2xv2M78XcN4qme5/D4su8UkQjcOqWrKZDZsqdLalBIJNDpsMBWuJ/ZtwiQEZdZ0oBTJralILb6GBNnpb6EI0lW3JNn4F4fWOIRQRyFQhQO1FwGHxLI2mGOxszQrIW6k2Lwe8P+HGy0UYPKkdRdFaEbEG1iO/KiBJAULsMGxmq+NSvv1X+8On1AwFUzXD2U7rLGd+hYK17kl4vIR21Sojn9vFMzbZqGSJ+HLJNPbCeITFYnBUAOqa61A+rsARsXAJxsiyqRYII9Qdv1xkviqPjP36b7nFFmIMwBpl0ISgVRpQyErSrICw3NWSLOA0nwyc191i++afvFHmaa23Om6JXVpq6NXdbYKYH5P7xy1VgquFUFmOq2AGo6R2u/zYkxwG7Z2b22A/Qf4k4Dqcp+aj3o79LOw9dj+mGXUgDl6+oO/T5HVuB8un8MSI4lUUoAHsKx3gGMoZNP4oQNZ+Akir26gEGu2H8LCwDXPGoqbFVuRsb6U3Qn264dwsNrFXw7e3b6Dt9MB2Me4Z59XqGnerNUfr/wAcOg4lFF+0/juaygheKFpYCJOaFLqdQ08tS8aswDW23lFgW1bGP9mvDWzEDZjMwzRFpDyo5GIMaAAjSQqtRYtWw+vU3551HufQAk7V2HzGE8pqwjN7bD+ZGAinguXJDGJWZTYdhqYGiLDm2GxI698D+K+FYJkKVpB/ZOk/QfDfa9N++Dcbk9Vr5kH+WOJInJ/rNK1sAov9TY/hgMwyvi+Xhks2UzWajlSCJXTnBlmNhjyuYutGcKARe7X8yNFyfG4JY0kjkDq6hhotzRAPRbI2OAXHPs34dm5DNmI3kkNam5rrqrZQQpC7A9gMWHL8MijCrEOUq0AqeVa9NHw9Nrq/fFDn3hj8MbbiwWIUfI9WB/s4QWUncoo9ACx7/mJA9Py/r1x2S6joH+WxP06fxGFJmkUgMdJPS9r+vS8QAOO+B8nnR/lStM1UG1aCO4+DSDXawe/qcUzO/ZJPErDJcRkUMSSkyq27fEQ4qjXavrjWMLFGNcGy03ArzGeZZDJUEWiwFHmkkZqBLKAi0KJ6hRvuf4f45bMkk5WCWDVSzpMSgNKw1M0Q0PT/AAfHd7dCbJ4nz+Qb/Jc0IpWKiQQuU3ANBgZCqg303B64rnA+OZmRBFkeF8jKBnTWHhBFEhiserQd7Oq2B9DeIGvFvInEaTqlVNoilclieRIQyRzRrJs2ndTQ2+hXw992ybS8nKmON3CKYoXorGNOt3CafjLkEsbUrhvMeGZHjaJcrGsRokGcxOSra1uREdgA4sBSoHpRrASVoctIyzKqCNAZI/wi7CwokBKE66FHQQHO55bHSyrGgZXxFlJH5Szx8z/Nlgr/ADCGiR7jbBTGQeI/A0+dmWXh7QLlpIQNeYhWQjdjqiLq8ikhuoCVQrtWj5fhkwRF53LICajGPiK/FQe0UNvfkvfrdVUGMNfeFugwJuqG9fOun1xCiyLgHW3O/wBOx09VHk/RRh+PMBRRjZAB6Ar+q3Q+dYDt5JDWlB76mqvoAb/hj0xMatyNtwoAs+tmyPocORyqwtSCPY3jvAQ04XCG16Br6azu39474cdZADpIb0DeX/WAP+ziRhYBvm7kEEe9WD+n+OPYpVYWpDD1BvHeGngUmyN/Xof1G+AdwsQpMyd+WdZ32qxY7a9gN/W/lhkz5mjrRUG1GMmU132IQg/INiUE8LEfIuCgIZ267uuluvddK1+gw/ij3HEuqvLV2Ovpe/T2x3hYCPJAzdXIHcKBvv7gnpt9ThluHgHVG2hvQ2y/3CfL/ZrE7HmJMDOWaTfWqijtpYmx67gaT7b/ADw/hYWKFhYWFgFhYWPMB7jwi8e48wEd8rVlGKk/Vf7t1+ldcOwaq89X+7dH3o9Plv8APDmFgKf4w+zjJcRmjnzHMDouk6GCh1BJAbYnazuKO+LLHk+XEkUGmNUCqoKlgqrtQFjsK6/riXhYCIciG+N3f2vSP0WrHzvFb+0TgU02RMeSihZ1dH5TquiQLZKUfLd0d66dcW/CwFF+zHh/EUEsmfRIdWlY4IwoVdJbU+lSVBawNuukE4vWFhYDzHuFhYBiXKIzBio1Do1bj69cN8iRfge/Zxf01Cj9TeJeFhBwhPcV9bx3hYWAanD0NGkG9y1mh8hVm67jHIg/aJfe96r9OmH8LAeY9wsLAeY9x5j3Af/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34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655" y="3573016"/>
            <a:ext cx="2807233" cy="2621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1115616" y="6437266"/>
            <a:ext cx="9670995" cy="338554"/>
          </a:xfrm>
          <a:prstGeom prst="rect">
            <a:avLst/>
          </a:prstGeom>
          <a:noFill/>
        </p:spPr>
        <p:txBody>
          <a:bodyPr wrap="square" rtlCol="0">
            <a:spAutoFit/>
          </a:bodyPr>
          <a:lstStyle/>
          <a:p>
            <a:r>
              <a:rPr lang="es-MX" sz="1600" dirty="0"/>
              <a:t>https://www.dropbox.com/s/tc32hn8lpb3h4zi/03%20Estado%20Progresista%202012-2017.pdf</a:t>
            </a:r>
          </a:p>
        </p:txBody>
      </p:sp>
      <p:graphicFrame>
        <p:nvGraphicFramePr>
          <p:cNvPr id="15" name="14 Diagrama"/>
          <p:cNvGraphicFramePr/>
          <p:nvPr>
            <p:extLst>
              <p:ext uri="{D42A27DB-BD31-4B8C-83A1-F6EECF244321}">
                <p14:modId xmlns:p14="http://schemas.microsoft.com/office/powerpoint/2010/main" val="1737934614"/>
              </p:ext>
            </p:extLst>
          </p:nvPr>
        </p:nvGraphicFramePr>
        <p:xfrm>
          <a:off x="2699792" y="141848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13 Rectángulo"/>
          <p:cNvSpPr/>
          <p:nvPr/>
        </p:nvSpPr>
        <p:spPr>
          <a:xfrm rot="19648754">
            <a:off x="47385" y="703530"/>
            <a:ext cx="3576620" cy="1446550"/>
          </a:xfrm>
          <a:prstGeom prst="rect">
            <a:avLst/>
          </a:prstGeom>
          <a:noFill/>
        </p:spPr>
        <p:txBody>
          <a:bodyPr wrap="none" lIns="91440" tIns="45720" rIns="91440" bIns="45720">
            <a:spAutoFit/>
          </a:bodyPr>
          <a:lstStyle/>
          <a:p>
            <a:pPr algn="ctr"/>
            <a:r>
              <a:rPr lang="es-ES" sz="4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Instrumentos </a:t>
            </a:r>
          </a:p>
          <a:p>
            <a:pPr algn="ctr"/>
            <a:r>
              <a:rPr lang="es-ES" sz="4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de Acción</a:t>
            </a:r>
          </a:p>
        </p:txBody>
      </p:sp>
      <p:sp>
        <p:nvSpPr>
          <p:cNvPr id="17" name="16 Rectángulo"/>
          <p:cNvSpPr/>
          <p:nvPr/>
        </p:nvSpPr>
        <p:spPr>
          <a:xfrm>
            <a:off x="105566" y="106122"/>
            <a:ext cx="8964000" cy="6696000"/>
          </a:xfrm>
          <a:prstGeom prst="rect">
            <a:avLst/>
          </a:prstGeom>
          <a:noFill/>
          <a:ln w="3810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 name="15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33731" y="4293096"/>
            <a:ext cx="1469226" cy="1469226"/>
          </a:xfrm>
          <a:prstGeom prst="rect">
            <a:avLst/>
          </a:prstGeom>
        </p:spPr>
      </p:pic>
      <p:sp>
        <p:nvSpPr>
          <p:cNvPr id="4" name="Marcador de número de diapositiva 3"/>
          <p:cNvSpPr>
            <a:spLocks noGrp="1"/>
          </p:cNvSpPr>
          <p:nvPr>
            <p:ph type="sldNum" sz="quarter" idx="12"/>
          </p:nvPr>
        </p:nvSpPr>
        <p:spPr/>
        <p:txBody>
          <a:bodyPr/>
          <a:lstStyle/>
          <a:p>
            <a:fld id="{2DF200F8-C738-4D20-A524-095995087B34}" type="slidenum">
              <a:rPr lang="es-MX" smtClean="0">
                <a:solidFill>
                  <a:srgbClr val="2DA2BF"/>
                </a:solidFill>
              </a:rPr>
              <a:pPr/>
              <a:t>21</a:t>
            </a:fld>
            <a:endParaRPr lang="es-MX">
              <a:solidFill>
                <a:srgbClr val="2DA2BF"/>
              </a:solidFill>
            </a:endParaRPr>
          </a:p>
        </p:txBody>
      </p:sp>
    </p:spTree>
    <p:extLst>
      <p:ext uri="{BB962C8B-B14F-4D97-AF65-F5344CB8AC3E}">
        <p14:creationId xmlns:p14="http://schemas.microsoft.com/office/powerpoint/2010/main" val="3739070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10734" y="188640"/>
            <a:ext cx="8460432" cy="1295995"/>
          </a:xfrm>
        </p:spPr>
        <p:txBody>
          <a:bodyPr>
            <a:normAutofit fontScale="90000"/>
          </a:bodyPr>
          <a:lstStyle/>
          <a:p>
            <a:r>
              <a:rPr lang="es-MX" sz="2800" b="1" dirty="0">
                <a:solidFill>
                  <a:schemeClr val="tx1"/>
                </a:solidFill>
                <a:effectLst/>
              </a:rPr>
              <a:t>Programa Especial Gestión Gubernamental Distintiva 2012-2017</a:t>
            </a:r>
            <a:r>
              <a:rPr lang="es-MX" dirty="0">
                <a:solidFill>
                  <a:schemeClr val="tx1"/>
                </a:solidFill>
                <a:effectLst/>
              </a:rPr>
              <a:t/>
            </a:r>
            <a:br>
              <a:rPr lang="es-MX" dirty="0">
                <a:solidFill>
                  <a:schemeClr val="tx1"/>
                </a:solidFill>
                <a:effectLst/>
              </a:rPr>
            </a:br>
            <a:endParaRPr lang="es-MX" dirty="0">
              <a:solidFill>
                <a:schemeClr val="tx1"/>
              </a:solidFill>
            </a:endParaRPr>
          </a:p>
        </p:txBody>
      </p:sp>
      <p:pic>
        <p:nvPicPr>
          <p:cNvPr id="16386" name="Picture 2" descr="http://www.sebascelis.com/imagenes/tener-un-plan-b-es-de-fracasad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708920"/>
            <a:ext cx="2866496" cy="288032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0" y="6381328"/>
            <a:ext cx="9481900" cy="307777"/>
          </a:xfrm>
          <a:prstGeom prst="rect">
            <a:avLst/>
          </a:prstGeom>
          <a:noFill/>
        </p:spPr>
        <p:txBody>
          <a:bodyPr wrap="square" rtlCol="0">
            <a:spAutoFit/>
          </a:bodyPr>
          <a:lstStyle/>
          <a:p>
            <a:r>
              <a:rPr lang="es-MX" sz="1400" dirty="0"/>
              <a:t>https://www.dropbox.com/s/vnlwthbfh1v1wik/05%20Gestion%20Gubernamental%20Distintiva%202012-2017.pdf?dl=0</a:t>
            </a:r>
          </a:p>
        </p:txBody>
      </p:sp>
      <p:sp>
        <p:nvSpPr>
          <p:cNvPr id="7" name="6 Rectángulo"/>
          <p:cNvSpPr/>
          <p:nvPr/>
        </p:nvSpPr>
        <p:spPr>
          <a:xfrm>
            <a:off x="537117" y="836712"/>
            <a:ext cx="4572000" cy="646331"/>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r>
              <a:rPr lang="es-MX" b="1" dirty="0"/>
              <a:t>Garantizar la política social, económica y de seguridad del gobierno estatal </a:t>
            </a:r>
          </a:p>
        </p:txBody>
      </p:sp>
      <p:graphicFrame>
        <p:nvGraphicFramePr>
          <p:cNvPr id="9" name="8 Diagrama"/>
          <p:cNvGraphicFramePr/>
          <p:nvPr>
            <p:extLst>
              <p:ext uri="{D42A27DB-BD31-4B8C-83A1-F6EECF244321}">
                <p14:modId xmlns:p14="http://schemas.microsoft.com/office/powerpoint/2010/main" val="707531450"/>
              </p:ext>
            </p:extLst>
          </p:nvPr>
        </p:nvGraphicFramePr>
        <p:xfrm>
          <a:off x="3482955" y="1671725"/>
          <a:ext cx="5400600" cy="45463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Marcador de número de diapositiva 2"/>
          <p:cNvSpPr>
            <a:spLocks noGrp="1"/>
          </p:cNvSpPr>
          <p:nvPr>
            <p:ph type="sldNum" sz="quarter" idx="12"/>
          </p:nvPr>
        </p:nvSpPr>
        <p:spPr/>
        <p:txBody>
          <a:bodyPr/>
          <a:lstStyle/>
          <a:p>
            <a:fld id="{2DF200F8-C738-4D20-A524-095995087B34}" type="slidenum">
              <a:rPr lang="es-MX" smtClean="0">
                <a:solidFill>
                  <a:srgbClr val="2DA2BF"/>
                </a:solidFill>
              </a:rPr>
              <a:pPr/>
              <a:t>22</a:t>
            </a:fld>
            <a:endParaRPr lang="es-MX">
              <a:solidFill>
                <a:srgbClr val="2DA2BF"/>
              </a:solidFill>
            </a:endParaRPr>
          </a:p>
        </p:txBody>
      </p:sp>
    </p:spTree>
    <p:extLst>
      <p:ext uri="{BB962C8B-B14F-4D97-AF65-F5344CB8AC3E}">
        <p14:creationId xmlns:p14="http://schemas.microsoft.com/office/powerpoint/2010/main" val="3640447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43" y="4062046"/>
            <a:ext cx="4573046" cy="2265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Marcador de contenido 3"/>
          <p:cNvGraphicFramePr>
            <a:graphicFrameLocks noGrp="1"/>
          </p:cNvGraphicFramePr>
          <p:nvPr>
            <p:ph idx="4294967295"/>
            <p:extLst>
              <p:ext uri="{D42A27DB-BD31-4B8C-83A1-F6EECF244321}">
                <p14:modId xmlns:p14="http://schemas.microsoft.com/office/powerpoint/2010/main" val="1432954538"/>
              </p:ext>
            </p:extLst>
          </p:nvPr>
        </p:nvGraphicFramePr>
        <p:xfrm>
          <a:off x="132204" y="442793"/>
          <a:ext cx="9649072" cy="60179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Rectángulo"/>
          <p:cNvSpPr/>
          <p:nvPr/>
        </p:nvSpPr>
        <p:spPr>
          <a:xfrm>
            <a:off x="105231" y="371800"/>
            <a:ext cx="8939077" cy="6297559"/>
          </a:xfrm>
          <a:prstGeom prst="rect">
            <a:avLst/>
          </a:prstGeom>
          <a:noFill/>
          <a:ln w="571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62"/>
          </a:p>
        </p:txBody>
      </p:sp>
      <p:sp>
        <p:nvSpPr>
          <p:cNvPr id="7" name="7 CuadroTexto"/>
          <p:cNvSpPr txBox="1">
            <a:spLocks/>
          </p:cNvSpPr>
          <p:nvPr/>
        </p:nvSpPr>
        <p:spPr>
          <a:xfrm>
            <a:off x="-5897" y="0"/>
            <a:ext cx="9149897" cy="535521"/>
          </a:xfrm>
          <a:prstGeom prst="rect">
            <a:avLst/>
          </a:prstGeom>
          <a:solidFill>
            <a:schemeClr val="accent4">
              <a:lumMod val="60000"/>
              <a:lumOff val="40000"/>
            </a:schemeClr>
          </a:solidFill>
        </p:spPr>
        <p:txBody>
          <a:bodyPr vert="horz" wrap="square" lIns="91429" tIns="45715" rIns="91429" bIns="45715" rtlCol="0" anchor="ctr">
            <a:spAutoFit/>
          </a:bodyPr>
          <a:lstStyle>
            <a:lvl1pPr algn="l" defTabSz="914298"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just"/>
            <a:r>
              <a:rPr lang="es-MX" sz="3200" dirty="0"/>
              <a:t>2.3 Participación del Estado de México sectorialmente </a:t>
            </a:r>
          </a:p>
        </p:txBody>
      </p:sp>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23</a:t>
            </a:fld>
            <a:endParaRPr lang="es-MX">
              <a:solidFill>
                <a:srgbClr val="2DA2BF"/>
              </a:solidFill>
            </a:endParaRPr>
          </a:p>
        </p:txBody>
      </p:sp>
    </p:spTree>
    <p:extLst>
      <p:ext uri="{BB962C8B-B14F-4D97-AF65-F5344CB8AC3E}">
        <p14:creationId xmlns:p14="http://schemas.microsoft.com/office/powerpoint/2010/main" val="3505690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315653316"/>
              </p:ext>
            </p:extLst>
          </p:nvPr>
        </p:nvGraphicFramePr>
        <p:xfrm>
          <a:off x="1" y="263772"/>
          <a:ext cx="9144000" cy="6491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t="12077"/>
          <a:stretch/>
        </p:blipFill>
        <p:spPr bwMode="auto">
          <a:xfrm>
            <a:off x="1728317" y="3177791"/>
            <a:ext cx="5747658" cy="3577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32606" y="351388"/>
            <a:ext cx="8939077" cy="6147692"/>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62"/>
          </a:p>
        </p:txBody>
      </p:sp>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24</a:t>
            </a:fld>
            <a:endParaRPr lang="es-MX">
              <a:solidFill>
                <a:srgbClr val="2DA2BF"/>
              </a:solidFill>
            </a:endParaRPr>
          </a:p>
        </p:txBody>
      </p:sp>
    </p:spTree>
    <p:extLst>
      <p:ext uri="{BB962C8B-B14F-4D97-AF65-F5344CB8AC3E}">
        <p14:creationId xmlns:p14="http://schemas.microsoft.com/office/powerpoint/2010/main" val="1759116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575813819"/>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410" name="Picture 2" descr="http://4.bp.blogspot.com/-9dnztRcKNUc/T1OClFt7QpI/AAAAAAAAAFM/SB12rGRobFI/s1600/Cuestionario-de-Introduccion-a-la-economi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2138" y="4192"/>
            <a:ext cx="2880320" cy="205665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3B4DB31B-BDFE-44D2-9747-69307C65B61F}" type="slidenum">
              <a:rPr lang="es-MX" smtClean="0"/>
              <a:t>25</a:t>
            </a:fld>
            <a:endParaRPr lang="es-MX"/>
          </a:p>
        </p:txBody>
      </p:sp>
    </p:spTree>
    <p:extLst>
      <p:ext uri="{BB962C8B-B14F-4D97-AF65-F5344CB8AC3E}">
        <p14:creationId xmlns:p14="http://schemas.microsoft.com/office/powerpoint/2010/main" val="4246292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joseluiscolmenter.net/wp-content/uploads/2014/09/Jos%C3%A9-Luis-Colmenter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0223"/>
            <a:ext cx="428396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4294967295"/>
          </p:nvPr>
        </p:nvSpPr>
        <p:spPr>
          <a:xfrm>
            <a:off x="1043608" y="711860"/>
            <a:ext cx="7723187" cy="4811713"/>
          </a:xfrm>
        </p:spPr>
        <p:txBody>
          <a:bodyPr>
            <a:normAutofit/>
          </a:bodyPr>
          <a:lstStyle/>
          <a:p>
            <a:pPr marL="82296" indent="0" algn="just">
              <a:buNone/>
            </a:pPr>
            <a:r>
              <a:rPr lang="es-MX" sz="2400" dirty="0"/>
              <a:t>El</a:t>
            </a:r>
            <a:r>
              <a:rPr lang="es-MX" sz="2400" i="1" dirty="0"/>
              <a:t> Producto Bruto Total</a:t>
            </a:r>
            <a:r>
              <a:rPr lang="es-MX" sz="2400" dirty="0"/>
              <a:t>, al igual que en la producción bruta no figuran las deducciones en conceptos de amortizaciones o desgaste del equipo productivo.  </a:t>
            </a:r>
          </a:p>
          <a:p>
            <a:pPr marL="82296" indent="0" algn="just">
              <a:buNone/>
            </a:pPr>
            <a:endParaRPr lang="es-MX" sz="2400" dirty="0"/>
          </a:p>
          <a:p>
            <a:pPr marL="82296" indent="0" algn="just">
              <a:buNone/>
            </a:pPr>
            <a:r>
              <a:rPr lang="es-MX" sz="2400" dirty="0"/>
              <a:t>Para el calculo del mismo necesitamos sumar la producción de los diferentes sectores de la economía, es decir la suma del Sector Primario, el Sector Secundario y el Sector Terciario:</a:t>
            </a:r>
            <a:endParaRPr lang="es-MX" sz="2400" dirty="0">
              <a:solidFill>
                <a:srgbClr val="FF0000"/>
              </a:solidFill>
            </a:endParaRPr>
          </a:p>
        </p:txBody>
      </p:sp>
      <p:sp>
        <p:nvSpPr>
          <p:cNvPr id="4" name="3 Rectángulo"/>
          <p:cNvSpPr/>
          <p:nvPr/>
        </p:nvSpPr>
        <p:spPr>
          <a:xfrm>
            <a:off x="1187624" y="188640"/>
            <a:ext cx="4572406" cy="523220"/>
          </a:xfrm>
          <a:prstGeom prst="rect">
            <a:avLst/>
          </a:prstGeom>
        </p:spPr>
        <p:txBody>
          <a:bodyPr wrap="none">
            <a:spAutoFit/>
          </a:bodyPr>
          <a:lstStyle/>
          <a:p>
            <a:pPr marL="82296" indent="0">
              <a:buNone/>
            </a:pPr>
            <a:r>
              <a:rPr lang="es-MX" sz="2800" dirty="0">
                <a:solidFill>
                  <a:srgbClr val="FF0000"/>
                </a:solidFill>
              </a:rPr>
              <a:t>PRODUCTO BRUTO TOTAL</a:t>
            </a:r>
          </a:p>
        </p:txBody>
      </p:sp>
      <p:graphicFrame>
        <p:nvGraphicFramePr>
          <p:cNvPr id="8" name="7 Diagrama"/>
          <p:cNvGraphicFramePr/>
          <p:nvPr>
            <p:extLst>
              <p:ext uri="{D42A27DB-BD31-4B8C-83A1-F6EECF244321}">
                <p14:modId xmlns:p14="http://schemas.microsoft.com/office/powerpoint/2010/main" val="2689327071"/>
              </p:ext>
            </p:extLst>
          </p:nvPr>
        </p:nvGraphicFramePr>
        <p:xfrm>
          <a:off x="1221701" y="2420888"/>
          <a:ext cx="4538329" cy="5072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Marcador de número de diapositiva 1"/>
          <p:cNvSpPr>
            <a:spLocks noGrp="1"/>
          </p:cNvSpPr>
          <p:nvPr>
            <p:ph type="sldNum" sz="quarter" idx="12"/>
          </p:nvPr>
        </p:nvSpPr>
        <p:spPr/>
        <p:txBody>
          <a:bodyPr/>
          <a:lstStyle/>
          <a:p>
            <a:fld id="{3B4DB31B-BDFE-44D2-9747-69307C65B61F}" type="slidenum">
              <a:rPr lang="es-MX" smtClean="0"/>
              <a:t>26</a:t>
            </a:fld>
            <a:endParaRPr lang="es-MX"/>
          </a:p>
        </p:txBody>
      </p:sp>
    </p:spTree>
    <p:extLst>
      <p:ext uri="{BB962C8B-B14F-4D97-AF65-F5344CB8AC3E}">
        <p14:creationId xmlns:p14="http://schemas.microsoft.com/office/powerpoint/2010/main" val="2522189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4037752802"/>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757" y="201737"/>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27</a:t>
            </a:fld>
            <a:endParaRPr lang="es-MX">
              <a:solidFill>
                <a:srgbClr val="2DA2BF"/>
              </a:solidFill>
            </a:endParaRPr>
          </a:p>
        </p:txBody>
      </p:sp>
    </p:spTree>
    <p:extLst>
      <p:ext uri="{BB962C8B-B14F-4D97-AF65-F5344CB8AC3E}">
        <p14:creationId xmlns:p14="http://schemas.microsoft.com/office/powerpoint/2010/main" val="3608375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403648" y="404664"/>
            <a:ext cx="7488832" cy="3887837"/>
          </a:xfrm>
        </p:spPr>
        <p:txBody>
          <a:bodyPr/>
          <a:lstStyle/>
          <a:p>
            <a:pPr algn="just"/>
            <a:r>
              <a:rPr lang="es-MX" dirty="0"/>
              <a:t>Aritméticamente, el VACB resulta de restar a la producción bruta total el consumo intermedio; se le llama bruto, porque no se le ha deducido el consumo de capital fijo.</a:t>
            </a:r>
          </a:p>
          <a:p>
            <a:endParaRPr lang="es-MX" dirty="0"/>
          </a:p>
        </p:txBody>
      </p:sp>
      <p:pic>
        <p:nvPicPr>
          <p:cNvPr id="20482" name="Picture 2" descr="https://encrypted-tbn0.gstatic.com/images?q=tbn:ANd9GcTIDUE7orDuBvhWaCyJkBIHS6z30pah9Uc8IERo0p_QFteL8hP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959224"/>
            <a:ext cx="3851920" cy="30963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88" y="3450907"/>
            <a:ext cx="2438400" cy="2438400"/>
          </a:xfrm>
          <a:prstGeom prst="rect">
            <a:avLst/>
          </a:prstGeom>
        </p:spPr>
      </p:pic>
      <p:sp>
        <p:nvSpPr>
          <p:cNvPr id="2" name="Marcador de número de diapositiva 1"/>
          <p:cNvSpPr>
            <a:spLocks noGrp="1"/>
          </p:cNvSpPr>
          <p:nvPr>
            <p:ph type="sldNum" sz="quarter" idx="12"/>
          </p:nvPr>
        </p:nvSpPr>
        <p:spPr/>
        <p:txBody>
          <a:bodyPr/>
          <a:lstStyle/>
          <a:p>
            <a:fld id="{3B4DB31B-BDFE-44D2-9747-69307C65B61F}" type="slidenum">
              <a:rPr lang="es-MX" smtClean="0"/>
              <a:t>28</a:t>
            </a:fld>
            <a:endParaRPr lang="es-MX"/>
          </a:p>
        </p:txBody>
      </p:sp>
    </p:spTree>
    <p:extLst>
      <p:ext uri="{BB962C8B-B14F-4D97-AF65-F5344CB8AC3E}">
        <p14:creationId xmlns:p14="http://schemas.microsoft.com/office/powerpoint/2010/main" val="527885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764704"/>
            <a:ext cx="6138220" cy="923330"/>
          </a:xfrm>
          <a:prstGeom prst="rect">
            <a:avLst/>
          </a:prstGeom>
          <a:noFill/>
        </p:spPr>
        <p:txBody>
          <a:bodyPr wrap="none" lIns="91440" tIns="45720" rIns="91440" bIns="45720">
            <a:spAutoFit/>
          </a:bodyPr>
          <a:lstStyle/>
          <a:p>
            <a:pPr algn="ctr"/>
            <a:r>
              <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Conclusiones</a:t>
            </a:r>
          </a:p>
        </p:txBody>
      </p:sp>
      <p:sp>
        <p:nvSpPr>
          <p:cNvPr id="3" name="CuadroTexto 2"/>
          <p:cNvSpPr txBox="1"/>
          <p:nvPr/>
        </p:nvSpPr>
        <p:spPr>
          <a:xfrm>
            <a:off x="1340410" y="2204864"/>
            <a:ext cx="7128792" cy="3108543"/>
          </a:xfrm>
          <a:prstGeom prst="rect">
            <a:avLst/>
          </a:prstGeom>
          <a:noFill/>
        </p:spPr>
        <p:txBody>
          <a:bodyPr wrap="square" rtlCol="0">
            <a:spAutoFit/>
          </a:bodyPr>
          <a:lstStyle/>
          <a:p>
            <a:pPr algn="just"/>
            <a:r>
              <a:rPr lang="es-MX" sz="2800" dirty="0"/>
              <a:t>Conocer la dinámica económica regional implica caracterizar la economía de cada territorio, evaluar las políticas y proponer soluciones que puedan llevarnos hacia el crecimiento y desarrollo económico y esto implica también conocer la organización tanto productiva como política.</a:t>
            </a:r>
          </a:p>
        </p:txBody>
      </p:sp>
      <p:sp>
        <p:nvSpPr>
          <p:cNvPr id="4" name="Marcador de número de diapositiva 3"/>
          <p:cNvSpPr>
            <a:spLocks noGrp="1"/>
          </p:cNvSpPr>
          <p:nvPr>
            <p:ph type="sldNum" sz="quarter" idx="12"/>
          </p:nvPr>
        </p:nvSpPr>
        <p:spPr/>
        <p:txBody>
          <a:bodyPr/>
          <a:lstStyle/>
          <a:p>
            <a:fld id="{3B4DB31B-BDFE-44D2-9747-69307C65B61F}" type="slidenum">
              <a:rPr lang="es-MX" smtClean="0"/>
              <a:t>29</a:t>
            </a:fld>
            <a:endParaRPr lang="es-MX"/>
          </a:p>
        </p:txBody>
      </p:sp>
    </p:spTree>
    <p:extLst>
      <p:ext uri="{BB962C8B-B14F-4D97-AF65-F5344CB8AC3E}">
        <p14:creationId xmlns:p14="http://schemas.microsoft.com/office/powerpoint/2010/main" val="3642513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60648"/>
            <a:ext cx="9163994" cy="1143000"/>
          </a:xfrm>
          <a:prstGeom prst="rect">
            <a:avLst/>
          </a:prstGeom>
          <a:solidFill>
            <a:srgbClr val="00B0F0"/>
          </a:solidFill>
          <a:ln>
            <a:solidFill>
              <a:schemeClr val="accent6">
                <a:lumMod val="50000"/>
              </a:schemeClr>
            </a:solidFill>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Unidad</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de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Competencia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2</a:t>
            </a:r>
          </a:p>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Asignatura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Estructura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Económica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Regional</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endParaRPr>
          </a:p>
        </p:txBody>
      </p:sp>
      <p:sp>
        <p:nvSpPr>
          <p:cNvPr id="7" name="ZoneTexte 19"/>
          <p:cNvSpPr txBox="1"/>
          <p:nvPr/>
        </p:nvSpPr>
        <p:spPr>
          <a:xfrm>
            <a:off x="1796759" y="2389465"/>
            <a:ext cx="7128791" cy="369332"/>
          </a:xfrm>
          <a:prstGeom prst="rect">
            <a:avLst/>
          </a:prstGeom>
          <a:noFill/>
        </p:spPr>
        <p:txBody>
          <a:bodyPr wrap="square" rtlCol="0" anchor="ctr">
            <a:spAutoFit/>
          </a:bodyPr>
          <a:lstStyle/>
          <a:p>
            <a:r>
              <a:rPr lang="es-MX"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DINÁMICA ECONÓMICA REGIONAL</a:t>
            </a:r>
          </a:p>
        </p:txBody>
      </p:sp>
      <p:sp>
        <p:nvSpPr>
          <p:cNvPr id="11" name="Freeform 10"/>
          <p:cNvSpPr>
            <a:spLocks/>
          </p:cNvSpPr>
          <p:nvPr/>
        </p:nvSpPr>
        <p:spPr bwMode="auto">
          <a:xfrm>
            <a:off x="779038" y="1844824"/>
            <a:ext cx="855139" cy="1089282"/>
          </a:xfrm>
          <a:custGeom>
            <a:avLst/>
            <a:gdLst>
              <a:gd name="T0" fmla="*/ 0 w 336"/>
              <a:gd name="T1" fmla="*/ 0 h 428"/>
              <a:gd name="T2" fmla="*/ 0 w 336"/>
              <a:gd name="T3" fmla="*/ 0 h 428"/>
              <a:gd name="T4" fmla="*/ 36 w 336"/>
              <a:gd name="T5" fmla="*/ 48 h 428"/>
              <a:gd name="T6" fmla="*/ 52 w 336"/>
              <a:gd name="T7" fmla="*/ 68 h 428"/>
              <a:gd name="T8" fmla="*/ 68 w 336"/>
              <a:gd name="T9" fmla="*/ 86 h 428"/>
              <a:gd name="T10" fmla="*/ 68 w 336"/>
              <a:gd name="T11" fmla="*/ 86 h 428"/>
              <a:gd name="T12" fmla="*/ 84 w 336"/>
              <a:gd name="T13" fmla="*/ 98 h 428"/>
              <a:gd name="T14" fmla="*/ 98 w 336"/>
              <a:gd name="T15" fmla="*/ 110 h 428"/>
              <a:gd name="T16" fmla="*/ 114 w 336"/>
              <a:gd name="T17" fmla="*/ 120 h 428"/>
              <a:gd name="T18" fmla="*/ 130 w 336"/>
              <a:gd name="T19" fmla="*/ 128 h 428"/>
              <a:gd name="T20" fmla="*/ 146 w 336"/>
              <a:gd name="T21" fmla="*/ 136 h 428"/>
              <a:gd name="T22" fmla="*/ 164 w 336"/>
              <a:gd name="T23" fmla="*/ 142 h 428"/>
              <a:gd name="T24" fmla="*/ 182 w 336"/>
              <a:gd name="T25" fmla="*/ 146 h 428"/>
              <a:gd name="T26" fmla="*/ 200 w 336"/>
              <a:gd name="T27" fmla="*/ 150 h 428"/>
              <a:gd name="T28" fmla="*/ 200 w 336"/>
              <a:gd name="T29" fmla="*/ 150 h 428"/>
              <a:gd name="T30" fmla="*/ 226 w 336"/>
              <a:gd name="T31" fmla="*/ 156 h 428"/>
              <a:gd name="T32" fmla="*/ 250 w 336"/>
              <a:gd name="T33" fmla="*/ 162 h 428"/>
              <a:gd name="T34" fmla="*/ 274 w 336"/>
              <a:gd name="T35" fmla="*/ 172 h 428"/>
              <a:gd name="T36" fmla="*/ 294 w 336"/>
              <a:gd name="T37" fmla="*/ 182 h 428"/>
              <a:gd name="T38" fmla="*/ 302 w 336"/>
              <a:gd name="T39" fmla="*/ 190 h 428"/>
              <a:gd name="T40" fmla="*/ 310 w 336"/>
              <a:gd name="T41" fmla="*/ 196 h 428"/>
              <a:gd name="T42" fmla="*/ 318 w 336"/>
              <a:gd name="T43" fmla="*/ 206 h 428"/>
              <a:gd name="T44" fmla="*/ 324 w 336"/>
              <a:gd name="T45" fmla="*/ 216 h 428"/>
              <a:gd name="T46" fmla="*/ 328 w 336"/>
              <a:gd name="T47" fmla="*/ 226 h 428"/>
              <a:gd name="T48" fmla="*/ 332 w 336"/>
              <a:gd name="T49" fmla="*/ 240 h 428"/>
              <a:gd name="T50" fmla="*/ 334 w 336"/>
              <a:gd name="T51" fmla="*/ 254 h 428"/>
              <a:gd name="T52" fmla="*/ 336 w 336"/>
              <a:gd name="T53" fmla="*/ 268 h 428"/>
              <a:gd name="T54" fmla="*/ 336 w 336"/>
              <a:gd name="T55" fmla="*/ 268 h 428"/>
              <a:gd name="T56" fmla="*/ 336 w 336"/>
              <a:gd name="T57" fmla="*/ 286 h 428"/>
              <a:gd name="T58" fmla="*/ 334 w 336"/>
              <a:gd name="T59" fmla="*/ 302 h 428"/>
              <a:gd name="T60" fmla="*/ 328 w 336"/>
              <a:gd name="T61" fmla="*/ 320 h 428"/>
              <a:gd name="T62" fmla="*/ 322 w 336"/>
              <a:gd name="T63" fmla="*/ 334 h 428"/>
              <a:gd name="T64" fmla="*/ 316 w 336"/>
              <a:gd name="T65" fmla="*/ 350 h 428"/>
              <a:gd name="T66" fmla="*/ 306 w 336"/>
              <a:gd name="T67" fmla="*/ 364 h 428"/>
              <a:gd name="T68" fmla="*/ 296 w 336"/>
              <a:gd name="T69" fmla="*/ 376 h 428"/>
              <a:gd name="T70" fmla="*/ 284 w 336"/>
              <a:gd name="T71" fmla="*/ 388 h 428"/>
              <a:gd name="T72" fmla="*/ 272 w 336"/>
              <a:gd name="T73" fmla="*/ 398 h 428"/>
              <a:gd name="T74" fmla="*/ 258 w 336"/>
              <a:gd name="T75" fmla="*/ 408 h 428"/>
              <a:gd name="T76" fmla="*/ 244 w 336"/>
              <a:gd name="T77" fmla="*/ 414 h 428"/>
              <a:gd name="T78" fmla="*/ 230 w 336"/>
              <a:gd name="T79" fmla="*/ 420 h 428"/>
              <a:gd name="T80" fmla="*/ 214 w 336"/>
              <a:gd name="T81" fmla="*/ 424 h 428"/>
              <a:gd name="T82" fmla="*/ 198 w 336"/>
              <a:gd name="T83" fmla="*/ 426 h 428"/>
              <a:gd name="T84" fmla="*/ 180 w 336"/>
              <a:gd name="T85" fmla="*/ 428 h 428"/>
              <a:gd name="T86" fmla="*/ 164 w 336"/>
              <a:gd name="T87" fmla="*/ 426 h 428"/>
              <a:gd name="T88" fmla="*/ 164 w 336"/>
              <a:gd name="T89" fmla="*/ 426 h 428"/>
              <a:gd name="T90" fmla="*/ 146 w 336"/>
              <a:gd name="T91" fmla="*/ 422 h 428"/>
              <a:gd name="T92" fmla="*/ 130 w 336"/>
              <a:gd name="T93" fmla="*/ 416 h 428"/>
              <a:gd name="T94" fmla="*/ 114 w 336"/>
              <a:gd name="T95" fmla="*/ 410 h 428"/>
              <a:gd name="T96" fmla="*/ 100 w 336"/>
              <a:gd name="T97" fmla="*/ 404 h 428"/>
              <a:gd name="T98" fmla="*/ 88 w 336"/>
              <a:gd name="T99" fmla="*/ 396 h 428"/>
              <a:gd name="T100" fmla="*/ 76 w 336"/>
              <a:gd name="T101" fmla="*/ 386 h 428"/>
              <a:gd name="T102" fmla="*/ 66 w 336"/>
              <a:gd name="T103" fmla="*/ 376 h 428"/>
              <a:gd name="T104" fmla="*/ 56 w 336"/>
              <a:gd name="T105" fmla="*/ 366 h 428"/>
              <a:gd name="T106" fmla="*/ 40 w 336"/>
              <a:gd name="T107" fmla="*/ 340 h 428"/>
              <a:gd name="T108" fmla="*/ 26 w 336"/>
              <a:gd name="T109" fmla="*/ 314 h 428"/>
              <a:gd name="T110" fmla="*/ 16 w 336"/>
              <a:gd name="T111" fmla="*/ 284 h 428"/>
              <a:gd name="T112" fmla="*/ 10 w 336"/>
              <a:gd name="T113" fmla="*/ 254 h 428"/>
              <a:gd name="T114" fmla="*/ 4 w 336"/>
              <a:gd name="T115" fmla="*/ 222 h 428"/>
              <a:gd name="T116" fmla="*/ 2 w 336"/>
              <a:gd name="T117" fmla="*/ 188 h 428"/>
              <a:gd name="T118" fmla="*/ 0 w 336"/>
              <a:gd name="T119" fmla="*/ 154 h 428"/>
              <a:gd name="T120" fmla="*/ 0 w 336"/>
              <a:gd name="T121" fmla="*/ 122 h 428"/>
              <a:gd name="T122" fmla="*/ 0 w 336"/>
              <a:gd name="T12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6" h="428">
                <a:moveTo>
                  <a:pt x="0" y="0"/>
                </a:moveTo>
                <a:lnTo>
                  <a:pt x="0" y="0"/>
                </a:lnTo>
                <a:lnTo>
                  <a:pt x="36" y="48"/>
                </a:lnTo>
                <a:lnTo>
                  <a:pt x="52" y="68"/>
                </a:lnTo>
                <a:lnTo>
                  <a:pt x="68" y="86"/>
                </a:lnTo>
                <a:lnTo>
                  <a:pt x="68" y="86"/>
                </a:lnTo>
                <a:lnTo>
                  <a:pt x="84" y="98"/>
                </a:lnTo>
                <a:lnTo>
                  <a:pt x="98" y="110"/>
                </a:lnTo>
                <a:lnTo>
                  <a:pt x="114" y="120"/>
                </a:lnTo>
                <a:lnTo>
                  <a:pt x="130" y="128"/>
                </a:lnTo>
                <a:lnTo>
                  <a:pt x="146" y="136"/>
                </a:lnTo>
                <a:lnTo>
                  <a:pt x="164" y="142"/>
                </a:lnTo>
                <a:lnTo>
                  <a:pt x="182" y="146"/>
                </a:lnTo>
                <a:lnTo>
                  <a:pt x="200" y="150"/>
                </a:lnTo>
                <a:lnTo>
                  <a:pt x="200" y="150"/>
                </a:lnTo>
                <a:lnTo>
                  <a:pt x="226" y="156"/>
                </a:lnTo>
                <a:lnTo>
                  <a:pt x="250" y="162"/>
                </a:lnTo>
                <a:lnTo>
                  <a:pt x="274" y="172"/>
                </a:lnTo>
                <a:lnTo>
                  <a:pt x="294" y="182"/>
                </a:lnTo>
                <a:lnTo>
                  <a:pt x="302" y="190"/>
                </a:lnTo>
                <a:lnTo>
                  <a:pt x="310" y="196"/>
                </a:lnTo>
                <a:lnTo>
                  <a:pt x="318" y="206"/>
                </a:lnTo>
                <a:lnTo>
                  <a:pt x="324" y="216"/>
                </a:lnTo>
                <a:lnTo>
                  <a:pt x="328" y="226"/>
                </a:lnTo>
                <a:lnTo>
                  <a:pt x="332" y="240"/>
                </a:lnTo>
                <a:lnTo>
                  <a:pt x="334" y="254"/>
                </a:lnTo>
                <a:lnTo>
                  <a:pt x="336" y="268"/>
                </a:lnTo>
                <a:lnTo>
                  <a:pt x="336" y="268"/>
                </a:lnTo>
                <a:lnTo>
                  <a:pt x="336" y="286"/>
                </a:lnTo>
                <a:lnTo>
                  <a:pt x="334" y="302"/>
                </a:lnTo>
                <a:lnTo>
                  <a:pt x="328" y="320"/>
                </a:lnTo>
                <a:lnTo>
                  <a:pt x="322" y="334"/>
                </a:lnTo>
                <a:lnTo>
                  <a:pt x="316" y="350"/>
                </a:lnTo>
                <a:lnTo>
                  <a:pt x="306" y="364"/>
                </a:lnTo>
                <a:lnTo>
                  <a:pt x="296" y="376"/>
                </a:lnTo>
                <a:lnTo>
                  <a:pt x="284" y="388"/>
                </a:lnTo>
                <a:lnTo>
                  <a:pt x="272" y="398"/>
                </a:lnTo>
                <a:lnTo>
                  <a:pt x="258" y="408"/>
                </a:lnTo>
                <a:lnTo>
                  <a:pt x="244" y="414"/>
                </a:lnTo>
                <a:lnTo>
                  <a:pt x="230" y="420"/>
                </a:lnTo>
                <a:lnTo>
                  <a:pt x="214" y="424"/>
                </a:lnTo>
                <a:lnTo>
                  <a:pt x="198" y="426"/>
                </a:lnTo>
                <a:lnTo>
                  <a:pt x="180" y="428"/>
                </a:lnTo>
                <a:lnTo>
                  <a:pt x="164" y="426"/>
                </a:lnTo>
                <a:lnTo>
                  <a:pt x="164" y="426"/>
                </a:lnTo>
                <a:lnTo>
                  <a:pt x="146" y="422"/>
                </a:lnTo>
                <a:lnTo>
                  <a:pt x="130" y="416"/>
                </a:lnTo>
                <a:lnTo>
                  <a:pt x="114" y="410"/>
                </a:lnTo>
                <a:lnTo>
                  <a:pt x="100" y="404"/>
                </a:lnTo>
                <a:lnTo>
                  <a:pt x="88" y="396"/>
                </a:lnTo>
                <a:lnTo>
                  <a:pt x="76" y="386"/>
                </a:lnTo>
                <a:lnTo>
                  <a:pt x="66" y="376"/>
                </a:lnTo>
                <a:lnTo>
                  <a:pt x="56" y="366"/>
                </a:lnTo>
                <a:lnTo>
                  <a:pt x="40" y="340"/>
                </a:lnTo>
                <a:lnTo>
                  <a:pt x="26" y="314"/>
                </a:lnTo>
                <a:lnTo>
                  <a:pt x="16" y="284"/>
                </a:lnTo>
                <a:lnTo>
                  <a:pt x="10" y="254"/>
                </a:lnTo>
                <a:lnTo>
                  <a:pt x="4" y="222"/>
                </a:lnTo>
                <a:lnTo>
                  <a:pt x="2" y="188"/>
                </a:lnTo>
                <a:lnTo>
                  <a:pt x="0" y="154"/>
                </a:lnTo>
                <a:lnTo>
                  <a:pt x="0" y="122"/>
                </a:lnTo>
                <a:lnTo>
                  <a:pt x="0" y="0"/>
                </a:lnTo>
                <a:close/>
              </a:path>
            </a:pathLst>
          </a:cu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144000" numCol="1" anchor="b" anchorCtr="0" compatLnSpc="1">
            <a:prstTxWarp prst="textNoShape">
              <a:avLst/>
            </a:prstTxWarp>
          </a:bodyPr>
          <a:lstStyle/>
          <a:p>
            <a:pPr algn="ctr"/>
            <a:r>
              <a:rPr lang="fr-FR" sz="2800" b="1" dirty="0">
                <a:solidFill>
                  <a:prstClr val="white"/>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2</a:t>
            </a:r>
          </a:p>
        </p:txBody>
      </p:sp>
      <p:sp>
        <p:nvSpPr>
          <p:cNvPr id="2" name="1 Rectángulo"/>
          <p:cNvSpPr/>
          <p:nvPr/>
        </p:nvSpPr>
        <p:spPr>
          <a:xfrm>
            <a:off x="4445202" y="3244334"/>
            <a:ext cx="253596" cy="369332"/>
          </a:xfrm>
          <a:prstGeom prst="rect">
            <a:avLst/>
          </a:prstGeom>
        </p:spPr>
        <p:txBody>
          <a:bodyPr wrap="none">
            <a:spAutoFit/>
          </a:bodyPr>
          <a:lstStyle/>
          <a:p>
            <a:r>
              <a:rPr lang="es-MX" dirty="0">
                <a:solidFill>
                  <a:prstClr val="black"/>
                </a:solidFill>
              </a:rPr>
              <a:t> </a:t>
            </a:r>
          </a:p>
        </p:txBody>
      </p:sp>
      <p:sp>
        <p:nvSpPr>
          <p:cNvPr id="3" name="2 Rectángulo"/>
          <p:cNvSpPr/>
          <p:nvPr/>
        </p:nvSpPr>
        <p:spPr>
          <a:xfrm>
            <a:off x="2300814" y="2934106"/>
            <a:ext cx="6624736" cy="3139321"/>
          </a:xfrm>
          <a:prstGeom prst="rect">
            <a:avLst/>
          </a:prstGeom>
        </p:spPr>
        <p:txBody>
          <a:bodyPr wrap="square">
            <a:spAutoFit/>
          </a:bodyPr>
          <a:lstStyle/>
          <a:p>
            <a:pPr algn="just"/>
            <a:r>
              <a:rPr lang="es-MX" dirty="0"/>
              <a:t>2.1 Dinámica Económica regional </a:t>
            </a:r>
          </a:p>
          <a:p>
            <a:pPr algn="just"/>
            <a:endParaRPr lang="es-MX" dirty="0"/>
          </a:p>
          <a:p>
            <a:pPr algn="just"/>
            <a:r>
              <a:rPr lang="es-MX" dirty="0"/>
              <a:t>2.2 Evolución histórica económica mexicana</a:t>
            </a:r>
          </a:p>
          <a:p>
            <a:pPr algn="just"/>
            <a:endParaRPr lang="es-MX" dirty="0"/>
          </a:p>
          <a:p>
            <a:pPr algn="just"/>
            <a:r>
              <a:rPr lang="es-MX" dirty="0"/>
              <a:t>2.3 Participación del Estado de México sectorialmente </a:t>
            </a:r>
          </a:p>
          <a:p>
            <a:pPr algn="just"/>
            <a:r>
              <a:rPr lang="es-MX" dirty="0"/>
              <a:t>	 </a:t>
            </a:r>
          </a:p>
          <a:p>
            <a:pPr algn="just"/>
            <a:r>
              <a:rPr lang="es-MX" dirty="0"/>
              <a:t>2.4 Aplicación del modelo gravitacional (Población, PBT y      </a:t>
            </a:r>
            <a:r>
              <a:rPr lang="es-MX" dirty="0">
                <a:solidFill>
                  <a:schemeClr val="bg1"/>
                </a:solidFill>
              </a:rPr>
              <a:t>2.4 </a:t>
            </a:r>
            <a:r>
              <a:rPr lang="es-MX" dirty="0"/>
              <a:t>Valor Agregado Censal) </a:t>
            </a:r>
          </a:p>
          <a:p>
            <a:pPr algn="just"/>
            <a:r>
              <a:rPr lang="es-MX" dirty="0"/>
              <a:t>	</a:t>
            </a:r>
          </a:p>
          <a:p>
            <a:pPr algn="just"/>
            <a:endParaRPr lang="es-MX" dirty="0"/>
          </a:p>
          <a:p>
            <a:pPr algn="just"/>
            <a:r>
              <a:rPr lang="es-MX" dirty="0"/>
              <a:t>	</a:t>
            </a:r>
          </a:p>
        </p:txBody>
      </p:sp>
    </p:spTree>
    <p:extLst>
      <p:ext uri="{BB962C8B-B14F-4D97-AF65-F5344CB8AC3E}">
        <p14:creationId xmlns:p14="http://schemas.microsoft.com/office/powerpoint/2010/main" val="31938079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259632" y="404664"/>
            <a:ext cx="7497762" cy="5903913"/>
          </a:xfrm>
        </p:spPr>
        <p:txBody>
          <a:bodyPr>
            <a:normAutofit fontScale="85000" lnSpcReduction="20000"/>
          </a:bodyPr>
          <a:lstStyle/>
          <a:p>
            <a:r>
              <a:rPr lang="es-MX" dirty="0"/>
              <a:t>BIBLIOGRAFÍA</a:t>
            </a:r>
          </a:p>
          <a:p>
            <a:pPr marL="82296" indent="0">
              <a:buNone/>
            </a:pPr>
            <a:endParaRPr lang="es-MX" sz="1800" dirty="0">
              <a:hlinkClick r:id="rId3"/>
            </a:endParaRPr>
          </a:p>
          <a:p>
            <a:pPr marL="82296" indent="0">
              <a:buNone/>
            </a:pPr>
            <a:r>
              <a:rPr lang="es-MX" sz="1800" dirty="0">
                <a:hlinkClick r:id="rId3"/>
              </a:rPr>
              <a:t>Estructura Socioeconómica de México. (s.f.). Obtenido de http://estructurasocioeconomicademexicosaeti.blogspot.mx/2012/06/2000-2006-vicente-fox-quesada_28.html</a:t>
            </a:r>
          </a:p>
          <a:p>
            <a:pPr marL="82296" indent="0">
              <a:buNone/>
            </a:pPr>
            <a:r>
              <a:rPr lang="es-MX" sz="1800" dirty="0" err="1">
                <a:hlinkClick r:id="rId3"/>
              </a:rPr>
              <a:t>humanidadesunivdep</a:t>
            </a:r>
            <a:r>
              <a:rPr lang="es-MX" sz="1800" dirty="0">
                <a:hlinkClick r:id="rId3"/>
              </a:rPr>
              <a:t>. (5 de Mayo de 20011). Obtenido de https://humanidadesunivdep.wordpress.com/2011/05/05/luis-echeverria-alvarez/</a:t>
            </a:r>
          </a:p>
          <a:p>
            <a:pPr marL="82296" indent="0">
              <a:buNone/>
            </a:pPr>
            <a:endParaRPr lang="es-MX" sz="1800" dirty="0">
              <a:hlinkClick r:id="rId3"/>
            </a:endParaRPr>
          </a:p>
          <a:p>
            <a:pPr marL="82296" indent="0">
              <a:buNone/>
            </a:pPr>
            <a:r>
              <a:rPr lang="es-MX" sz="1800" dirty="0">
                <a:hlinkClick r:id="rId3"/>
              </a:rPr>
              <a:t>https://prezi.com/kvwkc480af29/estudio-de-dinamica-economica-regional/</a:t>
            </a:r>
            <a:endParaRPr lang="es-MX" sz="1800" dirty="0"/>
          </a:p>
          <a:p>
            <a:pPr marL="82296" indent="0">
              <a:buNone/>
            </a:pPr>
            <a:endParaRPr lang="es-MX" sz="1800" dirty="0"/>
          </a:p>
          <a:p>
            <a:pPr marL="82296" indent="0">
              <a:buNone/>
            </a:pPr>
            <a:r>
              <a:rPr lang="es-MX" sz="1800" dirty="0">
                <a:hlinkClick r:id="rId4"/>
              </a:rPr>
              <a:t>http://www.economia.com.mx/familia_y_estudios.htm</a:t>
            </a:r>
            <a:endParaRPr lang="es-MX" sz="1800" dirty="0"/>
          </a:p>
          <a:p>
            <a:pPr marL="82296" indent="0">
              <a:buNone/>
            </a:pPr>
            <a:endParaRPr lang="es-MX" sz="1800" dirty="0">
              <a:hlinkClick r:id="rId5"/>
            </a:endParaRPr>
          </a:p>
          <a:p>
            <a:pPr marL="82296" indent="0">
              <a:buNone/>
            </a:pPr>
            <a:r>
              <a:rPr lang="es-MX" sz="1800" dirty="0">
                <a:hlinkClick r:id="rId5"/>
              </a:rPr>
              <a:t>http://www.economia.com.mx/mexico.htm</a:t>
            </a:r>
            <a:endParaRPr lang="es-MX" sz="1800" dirty="0"/>
          </a:p>
          <a:p>
            <a:pPr marL="82296" indent="0">
              <a:buNone/>
            </a:pPr>
            <a:endParaRPr lang="es-MX" sz="1800" dirty="0">
              <a:hlinkClick r:id="rId6"/>
            </a:endParaRPr>
          </a:p>
          <a:p>
            <a:pPr marL="82296" indent="0">
              <a:buNone/>
            </a:pPr>
            <a:r>
              <a:rPr lang="es-MX" sz="1800" dirty="0">
                <a:hlinkClick r:id="rId6"/>
              </a:rPr>
              <a:t>http://copladem.edomex.gob.mx/sectoriales_y_especiales</a:t>
            </a:r>
            <a:endParaRPr lang="es-MX" sz="1800" dirty="0"/>
          </a:p>
          <a:p>
            <a:pPr marL="82296" indent="0">
              <a:buNone/>
            </a:pPr>
            <a:endParaRPr lang="es-MX" sz="1800" dirty="0">
              <a:hlinkClick r:id="rId7"/>
            </a:endParaRPr>
          </a:p>
          <a:p>
            <a:pPr marL="82296" indent="0">
              <a:buNone/>
            </a:pPr>
            <a:r>
              <a:rPr lang="es-MX" sz="1800" dirty="0">
                <a:hlinkClick r:id="rId7"/>
              </a:rPr>
              <a:t>http://www2.inecc.gob.mx/publicaciones/download/434.pdf</a:t>
            </a:r>
            <a:endParaRPr lang="es-MX" sz="1800" dirty="0"/>
          </a:p>
          <a:p>
            <a:pPr marL="82296" indent="0">
              <a:buNone/>
            </a:pPr>
            <a:endParaRPr lang="es-MX" sz="1800" dirty="0"/>
          </a:p>
          <a:p>
            <a:pPr marL="82296" indent="0">
              <a:buNone/>
            </a:pPr>
            <a:r>
              <a:rPr lang="es-MX" sz="1800" dirty="0">
                <a:hlinkClick r:id="rId8"/>
              </a:rPr>
              <a:t>http://cei.mrecic.gob.ar/userfiles/4%20modelos%20gravitacionales%20para%20el%20analisis%20del%20comercio.pdf</a:t>
            </a:r>
            <a:endParaRPr lang="es-MX" sz="1800" dirty="0"/>
          </a:p>
          <a:p>
            <a:pPr marL="82296" indent="0">
              <a:buNone/>
            </a:pPr>
            <a:endParaRPr lang="es-MX" sz="1800" dirty="0"/>
          </a:p>
          <a:p>
            <a:pPr marL="82296" indent="0">
              <a:buNone/>
            </a:pPr>
            <a:r>
              <a:rPr lang="es-MX" sz="1800" dirty="0">
                <a:hlinkClick r:id="rId9"/>
              </a:rPr>
              <a:t>http://www.inegi.org.mx/est/contenidos/espanol/sistemas/cem07/texcom/glosario/cglosario.htm</a:t>
            </a:r>
            <a:endParaRPr lang="es-MX" sz="1800" dirty="0"/>
          </a:p>
          <a:p>
            <a:pPr marL="82296" indent="0">
              <a:buNone/>
            </a:pPr>
            <a:endParaRPr lang="es-MX" sz="1800" dirty="0"/>
          </a:p>
          <a:p>
            <a:pPr marL="82296" indent="0">
              <a:buNone/>
            </a:pPr>
            <a:endParaRPr lang="es-MX" dirty="0"/>
          </a:p>
        </p:txBody>
      </p:sp>
      <p:sp>
        <p:nvSpPr>
          <p:cNvPr id="2" name="Marcador de número de diapositiva 1"/>
          <p:cNvSpPr>
            <a:spLocks noGrp="1"/>
          </p:cNvSpPr>
          <p:nvPr>
            <p:ph type="sldNum" sz="quarter" idx="12"/>
          </p:nvPr>
        </p:nvSpPr>
        <p:spPr/>
        <p:txBody>
          <a:bodyPr/>
          <a:lstStyle/>
          <a:p>
            <a:fld id="{3B4DB31B-BDFE-44D2-9747-69307C65B61F}" type="slidenum">
              <a:rPr lang="es-MX" smtClean="0"/>
              <a:t>30</a:t>
            </a:fld>
            <a:endParaRPr lang="es-MX"/>
          </a:p>
        </p:txBody>
      </p:sp>
    </p:spTree>
    <p:extLst>
      <p:ext uri="{BB962C8B-B14F-4D97-AF65-F5344CB8AC3E}">
        <p14:creationId xmlns:p14="http://schemas.microsoft.com/office/powerpoint/2010/main" val="492305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358775" y="260350"/>
            <a:ext cx="8785225" cy="6048375"/>
          </a:xfrm>
        </p:spPr>
        <p:txBody>
          <a:bodyPr>
            <a:normAutofit/>
          </a:bodyPr>
          <a:lstStyle/>
          <a:p>
            <a:endParaRPr lang="es-MX" sz="2400" dirty="0">
              <a:solidFill>
                <a:schemeClr val="tx1"/>
              </a:solidFill>
              <a:latin typeface="Arial" panose="020B0604020202020204" pitchFamily="34" charset="0"/>
              <a:cs typeface="Arial" panose="020B0604020202020204" pitchFamily="34" charset="0"/>
            </a:endParaRPr>
          </a:p>
          <a:p>
            <a:endParaRPr lang="es-MX" sz="2400" dirty="0">
              <a:solidFill>
                <a:schemeClr val="tx1"/>
              </a:solidFill>
              <a:latin typeface="Arial" panose="020B0604020202020204" pitchFamily="34" charset="0"/>
              <a:cs typeface="Arial" panose="020B0604020202020204" pitchFamily="34" charset="0"/>
            </a:endParaRPr>
          </a:p>
          <a:p>
            <a:pPr algn="just"/>
            <a:endParaRPr lang="es-MX" sz="2400" dirty="0">
              <a:solidFill>
                <a:schemeClr val="tx1"/>
              </a:solidFill>
              <a:latin typeface="Arial" panose="020B0604020202020204" pitchFamily="34" charset="0"/>
              <a:cs typeface="Arial" panose="020B0604020202020204" pitchFamily="34" charset="0"/>
            </a:endParaRPr>
          </a:p>
          <a:p>
            <a:pPr algn="just"/>
            <a:endParaRPr lang="es-MX" sz="2400" dirty="0">
              <a:solidFill>
                <a:schemeClr val="tx1"/>
              </a:solidFill>
              <a:latin typeface="Arial" panose="020B0604020202020204" pitchFamily="34" charset="0"/>
              <a:cs typeface="Arial" panose="020B0604020202020204" pitchFamily="34" charset="0"/>
            </a:endParaRPr>
          </a:p>
          <a:p>
            <a:pPr algn="just"/>
            <a:endParaRPr lang="es-MX" sz="2400" dirty="0">
              <a:solidFill>
                <a:schemeClr val="tx1"/>
              </a:solidFill>
              <a:latin typeface="Arial" panose="020B0604020202020204" pitchFamily="34" charset="0"/>
              <a:cs typeface="Arial" panose="020B0604020202020204" pitchFamily="34" charset="0"/>
            </a:endParaRPr>
          </a:p>
        </p:txBody>
      </p:sp>
      <p:graphicFrame>
        <p:nvGraphicFramePr>
          <p:cNvPr id="4" name="3 Diagrama"/>
          <p:cNvGraphicFramePr/>
          <p:nvPr>
            <p:extLst>
              <p:ext uri="{D42A27DB-BD31-4B8C-83A1-F6EECF244321}">
                <p14:modId xmlns:p14="http://schemas.microsoft.com/office/powerpoint/2010/main" val="3534008683"/>
              </p:ext>
            </p:extLst>
          </p:nvPr>
        </p:nvGraphicFramePr>
        <p:xfrm>
          <a:off x="539552" y="980728"/>
          <a:ext cx="8352928"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CuadroTexto"/>
          <p:cNvSpPr txBox="1"/>
          <p:nvPr/>
        </p:nvSpPr>
        <p:spPr>
          <a:xfrm>
            <a:off x="1" y="235777"/>
            <a:ext cx="9143999" cy="584775"/>
          </a:xfrm>
          <a:prstGeom prst="rect">
            <a:avLst/>
          </a:prstGeom>
          <a:solidFill>
            <a:schemeClr val="accent4">
              <a:lumMod val="60000"/>
              <a:lumOff val="40000"/>
            </a:schemeClr>
          </a:solidFill>
        </p:spPr>
        <p:txBody>
          <a:bodyPr wrap="square" rtlCol="0">
            <a:spAutoFit/>
          </a:bodyPr>
          <a:lstStyle/>
          <a:p>
            <a:pPr algn="ctr"/>
            <a:r>
              <a:rPr lang="es-MX" sz="3200" b="1" dirty="0"/>
              <a:t>2.1 Dinámica Económica regional</a:t>
            </a:r>
          </a:p>
        </p:txBody>
      </p:sp>
      <p:pic>
        <p:nvPicPr>
          <p:cNvPr id="22530" name="Picture 2" descr="Resultado de imagen para dinamica económica regiona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8184" y="1484784"/>
            <a:ext cx="2808312" cy="288032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4</a:t>
            </a:fld>
            <a:endParaRPr lang="es-MX">
              <a:solidFill>
                <a:srgbClr val="2DA2BF"/>
              </a:solidFill>
            </a:endParaRPr>
          </a:p>
        </p:txBody>
      </p:sp>
    </p:spTree>
    <p:extLst>
      <p:ext uri="{BB962C8B-B14F-4D97-AF65-F5344CB8AC3E}">
        <p14:creationId xmlns:p14="http://schemas.microsoft.com/office/powerpoint/2010/main" val="1730904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bp.blogspot.com/-tb9FAWdfB78/T28mgNC40pI/AAAAAAAABhE/K3b64XDBIi4/s1600/1.jpg"/>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0" y="0"/>
            <a:ext cx="4812880" cy="686449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3" name="2 Marcador de contenido"/>
          <p:cNvSpPr>
            <a:spLocks noGrp="1"/>
          </p:cNvSpPr>
          <p:nvPr>
            <p:ph idx="4294967295"/>
          </p:nvPr>
        </p:nvSpPr>
        <p:spPr>
          <a:xfrm>
            <a:off x="0" y="260351"/>
            <a:ext cx="4292600" cy="1584474"/>
          </a:xfrm>
        </p:spPr>
        <p:txBody>
          <a:bodyPr>
            <a:normAutofit/>
          </a:bodyPr>
          <a:lstStyle/>
          <a:p>
            <a:pPr marL="0" indent="0" algn="ctr">
              <a:buNone/>
            </a:pPr>
            <a:r>
              <a:rPr lang="es-MX" dirty="0">
                <a:solidFill>
                  <a:schemeClr val="bg1"/>
                </a:solidFill>
              </a:rPr>
              <a:t>CARACTERIZAR LA DINÁMICA ECONÓMICA:</a:t>
            </a:r>
          </a:p>
          <a:p>
            <a:endParaRPr lang="es-MX" dirty="0">
              <a:solidFill>
                <a:schemeClr val="bg1"/>
              </a:solidFill>
            </a:endParaRPr>
          </a:p>
        </p:txBody>
      </p:sp>
      <p:graphicFrame>
        <p:nvGraphicFramePr>
          <p:cNvPr id="4" name="3 Diagrama"/>
          <p:cNvGraphicFramePr/>
          <p:nvPr>
            <p:extLst>
              <p:ext uri="{D42A27DB-BD31-4B8C-83A1-F6EECF244321}">
                <p14:modId xmlns:p14="http://schemas.microsoft.com/office/powerpoint/2010/main" val="617331300"/>
              </p:ext>
            </p:extLst>
          </p:nvPr>
        </p:nvGraphicFramePr>
        <p:xfrm>
          <a:off x="3779912" y="28601"/>
          <a:ext cx="6096000" cy="649791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4 Rectángulo"/>
          <p:cNvSpPr/>
          <p:nvPr/>
        </p:nvSpPr>
        <p:spPr>
          <a:xfrm>
            <a:off x="5844007" y="5580110"/>
            <a:ext cx="2664296" cy="646331"/>
          </a:xfrm>
          <a:prstGeom prst="rect">
            <a:avLst/>
          </a:prstGeom>
        </p:spPr>
        <p:txBody>
          <a:bodyPr wrap="square">
            <a:spAutoFit/>
          </a:bodyPr>
          <a:lstStyle/>
          <a:p>
            <a:pPr algn="ctr"/>
            <a:r>
              <a:rPr lang="es-MX" dirty="0"/>
              <a:t>(Distrito, provincia o departamento) </a:t>
            </a:r>
          </a:p>
        </p:txBody>
      </p:sp>
      <p:sp>
        <p:nvSpPr>
          <p:cNvPr id="2" name="Marcador de número de diapositiva 1"/>
          <p:cNvSpPr>
            <a:spLocks noGrp="1"/>
          </p:cNvSpPr>
          <p:nvPr>
            <p:ph type="sldNum" sz="quarter" idx="12"/>
          </p:nvPr>
        </p:nvSpPr>
        <p:spPr/>
        <p:txBody>
          <a:bodyPr/>
          <a:lstStyle/>
          <a:p>
            <a:fld id="{EB7C552E-A89A-4C78-A0CD-987015C6CF78}" type="slidenum">
              <a:rPr lang="es-MX" smtClean="0">
                <a:solidFill>
                  <a:prstClr val="black">
                    <a:tint val="75000"/>
                  </a:prstClr>
                </a:solidFill>
              </a:rPr>
              <a:pPr/>
              <a:t>5</a:t>
            </a:fld>
            <a:endParaRPr lang="es-MX">
              <a:solidFill>
                <a:prstClr val="black">
                  <a:tint val="75000"/>
                </a:prstClr>
              </a:solidFill>
            </a:endParaRPr>
          </a:p>
        </p:txBody>
      </p:sp>
    </p:spTree>
    <p:extLst>
      <p:ext uri="{BB962C8B-B14F-4D97-AF65-F5344CB8AC3E}">
        <p14:creationId xmlns:p14="http://schemas.microsoft.com/office/powerpoint/2010/main" val="2331044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115616" y="188640"/>
            <a:ext cx="7499350" cy="1143000"/>
          </a:xfrm>
        </p:spPr>
        <p:txBody>
          <a:bodyPr>
            <a:normAutofit/>
          </a:bodyPr>
          <a:lstStyle/>
          <a:p>
            <a:pPr algn="ctr"/>
            <a:r>
              <a:rPr lang="es-MX" b="1"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DINÁMICA ECONÓMICA.</a:t>
            </a:r>
            <a:br>
              <a:rPr lang="es-MX" b="1"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br>
            <a:r>
              <a:rPr lang="es-MX" b="1"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Determinar:</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395720717"/>
              </p:ext>
            </p:extLst>
          </p:nvPr>
        </p:nvGraphicFramePr>
        <p:xfrm>
          <a:off x="0" y="1447800"/>
          <a:ext cx="893445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2DF200F8-C738-4D20-A524-095995087B34}" type="slidenum">
              <a:rPr lang="es-MX" smtClean="0">
                <a:solidFill>
                  <a:srgbClr val="2DA2BF"/>
                </a:solidFill>
              </a:rPr>
              <a:pPr/>
              <a:t>6</a:t>
            </a:fld>
            <a:endParaRPr lang="es-MX">
              <a:solidFill>
                <a:srgbClr val="2DA2BF"/>
              </a:solidFill>
            </a:endParaRPr>
          </a:p>
        </p:txBody>
      </p:sp>
    </p:spTree>
    <p:extLst>
      <p:ext uri="{BB962C8B-B14F-4D97-AF65-F5344CB8AC3E}">
        <p14:creationId xmlns:p14="http://schemas.microsoft.com/office/powerpoint/2010/main" val="1816267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88913"/>
            <a:ext cx="5076056" cy="1727200"/>
          </a:xfrm>
        </p:spPr>
        <p:txBody>
          <a:bodyPr>
            <a:normAutofit/>
          </a:bodyPr>
          <a:lstStyle/>
          <a:p>
            <a:pPr marL="82296" indent="0" algn="ctr">
              <a:buNone/>
            </a:pPr>
            <a:r>
              <a:rPr lang="es-MX" b="1" dirty="0">
                <a:solidFill>
                  <a:srgbClr val="C00000"/>
                </a:solidFill>
              </a:rPr>
              <a:t>ANÁLISIS ESPACIAL DE INTEGRACIÓN ECONÓMICA</a:t>
            </a:r>
          </a:p>
          <a:p>
            <a:pPr marL="82296" indent="0" algn="ctr">
              <a:buNone/>
            </a:pPr>
            <a:endParaRPr lang="es-MX" b="1" dirty="0"/>
          </a:p>
        </p:txBody>
      </p:sp>
      <p:pic>
        <p:nvPicPr>
          <p:cNvPr id="1028" name="Picture 4" descr="https://upload.wikimedia.org/wikipedia/commons/thumb/8/85/EDOMEX_1870.svg/400px-EDOMEX_1870.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0"/>
            <a:ext cx="4096544" cy="68580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3 Diagrama"/>
          <p:cNvGraphicFramePr/>
          <p:nvPr>
            <p:extLst>
              <p:ext uri="{D42A27DB-BD31-4B8C-83A1-F6EECF244321}">
                <p14:modId xmlns:p14="http://schemas.microsoft.com/office/powerpoint/2010/main" val="306624788"/>
              </p:ext>
            </p:extLst>
          </p:nvPr>
        </p:nvGraphicFramePr>
        <p:xfrm>
          <a:off x="179512" y="1196752"/>
          <a:ext cx="4752528" cy="54883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7</a:t>
            </a:fld>
            <a:endParaRPr lang="es-MX">
              <a:solidFill>
                <a:srgbClr val="2DA2BF"/>
              </a:solidFill>
            </a:endParaRPr>
          </a:p>
        </p:txBody>
      </p:sp>
    </p:spTree>
    <p:extLst>
      <p:ext uri="{BB962C8B-B14F-4D97-AF65-F5344CB8AC3E}">
        <p14:creationId xmlns:p14="http://schemas.microsoft.com/office/powerpoint/2010/main" val="3028821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rot="16200000">
            <a:off x="-3200894" y="2790751"/>
            <a:ext cx="7499350" cy="1143000"/>
          </a:xfrm>
        </p:spPr>
        <p:txBody>
          <a:bodyPr>
            <a:noAutofit/>
          </a:bodyPr>
          <a:lstStyle/>
          <a:p>
            <a:pPr algn="ctr"/>
            <a:r>
              <a:rPr lang="es-MX" sz="2400" dirty="0">
                <a:solidFill>
                  <a:schemeClr val="bg1"/>
                </a:solidFill>
              </a:rPr>
              <a:t>DINÁMICA DE SISTEMAS Y ORGANIZACIÓN TERRITORIAL </a:t>
            </a:r>
          </a:p>
        </p:txBody>
      </p:sp>
      <p:graphicFrame>
        <p:nvGraphicFramePr>
          <p:cNvPr id="5" name="Diagram 5"/>
          <p:cNvGraphicFramePr/>
          <p:nvPr>
            <p:extLst>
              <p:ext uri="{D42A27DB-BD31-4B8C-83A1-F6EECF244321}">
                <p14:modId xmlns:p14="http://schemas.microsoft.com/office/powerpoint/2010/main" val="1071324591"/>
              </p:ext>
            </p:extLst>
          </p:nvPr>
        </p:nvGraphicFramePr>
        <p:xfrm>
          <a:off x="179512" y="310589"/>
          <a:ext cx="10134060" cy="61833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Rectángulo"/>
          <p:cNvSpPr/>
          <p:nvPr/>
        </p:nvSpPr>
        <p:spPr>
          <a:xfrm>
            <a:off x="1043608" y="36916"/>
            <a:ext cx="2292744" cy="369332"/>
          </a:xfrm>
          <a:prstGeom prst="rect">
            <a:avLst/>
          </a:prstGeom>
        </p:spPr>
        <p:txBody>
          <a:bodyPr wrap="none">
            <a:spAutoFit/>
          </a:bodyPr>
          <a:lstStyle/>
          <a:p>
            <a:pPr lvl="0"/>
            <a:r>
              <a:rPr lang="es-MX" u="sng" dirty="0"/>
              <a:t>CARACTERIZACIÓN</a:t>
            </a:r>
          </a:p>
        </p:txBody>
      </p:sp>
      <p:pic>
        <p:nvPicPr>
          <p:cNvPr id="1028" name="Picture 4" descr="Resultado de imagen para ambiente"/>
          <p:cNvPicPr>
            <a:picLocks noChangeAspect="1" noChangeArrowheads="1"/>
          </p:cNvPicPr>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2074005" y="3861048"/>
            <a:ext cx="1872208"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96338" y="4797152"/>
            <a:ext cx="1598367"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5 Imagen"/>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27172" y="4298032"/>
            <a:ext cx="1219200" cy="1219200"/>
          </a:xfrm>
          <a:prstGeom prst="rect">
            <a:avLst/>
          </a:prstGeom>
        </p:spPr>
      </p:pic>
      <p:sp>
        <p:nvSpPr>
          <p:cNvPr id="4" name="Marcador de número de diapositiva 3"/>
          <p:cNvSpPr>
            <a:spLocks noGrp="1"/>
          </p:cNvSpPr>
          <p:nvPr>
            <p:ph type="sldNum" sz="quarter" idx="12"/>
          </p:nvPr>
        </p:nvSpPr>
        <p:spPr/>
        <p:txBody>
          <a:bodyPr/>
          <a:lstStyle/>
          <a:p>
            <a:fld id="{3B4DB31B-BDFE-44D2-9747-69307C65B61F}" type="slidenum">
              <a:rPr lang="es-MX" smtClean="0"/>
              <a:t>8</a:t>
            </a:fld>
            <a:endParaRPr lang="es-MX"/>
          </a:p>
        </p:txBody>
      </p:sp>
    </p:spTree>
    <p:extLst>
      <p:ext uri="{BB962C8B-B14F-4D97-AF65-F5344CB8AC3E}">
        <p14:creationId xmlns:p14="http://schemas.microsoft.com/office/powerpoint/2010/main" val="127284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992509607"/>
              </p:ext>
            </p:extLst>
          </p:nvPr>
        </p:nvGraphicFramePr>
        <p:xfrm>
          <a:off x="-958672" y="836712"/>
          <a:ext cx="8568952" cy="56817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AutoShape 2" descr="Resultado de imagen para fabrica industrial dibuj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8144" y="4149080"/>
            <a:ext cx="3086100" cy="24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95941" y="7936"/>
            <a:ext cx="8964000" cy="6804000"/>
          </a:xfrm>
          <a:prstGeom prst="rect">
            <a:avLst/>
          </a:prstGeom>
          <a:noFill/>
          <a:ln w="5715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a:spLocks noGrp="1"/>
          </p:cNvSpPr>
          <p:nvPr>
            <p:ph type="title" idx="4294967295"/>
          </p:nvPr>
        </p:nvSpPr>
        <p:spPr>
          <a:xfrm>
            <a:off x="52838" y="122822"/>
            <a:ext cx="9050205" cy="535521"/>
          </a:xfrm>
          <a:prstGeom prst="rect">
            <a:avLst/>
          </a:prstGeom>
          <a:solidFill>
            <a:schemeClr val="accent4">
              <a:lumMod val="60000"/>
              <a:lumOff val="40000"/>
            </a:schemeClr>
          </a:solidFill>
        </p:spPr>
        <p:txBody>
          <a:bodyPr wrap="square" rtlCol="0">
            <a:spAutoFit/>
          </a:bodyPr>
          <a:lstStyle/>
          <a:p>
            <a:pPr algn="ctr"/>
            <a:r>
              <a:rPr lang="es-MX" sz="3200" dirty="0"/>
              <a:t>2.2 Evolución histórica económica mexicana</a:t>
            </a:r>
          </a:p>
        </p:txBody>
      </p:sp>
      <p:sp>
        <p:nvSpPr>
          <p:cNvPr id="2" name="Marcador de número de diapositiva 1"/>
          <p:cNvSpPr>
            <a:spLocks noGrp="1"/>
          </p:cNvSpPr>
          <p:nvPr>
            <p:ph type="sldNum" sz="quarter" idx="12"/>
          </p:nvPr>
        </p:nvSpPr>
        <p:spPr/>
        <p:txBody>
          <a:bodyPr/>
          <a:lstStyle/>
          <a:p>
            <a:fld id="{2DF200F8-C738-4D20-A524-095995087B34}" type="slidenum">
              <a:rPr lang="es-MX" smtClean="0">
                <a:solidFill>
                  <a:srgbClr val="2DA2BF"/>
                </a:solidFill>
              </a:rPr>
              <a:pPr/>
              <a:t>9</a:t>
            </a:fld>
            <a:endParaRPr lang="es-MX">
              <a:solidFill>
                <a:srgbClr val="2DA2BF"/>
              </a:solidFill>
            </a:endParaRPr>
          </a:p>
        </p:txBody>
      </p:sp>
    </p:spTree>
    <p:extLst>
      <p:ext uri="{BB962C8B-B14F-4D97-AF65-F5344CB8AC3E}">
        <p14:creationId xmlns:p14="http://schemas.microsoft.com/office/powerpoint/2010/main" val="21850083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1_Tema de Office">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rco">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arco">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3073</TotalTime>
  <Words>2537</Words>
  <Application>Microsoft Office PowerPoint</Application>
  <PresentationFormat>Presentación en pantalla (4:3)</PresentationFormat>
  <Paragraphs>551</Paragraphs>
  <Slides>30</Slides>
  <Notes>30</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30</vt:i4>
      </vt:variant>
    </vt:vector>
  </HeadingPairs>
  <TitlesOfParts>
    <vt:vector size="42" baseType="lpstr">
      <vt:lpstr>Arial</vt:lpstr>
      <vt:lpstr>Baskerville Old Face</vt:lpstr>
      <vt:lpstr>Calibri</vt:lpstr>
      <vt:lpstr>Corbel</vt:lpstr>
      <vt:lpstr>Gill Sans MT</vt:lpstr>
      <vt:lpstr>Times New Roman</vt:lpstr>
      <vt:lpstr>Trebuchet MS</vt:lpstr>
      <vt:lpstr>Verdana</vt:lpstr>
      <vt:lpstr>Wingdings 2</vt:lpstr>
      <vt:lpstr>Solsticio</vt:lpstr>
      <vt:lpstr>1_Tema de Office</vt:lpstr>
      <vt:lpstr>Marco</vt:lpstr>
      <vt:lpstr>Presentación de PowerPoint</vt:lpstr>
      <vt:lpstr>Presentación </vt:lpstr>
      <vt:lpstr>Presentación de PowerPoint</vt:lpstr>
      <vt:lpstr>Presentación de PowerPoint</vt:lpstr>
      <vt:lpstr>Presentación de PowerPoint</vt:lpstr>
      <vt:lpstr>DINÁMICA ECONÓMICA. Determinar:</vt:lpstr>
      <vt:lpstr>Presentación de PowerPoint</vt:lpstr>
      <vt:lpstr>DINÁMICA DE SISTEMAS Y ORGANIZACIÓN TERRITORIAL </vt:lpstr>
      <vt:lpstr>2.2 Evolución histórica económica mexicana</vt:lpstr>
      <vt:lpstr>Presentación de PowerPoint</vt:lpstr>
      <vt:lpstr>Presentación de PowerPoint</vt:lpstr>
      <vt:lpstr>EVOLUCIÓN HISTÓRICA ECONÓMICA MEXICANA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Programa Sectorial Gobierno Solidario 2012 - 2017 </vt:lpstr>
      <vt:lpstr>Programa Sectorial Estado Progresista 2012-2017 </vt:lpstr>
      <vt:lpstr>Programa Especial Gestión Gubernamental Distintiva 2012-2017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ERICK</dc:creator>
  <cp:lastModifiedBy>TCP-OSCAR</cp:lastModifiedBy>
  <cp:revision>75</cp:revision>
  <dcterms:created xsi:type="dcterms:W3CDTF">2016-06-20T04:16:37Z</dcterms:created>
  <dcterms:modified xsi:type="dcterms:W3CDTF">2016-10-05T16:46:06Z</dcterms:modified>
</cp:coreProperties>
</file>