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charts/chart1.xml" ContentType="application/vnd.openxmlformats-officedocument.drawingml.chart+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69"/>
  </p:notesMasterIdLst>
  <p:sldIdLst>
    <p:sldId id="327" r:id="rId2"/>
    <p:sldId id="328" r:id="rId3"/>
    <p:sldId id="329" r:id="rId4"/>
    <p:sldId id="330" r:id="rId5"/>
    <p:sldId id="331"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1" r:id="rId20"/>
    <p:sldId id="272" r:id="rId21"/>
    <p:sldId id="275" r:id="rId22"/>
    <p:sldId id="276" r:id="rId23"/>
    <p:sldId id="277" r:id="rId24"/>
    <p:sldId id="278" r:id="rId25"/>
    <p:sldId id="279" r:id="rId26"/>
    <p:sldId id="280" r:id="rId27"/>
    <p:sldId id="281" r:id="rId28"/>
    <p:sldId id="282" r:id="rId29"/>
    <p:sldId id="284"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AD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1" autoAdjust="0"/>
    <p:restoredTop sz="94660"/>
  </p:normalViewPr>
  <p:slideViewPr>
    <p:cSldViewPr snapToGrid="0">
      <p:cViewPr varScale="1">
        <p:scale>
          <a:sx n="66" d="100"/>
          <a:sy n="66" d="100"/>
        </p:scale>
        <p:origin x="192"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notesMaster" Target="notesMasters/notes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ersonal\Downloads\EstadisticasOportunas%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s-MX"/>
              <a:t>Ingresos Publicos</a:t>
            </a:r>
          </a:p>
        </c:rich>
      </c:tx>
      <c:overlay val="0"/>
      <c:spPr>
        <a:noFill/>
        <a:ln>
          <a:noFill/>
        </a:ln>
        <a:effectLst/>
      </c:spPr>
    </c:title>
    <c:autoTitleDeleted val="0"/>
    <c:plotArea>
      <c:layout/>
      <c:barChart>
        <c:barDir val="col"/>
        <c:grouping val="stacked"/>
        <c:varyColors val="0"/>
        <c:ser>
          <c:idx val="0"/>
          <c:order val="0"/>
          <c:tx>
            <c:strRef>
              <c:f>'[EstadisticasOportunas (1).xls]SHCP'!$R$7</c:f>
              <c:strCache>
                <c:ptCount val="1"/>
                <c:pt idx="0">
                  <c:v>Petroleros</c:v>
                </c:pt>
              </c:strCache>
            </c:strRef>
          </c:tx>
          <c:spPr>
            <a:gradFill rotWithShape="1">
              <a:gsLst>
                <a:gs pos="0">
                  <a:schemeClr val="accent6">
                    <a:tint val="98000"/>
                    <a:lumMod val="100000"/>
                  </a:schemeClr>
                </a:gs>
                <a:gs pos="100000">
                  <a:schemeClr val="accent6">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c:spPr>
          <c:invertIfNegative val="0"/>
          <c:cat>
            <c:strRef>
              <c:f>'[EstadisticasOportunas (1).xls]SHCP'!$Q$8:$Q$14</c:f>
              <c:strCache>
                <c:ptCount val="7"/>
                <c:pt idx="0">
                  <c:v> 2015 </c:v>
                </c:pt>
                <c:pt idx="1">
                  <c:v>2014</c:v>
                </c:pt>
                <c:pt idx="2">
                  <c:v>2013</c:v>
                </c:pt>
                <c:pt idx="3">
                  <c:v>2012</c:v>
                </c:pt>
                <c:pt idx="4">
                  <c:v>2011</c:v>
                </c:pt>
                <c:pt idx="5">
                  <c:v>2010</c:v>
                </c:pt>
                <c:pt idx="6">
                  <c:v>2009</c:v>
                </c:pt>
              </c:strCache>
            </c:strRef>
          </c:cat>
          <c:val>
            <c:numRef>
              <c:f>'[EstadisticasOportunas (1).xls]SHCP'!$R$8:$R$14</c:f>
              <c:numCache>
                <c:formatCode>#,##0.0</c:formatCode>
                <c:ptCount val="7"/>
                <c:pt idx="0">
                  <c:v>841517.5</c:v>
                </c:pt>
                <c:pt idx="1">
                  <c:v>1.22116388429E6</c:v>
                </c:pt>
                <c:pt idx="2">
                  <c:v>1.34448757249E6</c:v>
                </c:pt>
                <c:pt idx="3" formatCode="_-* #,##0.0_-;\-* #,##0.0_-;_-* &quot;-&quot;??_-;_-@_-">
                  <c:v>1.3864064E6</c:v>
                </c:pt>
                <c:pt idx="4" formatCode="_-* #,##0.0_-;\-* #,##0.0_-;_-* &quot;-&quot;??_-;_-@_-">
                  <c:v>1.2445396E6</c:v>
                </c:pt>
                <c:pt idx="5" formatCode="_-* #,##0.0_-;\-* #,##0.0_-;_-* &quot;-&quot;??_-;_-@_-">
                  <c:v>1.0268952E6</c:v>
                </c:pt>
                <c:pt idx="6" formatCode="_-* #,##0.0_-;\-* #,##0.0_-;_-* &quot;-&quot;??_-;_-@_-">
                  <c:v>870040.2</c:v>
                </c:pt>
              </c:numCache>
            </c:numRef>
          </c:val>
          <c:extLst xmlns:c16r2="http://schemas.microsoft.com/office/drawing/2015/06/chart">
            <c:ext xmlns:c16="http://schemas.microsoft.com/office/drawing/2014/chart" uri="{C3380CC4-5D6E-409C-BE32-E72D297353CC}">
              <c16:uniqueId val="{00000000-7F65-4E2E-92A8-831FDC11963B}"/>
            </c:ext>
          </c:extLst>
        </c:ser>
        <c:ser>
          <c:idx val="1"/>
          <c:order val="1"/>
          <c:tx>
            <c:strRef>
              <c:f>'[EstadisticasOportunas (1).xls]SHCP'!$S$7</c:f>
              <c:strCache>
                <c:ptCount val="1"/>
                <c:pt idx="0">
                  <c:v>No petroleros</c:v>
                </c:pt>
              </c:strCache>
            </c:strRef>
          </c:tx>
          <c:spPr>
            <a:gradFill rotWithShape="1">
              <a:gsLst>
                <a:gs pos="0">
                  <a:schemeClr val="accent5">
                    <a:tint val="98000"/>
                    <a:lumMod val="100000"/>
                  </a:schemeClr>
                </a:gs>
                <a:gs pos="100000">
                  <a:schemeClr val="accent5">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c:spPr>
          <c:invertIfNegative val="0"/>
          <c:cat>
            <c:strRef>
              <c:f>'[EstadisticasOportunas (1).xls]SHCP'!$Q$8:$Q$14</c:f>
              <c:strCache>
                <c:ptCount val="7"/>
                <c:pt idx="0">
                  <c:v> 2015 </c:v>
                </c:pt>
                <c:pt idx="1">
                  <c:v>2014</c:v>
                </c:pt>
                <c:pt idx="2">
                  <c:v>2013</c:v>
                </c:pt>
                <c:pt idx="3">
                  <c:v>2012</c:v>
                </c:pt>
                <c:pt idx="4">
                  <c:v>2011</c:v>
                </c:pt>
                <c:pt idx="5">
                  <c:v>2010</c:v>
                </c:pt>
                <c:pt idx="6">
                  <c:v>2009</c:v>
                </c:pt>
              </c:strCache>
            </c:strRef>
          </c:cat>
          <c:val>
            <c:numRef>
              <c:f>'[EstadisticasOportunas (1).xls]SHCP'!$S$8:$S$14</c:f>
              <c:numCache>
                <c:formatCode>#,##0.0</c:formatCode>
                <c:ptCount val="7"/>
                <c:pt idx="0">
                  <c:v>3.4230332E6</c:v>
                </c:pt>
                <c:pt idx="1">
                  <c:v>2.7618922235E6</c:v>
                </c:pt>
                <c:pt idx="2">
                  <c:v>2.4559280444E6</c:v>
                </c:pt>
                <c:pt idx="3" formatCode="_-* #,##0.0_-;\-* #,##0.0_-;_-* &quot;-&quot;??_-;_-@_-">
                  <c:v>2.1281231E6</c:v>
                </c:pt>
                <c:pt idx="4" formatCode="_-* #,##0.0_-;\-* #,##0.0_-;_-* &quot;-&quot;??_-;_-@_-">
                  <c:v>2.0265405E6</c:v>
                </c:pt>
                <c:pt idx="5" formatCode="_-* #,##0.0_-;\-* #,##0.0_-;_-* &quot;-&quot;??_-;_-@_-">
                  <c:v>1.9335478E6</c:v>
                </c:pt>
                <c:pt idx="6" formatCode="_-* #,##0.0_-;\-* #,##0.0_-;_-* &quot;-&quot;??_-;_-@_-">
                  <c:v>1.9471454E6</c:v>
                </c:pt>
              </c:numCache>
            </c:numRef>
          </c:val>
          <c:extLst xmlns:c16r2="http://schemas.microsoft.com/office/drawing/2015/06/chart">
            <c:ext xmlns:c16="http://schemas.microsoft.com/office/drawing/2014/chart" uri="{C3380CC4-5D6E-409C-BE32-E72D297353CC}">
              <c16:uniqueId val="{00000001-7F65-4E2E-92A8-831FDC11963B}"/>
            </c:ext>
          </c:extLst>
        </c:ser>
        <c:dLbls>
          <c:showLegendKey val="0"/>
          <c:showVal val="0"/>
          <c:showCatName val="0"/>
          <c:showSerName val="0"/>
          <c:showPercent val="0"/>
          <c:showBubbleSize val="0"/>
        </c:dLbls>
        <c:gapWidth val="150"/>
        <c:overlap val="100"/>
        <c:axId val="-2077396736"/>
        <c:axId val="-2041788608"/>
      </c:barChart>
      <c:catAx>
        <c:axId val="-2077396736"/>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ES_tradnl"/>
          </a:p>
        </c:txPr>
        <c:crossAx val="-2041788608"/>
        <c:crosses val="autoZero"/>
        <c:auto val="1"/>
        <c:lblAlgn val="ctr"/>
        <c:lblOffset val="100"/>
        <c:noMultiLvlLbl val="0"/>
      </c:catAx>
      <c:valAx>
        <c:axId val="-2041788608"/>
        <c:scaling>
          <c:orientation val="minMax"/>
        </c:scaling>
        <c:delete val="0"/>
        <c:axPos val="l"/>
        <c:majorGridlines>
          <c:spPr>
            <a:ln w="9525" cap="flat" cmpd="sng" algn="ctr">
              <a:solidFill>
                <a:schemeClr val="lt1">
                  <a:lumMod val="95000"/>
                  <a:alpha val="10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ES_tradnl"/>
          </a:p>
        </c:txPr>
        <c:crossAx val="-2077396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ES_tradnl"/>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ES_tradnl"/>
    </a:p>
  </c:txPr>
  <c:externalData r:id="rId1">
    <c:autoUpdate val="0"/>
  </c:externalData>
</c:chartSpace>
</file>

<file path=ppt/diagrams/_rels/data10.xml.rels><?xml version="1.0" encoding="UTF-8" standalone="yes"?>
<Relationships xmlns="http://schemas.openxmlformats.org/package/2006/relationships"><Relationship Id="rId1" Type="http://schemas.openxmlformats.org/officeDocument/2006/relationships/image" Target="../media/image32.png"/></Relationships>
</file>

<file path=ppt/diagrams/_rels/data1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image" Target="../media/image33.png"/><Relationship Id="rId2" Type="http://schemas.openxmlformats.org/officeDocument/2006/relationships/image" Target="../media/image34.png"/></Relationships>
</file>

<file path=ppt/diagrams/_rels/data1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image" Target="../media/image37.png"/><Relationship Id="rId2" Type="http://schemas.openxmlformats.org/officeDocument/2006/relationships/image" Target="../media/image38.png"/></Relationships>
</file>

<file path=ppt/diagrams/_rels/data16.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image" Target="../media/image41.png"/><Relationship Id="rId2" Type="http://schemas.openxmlformats.org/officeDocument/2006/relationships/image" Target="../media/image42.png"/></Relationships>
</file>

<file path=ppt/diagrams/_rels/data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1" Type="http://schemas.openxmlformats.org/officeDocument/2006/relationships/image" Target="../media/image13.png"/><Relationship Id="rId2" Type="http://schemas.openxmlformats.org/officeDocument/2006/relationships/image" Target="../media/image14.png"/></Relationships>
</file>

<file path=ppt/diagrams/_rels/data5.xml.rels><?xml version="1.0" encoding="UTF-8" standalone="yes"?>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image" Target="../media/image19.png"/></Relationships>
</file>

<file path=ppt/diagrams/_rels/data6.xml.rels><?xml version="1.0" encoding="UTF-8" standalone="yes"?>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s>
</file>

<file path=ppt/diagrams/_rels/data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image" Target="../media/image23.png"/><Relationship Id="rId2" Type="http://schemas.openxmlformats.org/officeDocument/2006/relationships/image" Target="../media/image24.png"/></Relationships>
</file>

<file path=ppt/diagrams/_rels/data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image" Target="../media/image27.png"/><Relationship Id="rId2" Type="http://schemas.openxmlformats.org/officeDocument/2006/relationships/image" Target="../media/image28.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1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image" Target="../media/image33.png"/><Relationship Id="rId2" Type="http://schemas.openxmlformats.org/officeDocument/2006/relationships/image" Target="../media/image34.png"/></Relationships>
</file>

<file path=ppt/diagrams/_rels/drawing1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image" Target="../media/image37.png"/><Relationship Id="rId2" Type="http://schemas.openxmlformats.org/officeDocument/2006/relationships/image" Target="../media/image38.png"/></Relationships>
</file>

<file path=ppt/diagrams/_rels/drawing16.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image" Target="../media/image41.png"/><Relationship Id="rId2" Type="http://schemas.openxmlformats.org/officeDocument/2006/relationships/image" Target="../media/image4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1" Type="http://schemas.openxmlformats.org/officeDocument/2006/relationships/image" Target="../media/image13.png"/><Relationship Id="rId2" Type="http://schemas.openxmlformats.org/officeDocument/2006/relationships/image" Target="../media/image14.png"/></Relationships>
</file>

<file path=ppt/diagrams/_rels/drawing5.xml.rels><?xml version="1.0" encoding="UTF-8" standalone="yes"?>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image" Target="../media/image19.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s>
</file>

<file path=ppt/diagrams/_rels/drawing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image" Target="../media/image23.png"/><Relationship Id="rId2" Type="http://schemas.openxmlformats.org/officeDocument/2006/relationships/image" Target="../media/image24.png"/></Relationships>
</file>

<file path=ppt/diagrams/_rels/drawing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30.png"/><Relationship Id="rId5" Type="http://schemas.openxmlformats.org/officeDocument/2006/relationships/image" Target="../media/image29.png"/><Relationship Id="rId1" Type="http://schemas.openxmlformats.org/officeDocument/2006/relationships/image" Target="../media/image27.png"/><Relationship Id="rId2"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4AED80-969B-4495-A7E6-DA356CA7B4E3}" type="doc">
      <dgm:prSet loTypeId="urn:microsoft.com/office/officeart/2005/8/layout/arrow2" loCatId="process" qsTypeId="urn:microsoft.com/office/officeart/2005/8/quickstyle/3d2" qsCatId="3D" csTypeId="urn:microsoft.com/office/officeart/2005/8/colors/colorful5" csCatId="colorful" phldr="1"/>
      <dgm:spPr/>
      <dgm:t>
        <a:bodyPr/>
        <a:lstStyle/>
        <a:p>
          <a:endParaRPr lang="es-MX"/>
        </a:p>
      </dgm:t>
    </dgm:pt>
    <dgm:pt modelId="{BE4B7895-609A-40AB-B37C-B79064AD6C3B}">
      <dgm:prSet phldrT="[Texto]" custT="1"/>
      <dgm:spPr/>
      <dgm:t>
        <a:bodyPr/>
        <a:lstStyle/>
        <a:p>
          <a:r>
            <a:rPr lang="es-ES" sz="2000" b="1" dirty="0"/>
            <a:t>Origen del estado</a:t>
          </a:r>
          <a:endParaRPr lang="es-MX" sz="2000" b="1" dirty="0"/>
        </a:p>
      </dgm:t>
    </dgm:pt>
    <dgm:pt modelId="{AB1E781D-0E28-4164-9833-8B44A3FA31B7}" type="parTrans" cxnId="{91BD585B-C5E6-492F-AAC4-8A90F6DB463E}">
      <dgm:prSet/>
      <dgm:spPr/>
      <dgm:t>
        <a:bodyPr/>
        <a:lstStyle/>
        <a:p>
          <a:endParaRPr lang="es-MX"/>
        </a:p>
      </dgm:t>
    </dgm:pt>
    <dgm:pt modelId="{6A762557-8728-431F-83DB-9511128E64BB}" type="sibTrans" cxnId="{91BD585B-C5E6-492F-AAC4-8A90F6DB463E}">
      <dgm:prSet/>
      <dgm:spPr/>
      <dgm:t>
        <a:bodyPr/>
        <a:lstStyle/>
        <a:p>
          <a:endParaRPr lang="es-MX"/>
        </a:p>
      </dgm:t>
    </dgm:pt>
    <dgm:pt modelId="{94BFD5DD-DF14-4118-A65A-12181348146F}">
      <dgm:prSet phldrT="[Texto]" custT="1"/>
      <dgm:spPr/>
      <dgm:t>
        <a:bodyPr/>
        <a:lstStyle/>
        <a:p>
          <a:r>
            <a:rPr lang="es-ES" sz="2000" b="1" dirty="0"/>
            <a:t>Decadencia del feudalismo</a:t>
          </a:r>
          <a:endParaRPr lang="es-MX" sz="2000" b="1" dirty="0"/>
        </a:p>
      </dgm:t>
    </dgm:pt>
    <dgm:pt modelId="{B0569E0F-4DD9-4D63-A7BB-1BC4DA7E788C}" type="parTrans" cxnId="{6E0A8183-0252-4DC2-929C-18CA030005A5}">
      <dgm:prSet/>
      <dgm:spPr/>
      <dgm:t>
        <a:bodyPr/>
        <a:lstStyle/>
        <a:p>
          <a:endParaRPr lang="es-MX"/>
        </a:p>
      </dgm:t>
    </dgm:pt>
    <dgm:pt modelId="{5F040F4B-B184-4AAA-B1A8-B7B446A40D98}" type="sibTrans" cxnId="{6E0A8183-0252-4DC2-929C-18CA030005A5}">
      <dgm:prSet/>
      <dgm:spPr/>
      <dgm:t>
        <a:bodyPr/>
        <a:lstStyle/>
        <a:p>
          <a:endParaRPr lang="es-MX"/>
        </a:p>
      </dgm:t>
    </dgm:pt>
    <dgm:pt modelId="{49BDCF7A-75C7-4F04-A48A-E9FC43214387}">
      <dgm:prSet phldrT="[Texto]" custT="1"/>
      <dgm:spPr/>
      <dgm:t>
        <a:bodyPr/>
        <a:lstStyle/>
        <a:p>
          <a:r>
            <a:rPr lang="es-ES" sz="2000" b="1" i="0" dirty="0"/>
            <a:t>Centralización del poder</a:t>
          </a:r>
          <a:endParaRPr lang="es-MX" sz="2000" b="1" i="0" dirty="0"/>
        </a:p>
      </dgm:t>
    </dgm:pt>
    <dgm:pt modelId="{0B063448-BDCB-4918-A976-9ECD7FFC2975}" type="parTrans" cxnId="{1F8D813C-C741-4248-90C3-311DDCBD061A}">
      <dgm:prSet/>
      <dgm:spPr/>
      <dgm:t>
        <a:bodyPr/>
        <a:lstStyle/>
        <a:p>
          <a:endParaRPr lang="es-MX"/>
        </a:p>
      </dgm:t>
    </dgm:pt>
    <dgm:pt modelId="{99887FD0-B7F9-4FBC-B6F4-3A940AF46D06}" type="sibTrans" cxnId="{1F8D813C-C741-4248-90C3-311DDCBD061A}">
      <dgm:prSet/>
      <dgm:spPr/>
      <dgm:t>
        <a:bodyPr/>
        <a:lstStyle/>
        <a:p>
          <a:endParaRPr lang="es-MX"/>
        </a:p>
      </dgm:t>
    </dgm:pt>
    <dgm:pt modelId="{86C0D63A-D3BC-4BCE-B2DF-3BC47F18EAE5}">
      <dgm:prSet custT="1"/>
      <dgm:spPr/>
      <dgm:t>
        <a:bodyPr/>
        <a:lstStyle/>
        <a:p>
          <a:r>
            <a:rPr lang="es-ES" sz="2000" b="1" dirty="0"/>
            <a:t>Unificación</a:t>
          </a:r>
          <a:r>
            <a:rPr lang="es-ES" sz="2000" dirty="0"/>
            <a:t> </a:t>
          </a:r>
          <a:r>
            <a:rPr lang="es-ES" sz="2000" b="1" dirty="0"/>
            <a:t>de los reinos en una entidad política</a:t>
          </a:r>
          <a:endParaRPr lang="es-MX" sz="2000" b="1" dirty="0"/>
        </a:p>
      </dgm:t>
    </dgm:pt>
    <dgm:pt modelId="{6A6671E7-371A-4D09-A1A1-9238D39F7CDC}" type="parTrans" cxnId="{54A717A3-1302-4E0F-92BA-4345BA1F5675}">
      <dgm:prSet/>
      <dgm:spPr/>
      <dgm:t>
        <a:bodyPr/>
        <a:lstStyle/>
        <a:p>
          <a:endParaRPr lang="es-MX"/>
        </a:p>
      </dgm:t>
    </dgm:pt>
    <dgm:pt modelId="{23F11CE4-CF4A-48C2-BF34-51F374618836}" type="sibTrans" cxnId="{54A717A3-1302-4E0F-92BA-4345BA1F5675}">
      <dgm:prSet/>
      <dgm:spPr/>
      <dgm:t>
        <a:bodyPr/>
        <a:lstStyle/>
        <a:p>
          <a:endParaRPr lang="es-MX"/>
        </a:p>
      </dgm:t>
    </dgm:pt>
    <dgm:pt modelId="{739A65AE-99BA-47C7-8F15-EE5B745C4CAC}">
      <dgm:prSet/>
      <dgm:spPr/>
      <dgm:t>
        <a:bodyPr/>
        <a:lstStyle/>
        <a:p>
          <a:r>
            <a:rPr lang="es-ES" sz="2000" b="1" dirty="0"/>
            <a:t>Desarrollo del mercantilismo</a:t>
          </a:r>
          <a:endParaRPr lang="es-MX" sz="2000" b="1" dirty="0"/>
        </a:p>
      </dgm:t>
    </dgm:pt>
    <dgm:pt modelId="{B6A55838-71D8-4021-96E5-F412D6FB5E9F}" type="parTrans" cxnId="{835C876B-FECC-4A3C-9A27-29C0438CFB70}">
      <dgm:prSet/>
      <dgm:spPr/>
      <dgm:t>
        <a:bodyPr/>
        <a:lstStyle/>
        <a:p>
          <a:endParaRPr lang="es-MX"/>
        </a:p>
      </dgm:t>
    </dgm:pt>
    <dgm:pt modelId="{0F2196F8-6D6B-46CC-9743-5477B99CE628}" type="sibTrans" cxnId="{835C876B-FECC-4A3C-9A27-29C0438CFB70}">
      <dgm:prSet/>
      <dgm:spPr/>
      <dgm:t>
        <a:bodyPr/>
        <a:lstStyle/>
        <a:p>
          <a:endParaRPr lang="es-MX"/>
        </a:p>
      </dgm:t>
    </dgm:pt>
    <dgm:pt modelId="{01867109-0CF0-4625-9856-04DEA476870F}" type="pres">
      <dgm:prSet presAssocID="{0A4AED80-969B-4495-A7E6-DA356CA7B4E3}" presName="arrowDiagram" presStyleCnt="0">
        <dgm:presLayoutVars>
          <dgm:chMax val="5"/>
          <dgm:dir/>
          <dgm:resizeHandles val="exact"/>
        </dgm:presLayoutVars>
      </dgm:prSet>
      <dgm:spPr/>
      <dgm:t>
        <a:bodyPr/>
        <a:lstStyle/>
        <a:p>
          <a:endParaRPr lang="es-MX"/>
        </a:p>
      </dgm:t>
    </dgm:pt>
    <dgm:pt modelId="{C5505312-86D2-4EB6-B29B-F47EF7E7841C}" type="pres">
      <dgm:prSet presAssocID="{0A4AED80-969B-4495-A7E6-DA356CA7B4E3}" presName="arrow" presStyleLbl="bgShp" presStyleIdx="0" presStyleCnt="1"/>
      <dgm:spPr/>
    </dgm:pt>
    <dgm:pt modelId="{91747ECE-2E78-46AC-9306-2F7278143D4B}" type="pres">
      <dgm:prSet presAssocID="{0A4AED80-969B-4495-A7E6-DA356CA7B4E3}" presName="arrowDiagram5" presStyleCnt="0"/>
      <dgm:spPr/>
    </dgm:pt>
    <dgm:pt modelId="{B5A9C939-3503-4A97-8DE5-5845D8655193}" type="pres">
      <dgm:prSet presAssocID="{BE4B7895-609A-40AB-B37C-B79064AD6C3B}" presName="bullet5a" presStyleLbl="node1" presStyleIdx="0" presStyleCnt="5"/>
      <dgm:spPr/>
    </dgm:pt>
    <dgm:pt modelId="{71588DAF-720B-4A56-B588-3E31CB4EF4AF}" type="pres">
      <dgm:prSet presAssocID="{BE4B7895-609A-40AB-B37C-B79064AD6C3B}" presName="textBox5a" presStyleLbl="revTx" presStyleIdx="0" presStyleCnt="5">
        <dgm:presLayoutVars>
          <dgm:bulletEnabled val="1"/>
        </dgm:presLayoutVars>
      </dgm:prSet>
      <dgm:spPr/>
      <dgm:t>
        <a:bodyPr/>
        <a:lstStyle/>
        <a:p>
          <a:endParaRPr lang="es-MX"/>
        </a:p>
      </dgm:t>
    </dgm:pt>
    <dgm:pt modelId="{16AC4C19-CC6B-4346-9228-C92950E77AC7}" type="pres">
      <dgm:prSet presAssocID="{94BFD5DD-DF14-4118-A65A-12181348146F}" presName="bullet5b" presStyleLbl="node1" presStyleIdx="1" presStyleCnt="5"/>
      <dgm:spPr/>
    </dgm:pt>
    <dgm:pt modelId="{98C8704E-85BA-4946-A07B-36E0FCBA483A}" type="pres">
      <dgm:prSet presAssocID="{94BFD5DD-DF14-4118-A65A-12181348146F}" presName="textBox5b" presStyleLbl="revTx" presStyleIdx="1" presStyleCnt="5" custScaleX="115394" custScaleY="82869">
        <dgm:presLayoutVars>
          <dgm:bulletEnabled val="1"/>
        </dgm:presLayoutVars>
      </dgm:prSet>
      <dgm:spPr/>
      <dgm:t>
        <a:bodyPr/>
        <a:lstStyle/>
        <a:p>
          <a:endParaRPr lang="es-MX"/>
        </a:p>
      </dgm:t>
    </dgm:pt>
    <dgm:pt modelId="{1FD816A7-E841-43B7-8EED-298D55993B3F}" type="pres">
      <dgm:prSet presAssocID="{49BDCF7A-75C7-4F04-A48A-E9FC43214387}" presName="bullet5c" presStyleLbl="node1" presStyleIdx="2" presStyleCnt="5"/>
      <dgm:spPr/>
    </dgm:pt>
    <dgm:pt modelId="{2A22671D-9504-463F-9928-B7AF538B575C}" type="pres">
      <dgm:prSet presAssocID="{49BDCF7A-75C7-4F04-A48A-E9FC43214387}" presName="textBox5c" presStyleLbl="revTx" presStyleIdx="2" presStyleCnt="5" custScaleX="111358" custScaleY="90240">
        <dgm:presLayoutVars>
          <dgm:bulletEnabled val="1"/>
        </dgm:presLayoutVars>
      </dgm:prSet>
      <dgm:spPr/>
      <dgm:t>
        <a:bodyPr/>
        <a:lstStyle/>
        <a:p>
          <a:endParaRPr lang="es-MX"/>
        </a:p>
      </dgm:t>
    </dgm:pt>
    <dgm:pt modelId="{68F05F90-2209-4D28-8EF8-E99FD80E4A08}" type="pres">
      <dgm:prSet presAssocID="{86C0D63A-D3BC-4BCE-B2DF-3BC47F18EAE5}" presName="bullet5d" presStyleLbl="node1" presStyleIdx="3" presStyleCnt="5"/>
      <dgm:spPr/>
    </dgm:pt>
    <dgm:pt modelId="{2145F90E-DD21-4822-B9A9-13C22F3637DE}" type="pres">
      <dgm:prSet presAssocID="{86C0D63A-D3BC-4BCE-B2DF-3BC47F18EAE5}" presName="textBox5d" presStyleLbl="revTx" presStyleIdx="3" presStyleCnt="5" custScaleX="109570" custScaleY="85283">
        <dgm:presLayoutVars>
          <dgm:bulletEnabled val="1"/>
        </dgm:presLayoutVars>
      </dgm:prSet>
      <dgm:spPr/>
      <dgm:t>
        <a:bodyPr/>
        <a:lstStyle/>
        <a:p>
          <a:endParaRPr lang="es-MX"/>
        </a:p>
      </dgm:t>
    </dgm:pt>
    <dgm:pt modelId="{8A15E105-8D04-4EA8-A1AF-DDA8D9122A8E}" type="pres">
      <dgm:prSet presAssocID="{739A65AE-99BA-47C7-8F15-EE5B745C4CAC}" presName="bullet5e" presStyleLbl="node1" presStyleIdx="4" presStyleCnt="5"/>
      <dgm:spPr/>
    </dgm:pt>
    <dgm:pt modelId="{C10E5EBE-BC31-46AB-A52A-AE0BDF4BAD59}" type="pres">
      <dgm:prSet presAssocID="{739A65AE-99BA-47C7-8F15-EE5B745C4CAC}" presName="textBox5e" presStyleLbl="revTx" presStyleIdx="4" presStyleCnt="5" custScaleX="133134" custScaleY="92879" custLinFactNeighborX="17221" custLinFactNeighborY="416">
        <dgm:presLayoutVars>
          <dgm:bulletEnabled val="1"/>
        </dgm:presLayoutVars>
      </dgm:prSet>
      <dgm:spPr/>
      <dgm:t>
        <a:bodyPr/>
        <a:lstStyle/>
        <a:p>
          <a:endParaRPr lang="es-MX"/>
        </a:p>
      </dgm:t>
    </dgm:pt>
  </dgm:ptLst>
  <dgm:cxnLst>
    <dgm:cxn modelId="{CD9993F8-AC76-487D-84FC-A6E08CA927CB}" type="presOf" srcId="{0A4AED80-969B-4495-A7E6-DA356CA7B4E3}" destId="{01867109-0CF0-4625-9856-04DEA476870F}" srcOrd="0" destOrd="0" presId="urn:microsoft.com/office/officeart/2005/8/layout/arrow2"/>
    <dgm:cxn modelId="{48716169-BF04-49B2-B694-E1F523DECCF4}" type="presOf" srcId="{86C0D63A-D3BC-4BCE-B2DF-3BC47F18EAE5}" destId="{2145F90E-DD21-4822-B9A9-13C22F3637DE}" srcOrd="0" destOrd="0" presId="urn:microsoft.com/office/officeart/2005/8/layout/arrow2"/>
    <dgm:cxn modelId="{922013E3-E446-4D79-B1E3-802112173438}" type="presOf" srcId="{BE4B7895-609A-40AB-B37C-B79064AD6C3B}" destId="{71588DAF-720B-4A56-B588-3E31CB4EF4AF}" srcOrd="0" destOrd="0" presId="urn:microsoft.com/office/officeart/2005/8/layout/arrow2"/>
    <dgm:cxn modelId="{36F0E0EB-0287-44E7-ACB0-7F39DAA57B19}" type="presOf" srcId="{739A65AE-99BA-47C7-8F15-EE5B745C4CAC}" destId="{C10E5EBE-BC31-46AB-A52A-AE0BDF4BAD59}" srcOrd="0" destOrd="0" presId="urn:microsoft.com/office/officeart/2005/8/layout/arrow2"/>
    <dgm:cxn modelId="{835C876B-FECC-4A3C-9A27-29C0438CFB70}" srcId="{0A4AED80-969B-4495-A7E6-DA356CA7B4E3}" destId="{739A65AE-99BA-47C7-8F15-EE5B745C4CAC}" srcOrd="4" destOrd="0" parTransId="{B6A55838-71D8-4021-96E5-F412D6FB5E9F}" sibTransId="{0F2196F8-6D6B-46CC-9743-5477B99CE628}"/>
    <dgm:cxn modelId="{6E0A8183-0252-4DC2-929C-18CA030005A5}" srcId="{0A4AED80-969B-4495-A7E6-DA356CA7B4E3}" destId="{94BFD5DD-DF14-4118-A65A-12181348146F}" srcOrd="1" destOrd="0" parTransId="{B0569E0F-4DD9-4D63-A7BB-1BC4DA7E788C}" sibTransId="{5F040F4B-B184-4AAA-B1A8-B7B446A40D98}"/>
    <dgm:cxn modelId="{54A717A3-1302-4E0F-92BA-4345BA1F5675}" srcId="{0A4AED80-969B-4495-A7E6-DA356CA7B4E3}" destId="{86C0D63A-D3BC-4BCE-B2DF-3BC47F18EAE5}" srcOrd="3" destOrd="0" parTransId="{6A6671E7-371A-4D09-A1A1-9238D39F7CDC}" sibTransId="{23F11CE4-CF4A-48C2-BF34-51F374618836}"/>
    <dgm:cxn modelId="{91BD585B-C5E6-492F-AAC4-8A90F6DB463E}" srcId="{0A4AED80-969B-4495-A7E6-DA356CA7B4E3}" destId="{BE4B7895-609A-40AB-B37C-B79064AD6C3B}" srcOrd="0" destOrd="0" parTransId="{AB1E781D-0E28-4164-9833-8B44A3FA31B7}" sibTransId="{6A762557-8728-431F-83DB-9511128E64BB}"/>
    <dgm:cxn modelId="{4D4B2E5D-4045-4A15-B4B9-6054E885A099}" type="presOf" srcId="{49BDCF7A-75C7-4F04-A48A-E9FC43214387}" destId="{2A22671D-9504-463F-9928-B7AF538B575C}" srcOrd="0" destOrd="0" presId="urn:microsoft.com/office/officeart/2005/8/layout/arrow2"/>
    <dgm:cxn modelId="{CDFC1714-FE2C-4DF2-8F13-B7529388A64F}" type="presOf" srcId="{94BFD5DD-DF14-4118-A65A-12181348146F}" destId="{98C8704E-85BA-4946-A07B-36E0FCBA483A}" srcOrd="0" destOrd="0" presId="urn:microsoft.com/office/officeart/2005/8/layout/arrow2"/>
    <dgm:cxn modelId="{1F8D813C-C741-4248-90C3-311DDCBD061A}" srcId="{0A4AED80-969B-4495-A7E6-DA356CA7B4E3}" destId="{49BDCF7A-75C7-4F04-A48A-E9FC43214387}" srcOrd="2" destOrd="0" parTransId="{0B063448-BDCB-4918-A976-9ECD7FFC2975}" sibTransId="{99887FD0-B7F9-4FBC-B6F4-3A940AF46D06}"/>
    <dgm:cxn modelId="{0FE76E67-D182-4F55-9234-1A7A3B03EC5F}" type="presParOf" srcId="{01867109-0CF0-4625-9856-04DEA476870F}" destId="{C5505312-86D2-4EB6-B29B-F47EF7E7841C}" srcOrd="0" destOrd="0" presId="urn:microsoft.com/office/officeart/2005/8/layout/arrow2"/>
    <dgm:cxn modelId="{4A110311-B28B-4C88-8A25-53609950B327}" type="presParOf" srcId="{01867109-0CF0-4625-9856-04DEA476870F}" destId="{91747ECE-2E78-46AC-9306-2F7278143D4B}" srcOrd="1" destOrd="0" presId="urn:microsoft.com/office/officeart/2005/8/layout/arrow2"/>
    <dgm:cxn modelId="{CEC00111-0041-4841-8E5C-615067CBC858}" type="presParOf" srcId="{91747ECE-2E78-46AC-9306-2F7278143D4B}" destId="{B5A9C939-3503-4A97-8DE5-5845D8655193}" srcOrd="0" destOrd="0" presId="urn:microsoft.com/office/officeart/2005/8/layout/arrow2"/>
    <dgm:cxn modelId="{BD12C27A-ACEC-4E4C-BC62-B4D469FC3B31}" type="presParOf" srcId="{91747ECE-2E78-46AC-9306-2F7278143D4B}" destId="{71588DAF-720B-4A56-B588-3E31CB4EF4AF}" srcOrd="1" destOrd="0" presId="urn:microsoft.com/office/officeart/2005/8/layout/arrow2"/>
    <dgm:cxn modelId="{AC37879D-23CD-4661-BB75-7DFD68801C3B}" type="presParOf" srcId="{91747ECE-2E78-46AC-9306-2F7278143D4B}" destId="{16AC4C19-CC6B-4346-9228-C92950E77AC7}" srcOrd="2" destOrd="0" presId="urn:microsoft.com/office/officeart/2005/8/layout/arrow2"/>
    <dgm:cxn modelId="{2CF31EEC-D4B7-4A52-8AA7-EAA654D05091}" type="presParOf" srcId="{91747ECE-2E78-46AC-9306-2F7278143D4B}" destId="{98C8704E-85BA-4946-A07B-36E0FCBA483A}" srcOrd="3" destOrd="0" presId="urn:microsoft.com/office/officeart/2005/8/layout/arrow2"/>
    <dgm:cxn modelId="{B0119492-1640-4CDD-B3A9-55B37D05B5F6}" type="presParOf" srcId="{91747ECE-2E78-46AC-9306-2F7278143D4B}" destId="{1FD816A7-E841-43B7-8EED-298D55993B3F}" srcOrd="4" destOrd="0" presId="urn:microsoft.com/office/officeart/2005/8/layout/arrow2"/>
    <dgm:cxn modelId="{35F6A695-C7DB-40FE-AEBD-2F582F6E70F8}" type="presParOf" srcId="{91747ECE-2E78-46AC-9306-2F7278143D4B}" destId="{2A22671D-9504-463F-9928-B7AF538B575C}" srcOrd="5" destOrd="0" presId="urn:microsoft.com/office/officeart/2005/8/layout/arrow2"/>
    <dgm:cxn modelId="{2358A37F-53CC-4C93-B25C-20C6CC69B375}" type="presParOf" srcId="{91747ECE-2E78-46AC-9306-2F7278143D4B}" destId="{68F05F90-2209-4D28-8EF8-E99FD80E4A08}" srcOrd="6" destOrd="0" presId="urn:microsoft.com/office/officeart/2005/8/layout/arrow2"/>
    <dgm:cxn modelId="{B29E0997-B62E-431A-97E8-A6BA7747994B}" type="presParOf" srcId="{91747ECE-2E78-46AC-9306-2F7278143D4B}" destId="{2145F90E-DD21-4822-B9A9-13C22F3637DE}" srcOrd="7" destOrd="0" presId="urn:microsoft.com/office/officeart/2005/8/layout/arrow2"/>
    <dgm:cxn modelId="{CDB81463-0885-4387-870E-EEE363CEF573}" type="presParOf" srcId="{91747ECE-2E78-46AC-9306-2F7278143D4B}" destId="{8A15E105-8D04-4EA8-A1AF-DDA8D9122A8E}" srcOrd="8" destOrd="0" presId="urn:microsoft.com/office/officeart/2005/8/layout/arrow2"/>
    <dgm:cxn modelId="{810B19AA-542D-425B-9993-715130299AAA}" type="presParOf" srcId="{91747ECE-2E78-46AC-9306-2F7278143D4B}" destId="{C10E5EBE-BC31-46AB-A52A-AE0BDF4BAD59}"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7409652-0D4C-4554-8644-291626677EA4}" type="doc">
      <dgm:prSet loTypeId="urn:microsoft.com/office/officeart/2008/layout/BubblePictureList" loCatId="picture" qsTypeId="urn:microsoft.com/office/officeart/2005/8/quickstyle/3d3" qsCatId="3D" csTypeId="urn:microsoft.com/office/officeart/2005/8/colors/colorful5" csCatId="colorful" phldr="1"/>
      <dgm:spPr/>
      <dgm:t>
        <a:bodyPr/>
        <a:lstStyle/>
        <a:p>
          <a:endParaRPr lang="es-MX"/>
        </a:p>
      </dgm:t>
    </dgm:pt>
    <dgm:pt modelId="{3EB4DD74-93C2-4F8C-8858-90F8B4567161}">
      <dgm:prSet phldrT="[Texto]" custT="1"/>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s-MX" sz="3200" b="1" cap="none" spc="0">
              <a:ln w="11430"/>
              <a:effectLst>
                <a:outerShdw blurRad="50800" dist="39000" dir="5460000" algn="tl">
                  <a:srgbClr val="000000">
                    <a:alpha val="38000"/>
                  </a:srgbClr>
                </a:outerShdw>
              </a:effectLst>
            </a:rPr>
            <a:t>Poder legislativo</a:t>
          </a:r>
          <a:endParaRPr lang="es-MX" sz="3200" b="1" cap="none" spc="0" dirty="0">
            <a:ln w="11430"/>
            <a:effectLst>
              <a:outerShdw blurRad="50800" dist="39000" dir="5460000" algn="tl">
                <a:srgbClr val="000000">
                  <a:alpha val="38000"/>
                </a:srgbClr>
              </a:outerShdw>
            </a:effectLst>
          </a:endParaRPr>
        </a:p>
      </dgm:t>
    </dgm:pt>
    <dgm:pt modelId="{C60573E0-777E-4D43-99EA-90EFC7E6A156}" type="parTrans" cxnId="{CD084F78-A569-4D61-A55F-DEC69DD4DC1F}">
      <dgm:prSet/>
      <dgm:spPr/>
      <dgm:t>
        <a:bodyPr/>
        <a:lstStyle/>
        <a:p>
          <a:endParaRPr lang="es-MX"/>
        </a:p>
      </dgm:t>
    </dgm:pt>
    <dgm:pt modelId="{1DD04897-A8D2-47A3-BAA7-7FCC8F48D49B}" type="sibTrans" cxnId="{CD084F78-A569-4D61-A55F-DEC69DD4DC1F}">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t>
        <a:bodyPr/>
        <a:lstStyle/>
        <a:p>
          <a:endParaRPr lang="es-MX"/>
        </a:p>
      </dgm:t>
    </dgm:pt>
    <dgm:pt modelId="{8718BEE2-8C16-4D46-B244-8FBB90C251DA}" type="pres">
      <dgm:prSet presAssocID="{F7409652-0D4C-4554-8644-291626677EA4}" presName="Name0" presStyleCnt="0">
        <dgm:presLayoutVars>
          <dgm:chMax val="8"/>
          <dgm:chPref val="8"/>
          <dgm:dir/>
        </dgm:presLayoutVars>
      </dgm:prSet>
      <dgm:spPr/>
      <dgm:t>
        <a:bodyPr/>
        <a:lstStyle/>
        <a:p>
          <a:endParaRPr lang="es-MX"/>
        </a:p>
      </dgm:t>
    </dgm:pt>
    <dgm:pt modelId="{5C0AAB11-0C77-43CB-87B5-27E6604D824B}" type="pres">
      <dgm:prSet presAssocID="{3EB4DD74-93C2-4F8C-8858-90F8B4567161}" presName="parent_text_1" presStyleLbl="revTx" presStyleIdx="0" presStyleCnt="1" custScaleY="76032" custLinFactNeighborX="352" custLinFactNeighborY="-73183">
        <dgm:presLayoutVars>
          <dgm:chMax val="0"/>
          <dgm:chPref val="0"/>
          <dgm:bulletEnabled val="1"/>
        </dgm:presLayoutVars>
      </dgm:prSet>
      <dgm:spPr/>
      <dgm:t>
        <a:bodyPr/>
        <a:lstStyle/>
        <a:p>
          <a:endParaRPr lang="es-MX"/>
        </a:p>
      </dgm:t>
    </dgm:pt>
    <dgm:pt modelId="{F131E531-790C-43AB-8E7B-21509466739D}" type="pres">
      <dgm:prSet presAssocID="{3EB4DD74-93C2-4F8C-8858-90F8B4567161}" presName="image_accent_1" presStyleCnt="0"/>
      <dgm:spPr/>
    </dgm:pt>
    <dgm:pt modelId="{E16EA3A2-2074-4349-804A-DEEEF42189E5}" type="pres">
      <dgm:prSet presAssocID="{3EB4DD74-93C2-4F8C-8858-90F8B4567161}" presName="imageAccentRepeatNode" presStyleLbl="alignNode1" presStyleIdx="0" presStyleCnt="2" custScaleX="72039" custScaleY="77729" custLinFactNeighborX="-21387" custLinFactNeighborY="-11816"/>
      <dgm:spPr/>
    </dgm:pt>
    <dgm:pt modelId="{AD533875-2CC4-459A-80D7-FC47D4596DFC}" type="pres">
      <dgm:prSet presAssocID="{3EB4DD74-93C2-4F8C-8858-90F8B4567161}" presName="accent_1" presStyleLbl="alignNode1" presStyleIdx="1" presStyleCnt="2" custLinFactX="200000" custLinFactY="-91628" custLinFactNeighborX="262983" custLinFactNeighborY="-100000"/>
      <dgm:spPr/>
    </dgm:pt>
    <dgm:pt modelId="{BEB29992-F59A-4C84-A7F0-A894CDE08FD1}" type="pres">
      <dgm:prSet presAssocID="{1DD04897-A8D2-47A3-BAA7-7FCC8F48D49B}" presName="image_1" presStyleCnt="0"/>
      <dgm:spPr/>
    </dgm:pt>
    <dgm:pt modelId="{8A9DDA6E-7894-45B2-8FE9-786E05381B2B}" type="pres">
      <dgm:prSet presAssocID="{1DD04897-A8D2-47A3-BAA7-7FCC8F48D49B}" presName="imageRepeatNode" presStyleLbl="fgImgPlace1" presStyleIdx="0" presStyleCnt="1" custScaleX="58494" custScaleY="62090" custLinFactNeighborX="-22945" custLinFactNeighborY="-14006"/>
      <dgm:spPr/>
      <dgm:t>
        <a:bodyPr/>
        <a:lstStyle/>
        <a:p>
          <a:endParaRPr lang="es-MX"/>
        </a:p>
      </dgm:t>
    </dgm:pt>
  </dgm:ptLst>
  <dgm:cxnLst>
    <dgm:cxn modelId="{64883D1C-3A78-4D81-B0CC-C0455FCFD2C5}" type="presOf" srcId="{F7409652-0D4C-4554-8644-291626677EA4}" destId="{8718BEE2-8C16-4D46-B244-8FBB90C251DA}" srcOrd="0" destOrd="0" presId="urn:microsoft.com/office/officeart/2008/layout/BubblePictureList"/>
    <dgm:cxn modelId="{2FD1A361-459D-44E4-A541-B5201BA3AD4B}" type="presOf" srcId="{1DD04897-A8D2-47A3-BAA7-7FCC8F48D49B}" destId="{8A9DDA6E-7894-45B2-8FE9-786E05381B2B}" srcOrd="0" destOrd="0" presId="urn:microsoft.com/office/officeart/2008/layout/BubblePictureList"/>
    <dgm:cxn modelId="{AAE36439-8143-452D-B7D9-7448EEFF5ECD}" type="presOf" srcId="{3EB4DD74-93C2-4F8C-8858-90F8B4567161}" destId="{5C0AAB11-0C77-43CB-87B5-27E6604D824B}" srcOrd="0" destOrd="0" presId="urn:microsoft.com/office/officeart/2008/layout/BubblePictureList"/>
    <dgm:cxn modelId="{CD084F78-A569-4D61-A55F-DEC69DD4DC1F}" srcId="{F7409652-0D4C-4554-8644-291626677EA4}" destId="{3EB4DD74-93C2-4F8C-8858-90F8B4567161}" srcOrd="0" destOrd="0" parTransId="{C60573E0-777E-4D43-99EA-90EFC7E6A156}" sibTransId="{1DD04897-A8D2-47A3-BAA7-7FCC8F48D49B}"/>
    <dgm:cxn modelId="{FD4C3863-04D2-4553-9B46-02CCA834317F}" type="presParOf" srcId="{8718BEE2-8C16-4D46-B244-8FBB90C251DA}" destId="{5C0AAB11-0C77-43CB-87B5-27E6604D824B}" srcOrd="0" destOrd="0" presId="urn:microsoft.com/office/officeart/2008/layout/BubblePictureList"/>
    <dgm:cxn modelId="{25AC7B8A-3BAA-4B16-8870-CDDA35D03626}" type="presParOf" srcId="{8718BEE2-8C16-4D46-B244-8FBB90C251DA}" destId="{F131E531-790C-43AB-8E7B-21509466739D}" srcOrd="1" destOrd="0" presId="urn:microsoft.com/office/officeart/2008/layout/BubblePictureList"/>
    <dgm:cxn modelId="{9DA0A876-BA60-4C2C-AF5B-8D97CFD533D6}" type="presParOf" srcId="{F131E531-790C-43AB-8E7B-21509466739D}" destId="{E16EA3A2-2074-4349-804A-DEEEF42189E5}" srcOrd="0" destOrd="0" presId="urn:microsoft.com/office/officeart/2008/layout/BubblePictureList"/>
    <dgm:cxn modelId="{B8DA6F44-0A48-4EEA-B1DD-220584240BFD}" type="presParOf" srcId="{8718BEE2-8C16-4D46-B244-8FBB90C251DA}" destId="{AD533875-2CC4-459A-80D7-FC47D4596DFC}" srcOrd="2" destOrd="0" presId="urn:microsoft.com/office/officeart/2008/layout/BubblePictureList"/>
    <dgm:cxn modelId="{67FD8146-2010-4F55-B076-A04EDC512445}" type="presParOf" srcId="{8718BEE2-8C16-4D46-B244-8FBB90C251DA}" destId="{BEB29992-F59A-4C84-A7F0-A894CDE08FD1}" srcOrd="3" destOrd="0" presId="urn:microsoft.com/office/officeart/2008/layout/BubblePictureList"/>
    <dgm:cxn modelId="{6BF2D404-9F59-437E-BA96-CABFD9B866E1}" type="presParOf" srcId="{BEB29992-F59A-4C84-A7F0-A894CDE08FD1}" destId="{8A9DDA6E-7894-45B2-8FE9-786E05381B2B}"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EE357D0-8CFD-4861-B759-8F7588686131}"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2D34D980-E6CD-4AAF-958A-0104CE5BECF9}">
      <dgm:prSet phldrT="[Texto]" custT="1"/>
      <dgm:spPr/>
      <dgm:t>
        <a:bodyPr/>
        <a:lstStyle/>
        <a:p>
          <a:r>
            <a:rPr lang="es-MX" sz="2000" dirty="0"/>
            <a:t>Congreso de la unión</a:t>
          </a:r>
        </a:p>
      </dgm:t>
    </dgm:pt>
    <dgm:pt modelId="{54946B2D-3E44-458A-B734-10B9B3685331}" type="parTrans" cxnId="{5AE8AFA6-0E8D-4FAB-B8DF-A971FCCE6B87}">
      <dgm:prSet/>
      <dgm:spPr/>
      <dgm:t>
        <a:bodyPr/>
        <a:lstStyle/>
        <a:p>
          <a:endParaRPr lang="es-MX"/>
        </a:p>
      </dgm:t>
    </dgm:pt>
    <dgm:pt modelId="{5A122356-6837-46D2-BC02-023729E49A9E}" type="sibTrans" cxnId="{5AE8AFA6-0E8D-4FAB-B8DF-A971FCCE6B87}">
      <dgm:prSet/>
      <dgm:spPr/>
      <dgm:t>
        <a:bodyPr/>
        <a:lstStyle/>
        <a:p>
          <a:endParaRPr lang="es-MX"/>
        </a:p>
      </dgm:t>
    </dgm:pt>
    <dgm:pt modelId="{CAAA41EA-D46F-4BB8-9165-007E29873C48}">
      <dgm:prSet phldrT="[Texto]" custT="1"/>
      <dgm:spPr/>
      <dgm:t>
        <a:bodyPr/>
        <a:lstStyle/>
        <a:p>
          <a:r>
            <a:rPr lang="es-MX" sz="2000" dirty="0"/>
            <a:t>Cámara de diputados</a:t>
          </a:r>
        </a:p>
      </dgm:t>
    </dgm:pt>
    <dgm:pt modelId="{EA502105-4303-4A18-8C19-E53B75E0E464}" type="parTrans" cxnId="{19AA97F8-8A0F-4B81-884F-878C72B063AA}">
      <dgm:prSet/>
      <dgm:spPr/>
      <dgm:t>
        <a:bodyPr/>
        <a:lstStyle/>
        <a:p>
          <a:endParaRPr lang="es-MX"/>
        </a:p>
      </dgm:t>
    </dgm:pt>
    <dgm:pt modelId="{3EA082FE-B391-4E77-BA0B-CE859AC1144E}" type="sibTrans" cxnId="{19AA97F8-8A0F-4B81-884F-878C72B063AA}">
      <dgm:prSet/>
      <dgm:spPr/>
      <dgm:t>
        <a:bodyPr/>
        <a:lstStyle/>
        <a:p>
          <a:endParaRPr lang="es-MX"/>
        </a:p>
      </dgm:t>
    </dgm:pt>
    <dgm:pt modelId="{53394661-2C09-47CC-8A91-894C6686BE23}">
      <dgm:prSet phldrT="[Texto]" custT="1"/>
      <dgm:spPr/>
      <dgm:t>
        <a:bodyPr/>
        <a:lstStyle/>
        <a:p>
          <a:r>
            <a:rPr lang="es-MX" sz="2000" dirty="0"/>
            <a:t>Cámara de senadores </a:t>
          </a:r>
        </a:p>
      </dgm:t>
    </dgm:pt>
    <dgm:pt modelId="{A807B87D-A4A5-45BE-A11D-4AEFEBEE6AF4}" type="parTrans" cxnId="{A9E52E97-2177-4997-8F1D-988C49828506}">
      <dgm:prSet/>
      <dgm:spPr/>
      <dgm:t>
        <a:bodyPr/>
        <a:lstStyle/>
        <a:p>
          <a:endParaRPr lang="es-MX"/>
        </a:p>
      </dgm:t>
    </dgm:pt>
    <dgm:pt modelId="{AE7FE667-CCE5-4992-948D-C579E07597C2}" type="sibTrans" cxnId="{A9E52E97-2177-4997-8F1D-988C49828506}">
      <dgm:prSet/>
      <dgm:spPr/>
      <dgm:t>
        <a:bodyPr/>
        <a:lstStyle/>
        <a:p>
          <a:endParaRPr lang="es-MX"/>
        </a:p>
      </dgm:t>
    </dgm:pt>
    <dgm:pt modelId="{90A4DDCE-4785-450D-90F0-46EDA468B6BD}">
      <dgm:prSet phldrT="[Texto]" custT="1"/>
      <dgm:spPr/>
      <dgm:t>
        <a:bodyPr/>
        <a:lstStyle/>
        <a:p>
          <a:r>
            <a:rPr lang="es-MX" sz="2000" dirty="0"/>
            <a:t>Aprobar leyes e impuestos</a:t>
          </a:r>
        </a:p>
      </dgm:t>
    </dgm:pt>
    <dgm:pt modelId="{F852E752-AECA-40C2-B3BB-A458FE7908DF}" type="parTrans" cxnId="{8B6A6241-BFAF-4ECF-9126-EA1DB577A325}">
      <dgm:prSet/>
      <dgm:spPr/>
      <dgm:t>
        <a:bodyPr/>
        <a:lstStyle/>
        <a:p>
          <a:endParaRPr lang="es-MX"/>
        </a:p>
      </dgm:t>
    </dgm:pt>
    <dgm:pt modelId="{4335E106-23B6-4E21-8053-DEFA346377CA}" type="sibTrans" cxnId="{8B6A6241-BFAF-4ECF-9126-EA1DB577A325}">
      <dgm:prSet/>
      <dgm:spPr/>
      <dgm:t>
        <a:bodyPr/>
        <a:lstStyle/>
        <a:p>
          <a:endParaRPr lang="es-MX"/>
        </a:p>
      </dgm:t>
    </dgm:pt>
    <dgm:pt modelId="{6507337E-BF72-4959-BB52-07ECD2AA3DC9}">
      <dgm:prSet phldrT="[Texto]" custT="1"/>
      <dgm:spPr/>
      <dgm:t>
        <a:bodyPr/>
        <a:lstStyle/>
        <a:p>
          <a:r>
            <a:rPr lang="es-MX" sz="2000" dirty="0"/>
            <a:t>Aprobar el presupuesto Nacional</a:t>
          </a:r>
          <a:r>
            <a:rPr lang="es-MX" sz="1700" dirty="0"/>
            <a:t>.</a:t>
          </a:r>
        </a:p>
      </dgm:t>
    </dgm:pt>
    <dgm:pt modelId="{7DA7F1DB-EC5A-40EE-94D1-FD73084EAF93}" type="parTrans" cxnId="{AD3331E5-8042-499C-882F-F451C9FBE61B}">
      <dgm:prSet/>
      <dgm:spPr/>
      <dgm:t>
        <a:bodyPr/>
        <a:lstStyle/>
        <a:p>
          <a:endParaRPr lang="es-MX"/>
        </a:p>
      </dgm:t>
    </dgm:pt>
    <dgm:pt modelId="{C3C4277A-CCA3-43FF-A61A-CA4112857360}" type="sibTrans" cxnId="{AD3331E5-8042-499C-882F-F451C9FBE61B}">
      <dgm:prSet/>
      <dgm:spPr/>
      <dgm:t>
        <a:bodyPr/>
        <a:lstStyle/>
        <a:p>
          <a:endParaRPr lang="es-MX"/>
        </a:p>
      </dgm:t>
    </dgm:pt>
    <dgm:pt modelId="{B7F6E3E4-D303-4492-9EAA-FB9F7DF06F77}" type="pres">
      <dgm:prSet presAssocID="{7EE357D0-8CFD-4861-B759-8F7588686131}" presName="cycle" presStyleCnt="0">
        <dgm:presLayoutVars>
          <dgm:dir/>
          <dgm:resizeHandles val="exact"/>
        </dgm:presLayoutVars>
      </dgm:prSet>
      <dgm:spPr/>
      <dgm:t>
        <a:bodyPr/>
        <a:lstStyle/>
        <a:p>
          <a:endParaRPr lang="es-MX"/>
        </a:p>
      </dgm:t>
    </dgm:pt>
    <dgm:pt modelId="{0AA2D1D1-42DC-44ED-9D39-525A581649E2}" type="pres">
      <dgm:prSet presAssocID="{2D34D980-E6CD-4AAF-958A-0104CE5BECF9}" presName="node" presStyleLbl="node1" presStyleIdx="0" presStyleCnt="5">
        <dgm:presLayoutVars>
          <dgm:bulletEnabled val="1"/>
        </dgm:presLayoutVars>
      </dgm:prSet>
      <dgm:spPr/>
      <dgm:t>
        <a:bodyPr/>
        <a:lstStyle/>
        <a:p>
          <a:endParaRPr lang="es-MX"/>
        </a:p>
      </dgm:t>
    </dgm:pt>
    <dgm:pt modelId="{B1B5A34E-4EAF-4A6A-BCF8-3B0A3792EC79}" type="pres">
      <dgm:prSet presAssocID="{5A122356-6837-46D2-BC02-023729E49A9E}" presName="sibTrans" presStyleLbl="sibTrans2D1" presStyleIdx="0" presStyleCnt="5"/>
      <dgm:spPr/>
      <dgm:t>
        <a:bodyPr/>
        <a:lstStyle/>
        <a:p>
          <a:endParaRPr lang="es-MX"/>
        </a:p>
      </dgm:t>
    </dgm:pt>
    <dgm:pt modelId="{76B955C0-381A-4607-84D9-D2C7444B2F76}" type="pres">
      <dgm:prSet presAssocID="{5A122356-6837-46D2-BC02-023729E49A9E}" presName="connectorText" presStyleLbl="sibTrans2D1" presStyleIdx="0" presStyleCnt="5"/>
      <dgm:spPr/>
      <dgm:t>
        <a:bodyPr/>
        <a:lstStyle/>
        <a:p>
          <a:endParaRPr lang="es-MX"/>
        </a:p>
      </dgm:t>
    </dgm:pt>
    <dgm:pt modelId="{ACF67804-1B46-4B4A-949A-7EC5540E23C5}" type="pres">
      <dgm:prSet presAssocID="{CAAA41EA-D46F-4BB8-9165-007E29873C48}" presName="node" presStyleLbl="node1" presStyleIdx="1" presStyleCnt="5">
        <dgm:presLayoutVars>
          <dgm:bulletEnabled val="1"/>
        </dgm:presLayoutVars>
      </dgm:prSet>
      <dgm:spPr/>
      <dgm:t>
        <a:bodyPr/>
        <a:lstStyle/>
        <a:p>
          <a:endParaRPr lang="es-MX"/>
        </a:p>
      </dgm:t>
    </dgm:pt>
    <dgm:pt modelId="{905984D4-312F-4E8A-B2FA-B63DC2391EBA}" type="pres">
      <dgm:prSet presAssocID="{3EA082FE-B391-4E77-BA0B-CE859AC1144E}" presName="sibTrans" presStyleLbl="sibTrans2D1" presStyleIdx="1" presStyleCnt="5"/>
      <dgm:spPr/>
      <dgm:t>
        <a:bodyPr/>
        <a:lstStyle/>
        <a:p>
          <a:endParaRPr lang="es-MX"/>
        </a:p>
      </dgm:t>
    </dgm:pt>
    <dgm:pt modelId="{179E90AF-3B10-4151-9DA7-71DDCA8DF968}" type="pres">
      <dgm:prSet presAssocID="{3EA082FE-B391-4E77-BA0B-CE859AC1144E}" presName="connectorText" presStyleLbl="sibTrans2D1" presStyleIdx="1" presStyleCnt="5"/>
      <dgm:spPr/>
      <dgm:t>
        <a:bodyPr/>
        <a:lstStyle/>
        <a:p>
          <a:endParaRPr lang="es-MX"/>
        </a:p>
      </dgm:t>
    </dgm:pt>
    <dgm:pt modelId="{6225EAB0-347E-4310-95BD-6561CE84AFE1}" type="pres">
      <dgm:prSet presAssocID="{53394661-2C09-47CC-8A91-894C6686BE23}" presName="node" presStyleLbl="node1" presStyleIdx="2" presStyleCnt="5">
        <dgm:presLayoutVars>
          <dgm:bulletEnabled val="1"/>
        </dgm:presLayoutVars>
      </dgm:prSet>
      <dgm:spPr/>
      <dgm:t>
        <a:bodyPr/>
        <a:lstStyle/>
        <a:p>
          <a:endParaRPr lang="es-MX"/>
        </a:p>
      </dgm:t>
    </dgm:pt>
    <dgm:pt modelId="{919DF392-2E4A-44C3-9ACA-9913C5ECC8C5}" type="pres">
      <dgm:prSet presAssocID="{AE7FE667-CCE5-4992-948D-C579E07597C2}" presName="sibTrans" presStyleLbl="sibTrans2D1" presStyleIdx="2" presStyleCnt="5"/>
      <dgm:spPr/>
      <dgm:t>
        <a:bodyPr/>
        <a:lstStyle/>
        <a:p>
          <a:endParaRPr lang="es-MX"/>
        </a:p>
      </dgm:t>
    </dgm:pt>
    <dgm:pt modelId="{69C67AF6-EE72-4250-817F-ECFD029FA0F0}" type="pres">
      <dgm:prSet presAssocID="{AE7FE667-CCE5-4992-948D-C579E07597C2}" presName="connectorText" presStyleLbl="sibTrans2D1" presStyleIdx="2" presStyleCnt="5"/>
      <dgm:spPr/>
      <dgm:t>
        <a:bodyPr/>
        <a:lstStyle/>
        <a:p>
          <a:endParaRPr lang="es-MX"/>
        </a:p>
      </dgm:t>
    </dgm:pt>
    <dgm:pt modelId="{0B2FAEF8-E4DF-4E85-832A-10D5163C1371}" type="pres">
      <dgm:prSet presAssocID="{90A4DDCE-4785-450D-90F0-46EDA468B6BD}" presName="node" presStyleLbl="node1" presStyleIdx="3" presStyleCnt="5">
        <dgm:presLayoutVars>
          <dgm:bulletEnabled val="1"/>
        </dgm:presLayoutVars>
      </dgm:prSet>
      <dgm:spPr/>
      <dgm:t>
        <a:bodyPr/>
        <a:lstStyle/>
        <a:p>
          <a:endParaRPr lang="es-MX"/>
        </a:p>
      </dgm:t>
    </dgm:pt>
    <dgm:pt modelId="{1613AB69-9060-4199-91CC-498885718393}" type="pres">
      <dgm:prSet presAssocID="{4335E106-23B6-4E21-8053-DEFA346377CA}" presName="sibTrans" presStyleLbl="sibTrans2D1" presStyleIdx="3" presStyleCnt="5"/>
      <dgm:spPr/>
      <dgm:t>
        <a:bodyPr/>
        <a:lstStyle/>
        <a:p>
          <a:endParaRPr lang="es-MX"/>
        </a:p>
      </dgm:t>
    </dgm:pt>
    <dgm:pt modelId="{1ABDC155-7817-4871-9176-DFA5EFBD23F1}" type="pres">
      <dgm:prSet presAssocID="{4335E106-23B6-4E21-8053-DEFA346377CA}" presName="connectorText" presStyleLbl="sibTrans2D1" presStyleIdx="3" presStyleCnt="5"/>
      <dgm:spPr/>
      <dgm:t>
        <a:bodyPr/>
        <a:lstStyle/>
        <a:p>
          <a:endParaRPr lang="es-MX"/>
        </a:p>
      </dgm:t>
    </dgm:pt>
    <dgm:pt modelId="{0DF7F0EC-4ABF-4955-8014-D6E56BEAA1E0}" type="pres">
      <dgm:prSet presAssocID="{6507337E-BF72-4959-BB52-07ECD2AA3DC9}" presName="node" presStyleLbl="node1" presStyleIdx="4" presStyleCnt="5">
        <dgm:presLayoutVars>
          <dgm:bulletEnabled val="1"/>
        </dgm:presLayoutVars>
      </dgm:prSet>
      <dgm:spPr/>
      <dgm:t>
        <a:bodyPr/>
        <a:lstStyle/>
        <a:p>
          <a:endParaRPr lang="es-MX"/>
        </a:p>
      </dgm:t>
    </dgm:pt>
    <dgm:pt modelId="{F85AF0ED-1B0E-41C0-923E-EDF9AF18CCE5}" type="pres">
      <dgm:prSet presAssocID="{C3C4277A-CCA3-43FF-A61A-CA4112857360}" presName="sibTrans" presStyleLbl="sibTrans2D1" presStyleIdx="4" presStyleCnt="5"/>
      <dgm:spPr/>
      <dgm:t>
        <a:bodyPr/>
        <a:lstStyle/>
        <a:p>
          <a:endParaRPr lang="es-MX"/>
        </a:p>
      </dgm:t>
    </dgm:pt>
    <dgm:pt modelId="{D1B1ED44-DEDD-4776-A1ED-1CA38B0E5BED}" type="pres">
      <dgm:prSet presAssocID="{C3C4277A-CCA3-43FF-A61A-CA4112857360}" presName="connectorText" presStyleLbl="sibTrans2D1" presStyleIdx="4" presStyleCnt="5"/>
      <dgm:spPr/>
      <dgm:t>
        <a:bodyPr/>
        <a:lstStyle/>
        <a:p>
          <a:endParaRPr lang="es-MX"/>
        </a:p>
      </dgm:t>
    </dgm:pt>
  </dgm:ptLst>
  <dgm:cxnLst>
    <dgm:cxn modelId="{A601BF0B-8A90-4BC9-B7C9-7BF0880C0DF7}" type="presOf" srcId="{7EE357D0-8CFD-4861-B759-8F7588686131}" destId="{B7F6E3E4-D303-4492-9EAA-FB9F7DF06F77}" srcOrd="0" destOrd="0" presId="urn:microsoft.com/office/officeart/2005/8/layout/cycle2"/>
    <dgm:cxn modelId="{50F77845-C88F-4122-9342-7CCE04683296}" type="presOf" srcId="{2D34D980-E6CD-4AAF-958A-0104CE5BECF9}" destId="{0AA2D1D1-42DC-44ED-9D39-525A581649E2}" srcOrd="0" destOrd="0" presId="urn:microsoft.com/office/officeart/2005/8/layout/cycle2"/>
    <dgm:cxn modelId="{5AE8AFA6-0E8D-4FAB-B8DF-A971FCCE6B87}" srcId="{7EE357D0-8CFD-4861-B759-8F7588686131}" destId="{2D34D980-E6CD-4AAF-958A-0104CE5BECF9}" srcOrd="0" destOrd="0" parTransId="{54946B2D-3E44-458A-B734-10B9B3685331}" sibTransId="{5A122356-6837-46D2-BC02-023729E49A9E}"/>
    <dgm:cxn modelId="{FC1361F9-8826-410E-9130-B2B8CE86926F}" type="presOf" srcId="{5A122356-6837-46D2-BC02-023729E49A9E}" destId="{76B955C0-381A-4607-84D9-D2C7444B2F76}" srcOrd="1" destOrd="0" presId="urn:microsoft.com/office/officeart/2005/8/layout/cycle2"/>
    <dgm:cxn modelId="{BA1B332E-3CD7-44F0-959B-8C72D5E5F700}" type="presOf" srcId="{4335E106-23B6-4E21-8053-DEFA346377CA}" destId="{1ABDC155-7817-4871-9176-DFA5EFBD23F1}" srcOrd="1" destOrd="0" presId="urn:microsoft.com/office/officeart/2005/8/layout/cycle2"/>
    <dgm:cxn modelId="{F19128DD-F5B7-4AC6-90CE-B22912042BDD}" type="presOf" srcId="{5A122356-6837-46D2-BC02-023729E49A9E}" destId="{B1B5A34E-4EAF-4A6A-BCF8-3B0A3792EC79}" srcOrd="0" destOrd="0" presId="urn:microsoft.com/office/officeart/2005/8/layout/cycle2"/>
    <dgm:cxn modelId="{869D28A5-E423-436A-82BD-BCCD74371F05}" type="presOf" srcId="{AE7FE667-CCE5-4992-948D-C579E07597C2}" destId="{919DF392-2E4A-44C3-9ACA-9913C5ECC8C5}" srcOrd="0" destOrd="0" presId="urn:microsoft.com/office/officeart/2005/8/layout/cycle2"/>
    <dgm:cxn modelId="{6E5163AC-8CAD-4459-86E2-C769EAD08F8E}" type="presOf" srcId="{C3C4277A-CCA3-43FF-A61A-CA4112857360}" destId="{D1B1ED44-DEDD-4776-A1ED-1CA38B0E5BED}" srcOrd="1" destOrd="0" presId="urn:microsoft.com/office/officeart/2005/8/layout/cycle2"/>
    <dgm:cxn modelId="{C045B29D-63D3-4982-943A-879E08C1F95B}" type="presOf" srcId="{4335E106-23B6-4E21-8053-DEFA346377CA}" destId="{1613AB69-9060-4199-91CC-498885718393}" srcOrd="0" destOrd="0" presId="urn:microsoft.com/office/officeart/2005/8/layout/cycle2"/>
    <dgm:cxn modelId="{AD3331E5-8042-499C-882F-F451C9FBE61B}" srcId="{7EE357D0-8CFD-4861-B759-8F7588686131}" destId="{6507337E-BF72-4959-BB52-07ECD2AA3DC9}" srcOrd="4" destOrd="0" parTransId="{7DA7F1DB-EC5A-40EE-94D1-FD73084EAF93}" sibTransId="{C3C4277A-CCA3-43FF-A61A-CA4112857360}"/>
    <dgm:cxn modelId="{F02A0A6D-313E-4299-B031-D41F2FF45404}" type="presOf" srcId="{3EA082FE-B391-4E77-BA0B-CE859AC1144E}" destId="{905984D4-312F-4E8A-B2FA-B63DC2391EBA}" srcOrd="0" destOrd="0" presId="urn:microsoft.com/office/officeart/2005/8/layout/cycle2"/>
    <dgm:cxn modelId="{3407A38E-BA5D-4D6A-B590-37CFEE93BA5D}" type="presOf" srcId="{C3C4277A-CCA3-43FF-A61A-CA4112857360}" destId="{F85AF0ED-1B0E-41C0-923E-EDF9AF18CCE5}" srcOrd="0" destOrd="0" presId="urn:microsoft.com/office/officeart/2005/8/layout/cycle2"/>
    <dgm:cxn modelId="{A9E52E97-2177-4997-8F1D-988C49828506}" srcId="{7EE357D0-8CFD-4861-B759-8F7588686131}" destId="{53394661-2C09-47CC-8A91-894C6686BE23}" srcOrd="2" destOrd="0" parTransId="{A807B87D-A4A5-45BE-A11D-4AEFEBEE6AF4}" sibTransId="{AE7FE667-CCE5-4992-948D-C579E07597C2}"/>
    <dgm:cxn modelId="{B18DCC77-7338-493B-B539-82CF3A61F5C7}" type="presOf" srcId="{CAAA41EA-D46F-4BB8-9165-007E29873C48}" destId="{ACF67804-1B46-4B4A-949A-7EC5540E23C5}" srcOrd="0" destOrd="0" presId="urn:microsoft.com/office/officeart/2005/8/layout/cycle2"/>
    <dgm:cxn modelId="{619D2A67-6B76-4EC1-8DD3-1CE6882CD46B}" type="presOf" srcId="{53394661-2C09-47CC-8A91-894C6686BE23}" destId="{6225EAB0-347E-4310-95BD-6561CE84AFE1}" srcOrd="0" destOrd="0" presId="urn:microsoft.com/office/officeart/2005/8/layout/cycle2"/>
    <dgm:cxn modelId="{EAC9FB23-52AB-4AF6-BD36-431B444A3A70}" type="presOf" srcId="{90A4DDCE-4785-450D-90F0-46EDA468B6BD}" destId="{0B2FAEF8-E4DF-4E85-832A-10D5163C1371}" srcOrd="0" destOrd="0" presId="urn:microsoft.com/office/officeart/2005/8/layout/cycle2"/>
    <dgm:cxn modelId="{FF47712B-819F-42F0-BA35-EFB6AC64E961}" type="presOf" srcId="{3EA082FE-B391-4E77-BA0B-CE859AC1144E}" destId="{179E90AF-3B10-4151-9DA7-71DDCA8DF968}" srcOrd="1" destOrd="0" presId="urn:microsoft.com/office/officeart/2005/8/layout/cycle2"/>
    <dgm:cxn modelId="{8B6A6241-BFAF-4ECF-9126-EA1DB577A325}" srcId="{7EE357D0-8CFD-4861-B759-8F7588686131}" destId="{90A4DDCE-4785-450D-90F0-46EDA468B6BD}" srcOrd="3" destOrd="0" parTransId="{F852E752-AECA-40C2-B3BB-A458FE7908DF}" sibTransId="{4335E106-23B6-4E21-8053-DEFA346377CA}"/>
    <dgm:cxn modelId="{B9DA661A-DBB5-4747-936F-F51C0CCEAC4E}" type="presOf" srcId="{6507337E-BF72-4959-BB52-07ECD2AA3DC9}" destId="{0DF7F0EC-4ABF-4955-8014-D6E56BEAA1E0}" srcOrd="0" destOrd="0" presId="urn:microsoft.com/office/officeart/2005/8/layout/cycle2"/>
    <dgm:cxn modelId="{C27FBE83-D8DD-4582-A1BF-B5D40ACA3E2F}" type="presOf" srcId="{AE7FE667-CCE5-4992-948D-C579E07597C2}" destId="{69C67AF6-EE72-4250-817F-ECFD029FA0F0}" srcOrd="1" destOrd="0" presId="urn:microsoft.com/office/officeart/2005/8/layout/cycle2"/>
    <dgm:cxn modelId="{19AA97F8-8A0F-4B81-884F-878C72B063AA}" srcId="{7EE357D0-8CFD-4861-B759-8F7588686131}" destId="{CAAA41EA-D46F-4BB8-9165-007E29873C48}" srcOrd="1" destOrd="0" parTransId="{EA502105-4303-4A18-8C19-E53B75E0E464}" sibTransId="{3EA082FE-B391-4E77-BA0B-CE859AC1144E}"/>
    <dgm:cxn modelId="{FC2C1434-8080-4ACD-BDCE-D57BEFE3A5FD}" type="presParOf" srcId="{B7F6E3E4-D303-4492-9EAA-FB9F7DF06F77}" destId="{0AA2D1D1-42DC-44ED-9D39-525A581649E2}" srcOrd="0" destOrd="0" presId="urn:microsoft.com/office/officeart/2005/8/layout/cycle2"/>
    <dgm:cxn modelId="{49624FDE-9CE3-4468-B629-85B1E313BB85}" type="presParOf" srcId="{B7F6E3E4-D303-4492-9EAA-FB9F7DF06F77}" destId="{B1B5A34E-4EAF-4A6A-BCF8-3B0A3792EC79}" srcOrd="1" destOrd="0" presId="urn:microsoft.com/office/officeart/2005/8/layout/cycle2"/>
    <dgm:cxn modelId="{266B5A71-9C8E-4B27-A73D-847BA486E17E}" type="presParOf" srcId="{B1B5A34E-4EAF-4A6A-BCF8-3B0A3792EC79}" destId="{76B955C0-381A-4607-84D9-D2C7444B2F76}" srcOrd="0" destOrd="0" presId="urn:microsoft.com/office/officeart/2005/8/layout/cycle2"/>
    <dgm:cxn modelId="{3F89160A-0A75-452E-901D-B3F824FA2A96}" type="presParOf" srcId="{B7F6E3E4-D303-4492-9EAA-FB9F7DF06F77}" destId="{ACF67804-1B46-4B4A-949A-7EC5540E23C5}" srcOrd="2" destOrd="0" presId="urn:microsoft.com/office/officeart/2005/8/layout/cycle2"/>
    <dgm:cxn modelId="{7455BB81-F6D8-416B-9FC6-BE5D58764EAA}" type="presParOf" srcId="{B7F6E3E4-D303-4492-9EAA-FB9F7DF06F77}" destId="{905984D4-312F-4E8A-B2FA-B63DC2391EBA}" srcOrd="3" destOrd="0" presId="urn:microsoft.com/office/officeart/2005/8/layout/cycle2"/>
    <dgm:cxn modelId="{ACEDDB3F-716B-4CB1-810A-1A0F6A27D4D5}" type="presParOf" srcId="{905984D4-312F-4E8A-B2FA-B63DC2391EBA}" destId="{179E90AF-3B10-4151-9DA7-71DDCA8DF968}" srcOrd="0" destOrd="0" presId="urn:microsoft.com/office/officeart/2005/8/layout/cycle2"/>
    <dgm:cxn modelId="{B682D512-0D80-48FA-8C47-5D6F90DBCE7E}" type="presParOf" srcId="{B7F6E3E4-D303-4492-9EAA-FB9F7DF06F77}" destId="{6225EAB0-347E-4310-95BD-6561CE84AFE1}" srcOrd="4" destOrd="0" presId="urn:microsoft.com/office/officeart/2005/8/layout/cycle2"/>
    <dgm:cxn modelId="{44A39E49-9C65-450B-9C6B-75FA3755DFED}" type="presParOf" srcId="{B7F6E3E4-D303-4492-9EAA-FB9F7DF06F77}" destId="{919DF392-2E4A-44C3-9ACA-9913C5ECC8C5}" srcOrd="5" destOrd="0" presId="urn:microsoft.com/office/officeart/2005/8/layout/cycle2"/>
    <dgm:cxn modelId="{F9613294-E298-414F-BBDE-32AA1C2ED4D4}" type="presParOf" srcId="{919DF392-2E4A-44C3-9ACA-9913C5ECC8C5}" destId="{69C67AF6-EE72-4250-817F-ECFD029FA0F0}" srcOrd="0" destOrd="0" presId="urn:microsoft.com/office/officeart/2005/8/layout/cycle2"/>
    <dgm:cxn modelId="{79B5D400-4B04-431D-8BA8-311FE16B65E5}" type="presParOf" srcId="{B7F6E3E4-D303-4492-9EAA-FB9F7DF06F77}" destId="{0B2FAEF8-E4DF-4E85-832A-10D5163C1371}" srcOrd="6" destOrd="0" presId="urn:microsoft.com/office/officeart/2005/8/layout/cycle2"/>
    <dgm:cxn modelId="{007EFDCD-7C5C-4C78-94D8-0AE267E45BFA}" type="presParOf" srcId="{B7F6E3E4-D303-4492-9EAA-FB9F7DF06F77}" destId="{1613AB69-9060-4199-91CC-498885718393}" srcOrd="7" destOrd="0" presId="urn:microsoft.com/office/officeart/2005/8/layout/cycle2"/>
    <dgm:cxn modelId="{CD26B8E4-1081-48B5-9E57-199D1C4C49FB}" type="presParOf" srcId="{1613AB69-9060-4199-91CC-498885718393}" destId="{1ABDC155-7817-4871-9176-DFA5EFBD23F1}" srcOrd="0" destOrd="0" presId="urn:microsoft.com/office/officeart/2005/8/layout/cycle2"/>
    <dgm:cxn modelId="{0BA4A22E-28F3-47A0-B42F-1C5014CFC081}" type="presParOf" srcId="{B7F6E3E4-D303-4492-9EAA-FB9F7DF06F77}" destId="{0DF7F0EC-4ABF-4955-8014-D6E56BEAA1E0}" srcOrd="8" destOrd="0" presId="urn:microsoft.com/office/officeart/2005/8/layout/cycle2"/>
    <dgm:cxn modelId="{EB6F407B-363A-4724-9295-AD4BA57AFCC5}" type="presParOf" srcId="{B7F6E3E4-D303-4492-9EAA-FB9F7DF06F77}" destId="{F85AF0ED-1B0E-41C0-923E-EDF9AF18CCE5}" srcOrd="9" destOrd="0" presId="urn:microsoft.com/office/officeart/2005/8/layout/cycle2"/>
    <dgm:cxn modelId="{C331F24C-4C06-49F7-87BA-E700C91D3003}" type="presParOf" srcId="{F85AF0ED-1B0E-41C0-923E-EDF9AF18CCE5}" destId="{D1B1ED44-DEDD-4776-A1ED-1CA38B0E5BED}"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59C8B30-007B-4B64-92E9-7C7C63AD12A3}" type="doc">
      <dgm:prSet loTypeId="urn:microsoft.com/office/officeart/2008/layout/BubblePictureList" loCatId="picture" qsTypeId="urn:microsoft.com/office/officeart/2005/8/quickstyle/3d1" qsCatId="3D" csTypeId="urn:microsoft.com/office/officeart/2005/8/colors/colorful5" csCatId="colorful" phldr="1"/>
      <dgm:spPr/>
      <dgm:t>
        <a:bodyPr/>
        <a:lstStyle/>
        <a:p>
          <a:endParaRPr lang="es-MX"/>
        </a:p>
      </dgm:t>
    </dgm:pt>
    <dgm:pt modelId="{AC6E7A8F-3CF3-4524-9A1B-17BCF21CDBA7}">
      <dgm:prSet phldrT="[Texto]" custT="1"/>
      <dgm:spPr/>
      <dgm:t>
        <a:bodyPr/>
        <a:lstStyle/>
        <a:p>
          <a:r>
            <a:rPr lang="es-MX" sz="2400" b="1" cap="none" spc="0" dirty="0">
              <a:ln w="11430"/>
              <a:effectLst/>
            </a:rPr>
            <a:t>Suprema corte de justicia de la Nación</a:t>
          </a:r>
        </a:p>
      </dgm:t>
    </dgm:pt>
    <dgm:pt modelId="{0B327B04-128C-4D9A-A57A-9B6D174F09C0}" type="parTrans" cxnId="{70D33984-457B-4C9D-9F1D-B18838A29BDF}">
      <dgm:prSet/>
      <dgm:spPr/>
      <dgm:t>
        <a:bodyPr/>
        <a:lstStyle/>
        <a:p>
          <a:endParaRPr lang="es-MX"/>
        </a:p>
      </dgm:t>
    </dgm:pt>
    <dgm:pt modelId="{22D1D8E0-E054-4211-BD2A-D3A20C7E730D}" type="sibTrans" cxnId="{70D33984-457B-4C9D-9F1D-B18838A29BDF}">
      <dgm:prSet/>
      <dgm:spPr>
        <a:blipFill rotWithShape="1">
          <a:blip xmlns:r="http://schemas.openxmlformats.org/officeDocument/2006/relationships" r:embed="rId1"/>
          <a:stretch>
            <a:fillRect/>
          </a:stretch>
        </a:blipFill>
      </dgm:spPr>
      <dgm:t>
        <a:bodyPr/>
        <a:lstStyle/>
        <a:p>
          <a:endParaRPr lang="es-MX"/>
        </a:p>
      </dgm:t>
    </dgm:pt>
    <dgm:pt modelId="{62DD810B-88B2-4B4C-9CFA-770BD7E0B786}">
      <dgm:prSet phldrT="[Texto]" custT="1"/>
      <dgm:spPr/>
      <dgm:t>
        <a:bodyPr/>
        <a:lstStyle/>
        <a:p>
          <a:r>
            <a:rPr lang="es-MX" sz="2000" b="1" cap="none" spc="0" dirty="0">
              <a:ln w="11430"/>
              <a:effectLst/>
            </a:rPr>
            <a:t>Integrada por 11 ministros nominados por el presidente y aprobados por el senado</a:t>
          </a:r>
        </a:p>
      </dgm:t>
    </dgm:pt>
    <dgm:pt modelId="{D0A51543-74F0-4636-BC63-16250E0855DB}" type="parTrans" cxnId="{60CD771B-D4AE-43E3-AA04-1E78B9663335}">
      <dgm:prSet/>
      <dgm:spPr/>
      <dgm:t>
        <a:bodyPr/>
        <a:lstStyle/>
        <a:p>
          <a:endParaRPr lang="es-MX"/>
        </a:p>
      </dgm:t>
    </dgm:pt>
    <dgm:pt modelId="{521EC627-4C6B-4B42-ABD5-C89091765404}" type="sibTrans" cxnId="{60CD771B-D4AE-43E3-AA04-1E78B9663335}">
      <dgm:prSet/>
      <dgm:spPr>
        <a:blipFill rotWithShape="1">
          <a:blip xmlns:r="http://schemas.openxmlformats.org/officeDocument/2006/relationships" r:embed="rId2"/>
          <a:stretch>
            <a:fillRect/>
          </a:stretch>
        </a:blipFill>
      </dgm:spPr>
      <dgm:t>
        <a:bodyPr/>
        <a:lstStyle/>
        <a:p>
          <a:endParaRPr lang="es-MX"/>
        </a:p>
      </dgm:t>
    </dgm:pt>
    <dgm:pt modelId="{6BDE3067-FA2C-4554-AB20-F5E465F38C9B}">
      <dgm:prSet phldrT="[Texto]" custT="1"/>
      <dgm:spPr/>
      <dgm:t>
        <a:bodyPr/>
        <a:lstStyle/>
        <a:p>
          <a:r>
            <a:rPr lang="es-MX" sz="2400" b="1" cap="none" spc="0" dirty="0">
              <a:ln w="11430"/>
              <a:effectLst/>
            </a:rPr>
            <a:t>Vigilan el cumplimiento de las leyes</a:t>
          </a:r>
        </a:p>
      </dgm:t>
    </dgm:pt>
    <dgm:pt modelId="{38FDF0C7-BFE6-4A69-92D0-F002F7B52BC9}" type="parTrans" cxnId="{FB071B26-FF9F-4C51-BD06-617B5830908F}">
      <dgm:prSet/>
      <dgm:spPr/>
      <dgm:t>
        <a:bodyPr/>
        <a:lstStyle/>
        <a:p>
          <a:endParaRPr lang="es-MX"/>
        </a:p>
      </dgm:t>
    </dgm:pt>
    <dgm:pt modelId="{59407E3E-B79B-447D-8FBB-46A41A59270F}" type="sibTrans" cxnId="{FB071B26-FF9F-4C51-BD06-617B5830908F}">
      <dgm:prSet/>
      <dgm:spPr>
        <a:blipFill rotWithShape="1">
          <a:blip xmlns:r="http://schemas.openxmlformats.org/officeDocument/2006/relationships" r:embed="rId3"/>
          <a:stretch>
            <a:fillRect/>
          </a:stretch>
        </a:blipFill>
      </dgm:spPr>
      <dgm:t>
        <a:bodyPr/>
        <a:lstStyle/>
        <a:p>
          <a:endParaRPr lang="es-MX"/>
        </a:p>
      </dgm:t>
    </dgm:pt>
    <dgm:pt modelId="{81E71376-3529-4DD0-AFDD-6E5379B707CE}">
      <dgm:prSet phldrT="[Texto]" custT="1"/>
      <dgm:spPr/>
      <dgm:t>
        <a:bodyPr/>
        <a:lstStyle/>
        <a:p>
          <a:r>
            <a:rPr lang="es-MX" sz="2400" b="1" cap="none" spc="0" dirty="0">
              <a:ln w="11430"/>
              <a:effectLst/>
            </a:rPr>
            <a:t>Preservan las garantías constitucionales</a:t>
          </a:r>
        </a:p>
      </dgm:t>
    </dgm:pt>
    <dgm:pt modelId="{F527EA2B-62FB-40C6-AF24-5A8B12DAC74E}" type="parTrans" cxnId="{B1EA6CB6-EBFE-4A10-9A49-471B73EF1E63}">
      <dgm:prSet/>
      <dgm:spPr/>
      <dgm:t>
        <a:bodyPr/>
        <a:lstStyle/>
        <a:p>
          <a:endParaRPr lang="es-MX"/>
        </a:p>
      </dgm:t>
    </dgm:pt>
    <dgm:pt modelId="{7B7629C2-95CB-4BAE-AC21-974E133524FF}" type="sibTrans" cxnId="{B1EA6CB6-EBFE-4A10-9A49-471B73EF1E63}">
      <dgm:prSet/>
      <dgm:spPr>
        <a:blipFill rotWithShape="1">
          <a:blip xmlns:r="http://schemas.openxmlformats.org/officeDocument/2006/relationships" r:embed="rId4"/>
          <a:stretch>
            <a:fillRect/>
          </a:stretch>
        </a:blipFill>
      </dgm:spPr>
      <dgm:t>
        <a:bodyPr/>
        <a:lstStyle/>
        <a:p>
          <a:endParaRPr lang="es-MX"/>
        </a:p>
      </dgm:t>
    </dgm:pt>
    <dgm:pt modelId="{A85A608B-B27D-4D83-8E29-B879F94B56F5}" type="pres">
      <dgm:prSet presAssocID="{459C8B30-007B-4B64-92E9-7C7C63AD12A3}" presName="Name0" presStyleCnt="0">
        <dgm:presLayoutVars>
          <dgm:chMax val="8"/>
          <dgm:chPref val="8"/>
          <dgm:dir/>
        </dgm:presLayoutVars>
      </dgm:prSet>
      <dgm:spPr/>
      <dgm:t>
        <a:bodyPr/>
        <a:lstStyle/>
        <a:p>
          <a:endParaRPr lang="es-MX"/>
        </a:p>
      </dgm:t>
    </dgm:pt>
    <dgm:pt modelId="{5B1CCAD4-F0DC-4481-BA10-26F71F32391B}" type="pres">
      <dgm:prSet presAssocID="{AC6E7A8F-3CF3-4524-9A1B-17BCF21CDBA7}" presName="parent_text_1" presStyleLbl="revTx" presStyleIdx="0" presStyleCnt="4">
        <dgm:presLayoutVars>
          <dgm:chMax val="0"/>
          <dgm:chPref val="0"/>
          <dgm:bulletEnabled val="1"/>
        </dgm:presLayoutVars>
      </dgm:prSet>
      <dgm:spPr/>
      <dgm:t>
        <a:bodyPr/>
        <a:lstStyle/>
        <a:p>
          <a:endParaRPr lang="es-MX"/>
        </a:p>
      </dgm:t>
    </dgm:pt>
    <dgm:pt modelId="{8DB656D2-184C-4858-8C47-B2E541D3D4C6}" type="pres">
      <dgm:prSet presAssocID="{AC6E7A8F-3CF3-4524-9A1B-17BCF21CDBA7}" presName="image_accent_1" presStyleCnt="0"/>
      <dgm:spPr/>
    </dgm:pt>
    <dgm:pt modelId="{304D55FC-2D29-4A3F-B633-833992B59E75}" type="pres">
      <dgm:prSet presAssocID="{AC6E7A8F-3CF3-4524-9A1B-17BCF21CDBA7}" presName="imageAccentRepeatNode" presStyleLbl="alignNode1" presStyleIdx="0" presStyleCnt="8"/>
      <dgm:spPr/>
    </dgm:pt>
    <dgm:pt modelId="{9AE832B7-D5C3-47B5-AFFB-F90DBF7EC10C}" type="pres">
      <dgm:prSet presAssocID="{AC6E7A8F-3CF3-4524-9A1B-17BCF21CDBA7}" presName="accent_1" presStyleLbl="alignNode1" presStyleIdx="1" presStyleCnt="8"/>
      <dgm:spPr/>
    </dgm:pt>
    <dgm:pt modelId="{640E7E13-4855-43E7-9EC8-5CF518F41F22}" type="pres">
      <dgm:prSet presAssocID="{22D1D8E0-E054-4211-BD2A-D3A20C7E730D}" presName="image_1" presStyleCnt="0"/>
      <dgm:spPr/>
    </dgm:pt>
    <dgm:pt modelId="{8E1A13A9-0623-48B2-8E60-D5511715DC9A}" type="pres">
      <dgm:prSet presAssocID="{22D1D8E0-E054-4211-BD2A-D3A20C7E730D}" presName="imageRepeatNode" presStyleLbl="fgImgPlace1" presStyleIdx="0" presStyleCnt="4"/>
      <dgm:spPr/>
      <dgm:t>
        <a:bodyPr/>
        <a:lstStyle/>
        <a:p>
          <a:endParaRPr lang="es-MX"/>
        </a:p>
      </dgm:t>
    </dgm:pt>
    <dgm:pt modelId="{9A406518-E217-4D34-AF31-C72C01242A5F}" type="pres">
      <dgm:prSet presAssocID="{62DD810B-88B2-4B4C-9CFA-770BD7E0B786}" presName="parent_text_2" presStyleLbl="revTx" presStyleIdx="1" presStyleCnt="4">
        <dgm:presLayoutVars>
          <dgm:chMax val="0"/>
          <dgm:chPref val="0"/>
          <dgm:bulletEnabled val="1"/>
        </dgm:presLayoutVars>
      </dgm:prSet>
      <dgm:spPr/>
      <dgm:t>
        <a:bodyPr/>
        <a:lstStyle/>
        <a:p>
          <a:endParaRPr lang="es-MX"/>
        </a:p>
      </dgm:t>
    </dgm:pt>
    <dgm:pt modelId="{B91C01B0-9876-4095-833F-AC96FD8B0276}" type="pres">
      <dgm:prSet presAssocID="{62DD810B-88B2-4B4C-9CFA-770BD7E0B786}" presName="image_accent_2" presStyleCnt="0"/>
      <dgm:spPr/>
    </dgm:pt>
    <dgm:pt modelId="{3E6DD514-D0DF-45E0-80A6-C331A0D1F5F6}" type="pres">
      <dgm:prSet presAssocID="{62DD810B-88B2-4B4C-9CFA-770BD7E0B786}" presName="imageAccentRepeatNode" presStyleLbl="alignNode1" presStyleIdx="2" presStyleCnt="8"/>
      <dgm:spPr/>
    </dgm:pt>
    <dgm:pt modelId="{EDE1DBC5-7504-497F-8DE4-822B7102FED7}" type="pres">
      <dgm:prSet presAssocID="{521EC627-4C6B-4B42-ABD5-C89091765404}" presName="image_2" presStyleCnt="0"/>
      <dgm:spPr/>
    </dgm:pt>
    <dgm:pt modelId="{979AD30F-581D-4B9B-AA96-819D3BED2B9C}" type="pres">
      <dgm:prSet presAssocID="{521EC627-4C6B-4B42-ABD5-C89091765404}" presName="imageRepeatNode" presStyleLbl="fgImgPlace1" presStyleIdx="1" presStyleCnt="4"/>
      <dgm:spPr/>
      <dgm:t>
        <a:bodyPr/>
        <a:lstStyle/>
        <a:p>
          <a:endParaRPr lang="es-MX"/>
        </a:p>
      </dgm:t>
    </dgm:pt>
    <dgm:pt modelId="{F1DBABAF-150F-4153-87FF-D5C2C0919C99}" type="pres">
      <dgm:prSet presAssocID="{6BDE3067-FA2C-4554-AB20-F5E465F38C9B}" presName="image_accent_3" presStyleCnt="0"/>
      <dgm:spPr/>
    </dgm:pt>
    <dgm:pt modelId="{10B5C499-93CA-4E6B-811A-B4B1F790C3C8}" type="pres">
      <dgm:prSet presAssocID="{6BDE3067-FA2C-4554-AB20-F5E465F38C9B}" presName="imageAccentRepeatNode" presStyleLbl="alignNode1" presStyleIdx="3" presStyleCnt="8"/>
      <dgm:spPr/>
    </dgm:pt>
    <dgm:pt modelId="{42FB4AEC-A748-4EDC-BB17-143499CB4EC4}" type="pres">
      <dgm:prSet presAssocID="{6BDE3067-FA2C-4554-AB20-F5E465F38C9B}" presName="parent_text_3" presStyleLbl="revTx" presStyleIdx="2" presStyleCnt="4">
        <dgm:presLayoutVars>
          <dgm:chMax val="0"/>
          <dgm:chPref val="0"/>
          <dgm:bulletEnabled val="1"/>
        </dgm:presLayoutVars>
      </dgm:prSet>
      <dgm:spPr/>
      <dgm:t>
        <a:bodyPr/>
        <a:lstStyle/>
        <a:p>
          <a:endParaRPr lang="es-MX"/>
        </a:p>
      </dgm:t>
    </dgm:pt>
    <dgm:pt modelId="{42327B56-8AD2-4CA6-8FAA-08D485DCA4EF}" type="pres">
      <dgm:prSet presAssocID="{6BDE3067-FA2C-4554-AB20-F5E465F38C9B}" presName="accent_2" presStyleLbl="alignNode1" presStyleIdx="4" presStyleCnt="8"/>
      <dgm:spPr/>
    </dgm:pt>
    <dgm:pt modelId="{CEC7129A-151B-4B2C-941A-468B62B3D632}" type="pres">
      <dgm:prSet presAssocID="{6BDE3067-FA2C-4554-AB20-F5E465F38C9B}" presName="accent_3" presStyleLbl="alignNode1" presStyleIdx="5" presStyleCnt="8"/>
      <dgm:spPr/>
    </dgm:pt>
    <dgm:pt modelId="{7F2B9A65-D087-4BC6-84DA-93B5094EE139}" type="pres">
      <dgm:prSet presAssocID="{59407E3E-B79B-447D-8FBB-46A41A59270F}" presName="image_3" presStyleCnt="0"/>
      <dgm:spPr/>
    </dgm:pt>
    <dgm:pt modelId="{F41F8564-BCFF-4380-A485-585BDE872B96}" type="pres">
      <dgm:prSet presAssocID="{59407E3E-B79B-447D-8FBB-46A41A59270F}" presName="imageRepeatNode" presStyleLbl="fgImgPlace1" presStyleIdx="2" presStyleCnt="4"/>
      <dgm:spPr/>
      <dgm:t>
        <a:bodyPr/>
        <a:lstStyle/>
        <a:p>
          <a:endParaRPr lang="es-MX"/>
        </a:p>
      </dgm:t>
    </dgm:pt>
    <dgm:pt modelId="{5A0E1306-2EA2-48E4-9E43-2F7571888046}" type="pres">
      <dgm:prSet presAssocID="{81E71376-3529-4DD0-AFDD-6E5379B707CE}" presName="image_accent_4" presStyleCnt="0"/>
      <dgm:spPr/>
    </dgm:pt>
    <dgm:pt modelId="{CA38D3C6-0320-47F7-BA42-B2BF8941D09B}" type="pres">
      <dgm:prSet presAssocID="{81E71376-3529-4DD0-AFDD-6E5379B707CE}" presName="imageAccentRepeatNode" presStyleLbl="alignNode1" presStyleIdx="6" presStyleCnt="8"/>
      <dgm:spPr/>
    </dgm:pt>
    <dgm:pt modelId="{04370FE1-68C5-4FA0-ADF8-E50926920863}" type="pres">
      <dgm:prSet presAssocID="{81E71376-3529-4DD0-AFDD-6E5379B707CE}" presName="parent_text_4" presStyleLbl="revTx" presStyleIdx="3" presStyleCnt="4">
        <dgm:presLayoutVars>
          <dgm:chMax val="0"/>
          <dgm:chPref val="0"/>
          <dgm:bulletEnabled val="1"/>
        </dgm:presLayoutVars>
      </dgm:prSet>
      <dgm:spPr/>
      <dgm:t>
        <a:bodyPr/>
        <a:lstStyle/>
        <a:p>
          <a:endParaRPr lang="es-MX"/>
        </a:p>
      </dgm:t>
    </dgm:pt>
    <dgm:pt modelId="{796ECC21-2E32-4070-9665-F5A38A7592D3}" type="pres">
      <dgm:prSet presAssocID="{81E71376-3529-4DD0-AFDD-6E5379B707CE}" presName="accent_4" presStyleLbl="alignNode1" presStyleIdx="7" presStyleCnt="8"/>
      <dgm:spPr/>
    </dgm:pt>
    <dgm:pt modelId="{1957ADE4-40E1-4602-AB23-4544E6E96541}" type="pres">
      <dgm:prSet presAssocID="{7B7629C2-95CB-4BAE-AC21-974E133524FF}" presName="image_4" presStyleCnt="0"/>
      <dgm:spPr/>
    </dgm:pt>
    <dgm:pt modelId="{7CF59FA3-FFAD-41A3-8147-BFC8F4D3D4DC}" type="pres">
      <dgm:prSet presAssocID="{7B7629C2-95CB-4BAE-AC21-974E133524FF}" presName="imageRepeatNode" presStyleLbl="fgImgPlace1" presStyleIdx="3" presStyleCnt="4"/>
      <dgm:spPr/>
      <dgm:t>
        <a:bodyPr/>
        <a:lstStyle/>
        <a:p>
          <a:endParaRPr lang="es-MX"/>
        </a:p>
      </dgm:t>
    </dgm:pt>
  </dgm:ptLst>
  <dgm:cxnLst>
    <dgm:cxn modelId="{45DB33A5-7388-4A86-B90F-2E0739A9824B}" type="presOf" srcId="{AC6E7A8F-3CF3-4524-9A1B-17BCF21CDBA7}" destId="{5B1CCAD4-F0DC-4481-BA10-26F71F32391B}" srcOrd="0" destOrd="0" presId="urn:microsoft.com/office/officeart/2008/layout/BubblePictureList"/>
    <dgm:cxn modelId="{B1EA6CB6-EBFE-4A10-9A49-471B73EF1E63}" srcId="{459C8B30-007B-4B64-92E9-7C7C63AD12A3}" destId="{81E71376-3529-4DD0-AFDD-6E5379B707CE}" srcOrd="3" destOrd="0" parTransId="{F527EA2B-62FB-40C6-AF24-5A8B12DAC74E}" sibTransId="{7B7629C2-95CB-4BAE-AC21-974E133524FF}"/>
    <dgm:cxn modelId="{7182300E-C1A1-411D-B081-C8AE3D80B783}" type="presOf" srcId="{7B7629C2-95CB-4BAE-AC21-974E133524FF}" destId="{7CF59FA3-FFAD-41A3-8147-BFC8F4D3D4DC}" srcOrd="0" destOrd="0" presId="urn:microsoft.com/office/officeart/2008/layout/BubblePictureList"/>
    <dgm:cxn modelId="{70D33984-457B-4C9D-9F1D-B18838A29BDF}" srcId="{459C8B30-007B-4B64-92E9-7C7C63AD12A3}" destId="{AC6E7A8F-3CF3-4524-9A1B-17BCF21CDBA7}" srcOrd="0" destOrd="0" parTransId="{0B327B04-128C-4D9A-A57A-9B6D174F09C0}" sibTransId="{22D1D8E0-E054-4211-BD2A-D3A20C7E730D}"/>
    <dgm:cxn modelId="{60CD771B-D4AE-43E3-AA04-1E78B9663335}" srcId="{459C8B30-007B-4B64-92E9-7C7C63AD12A3}" destId="{62DD810B-88B2-4B4C-9CFA-770BD7E0B786}" srcOrd="1" destOrd="0" parTransId="{D0A51543-74F0-4636-BC63-16250E0855DB}" sibTransId="{521EC627-4C6B-4B42-ABD5-C89091765404}"/>
    <dgm:cxn modelId="{FB071B26-FF9F-4C51-BD06-617B5830908F}" srcId="{459C8B30-007B-4B64-92E9-7C7C63AD12A3}" destId="{6BDE3067-FA2C-4554-AB20-F5E465F38C9B}" srcOrd="2" destOrd="0" parTransId="{38FDF0C7-BFE6-4A69-92D0-F002F7B52BC9}" sibTransId="{59407E3E-B79B-447D-8FBB-46A41A59270F}"/>
    <dgm:cxn modelId="{6E8387B8-5D5E-4784-B9CD-6BC9C84DC460}" type="presOf" srcId="{459C8B30-007B-4B64-92E9-7C7C63AD12A3}" destId="{A85A608B-B27D-4D83-8E29-B879F94B56F5}" srcOrd="0" destOrd="0" presId="urn:microsoft.com/office/officeart/2008/layout/BubblePictureList"/>
    <dgm:cxn modelId="{EAED28B1-F51F-4202-8868-DD2B5A70F612}" type="presOf" srcId="{62DD810B-88B2-4B4C-9CFA-770BD7E0B786}" destId="{9A406518-E217-4D34-AF31-C72C01242A5F}" srcOrd="0" destOrd="0" presId="urn:microsoft.com/office/officeart/2008/layout/BubblePictureList"/>
    <dgm:cxn modelId="{BED900D4-4AE7-4869-952B-55366DEF3D93}" type="presOf" srcId="{521EC627-4C6B-4B42-ABD5-C89091765404}" destId="{979AD30F-581D-4B9B-AA96-819D3BED2B9C}" srcOrd="0" destOrd="0" presId="urn:microsoft.com/office/officeart/2008/layout/BubblePictureList"/>
    <dgm:cxn modelId="{FCBDA87D-A31C-41D6-A823-20AE1970D0E4}" type="presOf" srcId="{6BDE3067-FA2C-4554-AB20-F5E465F38C9B}" destId="{42FB4AEC-A748-4EDC-BB17-143499CB4EC4}" srcOrd="0" destOrd="0" presId="urn:microsoft.com/office/officeart/2008/layout/BubblePictureList"/>
    <dgm:cxn modelId="{2F2F512A-9608-4280-BF51-32636FF35C6E}" type="presOf" srcId="{22D1D8E0-E054-4211-BD2A-D3A20C7E730D}" destId="{8E1A13A9-0623-48B2-8E60-D5511715DC9A}" srcOrd="0" destOrd="0" presId="urn:microsoft.com/office/officeart/2008/layout/BubblePictureList"/>
    <dgm:cxn modelId="{4FB6126A-8AA7-4F4C-913D-0DF2D31D6621}" type="presOf" srcId="{81E71376-3529-4DD0-AFDD-6E5379B707CE}" destId="{04370FE1-68C5-4FA0-ADF8-E50926920863}" srcOrd="0" destOrd="0" presId="urn:microsoft.com/office/officeart/2008/layout/BubblePictureList"/>
    <dgm:cxn modelId="{77F88C96-CD7F-41D5-AF17-E277EACD2058}" type="presOf" srcId="{59407E3E-B79B-447D-8FBB-46A41A59270F}" destId="{F41F8564-BCFF-4380-A485-585BDE872B96}" srcOrd="0" destOrd="0" presId="urn:microsoft.com/office/officeart/2008/layout/BubblePictureList"/>
    <dgm:cxn modelId="{CD3FCE56-E29A-4331-887F-7885C6D9E467}" type="presParOf" srcId="{A85A608B-B27D-4D83-8E29-B879F94B56F5}" destId="{5B1CCAD4-F0DC-4481-BA10-26F71F32391B}" srcOrd="0" destOrd="0" presId="urn:microsoft.com/office/officeart/2008/layout/BubblePictureList"/>
    <dgm:cxn modelId="{C84AFA90-E6F2-4782-ACF3-5C56773DC309}" type="presParOf" srcId="{A85A608B-B27D-4D83-8E29-B879F94B56F5}" destId="{8DB656D2-184C-4858-8C47-B2E541D3D4C6}" srcOrd="1" destOrd="0" presId="urn:microsoft.com/office/officeart/2008/layout/BubblePictureList"/>
    <dgm:cxn modelId="{390EA576-D443-4760-92AA-2AF36D762213}" type="presParOf" srcId="{8DB656D2-184C-4858-8C47-B2E541D3D4C6}" destId="{304D55FC-2D29-4A3F-B633-833992B59E75}" srcOrd="0" destOrd="0" presId="urn:microsoft.com/office/officeart/2008/layout/BubblePictureList"/>
    <dgm:cxn modelId="{7950F9D3-0751-49F4-A5C9-9F8FE1C7694D}" type="presParOf" srcId="{A85A608B-B27D-4D83-8E29-B879F94B56F5}" destId="{9AE832B7-D5C3-47B5-AFFB-F90DBF7EC10C}" srcOrd="2" destOrd="0" presId="urn:microsoft.com/office/officeart/2008/layout/BubblePictureList"/>
    <dgm:cxn modelId="{8A37828E-9433-4D6E-A920-B188862C235E}" type="presParOf" srcId="{A85A608B-B27D-4D83-8E29-B879F94B56F5}" destId="{640E7E13-4855-43E7-9EC8-5CF518F41F22}" srcOrd="3" destOrd="0" presId="urn:microsoft.com/office/officeart/2008/layout/BubblePictureList"/>
    <dgm:cxn modelId="{31C6E917-EA0E-46E8-8AD2-834463EF1192}" type="presParOf" srcId="{640E7E13-4855-43E7-9EC8-5CF518F41F22}" destId="{8E1A13A9-0623-48B2-8E60-D5511715DC9A}" srcOrd="0" destOrd="0" presId="urn:microsoft.com/office/officeart/2008/layout/BubblePictureList"/>
    <dgm:cxn modelId="{75149685-A4DB-4AE3-8DA0-D9FCCC329607}" type="presParOf" srcId="{A85A608B-B27D-4D83-8E29-B879F94B56F5}" destId="{9A406518-E217-4D34-AF31-C72C01242A5F}" srcOrd="4" destOrd="0" presId="urn:microsoft.com/office/officeart/2008/layout/BubblePictureList"/>
    <dgm:cxn modelId="{24B5414E-186F-492A-973E-967FC34897E7}" type="presParOf" srcId="{A85A608B-B27D-4D83-8E29-B879F94B56F5}" destId="{B91C01B0-9876-4095-833F-AC96FD8B0276}" srcOrd="5" destOrd="0" presId="urn:microsoft.com/office/officeart/2008/layout/BubblePictureList"/>
    <dgm:cxn modelId="{AC7C8BB6-B86A-4E64-8ED6-0699D1C16FF6}" type="presParOf" srcId="{B91C01B0-9876-4095-833F-AC96FD8B0276}" destId="{3E6DD514-D0DF-45E0-80A6-C331A0D1F5F6}" srcOrd="0" destOrd="0" presId="urn:microsoft.com/office/officeart/2008/layout/BubblePictureList"/>
    <dgm:cxn modelId="{A7A7C427-AEA4-4FCE-B09C-AA517FCC599F}" type="presParOf" srcId="{A85A608B-B27D-4D83-8E29-B879F94B56F5}" destId="{EDE1DBC5-7504-497F-8DE4-822B7102FED7}" srcOrd="6" destOrd="0" presId="urn:microsoft.com/office/officeart/2008/layout/BubblePictureList"/>
    <dgm:cxn modelId="{68C1FD44-980A-4B7C-8F85-DEE803E4FB47}" type="presParOf" srcId="{EDE1DBC5-7504-497F-8DE4-822B7102FED7}" destId="{979AD30F-581D-4B9B-AA96-819D3BED2B9C}" srcOrd="0" destOrd="0" presId="urn:microsoft.com/office/officeart/2008/layout/BubblePictureList"/>
    <dgm:cxn modelId="{23095153-1341-49D1-BAE0-53D8AC915B3B}" type="presParOf" srcId="{A85A608B-B27D-4D83-8E29-B879F94B56F5}" destId="{F1DBABAF-150F-4153-87FF-D5C2C0919C99}" srcOrd="7" destOrd="0" presId="urn:microsoft.com/office/officeart/2008/layout/BubblePictureList"/>
    <dgm:cxn modelId="{BAE858F2-07BA-4E7E-A2B8-F97FE3AA9461}" type="presParOf" srcId="{F1DBABAF-150F-4153-87FF-D5C2C0919C99}" destId="{10B5C499-93CA-4E6B-811A-B4B1F790C3C8}" srcOrd="0" destOrd="0" presId="urn:microsoft.com/office/officeart/2008/layout/BubblePictureList"/>
    <dgm:cxn modelId="{BC5A4154-8B4A-4B4B-BEBF-F33376F2C9A4}" type="presParOf" srcId="{A85A608B-B27D-4D83-8E29-B879F94B56F5}" destId="{42FB4AEC-A748-4EDC-BB17-143499CB4EC4}" srcOrd="8" destOrd="0" presId="urn:microsoft.com/office/officeart/2008/layout/BubblePictureList"/>
    <dgm:cxn modelId="{FD0A87CA-4FDE-42A2-82D4-1F1A8D22207A}" type="presParOf" srcId="{A85A608B-B27D-4D83-8E29-B879F94B56F5}" destId="{42327B56-8AD2-4CA6-8FAA-08D485DCA4EF}" srcOrd="9" destOrd="0" presId="urn:microsoft.com/office/officeart/2008/layout/BubblePictureList"/>
    <dgm:cxn modelId="{336A06A1-A936-4AD4-8C22-DEE2EE34AA01}" type="presParOf" srcId="{A85A608B-B27D-4D83-8E29-B879F94B56F5}" destId="{CEC7129A-151B-4B2C-941A-468B62B3D632}" srcOrd="10" destOrd="0" presId="urn:microsoft.com/office/officeart/2008/layout/BubblePictureList"/>
    <dgm:cxn modelId="{64230372-D161-43C5-8196-DE5663566928}" type="presParOf" srcId="{A85A608B-B27D-4D83-8E29-B879F94B56F5}" destId="{7F2B9A65-D087-4BC6-84DA-93B5094EE139}" srcOrd="11" destOrd="0" presId="urn:microsoft.com/office/officeart/2008/layout/BubblePictureList"/>
    <dgm:cxn modelId="{F89F0B46-401A-4D3A-A4C3-BDFA088F7A81}" type="presParOf" srcId="{7F2B9A65-D087-4BC6-84DA-93B5094EE139}" destId="{F41F8564-BCFF-4380-A485-585BDE872B96}" srcOrd="0" destOrd="0" presId="urn:microsoft.com/office/officeart/2008/layout/BubblePictureList"/>
    <dgm:cxn modelId="{CDBEBE66-F378-45ED-A276-AAB0AC9C71C5}" type="presParOf" srcId="{A85A608B-B27D-4D83-8E29-B879F94B56F5}" destId="{5A0E1306-2EA2-48E4-9E43-2F7571888046}" srcOrd="12" destOrd="0" presId="urn:microsoft.com/office/officeart/2008/layout/BubblePictureList"/>
    <dgm:cxn modelId="{C792C219-945F-402F-B2E2-3564F8D6122D}" type="presParOf" srcId="{5A0E1306-2EA2-48E4-9E43-2F7571888046}" destId="{CA38D3C6-0320-47F7-BA42-B2BF8941D09B}" srcOrd="0" destOrd="0" presId="urn:microsoft.com/office/officeart/2008/layout/BubblePictureList"/>
    <dgm:cxn modelId="{AA6E0362-53D6-424D-9B0A-343319174A0D}" type="presParOf" srcId="{A85A608B-B27D-4D83-8E29-B879F94B56F5}" destId="{04370FE1-68C5-4FA0-ADF8-E50926920863}" srcOrd="13" destOrd="0" presId="urn:microsoft.com/office/officeart/2008/layout/BubblePictureList"/>
    <dgm:cxn modelId="{EC993176-0BFF-4293-9E64-342ADE3B0ED3}" type="presParOf" srcId="{A85A608B-B27D-4D83-8E29-B879F94B56F5}" destId="{796ECC21-2E32-4070-9665-F5A38A7592D3}" srcOrd="14" destOrd="0" presId="urn:microsoft.com/office/officeart/2008/layout/BubblePictureList"/>
    <dgm:cxn modelId="{AA083BD4-9BC8-4A90-BBEE-FE67F28A4FB4}" type="presParOf" srcId="{A85A608B-B27D-4D83-8E29-B879F94B56F5}" destId="{1957ADE4-40E1-4602-AB23-4544E6E96541}" srcOrd="15" destOrd="0" presId="urn:microsoft.com/office/officeart/2008/layout/BubblePictureList"/>
    <dgm:cxn modelId="{9718F54B-C5EB-4035-8CA0-EB9B0237B3E2}" type="presParOf" srcId="{1957ADE4-40E1-4602-AB23-4544E6E96541}" destId="{7CF59FA3-FFAD-41A3-8147-BFC8F4D3D4DC}"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C6129C1-29EA-4DAC-9A89-E91013A517DC}" type="doc">
      <dgm:prSet loTypeId="urn:microsoft.com/office/officeart/2005/8/layout/gear1" loCatId="cycle" qsTypeId="urn:microsoft.com/office/officeart/2005/8/quickstyle/3d5" qsCatId="3D" csTypeId="urn:microsoft.com/office/officeart/2005/8/colors/colorful5" csCatId="colorful" phldr="1"/>
      <dgm:spPr/>
    </dgm:pt>
    <dgm:pt modelId="{F0175618-BEC2-4E5C-BC97-B3A465CD9A74}">
      <dgm:prSet phldrT="[Texto]" custT="1"/>
      <dgm:spPr/>
      <dgm:t>
        <a:bodyPr/>
        <a:lstStyle/>
        <a:p>
          <a:r>
            <a:rPr lang="es-MX" sz="2000" b="1" cap="none" spc="0">
              <a:ln w="11430"/>
              <a:effectLst>
                <a:outerShdw blurRad="80000" dist="40000" dir="5040000" algn="tl">
                  <a:srgbClr val="000000">
                    <a:alpha val="30000"/>
                  </a:srgbClr>
                </a:outerShdw>
              </a:effectLst>
            </a:rPr>
            <a:t>Administración pública</a:t>
          </a:r>
          <a:endParaRPr lang="es-MX" sz="2000" b="1" cap="none" spc="0" dirty="0">
            <a:ln w="11430"/>
            <a:effectLst>
              <a:outerShdw blurRad="80000" dist="40000" dir="5040000" algn="tl">
                <a:srgbClr val="000000">
                  <a:alpha val="30000"/>
                </a:srgbClr>
              </a:outerShdw>
            </a:effectLst>
          </a:endParaRPr>
        </a:p>
      </dgm:t>
    </dgm:pt>
    <dgm:pt modelId="{571A0090-6213-4A88-9656-1F5F980ECC27}" type="parTrans" cxnId="{56406CB2-0056-41ED-B7BD-7AF2C93AB8F3}">
      <dgm:prSet/>
      <dgm:spPr/>
      <dgm:t>
        <a:bodyPr/>
        <a:lstStyle/>
        <a:p>
          <a:endParaRPr lang="es-MX"/>
        </a:p>
      </dgm:t>
    </dgm:pt>
    <dgm:pt modelId="{CB51B4A3-247B-4310-8826-CD425A21FCD9}" type="sibTrans" cxnId="{56406CB2-0056-41ED-B7BD-7AF2C93AB8F3}">
      <dgm:prSet/>
      <dgm:spPr/>
      <dgm:t>
        <a:bodyPr/>
        <a:lstStyle/>
        <a:p>
          <a:endParaRPr lang="es-MX"/>
        </a:p>
      </dgm:t>
    </dgm:pt>
    <dgm:pt modelId="{9C4119B5-3CEF-47F6-9930-3D426604D4FD}">
      <dgm:prSet phldrT="[Texto]" custT="1"/>
      <dgm:spPr/>
      <dgm:t>
        <a:bodyPr/>
        <a:lstStyle/>
        <a:p>
          <a:r>
            <a:rPr lang="es-MX" sz="1800" b="1" cap="none" spc="0" dirty="0">
              <a:ln w="11430"/>
              <a:effectLst>
                <a:outerShdw blurRad="80000" dist="40000" dir="5040000" algn="tl">
                  <a:srgbClr val="000000">
                    <a:alpha val="30000"/>
                  </a:srgbClr>
                </a:outerShdw>
              </a:effectLst>
            </a:rPr>
            <a:t>Parte del poder ejecutivo que realiza la actividad de prestación de servicios públicos.</a:t>
          </a:r>
        </a:p>
      </dgm:t>
    </dgm:pt>
    <dgm:pt modelId="{3AAD86BD-90EA-4A04-8527-8B8905229CE4}" type="parTrans" cxnId="{0039E627-F73E-4E9D-A62C-0B3BCA688ACA}">
      <dgm:prSet/>
      <dgm:spPr/>
      <dgm:t>
        <a:bodyPr/>
        <a:lstStyle/>
        <a:p>
          <a:endParaRPr lang="es-MX"/>
        </a:p>
      </dgm:t>
    </dgm:pt>
    <dgm:pt modelId="{042405F8-0C16-4354-9D89-D5FAD32BA181}" type="sibTrans" cxnId="{0039E627-F73E-4E9D-A62C-0B3BCA688ACA}">
      <dgm:prSet/>
      <dgm:spPr/>
      <dgm:t>
        <a:bodyPr/>
        <a:lstStyle/>
        <a:p>
          <a:endParaRPr lang="es-MX"/>
        </a:p>
      </dgm:t>
    </dgm:pt>
    <dgm:pt modelId="{BE3D94F3-5C1C-43D4-B90E-0DCFA630F1EB}" type="pres">
      <dgm:prSet presAssocID="{3C6129C1-29EA-4DAC-9A89-E91013A517DC}" presName="composite" presStyleCnt="0">
        <dgm:presLayoutVars>
          <dgm:chMax val="3"/>
          <dgm:animLvl val="lvl"/>
          <dgm:resizeHandles val="exact"/>
        </dgm:presLayoutVars>
      </dgm:prSet>
      <dgm:spPr/>
    </dgm:pt>
    <dgm:pt modelId="{5E0575C3-986B-44A5-B3F0-304EA21A30C2}" type="pres">
      <dgm:prSet presAssocID="{F0175618-BEC2-4E5C-BC97-B3A465CD9A74}" presName="gear1" presStyleLbl="node1" presStyleIdx="0" presStyleCnt="2">
        <dgm:presLayoutVars>
          <dgm:chMax val="1"/>
          <dgm:bulletEnabled val="1"/>
        </dgm:presLayoutVars>
      </dgm:prSet>
      <dgm:spPr/>
      <dgm:t>
        <a:bodyPr/>
        <a:lstStyle/>
        <a:p>
          <a:endParaRPr lang="es-MX"/>
        </a:p>
      </dgm:t>
    </dgm:pt>
    <dgm:pt modelId="{28DA46CA-2EFA-42FC-B1BC-B30EB941F8D0}" type="pres">
      <dgm:prSet presAssocID="{F0175618-BEC2-4E5C-BC97-B3A465CD9A74}" presName="gear1srcNode" presStyleLbl="node1" presStyleIdx="0" presStyleCnt="2"/>
      <dgm:spPr/>
      <dgm:t>
        <a:bodyPr/>
        <a:lstStyle/>
        <a:p>
          <a:endParaRPr lang="es-MX"/>
        </a:p>
      </dgm:t>
    </dgm:pt>
    <dgm:pt modelId="{9DDB6C0C-7EAC-4DCD-8102-6B933EDD2024}" type="pres">
      <dgm:prSet presAssocID="{F0175618-BEC2-4E5C-BC97-B3A465CD9A74}" presName="gear1dstNode" presStyleLbl="node1" presStyleIdx="0" presStyleCnt="2"/>
      <dgm:spPr/>
      <dgm:t>
        <a:bodyPr/>
        <a:lstStyle/>
        <a:p>
          <a:endParaRPr lang="es-MX"/>
        </a:p>
      </dgm:t>
    </dgm:pt>
    <dgm:pt modelId="{0BCB8010-F760-4231-A078-EB61DFACDAD7}" type="pres">
      <dgm:prSet presAssocID="{9C4119B5-3CEF-47F6-9930-3D426604D4FD}" presName="gear2" presStyleLbl="node1" presStyleIdx="1" presStyleCnt="2" custScaleX="148557" custScaleY="142881" custLinFactNeighborX="-13289" custLinFactNeighborY="-13289">
        <dgm:presLayoutVars>
          <dgm:chMax val="1"/>
          <dgm:bulletEnabled val="1"/>
        </dgm:presLayoutVars>
      </dgm:prSet>
      <dgm:spPr/>
      <dgm:t>
        <a:bodyPr/>
        <a:lstStyle/>
        <a:p>
          <a:endParaRPr lang="es-MX"/>
        </a:p>
      </dgm:t>
    </dgm:pt>
    <dgm:pt modelId="{0423D925-E955-4ED6-89AB-17B4100347A1}" type="pres">
      <dgm:prSet presAssocID="{9C4119B5-3CEF-47F6-9930-3D426604D4FD}" presName="gear2srcNode" presStyleLbl="node1" presStyleIdx="1" presStyleCnt="2"/>
      <dgm:spPr/>
      <dgm:t>
        <a:bodyPr/>
        <a:lstStyle/>
        <a:p>
          <a:endParaRPr lang="es-MX"/>
        </a:p>
      </dgm:t>
    </dgm:pt>
    <dgm:pt modelId="{BA7D481A-E4FD-4459-A4CB-D20798792214}" type="pres">
      <dgm:prSet presAssocID="{9C4119B5-3CEF-47F6-9930-3D426604D4FD}" presName="gear2dstNode" presStyleLbl="node1" presStyleIdx="1" presStyleCnt="2"/>
      <dgm:spPr/>
      <dgm:t>
        <a:bodyPr/>
        <a:lstStyle/>
        <a:p>
          <a:endParaRPr lang="es-MX"/>
        </a:p>
      </dgm:t>
    </dgm:pt>
    <dgm:pt modelId="{C907EEB9-5E15-448C-936B-5FC4FA5897FB}" type="pres">
      <dgm:prSet presAssocID="{CB51B4A3-247B-4310-8826-CD425A21FCD9}" presName="connector1" presStyleLbl="sibTrans2D1" presStyleIdx="0" presStyleCnt="2"/>
      <dgm:spPr/>
      <dgm:t>
        <a:bodyPr/>
        <a:lstStyle/>
        <a:p>
          <a:endParaRPr lang="es-MX"/>
        </a:p>
      </dgm:t>
    </dgm:pt>
    <dgm:pt modelId="{ED115CF0-1746-4868-B1E2-5B4A7B9ADAF2}" type="pres">
      <dgm:prSet presAssocID="{042405F8-0C16-4354-9D89-D5FAD32BA181}" presName="connector2" presStyleLbl="sibTrans2D1" presStyleIdx="1" presStyleCnt="2" custLinFactNeighborX="-23455" custLinFactNeighborY="-17603"/>
      <dgm:spPr/>
      <dgm:t>
        <a:bodyPr/>
        <a:lstStyle/>
        <a:p>
          <a:endParaRPr lang="es-MX"/>
        </a:p>
      </dgm:t>
    </dgm:pt>
  </dgm:ptLst>
  <dgm:cxnLst>
    <dgm:cxn modelId="{56406CB2-0056-41ED-B7BD-7AF2C93AB8F3}" srcId="{3C6129C1-29EA-4DAC-9A89-E91013A517DC}" destId="{F0175618-BEC2-4E5C-BC97-B3A465CD9A74}" srcOrd="0" destOrd="0" parTransId="{571A0090-6213-4A88-9656-1F5F980ECC27}" sibTransId="{CB51B4A3-247B-4310-8826-CD425A21FCD9}"/>
    <dgm:cxn modelId="{2EE4CB8A-25A8-4FDD-A1D8-CAA2D0F86BA0}" type="presOf" srcId="{F0175618-BEC2-4E5C-BC97-B3A465CD9A74}" destId="{9DDB6C0C-7EAC-4DCD-8102-6B933EDD2024}" srcOrd="2" destOrd="0" presId="urn:microsoft.com/office/officeart/2005/8/layout/gear1"/>
    <dgm:cxn modelId="{1B82C667-EA5E-4706-9A6A-27B8E826D040}" type="presOf" srcId="{9C4119B5-3CEF-47F6-9930-3D426604D4FD}" destId="{0BCB8010-F760-4231-A078-EB61DFACDAD7}" srcOrd="0" destOrd="0" presId="urn:microsoft.com/office/officeart/2005/8/layout/gear1"/>
    <dgm:cxn modelId="{121117B1-09FC-49E8-94D7-9B74C5D2492F}" type="presOf" srcId="{9C4119B5-3CEF-47F6-9930-3D426604D4FD}" destId="{0423D925-E955-4ED6-89AB-17B4100347A1}" srcOrd="1" destOrd="0" presId="urn:microsoft.com/office/officeart/2005/8/layout/gear1"/>
    <dgm:cxn modelId="{CA31DD35-11DF-47A8-9631-27C99E745215}" type="presOf" srcId="{F0175618-BEC2-4E5C-BC97-B3A465CD9A74}" destId="{5E0575C3-986B-44A5-B3F0-304EA21A30C2}" srcOrd="0" destOrd="0" presId="urn:microsoft.com/office/officeart/2005/8/layout/gear1"/>
    <dgm:cxn modelId="{CA406E70-D047-46D7-A89E-AFB68D2A132C}" type="presOf" srcId="{042405F8-0C16-4354-9D89-D5FAD32BA181}" destId="{ED115CF0-1746-4868-B1E2-5B4A7B9ADAF2}" srcOrd="0" destOrd="0" presId="urn:microsoft.com/office/officeart/2005/8/layout/gear1"/>
    <dgm:cxn modelId="{EAFC4BFD-00D0-49BB-A1CA-906A0FB8F701}" type="presOf" srcId="{CB51B4A3-247B-4310-8826-CD425A21FCD9}" destId="{C907EEB9-5E15-448C-936B-5FC4FA5897FB}" srcOrd="0" destOrd="0" presId="urn:microsoft.com/office/officeart/2005/8/layout/gear1"/>
    <dgm:cxn modelId="{364F070A-AC77-478C-843C-7AFFBAD86AE8}" type="presOf" srcId="{F0175618-BEC2-4E5C-BC97-B3A465CD9A74}" destId="{28DA46CA-2EFA-42FC-B1BC-B30EB941F8D0}" srcOrd="1" destOrd="0" presId="urn:microsoft.com/office/officeart/2005/8/layout/gear1"/>
    <dgm:cxn modelId="{76F823F4-143B-4EA0-9297-8CFCABDA1BD2}" type="presOf" srcId="{9C4119B5-3CEF-47F6-9930-3D426604D4FD}" destId="{BA7D481A-E4FD-4459-A4CB-D20798792214}" srcOrd="2" destOrd="0" presId="urn:microsoft.com/office/officeart/2005/8/layout/gear1"/>
    <dgm:cxn modelId="{044A046F-4FFE-41C4-AE4F-15263D606ED4}" type="presOf" srcId="{3C6129C1-29EA-4DAC-9A89-E91013A517DC}" destId="{BE3D94F3-5C1C-43D4-B90E-0DCFA630F1EB}" srcOrd="0" destOrd="0" presId="urn:microsoft.com/office/officeart/2005/8/layout/gear1"/>
    <dgm:cxn modelId="{0039E627-F73E-4E9D-A62C-0B3BCA688ACA}" srcId="{3C6129C1-29EA-4DAC-9A89-E91013A517DC}" destId="{9C4119B5-3CEF-47F6-9930-3D426604D4FD}" srcOrd="1" destOrd="0" parTransId="{3AAD86BD-90EA-4A04-8527-8B8905229CE4}" sibTransId="{042405F8-0C16-4354-9D89-D5FAD32BA181}"/>
    <dgm:cxn modelId="{E6047FF4-4C0D-423A-9108-199D8D93347F}" type="presParOf" srcId="{BE3D94F3-5C1C-43D4-B90E-0DCFA630F1EB}" destId="{5E0575C3-986B-44A5-B3F0-304EA21A30C2}" srcOrd="0" destOrd="0" presId="urn:microsoft.com/office/officeart/2005/8/layout/gear1"/>
    <dgm:cxn modelId="{D8BEBB99-F5AC-453A-85DB-C374BF27D10D}" type="presParOf" srcId="{BE3D94F3-5C1C-43D4-B90E-0DCFA630F1EB}" destId="{28DA46CA-2EFA-42FC-B1BC-B30EB941F8D0}" srcOrd="1" destOrd="0" presId="urn:microsoft.com/office/officeart/2005/8/layout/gear1"/>
    <dgm:cxn modelId="{2806ED33-8D84-4C5F-9BB7-9F4ECBC08F72}" type="presParOf" srcId="{BE3D94F3-5C1C-43D4-B90E-0DCFA630F1EB}" destId="{9DDB6C0C-7EAC-4DCD-8102-6B933EDD2024}" srcOrd="2" destOrd="0" presId="urn:microsoft.com/office/officeart/2005/8/layout/gear1"/>
    <dgm:cxn modelId="{FC994B0E-BC76-4771-A4BE-A06F1CAE9099}" type="presParOf" srcId="{BE3D94F3-5C1C-43D4-B90E-0DCFA630F1EB}" destId="{0BCB8010-F760-4231-A078-EB61DFACDAD7}" srcOrd="3" destOrd="0" presId="urn:microsoft.com/office/officeart/2005/8/layout/gear1"/>
    <dgm:cxn modelId="{BCCF17C4-449A-40AB-BE0C-34E1F2D3940A}" type="presParOf" srcId="{BE3D94F3-5C1C-43D4-B90E-0DCFA630F1EB}" destId="{0423D925-E955-4ED6-89AB-17B4100347A1}" srcOrd="4" destOrd="0" presId="urn:microsoft.com/office/officeart/2005/8/layout/gear1"/>
    <dgm:cxn modelId="{266886CF-F3C2-4CD8-A387-6914C984F6AF}" type="presParOf" srcId="{BE3D94F3-5C1C-43D4-B90E-0DCFA630F1EB}" destId="{BA7D481A-E4FD-4459-A4CB-D20798792214}" srcOrd="5" destOrd="0" presId="urn:microsoft.com/office/officeart/2005/8/layout/gear1"/>
    <dgm:cxn modelId="{5C2F6D5C-A569-4CD1-AF0E-B82ECEA5CE8C}" type="presParOf" srcId="{BE3D94F3-5C1C-43D4-B90E-0DCFA630F1EB}" destId="{C907EEB9-5E15-448C-936B-5FC4FA5897FB}" srcOrd="6" destOrd="0" presId="urn:microsoft.com/office/officeart/2005/8/layout/gear1"/>
    <dgm:cxn modelId="{7BFD9466-FF4D-4C93-83DE-E7DB63DE621C}" type="presParOf" srcId="{BE3D94F3-5C1C-43D4-B90E-0DCFA630F1EB}" destId="{ED115CF0-1746-4868-B1E2-5B4A7B9ADAF2}"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85EE67B-472C-460C-AA21-7BDE2CEF353C}" type="doc">
      <dgm:prSet loTypeId="urn:microsoft.com/office/officeart/2005/8/layout/hierarchy2" loCatId="hierarchy" qsTypeId="urn:microsoft.com/office/officeart/2005/8/quickstyle/3d4" qsCatId="3D" csTypeId="urn:microsoft.com/office/officeart/2005/8/colors/accent6_2" csCatId="accent6" phldr="1"/>
      <dgm:spPr/>
      <dgm:t>
        <a:bodyPr/>
        <a:lstStyle/>
        <a:p>
          <a:endParaRPr lang="es-MX"/>
        </a:p>
      </dgm:t>
    </dgm:pt>
    <dgm:pt modelId="{E6446A15-729D-48B3-BFEB-BBB36EBF251C}">
      <dgm:prSet phldrT="[Texto]"/>
      <dgm:spPr/>
      <dgm:t>
        <a:bodyPr/>
        <a:lstStyle/>
        <a:p>
          <a:r>
            <a:rPr lang="es-MX" dirty="0"/>
            <a:t>Clasificación</a:t>
          </a:r>
        </a:p>
      </dgm:t>
    </dgm:pt>
    <dgm:pt modelId="{21D6953A-EF8F-4DD6-A843-9C94E6FDBD5B}" type="parTrans" cxnId="{B25E8F59-2E58-4D8F-8128-9BA150FC61D8}">
      <dgm:prSet/>
      <dgm:spPr/>
      <dgm:t>
        <a:bodyPr/>
        <a:lstStyle/>
        <a:p>
          <a:endParaRPr lang="es-MX"/>
        </a:p>
      </dgm:t>
    </dgm:pt>
    <dgm:pt modelId="{3D5D4E75-1247-4F50-93B1-435D5F382110}" type="sibTrans" cxnId="{B25E8F59-2E58-4D8F-8128-9BA150FC61D8}">
      <dgm:prSet/>
      <dgm:spPr/>
      <dgm:t>
        <a:bodyPr/>
        <a:lstStyle/>
        <a:p>
          <a:endParaRPr lang="es-MX"/>
        </a:p>
      </dgm:t>
    </dgm:pt>
    <dgm:pt modelId="{52608261-4180-4DD9-B7AD-392C38409101}">
      <dgm:prSet phldrT="[Texto]"/>
      <dgm:spPr/>
      <dgm:t>
        <a:bodyPr/>
        <a:lstStyle/>
        <a:p>
          <a:r>
            <a:rPr lang="es-MX" dirty="0"/>
            <a:t>Tipo de organización</a:t>
          </a:r>
        </a:p>
      </dgm:t>
    </dgm:pt>
    <dgm:pt modelId="{65F387E7-F8F9-458B-B6FF-D4AADC715159}" type="parTrans" cxnId="{16F01BF7-0376-4FF4-8582-0CE30CBB796B}">
      <dgm:prSet/>
      <dgm:spPr/>
      <dgm:t>
        <a:bodyPr/>
        <a:lstStyle/>
        <a:p>
          <a:endParaRPr lang="es-MX"/>
        </a:p>
      </dgm:t>
    </dgm:pt>
    <dgm:pt modelId="{747ADFC8-D3D9-4BFA-9813-438300420DDA}" type="sibTrans" cxnId="{16F01BF7-0376-4FF4-8582-0CE30CBB796B}">
      <dgm:prSet/>
      <dgm:spPr/>
      <dgm:t>
        <a:bodyPr/>
        <a:lstStyle/>
        <a:p>
          <a:endParaRPr lang="es-MX"/>
        </a:p>
      </dgm:t>
    </dgm:pt>
    <dgm:pt modelId="{A97A7E8C-37AB-443F-8980-6052C76B5C36}">
      <dgm:prSet phldrT="[Texto]"/>
      <dgm:spPr/>
      <dgm:t>
        <a:bodyPr/>
        <a:lstStyle/>
        <a:p>
          <a:r>
            <a:rPr lang="es-MX" dirty="0"/>
            <a:t>Contenciosa</a:t>
          </a:r>
        </a:p>
      </dgm:t>
    </dgm:pt>
    <dgm:pt modelId="{E0622FC0-EBB5-4183-ACDE-59DFF7CCB4E8}" type="parTrans" cxnId="{B516E7B5-CE6D-4551-90FC-5FF1DF8F58BA}">
      <dgm:prSet/>
      <dgm:spPr/>
      <dgm:t>
        <a:bodyPr/>
        <a:lstStyle/>
        <a:p>
          <a:endParaRPr lang="es-MX"/>
        </a:p>
      </dgm:t>
    </dgm:pt>
    <dgm:pt modelId="{F1987E16-7851-4E46-852E-BE1AAE37E17F}" type="sibTrans" cxnId="{B516E7B5-CE6D-4551-90FC-5FF1DF8F58BA}">
      <dgm:prSet/>
      <dgm:spPr/>
      <dgm:t>
        <a:bodyPr/>
        <a:lstStyle/>
        <a:p>
          <a:endParaRPr lang="es-MX"/>
        </a:p>
      </dgm:t>
    </dgm:pt>
    <dgm:pt modelId="{38459EDA-AA1F-4AD0-9B7F-D414EFF87C81}">
      <dgm:prSet phldrT="[Texto]"/>
      <dgm:spPr/>
      <dgm:t>
        <a:bodyPr/>
        <a:lstStyle/>
        <a:p>
          <a:r>
            <a:rPr lang="es-MX" dirty="0"/>
            <a:t>Directa</a:t>
          </a:r>
        </a:p>
      </dgm:t>
    </dgm:pt>
    <dgm:pt modelId="{D9FAE19D-3778-4CA3-B58B-7AD0C368D633}" type="parTrans" cxnId="{C7CBAB2F-9862-4D5F-B5D7-1DE64742C470}">
      <dgm:prSet/>
      <dgm:spPr/>
      <dgm:t>
        <a:bodyPr/>
        <a:lstStyle/>
        <a:p>
          <a:endParaRPr lang="es-MX"/>
        </a:p>
      </dgm:t>
    </dgm:pt>
    <dgm:pt modelId="{5A23D684-3ED6-40B8-A0BC-EC8B49390EC1}" type="sibTrans" cxnId="{C7CBAB2F-9862-4D5F-B5D7-1DE64742C470}">
      <dgm:prSet/>
      <dgm:spPr/>
      <dgm:t>
        <a:bodyPr/>
        <a:lstStyle/>
        <a:p>
          <a:endParaRPr lang="es-MX"/>
        </a:p>
      </dgm:t>
    </dgm:pt>
    <dgm:pt modelId="{3F6184D6-36D2-4D15-A784-012327BAF3B0}">
      <dgm:prSet phldrT="[Texto]"/>
      <dgm:spPr/>
      <dgm:t>
        <a:bodyPr/>
        <a:lstStyle/>
        <a:p>
          <a:r>
            <a:rPr lang="es-MX" dirty="0"/>
            <a:t>Indirecta</a:t>
          </a:r>
        </a:p>
      </dgm:t>
    </dgm:pt>
    <dgm:pt modelId="{EF536A25-A02B-4254-8095-6FB6451F3AA0}" type="parTrans" cxnId="{EBEFA905-E2D0-49E3-A3A0-2961FB975992}">
      <dgm:prSet/>
      <dgm:spPr/>
      <dgm:t>
        <a:bodyPr/>
        <a:lstStyle/>
        <a:p>
          <a:endParaRPr lang="es-MX"/>
        </a:p>
      </dgm:t>
    </dgm:pt>
    <dgm:pt modelId="{AF4D2C29-1B42-42A4-ADEA-DC164CEA7855}" type="sibTrans" cxnId="{EBEFA905-E2D0-49E3-A3A0-2961FB975992}">
      <dgm:prSet/>
      <dgm:spPr/>
      <dgm:t>
        <a:bodyPr/>
        <a:lstStyle/>
        <a:p>
          <a:endParaRPr lang="es-MX"/>
        </a:p>
      </dgm:t>
    </dgm:pt>
    <dgm:pt modelId="{FFDDB196-F1D4-44F9-9444-18DBD2C08B0F}">
      <dgm:prSet phldrT="[Texto]"/>
      <dgm:spPr/>
      <dgm:t>
        <a:bodyPr/>
        <a:lstStyle/>
        <a:p>
          <a:r>
            <a:rPr lang="es-MX" dirty="0"/>
            <a:t>Niveles de mando</a:t>
          </a:r>
        </a:p>
      </dgm:t>
    </dgm:pt>
    <dgm:pt modelId="{CFF54CF2-4273-46D3-9A81-E37AB9F5D74A}" type="parTrans" cxnId="{CFDDB167-3972-4B57-84E5-381CFBC339A7}">
      <dgm:prSet/>
      <dgm:spPr/>
      <dgm:t>
        <a:bodyPr/>
        <a:lstStyle/>
        <a:p>
          <a:endParaRPr lang="es-MX"/>
        </a:p>
      </dgm:t>
    </dgm:pt>
    <dgm:pt modelId="{418AD512-DB01-48D6-A4D5-1ED38FAFA752}" type="sibTrans" cxnId="{CFDDB167-3972-4B57-84E5-381CFBC339A7}">
      <dgm:prSet/>
      <dgm:spPr/>
      <dgm:t>
        <a:bodyPr/>
        <a:lstStyle/>
        <a:p>
          <a:endParaRPr lang="es-MX"/>
        </a:p>
      </dgm:t>
    </dgm:pt>
    <dgm:pt modelId="{361E026F-4230-4BD8-98FE-774AAD8F87FC}" type="pres">
      <dgm:prSet presAssocID="{B85EE67B-472C-460C-AA21-7BDE2CEF353C}" presName="diagram" presStyleCnt="0">
        <dgm:presLayoutVars>
          <dgm:chPref val="1"/>
          <dgm:dir/>
          <dgm:animOne val="branch"/>
          <dgm:animLvl val="lvl"/>
          <dgm:resizeHandles val="exact"/>
        </dgm:presLayoutVars>
      </dgm:prSet>
      <dgm:spPr/>
      <dgm:t>
        <a:bodyPr/>
        <a:lstStyle/>
        <a:p>
          <a:endParaRPr lang="es-MX"/>
        </a:p>
      </dgm:t>
    </dgm:pt>
    <dgm:pt modelId="{59B5A04B-D632-4C2F-9B65-B2C022CC8BA3}" type="pres">
      <dgm:prSet presAssocID="{E6446A15-729D-48B3-BFEB-BBB36EBF251C}" presName="root1" presStyleCnt="0"/>
      <dgm:spPr/>
    </dgm:pt>
    <dgm:pt modelId="{BBBC6F9A-EAD3-4DF5-8DA1-7DD4E47DECEC}" type="pres">
      <dgm:prSet presAssocID="{E6446A15-729D-48B3-BFEB-BBB36EBF251C}" presName="LevelOneTextNode" presStyleLbl="node0" presStyleIdx="0" presStyleCnt="1">
        <dgm:presLayoutVars>
          <dgm:chPref val="3"/>
        </dgm:presLayoutVars>
      </dgm:prSet>
      <dgm:spPr/>
      <dgm:t>
        <a:bodyPr/>
        <a:lstStyle/>
        <a:p>
          <a:endParaRPr lang="es-MX"/>
        </a:p>
      </dgm:t>
    </dgm:pt>
    <dgm:pt modelId="{062B9EFF-C926-4F67-8E33-BC40299FC781}" type="pres">
      <dgm:prSet presAssocID="{E6446A15-729D-48B3-BFEB-BBB36EBF251C}" presName="level2hierChild" presStyleCnt="0"/>
      <dgm:spPr/>
    </dgm:pt>
    <dgm:pt modelId="{CBBA0E23-7C5F-4236-94BA-3CDB7D76503E}" type="pres">
      <dgm:prSet presAssocID="{E0622FC0-EBB5-4183-ACDE-59DFF7CCB4E8}" presName="conn2-1" presStyleLbl="parChTrans1D2" presStyleIdx="0" presStyleCnt="5"/>
      <dgm:spPr/>
      <dgm:t>
        <a:bodyPr/>
        <a:lstStyle/>
        <a:p>
          <a:endParaRPr lang="es-MX"/>
        </a:p>
      </dgm:t>
    </dgm:pt>
    <dgm:pt modelId="{DF4D8F66-388A-4BE4-BDE2-4FF435972905}" type="pres">
      <dgm:prSet presAssocID="{E0622FC0-EBB5-4183-ACDE-59DFF7CCB4E8}" presName="connTx" presStyleLbl="parChTrans1D2" presStyleIdx="0" presStyleCnt="5"/>
      <dgm:spPr/>
      <dgm:t>
        <a:bodyPr/>
        <a:lstStyle/>
        <a:p>
          <a:endParaRPr lang="es-MX"/>
        </a:p>
      </dgm:t>
    </dgm:pt>
    <dgm:pt modelId="{5A47900E-DD09-409B-8FB4-BAD70A79CF92}" type="pres">
      <dgm:prSet presAssocID="{A97A7E8C-37AB-443F-8980-6052C76B5C36}" presName="root2" presStyleCnt="0"/>
      <dgm:spPr/>
    </dgm:pt>
    <dgm:pt modelId="{D0F06D1E-A5C8-42E7-91AF-C17B968A9F4F}" type="pres">
      <dgm:prSet presAssocID="{A97A7E8C-37AB-443F-8980-6052C76B5C36}" presName="LevelTwoTextNode" presStyleLbl="node2" presStyleIdx="0" presStyleCnt="5">
        <dgm:presLayoutVars>
          <dgm:chPref val="3"/>
        </dgm:presLayoutVars>
      </dgm:prSet>
      <dgm:spPr/>
      <dgm:t>
        <a:bodyPr/>
        <a:lstStyle/>
        <a:p>
          <a:endParaRPr lang="es-MX"/>
        </a:p>
      </dgm:t>
    </dgm:pt>
    <dgm:pt modelId="{0CC7AB79-23D7-413C-8D11-0CED6BC1A8AD}" type="pres">
      <dgm:prSet presAssocID="{A97A7E8C-37AB-443F-8980-6052C76B5C36}" presName="level3hierChild" presStyleCnt="0"/>
      <dgm:spPr/>
    </dgm:pt>
    <dgm:pt modelId="{C39A14D2-46D7-46D8-BB7B-D2AC6761AD00}" type="pres">
      <dgm:prSet presAssocID="{D9FAE19D-3778-4CA3-B58B-7AD0C368D633}" presName="conn2-1" presStyleLbl="parChTrans1D2" presStyleIdx="1" presStyleCnt="5"/>
      <dgm:spPr/>
      <dgm:t>
        <a:bodyPr/>
        <a:lstStyle/>
        <a:p>
          <a:endParaRPr lang="es-MX"/>
        </a:p>
      </dgm:t>
    </dgm:pt>
    <dgm:pt modelId="{F546937D-63C1-4D1D-8C94-4495A46A10DD}" type="pres">
      <dgm:prSet presAssocID="{D9FAE19D-3778-4CA3-B58B-7AD0C368D633}" presName="connTx" presStyleLbl="parChTrans1D2" presStyleIdx="1" presStyleCnt="5"/>
      <dgm:spPr/>
      <dgm:t>
        <a:bodyPr/>
        <a:lstStyle/>
        <a:p>
          <a:endParaRPr lang="es-MX"/>
        </a:p>
      </dgm:t>
    </dgm:pt>
    <dgm:pt modelId="{980B0C60-2E9A-4032-9224-BD0415014654}" type="pres">
      <dgm:prSet presAssocID="{38459EDA-AA1F-4AD0-9B7F-D414EFF87C81}" presName="root2" presStyleCnt="0"/>
      <dgm:spPr/>
    </dgm:pt>
    <dgm:pt modelId="{525AAC79-235D-4601-AA8E-057C4B8F2C54}" type="pres">
      <dgm:prSet presAssocID="{38459EDA-AA1F-4AD0-9B7F-D414EFF87C81}" presName="LevelTwoTextNode" presStyleLbl="node2" presStyleIdx="1" presStyleCnt="5">
        <dgm:presLayoutVars>
          <dgm:chPref val="3"/>
        </dgm:presLayoutVars>
      </dgm:prSet>
      <dgm:spPr/>
      <dgm:t>
        <a:bodyPr/>
        <a:lstStyle/>
        <a:p>
          <a:endParaRPr lang="es-MX"/>
        </a:p>
      </dgm:t>
    </dgm:pt>
    <dgm:pt modelId="{C871150B-CFA9-41D6-A252-CB43D35A4847}" type="pres">
      <dgm:prSet presAssocID="{38459EDA-AA1F-4AD0-9B7F-D414EFF87C81}" presName="level3hierChild" presStyleCnt="0"/>
      <dgm:spPr/>
    </dgm:pt>
    <dgm:pt modelId="{4286E099-2A8F-4EC6-860C-DB69D0475D64}" type="pres">
      <dgm:prSet presAssocID="{EF536A25-A02B-4254-8095-6FB6451F3AA0}" presName="conn2-1" presStyleLbl="parChTrans1D2" presStyleIdx="2" presStyleCnt="5"/>
      <dgm:spPr/>
      <dgm:t>
        <a:bodyPr/>
        <a:lstStyle/>
        <a:p>
          <a:endParaRPr lang="es-MX"/>
        </a:p>
      </dgm:t>
    </dgm:pt>
    <dgm:pt modelId="{7B0E8E2E-52E5-4180-AD83-5430E85EDCA4}" type="pres">
      <dgm:prSet presAssocID="{EF536A25-A02B-4254-8095-6FB6451F3AA0}" presName="connTx" presStyleLbl="parChTrans1D2" presStyleIdx="2" presStyleCnt="5"/>
      <dgm:spPr/>
      <dgm:t>
        <a:bodyPr/>
        <a:lstStyle/>
        <a:p>
          <a:endParaRPr lang="es-MX"/>
        </a:p>
      </dgm:t>
    </dgm:pt>
    <dgm:pt modelId="{DE3BD35F-0E2E-4DA6-BCC1-3F6DD487351C}" type="pres">
      <dgm:prSet presAssocID="{3F6184D6-36D2-4D15-A784-012327BAF3B0}" presName="root2" presStyleCnt="0"/>
      <dgm:spPr/>
    </dgm:pt>
    <dgm:pt modelId="{BA690869-5EA9-4675-A07E-4D33C7594939}" type="pres">
      <dgm:prSet presAssocID="{3F6184D6-36D2-4D15-A784-012327BAF3B0}" presName="LevelTwoTextNode" presStyleLbl="node2" presStyleIdx="2" presStyleCnt="5">
        <dgm:presLayoutVars>
          <dgm:chPref val="3"/>
        </dgm:presLayoutVars>
      </dgm:prSet>
      <dgm:spPr/>
      <dgm:t>
        <a:bodyPr/>
        <a:lstStyle/>
        <a:p>
          <a:endParaRPr lang="es-MX"/>
        </a:p>
      </dgm:t>
    </dgm:pt>
    <dgm:pt modelId="{A1B79F58-7712-43D9-914F-5B22187670FF}" type="pres">
      <dgm:prSet presAssocID="{3F6184D6-36D2-4D15-A784-012327BAF3B0}" presName="level3hierChild" presStyleCnt="0"/>
      <dgm:spPr/>
    </dgm:pt>
    <dgm:pt modelId="{E2335AD2-12E2-4E0D-AB12-18372D4225B1}" type="pres">
      <dgm:prSet presAssocID="{CFF54CF2-4273-46D3-9A81-E37AB9F5D74A}" presName="conn2-1" presStyleLbl="parChTrans1D2" presStyleIdx="3" presStyleCnt="5"/>
      <dgm:spPr/>
      <dgm:t>
        <a:bodyPr/>
        <a:lstStyle/>
        <a:p>
          <a:endParaRPr lang="es-MX"/>
        </a:p>
      </dgm:t>
    </dgm:pt>
    <dgm:pt modelId="{836B04C4-D8D3-48D5-898F-F70F6A2D9EDF}" type="pres">
      <dgm:prSet presAssocID="{CFF54CF2-4273-46D3-9A81-E37AB9F5D74A}" presName="connTx" presStyleLbl="parChTrans1D2" presStyleIdx="3" presStyleCnt="5"/>
      <dgm:spPr/>
      <dgm:t>
        <a:bodyPr/>
        <a:lstStyle/>
        <a:p>
          <a:endParaRPr lang="es-MX"/>
        </a:p>
      </dgm:t>
    </dgm:pt>
    <dgm:pt modelId="{74D0FE70-1C96-4A11-AB01-B7E422BF146B}" type="pres">
      <dgm:prSet presAssocID="{FFDDB196-F1D4-44F9-9444-18DBD2C08B0F}" presName="root2" presStyleCnt="0"/>
      <dgm:spPr/>
    </dgm:pt>
    <dgm:pt modelId="{705B4BF0-8054-46B6-9D29-B4D6128D1D24}" type="pres">
      <dgm:prSet presAssocID="{FFDDB196-F1D4-44F9-9444-18DBD2C08B0F}" presName="LevelTwoTextNode" presStyleLbl="node2" presStyleIdx="3" presStyleCnt="5" custLinFactNeighborX="-2346" custLinFactNeighborY="3602">
        <dgm:presLayoutVars>
          <dgm:chPref val="3"/>
        </dgm:presLayoutVars>
      </dgm:prSet>
      <dgm:spPr/>
      <dgm:t>
        <a:bodyPr/>
        <a:lstStyle/>
        <a:p>
          <a:endParaRPr lang="es-MX"/>
        </a:p>
      </dgm:t>
    </dgm:pt>
    <dgm:pt modelId="{CDE58FC5-9AEE-492F-8BB3-DF76D32507F4}" type="pres">
      <dgm:prSet presAssocID="{FFDDB196-F1D4-44F9-9444-18DBD2C08B0F}" presName="level3hierChild" presStyleCnt="0"/>
      <dgm:spPr/>
    </dgm:pt>
    <dgm:pt modelId="{60CB0A3E-5653-455F-80A8-7C970FEF407D}" type="pres">
      <dgm:prSet presAssocID="{65F387E7-F8F9-458B-B6FF-D4AADC715159}" presName="conn2-1" presStyleLbl="parChTrans1D2" presStyleIdx="4" presStyleCnt="5"/>
      <dgm:spPr/>
      <dgm:t>
        <a:bodyPr/>
        <a:lstStyle/>
        <a:p>
          <a:endParaRPr lang="es-MX"/>
        </a:p>
      </dgm:t>
    </dgm:pt>
    <dgm:pt modelId="{F81132B7-EDB6-41A4-88DB-2C4A70854592}" type="pres">
      <dgm:prSet presAssocID="{65F387E7-F8F9-458B-B6FF-D4AADC715159}" presName="connTx" presStyleLbl="parChTrans1D2" presStyleIdx="4" presStyleCnt="5"/>
      <dgm:spPr/>
      <dgm:t>
        <a:bodyPr/>
        <a:lstStyle/>
        <a:p>
          <a:endParaRPr lang="es-MX"/>
        </a:p>
      </dgm:t>
    </dgm:pt>
    <dgm:pt modelId="{D1D3694D-3AF8-4E62-8D91-5BD62D3E9033}" type="pres">
      <dgm:prSet presAssocID="{52608261-4180-4DD9-B7AD-392C38409101}" presName="root2" presStyleCnt="0"/>
      <dgm:spPr/>
    </dgm:pt>
    <dgm:pt modelId="{ABDC7BC3-89DE-4B90-A865-5B9BC689EFF0}" type="pres">
      <dgm:prSet presAssocID="{52608261-4180-4DD9-B7AD-392C38409101}" presName="LevelTwoTextNode" presStyleLbl="node2" presStyleIdx="4" presStyleCnt="5">
        <dgm:presLayoutVars>
          <dgm:chPref val="3"/>
        </dgm:presLayoutVars>
      </dgm:prSet>
      <dgm:spPr/>
      <dgm:t>
        <a:bodyPr/>
        <a:lstStyle/>
        <a:p>
          <a:endParaRPr lang="es-MX"/>
        </a:p>
      </dgm:t>
    </dgm:pt>
    <dgm:pt modelId="{0E57626E-96A7-41E4-A940-1B388B779F40}" type="pres">
      <dgm:prSet presAssocID="{52608261-4180-4DD9-B7AD-392C38409101}" presName="level3hierChild" presStyleCnt="0"/>
      <dgm:spPr/>
    </dgm:pt>
  </dgm:ptLst>
  <dgm:cxnLst>
    <dgm:cxn modelId="{039387BC-427D-4D89-8240-E12451ED0C6C}" type="presOf" srcId="{A97A7E8C-37AB-443F-8980-6052C76B5C36}" destId="{D0F06D1E-A5C8-42E7-91AF-C17B968A9F4F}" srcOrd="0" destOrd="0" presId="urn:microsoft.com/office/officeart/2005/8/layout/hierarchy2"/>
    <dgm:cxn modelId="{CFDDB167-3972-4B57-84E5-381CFBC339A7}" srcId="{E6446A15-729D-48B3-BFEB-BBB36EBF251C}" destId="{FFDDB196-F1D4-44F9-9444-18DBD2C08B0F}" srcOrd="3" destOrd="0" parTransId="{CFF54CF2-4273-46D3-9A81-E37AB9F5D74A}" sibTransId="{418AD512-DB01-48D6-A4D5-1ED38FAFA752}"/>
    <dgm:cxn modelId="{F64803F1-CBF4-4083-A5F9-02A49754614C}" type="presOf" srcId="{65F387E7-F8F9-458B-B6FF-D4AADC715159}" destId="{F81132B7-EDB6-41A4-88DB-2C4A70854592}" srcOrd="1" destOrd="0" presId="urn:microsoft.com/office/officeart/2005/8/layout/hierarchy2"/>
    <dgm:cxn modelId="{F66591E2-3D39-40D4-B62E-A526A918BA0E}" type="presOf" srcId="{D9FAE19D-3778-4CA3-B58B-7AD0C368D633}" destId="{C39A14D2-46D7-46D8-BB7B-D2AC6761AD00}" srcOrd="0" destOrd="0" presId="urn:microsoft.com/office/officeart/2005/8/layout/hierarchy2"/>
    <dgm:cxn modelId="{533CC18E-8B69-40C6-B951-201C71233616}" type="presOf" srcId="{E6446A15-729D-48B3-BFEB-BBB36EBF251C}" destId="{BBBC6F9A-EAD3-4DF5-8DA1-7DD4E47DECEC}" srcOrd="0" destOrd="0" presId="urn:microsoft.com/office/officeart/2005/8/layout/hierarchy2"/>
    <dgm:cxn modelId="{B25E8F59-2E58-4D8F-8128-9BA150FC61D8}" srcId="{B85EE67B-472C-460C-AA21-7BDE2CEF353C}" destId="{E6446A15-729D-48B3-BFEB-BBB36EBF251C}" srcOrd="0" destOrd="0" parTransId="{21D6953A-EF8F-4DD6-A843-9C94E6FDBD5B}" sibTransId="{3D5D4E75-1247-4F50-93B1-435D5F382110}"/>
    <dgm:cxn modelId="{B516E7B5-CE6D-4551-90FC-5FF1DF8F58BA}" srcId="{E6446A15-729D-48B3-BFEB-BBB36EBF251C}" destId="{A97A7E8C-37AB-443F-8980-6052C76B5C36}" srcOrd="0" destOrd="0" parTransId="{E0622FC0-EBB5-4183-ACDE-59DFF7CCB4E8}" sibTransId="{F1987E16-7851-4E46-852E-BE1AAE37E17F}"/>
    <dgm:cxn modelId="{E7666812-8A4B-44E6-A721-3984C1186458}" type="presOf" srcId="{B85EE67B-472C-460C-AA21-7BDE2CEF353C}" destId="{361E026F-4230-4BD8-98FE-774AAD8F87FC}" srcOrd="0" destOrd="0" presId="urn:microsoft.com/office/officeart/2005/8/layout/hierarchy2"/>
    <dgm:cxn modelId="{C7CBAB2F-9862-4D5F-B5D7-1DE64742C470}" srcId="{E6446A15-729D-48B3-BFEB-BBB36EBF251C}" destId="{38459EDA-AA1F-4AD0-9B7F-D414EFF87C81}" srcOrd="1" destOrd="0" parTransId="{D9FAE19D-3778-4CA3-B58B-7AD0C368D633}" sibTransId="{5A23D684-3ED6-40B8-A0BC-EC8B49390EC1}"/>
    <dgm:cxn modelId="{AA6DBDAC-14BE-406C-8B1F-02D1011BDF64}" type="presOf" srcId="{E0622FC0-EBB5-4183-ACDE-59DFF7CCB4E8}" destId="{DF4D8F66-388A-4BE4-BDE2-4FF435972905}" srcOrd="1" destOrd="0" presId="urn:microsoft.com/office/officeart/2005/8/layout/hierarchy2"/>
    <dgm:cxn modelId="{5FF226FB-28F0-4CC1-9149-25629326C654}" type="presOf" srcId="{E0622FC0-EBB5-4183-ACDE-59DFF7CCB4E8}" destId="{CBBA0E23-7C5F-4236-94BA-3CDB7D76503E}" srcOrd="0" destOrd="0" presId="urn:microsoft.com/office/officeart/2005/8/layout/hierarchy2"/>
    <dgm:cxn modelId="{EBEFA905-E2D0-49E3-A3A0-2961FB975992}" srcId="{E6446A15-729D-48B3-BFEB-BBB36EBF251C}" destId="{3F6184D6-36D2-4D15-A784-012327BAF3B0}" srcOrd="2" destOrd="0" parTransId="{EF536A25-A02B-4254-8095-6FB6451F3AA0}" sibTransId="{AF4D2C29-1B42-42A4-ADEA-DC164CEA7855}"/>
    <dgm:cxn modelId="{79941A31-E0D7-41E4-B88B-22E686131F93}" type="presOf" srcId="{52608261-4180-4DD9-B7AD-392C38409101}" destId="{ABDC7BC3-89DE-4B90-A865-5B9BC689EFF0}" srcOrd="0" destOrd="0" presId="urn:microsoft.com/office/officeart/2005/8/layout/hierarchy2"/>
    <dgm:cxn modelId="{50DBB989-6FDC-4215-9817-30D7FB533DCA}" type="presOf" srcId="{CFF54CF2-4273-46D3-9A81-E37AB9F5D74A}" destId="{836B04C4-D8D3-48D5-898F-F70F6A2D9EDF}" srcOrd="1" destOrd="0" presId="urn:microsoft.com/office/officeart/2005/8/layout/hierarchy2"/>
    <dgm:cxn modelId="{219A4F5B-46B5-4A41-8D62-C8D809F23D2E}" type="presOf" srcId="{3F6184D6-36D2-4D15-A784-012327BAF3B0}" destId="{BA690869-5EA9-4675-A07E-4D33C7594939}" srcOrd="0" destOrd="0" presId="urn:microsoft.com/office/officeart/2005/8/layout/hierarchy2"/>
    <dgm:cxn modelId="{5957B410-8B9D-47BC-A640-0BBBDB8EFB56}" type="presOf" srcId="{EF536A25-A02B-4254-8095-6FB6451F3AA0}" destId="{7B0E8E2E-52E5-4180-AD83-5430E85EDCA4}" srcOrd="1" destOrd="0" presId="urn:microsoft.com/office/officeart/2005/8/layout/hierarchy2"/>
    <dgm:cxn modelId="{5B09B515-EDE1-4371-8675-863EB8BE8A82}" type="presOf" srcId="{FFDDB196-F1D4-44F9-9444-18DBD2C08B0F}" destId="{705B4BF0-8054-46B6-9D29-B4D6128D1D24}" srcOrd="0" destOrd="0" presId="urn:microsoft.com/office/officeart/2005/8/layout/hierarchy2"/>
    <dgm:cxn modelId="{B4EEF97E-AF41-46E5-9825-F85E98D7DA9F}" type="presOf" srcId="{65F387E7-F8F9-458B-B6FF-D4AADC715159}" destId="{60CB0A3E-5653-455F-80A8-7C970FEF407D}" srcOrd="0" destOrd="0" presId="urn:microsoft.com/office/officeart/2005/8/layout/hierarchy2"/>
    <dgm:cxn modelId="{986ED236-8AA2-4DD9-9174-BE7118BD7F62}" type="presOf" srcId="{CFF54CF2-4273-46D3-9A81-E37AB9F5D74A}" destId="{E2335AD2-12E2-4E0D-AB12-18372D4225B1}" srcOrd="0" destOrd="0" presId="urn:microsoft.com/office/officeart/2005/8/layout/hierarchy2"/>
    <dgm:cxn modelId="{95E109DC-3934-4839-A010-D8A6E3BB1859}" type="presOf" srcId="{D9FAE19D-3778-4CA3-B58B-7AD0C368D633}" destId="{F546937D-63C1-4D1D-8C94-4495A46A10DD}" srcOrd="1" destOrd="0" presId="urn:microsoft.com/office/officeart/2005/8/layout/hierarchy2"/>
    <dgm:cxn modelId="{2483065A-3060-4D20-A881-83A99BF372AD}" type="presOf" srcId="{38459EDA-AA1F-4AD0-9B7F-D414EFF87C81}" destId="{525AAC79-235D-4601-AA8E-057C4B8F2C54}" srcOrd="0" destOrd="0" presId="urn:microsoft.com/office/officeart/2005/8/layout/hierarchy2"/>
    <dgm:cxn modelId="{86ED73C2-79AD-477C-B0E9-88F6C47F2CAA}" type="presOf" srcId="{EF536A25-A02B-4254-8095-6FB6451F3AA0}" destId="{4286E099-2A8F-4EC6-860C-DB69D0475D64}" srcOrd="0" destOrd="0" presId="urn:microsoft.com/office/officeart/2005/8/layout/hierarchy2"/>
    <dgm:cxn modelId="{16F01BF7-0376-4FF4-8582-0CE30CBB796B}" srcId="{E6446A15-729D-48B3-BFEB-BBB36EBF251C}" destId="{52608261-4180-4DD9-B7AD-392C38409101}" srcOrd="4" destOrd="0" parTransId="{65F387E7-F8F9-458B-B6FF-D4AADC715159}" sibTransId="{747ADFC8-D3D9-4BFA-9813-438300420DDA}"/>
    <dgm:cxn modelId="{2ABF9419-72DA-4980-A886-45D2C6AD9360}" type="presParOf" srcId="{361E026F-4230-4BD8-98FE-774AAD8F87FC}" destId="{59B5A04B-D632-4C2F-9B65-B2C022CC8BA3}" srcOrd="0" destOrd="0" presId="urn:microsoft.com/office/officeart/2005/8/layout/hierarchy2"/>
    <dgm:cxn modelId="{E37B8D61-6AF7-4727-A868-1B728F2B30E3}" type="presParOf" srcId="{59B5A04B-D632-4C2F-9B65-B2C022CC8BA3}" destId="{BBBC6F9A-EAD3-4DF5-8DA1-7DD4E47DECEC}" srcOrd="0" destOrd="0" presId="urn:microsoft.com/office/officeart/2005/8/layout/hierarchy2"/>
    <dgm:cxn modelId="{AA0371FD-573C-42F6-B4EF-A14C2B4BF427}" type="presParOf" srcId="{59B5A04B-D632-4C2F-9B65-B2C022CC8BA3}" destId="{062B9EFF-C926-4F67-8E33-BC40299FC781}" srcOrd="1" destOrd="0" presId="urn:microsoft.com/office/officeart/2005/8/layout/hierarchy2"/>
    <dgm:cxn modelId="{D204016D-1BD0-408B-8BC4-D6A507929807}" type="presParOf" srcId="{062B9EFF-C926-4F67-8E33-BC40299FC781}" destId="{CBBA0E23-7C5F-4236-94BA-3CDB7D76503E}" srcOrd="0" destOrd="0" presId="urn:microsoft.com/office/officeart/2005/8/layout/hierarchy2"/>
    <dgm:cxn modelId="{B0B95A4F-D5AC-43E6-845A-F1ECA259D767}" type="presParOf" srcId="{CBBA0E23-7C5F-4236-94BA-3CDB7D76503E}" destId="{DF4D8F66-388A-4BE4-BDE2-4FF435972905}" srcOrd="0" destOrd="0" presId="urn:microsoft.com/office/officeart/2005/8/layout/hierarchy2"/>
    <dgm:cxn modelId="{2D136103-D8F0-41FD-AE09-8C7AF9540176}" type="presParOf" srcId="{062B9EFF-C926-4F67-8E33-BC40299FC781}" destId="{5A47900E-DD09-409B-8FB4-BAD70A79CF92}" srcOrd="1" destOrd="0" presId="urn:microsoft.com/office/officeart/2005/8/layout/hierarchy2"/>
    <dgm:cxn modelId="{257C73B8-F49C-49F8-A298-103B44CC6A33}" type="presParOf" srcId="{5A47900E-DD09-409B-8FB4-BAD70A79CF92}" destId="{D0F06D1E-A5C8-42E7-91AF-C17B968A9F4F}" srcOrd="0" destOrd="0" presId="urn:microsoft.com/office/officeart/2005/8/layout/hierarchy2"/>
    <dgm:cxn modelId="{CED46B8E-44B8-4609-9392-D1A20D24434B}" type="presParOf" srcId="{5A47900E-DD09-409B-8FB4-BAD70A79CF92}" destId="{0CC7AB79-23D7-413C-8D11-0CED6BC1A8AD}" srcOrd="1" destOrd="0" presId="urn:microsoft.com/office/officeart/2005/8/layout/hierarchy2"/>
    <dgm:cxn modelId="{5B4A29A0-AA3D-48EC-A438-9F829E1206FD}" type="presParOf" srcId="{062B9EFF-C926-4F67-8E33-BC40299FC781}" destId="{C39A14D2-46D7-46D8-BB7B-D2AC6761AD00}" srcOrd="2" destOrd="0" presId="urn:microsoft.com/office/officeart/2005/8/layout/hierarchy2"/>
    <dgm:cxn modelId="{3D2A9EF8-46D3-46D4-B958-F099E98EF6EF}" type="presParOf" srcId="{C39A14D2-46D7-46D8-BB7B-D2AC6761AD00}" destId="{F546937D-63C1-4D1D-8C94-4495A46A10DD}" srcOrd="0" destOrd="0" presId="urn:microsoft.com/office/officeart/2005/8/layout/hierarchy2"/>
    <dgm:cxn modelId="{FABD9E15-9B02-4727-9719-F899C826D86E}" type="presParOf" srcId="{062B9EFF-C926-4F67-8E33-BC40299FC781}" destId="{980B0C60-2E9A-4032-9224-BD0415014654}" srcOrd="3" destOrd="0" presId="urn:microsoft.com/office/officeart/2005/8/layout/hierarchy2"/>
    <dgm:cxn modelId="{B8DDA0EC-9AA8-4809-8225-1F48E9AA22D9}" type="presParOf" srcId="{980B0C60-2E9A-4032-9224-BD0415014654}" destId="{525AAC79-235D-4601-AA8E-057C4B8F2C54}" srcOrd="0" destOrd="0" presId="urn:microsoft.com/office/officeart/2005/8/layout/hierarchy2"/>
    <dgm:cxn modelId="{215DC8A3-39D7-4107-BE47-3B06BA95E15F}" type="presParOf" srcId="{980B0C60-2E9A-4032-9224-BD0415014654}" destId="{C871150B-CFA9-41D6-A252-CB43D35A4847}" srcOrd="1" destOrd="0" presId="urn:microsoft.com/office/officeart/2005/8/layout/hierarchy2"/>
    <dgm:cxn modelId="{5756650A-6EA5-477B-BEE0-138C23666ABC}" type="presParOf" srcId="{062B9EFF-C926-4F67-8E33-BC40299FC781}" destId="{4286E099-2A8F-4EC6-860C-DB69D0475D64}" srcOrd="4" destOrd="0" presId="urn:microsoft.com/office/officeart/2005/8/layout/hierarchy2"/>
    <dgm:cxn modelId="{288549E1-EF67-4EF3-A738-91E446797010}" type="presParOf" srcId="{4286E099-2A8F-4EC6-860C-DB69D0475D64}" destId="{7B0E8E2E-52E5-4180-AD83-5430E85EDCA4}" srcOrd="0" destOrd="0" presId="urn:microsoft.com/office/officeart/2005/8/layout/hierarchy2"/>
    <dgm:cxn modelId="{B78442AB-E2F5-4A48-949F-88FCFD800E2D}" type="presParOf" srcId="{062B9EFF-C926-4F67-8E33-BC40299FC781}" destId="{DE3BD35F-0E2E-4DA6-BCC1-3F6DD487351C}" srcOrd="5" destOrd="0" presId="urn:microsoft.com/office/officeart/2005/8/layout/hierarchy2"/>
    <dgm:cxn modelId="{85E34D67-FC2D-4286-84AF-D51EF68D3E23}" type="presParOf" srcId="{DE3BD35F-0E2E-4DA6-BCC1-3F6DD487351C}" destId="{BA690869-5EA9-4675-A07E-4D33C7594939}" srcOrd="0" destOrd="0" presId="urn:microsoft.com/office/officeart/2005/8/layout/hierarchy2"/>
    <dgm:cxn modelId="{66FA16E9-9113-4B61-93F6-D924BF51D66E}" type="presParOf" srcId="{DE3BD35F-0E2E-4DA6-BCC1-3F6DD487351C}" destId="{A1B79F58-7712-43D9-914F-5B22187670FF}" srcOrd="1" destOrd="0" presId="urn:microsoft.com/office/officeart/2005/8/layout/hierarchy2"/>
    <dgm:cxn modelId="{F2D94EE7-AAB7-48D2-A373-8CF5098A2F8D}" type="presParOf" srcId="{062B9EFF-C926-4F67-8E33-BC40299FC781}" destId="{E2335AD2-12E2-4E0D-AB12-18372D4225B1}" srcOrd="6" destOrd="0" presId="urn:microsoft.com/office/officeart/2005/8/layout/hierarchy2"/>
    <dgm:cxn modelId="{62182F82-2515-471E-833F-E7AF391B6A47}" type="presParOf" srcId="{E2335AD2-12E2-4E0D-AB12-18372D4225B1}" destId="{836B04C4-D8D3-48D5-898F-F70F6A2D9EDF}" srcOrd="0" destOrd="0" presId="urn:microsoft.com/office/officeart/2005/8/layout/hierarchy2"/>
    <dgm:cxn modelId="{45B26E91-D488-471F-8C21-E4F45028E39C}" type="presParOf" srcId="{062B9EFF-C926-4F67-8E33-BC40299FC781}" destId="{74D0FE70-1C96-4A11-AB01-B7E422BF146B}" srcOrd="7" destOrd="0" presId="urn:microsoft.com/office/officeart/2005/8/layout/hierarchy2"/>
    <dgm:cxn modelId="{EB990DAD-64A1-4D1E-BC44-D25E60AB267F}" type="presParOf" srcId="{74D0FE70-1C96-4A11-AB01-B7E422BF146B}" destId="{705B4BF0-8054-46B6-9D29-B4D6128D1D24}" srcOrd="0" destOrd="0" presId="urn:microsoft.com/office/officeart/2005/8/layout/hierarchy2"/>
    <dgm:cxn modelId="{E18C002C-80F5-41E4-AD09-87D3CCD40B14}" type="presParOf" srcId="{74D0FE70-1C96-4A11-AB01-B7E422BF146B}" destId="{CDE58FC5-9AEE-492F-8BB3-DF76D32507F4}" srcOrd="1" destOrd="0" presId="urn:microsoft.com/office/officeart/2005/8/layout/hierarchy2"/>
    <dgm:cxn modelId="{C35537F7-8E4E-4BFB-81E8-99E6BAE88BB9}" type="presParOf" srcId="{062B9EFF-C926-4F67-8E33-BC40299FC781}" destId="{60CB0A3E-5653-455F-80A8-7C970FEF407D}" srcOrd="8" destOrd="0" presId="urn:microsoft.com/office/officeart/2005/8/layout/hierarchy2"/>
    <dgm:cxn modelId="{4DCBD883-EEB4-48D5-9FBD-8366E7228681}" type="presParOf" srcId="{60CB0A3E-5653-455F-80A8-7C970FEF407D}" destId="{F81132B7-EDB6-41A4-88DB-2C4A70854592}" srcOrd="0" destOrd="0" presId="urn:microsoft.com/office/officeart/2005/8/layout/hierarchy2"/>
    <dgm:cxn modelId="{6708EEFF-9642-45E8-8647-597967ED4B28}" type="presParOf" srcId="{062B9EFF-C926-4F67-8E33-BC40299FC781}" destId="{D1D3694D-3AF8-4E62-8D91-5BD62D3E9033}" srcOrd="9" destOrd="0" presId="urn:microsoft.com/office/officeart/2005/8/layout/hierarchy2"/>
    <dgm:cxn modelId="{C673D8D9-7A68-4B59-86A7-4C8AACA3B1D5}" type="presParOf" srcId="{D1D3694D-3AF8-4E62-8D91-5BD62D3E9033}" destId="{ABDC7BC3-89DE-4B90-A865-5B9BC689EFF0}" srcOrd="0" destOrd="0" presId="urn:microsoft.com/office/officeart/2005/8/layout/hierarchy2"/>
    <dgm:cxn modelId="{639A6A7B-BE7F-4A92-B59C-122249D1A110}" type="presParOf" srcId="{D1D3694D-3AF8-4E62-8D91-5BD62D3E9033}" destId="{0E57626E-96A7-41E4-A940-1B388B779F4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178D67B-F4BE-4750-9EDA-D67BFF10D24E}" type="doc">
      <dgm:prSet loTypeId="urn:microsoft.com/office/officeart/2008/layout/BubblePictureList" loCatId="picture" qsTypeId="urn:microsoft.com/office/officeart/2005/8/quickstyle/3d1" qsCatId="3D" csTypeId="urn:microsoft.com/office/officeart/2005/8/colors/colorful5" csCatId="colorful" phldr="1"/>
      <dgm:spPr/>
      <dgm:t>
        <a:bodyPr/>
        <a:lstStyle/>
        <a:p>
          <a:endParaRPr lang="es-MX"/>
        </a:p>
      </dgm:t>
    </dgm:pt>
    <dgm:pt modelId="{565DEF46-8881-41BC-83B3-4B97E3153E9A}">
      <dgm:prSet phldrT="[Texto]" custT="1"/>
      <dgm:spPr/>
      <dgm:t>
        <a:bodyPr/>
        <a:lstStyle/>
        <a:p>
          <a:r>
            <a:rPr lang="es-MX" sz="2800" b="1" cap="none" spc="0" dirty="0">
              <a:ln w="0"/>
              <a:solidFill>
                <a:schemeClr val="tx1"/>
              </a:solidFill>
              <a:effectLst>
                <a:outerShdw blurRad="38100" dist="19050" dir="2700000" algn="tl" rotWithShape="0">
                  <a:schemeClr val="dk1">
                    <a:alpha val="40000"/>
                  </a:schemeClr>
                </a:outerShdw>
              </a:effectLst>
            </a:rPr>
            <a:t>Se deposita en un solo individuo.</a:t>
          </a:r>
        </a:p>
      </dgm:t>
    </dgm:pt>
    <dgm:pt modelId="{C8841B69-9180-4F96-A22D-E8F3EF10C3C5}" type="parTrans" cxnId="{A7255720-D41A-4641-8AD7-D3219EAC8641}">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AE49864D-A7DC-48EB-8ADE-2D86B128F3A1}" type="sibTrans" cxnId="{A7255720-D41A-4641-8AD7-D3219EAC8641}">
      <dgm:prSet/>
      <dgm:spPr>
        <a:blipFill rotWithShape="1">
          <a:blip xmlns:r="http://schemas.openxmlformats.org/officeDocument/2006/relationships" r:embed="rId1"/>
          <a:stretch>
            <a:fillRect/>
          </a:stretch>
        </a:blipFill>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D13E6A8B-F874-4435-9027-CD387B858DBF}">
      <dgm:prSet phldrT="[Texto]"/>
      <dgm:spPr/>
      <dgm:t>
        <a:bodyPr/>
        <a:lstStyle/>
        <a:p>
          <a:r>
            <a:rPr lang="es-MX" b="1" cap="none" spc="0" dirty="0">
              <a:ln w="0"/>
              <a:solidFill>
                <a:schemeClr val="tx1"/>
              </a:solidFill>
              <a:effectLst>
                <a:outerShdw blurRad="38100" dist="19050" dir="2700000" algn="tl" rotWithShape="0">
                  <a:schemeClr val="dk1">
                    <a:alpha val="40000"/>
                  </a:schemeClr>
                </a:outerShdw>
              </a:effectLst>
            </a:rPr>
            <a:t>Funge como jefe de estado representando a la nación.</a:t>
          </a:r>
        </a:p>
      </dgm:t>
    </dgm:pt>
    <dgm:pt modelId="{1DD96DF3-DEB7-4708-871C-F35D3DDC5A3F}" type="parTrans" cxnId="{07CA4690-A497-49DE-93AF-E143B7AA34F9}">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2B9CA513-D33F-47E9-A747-94F43DD21572}" type="sibTrans" cxnId="{07CA4690-A497-49DE-93AF-E143B7AA34F9}">
      <dgm:prSet/>
      <dgm:spPr>
        <a:blipFill rotWithShape="1">
          <a:blip xmlns:r="http://schemas.openxmlformats.org/officeDocument/2006/relationships" r:embed="rId2"/>
          <a:stretch>
            <a:fillRect/>
          </a:stretch>
        </a:blipFill>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BE3D027A-7F91-4CEB-B68B-2B4E45A28337}">
      <dgm:prSet phldrT="[Texto]"/>
      <dgm:spPr/>
      <dgm:t>
        <a:bodyPr/>
        <a:lstStyle/>
        <a:p>
          <a:r>
            <a:rPr lang="es-MX" b="1" cap="none" spc="0" dirty="0">
              <a:ln w="0"/>
              <a:solidFill>
                <a:schemeClr val="tx1"/>
              </a:solidFill>
              <a:effectLst>
                <a:outerShdw blurRad="38100" dist="19050" dir="2700000" algn="tl" rotWithShape="0">
                  <a:schemeClr val="dk1">
                    <a:alpha val="40000"/>
                  </a:schemeClr>
                </a:outerShdw>
              </a:effectLst>
            </a:rPr>
            <a:t>I. Secretaría particular del presidente de la republica.</a:t>
          </a:r>
        </a:p>
      </dgm:t>
    </dgm:pt>
    <dgm:pt modelId="{C1124A3C-C456-4EFA-95C4-BAE4D22159B2}" type="parTrans" cxnId="{9036483F-EE28-4935-9E42-F798C31156BB}">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CB55C861-EF1D-4CA7-96AA-8C122DF3D207}" type="sibTrans" cxnId="{9036483F-EE28-4935-9E42-F798C31156BB}">
      <dgm:prSet/>
      <dgm:spPr>
        <a:blipFill rotWithShape="1">
          <a:blip xmlns:r="http://schemas.openxmlformats.org/officeDocument/2006/relationships" r:embed="rId3"/>
          <a:stretch>
            <a:fillRect/>
          </a:stretch>
        </a:blipFill>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D18E320A-DD46-4F7A-BECB-DD1A48123319}">
      <dgm:prSet phldrT="[Texto]"/>
      <dgm:spPr/>
      <dgm:t>
        <a:bodyPr/>
        <a:lstStyle/>
        <a:p>
          <a:r>
            <a:rPr lang="es-MX" b="1" cap="none" spc="0" dirty="0">
              <a:ln w="0"/>
              <a:solidFill>
                <a:schemeClr val="tx1"/>
              </a:solidFill>
              <a:effectLst>
                <a:outerShdw blurRad="38100" dist="19050" dir="2700000" algn="tl" rotWithShape="0">
                  <a:schemeClr val="dk1">
                    <a:alpha val="40000"/>
                  </a:schemeClr>
                </a:outerShdw>
              </a:effectLst>
            </a:rPr>
            <a:t>II. Coordinación de gabinetes y proyectos especiales.</a:t>
          </a:r>
        </a:p>
      </dgm:t>
    </dgm:pt>
    <dgm:pt modelId="{7C0FD374-428C-4AAF-9B08-CA8FDDE4E04F}" type="parTrans" cxnId="{F0B233D3-D62B-4079-8466-56DF85E151E1}">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B13AA47D-A70C-4A4C-B0AC-F13983A8B102}" type="sibTrans" cxnId="{F0B233D3-D62B-4079-8466-56DF85E151E1}">
      <dgm:prSet/>
      <dgm:spPr>
        <a:blipFill rotWithShape="1">
          <a:blip xmlns:r="http://schemas.openxmlformats.org/officeDocument/2006/relationships" r:embed="rId4"/>
          <a:stretch>
            <a:fillRect/>
          </a:stretch>
        </a:blipFill>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29B07028-13F8-413A-9BF8-80E9535E094C}" type="pres">
      <dgm:prSet presAssocID="{0178D67B-F4BE-4750-9EDA-D67BFF10D24E}" presName="Name0" presStyleCnt="0">
        <dgm:presLayoutVars>
          <dgm:chMax val="8"/>
          <dgm:chPref val="8"/>
          <dgm:dir/>
        </dgm:presLayoutVars>
      </dgm:prSet>
      <dgm:spPr/>
      <dgm:t>
        <a:bodyPr/>
        <a:lstStyle/>
        <a:p>
          <a:endParaRPr lang="es-MX"/>
        </a:p>
      </dgm:t>
    </dgm:pt>
    <dgm:pt modelId="{485E4148-2D21-4A7D-99EB-90984688A24B}" type="pres">
      <dgm:prSet presAssocID="{565DEF46-8881-41BC-83B3-4B97E3153E9A}" presName="parent_text_1" presStyleLbl="revTx" presStyleIdx="0" presStyleCnt="4">
        <dgm:presLayoutVars>
          <dgm:chMax val="0"/>
          <dgm:chPref val="0"/>
          <dgm:bulletEnabled val="1"/>
        </dgm:presLayoutVars>
      </dgm:prSet>
      <dgm:spPr/>
      <dgm:t>
        <a:bodyPr/>
        <a:lstStyle/>
        <a:p>
          <a:endParaRPr lang="es-MX"/>
        </a:p>
      </dgm:t>
    </dgm:pt>
    <dgm:pt modelId="{111C9078-859E-472C-A5FE-E892CFCE8872}" type="pres">
      <dgm:prSet presAssocID="{565DEF46-8881-41BC-83B3-4B97E3153E9A}" presName="image_accent_1" presStyleCnt="0"/>
      <dgm:spPr/>
    </dgm:pt>
    <dgm:pt modelId="{F6900B48-1BF5-4575-BD92-279939C31B04}" type="pres">
      <dgm:prSet presAssocID="{565DEF46-8881-41BC-83B3-4B97E3153E9A}" presName="imageAccentRepeatNode" presStyleLbl="alignNode1" presStyleIdx="0" presStyleCnt="8"/>
      <dgm:spPr/>
    </dgm:pt>
    <dgm:pt modelId="{126A01D0-ED56-4E0C-90A3-23B2F3BB39CB}" type="pres">
      <dgm:prSet presAssocID="{565DEF46-8881-41BC-83B3-4B97E3153E9A}" presName="accent_1" presStyleLbl="alignNode1" presStyleIdx="1" presStyleCnt="8"/>
      <dgm:spPr/>
    </dgm:pt>
    <dgm:pt modelId="{59F3580D-9B3D-425C-A10C-C651EC4465E0}" type="pres">
      <dgm:prSet presAssocID="{AE49864D-A7DC-48EB-8ADE-2D86B128F3A1}" presName="image_1" presStyleCnt="0"/>
      <dgm:spPr/>
    </dgm:pt>
    <dgm:pt modelId="{E6885B8F-23BC-49A1-995B-80E3DE9AF64E}" type="pres">
      <dgm:prSet presAssocID="{AE49864D-A7DC-48EB-8ADE-2D86B128F3A1}" presName="imageRepeatNode" presStyleLbl="fgImgPlace1" presStyleIdx="0" presStyleCnt="4"/>
      <dgm:spPr/>
      <dgm:t>
        <a:bodyPr/>
        <a:lstStyle/>
        <a:p>
          <a:endParaRPr lang="es-MX"/>
        </a:p>
      </dgm:t>
    </dgm:pt>
    <dgm:pt modelId="{28C80CED-C4F8-4CA9-B6D2-68C3BE1C5E22}" type="pres">
      <dgm:prSet presAssocID="{D13E6A8B-F874-4435-9027-CD387B858DBF}" presName="parent_text_2" presStyleLbl="revTx" presStyleIdx="1" presStyleCnt="4">
        <dgm:presLayoutVars>
          <dgm:chMax val="0"/>
          <dgm:chPref val="0"/>
          <dgm:bulletEnabled val="1"/>
        </dgm:presLayoutVars>
      </dgm:prSet>
      <dgm:spPr/>
      <dgm:t>
        <a:bodyPr/>
        <a:lstStyle/>
        <a:p>
          <a:endParaRPr lang="es-MX"/>
        </a:p>
      </dgm:t>
    </dgm:pt>
    <dgm:pt modelId="{07B3A7F2-D1F7-453E-A776-6964FABA9421}" type="pres">
      <dgm:prSet presAssocID="{D13E6A8B-F874-4435-9027-CD387B858DBF}" presName="image_accent_2" presStyleCnt="0"/>
      <dgm:spPr/>
    </dgm:pt>
    <dgm:pt modelId="{74B7D434-6DD1-4741-8D8B-19F62377B95B}" type="pres">
      <dgm:prSet presAssocID="{D13E6A8B-F874-4435-9027-CD387B858DBF}" presName="imageAccentRepeatNode" presStyleLbl="alignNode1" presStyleIdx="2" presStyleCnt="8"/>
      <dgm:spPr/>
    </dgm:pt>
    <dgm:pt modelId="{12D7125D-3AB8-465E-9D63-820EB5C2BA55}" type="pres">
      <dgm:prSet presAssocID="{2B9CA513-D33F-47E9-A747-94F43DD21572}" presName="image_2" presStyleCnt="0"/>
      <dgm:spPr/>
    </dgm:pt>
    <dgm:pt modelId="{561BE5A6-878E-419B-BB2C-0CAB8FEC9EC7}" type="pres">
      <dgm:prSet presAssocID="{2B9CA513-D33F-47E9-A747-94F43DD21572}" presName="imageRepeatNode" presStyleLbl="fgImgPlace1" presStyleIdx="1" presStyleCnt="4"/>
      <dgm:spPr/>
      <dgm:t>
        <a:bodyPr/>
        <a:lstStyle/>
        <a:p>
          <a:endParaRPr lang="es-MX"/>
        </a:p>
      </dgm:t>
    </dgm:pt>
    <dgm:pt modelId="{34480E37-6B5E-438B-845B-FA83C2C1ECDD}" type="pres">
      <dgm:prSet presAssocID="{BE3D027A-7F91-4CEB-B68B-2B4E45A28337}" presName="image_accent_3" presStyleCnt="0"/>
      <dgm:spPr/>
    </dgm:pt>
    <dgm:pt modelId="{310D2130-9E5F-4F8B-8A11-383AF839EB30}" type="pres">
      <dgm:prSet presAssocID="{BE3D027A-7F91-4CEB-B68B-2B4E45A28337}" presName="imageAccentRepeatNode" presStyleLbl="alignNode1" presStyleIdx="3" presStyleCnt="8"/>
      <dgm:spPr/>
    </dgm:pt>
    <dgm:pt modelId="{3C3387EB-2531-4F4A-A228-3C01E2735A9B}" type="pres">
      <dgm:prSet presAssocID="{BE3D027A-7F91-4CEB-B68B-2B4E45A28337}" presName="parent_text_3" presStyleLbl="revTx" presStyleIdx="2" presStyleCnt="4">
        <dgm:presLayoutVars>
          <dgm:chMax val="0"/>
          <dgm:chPref val="0"/>
          <dgm:bulletEnabled val="1"/>
        </dgm:presLayoutVars>
      </dgm:prSet>
      <dgm:spPr/>
      <dgm:t>
        <a:bodyPr/>
        <a:lstStyle/>
        <a:p>
          <a:endParaRPr lang="es-MX"/>
        </a:p>
      </dgm:t>
    </dgm:pt>
    <dgm:pt modelId="{84CEEBD6-115B-4945-A67B-26786B9FFCBA}" type="pres">
      <dgm:prSet presAssocID="{BE3D027A-7F91-4CEB-B68B-2B4E45A28337}" presName="accent_2" presStyleLbl="alignNode1" presStyleIdx="4" presStyleCnt="8"/>
      <dgm:spPr/>
    </dgm:pt>
    <dgm:pt modelId="{22924131-3076-4059-909A-9C47901738F3}" type="pres">
      <dgm:prSet presAssocID="{BE3D027A-7F91-4CEB-B68B-2B4E45A28337}" presName="accent_3" presStyleLbl="alignNode1" presStyleIdx="5" presStyleCnt="8"/>
      <dgm:spPr/>
    </dgm:pt>
    <dgm:pt modelId="{483FC1A6-585E-4C36-99E7-66FF759F07FF}" type="pres">
      <dgm:prSet presAssocID="{CB55C861-EF1D-4CA7-96AA-8C122DF3D207}" presName="image_3" presStyleCnt="0"/>
      <dgm:spPr/>
    </dgm:pt>
    <dgm:pt modelId="{E2398240-575C-4EAD-83B0-EA8DE67DDE50}" type="pres">
      <dgm:prSet presAssocID="{CB55C861-EF1D-4CA7-96AA-8C122DF3D207}" presName="imageRepeatNode" presStyleLbl="fgImgPlace1" presStyleIdx="2" presStyleCnt="4"/>
      <dgm:spPr/>
      <dgm:t>
        <a:bodyPr/>
        <a:lstStyle/>
        <a:p>
          <a:endParaRPr lang="es-MX"/>
        </a:p>
      </dgm:t>
    </dgm:pt>
    <dgm:pt modelId="{C5B46727-5023-4631-B4F0-19010F945A24}" type="pres">
      <dgm:prSet presAssocID="{D18E320A-DD46-4F7A-BECB-DD1A48123319}" presName="image_accent_4" presStyleCnt="0"/>
      <dgm:spPr/>
    </dgm:pt>
    <dgm:pt modelId="{F3507962-CA26-4BFF-A059-383CBC58896D}" type="pres">
      <dgm:prSet presAssocID="{D18E320A-DD46-4F7A-BECB-DD1A48123319}" presName="imageAccentRepeatNode" presStyleLbl="alignNode1" presStyleIdx="6" presStyleCnt="8"/>
      <dgm:spPr/>
    </dgm:pt>
    <dgm:pt modelId="{8E5DFFAC-9CAE-48C2-8273-E6C0FF335CFC}" type="pres">
      <dgm:prSet presAssocID="{D18E320A-DD46-4F7A-BECB-DD1A48123319}" presName="parent_text_4" presStyleLbl="revTx" presStyleIdx="3" presStyleCnt="4">
        <dgm:presLayoutVars>
          <dgm:chMax val="0"/>
          <dgm:chPref val="0"/>
          <dgm:bulletEnabled val="1"/>
        </dgm:presLayoutVars>
      </dgm:prSet>
      <dgm:spPr/>
      <dgm:t>
        <a:bodyPr/>
        <a:lstStyle/>
        <a:p>
          <a:endParaRPr lang="es-MX"/>
        </a:p>
      </dgm:t>
    </dgm:pt>
    <dgm:pt modelId="{7802A15A-CDC2-4830-B3F8-51905CF0A81C}" type="pres">
      <dgm:prSet presAssocID="{D18E320A-DD46-4F7A-BECB-DD1A48123319}" presName="accent_4" presStyleLbl="alignNode1" presStyleIdx="7" presStyleCnt="8"/>
      <dgm:spPr/>
    </dgm:pt>
    <dgm:pt modelId="{E325C9C2-A70E-4021-A656-621EE3B8C3B8}" type="pres">
      <dgm:prSet presAssocID="{B13AA47D-A70C-4A4C-B0AC-F13983A8B102}" presName="image_4" presStyleCnt="0"/>
      <dgm:spPr/>
    </dgm:pt>
    <dgm:pt modelId="{A769084F-1611-4193-80C2-78505900A5DB}" type="pres">
      <dgm:prSet presAssocID="{B13AA47D-A70C-4A4C-B0AC-F13983A8B102}" presName="imageRepeatNode" presStyleLbl="fgImgPlace1" presStyleIdx="3" presStyleCnt="4"/>
      <dgm:spPr/>
      <dgm:t>
        <a:bodyPr/>
        <a:lstStyle/>
        <a:p>
          <a:endParaRPr lang="es-MX"/>
        </a:p>
      </dgm:t>
    </dgm:pt>
  </dgm:ptLst>
  <dgm:cxnLst>
    <dgm:cxn modelId="{A7255720-D41A-4641-8AD7-D3219EAC8641}" srcId="{0178D67B-F4BE-4750-9EDA-D67BFF10D24E}" destId="{565DEF46-8881-41BC-83B3-4B97E3153E9A}" srcOrd="0" destOrd="0" parTransId="{C8841B69-9180-4F96-A22D-E8F3EF10C3C5}" sibTransId="{AE49864D-A7DC-48EB-8ADE-2D86B128F3A1}"/>
    <dgm:cxn modelId="{9036483F-EE28-4935-9E42-F798C31156BB}" srcId="{0178D67B-F4BE-4750-9EDA-D67BFF10D24E}" destId="{BE3D027A-7F91-4CEB-B68B-2B4E45A28337}" srcOrd="2" destOrd="0" parTransId="{C1124A3C-C456-4EFA-95C4-BAE4D22159B2}" sibTransId="{CB55C861-EF1D-4CA7-96AA-8C122DF3D207}"/>
    <dgm:cxn modelId="{DD22E0CC-307D-424E-90B2-668EF493CE23}" type="presOf" srcId="{0178D67B-F4BE-4750-9EDA-D67BFF10D24E}" destId="{29B07028-13F8-413A-9BF8-80E9535E094C}" srcOrd="0" destOrd="0" presId="urn:microsoft.com/office/officeart/2008/layout/BubblePictureList"/>
    <dgm:cxn modelId="{63FE0109-9218-4C10-ACE2-E4762B0C1B53}" type="presOf" srcId="{BE3D027A-7F91-4CEB-B68B-2B4E45A28337}" destId="{3C3387EB-2531-4F4A-A228-3C01E2735A9B}" srcOrd="0" destOrd="0" presId="urn:microsoft.com/office/officeart/2008/layout/BubblePictureList"/>
    <dgm:cxn modelId="{A813F9C0-4850-455A-B8BD-051AD4AADEDE}" type="presOf" srcId="{D13E6A8B-F874-4435-9027-CD387B858DBF}" destId="{28C80CED-C4F8-4CA9-B6D2-68C3BE1C5E22}" srcOrd="0" destOrd="0" presId="urn:microsoft.com/office/officeart/2008/layout/BubblePictureList"/>
    <dgm:cxn modelId="{15B5CF05-D67B-4579-99DF-6242816DF013}" type="presOf" srcId="{B13AA47D-A70C-4A4C-B0AC-F13983A8B102}" destId="{A769084F-1611-4193-80C2-78505900A5DB}" srcOrd="0" destOrd="0" presId="urn:microsoft.com/office/officeart/2008/layout/BubblePictureList"/>
    <dgm:cxn modelId="{F0B233D3-D62B-4079-8466-56DF85E151E1}" srcId="{0178D67B-F4BE-4750-9EDA-D67BFF10D24E}" destId="{D18E320A-DD46-4F7A-BECB-DD1A48123319}" srcOrd="3" destOrd="0" parTransId="{7C0FD374-428C-4AAF-9B08-CA8FDDE4E04F}" sibTransId="{B13AA47D-A70C-4A4C-B0AC-F13983A8B102}"/>
    <dgm:cxn modelId="{EB4F0660-0627-4943-B31D-EEAB20DEE005}" type="presOf" srcId="{2B9CA513-D33F-47E9-A747-94F43DD21572}" destId="{561BE5A6-878E-419B-BB2C-0CAB8FEC9EC7}" srcOrd="0" destOrd="0" presId="urn:microsoft.com/office/officeart/2008/layout/BubblePictureList"/>
    <dgm:cxn modelId="{07CA4690-A497-49DE-93AF-E143B7AA34F9}" srcId="{0178D67B-F4BE-4750-9EDA-D67BFF10D24E}" destId="{D13E6A8B-F874-4435-9027-CD387B858DBF}" srcOrd="1" destOrd="0" parTransId="{1DD96DF3-DEB7-4708-871C-F35D3DDC5A3F}" sibTransId="{2B9CA513-D33F-47E9-A747-94F43DD21572}"/>
    <dgm:cxn modelId="{EB490F0C-77CA-4940-B395-B0DE839E48EE}" type="presOf" srcId="{AE49864D-A7DC-48EB-8ADE-2D86B128F3A1}" destId="{E6885B8F-23BC-49A1-995B-80E3DE9AF64E}" srcOrd="0" destOrd="0" presId="urn:microsoft.com/office/officeart/2008/layout/BubblePictureList"/>
    <dgm:cxn modelId="{E31B0043-DCEE-436B-A88F-133757E9B68F}" type="presOf" srcId="{D18E320A-DD46-4F7A-BECB-DD1A48123319}" destId="{8E5DFFAC-9CAE-48C2-8273-E6C0FF335CFC}" srcOrd="0" destOrd="0" presId="urn:microsoft.com/office/officeart/2008/layout/BubblePictureList"/>
    <dgm:cxn modelId="{56C1A4EF-1E45-4BCA-96A6-CBD6E39F788F}" type="presOf" srcId="{CB55C861-EF1D-4CA7-96AA-8C122DF3D207}" destId="{E2398240-575C-4EAD-83B0-EA8DE67DDE50}" srcOrd="0" destOrd="0" presId="urn:microsoft.com/office/officeart/2008/layout/BubblePictureList"/>
    <dgm:cxn modelId="{79874C3F-4627-4E04-ADED-7E73B7654B9C}" type="presOf" srcId="{565DEF46-8881-41BC-83B3-4B97E3153E9A}" destId="{485E4148-2D21-4A7D-99EB-90984688A24B}" srcOrd="0" destOrd="0" presId="urn:microsoft.com/office/officeart/2008/layout/BubblePictureList"/>
    <dgm:cxn modelId="{ACDDF1B2-1DDF-4D04-9231-664E94B39DF9}" type="presParOf" srcId="{29B07028-13F8-413A-9BF8-80E9535E094C}" destId="{485E4148-2D21-4A7D-99EB-90984688A24B}" srcOrd="0" destOrd="0" presId="urn:microsoft.com/office/officeart/2008/layout/BubblePictureList"/>
    <dgm:cxn modelId="{EC6B4C4E-5668-4284-8376-352613D40D60}" type="presParOf" srcId="{29B07028-13F8-413A-9BF8-80E9535E094C}" destId="{111C9078-859E-472C-A5FE-E892CFCE8872}" srcOrd="1" destOrd="0" presId="urn:microsoft.com/office/officeart/2008/layout/BubblePictureList"/>
    <dgm:cxn modelId="{ED3082B6-EBF0-4674-A391-D2617F397A3A}" type="presParOf" srcId="{111C9078-859E-472C-A5FE-E892CFCE8872}" destId="{F6900B48-1BF5-4575-BD92-279939C31B04}" srcOrd="0" destOrd="0" presId="urn:microsoft.com/office/officeart/2008/layout/BubblePictureList"/>
    <dgm:cxn modelId="{E1429EFC-8707-42D5-B443-EDC891A14951}" type="presParOf" srcId="{29B07028-13F8-413A-9BF8-80E9535E094C}" destId="{126A01D0-ED56-4E0C-90A3-23B2F3BB39CB}" srcOrd="2" destOrd="0" presId="urn:microsoft.com/office/officeart/2008/layout/BubblePictureList"/>
    <dgm:cxn modelId="{0049D682-5FD9-4693-AF22-0453A2553418}" type="presParOf" srcId="{29B07028-13F8-413A-9BF8-80E9535E094C}" destId="{59F3580D-9B3D-425C-A10C-C651EC4465E0}" srcOrd="3" destOrd="0" presId="urn:microsoft.com/office/officeart/2008/layout/BubblePictureList"/>
    <dgm:cxn modelId="{B6DD2A6F-6D2E-4AF6-8B14-646F212A621B}" type="presParOf" srcId="{59F3580D-9B3D-425C-A10C-C651EC4465E0}" destId="{E6885B8F-23BC-49A1-995B-80E3DE9AF64E}" srcOrd="0" destOrd="0" presId="urn:microsoft.com/office/officeart/2008/layout/BubblePictureList"/>
    <dgm:cxn modelId="{97E7B8F5-C6E6-45B2-8606-9FBC0A964DB3}" type="presParOf" srcId="{29B07028-13F8-413A-9BF8-80E9535E094C}" destId="{28C80CED-C4F8-4CA9-B6D2-68C3BE1C5E22}" srcOrd="4" destOrd="0" presId="urn:microsoft.com/office/officeart/2008/layout/BubblePictureList"/>
    <dgm:cxn modelId="{0F914060-3A27-4228-9A47-BF86EE51050C}" type="presParOf" srcId="{29B07028-13F8-413A-9BF8-80E9535E094C}" destId="{07B3A7F2-D1F7-453E-A776-6964FABA9421}" srcOrd="5" destOrd="0" presId="urn:microsoft.com/office/officeart/2008/layout/BubblePictureList"/>
    <dgm:cxn modelId="{7631F333-4AC6-417E-B457-EE7C28B79624}" type="presParOf" srcId="{07B3A7F2-D1F7-453E-A776-6964FABA9421}" destId="{74B7D434-6DD1-4741-8D8B-19F62377B95B}" srcOrd="0" destOrd="0" presId="urn:microsoft.com/office/officeart/2008/layout/BubblePictureList"/>
    <dgm:cxn modelId="{54B2243F-7840-41A7-A073-ED8814C450BF}" type="presParOf" srcId="{29B07028-13F8-413A-9BF8-80E9535E094C}" destId="{12D7125D-3AB8-465E-9D63-820EB5C2BA55}" srcOrd="6" destOrd="0" presId="urn:microsoft.com/office/officeart/2008/layout/BubblePictureList"/>
    <dgm:cxn modelId="{23314470-3DB8-48A2-AE4F-ED2AAA1FFFC9}" type="presParOf" srcId="{12D7125D-3AB8-465E-9D63-820EB5C2BA55}" destId="{561BE5A6-878E-419B-BB2C-0CAB8FEC9EC7}" srcOrd="0" destOrd="0" presId="urn:microsoft.com/office/officeart/2008/layout/BubblePictureList"/>
    <dgm:cxn modelId="{6B71E43D-5AC7-479C-AB6C-06A0DC3CF6FD}" type="presParOf" srcId="{29B07028-13F8-413A-9BF8-80E9535E094C}" destId="{34480E37-6B5E-438B-845B-FA83C2C1ECDD}" srcOrd="7" destOrd="0" presId="urn:microsoft.com/office/officeart/2008/layout/BubblePictureList"/>
    <dgm:cxn modelId="{5FA98FD2-B0A4-4181-8E37-A8035FC99552}" type="presParOf" srcId="{34480E37-6B5E-438B-845B-FA83C2C1ECDD}" destId="{310D2130-9E5F-4F8B-8A11-383AF839EB30}" srcOrd="0" destOrd="0" presId="urn:microsoft.com/office/officeart/2008/layout/BubblePictureList"/>
    <dgm:cxn modelId="{C1123DF5-C7E4-436C-8D84-563BCA21D2DF}" type="presParOf" srcId="{29B07028-13F8-413A-9BF8-80E9535E094C}" destId="{3C3387EB-2531-4F4A-A228-3C01E2735A9B}" srcOrd="8" destOrd="0" presId="urn:microsoft.com/office/officeart/2008/layout/BubblePictureList"/>
    <dgm:cxn modelId="{8262EDE2-46CA-48D6-A1A2-01704B702ACE}" type="presParOf" srcId="{29B07028-13F8-413A-9BF8-80E9535E094C}" destId="{84CEEBD6-115B-4945-A67B-26786B9FFCBA}" srcOrd="9" destOrd="0" presId="urn:microsoft.com/office/officeart/2008/layout/BubblePictureList"/>
    <dgm:cxn modelId="{1DB3F3A7-7609-420F-A4E0-83DB56325045}" type="presParOf" srcId="{29B07028-13F8-413A-9BF8-80E9535E094C}" destId="{22924131-3076-4059-909A-9C47901738F3}" srcOrd="10" destOrd="0" presId="urn:microsoft.com/office/officeart/2008/layout/BubblePictureList"/>
    <dgm:cxn modelId="{C50C10BC-64E2-4D4A-9379-7D1341DCA200}" type="presParOf" srcId="{29B07028-13F8-413A-9BF8-80E9535E094C}" destId="{483FC1A6-585E-4C36-99E7-66FF759F07FF}" srcOrd="11" destOrd="0" presId="urn:microsoft.com/office/officeart/2008/layout/BubblePictureList"/>
    <dgm:cxn modelId="{689C16C4-BD7D-4DBE-81AB-7D494EBF5BD4}" type="presParOf" srcId="{483FC1A6-585E-4C36-99E7-66FF759F07FF}" destId="{E2398240-575C-4EAD-83B0-EA8DE67DDE50}" srcOrd="0" destOrd="0" presId="urn:microsoft.com/office/officeart/2008/layout/BubblePictureList"/>
    <dgm:cxn modelId="{D5301F4E-2D21-472B-BB4D-52EFB2AA37A3}" type="presParOf" srcId="{29B07028-13F8-413A-9BF8-80E9535E094C}" destId="{C5B46727-5023-4631-B4F0-19010F945A24}" srcOrd="12" destOrd="0" presId="urn:microsoft.com/office/officeart/2008/layout/BubblePictureList"/>
    <dgm:cxn modelId="{79D85E82-3D59-4D89-AC19-EC9346B48BF5}" type="presParOf" srcId="{C5B46727-5023-4631-B4F0-19010F945A24}" destId="{F3507962-CA26-4BFF-A059-383CBC58896D}" srcOrd="0" destOrd="0" presId="urn:microsoft.com/office/officeart/2008/layout/BubblePictureList"/>
    <dgm:cxn modelId="{6250C609-AE0E-4E08-A8B1-65B9B118C332}" type="presParOf" srcId="{29B07028-13F8-413A-9BF8-80E9535E094C}" destId="{8E5DFFAC-9CAE-48C2-8273-E6C0FF335CFC}" srcOrd="13" destOrd="0" presId="urn:microsoft.com/office/officeart/2008/layout/BubblePictureList"/>
    <dgm:cxn modelId="{0CA11924-727F-4488-AA66-B282D3A06458}" type="presParOf" srcId="{29B07028-13F8-413A-9BF8-80E9535E094C}" destId="{7802A15A-CDC2-4830-B3F8-51905CF0A81C}" srcOrd="14" destOrd="0" presId="urn:microsoft.com/office/officeart/2008/layout/BubblePictureList"/>
    <dgm:cxn modelId="{AAA6E3D7-242B-4A5D-A5D1-D7FA47A5A7AB}" type="presParOf" srcId="{29B07028-13F8-413A-9BF8-80E9535E094C}" destId="{E325C9C2-A70E-4021-A656-621EE3B8C3B8}" srcOrd="15" destOrd="0" presId="urn:microsoft.com/office/officeart/2008/layout/BubblePictureList"/>
    <dgm:cxn modelId="{5AC18349-A211-4A01-B1BA-447BBDA6A6A5}" type="presParOf" srcId="{E325C9C2-A70E-4021-A656-621EE3B8C3B8}" destId="{A769084F-1611-4193-80C2-78505900A5DB}"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5CF08AC-3257-4277-8C2F-0B3A93D40F94}" type="doc">
      <dgm:prSet loTypeId="urn:microsoft.com/office/officeart/2008/layout/HexagonCluster" loCatId="picture" qsTypeId="urn:microsoft.com/office/officeart/2005/8/quickstyle/3d3" qsCatId="3D" csTypeId="urn:microsoft.com/office/officeart/2005/8/colors/colorful5" csCatId="colorful" phldr="1"/>
      <dgm:spPr/>
      <dgm:t>
        <a:bodyPr/>
        <a:lstStyle/>
        <a:p>
          <a:endParaRPr lang="es-MX"/>
        </a:p>
      </dgm:t>
    </dgm:pt>
    <dgm:pt modelId="{9B6E9017-624C-4974-828A-BE06422BF02F}">
      <dgm:prSet phldrT="[Texto]"/>
      <dgm:spPr/>
      <dgm:t>
        <a:bodyPr/>
        <a:lstStyle/>
        <a:p>
          <a:r>
            <a:rPr lang="es-MX" b="1" dirty="0"/>
            <a:t>Secretaría de gobernación.</a:t>
          </a:r>
        </a:p>
      </dgm:t>
    </dgm:pt>
    <dgm:pt modelId="{BB0348EC-20B1-4511-96FD-734665105B38}" type="parTrans" cxnId="{676FAE4E-62C0-4F81-9C79-48CA4DC5A355}">
      <dgm:prSet/>
      <dgm:spPr/>
      <dgm:t>
        <a:bodyPr/>
        <a:lstStyle/>
        <a:p>
          <a:endParaRPr lang="es-MX"/>
        </a:p>
      </dgm:t>
    </dgm:pt>
    <dgm:pt modelId="{A0587207-72AE-4D7F-BC81-06E66978D73D}" type="sibTrans" cxnId="{676FAE4E-62C0-4F81-9C79-48CA4DC5A355}">
      <dgm:prSet/>
      <dgm:spPr>
        <a:blipFill rotWithShape="1">
          <a:blip xmlns:r="http://schemas.openxmlformats.org/officeDocument/2006/relationships" r:embed="rId1"/>
          <a:stretch>
            <a:fillRect/>
          </a:stretch>
        </a:blipFill>
      </dgm:spPr>
      <dgm:t>
        <a:bodyPr/>
        <a:lstStyle/>
        <a:p>
          <a:endParaRPr lang="es-MX"/>
        </a:p>
      </dgm:t>
    </dgm:pt>
    <dgm:pt modelId="{BCA23063-2F39-433B-A26D-A8CAC924C5C9}">
      <dgm:prSet phldrT="[Texto]"/>
      <dgm:spPr/>
      <dgm:t>
        <a:bodyPr/>
        <a:lstStyle/>
        <a:p>
          <a:r>
            <a:rPr lang="es-MX" b="1" dirty="0"/>
            <a:t>S. Defensa Nacional.</a:t>
          </a:r>
        </a:p>
      </dgm:t>
    </dgm:pt>
    <dgm:pt modelId="{A1307F5F-1007-4088-83C0-7E0BF34AD0F0}" type="parTrans" cxnId="{C2378B4F-DF47-45DB-990F-8D1A34878B31}">
      <dgm:prSet/>
      <dgm:spPr/>
      <dgm:t>
        <a:bodyPr/>
        <a:lstStyle/>
        <a:p>
          <a:endParaRPr lang="es-MX"/>
        </a:p>
      </dgm:t>
    </dgm:pt>
    <dgm:pt modelId="{7E35FEE0-28DF-44DD-BA01-9C84431B04E2}" type="sibTrans" cxnId="{C2378B4F-DF47-45DB-990F-8D1A34878B31}">
      <dgm:prSet/>
      <dgm:spPr>
        <a:blipFill rotWithShape="1">
          <a:blip xmlns:r="http://schemas.openxmlformats.org/officeDocument/2006/relationships" r:embed="rId2"/>
          <a:stretch>
            <a:fillRect/>
          </a:stretch>
        </a:blipFill>
      </dgm:spPr>
      <dgm:t>
        <a:bodyPr/>
        <a:lstStyle/>
        <a:p>
          <a:endParaRPr lang="es-MX"/>
        </a:p>
      </dgm:t>
    </dgm:pt>
    <dgm:pt modelId="{63771EDA-C60D-4ABC-951E-7A60F6C87F69}">
      <dgm:prSet phldrT="[Texto]"/>
      <dgm:spPr/>
      <dgm:t>
        <a:bodyPr/>
        <a:lstStyle/>
        <a:p>
          <a:r>
            <a:rPr lang="es-MX" b="1" dirty="0"/>
            <a:t>S. De Relaciones Exteriores.</a:t>
          </a:r>
        </a:p>
      </dgm:t>
    </dgm:pt>
    <dgm:pt modelId="{AD38A6C4-DEBA-4FBB-A7A7-627DB644295E}" type="parTrans" cxnId="{26D6C8CF-6CBF-4390-B01A-00EFAE8C4A98}">
      <dgm:prSet/>
      <dgm:spPr/>
      <dgm:t>
        <a:bodyPr/>
        <a:lstStyle/>
        <a:p>
          <a:endParaRPr lang="es-MX"/>
        </a:p>
      </dgm:t>
    </dgm:pt>
    <dgm:pt modelId="{D5B46674-7F79-40B9-8935-A0E317971A48}" type="sibTrans" cxnId="{26D6C8CF-6CBF-4390-B01A-00EFAE8C4A98}">
      <dgm:prSet/>
      <dgm:spPr>
        <a:blipFill rotWithShape="1">
          <a:blip xmlns:r="http://schemas.openxmlformats.org/officeDocument/2006/relationships" r:embed="rId3"/>
          <a:stretch>
            <a:fillRect/>
          </a:stretch>
        </a:blipFill>
      </dgm:spPr>
      <dgm:t>
        <a:bodyPr/>
        <a:lstStyle/>
        <a:p>
          <a:endParaRPr lang="es-MX"/>
        </a:p>
      </dgm:t>
    </dgm:pt>
    <dgm:pt modelId="{3A899FCF-C13B-4451-8577-E448D3710C88}">
      <dgm:prSet phldrT="[Texto]"/>
      <dgm:spPr/>
      <dgm:t>
        <a:bodyPr/>
        <a:lstStyle/>
        <a:p>
          <a:r>
            <a:rPr lang="es-MX" b="1" dirty="0"/>
            <a:t>S. Marina.</a:t>
          </a:r>
        </a:p>
      </dgm:t>
    </dgm:pt>
    <dgm:pt modelId="{7DF1CC64-8BDD-4766-8224-107F0C87AC37}" type="parTrans" cxnId="{CB3D05D2-CBB7-4390-948C-2960DEAE9E7B}">
      <dgm:prSet/>
      <dgm:spPr/>
      <dgm:t>
        <a:bodyPr/>
        <a:lstStyle/>
        <a:p>
          <a:endParaRPr lang="es-MX"/>
        </a:p>
      </dgm:t>
    </dgm:pt>
    <dgm:pt modelId="{3941CA1E-F21B-4849-9C58-49694F9F3A23}" type="sibTrans" cxnId="{CB3D05D2-CBB7-4390-948C-2960DEAE9E7B}">
      <dgm:prSet/>
      <dgm:spPr>
        <a:blipFill rotWithShape="1">
          <a:blip xmlns:r="http://schemas.openxmlformats.org/officeDocument/2006/relationships" r:embed="rId4"/>
          <a:stretch>
            <a:fillRect/>
          </a:stretch>
        </a:blipFill>
      </dgm:spPr>
      <dgm:t>
        <a:bodyPr/>
        <a:lstStyle/>
        <a:p>
          <a:endParaRPr lang="es-MX"/>
        </a:p>
      </dgm:t>
    </dgm:pt>
    <dgm:pt modelId="{3EEDFE55-B78B-4CF1-9B14-B535A3D69D1B}">
      <dgm:prSet phldrT="[Texto]"/>
      <dgm:spPr/>
      <dgm:t>
        <a:bodyPr/>
        <a:lstStyle/>
        <a:p>
          <a:r>
            <a:rPr lang="es-MX" b="1" dirty="0"/>
            <a:t>S. Seguridad Pública </a:t>
          </a:r>
        </a:p>
      </dgm:t>
    </dgm:pt>
    <dgm:pt modelId="{EA1955D0-86A6-46F5-985B-28863E0F1A07}" type="parTrans" cxnId="{CA1CB75B-4A2B-40BA-97BF-CFB66175DA0F}">
      <dgm:prSet/>
      <dgm:spPr/>
      <dgm:t>
        <a:bodyPr/>
        <a:lstStyle/>
        <a:p>
          <a:endParaRPr lang="es-MX"/>
        </a:p>
      </dgm:t>
    </dgm:pt>
    <dgm:pt modelId="{C0857EF9-EB49-4FA4-8BB2-46DFDA04B799}" type="sibTrans" cxnId="{CA1CB75B-4A2B-40BA-97BF-CFB66175DA0F}">
      <dgm:prSet/>
      <dgm:spPr>
        <a:blipFill rotWithShape="1">
          <a:blip xmlns:r="http://schemas.openxmlformats.org/officeDocument/2006/relationships" r:embed="rId5"/>
          <a:stretch>
            <a:fillRect/>
          </a:stretch>
        </a:blipFill>
      </dgm:spPr>
      <dgm:t>
        <a:bodyPr/>
        <a:lstStyle/>
        <a:p>
          <a:endParaRPr lang="es-MX"/>
        </a:p>
      </dgm:t>
    </dgm:pt>
    <dgm:pt modelId="{70D3C739-71E7-463E-B0C9-5464A990BC45}" type="pres">
      <dgm:prSet presAssocID="{05CF08AC-3257-4277-8C2F-0B3A93D40F94}" presName="Name0" presStyleCnt="0">
        <dgm:presLayoutVars>
          <dgm:chMax val="21"/>
          <dgm:chPref val="21"/>
        </dgm:presLayoutVars>
      </dgm:prSet>
      <dgm:spPr/>
      <dgm:t>
        <a:bodyPr/>
        <a:lstStyle/>
        <a:p>
          <a:endParaRPr lang="es-MX"/>
        </a:p>
      </dgm:t>
    </dgm:pt>
    <dgm:pt modelId="{DA08D6FA-C52F-4A3B-B673-0E40E8B87223}" type="pres">
      <dgm:prSet presAssocID="{9B6E9017-624C-4974-828A-BE06422BF02F}" presName="text1" presStyleCnt="0"/>
      <dgm:spPr/>
    </dgm:pt>
    <dgm:pt modelId="{919558DA-F3F7-4517-B706-545BAD5A69AD}" type="pres">
      <dgm:prSet presAssocID="{9B6E9017-624C-4974-828A-BE06422BF02F}" presName="textRepeatNode" presStyleLbl="alignNode1" presStyleIdx="0" presStyleCnt="5">
        <dgm:presLayoutVars>
          <dgm:chMax val="0"/>
          <dgm:chPref val="0"/>
          <dgm:bulletEnabled val="1"/>
        </dgm:presLayoutVars>
      </dgm:prSet>
      <dgm:spPr/>
      <dgm:t>
        <a:bodyPr/>
        <a:lstStyle/>
        <a:p>
          <a:endParaRPr lang="es-MX"/>
        </a:p>
      </dgm:t>
    </dgm:pt>
    <dgm:pt modelId="{D7B5A713-4CF0-44E2-A4B4-E547D3713DAC}" type="pres">
      <dgm:prSet presAssocID="{9B6E9017-624C-4974-828A-BE06422BF02F}" presName="textaccent1" presStyleCnt="0"/>
      <dgm:spPr/>
    </dgm:pt>
    <dgm:pt modelId="{47CA7E79-019E-4EEC-A537-85B63973DA81}" type="pres">
      <dgm:prSet presAssocID="{9B6E9017-624C-4974-828A-BE06422BF02F}" presName="accentRepeatNode" presStyleLbl="solidAlignAcc1" presStyleIdx="0" presStyleCnt="10"/>
      <dgm:spPr/>
    </dgm:pt>
    <dgm:pt modelId="{DA070321-0CBC-4869-8122-7353A6492109}" type="pres">
      <dgm:prSet presAssocID="{A0587207-72AE-4D7F-BC81-06E66978D73D}" presName="image1" presStyleCnt="0"/>
      <dgm:spPr/>
    </dgm:pt>
    <dgm:pt modelId="{989748B4-31C7-44B1-AD6D-CA0E66DB7BDD}" type="pres">
      <dgm:prSet presAssocID="{A0587207-72AE-4D7F-BC81-06E66978D73D}" presName="imageRepeatNode" presStyleLbl="alignAcc1" presStyleIdx="0" presStyleCnt="5"/>
      <dgm:spPr/>
      <dgm:t>
        <a:bodyPr/>
        <a:lstStyle/>
        <a:p>
          <a:endParaRPr lang="es-MX"/>
        </a:p>
      </dgm:t>
    </dgm:pt>
    <dgm:pt modelId="{209B69AC-F8B2-4AE3-AE73-AD2BAB29AE99}" type="pres">
      <dgm:prSet presAssocID="{A0587207-72AE-4D7F-BC81-06E66978D73D}" presName="imageaccent1" presStyleCnt="0"/>
      <dgm:spPr/>
    </dgm:pt>
    <dgm:pt modelId="{0F366156-51D3-4E56-9245-1DB8B042158E}" type="pres">
      <dgm:prSet presAssocID="{A0587207-72AE-4D7F-BC81-06E66978D73D}" presName="accentRepeatNode" presStyleLbl="solidAlignAcc1" presStyleIdx="1" presStyleCnt="10"/>
      <dgm:spPr/>
    </dgm:pt>
    <dgm:pt modelId="{57DAEBA8-17F0-4FBC-835E-A1EF3CC0C0C9}" type="pres">
      <dgm:prSet presAssocID="{BCA23063-2F39-433B-A26D-A8CAC924C5C9}" presName="text2" presStyleCnt="0"/>
      <dgm:spPr/>
    </dgm:pt>
    <dgm:pt modelId="{AAE9EA7C-7C06-4742-8C86-33F7C4860957}" type="pres">
      <dgm:prSet presAssocID="{BCA23063-2F39-433B-A26D-A8CAC924C5C9}" presName="textRepeatNode" presStyleLbl="alignNode1" presStyleIdx="1" presStyleCnt="5">
        <dgm:presLayoutVars>
          <dgm:chMax val="0"/>
          <dgm:chPref val="0"/>
          <dgm:bulletEnabled val="1"/>
        </dgm:presLayoutVars>
      </dgm:prSet>
      <dgm:spPr/>
      <dgm:t>
        <a:bodyPr/>
        <a:lstStyle/>
        <a:p>
          <a:endParaRPr lang="es-MX"/>
        </a:p>
      </dgm:t>
    </dgm:pt>
    <dgm:pt modelId="{5AC19081-CD80-4924-9EFF-50AA18594B05}" type="pres">
      <dgm:prSet presAssocID="{BCA23063-2F39-433B-A26D-A8CAC924C5C9}" presName="textaccent2" presStyleCnt="0"/>
      <dgm:spPr/>
    </dgm:pt>
    <dgm:pt modelId="{6BA77F8F-FFC0-4CD1-A50D-3F7AF514B8CE}" type="pres">
      <dgm:prSet presAssocID="{BCA23063-2F39-433B-A26D-A8CAC924C5C9}" presName="accentRepeatNode" presStyleLbl="solidAlignAcc1" presStyleIdx="2" presStyleCnt="10"/>
      <dgm:spPr/>
    </dgm:pt>
    <dgm:pt modelId="{9514B2DC-89E3-4F44-B0E7-148C48F00D4C}" type="pres">
      <dgm:prSet presAssocID="{7E35FEE0-28DF-44DD-BA01-9C84431B04E2}" presName="image2" presStyleCnt="0"/>
      <dgm:spPr/>
    </dgm:pt>
    <dgm:pt modelId="{F7BF76F0-4E11-4960-B1D1-972DB5D42FA5}" type="pres">
      <dgm:prSet presAssocID="{7E35FEE0-28DF-44DD-BA01-9C84431B04E2}" presName="imageRepeatNode" presStyleLbl="alignAcc1" presStyleIdx="1" presStyleCnt="5"/>
      <dgm:spPr/>
      <dgm:t>
        <a:bodyPr/>
        <a:lstStyle/>
        <a:p>
          <a:endParaRPr lang="es-MX"/>
        </a:p>
      </dgm:t>
    </dgm:pt>
    <dgm:pt modelId="{627E5CCC-846E-40FB-9BFA-09EA09301C10}" type="pres">
      <dgm:prSet presAssocID="{7E35FEE0-28DF-44DD-BA01-9C84431B04E2}" presName="imageaccent2" presStyleCnt="0"/>
      <dgm:spPr/>
    </dgm:pt>
    <dgm:pt modelId="{179F08F1-A08C-4591-8E71-8BF28622D9FC}" type="pres">
      <dgm:prSet presAssocID="{7E35FEE0-28DF-44DD-BA01-9C84431B04E2}" presName="accentRepeatNode" presStyleLbl="solidAlignAcc1" presStyleIdx="3" presStyleCnt="10"/>
      <dgm:spPr/>
    </dgm:pt>
    <dgm:pt modelId="{E732FBE6-34CF-467F-A313-5D9004F19148}" type="pres">
      <dgm:prSet presAssocID="{63771EDA-C60D-4ABC-951E-7A60F6C87F69}" presName="text3" presStyleCnt="0"/>
      <dgm:spPr/>
    </dgm:pt>
    <dgm:pt modelId="{B5EFA85F-449E-40CC-98E6-A40C6E9F6AA7}" type="pres">
      <dgm:prSet presAssocID="{63771EDA-C60D-4ABC-951E-7A60F6C87F69}" presName="textRepeatNode" presStyleLbl="alignNode1" presStyleIdx="2" presStyleCnt="5">
        <dgm:presLayoutVars>
          <dgm:chMax val="0"/>
          <dgm:chPref val="0"/>
          <dgm:bulletEnabled val="1"/>
        </dgm:presLayoutVars>
      </dgm:prSet>
      <dgm:spPr/>
      <dgm:t>
        <a:bodyPr/>
        <a:lstStyle/>
        <a:p>
          <a:endParaRPr lang="es-MX"/>
        </a:p>
      </dgm:t>
    </dgm:pt>
    <dgm:pt modelId="{5CCC864D-F47C-4809-9631-F3EC8DD82F07}" type="pres">
      <dgm:prSet presAssocID="{63771EDA-C60D-4ABC-951E-7A60F6C87F69}" presName="textaccent3" presStyleCnt="0"/>
      <dgm:spPr/>
    </dgm:pt>
    <dgm:pt modelId="{5926A3F8-EE7F-4E33-B702-79E0958ED28D}" type="pres">
      <dgm:prSet presAssocID="{63771EDA-C60D-4ABC-951E-7A60F6C87F69}" presName="accentRepeatNode" presStyleLbl="solidAlignAcc1" presStyleIdx="4" presStyleCnt="10"/>
      <dgm:spPr/>
    </dgm:pt>
    <dgm:pt modelId="{7859A61B-7261-4C4B-9337-F5700FB54E57}" type="pres">
      <dgm:prSet presAssocID="{D5B46674-7F79-40B9-8935-A0E317971A48}" presName="image3" presStyleCnt="0"/>
      <dgm:spPr/>
    </dgm:pt>
    <dgm:pt modelId="{DE8E9454-E95B-4498-9D33-41399199ABA8}" type="pres">
      <dgm:prSet presAssocID="{D5B46674-7F79-40B9-8935-A0E317971A48}" presName="imageRepeatNode" presStyleLbl="alignAcc1" presStyleIdx="2" presStyleCnt="5"/>
      <dgm:spPr/>
      <dgm:t>
        <a:bodyPr/>
        <a:lstStyle/>
        <a:p>
          <a:endParaRPr lang="es-MX"/>
        </a:p>
      </dgm:t>
    </dgm:pt>
    <dgm:pt modelId="{D2735165-795D-40B9-8750-4F15BE52FA0C}" type="pres">
      <dgm:prSet presAssocID="{D5B46674-7F79-40B9-8935-A0E317971A48}" presName="imageaccent3" presStyleCnt="0"/>
      <dgm:spPr/>
    </dgm:pt>
    <dgm:pt modelId="{D968B920-2B43-4549-8EEF-ED63C9B1B8A4}" type="pres">
      <dgm:prSet presAssocID="{D5B46674-7F79-40B9-8935-A0E317971A48}" presName="accentRepeatNode" presStyleLbl="solidAlignAcc1" presStyleIdx="5" presStyleCnt="10"/>
      <dgm:spPr/>
    </dgm:pt>
    <dgm:pt modelId="{BD572EF6-EE02-485C-8A12-4BC73D95A98D}" type="pres">
      <dgm:prSet presAssocID="{3A899FCF-C13B-4451-8577-E448D3710C88}" presName="text4" presStyleCnt="0"/>
      <dgm:spPr/>
    </dgm:pt>
    <dgm:pt modelId="{FEB39BF2-83C5-4D27-8639-3275D5DBC223}" type="pres">
      <dgm:prSet presAssocID="{3A899FCF-C13B-4451-8577-E448D3710C88}" presName="textRepeatNode" presStyleLbl="alignNode1" presStyleIdx="3" presStyleCnt="5">
        <dgm:presLayoutVars>
          <dgm:chMax val="0"/>
          <dgm:chPref val="0"/>
          <dgm:bulletEnabled val="1"/>
        </dgm:presLayoutVars>
      </dgm:prSet>
      <dgm:spPr/>
      <dgm:t>
        <a:bodyPr/>
        <a:lstStyle/>
        <a:p>
          <a:endParaRPr lang="es-MX"/>
        </a:p>
      </dgm:t>
    </dgm:pt>
    <dgm:pt modelId="{C80FB139-FC32-434E-95BF-3739A1EABD31}" type="pres">
      <dgm:prSet presAssocID="{3A899FCF-C13B-4451-8577-E448D3710C88}" presName="textaccent4" presStyleCnt="0"/>
      <dgm:spPr/>
    </dgm:pt>
    <dgm:pt modelId="{38E97AF1-9CA2-4555-9CEC-A5505A2D8269}" type="pres">
      <dgm:prSet presAssocID="{3A899FCF-C13B-4451-8577-E448D3710C88}" presName="accentRepeatNode" presStyleLbl="solidAlignAcc1" presStyleIdx="6" presStyleCnt="10"/>
      <dgm:spPr/>
    </dgm:pt>
    <dgm:pt modelId="{5B30D8B5-64BA-4352-8F6E-AF531E512184}" type="pres">
      <dgm:prSet presAssocID="{3941CA1E-F21B-4849-9C58-49694F9F3A23}" presName="image4" presStyleCnt="0"/>
      <dgm:spPr/>
    </dgm:pt>
    <dgm:pt modelId="{ACEF0822-124A-4424-B292-73AB1370A428}" type="pres">
      <dgm:prSet presAssocID="{3941CA1E-F21B-4849-9C58-49694F9F3A23}" presName="imageRepeatNode" presStyleLbl="alignAcc1" presStyleIdx="3" presStyleCnt="5"/>
      <dgm:spPr/>
      <dgm:t>
        <a:bodyPr/>
        <a:lstStyle/>
        <a:p>
          <a:endParaRPr lang="es-MX"/>
        </a:p>
      </dgm:t>
    </dgm:pt>
    <dgm:pt modelId="{B4268BEE-38FC-4D4F-8589-8AB49C9E19D4}" type="pres">
      <dgm:prSet presAssocID="{3941CA1E-F21B-4849-9C58-49694F9F3A23}" presName="imageaccent4" presStyleCnt="0"/>
      <dgm:spPr/>
    </dgm:pt>
    <dgm:pt modelId="{CEAD9484-ECBE-4362-B0CC-8E96D1EFAAAC}" type="pres">
      <dgm:prSet presAssocID="{3941CA1E-F21B-4849-9C58-49694F9F3A23}" presName="accentRepeatNode" presStyleLbl="solidAlignAcc1" presStyleIdx="7" presStyleCnt="10"/>
      <dgm:spPr/>
    </dgm:pt>
    <dgm:pt modelId="{DCD86764-AD83-4001-BADA-F13BE3594D5A}" type="pres">
      <dgm:prSet presAssocID="{3EEDFE55-B78B-4CF1-9B14-B535A3D69D1B}" presName="text5" presStyleCnt="0"/>
      <dgm:spPr/>
    </dgm:pt>
    <dgm:pt modelId="{D2E62DEB-3D1E-471F-8EE5-9F63B27F55C0}" type="pres">
      <dgm:prSet presAssocID="{3EEDFE55-B78B-4CF1-9B14-B535A3D69D1B}" presName="textRepeatNode" presStyleLbl="alignNode1" presStyleIdx="4" presStyleCnt="5">
        <dgm:presLayoutVars>
          <dgm:chMax val="0"/>
          <dgm:chPref val="0"/>
          <dgm:bulletEnabled val="1"/>
        </dgm:presLayoutVars>
      </dgm:prSet>
      <dgm:spPr/>
      <dgm:t>
        <a:bodyPr/>
        <a:lstStyle/>
        <a:p>
          <a:endParaRPr lang="es-MX"/>
        </a:p>
      </dgm:t>
    </dgm:pt>
    <dgm:pt modelId="{9472F960-6853-4F0A-8CEE-D92D25B30C28}" type="pres">
      <dgm:prSet presAssocID="{3EEDFE55-B78B-4CF1-9B14-B535A3D69D1B}" presName="textaccent5" presStyleCnt="0"/>
      <dgm:spPr/>
    </dgm:pt>
    <dgm:pt modelId="{25FC22BC-CCB5-4ACF-A3CD-9D9F5067A050}" type="pres">
      <dgm:prSet presAssocID="{3EEDFE55-B78B-4CF1-9B14-B535A3D69D1B}" presName="accentRepeatNode" presStyleLbl="solidAlignAcc1" presStyleIdx="8" presStyleCnt="10"/>
      <dgm:spPr/>
    </dgm:pt>
    <dgm:pt modelId="{FB8D3A87-EDAF-4752-9398-E34472A7E31C}" type="pres">
      <dgm:prSet presAssocID="{C0857EF9-EB49-4FA4-8BB2-46DFDA04B799}" presName="image5" presStyleCnt="0"/>
      <dgm:spPr/>
    </dgm:pt>
    <dgm:pt modelId="{B977149D-9184-4464-AD55-1F37D30F3022}" type="pres">
      <dgm:prSet presAssocID="{C0857EF9-EB49-4FA4-8BB2-46DFDA04B799}" presName="imageRepeatNode" presStyleLbl="alignAcc1" presStyleIdx="4" presStyleCnt="5"/>
      <dgm:spPr/>
      <dgm:t>
        <a:bodyPr/>
        <a:lstStyle/>
        <a:p>
          <a:endParaRPr lang="es-MX"/>
        </a:p>
      </dgm:t>
    </dgm:pt>
    <dgm:pt modelId="{6D44ACFB-32AE-4ED5-98D4-442E28797569}" type="pres">
      <dgm:prSet presAssocID="{C0857EF9-EB49-4FA4-8BB2-46DFDA04B799}" presName="imageaccent5" presStyleCnt="0"/>
      <dgm:spPr/>
    </dgm:pt>
    <dgm:pt modelId="{AFDE9519-48E4-4EE4-AD0D-A8DED625CBFE}" type="pres">
      <dgm:prSet presAssocID="{C0857EF9-EB49-4FA4-8BB2-46DFDA04B799}" presName="accentRepeatNode" presStyleLbl="solidAlignAcc1" presStyleIdx="9" presStyleCnt="10"/>
      <dgm:spPr/>
    </dgm:pt>
  </dgm:ptLst>
  <dgm:cxnLst>
    <dgm:cxn modelId="{1349C174-19BE-4005-B17D-AF0DA39444DB}" type="presOf" srcId="{BCA23063-2F39-433B-A26D-A8CAC924C5C9}" destId="{AAE9EA7C-7C06-4742-8C86-33F7C4860957}" srcOrd="0" destOrd="0" presId="urn:microsoft.com/office/officeart/2008/layout/HexagonCluster"/>
    <dgm:cxn modelId="{61A611D4-1245-489F-B749-2173CBD528F7}" type="presOf" srcId="{3EEDFE55-B78B-4CF1-9B14-B535A3D69D1B}" destId="{D2E62DEB-3D1E-471F-8EE5-9F63B27F55C0}" srcOrd="0" destOrd="0" presId="urn:microsoft.com/office/officeart/2008/layout/HexagonCluster"/>
    <dgm:cxn modelId="{CA1CB75B-4A2B-40BA-97BF-CFB66175DA0F}" srcId="{05CF08AC-3257-4277-8C2F-0B3A93D40F94}" destId="{3EEDFE55-B78B-4CF1-9B14-B535A3D69D1B}" srcOrd="4" destOrd="0" parTransId="{EA1955D0-86A6-46F5-985B-28863E0F1A07}" sibTransId="{C0857EF9-EB49-4FA4-8BB2-46DFDA04B799}"/>
    <dgm:cxn modelId="{2831FEC3-F77C-45AF-A726-A26022F4C347}" type="presOf" srcId="{63771EDA-C60D-4ABC-951E-7A60F6C87F69}" destId="{B5EFA85F-449E-40CC-98E6-A40C6E9F6AA7}" srcOrd="0" destOrd="0" presId="urn:microsoft.com/office/officeart/2008/layout/HexagonCluster"/>
    <dgm:cxn modelId="{C2378B4F-DF47-45DB-990F-8D1A34878B31}" srcId="{05CF08AC-3257-4277-8C2F-0B3A93D40F94}" destId="{BCA23063-2F39-433B-A26D-A8CAC924C5C9}" srcOrd="1" destOrd="0" parTransId="{A1307F5F-1007-4088-83C0-7E0BF34AD0F0}" sibTransId="{7E35FEE0-28DF-44DD-BA01-9C84431B04E2}"/>
    <dgm:cxn modelId="{1E12C960-EB12-414E-A2E3-09EDF6209DFE}" type="presOf" srcId="{D5B46674-7F79-40B9-8935-A0E317971A48}" destId="{DE8E9454-E95B-4498-9D33-41399199ABA8}" srcOrd="0" destOrd="0" presId="urn:microsoft.com/office/officeart/2008/layout/HexagonCluster"/>
    <dgm:cxn modelId="{E65E1D3D-514D-4CE6-8AC5-A0D70BF696F3}" type="presOf" srcId="{A0587207-72AE-4D7F-BC81-06E66978D73D}" destId="{989748B4-31C7-44B1-AD6D-CA0E66DB7BDD}" srcOrd="0" destOrd="0" presId="urn:microsoft.com/office/officeart/2008/layout/HexagonCluster"/>
    <dgm:cxn modelId="{EB7BFEF0-79ED-45E0-9FD0-708E1D8ACF3F}" type="presOf" srcId="{3A899FCF-C13B-4451-8577-E448D3710C88}" destId="{FEB39BF2-83C5-4D27-8639-3275D5DBC223}" srcOrd="0" destOrd="0" presId="urn:microsoft.com/office/officeart/2008/layout/HexagonCluster"/>
    <dgm:cxn modelId="{CB3D05D2-CBB7-4390-948C-2960DEAE9E7B}" srcId="{05CF08AC-3257-4277-8C2F-0B3A93D40F94}" destId="{3A899FCF-C13B-4451-8577-E448D3710C88}" srcOrd="3" destOrd="0" parTransId="{7DF1CC64-8BDD-4766-8224-107F0C87AC37}" sibTransId="{3941CA1E-F21B-4849-9C58-49694F9F3A23}"/>
    <dgm:cxn modelId="{77FFD7DB-64BC-433A-BCFB-D9811687B5F8}" type="presOf" srcId="{9B6E9017-624C-4974-828A-BE06422BF02F}" destId="{919558DA-F3F7-4517-B706-545BAD5A69AD}" srcOrd="0" destOrd="0" presId="urn:microsoft.com/office/officeart/2008/layout/HexagonCluster"/>
    <dgm:cxn modelId="{978D9651-7E4F-4516-A9D6-7AA512064911}" type="presOf" srcId="{3941CA1E-F21B-4849-9C58-49694F9F3A23}" destId="{ACEF0822-124A-4424-B292-73AB1370A428}" srcOrd="0" destOrd="0" presId="urn:microsoft.com/office/officeart/2008/layout/HexagonCluster"/>
    <dgm:cxn modelId="{AEF152CC-72F3-4DC7-89A5-ABA5B3C52388}" type="presOf" srcId="{05CF08AC-3257-4277-8C2F-0B3A93D40F94}" destId="{70D3C739-71E7-463E-B0C9-5464A990BC45}" srcOrd="0" destOrd="0" presId="urn:microsoft.com/office/officeart/2008/layout/HexagonCluster"/>
    <dgm:cxn modelId="{676FAE4E-62C0-4F81-9C79-48CA4DC5A355}" srcId="{05CF08AC-3257-4277-8C2F-0B3A93D40F94}" destId="{9B6E9017-624C-4974-828A-BE06422BF02F}" srcOrd="0" destOrd="0" parTransId="{BB0348EC-20B1-4511-96FD-734665105B38}" sibTransId="{A0587207-72AE-4D7F-BC81-06E66978D73D}"/>
    <dgm:cxn modelId="{26D6C8CF-6CBF-4390-B01A-00EFAE8C4A98}" srcId="{05CF08AC-3257-4277-8C2F-0B3A93D40F94}" destId="{63771EDA-C60D-4ABC-951E-7A60F6C87F69}" srcOrd="2" destOrd="0" parTransId="{AD38A6C4-DEBA-4FBB-A7A7-627DB644295E}" sibTransId="{D5B46674-7F79-40B9-8935-A0E317971A48}"/>
    <dgm:cxn modelId="{245190C8-AA64-4522-B6C7-D09A3074F32F}" type="presOf" srcId="{7E35FEE0-28DF-44DD-BA01-9C84431B04E2}" destId="{F7BF76F0-4E11-4960-B1D1-972DB5D42FA5}" srcOrd="0" destOrd="0" presId="urn:microsoft.com/office/officeart/2008/layout/HexagonCluster"/>
    <dgm:cxn modelId="{93C6EB38-C1DD-4F9D-AF69-3F4F800D24B7}" type="presOf" srcId="{C0857EF9-EB49-4FA4-8BB2-46DFDA04B799}" destId="{B977149D-9184-4464-AD55-1F37D30F3022}" srcOrd="0" destOrd="0" presId="urn:microsoft.com/office/officeart/2008/layout/HexagonCluster"/>
    <dgm:cxn modelId="{8BDB2EEC-F2C9-4492-8BA7-A6747C51FF70}" type="presParOf" srcId="{70D3C739-71E7-463E-B0C9-5464A990BC45}" destId="{DA08D6FA-C52F-4A3B-B673-0E40E8B87223}" srcOrd="0" destOrd="0" presId="urn:microsoft.com/office/officeart/2008/layout/HexagonCluster"/>
    <dgm:cxn modelId="{8AE95C7C-89A1-4137-9E37-E7FE82D7CD63}" type="presParOf" srcId="{DA08D6FA-C52F-4A3B-B673-0E40E8B87223}" destId="{919558DA-F3F7-4517-B706-545BAD5A69AD}" srcOrd="0" destOrd="0" presId="urn:microsoft.com/office/officeart/2008/layout/HexagonCluster"/>
    <dgm:cxn modelId="{3B4E1E07-427E-4DD4-8AE5-36AC14ED9C21}" type="presParOf" srcId="{70D3C739-71E7-463E-B0C9-5464A990BC45}" destId="{D7B5A713-4CF0-44E2-A4B4-E547D3713DAC}" srcOrd="1" destOrd="0" presId="urn:microsoft.com/office/officeart/2008/layout/HexagonCluster"/>
    <dgm:cxn modelId="{EDFD1344-51BE-4D7A-8F50-6831198AADF7}" type="presParOf" srcId="{D7B5A713-4CF0-44E2-A4B4-E547D3713DAC}" destId="{47CA7E79-019E-4EEC-A537-85B63973DA81}" srcOrd="0" destOrd="0" presId="urn:microsoft.com/office/officeart/2008/layout/HexagonCluster"/>
    <dgm:cxn modelId="{DE6B70A0-DCF7-4506-90CE-2FE4F6B7B7DB}" type="presParOf" srcId="{70D3C739-71E7-463E-B0C9-5464A990BC45}" destId="{DA070321-0CBC-4869-8122-7353A6492109}" srcOrd="2" destOrd="0" presId="urn:microsoft.com/office/officeart/2008/layout/HexagonCluster"/>
    <dgm:cxn modelId="{EA3FD893-2F7F-4E6F-A1C0-083380FE344D}" type="presParOf" srcId="{DA070321-0CBC-4869-8122-7353A6492109}" destId="{989748B4-31C7-44B1-AD6D-CA0E66DB7BDD}" srcOrd="0" destOrd="0" presId="urn:microsoft.com/office/officeart/2008/layout/HexagonCluster"/>
    <dgm:cxn modelId="{C35C7A3D-4477-4A8D-9D60-C0B3BEE0F9B1}" type="presParOf" srcId="{70D3C739-71E7-463E-B0C9-5464A990BC45}" destId="{209B69AC-F8B2-4AE3-AE73-AD2BAB29AE99}" srcOrd="3" destOrd="0" presId="urn:microsoft.com/office/officeart/2008/layout/HexagonCluster"/>
    <dgm:cxn modelId="{48EA39F7-5FE9-4E97-9905-DA9F36FB4FAD}" type="presParOf" srcId="{209B69AC-F8B2-4AE3-AE73-AD2BAB29AE99}" destId="{0F366156-51D3-4E56-9245-1DB8B042158E}" srcOrd="0" destOrd="0" presId="urn:microsoft.com/office/officeart/2008/layout/HexagonCluster"/>
    <dgm:cxn modelId="{8257F604-998B-4640-AEA5-5A3CE9DA8919}" type="presParOf" srcId="{70D3C739-71E7-463E-B0C9-5464A990BC45}" destId="{57DAEBA8-17F0-4FBC-835E-A1EF3CC0C0C9}" srcOrd="4" destOrd="0" presId="urn:microsoft.com/office/officeart/2008/layout/HexagonCluster"/>
    <dgm:cxn modelId="{BC994C52-6C67-4752-A799-06C09E097DAD}" type="presParOf" srcId="{57DAEBA8-17F0-4FBC-835E-A1EF3CC0C0C9}" destId="{AAE9EA7C-7C06-4742-8C86-33F7C4860957}" srcOrd="0" destOrd="0" presId="urn:microsoft.com/office/officeart/2008/layout/HexagonCluster"/>
    <dgm:cxn modelId="{9B8874AB-757F-40BD-A660-F9B2D4FC2338}" type="presParOf" srcId="{70D3C739-71E7-463E-B0C9-5464A990BC45}" destId="{5AC19081-CD80-4924-9EFF-50AA18594B05}" srcOrd="5" destOrd="0" presId="urn:microsoft.com/office/officeart/2008/layout/HexagonCluster"/>
    <dgm:cxn modelId="{579F8F41-A008-44F9-9296-277243A9FA33}" type="presParOf" srcId="{5AC19081-CD80-4924-9EFF-50AA18594B05}" destId="{6BA77F8F-FFC0-4CD1-A50D-3F7AF514B8CE}" srcOrd="0" destOrd="0" presId="urn:microsoft.com/office/officeart/2008/layout/HexagonCluster"/>
    <dgm:cxn modelId="{F5007432-226F-4DB8-B470-924C8C225060}" type="presParOf" srcId="{70D3C739-71E7-463E-B0C9-5464A990BC45}" destId="{9514B2DC-89E3-4F44-B0E7-148C48F00D4C}" srcOrd="6" destOrd="0" presId="urn:microsoft.com/office/officeart/2008/layout/HexagonCluster"/>
    <dgm:cxn modelId="{98D2BB96-6482-4425-8D68-1BC0884A4A3D}" type="presParOf" srcId="{9514B2DC-89E3-4F44-B0E7-148C48F00D4C}" destId="{F7BF76F0-4E11-4960-B1D1-972DB5D42FA5}" srcOrd="0" destOrd="0" presId="urn:microsoft.com/office/officeart/2008/layout/HexagonCluster"/>
    <dgm:cxn modelId="{22573263-38A2-427A-9CD9-2FBA45260404}" type="presParOf" srcId="{70D3C739-71E7-463E-B0C9-5464A990BC45}" destId="{627E5CCC-846E-40FB-9BFA-09EA09301C10}" srcOrd="7" destOrd="0" presId="urn:microsoft.com/office/officeart/2008/layout/HexagonCluster"/>
    <dgm:cxn modelId="{04B0C902-6913-4788-828B-499E3E94DD39}" type="presParOf" srcId="{627E5CCC-846E-40FB-9BFA-09EA09301C10}" destId="{179F08F1-A08C-4591-8E71-8BF28622D9FC}" srcOrd="0" destOrd="0" presId="urn:microsoft.com/office/officeart/2008/layout/HexagonCluster"/>
    <dgm:cxn modelId="{3C046AB7-7BB4-4550-B25E-C07C60A70CA7}" type="presParOf" srcId="{70D3C739-71E7-463E-B0C9-5464A990BC45}" destId="{E732FBE6-34CF-467F-A313-5D9004F19148}" srcOrd="8" destOrd="0" presId="urn:microsoft.com/office/officeart/2008/layout/HexagonCluster"/>
    <dgm:cxn modelId="{8A0D32FC-E084-4998-BAA3-198A97FAD1B4}" type="presParOf" srcId="{E732FBE6-34CF-467F-A313-5D9004F19148}" destId="{B5EFA85F-449E-40CC-98E6-A40C6E9F6AA7}" srcOrd="0" destOrd="0" presId="urn:microsoft.com/office/officeart/2008/layout/HexagonCluster"/>
    <dgm:cxn modelId="{3525DFF6-3EB0-474C-8C48-38272D590DB8}" type="presParOf" srcId="{70D3C739-71E7-463E-B0C9-5464A990BC45}" destId="{5CCC864D-F47C-4809-9631-F3EC8DD82F07}" srcOrd="9" destOrd="0" presId="urn:microsoft.com/office/officeart/2008/layout/HexagonCluster"/>
    <dgm:cxn modelId="{0EEC10C7-22D5-4E4D-9EE5-03BCEBC5652A}" type="presParOf" srcId="{5CCC864D-F47C-4809-9631-F3EC8DD82F07}" destId="{5926A3F8-EE7F-4E33-B702-79E0958ED28D}" srcOrd="0" destOrd="0" presId="urn:microsoft.com/office/officeart/2008/layout/HexagonCluster"/>
    <dgm:cxn modelId="{896A7D7F-63EC-4F35-8877-558434BAB1B8}" type="presParOf" srcId="{70D3C739-71E7-463E-B0C9-5464A990BC45}" destId="{7859A61B-7261-4C4B-9337-F5700FB54E57}" srcOrd="10" destOrd="0" presId="urn:microsoft.com/office/officeart/2008/layout/HexagonCluster"/>
    <dgm:cxn modelId="{A23762EC-F274-4AA7-9B48-8C7D798D7F98}" type="presParOf" srcId="{7859A61B-7261-4C4B-9337-F5700FB54E57}" destId="{DE8E9454-E95B-4498-9D33-41399199ABA8}" srcOrd="0" destOrd="0" presId="urn:microsoft.com/office/officeart/2008/layout/HexagonCluster"/>
    <dgm:cxn modelId="{448D39A8-38E2-49D0-A3B0-8536ACD84A96}" type="presParOf" srcId="{70D3C739-71E7-463E-B0C9-5464A990BC45}" destId="{D2735165-795D-40B9-8750-4F15BE52FA0C}" srcOrd="11" destOrd="0" presId="urn:microsoft.com/office/officeart/2008/layout/HexagonCluster"/>
    <dgm:cxn modelId="{E1A9B7A8-2E7B-46B9-AF0A-B799FE5566FC}" type="presParOf" srcId="{D2735165-795D-40B9-8750-4F15BE52FA0C}" destId="{D968B920-2B43-4549-8EEF-ED63C9B1B8A4}" srcOrd="0" destOrd="0" presId="urn:microsoft.com/office/officeart/2008/layout/HexagonCluster"/>
    <dgm:cxn modelId="{BD1CC8B2-28DD-4DC5-A960-9F98EAADA58E}" type="presParOf" srcId="{70D3C739-71E7-463E-B0C9-5464A990BC45}" destId="{BD572EF6-EE02-485C-8A12-4BC73D95A98D}" srcOrd="12" destOrd="0" presId="urn:microsoft.com/office/officeart/2008/layout/HexagonCluster"/>
    <dgm:cxn modelId="{6982E1BB-F627-48FC-879E-88AEC95477A9}" type="presParOf" srcId="{BD572EF6-EE02-485C-8A12-4BC73D95A98D}" destId="{FEB39BF2-83C5-4D27-8639-3275D5DBC223}" srcOrd="0" destOrd="0" presId="urn:microsoft.com/office/officeart/2008/layout/HexagonCluster"/>
    <dgm:cxn modelId="{25D720A0-40A2-40B3-B362-27D49145FB47}" type="presParOf" srcId="{70D3C739-71E7-463E-B0C9-5464A990BC45}" destId="{C80FB139-FC32-434E-95BF-3739A1EABD31}" srcOrd="13" destOrd="0" presId="urn:microsoft.com/office/officeart/2008/layout/HexagonCluster"/>
    <dgm:cxn modelId="{2B984DA7-A210-45D6-89F2-F6EDDAF3DEBE}" type="presParOf" srcId="{C80FB139-FC32-434E-95BF-3739A1EABD31}" destId="{38E97AF1-9CA2-4555-9CEC-A5505A2D8269}" srcOrd="0" destOrd="0" presId="urn:microsoft.com/office/officeart/2008/layout/HexagonCluster"/>
    <dgm:cxn modelId="{200B2651-3E3D-4A78-8592-E6FFBAA6A115}" type="presParOf" srcId="{70D3C739-71E7-463E-B0C9-5464A990BC45}" destId="{5B30D8B5-64BA-4352-8F6E-AF531E512184}" srcOrd="14" destOrd="0" presId="urn:microsoft.com/office/officeart/2008/layout/HexagonCluster"/>
    <dgm:cxn modelId="{CF3854DD-B170-4381-8FD5-E17328AF0160}" type="presParOf" srcId="{5B30D8B5-64BA-4352-8F6E-AF531E512184}" destId="{ACEF0822-124A-4424-B292-73AB1370A428}" srcOrd="0" destOrd="0" presId="urn:microsoft.com/office/officeart/2008/layout/HexagonCluster"/>
    <dgm:cxn modelId="{A25C5975-2714-4237-BD8C-41875FF5D278}" type="presParOf" srcId="{70D3C739-71E7-463E-B0C9-5464A990BC45}" destId="{B4268BEE-38FC-4D4F-8589-8AB49C9E19D4}" srcOrd="15" destOrd="0" presId="urn:microsoft.com/office/officeart/2008/layout/HexagonCluster"/>
    <dgm:cxn modelId="{420879B7-8D6F-418E-883F-F7D5B2071CA1}" type="presParOf" srcId="{B4268BEE-38FC-4D4F-8589-8AB49C9E19D4}" destId="{CEAD9484-ECBE-4362-B0CC-8E96D1EFAAAC}" srcOrd="0" destOrd="0" presId="urn:microsoft.com/office/officeart/2008/layout/HexagonCluster"/>
    <dgm:cxn modelId="{4A7D3427-7491-4AF4-939A-8A6C1A58DDF9}" type="presParOf" srcId="{70D3C739-71E7-463E-B0C9-5464A990BC45}" destId="{DCD86764-AD83-4001-BADA-F13BE3594D5A}" srcOrd="16" destOrd="0" presId="urn:microsoft.com/office/officeart/2008/layout/HexagonCluster"/>
    <dgm:cxn modelId="{B3B5DA0F-1F9F-426A-9E22-A04A4444F4EF}" type="presParOf" srcId="{DCD86764-AD83-4001-BADA-F13BE3594D5A}" destId="{D2E62DEB-3D1E-471F-8EE5-9F63B27F55C0}" srcOrd="0" destOrd="0" presId="urn:microsoft.com/office/officeart/2008/layout/HexagonCluster"/>
    <dgm:cxn modelId="{60F13590-B44A-424F-B48F-82AA9892BEBF}" type="presParOf" srcId="{70D3C739-71E7-463E-B0C9-5464A990BC45}" destId="{9472F960-6853-4F0A-8CEE-D92D25B30C28}" srcOrd="17" destOrd="0" presId="urn:microsoft.com/office/officeart/2008/layout/HexagonCluster"/>
    <dgm:cxn modelId="{EBC6FF43-6FEB-41A3-BD44-65FF740DD361}" type="presParOf" srcId="{9472F960-6853-4F0A-8CEE-D92D25B30C28}" destId="{25FC22BC-CCB5-4ACF-A3CD-9D9F5067A050}" srcOrd="0" destOrd="0" presId="urn:microsoft.com/office/officeart/2008/layout/HexagonCluster"/>
    <dgm:cxn modelId="{5DFBBC1F-ADD8-4590-B10E-DF6BA4A092D9}" type="presParOf" srcId="{70D3C739-71E7-463E-B0C9-5464A990BC45}" destId="{FB8D3A87-EDAF-4752-9398-E34472A7E31C}" srcOrd="18" destOrd="0" presId="urn:microsoft.com/office/officeart/2008/layout/HexagonCluster"/>
    <dgm:cxn modelId="{E6BD8AB7-1F83-41DD-833C-C6198C349058}" type="presParOf" srcId="{FB8D3A87-EDAF-4752-9398-E34472A7E31C}" destId="{B977149D-9184-4464-AD55-1F37D30F3022}" srcOrd="0" destOrd="0" presId="urn:microsoft.com/office/officeart/2008/layout/HexagonCluster"/>
    <dgm:cxn modelId="{967DA42D-F3E2-4457-97C5-043840CE6F37}" type="presParOf" srcId="{70D3C739-71E7-463E-B0C9-5464A990BC45}" destId="{6D44ACFB-32AE-4ED5-98D4-442E28797569}" srcOrd="19" destOrd="0" presId="urn:microsoft.com/office/officeart/2008/layout/HexagonCluster"/>
    <dgm:cxn modelId="{12901F5C-3902-41B0-BDBD-7BA369450D0C}" type="presParOf" srcId="{6D44ACFB-32AE-4ED5-98D4-442E28797569}" destId="{AFDE9519-48E4-4EE4-AD0D-A8DED625CBFE}"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E71D3E3-D253-4DE1-B0EB-0D4C37F2FD6E}" type="doc">
      <dgm:prSet loTypeId="urn:microsoft.com/office/officeart/2005/8/layout/hProcess6" loCatId="process" qsTypeId="urn:microsoft.com/office/officeart/2005/8/quickstyle/3d1" qsCatId="3D" csTypeId="urn:microsoft.com/office/officeart/2005/8/colors/colorful5" csCatId="colorful" phldr="1"/>
      <dgm:spPr/>
      <dgm:t>
        <a:bodyPr/>
        <a:lstStyle/>
        <a:p>
          <a:endParaRPr lang="es-MX"/>
        </a:p>
      </dgm:t>
    </dgm:pt>
    <dgm:pt modelId="{0E70F9BA-3FAA-4D94-A15B-B08C099D9936}">
      <dgm:prSet phldrT="[Texto]" custT="1"/>
      <dgm:spPr/>
      <dgm:t>
        <a:bodyPr/>
        <a:lstStyle/>
        <a:p>
          <a:pPr algn="ctr"/>
          <a:r>
            <a:rPr lang="es-MX" sz="1800" b="1" dirty="0"/>
            <a:t>Organismos descentralizados</a:t>
          </a:r>
          <a:r>
            <a:rPr lang="es-MX" sz="1800" dirty="0"/>
            <a:t>.</a:t>
          </a:r>
        </a:p>
      </dgm:t>
    </dgm:pt>
    <dgm:pt modelId="{35F5AB2B-96AF-4926-8C8E-1A566F2E0C08}" type="parTrans" cxnId="{9221B009-121C-416F-99BA-D13665122DEA}">
      <dgm:prSet/>
      <dgm:spPr/>
      <dgm:t>
        <a:bodyPr/>
        <a:lstStyle/>
        <a:p>
          <a:endParaRPr lang="es-MX"/>
        </a:p>
      </dgm:t>
    </dgm:pt>
    <dgm:pt modelId="{A383204C-5454-4B8A-842A-4FE412EC4A9F}" type="sibTrans" cxnId="{9221B009-121C-416F-99BA-D13665122DEA}">
      <dgm:prSet/>
      <dgm:spPr/>
      <dgm:t>
        <a:bodyPr/>
        <a:lstStyle/>
        <a:p>
          <a:endParaRPr lang="es-MX"/>
        </a:p>
      </dgm:t>
    </dgm:pt>
    <dgm:pt modelId="{A9DAC262-ACEC-46CB-9F7C-3EB50BBBCCE6}">
      <dgm:prSet phldrT="[Texto]" custT="1"/>
      <dgm:spPr/>
      <dgm:t>
        <a:bodyPr/>
        <a:lstStyle/>
        <a:p>
          <a:r>
            <a:rPr lang="es-MX" sz="1600" b="1" dirty="0"/>
            <a:t>Entidades creadas por ley o decreto del congreso de la unión, estos organismo están conformados con personalidad jurídica patrimonios propios.</a:t>
          </a:r>
        </a:p>
      </dgm:t>
    </dgm:pt>
    <dgm:pt modelId="{19D9F5A4-F0C0-4F07-B7F5-E9220B976E4A}" type="parTrans" cxnId="{AB210864-C3FE-4875-83FA-EAF1A9ECCE1D}">
      <dgm:prSet/>
      <dgm:spPr/>
      <dgm:t>
        <a:bodyPr/>
        <a:lstStyle/>
        <a:p>
          <a:endParaRPr lang="es-MX"/>
        </a:p>
      </dgm:t>
    </dgm:pt>
    <dgm:pt modelId="{F625DAD8-C81C-4390-9FD8-FF65B5A31A31}" type="sibTrans" cxnId="{AB210864-C3FE-4875-83FA-EAF1A9ECCE1D}">
      <dgm:prSet/>
      <dgm:spPr/>
      <dgm:t>
        <a:bodyPr/>
        <a:lstStyle/>
        <a:p>
          <a:endParaRPr lang="es-MX"/>
        </a:p>
      </dgm:t>
    </dgm:pt>
    <dgm:pt modelId="{7193C2E5-BDCC-4842-8A3D-9407204C14F5}">
      <dgm:prSet phldrT="[Texto]" custT="1"/>
      <dgm:spPr/>
      <dgm:t>
        <a:bodyPr/>
        <a:lstStyle/>
        <a:p>
          <a:pPr algn="ctr"/>
          <a:r>
            <a:rPr lang="es-MX" sz="1800" b="1" dirty="0"/>
            <a:t>Empresas de participación estatal.</a:t>
          </a:r>
        </a:p>
      </dgm:t>
    </dgm:pt>
    <dgm:pt modelId="{AFE81F16-CC01-4B93-A7D9-6BF3B62793D0}" type="parTrans" cxnId="{DC2527B1-ED12-4724-9A40-D3DD9A316438}">
      <dgm:prSet/>
      <dgm:spPr/>
      <dgm:t>
        <a:bodyPr/>
        <a:lstStyle/>
        <a:p>
          <a:endParaRPr lang="es-MX"/>
        </a:p>
      </dgm:t>
    </dgm:pt>
    <dgm:pt modelId="{FD77A577-A8F9-4128-BA26-3ECC13C0ED79}" type="sibTrans" cxnId="{DC2527B1-ED12-4724-9A40-D3DD9A316438}">
      <dgm:prSet/>
      <dgm:spPr/>
      <dgm:t>
        <a:bodyPr/>
        <a:lstStyle/>
        <a:p>
          <a:endParaRPr lang="es-MX"/>
        </a:p>
      </dgm:t>
    </dgm:pt>
    <dgm:pt modelId="{E52C2BFE-62C4-4B3E-B7DB-332F3896628F}">
      <dgm:prSet phldrT="[Texto]" custT="1"/>
      <dgm:spPr/>
      <dgm:t>
        <a:bodyPr/>
        <a:lstStyle/>
        <a:p>
          <a:pPr algn="l"/>
          <a:r>
            <a:rPr lang="es-MX" sz="1600" b="1" dirty="0"/>
            <a:t>Sociedades nacionales de crédito constituidas en los términos de su legislación especifica.</a:t>
          </a:r>
        </a:p>
      </dgm:t>
    </dgm:pt>
    <dgm:pt modelId="{E6841C7D-3E89-48FD-86E3-4B2EED2A918C}" type="parTrans" cxnId="{1187028F-2196-4C00-8326-0CC9478FD68A}">
      <dgm:prSet/>
      <dgm:spPr/>
      <dgm:t>
        <a:bodyPr/>
        <a:lstStyle/>
        <a:p>
          <a:endParaRPr lang="es-MX"/>
        </a:p>
      </dgm:t>
    </dgm:pt>
    <dgm:pt modelId="{EE2FC461-737B-457A-A8E8-C13EC3CFCE9C}" type="sibTrans" cxnId="{1187028F-2196-4C00-8326-0CC9478FD68A}">
      <dgm:prSet/>
      <dgm:spPr/>
      <dgm:t>
        <a:bodyPr/>
        <a:lstStyle/>
        <a:p>
          <a:endParaRPr lang="es-MX"/>
        </a:p>
      </dgm:t>
    </dgm:pt>
    <dgm:pt modelId="{5073DC40-57EE-4FA9-8E97-384F932403B3}">
      <dgm:prSet phldrT="[Texto]" custT="1"/>
      <dgm:spPr/>
      <dgm:t>
        <a:bodyPr/>
        <a:lstStyle/>
        <a:p>
          <a:pPr algn="l"/>
          <a:r>
            <a:rPr lang="es-MX" sz="1600" b="1" dirty="0"/>
            <a:t>Sociedades de cualquier otra naturaleza incluyendo seguros y finanzas.</a:t>
          </a:r>
        </a:p>
      </dgm:t>
    </dgm:pt>
    <dgm:pt modelId="{3640E300-A018-4D35-B1E0-6FECB1B1F7B0}" type="parTrans" cxnId="{E7F93614-8E06-413D-BBB9-B7176FC2151A}">
      <dgm:prSet/>
      <dgm:spPr/>
      <dgm:t>
        <a:bodyPr/>
        <a:lstStyle/>
        <a:p>
          <a:endParaRPr lang="es-MX"/>
        </a:p>
      </dgm:t>
    </dgm:pt>
    <dgm:pt modelId="{82F6977B-5641-41FC-8736-7403947D050F}" type="sibTrans" cxnId="{E7F93614-8E06-413D-BBB9-B7176FC2151A}">
      <dgm:prSet/>
      <dgm:spPr/>
      <dgm:t>
        <a:bodyPr/>
        <a:lstStyle/>
        <a:p>
          <a:endParaRPr lang="es-MX"/>
        </a:p>
      </dgm:t>
    </dgm:pt>
    <dgm:pt modelId="{448B87E8-DD5C-4D78-AFF6-79E531A4B47A}" type="pres">
      <dgm:prSet presAssocID="{3E71D3E3-D253-4DE1-B0EB-0D4C37F2FD6E}" presName="theList" presStyleCnt="0">
        <dgm:presLayoutVars>
          <dgm:dir/>
          <dgm:animLvl val="lvl"/>
          <dgm:resizeHandles val="exact"/>
        </dgm:presLayoutVars>
      </dgm:prSet>
      <dgm:spPr/>
      <dgm:t>
        <a:bodyPr/>
        <a:lstStyle/>
        <a:p>
          <a:endParaRPr lang="es-MX"/>
        </a:p>
      </dgm:t>
    </dgm:pt>
    <dgm:pt modelId="{8D96204A-DAA6-48CD-B751-F011E0E01951}" type="pres">
      <dgm:prSet presAssocID="{0E70F9BA-3FAA-4D94-A15B-B08C099D9936}" presName="compNode" presStyleCnt="0"/>
      <dgm:spPr/>
    </dgm:pt>
    <dgm:pt modelId="{3BB159E1-669A-425F-A1FC-1B136559D242}" type="pres">
      <dgm:prSet presAssocID="{0E70F9BA-3FAA-4D94-A15B-B08C099D9936}" presName="noGeometry" presStyleCnt="0"/>
      <dgm:spPr/>
    </dgm:pt>
    <dgm:pt modelId="{F86C8979-299C-4B52-BF34-4F59EAE6D948}" type="pres">
      <dgm:prSet presAssocID="{0E70F9BA-3FAA-4D94-A15B-B08C099D9936}" presName="childTextVisible" presStyleLbl="bgAccFollowNode1" presStyleIdx="0" presStyleCnt="2">
        <dgm:presLayoutVars>
          <dgm:bulletEnabled val="1"/>
        </dgm:presLayoutVars>
      </dgm:prSet>
      <dgm:spPr/>
      <dgm:t>
        <a:bodyPr/>
        <a:lstStyle/>
        <a:p>
          <a:endParaRPr lang="es-MX"/>
        </a:p>
      </dgm:t>
    </dgm:pt>
    <dgm:pt modelId="{2CA13E63-8326-4793-9486-B46FCD10AE75}" type="pres">
      <dgm:prSet presAssocID="{0E70F9BA-3FAA-4D94-A15B-B08C099D9936}" presName="childTextHidden" presStyleLbl="bgAccFollowNode1" presStyleIdx="0" presStyleCnt="2"/>
      <dgm:spPr/>
      <dgm:t>
        <a:bodyPr/>
        <a:lstStyle/>
        <a:p>
          <a:endParaRPr lang="es-MX"/>
        </a:p>
      </dgm:t>
    </dgm:pt>
    <dgm:pt modelId="{98CB2687-5C13-4D93-9BA0-3495636C47F9}" type="pres">
      <dgm:prSet presAssocID="{0E70F9BA-3FAA-4D94-A15B-B08C099D9936}" presName="parentText" presStyleLbl="node1" presStyleIdx="0" presStyleCnt="2">
        <dgm:presLayoutVars>
          <dgm:chMax val="1"/>
          <dgm:bulletEnabled val="1"/>
        </dgm:presLayoutVars>
      </dgm:prSet>
      <dgm:spPr/>
      <dgm:t>
        <a:bodyPr/>
        <a:lstStyle/>
        <a:p>
          <a:endParaRPr lang="es-MX"/>
        </a:p>
      </dgm:t>
    </dgm:pt>
    <dgm:pt modelId="{2848D2C6-DB46-4A12-9C91-7377C933E831}" type="pres">
      <dgm:prSet presAssocID="{0E70F9BA-3FAA-4D94-A15B-B08C099D9936}" presName="aSpace" presStyleCnt="0"/>
      <dgm:spPr/>
    </dgm:pt>
    <dgm:pt modelId="{9EC9D2E6-F368-4785-A86C-26020FCB04CB}" type="pres">
      <dgm:prSet presAssocID="{7193C2E5-BDCC-4842-8A3D-9407204C14F5}" presName="compNode" presStyleCnt="0"/>
      <dgm:spPr/>
    </dgm:pt>
    <dgm:pt modelId="{C2A20873-0D95-4999-BC31-822CBC629BFE}" type="pres">
      <dgm:prSet presAssocID="{7193C2E5-BDCC-4842-8A3D-9407204C14F5}" presName="noGeometry" presStyleCnt="0"/>
      <dgm:spPr/>
    </dgm:pt>
    <dgm:pt modelId="{6716ED98-3589-4441-B109-F0DFC6D80AEA}" type="pres">
      <dgm:prSet presAssocID="{7193C2E5-BDCC-4842-8A3D-9407204C14F5}" presName="childTextVisible" presStyleLbl="bgAccFollowNode1" presStyleIdx="1" presStyleCnt="2" custScaleX="115243" custScaleY="113221">
        <dgm:presLayoutVars>
          <dgm:bulletEnabled val="1"/>
        </dgm:presLayoutVars>
      </dgm:prSet>
      <dgm:spPr/>
      <dgm:t>
        <a:bodyPr/>
        <a:lstStyle/>
        <a:p>
          <a:endParaRPr lang="es-MX"/>
        </a:p>
      </dgm:t>
    </dgm:pt>
    <dgm:pt modelId="{D138C258-56E0-4DEE-B829-480C1FFA0046}" type="pres">
      <dgm:prSet presAssocID="{7193C2E5-BDCC-4842-8A3D-9407204C14F5}" presName="childTextHidden" presStyleLbl="bgAccFollowNode1" presStyleIdx="1" presStyleCnt="2"/>
      <dgm:spPr/>
      <dgm:t>
        <a:bodyPr/>
        <a:lstStyle/>
        <a:p>
          <a:endParaRPr lang="es-MX"/>
        </a:p>
      </dgm:t>
    </dgm:pt>
    <dgm:pt modelId="{92B63774-EC4A-4840-952A-37865B59B31E}" type="pres">
      <dgm:prSet presAssocID="{7193C2E5-BDCC-4842-8A3D-9407204C14F5}" presName="parentText" presStyleLbl="node1" presStyleIdx="1" presStyleCnt="2">
        <dgm:presLayoutVars>
          <dgm:chMax val="1"/>
          <dgm:bulletEnabled val="1"/>
        </dgm:presLayoutVars>
      </dgm:prSet>
      <dgm:spPr/>
      <dgm:t>
        <a:bodyPr/>
        <a:lstStyle/>
        <a:p>
          <a:endParaRPr lang="es-MX"/>
        </a:p>
      </dgm:t>
    </dgm:pt>
  </dgm:ptLst>
  <dgm:cxnLst>
    <dgm:cxn modelId="{E7F93614-8E06-413D-BBB9-B7176FC2151A}" srcId="{7193C2E5-BDCC-4842-8A3D-9407204C14F5}" destId="{5073DC40-57EE-4FA9-8E97-384F932403B3}" srcOrd="1" destOrd="0" parTransId="{3640E300-A018-4D35-B1E0-6FECB1B1F7B0}" sibTransId="{82F6977B-5641-41FC-8736-7403947D050F}"/>
    <dgm:cxn modelId="{AB210864-C3FE-4875-83FA-EAF1A9ECCE1D}" srcId="{0E70F9BA-3FAA-4D94-A15B-B08C099D9936}" destId="{A9DAC262-ACEC-46CB-9F7C-3EB50BBBCCE6}" srcOrd="0" destOrd="0" parTransId="{19D9F5A4-F0C0-4F07-B7F5-E9220B976E4A}" sibTransId="{F625DAD8-C81C-4390-9FD8-FF65B5A31A31}"/>
    <dgm:cxn modelId="{5B5B42CC-E87C-43B8-85A0-D5BBA4605E76}" type="presOf" srcId="{E52C2BFE-62C4-4B3E-B7DB-332F3896628F}" destId="{D138C258-56E0-4DEE-B829-480C1FFA0046}" srcOrd="1" destOrd="0" presId="urn:microsoft.com/office/officeart/2005/8/layout/hProcess6"/>
    <dgm:cxn modelId="{72829E1D-CB4E-4B67-841C-61D1BC16D49B}" type="presOf" srcId="{5073DC40-57EE-4FA9-8E97-384F932403B3}" destId="{6716ED98-3589-4441-B109-F0DFC6D80AEA}" srcOrd="0" destOrd="1" presId="urn:microsoft.com/office/officeart/2005/8/layout/hProcess6"/>
    <dgm:cxn modelId="{100F12A7-C8B5-4064-B0C9-33D6DCECCD58}" type="presOf" srcId="{0E70F9BA-3FAA-4D94-A15B-B08C099D9936}" destId="{98CB2687-5C13-4D93-9BA0-3495636C47F9}" srcOrd="0" destOrd="0" presId="urn:microsoft.com/office/officeart/2005/8/layout/hProcess6"/>
    <dgm:cxn modelId="{4CA5958A-3851-4061-A236-4F4F65460DB3}" type="presOf" srcId="{3E71D3E3-D253-4DE1-B0EB-0D4C37F2FD6E}" destId="{448B87E8-DD5C-4D78-AFF6-79E531A4B47A}" srcOrd="0" destOrd="0" presId="urn:microsoft.com/office/officeart/2005/8/layout/hProcess6"/>
    <dgm:cxn modelId="{5D377E6F-7047-47DA-8D93-05482E704452}" type="presOf" srcId="{E52C2BFE-62C4-4B3E-B7DB-332F3896628F}" destId="{6716ED98-3589-4441-B109-F0DFC6D80AEA}" srcOrd="0" destOrd="0" presId="urn:microsoft.com/office/officeart/2005/8/layout/hProcess6"/>
    <dgm:cxn modelId="{E9F762C2-09E0-4C50-B143-3F8375728C3E}" type="presOf" srcId="{5073DC40-57EE-4FA9-8E97-384F932403B3}" destId="{D138C258-56E0-4DEE-B829-480C1FFA0046}" srcOrd="1" destOrd="1" presId="urn:microsoft.com/office/officeart/2005/8/layout/hProcess6"/>
    <dgm:cxn modelId="{1187028F-2196-4C00-8326-0CC9478FD68A}" srcId="{7193C2E5-BDCC-4842-8A3D-9407204C14F5}" destId="{E52C2BFE-62C4-4B3E-B7DB-332F3896628F}" srcOrd="0" destOrd="0" parTransId="{E6841C7D-3E89-48FD-86E3-4B2EED2A918C}" sibTransId="{EE2FC461-737B-457A-A8E8-C13EC3CFCE9C}"/>
    <dgm:cxn modelId="{00632864-1E6C-4A13-B4FB-1D61DDA74B32}" type="presOf" srcId="{7193C2E5-BDCC-4842-8A3D-9407204C14F5}" destId="{92B63774-EC4A-4840-952A-37865B59B31E}" srcOrd="0" destOrd="0" presId="urn:microsoft.com/office/officeart/2005/8/layout/hProcess6"/>
    <dgm:cxn modelId="{DC2527B1-ED12-4724-9A40-D3DD9A316438}" srcId="{3E71D3E3-D253-4DE1-B0EB-0D4C37F2FD6E}" destId="{7193C2E5-BDCC-4842-8A3D-9407204C14F5}" srcOrd="1" destOrd="0" parTransId="{AFE81F16-CC01-4B93-A7D9-6BF3B62793D0}" sibTransId="{FD77A577-A8F9-4128-BA26-3ECC13C0ED79}"/>
    <dgm:cxn modelId="{3748D60D-0272-4CFE-8A55-4373E946072B}" type="presOf" srcId="{A9DAC262-ACEC-46CB-9F7C-3EB50BBBCCE6}" destId="{F86C8979-299C-4B52-BF34-4F59EAE6D948}" srcOrd="0" destOrd="0" presId="urn:microsoft.com/office/officeart/2005/8/layout/hProcess6"/>
    <dgm:cxn modelId="{9221B009-121C-416F-99BA-D13665122DEA}" srcId="{3E71D3E3-D253-4DE1-B0EB-0D4C37F2FD6E}" destId="{0E70F9BA-3FAA-4D94-A15B-B08C099D9936}" srcOrd="0" destOrd="0" parTransId="{35F5AB2B-96AF-4926-8C8E-1A566F2E0C08}" sibTransId="{A383204C-5454-4B8A-842A-4FE412EC4A9F}"/>
    <dgm:cxn modelId="{2A72922A-1064-483C-A7BC-5F32DFA81DC4}" type="presOf" srcId="{A9DAC262-ACEC-46CB-9F7C-3EB50BBBCCE6}" destId="{2CA13E63-8326-4793-9486-B46FCD10AE75}" srcOrd="1" destOrd="0" presId="urn:microsoft.com/office/officeart/2005/8/layout/hProcess6"/>
    <dgm:cxn modelId="{E82EA0C5-0080-46C3-AB97-20D51220097E}" type="presParOf" srcId="{448B87E8-DD5C-4D78-AFF6-79E531A4B47A}" destId="{8D96204A-DAA6-48CD-B751-F011E0E01951}" srcOrd="0" destOrd="0" presId="urn:microsoft.com/office/officeart/2005/8/layout/hProcess6"/>
    <dgm:cxn modelId="{E6726E9A-5C2A-4E02-8D42-82D6A7FF846D}" type="presParOf" srcId="{8D96204A-DAA6-48CD-B751-F011E0E01951}" destId="{3BB159E1-669A-425F-A1FC-1B136559D242}" srcOrd="0" destOrd="0" presId="urn:microsoft.com/office/officeart/2005/8/layout/hProcess6"/>
    <dgm:cxn modelId="{A9BF5994-5B85-4105-A27A-E2268DF0291D}" type="presParOf" srcId="{8D96204A-DAA6-48CD-B751-F011E0E01951}" destId="{F86C8979-299C-4B52-BF34-4F59EAE6D948}" srcOrd="1" destOrd="0" presId="urn:microsoft.com/office/officeart/2005/8/layout/hProcess6"/>
    <dgm:cxn modelId="{D46C0042-2FB8-4B7C-8F4A-350534C908E8}" type="presParOf" srcId="{8D96204A-DAA6-48CD-B751-F011E0E01951}" destId="{2CA13E63-8326-4793-9486-B46FCD10AE75}" srcOrd="2" destOrd="0" presId="urn:microsoft.com/office/officeart/2005/8/layout/hProcess6"/>
    <dgm:cxn modelId="{A786A039-7CF9-40D5-88C4-685C6B28DCD8}" type="presParOf" srcId="{8D96204A-DAA6-48CD-B751-F011E0E01951}" destId="{98CB2687-5C13-4D93-9BA0-3495636C47F9}" srcOrd="3" destOrd="0" presId="urn:microsoft.com/office/officeart/2005/8/layout/hProcess6"/>
    <dgm:cxn modelId="{AA1FEBAB-7A89-4F56-A559-30FD74B194A7}" type="presParOf" srcId="{448B87E8-DD5C-4D78-AFF6-79E531A4B47A}" destId="{2848D2C6-DB46-4A12-9C91-7377C933E831}" srcOrd="1" destOrd="0" presId="urn:microsoft.com/office/officeart/2005/8/layout/hProcess6"/>
    <dgm:cxn modelId="{ED08B469-3747-497F-8602-1AD589841540}" type="presParOf" srcId="{448B87E8-DD5C-4D78-AFF6-79E531A4B47A}" destId="{9EC9D2E6-F368-4785-A86C-26020FCB04CB}" srcOrd="2" destOrd="0" presId="urn:microsoft.com/office/officeart/2005/8/layout/hProcess6"/>
    <dgm:cxn modelId="{90F3E02F-EB9E-4A5E-B420-82A117596BBA}" type="presParOf" srcId="{9EC9D2E6-F368-4785-A86C-26020FCB04CB}" destId="{C2A20873-0D95-4999-BC31-822CBC629BFE}" srcOrd="0" destOrd="0" presId="urn:microsoft.com/office/officeart/2005/8/layout/hProcess6"/>
    <dgm:cxn modelId="{F3ACDCED-F9C8-4AA2-82B9-8D241A1F6554}" type="presParOf" srcId="{9EC9D2E6-F368-4785-A86C-26020FCB04CB}" destId="{6716ED98-3589-4441-B109-F0DFC6D80AEA}" srcOrd="1" destOrd="0" presId="urn:microsoft.com/office/officeart/2005/8/layout/hProcess6"/>
    <dgm:cxn modelId="{5044E96E-1EC5-4493-8A1F-E230F8E04481}" type="presParOf" srcId="{9EC9D2E6-F368-4785-A86C-26020FCB04CB}" destId="{D138C258-56E0-4DEE-B829-480C1FFA0046}" srcOrd="2" destOrd="0" presId="urn:microsoft.com/office/officeart/2005/8/layout/hProcess6"/>
    <dgm:cxn modelId="{6A764AA3-7792-43EC-80CB-365A2197BCF1}" type="presParOf" srcId="{9EC9D2E6-F368-4785-A86C-26020FCB04CB}" destId="{92B63774-EC4A-4840-952A-37865B59B31E}"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84A0EA6-868F-4BE2-99C5-B71C1916DD7D}" type="doc">
      <dgm:prSet loTypeId="urn:microsoft.com/office/officeart/2008/layout/HorizontalMultiLevelHierarchy" loCatId="hierarchy" qsTypeId="urn:microsoft.com/office/officeart/2005/8/quickstyle/3d1" qsCatId="3D" csTypeId="urn:microsoft.com/office/officeart/2005/8/colors/accent5_4" csCatId="accent5" phldr="1"/>
      <dgm:spPr/>
      <dgm:t>
        <a:bodyPr/>
        <a:lstStyle/>
        <a:p>
          <a:endParaRPr lang="es-MX"/>
        </a:p>
      </dgm:t>
    </dgm:pt>
    <dgm:pt modelId="{99B4E7F9-04A5-41F0-8C6B-4356C36D3254}">
      <dgm:prSet phldrT="[Texto]"/>
      <dgm:spPr/>
      <dgm:t>
        <a:bodyPr/>
        <a:lstStyle/>
        <a:p>
          <a:r>
            <a:rPr lang="es-MX" b="1" cap="none" spc="0">
              <a:ln w="10160">
                <a:prstDash val="solid"/>
              </a:ln>
              <a:effectLst>
                <a:outerShdw blurRad="38100" dist="22860" dir="5400000" algn="tl" rotWithShape="0">
                  <a:srgbClr val="000000">
                    <a:alpha val="30000"/>
                  </a:srgbClr>
                </a:outerShdw>
              </a:effectLst>
            </a:rPr>
            <a:t>Se subdivide.</a:t>
          </a:r>
          <a:endParaRPr lang="es-MX" b="1" cap="none" spc="0" dirty="0">
            <a:ln w="10160">
              <a:prstDash val="solid"/>
            </a:ln>
            <a:effectLst>
              <a:outerShdw blurRad="38100" dist="22860" dir="5400000" algn="tl" rotWithShape="0">
                <a:srgbClr val="000000">
                  <a:alpha val="30000"/>
                </a:srgbClr>
              </a:outerShdw>
            </a:effectLst>
          </a:endParaRPr>
        </a:p>
      </dgm:t>
    </dgm:pt>
    <dgm:pt modelId="{A779D750-63E6-4A19-85ED-777EA9ACD8FA}" type="parTrans" cxnId="{38BAA6E0-D0CB-466A-89EC-AED759F3C8A1}">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20C2C443-4DC3-4730-8451-AD290B4144AB}" type="sibTrans" cxnId="{38BAA6E0-D0CB-466A-89EC-AED759F3C8A1}">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895116E7-A60D-4B0D-A9B2-0745A3FAC412}">
      <dgm:prSet phldrT="[Texto]"/>
      <dgm:spPr/>
      <dgm:t>
        <a:bodyPr/>
        <a:lstStyle/>
        <a:p>
          <a:r>
            <a:rPr lang="es-MX" b="1" cap="none" spc="0">
              <a:ln w="10160">
                <a:prstDash val="solid"/>
              </a:ln>
              <a:effectLst>
                <a:outerShdw blurRad="38100" dist="22860" dir="5400000" algn="tl" rotWithShape="0">
                  <a:srgbClr val="000000">
                    <a:alpha val="30000"/>
                  </a:srgbClr>
                </a:outerShdw>
              </a:effectLst>
            </a:rPr>
            <a:t>P. Agropecuaria .-Desarrollo de agricultura, ganadería, pesca.</a:t>
          </a:r>
          <a:endParaRPr lang="es-MX" b="1" cap="none" spc="0" dirty="0">
            <a:ln w="10160">
              <a:prstDash val="solid"/>
            </a:ln>
            <a:effectLst>
              <a:outerShdw blurRad="38100" dist="22860" dir="5400000" algn="tl" rotWithShape="0">
                <a:srgbClr val="000000">
                  <a:alpha val="30000"/>
                </a:srgbClr>
              </a:outerShdw>
            </a:effectLst>
          </a:endParaRPr>
        </a:p>
      </dgm:t>
    </dgm:pt>
    <dgm:pt modelId="{53908FB5-F48A-4404-812E-BC9B34BC5033}" type="parTrans" cxnId="{657FA2A6-E8B2-4796-B06A-C3773F5890BF}">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48845271-8CFE-4A0C-A61E-514C69B27646}" type="sibTrans" cxnId="{657FA2A6-E8B2-4796-B06A-C3773F5890BF}">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803ACCD8-0E92-4876-AC48-11FF6BFFF503}">
      <dgm:prSet phldrT="[Texto]"/>
      <dgm:spPr/>
      <dgm:t>
        <a:bodyPr/>
        <a:lstStyle/>
        <a:p>
          <a:r>
            <a:rPr lang="es-MX" b="1" cap="none" spc="0">
              <a:ln w="10160">
                <a:prstDash val="solid"/>
              </a:ln>
              <a:effectLst>
                <a:outerShdw blurRad="38100" dist="22860" dir="5400000" algn="tl" rotWithShape="0">
                  <a:srgbClr val="000000">
                    <a:alpha val="30000"/>
                  </a:srgbClr>
                </a:outerShdw>
              </a:effectLst>
            </a:rPr>
            <a:t>P. Industrial.- desarrollo de aspectos tecnológicos y sustentabilidad ecológica</a:t>
          </a:r>
          <a:endParaRPr lang="es-MX" b="1" cap="none" spc="0" dirty="0">
            <a:ln w="10160">
              <a:prstDash val="solid"/>
            </a:ln>
            <a:effectLst>
              <a:outerShdw blurRad="38100" dist="22860" dir="5400000" algn="tl" rotWithShape="0">
                <a:srgbClr val="000000">
                  <a:alpha val="30000"/>
                </a:srgbClr>
              </a:outerShdw>
            </a:effectLst>
          </a:endParaRPr>
        </a:p>
      </dgm:t>
    </dgm:pt>
    <dgm:pt modelId="{B8E4BFEA-BDED-4B19-A184-C6741D5DEE85}" type="parTrans" cxnId="{335D3D50-ED6F-4F96-9268-71E5FEAB9552}">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CD863EB-9688-431C-B755-F22EBFF2F59A}" type="sibTrans" cxnId="{335D3D50-ED6F-4F96-9268-71E5FEAB9552}">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2130FE80-D5C9-46CE-8947-1E32712D134C}">
      <dgm:prSet phldrT="[Texto]"/>
      <dgm:spPr/>
      <dgm:t>
        <a:bodyPr/>
        <a:lstStyle/>
        <a:p>
          <a:r>
            <a:rPr lang="es-MX" b="1" cap="none" spc="0">
              <a:ln w="10160">
                <a:prstDash val="solid"/>
              </a:ln>
              <a:effectLst>
                <a:outerShdw blurRad="38100" dist="22860" dir="5400000" algn="tl" rotWithShape="0">
                  <a:srgbClr val="000000">
                    <a:alpha val="30000"/>
                  </a:srgbClr>
                </a:outerShdw>
              </a:effectLst>
            </a:rPr>
            <a:t>P. Servicios.- Desarrollo sustentable del sector servicios.</a:t>
          </a:r>
          <a:endParaRPr lang="es-MX" b="1" cap="none" spc="0" dirty="0">
            <a:ln w="10160">
              <a:prstDash val="solid"/>
            </a:ln>
            <a:effectLst>
              <a:outerShdw blurRad="38100" dist="22860" dir="5400000" algn="tl" rotWithShape="0">
                <a:srgbClr val="000000">
                  <a:alpha val="30000"/>
                </a:srgbClr>
              </a:outerShdw>
            </a:effectLst>
          </a:endParaRPr>
        </a:p>
      </dgm:t>
    </dgm:pt>
    <dgm:pt modelId="{CB1C03F9-1C45-49EE-A022-DF7402E1ED11}" type="parTrans" cxnId="{1D404767-0C50-4AC1-B55D-D82D31089973}">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F068E50D-C59C-46D8-98A6-53710C45C527}" type="sibTrans" cxnId="{1D404767-0C50-4AC1-B55D-D82D31089973}">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7775443-0D44-434E-A84F-674381C3FCB5}">
      <dgm:prSet phldrT="[Texto]"/>
      <dgm:spPr/>
      <dgm:t>
        <a:bodyPr/>
        <a:lstStyle/>
        <a:p>
          <a:r>
            <a:rPr lang="es-MX" b="1" cap="none" spc="0">
              <a:ln w="10160">
                <a:prstDash val="solid"/>
              </a:ln>
              <a:effectLst>
                <a:outerShdw blurRad="38100" dist="22860" dir="5400000" algn="tl" rotWithShape="0">
                  <a:srgbClr val="000000">
                    <a:alpha val="30000"/>
                  </a:srgbClr>
                </a:outerShdw>
              </a:effectLst>
            </a:rPr>
            <a:t>P. Financiera.- Elabora el gasto publico, P. bancaria, monetaria, crediticia y fiscal.</a:t>
          </a:r>
          <a:endParaRPr lang="es-MX" b="1" cap="none" spc="0" dirty="0">
            <a:ln w="10160">
              <a:prstDash val="solid"/>
            </a:ln>
            <a:effectLst>
              <a:outerShdw blurRad="38100" dist="22860" dir="5400000" algn="tl" rotWithShape="0">
                <a:srgbClr val="000000">
                  <a:alpha val="30000"/>
                </a:srgbClr>
              </a:outerShdw>
            </a:effectLst>
          </a:endParaRPr>
        </a:p>
      </dgm:t>
    </dgm:pt>
    <dgm:pt modelId="{6B9BC349-4B3E-425F-997A-014EF76CCA7D}" type="parTrans" cxnId="{DF30DE2B-F9B2-4EED-AE6A-DCC0196374BC}">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6131B5C-0827-4C94-A154-5ECAE9FD1E8B}" type="sibTrans" cxnId="{DF30DE2B-F9B2-4EED-AE6A-DCC0196374BC}">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547A0934-5186-4882-8B83-A09BAC4F5FF3}">
      <dgm:prSet phldrT="[Texto]"/>
      <dgm:spPr/>
      <dgm:t>
        <a:bodyPr/>
        <a:lstStyle/>
        <a:p>
          <a:r>
            <a:rPr lang="es-MX" b="1" cap="none" spc="0">
              <a:ln w="10160">
                <a:prstDash val="solid"/>
              </a:ln>
              <a:effectLst>
                <a:outerShdw blurRad="38100" dist="22860" dir="5400000" algn="tl" rotWithShape="0">
                  <a:srgbClr val="000000">
                    <a:alpha val="30000"/>
                  </a:srgbClr>
                </a:outerShdw>
              </a:effectLst>
            </a:rPr>
            <a:t>P. Económica exterior.- P. de comercio exterior, turismo, endeudamiento.</a:t>
          </a:r>
          <a:endParaRPr lang="es-MX" b="1" cap="none" spc="0" dirty="0">
            <a:ln w="10160">
              <a:prstDash val="solid"/>
            </a:ln>
            <a:effectLst>
              <a:outerShdw blurRad="38100" dist="22860" dir="5400000" algn="tl" rotWithShape="0">
                <a:srgbClr val="000000">
                  <a:alpha val="30000"/>
                </a:srgbClr>
              </a:outerShdw>
            </a:effectLst>
          </a:endParaRPr>
        </a:p>
      </dgm:t>
    </dgm:pt>
    <dgm:pt modelId="{FC26D9BE-0F63-4973-8DBF-2BFB982F8DEF}" type="parTrans" cxnId="{D0E11686-B7E6-41C5-9E95-E5A573F47EE7}">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06E79A0D-4D80-4932-AAF9-FE53056F79D7}" type="sibTrans" cxnId="{D0E11686-B7E6-41C5-9E95-E5A573F47EE7}">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EE1D7C41-14CD-4D85-ACFC-C419B340D6C9}">
      <dgm:prSet phldrT="[Texto]"/>
      <dgm:spPr/>
      <dgm:t>
        <a:bodyPr/>
        <a:lstStyle/>
        <a:p>
          <a:r>
            <a:rPr lang="es-MX" b="1" cap="none" spc="0">
              <a:ln w="10160">
                <a:prstDash val="solid"/>
              </a:ln>
              <a:effectLst>
                <a:outerShdw blurRad="38100" dist="22860" dir="5400000" algn="tl" rotWithShape="0">
                  <a:srgbClr val="000000">
                    <a:alpha val="30000"/>
                  </a:srgbClr>
                </a:outerShdw>
              </a:effectLst>
            </a:rPr>
            <a:t>P. De empleo, salarial, antiinflacionaria, ecológica y cambiaria.</a:t>
          </a:r>
          <a:endParaRPr lang="es-MX" b="1" cap="none" spc="0" dirty="0">
            <a:ln w="10160">
              <a:prstDash val="solid"/>
            </a:ln>
            <a:effectLst>
              <a:outerShdw blurRad="38100" dist="22860" dir="5400000" algn="tl" rotWithShape="0">
                <a:srgbClr val="000000">
                  <a:alpha val="30000"/>
                </a:srgbClr>
              </a:outerShdw>
            </a:effectLst>
          </a:endParaRPr>
        </a:p>
      </dgm:t>
    </dgm:pt>
    <dgm:pt modelId="{4A6001E9-D585-48AD-B06D-71A3D9A86F3F}" type="parTrans" cxnId="{18E9C002-5CE0-4089-9FB3-6960CB5FE819}">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97705F75-243C-4AE8-8DF2-1F26086B4882}" type="sibTrans" cxnId="{18E9C002-5CE0-4089-9FB3-6960CB5FE819}">
      <dgm:prSet/>
      <dgm:spPr/>
      <dgm:t>
        <a:bodyPr/>
        <a:lstStyle/>
        <a:p>
          <a:endParaRPr lang="es-MX"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1B161E1-B6EB-4A84-8FA4-93B8DDC2AAE1}" type="pres">
      <dgm:prSet presAssocID="{084A0EA6-868F-4BE2-99C5-B71C1916DD7D}" presName="Name0" presStyleCnt="0">
        <dgm:presLayoutVars>
          <dgm:chPref val="1"/>
          <dgm:dir/>
          <dgm:animOne val="branch"/>
          <dgm:animLvl val="lvl"/>
          <dgm:resizeHandles val="exact"/>
        </dgm:presLayoutVars>
      </dgm:prSet>
      <dgm:spPr/>
      <dgm:t>
        <a:bodyPr/>
        <a:lstStyle/>
        <a:p>
          <a:endParaRPr lang="es-MX"/>
        </a:p>
      </dgm:t>
    </dgm:pt>
    <dgm:pt modelId="{697931BB-3528-4108-9855-84358264E4A6}" type="pres">
      <dgm:prSet presAssocID="{99B4E7F9-04A5-41F0-8C6B-4356C36D3254}" presName="root1" presStyleCnt="0"/>
      <dgm:spPr/>
    </dgm:pt>
    <dgm:pt modelId="{EF4B1E9F-844C-4B72-B866-1FD47CDE51A8}" type="pres">
      <dgm:prSet presAssocID="{99B4E7F9-04A5-41F0-8C6B-4356C36D3254}" presName="LevelOneTextNode" presStyleLbl="node0" presStyleIdx="0" presStyleCnt="1">
        <dgm:presLayoutVars>
          <dgm:chPref val="3"/>
        </dgm:presLayoutVars>
      </dgm:prSet>
      <dgm:spPr/>
      <dgm:t>
        <a:bodyPr/>
        <a:lstStyle/>
        <a:p>
          <a:endParaRPr lang="es-MX"/>
        </a:p>
      </dgm:t>
    </dgm:pt>
    <dgm:pt modelId="{F0AF63D8-78A7-4D7C-A6AA-9CCD73987D6C}" type="pres">
      <dgm:prSet presAssocID="{99B4E7F9-04A5-41F0-8C6B-4356C36D3254}" presName="level2hierChild" presStyleCnt="0"/>
      <dgm:spPr/>
    </dgm:pt>
    <dgm:pt modelId="{8F2D917F-F453-41FA-B894-ABA84414EDE9}" type="pres">
      <dgm:prSet presAssocID="{53908FB5-F48A-4404-812E-BC9B34BC5033}" presName="conn2-1" presStyleLbl="parChTrans1D2" presStyleIdx="0" presStyleCnt="6"/>
      <dgm:spPr/>
      <dgm:t>
        <a:bodyPr/>
        <a:lstStyle/>
        <a:p>
          <a:endParaRPr lang="es-MX"/>
        </a:p>
      </dgm:t>
    </dgm:pt>
    <dgm:pt modelId="{F7050B2D-6817-4817-B086-A33B9B0E7E77}" type="pres">
      <dgm:prSet presAssocID="{53908FB5-F48A-4404-812E-BC9B34BC5033}" presName="connTx" presStyleLbl="parChTrans1D2" presStyleIdx="0" presStyleCnt="6"/>
      <dgm:spPr/>
      <dgm:t>
        <a:bodyPr/>
        <a:lstStyle/>
        <a:p>
          <a:endParaRPr lang="es-MX"/>
        </a:p>
      </dgm:t>
    </dgm:pt>
    <dgm:pt modelId="{C364D4B8-6822-4BD8-908E-AF829597B9D2}" type="pres">
      <dgm:prSet presAssocID="{895116E7-A60D-4B0D-A9B2-0745A3FAC412}" presName="root2" presStyleCnt="0"/>
      <dgm:spPr/>
    </dgm:pt>
    <dgm:pt modelId="{CE7035CF-142A-4EB3-AB81-3679BC78A122}" type="pres">
      <dgm:prSet presAssocID="{895116E7-A60D-4B0D-A9B2-0745A3FAC412}" presName="LevelTwoTextNode" presStyleLbl="node2" presStyleIdx="0" presStyleCnt="6">
        <dgm:presLayoutVars>
          <dgm:chPref val="3"/>
        </dgm:presLayoutVars>
      </dgm:prSet>
      <dgm:spPr/>
      <dgm:t>
        <a:bodyPr/>
        <a:lstStyle/>
        <a:p>
          <a:endParaRPr lang="es-MX"/>
        </a:p>
      </dgm:t>
    </dgm:pt>
    <dgm:pt modelId="{1FC02DD1-A8BE-4A55-85C1-3EA92D453E56}" type="pres">
      <dgm:prSet presAssocID="{895116E7-A60D-4B0D-A9B2-0745A3FAC412}" presName="level3hierChild" presStyleCnt="0"/>
      <dgm:spPr/>
    </dgm:pt>
    <dgm:pt modelId="{A959B204-F2B7-428D-9CD7-332A97DDA545}" type="pres">
      <dgm:prSet presAssocID="{B8E4BFEA-BDED-4B19-A184-C6741D5DEE85}" presName="conn2-1" presStyleLbl="parChTrans1D2" presStyleIdx="1" presStyleCnt="6"/>
      <dgm:spPr/>
      <dgm:t>
        <a:bodyPr/>
        <a:lstStyle/>
        <a:p>
          <a:endParaRPr lang="es-MX"/>
        </a:p>
      </dgm:t>
    </dgm:pt>
    <dgm:pt modelId="{8D4F81A0-9EB7-4305-A884-D8A4E7B19C5B}" type="pres">
      <dgm:prSet presAssocID="{B8E4BFEA-BDED-4B19-A184-C6741D5DEE85}" presName="connTx" presStyleLbl="parChTrans1D2" presStyleIdx="1" presStyleCnt="6"/>
      <dgm:spPr/>
      <dgm:t>
        <a:bodyPr/>
        <a:lstStyle/>
        <a:p>
          <a:endParaRPr lang="es-MX"/>
        </a:p>
      </dgm:t>
    </dgm:pt>
    <dgm:pt modelId="{FA523EA7-63CE-46D6-A607-6E47EEFB967C}" type="pres">
      <dgm:prSet presAssocID="{803ACCD8-0E92-4876-AC48-11FF6BFFF503}" presName="root2" presStyleCnt="0"/>
      <dgm:spPr/>
    </dgm:pt>
    <dgm:pt modelId="{16CC706D-53EF-408E-85B3-5F718101955E}" type="pres">
      <dgm:prSet presAssocID="{803ACCD8-0E92-4876-AC48-11FF6BFFF503}" presName="LevelTwoTextNode" presStyleLbl="node2" presStyleIdx="1" presStyleCnt="6">
        <dgm:presLayoutVars>
          <dgm:chPref val="3"/>
        </dgm:presLayoutVars>
      </dgm:prSet>
      <dgm:spPr/>
      <dgm:t>
        <a:bodyPr/>
        <a:lstStyle/>
        <a:p>
          <a:endParaRPr lang="es-MX"/>
        </a:p>
      </dgm:t>
    </dgm:pt>
    <dgm:pt modelId="{C3388386-5930-4DE7-BFC2-20E319500965}" type="pres">
      <dgm:prSet presAssocID="{803ACCD8-0E92-4876-AC48-11FF6BFFF503}" presName="level3hierChild" presStyleCnt="0"/>
      <dgm:spPr/>
    </dgm:pt>
    <dgm:pt modelId="{EDDA4DE2-E918-4763-8F5B-C6C5CBC2EFBE}" type="pres">
      <dgm:prSet presAssocID="{CB1C03F9-1C45-49EE-A022-DF7402E1ED11}" presName="conn2-1" presStyleLbl="parChTrans1D2" presStyleIdx="2" presStyleCnt="6"/>
      <dgm:spPr/>
      <dgm:t>
        <a:bodyPr/>
        <a:lstStyle/>
        <a:p>
          <a:endParaRPr lang="es-MX"/>
        </a:p>
      </dgm:t>
    </dgm:pt>
    <dgm:pt modelId="{4FF87C83-25FA-41BB-8BAE-FA1495A41B2A}" type="pres">
      <dgm:prSet presAssocID="{CB1C03F9-1C45-49EE-A022-DF7402E1ED11}" presName="connTx" presStyleLbl="parChTrans1D2" presStyleIdx="2" presStyleCnt="6"/>
      <dgm:spPr/>
      <dgm:t>
        <a:bodyPr/>
        <a:lstStyle/>
        <a:p>
          <a:endParaRPr lang="es-MX"/>
        </a:p>
      </dgm:t>
    </dgm:pt>
    <dgm:pt modelId="{AFF144C5-8B13-42B4-B145-EBBC5B84B7BC}" type="pres">
      <dgm:prSet presAssocID="{2130FE80-D5C9-46CE-8947-1E32712D134C}" presName="root2" presStyleCnt="0"/>
      <dgm:spPr/>
    </dgm:pt>
    <dgm:pt modelId="{45170A57-B37A-4D76-B24C-F85C56951BEA}" type="pres">
      <dgm:prSet presAssocID="{2130FE80-D5C9-46CE-8947-1E32712D134C}" presName="LevelTwoTextNode" presStyleLbl="node2" presStyleIdx="2" presStyleCnt="6">
        <dgm:presLayoutVars>
          <dgm:chPref val="3"/>
        </dgm:presLayoutVars>
      </dgm:prSet>
      <dgm:spPr/>
      <dgm:t>
        <a:bodyPr/>
        <a:lstStyle/>
        <a:p>
          <a:endParaRPr lang="es-MX"/>
        </a:p>
      </dgm:t>
    </dgm:pt>
    <dgm:pt modelId="{9ABAC049-8FDA-49B6-973F-9417B2F68AB5}" type="pres">
      <dgm:prSet presAssocID="{2130FE80-D5C9-46CE-8947-1E32712D134C}" presName="level3hierChild" presStyleCnt="0"/>
      <dgm:spPr/>
    </dgm:pt>
    <dgm:pt modelId="{BD67B3AF-3297-44AF-A566-5F46005A7BDB}" type="pres">
      <dgm:prSet presAssocID="{6B9BC349-4B3E-425F-997A-014EF76CCA7D}" presName="conn2-1" presStyleLbl="parChTrans1D2" presStyleIdx="3" presStyleCnt="6"/>
      <dgm:spPr/>
      <dgm:t>
        <a:bodyPr/>
        <a:lstStyle/>
        <a:p>
          <a:endParaRPr lang="es-MX"/>
        </a:p>
      </dgm:t>
    </dgm:pt>
    <dgm:pt modelId="{82748A8A-EEB5-44E4-B408-8E37178585EB}" type="pres">
      <dgm:prSet presAssocID="{6B9BC349-4B3E-425F-997A-014EF76CCA7D}" presName="connTx" presStyleLbl="parChTrans1D2" presStyleIdx="3" presStyleCnt="6"/>
      <dgm:spPr/>
      <dgm:t>
        <a:bodyPr/>
        <a:lstStyle/>
        <a:p>
          <a:endParaRPr lang="es-MX"/>
        </a:p>
      </dgm:t>
    </dgm:pt>
    <dgm:pt modelId="{BAD93E9E-B1D3-43F5-ACDE-0E49DF63EE13}" type="pres">
      <dgm:prSet presAssocID="{77775443-0D44-434E-A84F-674381C3FCB5}" presName="root2" presStyleCnt="0"/>
      <dgm:spPr/>
    </dgm:pt>
    <dgm:pt modelId="{AA926752-3048-4A02-9209-32ED8E9434D2}" type="pres">
      <dgm:prSet presAssocID="{77775443-0D44-434E-A84F-674381C3FCB5}" presName="LevelTwoTextNode" presStyleLbl="node2" presStyleIdx="3" presStyleCnt="6">
        <dgm:presLayoutVars>
          <dgm:chPref val="3"/>
        </dgm:presLayoutVars>
      </dgm:prSet>
      <dgm:spPr/>
      <dgm:t>
        <a:bodyPr/>
        <a:lstStyle/>
        <a:p>
          <a:endParaRPr lang="es-MX"/>
        </a:p>
      </dgm:t>
    </dgm:pt>
    <dgm:pt modelId="{DEE244A4-FB65-482C-8DF8-A608F784BA6B}" type="pres">
      <dgm:prSet presAssocID="{77775443-0D44-434E-A84F-674381C3FCB5}" presName="level3hierChild" presStyleCnt="0"/>
      <dgm:spPr/>
    </dgm:pt>
    <dgm:pt modelId="{3725DEDC-BC23-44AA-85EB-7C1C523B64EC}" type="pres">
      <dgm:prSet presAssocID="{FC26D9BE-0F63-4973-8DBF-2BFB982F8DEF}" presName="conn2-1" presStyleLbl="parChTrans1D2" presStyleIdx="4" presStyleCnt="6"/>
      <dgm:spPr/>
      <dgm:t>
        <a:bodyPr/>
        <a:lstStyle/>
        <a:p>
          <a:endParaRPr lang="es-MX"/>
        </a:p>
      </dgm:t>
    </dgm:pt>
    <dgm:pt modelId="{9AE88A76-8DCE-4046-953F-5D8AD82FCA1A}" type="pres">
      <dgm:prSet presAssocID="{FC26D9BE-0F63-4973-8DBF-2BFB982F8DEF}" presName="connTx" presStyleLbl="parChTrans1D2" presStyleIdx="4" presStyleCnt="6"/>
      <dgm:spPr/>
      <dgm:t>
        <a:bodyPr/>
        <a:lstStyle/>
        <a:p>
          <a:endParaRPr lang="es-MX"/>
        </a:p>
      </dgm:t>
    </dgm:pt>
    <dgm:pt modelId="{8439EE58-01EE-4147-A19E-5EB2948F6C1C}" type="pres">
      <dgm:prSet presAssocID="{547A0934-5186-4882-8B83-A09BAC4F5FF3}" presName="root2" presStyleCnt="0"/>
      <dgm:spPr/>
    </dgm:pt>
    <dgm:pt modelId="{7E7539DE-87DB-4894-885D-368D66BE7009}" type="pres">
      <dgm:prSet presAssocID="{547A0934-5186-4882-8B83-A09BAC4F5FF3}" presName="LevelTwoTextNode" presStyleLbl="node2" presStyleIdx="4" presStyleCnt="6">
        <dgm:presLayoutVars>
          <dgm:chPref val="3"/>
        </dgm:presLayoutVars>
      </dgm:prSet>
      <dgm:spPr/>
      <dgm:t>
        <a:bodyPr/>
        <a:lstStyle/>
        <a:p>
          <a:endParaRPr lang="es-MX"/>
        </a:p>
      </dgm:t>
    </dgm:pt>
    <dgm:pt modelId="{A1E3E631-4BB0-4789-A6C2-1EE0971A1C1E}" type="pres">
      <dgm:prSet presAssocID="{547A0934-5186-4882-8B83-A09BAC4F5FF3}" presName="level3hierChild" presStyleCnt="0"/>
      <dgm:spPr/>
    </dgm:pt>
    <dgm:pt modelId="{3EFE4988-D557-4521-BA03-B89F15865AE8}" type="pres">
      <dgm:prSet presAssocID="{4A6001E9-D585-48AD-B06D-71A3D9A86F3F}" presName="conn2-1" presStyleLbl="parChTrans1D2" presStyleIdx="5" presStyleCnt="6"/>
      <dgm:spPr/>
      <dgm:t>
        <a:bodyPr/>
        <a:lstStyle/>
        <a:p>
          <a:endParaRPr lang="es-MX"/>
        </a:p>
      </dgm:t>
    </dgm:pt>
    <dgm:pt modelId="{C34194D1-0537-4E13-B56A-0C15343EECBB}" type="pres">
      <dgm:prSet presAssocID="{4A6001E9-D585-48AD-B06D-71A3D9A86F3F}" presName="connTx" presStyleLbl="parChTrans1D2" presStyleIdx="5" presStyleCnt="6"/>
      <dgm:spPr/>
      <dgm:t>
        <a:bodyPr/>
        <a:lstStyle/>
        <a:p>
          <a:endParaRPr lang="es-MX"/>
        </a:p>
      </dgm:t>
    </dgm:pt>
    <dgm:pt modelId="{1461471B-2F73-4628-AF69-7EB3B260CC64}" type="pres">
      <dgm:prSet presAssocID="{EE1D7C41-14CD-4D85-ACFC-C419B340D6C9}" presName="root2" presStyleCnt="0"/>
      <dgm:spPr/>
    </dgm:pt>
    <dgm:pt modelId="{465E2A8F-C4D1-4799-88C0-91C237039F45}" type="pres">
      <dgm:prSet presAssocID="{EE1D7C41-14CD-4D85-ACFC-C419B340D6C9}" presName="LevelTwoTextNode" presStyleLbl="node2" presStyleIdx="5" presStyleCnt="6">
        <dgm:presLayoutVars>
          <dgm:chPref val="3"/>
        </dgm:presLayoutVars>
      </dgm:prSet>
      <dgm:spPr/>
      <dgm:t>
        <a:bodyPr/>
        <a:lstStyle/>
        <a:p>
          <a:endParaRPr lang="es-MX"/>
        </a:p>
      </dgm:t>
    </dgm:pt>
    <dgm:pt modelId="{B5132D92-41B3-4942-BBBF-180AE2FFB441}" type="pres">
      <dgm:prSet presAssocID="{EE1D7C41-14CD-4D85-ACFC-C419B340D6C9}" presName="level3hierChild" presStyleCnt="0"/>
      <dgm:spPr/>
    </dgm:pt>
  </dgm:ptLst>
  <dgm:cxnLst>
    <dgm:cxn modelId="{CA69A608-EA6F-46D8-8DE9-6F47344961A4}" type="presOf" srcId="{77775443-0D44-434E-A84F-674381C3FCB5}" destId="{AA926752-3048-4A02-9209-32ED8E9434D2}" srcOrd="0" destOrd="0" presId="urn:microsoft.com/office/officeart/2008/layout/HorizontalMultiLevelHierarchy"/>
    <dgm:cxn modelId="{ED876E86-D6DC-46F5-A537-DD8C5DAC5339}" type="presOf" srcId="{895116E7-A60D-4B0D-A9B2-0745A3FAC412}" destId="{CE7035CF-142A-4EB3-AB81-3679BC78A122}" srcOrd="0" destOrd="0" presId="urn:microsoft.com/office/officeart/2008/layout/HorizontalMultiLevelHierarchy"/>
    <dgm:cxn modelId="{92585FF8-837A-49D5-8199-521D6F889CC5}" type="presOf" srcId="{CB1C03F9-1C45-49EE-A022-DF7402E1ED11}" destId="{EDDA4DE2-E918-4763-8F5B-C6C5CBC2EFBE}" srcOrd="0" destOrd="0" presId="urn:microsoft.com/office/officeart/2008/layout/HorizontalMultiLevelHierarchy"/>
    <dgm:cxn modelId="{43FF12CA-7034-41C2-9754-7965C75ECDDD}" type="presOf" srcId="{53908FB5-F48A-4404-812E-BC9B34BC5033}" destId="{F7050B2D-6817-4817-B086-A33B9B0E7E77}" srcOrd="1" destOrd="0" presId="urn:microsoft.com/office/officeart/2008/layout/HorizontalMultiLevelHierarchy"/>
    <dgm:cxn modelId="{D0E11686-B7E6-41C5-9E95-E5A573F47EE7}" srcId="{99B4E7F9-04A5-41F0-8C6B-4356C36D3254}" destId="{547A0934-5186-4882-8B83-A09BAC4F5FF3}" srcOrd="4" destOrd="0" parTransId="{FC26D9BE-0F63-4973-8DBF-2BFB982F8DEF}" sibTransId="{06E79A0D-4D80-4932-AAF9-FE53056F79D7}"/>
    <dgm:cxn modelId="{10C67165-E22A-4ACB-BB66-747517910694}" type="presOf" srcId="{FC26D9BE-0F63-4973-8DBF-2BFB982F8DEF}" destId="{9AE88A76-8DCE-4046-953F-5D8AD82FCA1A}" srcOrd="1" destOrd="0" presId="urn:microsoft.com/office/officeart/2008/layout/HorizontalMultiLevelHierarchy"/>
    <dgm:cxn modelId="{8D179753-E6CC-4CB0-95D4-B3F2EE1F9673}" type="presOf" srcId="{CB1C03F9-1C45-49EE-A022-DF7402E1ED11}" destId="{4FF87C83-25FA-41BB-8BAE-FA1495A41B2A}" srcOrd="1" destOrd="0" presId="urn:microsoft.com/office/officeart/2008/layout/HorizontalMultiLevelHierarchy"/>
    <dgm:cxn modelId="{657FA2A6-E8B2-4796-B06A-C3773F5890BF}" srcId="{99B4E7F9-04A5-41F0-8C6B-4356C36D3254}" destId="{895116E7-A60D-4B0D-A9B2-0745A3FAC412}" srcOrd="0" destOrd="0" parTransId="{53908FB5-F48A-4404-812E-BC9B34BC5033}" sibTransId="{48845271-8CFE-4A0C-A61E-514C69B27646}"/>
    <dgm:cxn modelId="{0B8C8224-C661-4CCA-BC44-64CDD224BBBD}" type="presOf" srcId="{FC26D9BE-0F63-4973-8DBF-2BFB982F8DEF}" destId="{3725DEDC-BC23-44AA-85EB-7C1C523B64EC}" srcOrd="0" destOrd="0" presId="urn:microsoft.com/office/officeart/2008/layout/HorizontalMultiLevelHierarchy"/>
    <dgm:cxn modelId="{335D3D50-ED6F-4F96-9268-71E5FEAB9552}" srcId="{99B4E7F9-04A5-41F0-8C6B-4356C36D3254}" destId="{803ACCD8-0E92-4876-AC48-11FF6BFFF503}" srcOrd="1" destOrd="0" parTransId="{B8E4BFEA-BDED-4B19-A184-C6741D5DEE85}" sibTransId="{7CD863EB-9688-431C-B755-F22EBFF2F59A}"/>
    <dgm:cxn modelId="{C84176D3-E17F-4549-A8CC-CEC537D95A7C}" type="presOf" srcId="{53908FB5-F48A-4404-812E-BC9B34BC5033}" destId="{8F2D917F-F453-41FA-B894-ABA84414EDE9}" srcOrd="0" destOrd="0" presId="urn:microsoft.com/office/officeart/2008/layout/HorizontalMultiLevelHierarchy"/>
    <dgm:cxn modelId="{18E9C002-5CE0-4089-9FB3-6960CB5FE819}" srcId="{99B4E7F9-04A5-41F0-8C6B-4356C36D3254}" destId="{EE1D7C41-14CD-4D85-ACFC-C419B340D6C9}" srcOrd="5" destOrd="0" parTransId="{4A6001E9-D585-48AD-B06D-71A3D9A86F3F}" sibTransId="{97705F75-243C-4AE8-8DF2-1F26086B4882}"/>
    <dgm:cxn modelId="{81495E6B-2E4F-42A8-8E13-6415D325ACAD}" type="presOf" srcId="{B8E4BFEA-BDED-4B19-A184-C6741D5DEE85}" destId="{8D4F81A0-9EB7-4305-A884-D8A4E7B19C5B}" srcOrd="1" destOrd="0" presId="urn:microsoft.com/office/officeart/2008/layout/HorizontalMultiLevelHierarchy"/>
    <dgm:cxn modelId="{4C91BBCD-A8DA-4D25-8444-D8ECF7DA4EFD}" type="presOf" srcId="{547A0934-5186-4882-8B83-A09BAC4F5FF3}" destId="{7E7539DE-87DB-4894-885D-368D66BE7009}" srcOrd="0" destOrd="0" presId="urn:microsoft.com/office/officeart/2008/layout/HorizontalMultiLevelHierarchy"/>
    <dgm:cxn modelId="{1D404767-0C50-4AC1-B55D-D82D31089973}" srcId="{99B4E7F9-04A5-41F0-8C6B-4356C36D3254}" destId="{2130FE80-D5C9-46CE-8947-1E32712D134C}" srcOrd="2" destOrd="0" parTransId="{CB1C03F9-1C45-49EE-A022-DF7402E1ED11}" sibTransId="{F068E50D-C59C-46D8-98A6-53710C45C527}"/>
    <dgm:cxn modelId="{1B834E08-1E74-4759-A176-967B8B4A39CB}" type="presOf" srcId="{4A6001E9-D585-48AD-B06D-71A3D9A86F3F}" destId="{3EFE4988-D557-4521-BA03-B89F15865AE8}" srcOrd="0" destOrd="0" presId="urn:microsoft.com/office/officeart/2008/layout/HorizontalMultiLevelHierarchy"/>
    <dgm:cxn modelId="{D0C9C586-94B1-4352-AA8D-E6FCC25B05E6}" type="presOf" srcId="{EE1D7C41-14CD-4D85-ACFC-C419B340D6C9}" destId="{465E2A8F-C4D1-4799-88C0-91C237039F45}" srcOrd="0" destOrd="0" presId="urn:microsoft.com/office/officeart/2008/layout/HorizontalMultiLevelHierarchy"/>
    <dgm:cxn modelId="{DF30DE2B-F9B2-4EED-AE6A-DCC0196374BC}" srcId="{99B4E7F9-04A5-41F0-8C6B-4356C36D3254}" destId="{77775443-0D44-434E-A84F-674381C3FCB5}" srcOrd="3" destOrd="0" parTransId="{6B9BC349-4B3E-425F-997A-014EF76CCA7D}" sibTransId="{76131B5C-0827-4C94-A154-5ECAE9FD1E8B}"/>
    <dgm:cxn modelId="{89FD93CC-9B7F-42C7-BA2C-1E2FB86D11EB}" type="presOf" srcId="{803ACCD8-0E92-4876-AC48-11FF6BFFF503}" destId="{16CC706D-53EF-408E-85B3-5F718101955E}" srcOrd="0" destOrd="0" presId="urn:microsoft.com/office/officeart/2008/layout/HorizontalMultiLevelHierarchy"/>
    <dgm:cxn modelId="{159CFF18-ABD9-43D3-9E61-18FD658520D5}" type="presOf" srcId="{084A0EA6-868F-4BE2-99C5-B71C1916DD7D}" destId="{71B161E1-B6EB-4A84-8FA4-93B8DDC2AAE1}" srcOrd="0" destOrd="0" presId="urn:microsoft.com/office/officeart/2008/layout/HorizontalMultiLevelHierarchy"/>
    <dgm:cxn modelId="{38BAA6E0-D0CB-466A-89EC-AED759F3C8A1}" srcId="{084A0EA6-868F-4BE2-99C5-B71C1916DD7D}" destId="{99B4E7F9-04A5-41F0-8C6B-4356C36D3254}" srcOrd="0" destOrd="0" parTransId="{A779D750-63E6-4A19-85ED-777EA9ACD8FA}" sibTransId="{20C2C443-4DC3-4730-8451-AD290B4144AB}"/>
    <dgm:cxn modelId="{498F4E77-0E03-4003-8B53-98832BD5EB67}" type="presOf" srcId="{99B4E7F9-04A5-41F0-8C6B-4356C36D3254}" destId="{EF4B1E9F-844C-4B72-B866-1FD47CDE51A8}" srcOrd="0" destOrd="0" presId="urn:microsoft.com/office/officeart/2008/layout/HorizontalMultiLevelHierarchy"/>
    <dgm:cxn modelId="{F21648E2-748B-4E2C-819E-A5ADA7429275}" type="presOf" srcId="{B8E4BFEA-BDED-4B19-A184-C6741D5DEE85}" destId="{A959B204-F2B7-428D-9CD7-332A97DDA545}" srcOrd="0" destOrd="0" presId="urn:microsoft.com/office/officeart/2008/layout/HorizontalMultiLevelHierarchy"/>
    <dgm:cxn modelId="{D7E0FA64-4035-49B1-BF04-CDCE705E0098}" type="presOf" srcId="{6B9BC349-4B3E-425F-997A-014EF76CCA7D}" destId="{82748A8A-EEB5-44E4-B408-8E37178585EB}" srcOrd="1" destOrd="0" presId="urn:microsoft.com/office/officeart/2008/layout/HorizontalMultiLevelHierarchy"/>
    <dgm:cxn modelId="{033BAE00-2B50-4765-88C7-83EA34A80B52}" type="presOf" srcId="{2130FE80-D5C9-46CE-8947-1E32712D134C}" destId="{45170A57-B37A-4D76-B24C-F85C56951BEA}" srcOrd="0" destOrd="0" presId="urn:microsoft.com/office/officeart/2008/layout/HorizontalMultiLevelHierarchy"/>
    <dgm:cxn modelId="{5B6F4EF4-5E0E-4C07-B6F3-C4E3CC07843E}" type="presOf" srcId="{6B9BC349-4B3E-425F-997A-014EF76CCA7D}" destId="{BD67B3AF-3297-44AF-A566-5F46005A7BDB}" srcOrd="0" destOrd="0" presId="urn:microsoft.com/office/officeart/2008/layout/HorizontalMultiLevelHierarchy"/>
    <dgm:cxn modelId="{C395C0C4-2993-475D-99C3-D8185C916175}" type="presOf" srcId="{4A6001E9-D585-48AD-B06D-71A3D9A86F3F}" destId="{C34194D1-0537-4E13-B56A-0C15343EECBB}" srcOrd="1" destOrd="0" presId="urn:microsoft.com/office/officeart/2008/layout/HorizontalMultiLevelHierarchy"/>
    <dgm:cxn modelId="{D1A4E08D-CD73-4CDE-832D-5F687DC3D4A8}" type="presParOf" srcId="{71B161E1-B6EB-4A84-8FA4-93B8DDC2AAE1}" destId="{697931BB-3528-4108-9855-84358264E4A6}" srcOrd="0" destOrd="0" presId="urn:microsoft.com/office/officeart/2008/layout/HorizontalMultiLevelHierarchy"/>
    <dgm:cxn modelId="{85AA7111-EBC0-4422-B50B-C8CF313DA0F4}" type="presParOf" srcId="{697931BB-3528-4108-9855-84358264E4A6}" destId="{EF4B1E9F-844C-4B72-B866-1FD47CDE51A8}" srcOrd="0" destOrd="0" presId="urn:microsoft.com/office/officeart/2008/layout/HorizontalMultiLevelHierarchy"/>
    <dgm:cxn modelId="{9E513535-609B-41D3-890F-6ABA26102EEC}" type="presParOf" srcId="{697931BB-3528-4108-9855-84358264E4A6}" destId="{F0AF63D8-78A7-4D7C-A6AA-9CCD73987D6C}" srcOrd="1" destOrd="0" presId="urn:microsoft.com/office/officeart/2008/layout/HorizontalMultiLevelHierarchy"/>
    <dgm:cxn modelId="{A3E8BD9F-8900-41E1-88FB-F3CE91817871}" type="presParOf" srcId="{F0AF63D8-78A7-4D7C-A6AA-9CCD73987D6C}" destId="{8F2D917F-F453-41FA-B894-ABA84414EDE9}" srcOrd="0" destOrd="0" presId="urn:microsoft.com/office/officeart/2008/layout/HorizontalMultiLevelHierarchy"/>
    <dgm:cxn modelId="{953F9169-292E-40C9-86A9-A8B82FF11188}" type="presParOf" srcId="{8F2D917F-F453-41FA-B894-ABA84414EDE9}" destId="{F7050B2D-6817-4817-B086-A33B9B0E7E77}" srcOrd="0" destOrd="0" presId="urn:microsoft.com/office/officeart/2008/layout/HorizontalMultiLevelHierarchy"/>
    <dgm:cxn modelId="{5B660818-CF62-4FA2-89D3-A734DFADD452}" type="presParOf" srcId="{F0AF63D8-78A7-4D7C-A6AA-9CCD73987D6C}" destId="{C364D4B8-6822-4BD8-908E-AF829597B9D2}" srcOrd="1" destOrd="0" presId="urn:microsoft.com/office/officeart/2008/layout/HorizontalMultiLevelHierarchy"/>
    <dgm:cxn modelId="{54482A9B-2F55-43E3-A6BB-0BA3676FB139}" type="presParOf" srcId="{C364D4B8-6822-4BD8-908E-AF829597B9D2}" destId="{CE7035CF-142A-4EB3-AB81-3679BC78A122}" srcOrd="0" destOrd="0" presId="urn:microsoft.com/office/officeart/2008/layout/HorizontalMultiLevelHierarchy"/>
    <dgm:cxn modelId="{37F20CA4-5C41-477C-830E-57D3B38B3A68}" type="presParOf" srcId="{C364D4B8-6822-4BD8-908E-AF829597B9D2}" destId="{1FC02DD1-A8BE-4A55-85C1-3EA92D453E56}" srcOrd="1" destOrd="0" presId="urn:microsoft.com/office/officeart/2008/layout/HorizontalMultiLevelHierarchy"/>
    <dgm:cxn modelId="{E22D5342-DBBB-4DE7-813E-38634D06E620}" type="presParOf" srcId="{F0AF63D8-78A7-4D7C-A6AA-9CCD73987D6C}" destId="{A959B204-F2B7-428D-9CD7-332A97DDA545}" srcOrd="2" destOrd="0" presId="urn:microsoft.com/office/officeart/2008/layout/HorizontalMultiLevelHierarchy"/>
    <dgm:cxn modelId="{07459E3A-DA01-4C41-A148-0853968D9CE5}" type="presParOf" srcId="{A959B204-F2B7-428D-9CD7-332A97DDA545}" destId="{8D4F81A0-9EB7-4305-A884-D8A4E7B19C5B}" srcOrd="0" destOrd="0" presId="urn:microsoft.com/office/officeart/2008/layout/HorizontalMultiLevelHierarchy"/>
    <dgm:cxn modelId="{9F9DD60F-86ED-4A2B-809D-A072D08DA81B}" type="presParOf" srcId="{F0AF63D8-78A7-4D7C-A6AA-9CCD73987D6C}" destId="{FA523EA7-63CE-46D6-A607-6E47EEFB967C}" srcOrd="3" destOrd="0" presId="urn:microsoft.com/office/officeart/2008/layout/HorizontalMultiLevelHierarchy"/>
    <dgm:cxn modelId="{EADCF924-EB28-4E99-93E5-2C896A7CD9B0}" type="presParOf" srcId="{FA523EA7-63CE-46D6-A607-6E47EEFB967C}" destId="{16CC706D-53EF-408E-85B3-5F718101955E}" srcOrd="0" destOrd="0" presId="urn:microsoft.com/office/officeart/2008/layout/HorizontalMultiLevelHierarchy"/>
    <dgm:cxn modelId="{A50CDDB1-643D-4CF4-BE4E-A05B84293650}" type="presParOf" srcId="{FA523EA7-63CE-46D6-A607-6E47EEFB967C}" destId="{C3388386-5930-4DE7-BFC2-20E319500965}" srcOrd="1" destOrd="0" presId="urn:microsoft.com/office/officeart/2008/layout/HorizontalMultiLevelHierarchy"/>
    <dgm:cxn modelId="{5B8A1EBB-4CA1-452E-84EF-36C09CC529E8}" type="presParOf" srcId="{F0AF63D8-78A7-4D7C-A6AA-9CCD73987D6C}" destId="{EDDA4DE2-E918-4763-8F5B-C6C5CBC2EFBE}" srcOrd="4" destOrd="0" presId="urn:microsoft.com/office/officeart/2008/layout/HorizontalMultiLevelHierarchy"/>
    <dgm:cxn modelId="{7B6881F5-20A7-423D-97B2-81E9AE1C6644}" type="presParOf" srcId="{EDDA4DE2-E918-4763-8F5B-C6C5CBC2EFBE}" destId="{4FF87C83-25FA-41BB-8BAE-FA1495A41B2A}" srcOrd="0" destOrd="0" presId="urn:microsoft.com/office/officeart/2008/layout/HorizontalMultiLevelHierarchy"/>
    <dgm:cxn modelId="{E00FBD80-5BFC-4CE2-8E6D-EC2C604DB543}" type="presParOf" srcId="{F0AF63D8-78A7-4D7C-A6AA-9CCD73987D6C}" destId="{AFF144C5-8B13-42B4-B145-EBBC5B84B7BC}" srcOrd="5" destOrd="0" presId="urn:microsoft.com/office/officeart/2008/layout/HorizontalMultiLevelHierarchy"/>
    <dgm:cxn modelId="{C052E3D0-315A-4665-BDC2-D39FCB203C36}" type="presParOf" srcId="{AFF144C5-8B13-42B4-B145-EBBC5B84B7BC}" destId="{45170A57-B37A-4D76-B24C-F85C56951BEA}" srcOrd="0" destOrd="0" presId="urn:microsoft.com/office/officeart/2008/layout/HorizontalMultiLevelHierarchy"/>
    <dgm:cxn modelId="{6BD19E07-C77C-407C-BB5B-6CE919805058}" type="presParOf" srcId="{AFF144C5-8B13-42B4-B145-EBBC5B84B7BC}" destId="{9ABAC049-8FDA-49B6-973F-9417B2F68AB5}" srcOrd="1" destOrd="0" presId="urn:microsoft.com/office/officeart/2008/layout/HorizontalMultiLevelHierarchy"/>
    <dgm:cxn modelId="{B907D456-450E-41F2-BCF9-39F61C3E601A}" type="presParOf" srcId="{F0AF63D8-78A7-4D7C-A6AA-9CCD73987D6C}" destId="{BD67B3AF-3297-44AF-A566-5F46005A7BDB}" srcOrd="6" destOrd="0" presId="urn:microsoft.com/office/officeart/2008/layout/HorizontalMultiLevelHierarchy"/>
    <dgm:cxn modelId="{F1480FED-8CF2-4D44-8CE6-6DD0AB9F6EEB}" type="presParOf" srcId="{BD67B3AF-3297-44AF-A566-5F46005A7BDB}" destId="{82748A8A-EEB5-44E4-B408-8E37178585EB}" srcOrd="0" destOrd="0" presId="urn:microsoft.com/office/officeart/2008/layout/HorizontalMultiLevelHierarchy"/>
    <dgm:cxn modelId="{5A57BFCC-3C90-4183-A407-808E3B14F391}" type="presParOf" srcId="{F0AF63D8-78A7-4D7C-A6AA-9CCD73987D6C}" destId="{BAD93E9E-B1D3-43F5-ACDE-0E49DF63EE13}" srcOrd="7" destOrd="0" presId="urn:microsoft.com/office/officeart/2008/layout/HorizontalMultiLevelHierarchy"/>
    <dgm:cxn modelId="{8F92780E-D2EC-47D5-950A-A6403DB74289}" type="presParOf" srcId="{BAD93E9E-B1D3-43F5-ACDE-0E49DF63EE13}" destId="{AA926752-3048-4A02-9209-32ED8E9434D2}" srcOrd="0" destOrd="0" presId="urn:microsoft.com/office/officeart/2008/layout/HorizontalMultiLevelHierarchy"/>
    <dgm:cxn modelId="{89736645-1F6C-4D38-A645-A6B7346D3B73}" type="presParOf" srcId="{BAD93E9E-B1D3-43F5-ACDE-0E49DF63EE13}" destId="{DEE244A4-FB65-482C-8DF8-A608F784BA6B}" srcOrd="1" destOrd="0" presId="urn:microsoft.com/office/officeart/2008/layout/HorizontalMultiLevelHierarchy"/>
    <dgm:cxn modelId="{D1B3411C-8A76-462C-908E-7A1145834F97}" type="presParOf" srcId="{F0AF63D8-78A7-4D7C-A6AA-9CCD73987D6C}" destId="{3725DEDC-BC23-44AA-85EB-7C1C523B64EC}" srcOrd="8" destOrd="0" presId="urn:microsoft.com/office/officeart/2008/layout/HorizontalMultiLevelHierarchy"/>
    <dgm:cxn modelId="{1104998B-2EAC-4BBD-B77D-C356B729E2BC}" type="presParOf" srcId="{3725DEDC-BC23-44AA-85EB-7C1C523B64EC}" destId="{9AE88A76-8DCE-4046-953F-5D8AD82FCA1A}" srcOrd="0" destOrd="0" presId="urn:microsoft.com/office/officeart/2008/layout/HorizontalMultiLevelHierarchy"/>
    <dgm:cxn modelId="{AE094473-3DA4-456F-B366-A6DAB86530F4}" type="presParOf" srcId="{F0AF63D8-78A7-4D7C-A6AA-9CCD73987D6C}" destId="{8439EE58-01EE-4147-A19E-5EB2948F6C1C}" srcOrd="9" destOrd="0" presId="urn:microsoft.com/office/officeart/2008/layout/HorizontalMultiLevelHierarchy"/>
    <dgm:cxn modelId="{92D5F315-A2E4-450F-9414-1DE960F5270B}" type="presParOf" srcId="{8439EE58-01EE-4147-A19E-5EB2948F6C1C}" destId="{7E7539DE-87DB-4894-885D-368D66BE7009}" srcOrd="0" destOrd="0" presId="urn:microsoft.com/office/officeart/2008/layout/HorizontalMultiLevelHierarchy"/>
    <dgm:cxn modelId="{00E63692-649F-4333-891E-6746BE2C2E47}" type="presParOf" srcId="{8439EE58-01EE-4147-A19E-5EB2948F6C1C}" destId="{A1E3E631-4BB0-4789-A6C2-1EE0971A1C1E}" srcOrd="1" destOrd="0" presId="urn:microsoft.com/office/officeart/2008/layout/HorizontalMultiLevelHierarchy"/>
    <dgm:cxn modelId="{79370266-3AD2-4675-896D-FEE8FA40BE08}" type="presParOf" srcId="{F0AF63D8-78A7-4D7C-A6AA-9CCD73987D6C}" destId="{3EFE4988-D557-4521-BA03-B89F15865AE8}" srcOrd="10" destOrd="0" presId="urn:microsoft.com/office/officeart/2008/layout/HorizontalMultiLevelHierarchy"/>
    <dgm:cxn modelId="{3B320772-8DDD-4FD2-9D6D-E1C1B94E68BF}" type="presParOf" srcId="{3EFE4988-D557-4521-BA03-B89F15865AE8}" destId="{C34194D1-0537-4E13-B56A-0C15343EECBB}" srcOrd="0" destOrd="0" presId="urn:microsoft.com/office/officeart/2008/layout/HorizontalMultiLevelHierarchy"/>
    <dgm:cxn modelId="{C2A63623-87D3-47E1-B848-DB162976CE74}" type="presParOf" srcId="{F0AF63D8-78A7-4D7C-A6AA-9CCD73987D6C}" destId="{1461471B-2F73-4628-AF69-7EB3B260CC64}" srcOrd="11" destOrd="0" presId="urn:microsoft.com/office/officeart/2008/layout/HorizontalMultiLevelHierarchy"/>
    <dgm:cxn modelId="{93B87441-CA59-4BC3-B2E2-DFD80C98AB82}" type="presParOf" srcId="{1461471B-2F73-4628-AF69-7EB3B260CC64}" destId="{465E2A8F-C4D1-4799-88C0-91C237039F45}" srcOrd="0" destOrd="0" presId="urn:microsoft.com/office/officeart/2008/layout/HorizontalMultiLevelHierarchy"/>
    <dgm:cxn modelId="{156A0C07-44D8-4912-BCBE-111BFB638165}" type="presParOf" srcId="{1461471B-2F73-4628-AF69-7EB3B260CC64}" destId="{B5132D92-41B3-4942-BBBF-180AE2FFB44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E124B54-08DB-4966-AA0E-EAD1DCEC5F7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B64FB7EE-AC17-4C3E-B114-754ACF59F56D}">
      <dgm:prSet/>
      <dgm:spPr/>
      <dgm:t>
        <a:bodyPr/>
        <a:lstStyle/>
        <a:p>
          <a:pPr rtl="0" eaLnBrk="1" latinLnBrk="0" hangingPunct="1">
            <a:buClr>
              <a:schemeClr val="tx1"/>
            </a:buClr>
            <a:buSzPct val="100000"/>
            <a:buFont typeface="Arial" panose="020B0604020202020204" pitchFamily="34" charset="0"/>
            <a:buChar char="•"/>
          </a:pPr>
          <a:r>
            <a:rPr lang="es-MX" b="1" dirty="0"/>
            <a:t>La política fiscal se puede entender como un conjunto de medidas relativas al régimen tributario, al gasto público, al endeudamiento público, a las situaciones financieras de la economía y al manejo por parte de los organismos públicos, tanto centrales como paraestatales y en todo el ámbito nacional y en lo referente a todos los niveles de gobierno (federal, estatal y municipal). </a:t>
          </a:r>
          <a:endParaRPr lang="es-MX" dirty="0"/>
        </a:p>
      </dgm:t>
    </dgm:pt>
    <dgm:pt modelId="{104DE95E-A372-460D-B665-545BFD3F8A8A}" type="parTrans" cxnId="{533A062B-76D8-44F3-8AE0-FA423C2B0463}">
      <dgm:prSet/>
      <dgm:spPr/>
      <dgm:t>
        <a:bodyPr/>
        <a:lstStyle/>
        <a:p>
          <a:endParaRPr lang="es-ES"/>
        </a:p>
      </dgm:t>
    </dgm:pt>
    <dgm:pt modelId="{56DF5353-B5DD-44B6-B3BC-DD26234B98DF}" type="sibTrans" cxnId="{533A062B-76D8-44F3-8AE0-FA423C2B0463}">
      <dgm:prSet/>
      <dgm:spPr/>
      <dgm:t>
        <a:bodyPr/>
        <a:lstStyle/>
        <a:p>
          <a:endParaRPr lang="es-ES"/>
        </a:p>
      </dgm:t>
    </dgm:pt>
    <dgm:pt modelId="{7C972CD7-3CF0-4DB3-8C05-E74C74FB83B3}">
      <dgm:prSet/>
      <dgm:spPr/>
      <dgm:t>
        <a:bodyPr/>
        <a:lstStyle/>
        <a:p>
          <a:pPr rtl="0" eaLnBrk="1" latinLnBrk="0" hangingPunct="1">
            <a:buClr>
              <a:schemeClr val="tx1"/>
            </a:buClr>
            <a:buSzPct val="100000"/>
            <a:buFont typeface="Arial" panose="020B0604020202020204" pitchFamily="34" charset="0"/>
            <a:buChar char="•"/>
          </a:pPr>
          <a:r>
            <a:rPr lang="es-ES" b="1" dirty="0"/>
            <a:t>Principales características de la política fiscal </a:t>
          </a:r>
          <a:endParaRPr lang="es-MX" dirty="0"/>
        </a:p>
      </dgm:t>
    </dgm:pt>
    <dgm:pt modelId="{2EEE5014-D033-4E6C-A096-8453CB64F218}" type="parTrans" cxnId="{8487692D-919D-4DB5-8C95-88357A211268}">
      <dgm:prSet/>
      <dgm:spPr/>
      <dgm:t>
        <a:bodyPr/>
        <a:lstStyle/>
        <a:p>
          <a:endParaRPr lang="es-ES"/>
        </a:p>
      </dgm:t>
    </dgm:pt>
    <dgm:pt modelId="{6BA3BE01-033A-4F32-8055-315C4D38705A}" type="sibTrans" cxnId="{8487692D-919D-4DB5-8C95-88357A211268}">
      <dgm:prSet/>
      <dgm:spPr/>
      <dgm:t>
        <a:bodyPr/>
        <a:lstStyle/>
        <a:p>
          <a:endParaRPr lang="es-ES"/>
        </a:p>
      </dgm:t>
    </dgm:pt>
    <dgm:pt modelId="{F55B828B-437F-4037-B43D-84C343A294EF}" type="pres">
      <dgm:prSet presAssocID="{0E124B54-08DB-4966-AA0E-EAD1DCEC5F75}" presName="linear" presStyleCnt="0">
        <dgm:presLayoutVars>
          <dgm:animLvl val="lvl"/>
          <dgm:resizeHandles val="exact"/>
        </dgm:presLayoutVars>
      </dgm:prSet>
      <dgm:spPr/>
      <dgm:t>
        <a:bodyPr/>
        <a:lstStyle/>
        <a:p>
          <a:endParaRPr lang="es-MX"/>
        </a:p>
      </dgm:t>
    </dgm:pt>
    <dgm:pt modelId="{235CFF80-9F92-4C46-AEAB-EA9FCE3BCC52}" type="pres">
      <dgm:prSet presAssocID="{7C972CD7-3CF0-4DB3-8C05-E74C74FB83B3}" presName="parentText" presStyleLbl="node1" presStyleIdx="0" presStyleCnt="1">
        <dgm:presLayoutVars>
          <dgm:chMax val="0"/>
          <dgm:bulletEnabled val="1"/>
        </dgm:presLayoutVars>
      </dgm:prSet>
      <dgm:spPr/>
      <dgm:t>
        <a:bodyPr/>
        <a:lstStyle/>
        <a:p>
          <a:endParaRPr lang="es-MX"/>
        </a:p>
      </dgm:t>
    </dgm:pt>
    <dgm:pt modelId="{38981CB4-0D7B-46ED-895F-F23421802E54}" type="pres">
      <dgm:prSet presAssocID="{7C972CD7-3CF0-4DB3-8C05-E74C74FB83B3}" presName="childText" presStyleLbl="revTx" presStyleIdx="0" presStyleCnt="1">
        <dgm:presLayoutVars>
          <dgm:bulletEnabled val="1"/>
        </dgm:presLayoutVars>
      </dgm:prSet>
      <dgm:spPr/>
      <dgm:t>
        <a:bodyPr/>
        <a:lstStyle/>
        <a:p>
          <a:endParaRPr lang="es-MX"/>
        </a:p>
      </dgm:t>
    </dgm:pt>
  </dgm:ptLst>
  <dgm:cxnLst>
    <dgm:cxn modelId="{533A062B-76D8-44F3-8AE0-FA423C2B0463}" srcId="{7C972CD7-3CF0-4DB3-8C05-E74C74FB83B3}" destId="{B64FB7EE-AC17-4C3E-B114-754ACF59F56D}" srcOrd="0" destOrd="0" parTransId="{104DE95E-A372-460D-B665-545BFD3F8A8A}" sibTransId="{56DF5353-B5DD-44B6-B3BC-DD26234B98DF}"/>
    <dgm:cxn modelId="{F78E2A02-AB8B-4630-924B-0E56FCFE21AB}" type="presOf" srcId="{7C972CD7-3CF0-4DB3-8C05-E74C74FB83B3}" destId="{235CFF80-9F92-4C46-AEAB-EA9FCE3BCC52}" srcOrd="0" destOrd="0" presId="urn:microsoft.com/office/officeart/2005/8/layout/vList2"/>
    <dgm:cxn modelId="{FD03C19A-CACD-4D69-AA2D-F250EA6DF39B}" type="presOf" srcId="{0E124B54-08DB-4966-AA0E-EAD1DCEC5F75}" destId="{F55B828B-437F-4037-B43D-84C343A294EF}" srcOrd="0" destOrd="0" presId="urn:microsoft.com/office/officeart/2005/8/layout/vList2"/>
    <dgm:cxn modelId="{45436CD0-7FAC-4630-A98E-A0BF5D288063}" type="presOf" srcId="{B64FB7EE-AC17-4C3E-B114-754ACF59F56D}" destId="{38981CB4-0D7B-46ED-895F-F23421802E54}" srcOrd="0" destOrd="0" presId="urn:microsoft.com/office/officeart/2005/8/layout/vList2"/>
    <dgm:cxn modelId="{8487692D-919D-4DB5-8C95-88357A211268}" srcId="{0E124B54-08DB-4966-AA0E-EAD1DCEC5F75}" destId="{7C972CD7-3CF0-4DB3-8C05-E74C74FB83B3}" srcOrd="0" destOrd="0" parTransId="{2EEE5014-D033-4E6C-A096-8453CB64F218}" sibTransId="{6BA3BE01-033A-4F32-8055-315C4D38705A}"/>
    <dgm:cxn modelId="{790919EA-70A7-41A9-9AC6-F05C789F56C5}" type="presParOf" srcId="{F55B828B-437F-4037-B43D-84C343A294EF}" destId="{235CFF80-9F92-4C46-AEAB-EA9FCE3BCC52}" srcOrd="0" destOrd="0" presId="urn:microsoft.com/office/officeart/2005/8/layout/vList2"/>
    <dgm:cxn modelId="{B3E9397E-8ACA-4DFB-898B-6FFD4E43FCE2}" type="presParOf" srcId="{F55B828B-437F-4037-B43D-84C343A294EF}" destId="{38981CB4-0D7B-46ED-895F-F23421802E5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C898AD-695F-4D01-852D-9FE48E125919}" type="doc">
      <dgm:prSet loTypeId="urn:microsoft.com/office/officeart/2005/8/layout/arrow2" loCatId="process" qsTypeId="urn:microsoft.com/office/officeart/2005/8/quickstyle/3d2" qsCatId="3D" csTypeId="urn:microsoft.com/office/officeart/2005/8/colors/colorful5" csCatId="colorful" phldr="1"/>
      <dgm:spPr/>
      <dgm:t>
        <a:bodyPr/>
        <a:lstStyle/>
        <a:p>
          <a:endParaRPr lang="es-MX"/>
        </a:p>
      </dgm:t>
    </dgm:pt>
    <dgm:pt modelId="{AB3CD2BD-FF56-417D-9919-DBAB75932723}">
      <dgm:prSet phldrT="[Texto]" custT="1"/>
      <dgm:spPr/>
      <dgm:t>
        <a:bodyPr/>
        <a:lstStyle/>
        <a:p>
          <a:r>
            <a:rPr lang="es-ES" sz="1600" b="1" cap="none" spc="0" dirty="0">
              <a:ln w="0"/>
              <a:effectLst>
                <a:outerShdw blurRad="38100" dist="38100" dir="2700000" algn="tl">
                  <a:srgbClr val="000000">
                    <a:alpha val="43137"/>
                  </a:srgbClr>
                </a:outerShdw>
              </a:effectLst>
            </a:rPr>
            <a:t>Siglo XVIII, se limito el poder de los monarcas para tener mayor libertad de acción en empresas económicas.</a:t>
          </a:r>
          <a:endParaRPr lang="es-MX" sz="1600" b="1" cap="none" spc="0" dirty="0">
            <a:ln w="0"/>
            <a:effectLst>
              <a:outerShdw blurRad="38100" dist="38100" dir="2700000" algn="tl">
                <a:srgbClr val="000000">
                  <a:alpha val="43137"/>
                </a:srgbClr>
              </a:outerShdw>
            </a:effectLst>
          </a:endParaRPr>
        </a:p>
      </dgm:t>
    </dgm:pt>
    <dgm:pt modelId="{A6E1345B-4C2C-4378-A05C-35598AE3BF4C}" type="parTrans" cxnId="{98AA87D5-D337-4FB6-97E6-204A5422AF94}">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F47A36ED-2972-4D28-83AD-6D63031AE30D}" type="sibTrans" cxnId="{98AA87D5-D337-4FB6-97E6-204A5422AF94}">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0FE64379-A1F7-4C5B-A70B-60DEA5B57E14}">
      <dgm:prSet phldrT="[Texto]" custT="1"/>
      <dgm:spPr/>
      <dgm:t>
        <a:bodyPr/>
        <a:lstStyle/>
        <a:p>
          <a:r>
            <a:rPr lang="es-ES" sz="1800" b="1" cap="none" spc="0" dirty="0">
              <a:ln w="0"/>
              <a:effectLst>
                <a:outerShdw blurRad="38100" dist="38100" dir="2700000" algn="tl">
                  <a:srgbClr val="000000">
                    <a:alpha val="43137"/>
                  </a:srgbClr>
                </a:outerShdw>
              </a:effectLst>
            </a:rPr>
            <a:t>John Locke, Jean Rousseau y de Charles-Louis de </a:t>
          </a:r>
          <a:r>
            <a:rPr lang="es-ES" sz="1800" b="1" cap="none" spc="0" dirty="0" err="1">
              <a:ln w="0"/>
              <a:effectLst>
                <a:outerShdw blurRad="38100" dist="38100" dir="2700000" algn="tl">
                  <a:srgbClr val="000000">
                    <a:alpha val="43137"/>
                  </a:srgbClr>
                </a:outerShdw>
              </a:effectLst>
            </a:rPr>
            <a:t>Secondat</a:t>
          </a:r>
          <a:r>
            <a:rPr lang="es-ES" sz="1800" b="1" cap="none" spc="0" dirty="0">
              <a:ln w="0"/>
              <a:effectLst>
                <a:outerShdw blurRad="38100" dist="38100" dir="2700000" algn="tl">
                  <a:srgbClr val="000000">
                    <a:alpha val="43137"/>
                  </a:srgbClr>
                </a:outerShdw>
              </a:effectLst>
            </a:rPr>
            <a:t>, Barón de Montesquieu, consideraron al pueblo como soberano y a los gobernantes como sus representantes.</a:t>
          </a:r>
          <a:endParaRPr lang="es-MX" sz="1800" b="1" cap="none" spc="0" dirty="0">
            <a:ln w="0"/>
            <a:effectLst>
              <a:outerShdw blurRad="38100" dist="38100" dir="2700000" algn="tl">
                <a:srgbClr val="000000">
                  <a:alpha val="43137"/>
                </a:srgbClr>
              </a:outerShdw>
            </a:effectLst>
          </a:endParaRPr>
        </a:p>
      </dgm:t>
    </dgm:pt>
    <dgm:pt modelId="{920F1E8C-3EEA-4C11-BCBE-740EB3460E6A}" type="parTrans" cxnId="{B0074410-5803-4148-90F3-FA17282F4A5E}">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7DA543FB-4700-455B-83DF-8B8FA03FCE3E}" type="sibTrans" cxnId="{B0074410-5803-4148-90F3-FA17282F4A5E}">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9810900E-30D5-458A-AD2B-D7D1ADAAAB68}">
      <dgm:prSet phldrT="[Texto]" custT="1"/>
      <dgm:spPr/>
      <dgm:t>
        <a:bodyPr/>
        <a:lstStyle/>
        <a:p>
          <a:r>
            <a:rPr lang="es-ES" sz="2000" b="1" cap="none" spc="0" dirty="0">
              <a:ln w="0"/>
              <a:effectLst>
                <a:outerShdw blurRad="38100" dist="38100" dir="2700000" algn="tl">
                  <a:srgbClr val="000000">
                    <a:alpha val="43137"/>
                  </a:srgbClr>
                </a:outerShdw>
              </a:effectLst>
            </a:rPr>
            <a:t>El barón de Montesquieu elaboro la teoría de división de poderes legislativo, ejecutivo y judicial.</a:t>
          </a:r>
          <a:endParaRPr lang="es-MX" sz="2000" b="1" cap="none" spc="0" dirty="0">
            <a:ln w="0"/>
            <a:effectLst>
              <a:outerShdw blurRad="38100" dist="38100" dir="2700000" algn="tl">
                <a:srgbClr val="000000">
                  <a:alpha val="43137"/>
                </a:srgbClr>
              </a:outerShdw>
            </a:effectLst>
          </a:endParaRPr>
        </a:p>
      </dgm:t>
    </dgm:pt>
    <dgm:pt modelId="{EEEC1461-5C98-494E-A8F4-B565ED58BA69}" type="parTrans" cxnId="{5D8652AE-C158-4643-942A-1A0DD2063474}">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4427570F-80E3-40D3-AA21-71556C170F76}" type="sibTrans" cxnId="{5D8652AE-C158-4643-942A-1A0DD2063474}">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AF2B40AF-9CF0-453C-895E-4BD8EAFA1AD4}">
      <dgm:prSet custT="1"/>
      <dgm:spPr/>
      <dgm:t>
        <a:bodyPr/>
        <a:lstStyle/>
        <a:p>
          <a:r>
            <a:rPr lang="es-ES" sz="2000" b="1" cap="none" spc="0" dirty="0">
              <a:ln w="0"/>
              <a:effectLst>
                <a:outerShdw blurRad="38100" dist="38100" dir="2700000" algn="tl">
                  <a:srgbClr val="000000">
                    <a:alpha val="43137"/>
                  </a:srgbClr>
                </a:outerShdw>
              </a:effectLst>
            </a:rPr>
            <a:t>Rousseau fundo la ideología de la democracia moderna</a:t>
          </a:r>
          <a:r>
            <a:rPr lang="es-ES" sz="1600" b="1" cap="none" spc="0" dirty="0">
              <a:ln w="0"/>
              <a:effectLst>
                <a:outerShdw blurRad="38100" dist="38100" dir="2700000" algn="tl">
                  <a:srgbClr val="000000">
                    <a:alpha val="43137"/>
                  </a:srgbClr>
                </a:outerShdw>
              </a:effectLst>
            </a:rPr>
            <a:t>.</a:t>
          </a:r>
          <a:endParaRPr lang="es-MX" sz="1600" b="1" cap="none" spc="0" dirty="0">
            <a:ln w="0"/>
            <a:effectLst>
              <a:outerShdw blurRad="38100" dist="38100" dir="2700000" algn="tl">
                <a:srgbClr val="000000">
                  <a:alpha val="43137"/>
                </a:srgbClr>
              </a:outerShdw>
            </a:effectLst>
          </a:endParaRPr>
        </a:p>
      </dgm:t>
    </dgm:pt>
    <dgm:pt modelId="{16BFC064-2458-4827-9796-A9957EE2B671}" type="parTrans" cxnId="{EF5CD4E2-FF79-485D-BF21-20344F7B99DF}">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605A3A01-8E70-4880-A5DC-619954BEDB01}" type="sibTrans" cxnId="{EF5CD4E2-FF79-485D-BF21-20344F7B99DF}">
      <dgm:prSet/>
      <dgm:spPr/>
      <dgm:t>
        <a:bodyPr/>
        <a:lstStyle/>
        <a:p>
          <a:endParaRPr lang="es-MX" b="0" cap="none" spc="0">
            <a:ln w="0"/>
            <a:solidFill>
              <a:schemeClr val="tx1"/>
            </a:solidFill>
            <a:effectLst>
              <a:outerShdw blurRad="38100" dist="19050" dir="2700000" algn="tl" rotWithShape="0">
                <a:schemeClr val="dk1">
                  <a:alpha val="40000"/>
                </a:schemeClr>
              </a:outerShdw>
            </a:effectLst>
          </a:endParaRPr>
        </a:p>
      </dgm:t>
    </dgm:pt>
    <dgm:pt modelId="{8068F85D-98EC-4F4E-B144-EFE2E9E9CA8C}" type="pres">
      <dgm:prSet presAssocID="{99C898AD-695F-4D01-852D-9FE48E125919}" presName="arrowDiagram" presStyleCnt="0">
        <dgm:presLayoutVars>
          <dgm:chMax val="5"/>
          <dgm:dir/>
          <dgm:resizeHandles val="exact"/>
        </dgm:presLayoutVars>
      </dgm:prSet>
      <dgm:spPr/>
      <dgm:t>
        <a:bodyPr/>
        <a:lstStyle/>
        <a:p>
          <a:endParaRPr lang="es-MX"/>
        </a:p>
      </dgm:t>
    </dgm:pt>
    <dgm:pt modelId="{50AD802A-CD74-4407-A032-4AC611EE19F1}" type="pres">
      <dgm:prSet presAssocID="{99C898AD-695F-4D01-852D-9FE48E125919}" presName="arrow" presStyleLbl="bgShp" presStyleIdx="0" presStyleCnt="1" custLinFactNeighborX="0" custLinFactNeighborY="-18872"/>
      <dgm:spPr/>
    </dgm:pt>
    <dgm:pt modelId="{122F7CCB-84A9-4E10-A04A-0BA129D5BA11}" type="pres">
      <dgm:prSet presAssocID="{99C898AD-695F-4D01-852D-9FE48E125919}" presName="arrowDiagram4" presStyleCnt="0"/>
      <dgm:spPr/>
    </dgm:pt>
    <dgm:pt modelId="{A6EE58F1-7BD0-4DBB-B50D-31BB012CF998}" type="pres">
      <dgm:prSet presAssocID="{AB3CD2BD-FF56-417D-9919-DBAB75932723}" presName="bullet4a" presStyleLbl="node1" presStyleIdx="0" presStyleCnt="4"/>
      <dgm:spPr/>
    </dgm:pt>
    <dgm:pt modelId="{F4A242FA-098E-4EAA-87A8-F100AFC92AE0}" type="pres">
      <dgm:prSet presAssocID="{AB3CD2BD-FF56-417D-9919-DBAB75932723}" presName="textBox4a" presStyleLbl="revTx" presStyleIdx="0" presStyleCnt="4">
        <dgm:presLayoutVars>
          <dgm:bulletEnabled val="1"/>
        </dgm:presLayoutVars>
      </dgm:prSet>
      <dgm:spPr/>
      <dgm:t>
        <a:bodyPr/>
        <a:lstStyle/>
        <a:p>
          <a:endParaRPr lang="es-MX"/>
        </a:p>
      </dgm:t>
    </dgm:pt>
    <dgm:pt modelId="{36A75D7E-6C45-4637-A811-82F7DA16440A}" type="pres">
      <dgm:prSet presAssocID="{0FE64379-A1F7-4C5B-A70B-60DEA5B57E14}" presName="bullet4b" presStyleLbl="node1" presStyleIdx="1" presStyleCnt="4"/>
      <dgm:spPr/>
    </dgm:pt>
    <dgm:pt modelId="{1FD14D9E-14B2-4000-84E3-2A29A240E432}" type="pres">
      <dgm:prSet presAssocID="{0FE64379-A1F7-4C5B-A70B-60DEA5B57E14}" presName="textBox4b" presStyleLbl="revTx" presStyleIdx="1" presStyleCnt="4">
        <dgm:presLayoutVars>
          <dgm:bulletEnabled val="1"/>
        </dgm:presLayoutVars>
      </dgm:prSet>
      <dgm:spPr/>
      <dgm:t>
        <a:bodyPr/>
        <a:lstStyle/>
        <a:p>
          <a:endParaRPr lang="es-MX"/>
        </a:p>
      </dgm:t>
    </dgm:pt>
    <dgm:pt modelId="{5801D0D1-C582-4F90-B7D3-AAB4CA51D055}" type="pres">
      <dgm:prSet presAssocID="{9810900E-30D5-458A-AD2B-D7D1ADAAAB68}" presName="bullet4c" presStyleLbl="node1" presStyleIdx="2" presStyleCnt="4"/>
      <dgm:spPr/>
    </dgm:pt>
    <dgm:pt modelId="{B14CF77B-7A54-4440-94F1-2AE812FAAA39}" type="pres">
      <dgm:prSet presAssocID="{9810900E-30D5-458A-AD2B-D7D1ADAAAB68}" presName="textBox4c" presStyleLbl="revTx" presStyleIdx="2" presStyleCnt="4">
        <dgm:presLayoutVars>
          <dgm:bulletEnabled val="1"/>
        </dgm:presLayoutVars>
      </dgm:prSet>
      <dgm:spPr/>
      <dgm:t>
        <a:bodyPr/>
        <a:lstStyle/>
        <a:p>
          <a:endParaRPr lang="es-MX"/>
        </a:p>
      </dgm:t>
    </dgm:pt>
    <dgm:pt modelId="{A2DDE905-EC01-47B6-9842-9ADE99D1E4F7}" type="pres">
      <dgm:prSet presAssocID="{AF2B40AF-9CF0-453C-895E-4BD8EAFA1AD4}" presName="bullet4d" presStyleLbl="node1" presStyleIdx="3" presStyleCnt="4"/>
      <dgm:spPr/>
    </dgm:pt>
    <dgm:pt modelId="{BB9A2E2F-40D0-48D5-A1EE-77B990A3E2AE}" type="pres">
      <dgm:prSet presAssocID="{AF2B40AF-9CF0-453C-895E-4BD8EAFA1AD4}" presName="textBox4d" presStyleLbl="revTx" presStyleIdx="3" presStyleCnt="4">
        <dgm:presLayoutVars>
          <dgm:bulletEnabled val="1"/>
        </dgm:presLayoutVars>
      </dgm:prSet>
      <dgm:spPr/>
      <dgm:t>
        <a:bodyPr/>
        <a:lstStyle/>
        <a:p>
          <a:endParaRPr lang="es-MX"/>
        </a:p>
      </dgm:t>
    </dgm:pt>
  </dgm:ptLst>
  <dgm:cxnLst>
    <dgm:cxn modelId="{2BBA43DD-D4F7-4C57-9F72-594ABF90F742}" type="presOf" srcId="{99C898AD-695F-4D01-852D-9FE48E125919}" destId="{8068F85D-98EC-4F4E-B144-EFE2E9E9CA8C}" srcOrd="0" destOrd="0" presId="urn:microsoft.com/office/officeart/2005/8/layout/arrow2"/>
    <dgm:cxn modelId="{186A3A5D-117E-435E-A029-54CA4850FB26}" type="presOf" srcId="{AF2B40AF-9CF0-453C-895E-4BD8EAFA1AD4}" destId="{BB9A2E2F-40D0-48D5-A1EE-77B990A3E2AE}" srcOrd="0" destOrd="0" presId="urn:microsoft.com/office/officeart/2005/8/layout/arrow2"/>
    <dgm:cxn modelId="{D7A627BC-8988-401C-B66F-065CC916DA86}" type="presOf" srcId="{AB3CD2BD-FF56-417D-9919-DBAB75932723}" destId="{F4A242FA-098E-4EAA-87A8-F100AFC92AE0}" srcOrd="0" destOrd="0" presId="urn:microsoft.com/office/officeart/2005/8/layout/arrow2"/>
    <dgm:cxn modelId="{B0074410-5803-4148-90F3-FA17282F4A5E}" srcId="{99C898AD-695F-4D01-852D-9FE48E125919}" destId="{0FE64379-A1F7-4C5B-A70B-60DEA5B57E14}" srcOrd="1" destOrd="0" parTransId="{920F1E8C-3EEA-4C11-BCBE-740EB3460E6A}" sibTransId="{7DA543FB-4700-455B-83DF-8B8FA03FCE3E}"/>
    <dgm:cxn modelId="{6CE18E0C-4985-40EC-82C9-EA13E247FE26}" type="presOf" srcId="{9810900E-30D5-458A-AD2B-D7D1ADAAAB68}" destId="{B14CF77B-7A54-4440-94F1-2AE812FAAA39}" srcOrd="0" destOrd="0" presId="urn:microsoft.com/office/officeart/2005/8/layout/arrow2"/>
    <dgm:cxn modelId="{EF5CD4E2-FF79-485D-BF21-20344F7B99DF}" srcId="{99C898AD-695F-4D01-852D-9FE48E125919}" destId="{AF2B40AF-9CF0-453C-895E-4BD8EAFA1AD4}" srcOrd="3" destOrd="0" parTransId="{16BFC064-2458-4827-9796-A9957EE2B671}" sibTransId="{605A3A01-8E70-4880-A5DC-619954BEDB01}"/>
    <dgm:cxn modelId="{BB767D7D-2375-465F-954D-9852CA2D7EAD}" type="presOf" srcId="{0FE64379-A1F7-4C5B-A70B-60DEA5B57E14}" destId="{1FD14D9E-14B2-4000-84E3-2A29A240E432}" srcOrd="0" destOrd="0" presId="urn:microsoft.com/office/officeart/2005/8/layout/arrow2"/>
    <dgm:cxn modelId="{98AA87D5-D337-4FB6-97E6-204A5422AF94}" srcId="{99C898AD-695F-4D01-852D-9FE48E125919}" destId="{AB3CD2BD-FF56-417D-9919-DBAB75932723}" srcOrd="0" destOrd="0" parTransId="{A6E1345B-4C2C-4378-A05C-35598AE3BF4C}" sibTransId="{F47A36ED-2972-4D28-83AD-6D63031AE30D}"/>
    <dgm:cxn modelId="{5D8652AE-C158-4643-942A-1A0DD2063474}" srcId="{99C898AD-695F-4D01-852D-9FE48E125919}" destId="{9810900E-30D5-458A-AD2B-D7D1ADAAAB68}" srcOrd="2" destOrd="0" parTransId="{EEEC1461-5C98-494E-A8F4-B565ED58BA69}" sibTransId="{4427570F-80E3-40D3-AA21-71556C170F76}"/>
    <dgm:cxn modelId="{7F75D7C2-6E95-4DB1-AA6A-94382D592A89}" type="presParOf" srcId="{8068F85D-98EC-4F4E-B144-EFE2E9E9CA8C}" destId="{50AD802A-CD74-4407-A032-4AC611EE19F1}" srcOrd="0" destOrd="0" presId="urn:microsoft.com/office/officeart/2005/8/layout/arrow2"/>
    <dgm:cxn modelId="{D4D3A99C-E204-44DE-95EB-D35509E7CAAD}" type="presParOf" srcId="{8068F85D-98EC-4F4E-B144-EFE2E9E9CA8C}" destId="{122F7CCB-84A9-4E10-A04A-0BA129D5BA11}" srcOrd="1" destOrd="0" presId="urn:microsoft.com/office/officeart/2005/8/layout/arrow2"/>
    <dgm:cxn modelId="{0D3C8EB1-3EDD-4823-99F4-E1A7845F23CE}" type="presParOf" srcId="{122F7CCB-84A9-4E10-A04A-0BA129D5BA11}" destId="{A6EE58F1-7BD0-4DBB-B50D-31BB012CF998}" srcOrd="0" destOrd="0" presId="urn:microsoft.com/office/officeart/2005/8/layout/arrow2"/>
    <dgm:cxn modelId="{C0A2D18E-5EFF-4EDA-BAE7-D33F014E7D34}" type="presParOf" srcId="{122F7CCB-84A9-4E10-A04A-0BA129D5BA11}" destId="{F4A242FA-098E-4EAA-87A8-F100AFC92AE0}" srcOrd="1" destOrd="0" presId="urn:microsoft.com/office/officeart/2005/8/layout/arrow2"/>
    <dgm:cxn modelId="{13325121-39BE-4DAB-920E-309ACD969C5C}" type="presParOf" srcId="{122F7CCB-84A9-4E10-A04A-0BA129D5BA11}" destId="{36A75D7E-6C45-4637-A811-82F7DA16440A}" srcOrd="2" destOrd="0" presId="urn:microsoft.com/office/officeart/2005/8/layout/arrow2"/>
    <dgm:cxn modelId="{D84D804D-2B38-4B0C-BB56-555BAD969D25}" type="presParOf" srcId="{122F7CCB-84A9-4E10-A04A-0BA129D5BA11}" destId="{1FD14D9E-14B2-4000-84E3-2A29A240E432}" srcOrd="3" destOrd="0" presId="urn:microsoft.com/office/officeart/2005/8/layout/arrow2"/>
    <dgm:cxn modelId="{D2E963D5-DDC3-41C5-BC55-AF976E8EA391}" type="presParOf" srcId="{122F7CCB-84A9-4E10-A04A-0BA129D5BA11}" destId="{5801D0D1-C582-4F90-B7D3-AAB4CA51D055}" srcOrd="4" destOrd="0" presId="urn:microsoft.com/office/officeart/2005/8/layout/arrow2"/>
    <dgm:cxn modelId="{602F56B7-3991-4088-BC8E-48027AC318D9}" type="presParOf" srcId="{122F7CCB-84A9-4E10-A04A-0BA129D5BA11}" destId="{B14CF77B-7A54-4440-94F1-2AE812FAAA39}" srcOrd="5" destOrd="0" presId="urn:microsoft.com/office/officeart/2005/8/layout/arrow2"/>
    <dgm:cxn modelId="{A5F8D352-DA36-4365-B3A7-502E6BBC625B}" type="presParOf" srcId="{122F7CCB-84A9-4E10-A04A-0BA129D5BA11}" destId="{A2DDE905-EC01-47B6-9842-9ADE99D1E4F7}" srcOrd="6" destOrd="0" presId="urn:microsoft.com/office/officeart/2005/8/layout/arrow2"/>
    <dgm:cxn modelId="{ED725F6D-AD04-4834-A05C-65E727E4C619}" type="presParOf" srcId="{122F7CCB-84A9-4E10-A04A-0BA129D5BA11}" destId="{BB9A2E2F-40D0-48D5-A1EE-77B990A3E2AE}"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F16D9C9-C53B-4D1A-BF6C-643EBED24511}"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ES"/>
        </a:p>
      </dgm:t>
    </dgm:pt>
    <dgm:pt modelId="{42972CCA-FE46-4F79-A295-39B00AD35A1C}">
      <dgm:prSet/>
      <dgm:spPr/>
      <dgm:t>
        <a:bodyPr/>
        <a:lstStyle/>
        <a:p>
          <a:pPr rtl="0" eaLnBrk="1" latinLnBrk="0" hangingPunct="1">
            <a:buClr>
              <a:schemeClr val="tx1"/>
            </a:buClr>
            <a:buSzPct val="100000"/>
            <a:buFont typeface="Arial" panose="020B0604020202020204" pitchFamily="34" charset="0"/>
            <a:buChar char="•"/>
          </a:pPr>
          <a:r>
            <a:rPr lang="es-MX" b="1"/>
            <a:t>Es el instrumento de desarrollo para crear el ahorro público suficiente para incentivar el nivel de inversión pública nacional. </a:t>
          </a:r>
          <a:endParaRPr lang="es-MX"/>
        </a:p>
      </dgm:t>
    </dgm:pt>
    <dgm:pt modelId="{AEE63E8C-59F0-4703-AD2D-33B8D7488749}" type="parTrans" cxnId="{A6DF13A0-8B4B-4614-A7C2-153F4A51A1A0}">
      <dgm:prSet/>
      <dgm:spPr/>
      <dgm:t>
        <a:bodyPr/>
        <a:lstStyle/>
        <a:p>
          <a:endParaRPr lang="es-ES"/>
        </a:p>
      </dgm:t>
    </dgm:pt>
    <dgm:pt modelId="{3FA5B6F3-3414-4323-956A-27B4DC6D2599}" type="sibTrans" cxnId="{A6DF13A0-8B4B-4614-A7C2-153F4A51A1A0}">
      <dgm:prSet/>
      <dgm:spPr/>
      <dgm:t>
        <a:bodyPr/>
        <a:lstStyle/>
        <a:p>
          <a:endParaRPr lang="es-ES"/>
        </a:p>
      </dgm:t>
    </dgm:pt>
    <dgm:pt modelId="{2AD0A288-43A8-4006-8BEC-8C7D62A0DDE0}">
      <dgm:prSet/>
      <dgm:spPr/>
      <dgm:t>
        <a:bodyPr/>
        <a:lstStyle/>
        <a:p>
          <a:pPr rtl="0" eaLnBrk="1" latinLnBrk="0" hangingPunct="1"/>
          <a:r>
            <a:rPr lang="es-MX" b="1"/>
            <a:t>Absorber de la economía privada (por los medios más equitativos) los ingresos suficientes para hacer frente a sus necesidades de gasto. </a:t>
          </a:r>
          <a:endParaRPr lang="es-MX"/>
        </a:p>
      </dgm:t>
    </dgm:pt>
    <dgm:pt modelId="{BD8D9401-E402-4302-9A62-E35B00C7BC1F}" type="parTrans" cxnId="{FA1CDD55-A501-4629-B715-D849BE4D8E22}">
      <dgm:prSet/>
      <dgm:spPr/>
      <dgm:t>
        <a:bodyPr/>
        <a:lstStyle/>
        <a:p>
          <a:endParaRPr lang="es-ES"/>
        </a:p>
      </dgm:t>
    </dgm:pt>
    <dgm:pt modelId="{6EF1C38A-6773-440A-A644-DA7F21674E0F}" type="sibTrans" cxnId="{FA1CDD55-A501-4629-B715-D849BE4D8E22}">
      <dgm:prSet/>
      <dgm:spPr/>
      <dgm:t>
        <a:bodyPr/>
        <a:lstStyle/>
        <a:p>
          <a:endParaRPr lang="es-ES"/>
        </a:p>
      </dgm:t>
    </dgm:pt>
    <dgm:pt modelId="{DD766CEE-36EE-4D2A-B7C5-0BCC3C5A02E9}">
      <dgm:prSet/>
      <dgm:spPr/>
      <dgm:t>
        <a:bodyPr/>
        <a:lstStyle/>
        <a:p>
          <a:pPr rtl="0" eaLnBrk="1" latinLnBrk="0" hangingPunct="1"/>
          <a:r>
            <a:rPr lang="es-MX" b="1"/>
            <a:t>Estabilización de la economía, a través del control de precios, del control financiero, para crear las condiciones necesarias para el desarrollo económico. </a:t>
          </a:r>
          <a:endParaRPr lang="es-MX"/>
        </a:p>
      </dgm:t>
    </dgm:pt>
    <dgm:pt modelId="{98AD23EB-1C42-4591-B2E2-49BEACED119D}" type="parTrans" cxnId="{DF6548ED-BD28-461B-AA1C-394B7EF1C719}">
      <dgm:prSet/>
      <dgm:spPr/>
      <dgm:t>
        <a:bodyPr/>
        <a:lstStyle/>
        <a:p>
          <a:endParaRPr lang="es-ES"/>
        </a:p>
      </dgm:t>
    </dgm:pt>
    <dgm:pt modelId="{643CC7E4-C042-40E5-9AFF-8B9163E5C2CF}" type="sibTrans" cxnId="{DF6548ED-BD28-461B-AA1C-394B7EF1C719}">
      <dgm:prSet/>
      <dgm:spPr/>
      <dgm:t>
        <a:bodyPr/>
        <a:lstStyle/>
        <a:p>
          <a:endParaRPr lang="es-ES"/>
        </a:p>
      </dgm:t>
    </dgm:pt>
    <dgm:pt modelId="{2164AD78-1711-421D-9080-A25A81A1FF9C}">
      <dgm:prSet/>
      <dgm:spPr/>
      <dgm:t>
        <a:bodyPr/>
        <a:lstStyle/>
        <a:p>
          <a:pPr rtl="0" eaLnBrk="1" latinLnBrk="0" hangingPunct="1"/>
          <a:r>
            <a:rPr lang="es-MX" b="1"/>
            <a:t>Redistribución del ingreso. </a:t>
          </a:r>
          <a:endParaRPr lang="es-MX"/>
        </a:p>
      </dgm:t>
    </dgm:pt>
    <dgm:pt modelId="{AE20DC49-31CF-4B18-B16D-4273A741CC16}" type="parTrans" cxnId="{20346107-9BB6-4B11-8D9B-3A2C8388D491}">
      <dgm:prSet/>
      <dgm:spPr/>
      <dgm:t>
        <a:bodyPr/>
        <a:lstStyle/>
        <a:p>
          <a:endParaRPr lang="es-ES"/>
        </a:p>
      </dgm:t>
    </dgm:pt>
    <dgm:pt modelId="{DD495A94-8A04-4FA1-88BB-93B39ACE0A14}" type="sibTrans" cxnId="{20346107-9BB6-4B11-8D9B-3A2C8388D491}">
      <dgm:prSet/>
      <dgm:spPr/>
      <dgm:t>
        <a:bodyPr/>
        <a:lstStyle/>
        <a:p>
          <a:endParaRPr lang="es-ES"/>
        </a:p>
      </dgm:t>
    </dgm:pt>
    <dgm:pt modelId="{89366B31-7BEE-4299-9620-494224EA15BA}" type="pres">
      <dgm:prSet presAssocID="{6F16D9C9-C53B-4D1A-BF6C-643EBED24511}" presName="CompostProcess" presStyleCnt="0">
        <dgm:presLayoutVars>
          <dgm:dir/>
          <dgm:resizeHandles val="exact"/>
        </dgm:presLayoutVars>
      </dgm:prSet>
      <dgm:spPr/>
      <dgm:t>
        <a:bodyPr/>
        <a:lstStyle/>
        <a:p>
          <a:endParaRPr lang="es-MX"/>
        </a:p>
      </dgm:t>
    </dgm:pt>
    <dgm:pt modelId="{AE745D38-2A3B-4AB7-BB78-636DFBE5F606}" type="pres">
      <dgm:prSet presAssocID="{6F16D9C9-C53B-4D1A-BF6C-643EBED24511}" presName="arrow" presStyleLbl="bgShp" presStyleIdx="0" presStyleCnt="1"/>
      <dgm:spPr/>
    </dgm:pt>
    <dgm:pt modelId="{3F7FB9A5-A315-45D4-AE56-1CDC1707A60B}" type="pres">
      <dgm:prSet presAssocID="{6F16D9C9-C53B-4D1A-BF6C-643EBED24511}" presName="linearProcess" presStyleCnt="0"/>
      <dgm:spPr/>
    </dgm:pt>
    <dgm:pt modelId="{6C8399A0-74E5-40E2-B322-58E4E45D3237}" type="pres">
      <dgm:prSet presAssocID="{42972CCA-FE46-4F79-A295-39B00AD35A1C}" presName="textNode" presStyleLbl="node1" presStyleIdx="0" presStyleCnt="4">
        <dgm:presLayoutVars>
          <dgm:bulletEnabled val="1"/>
        </dgm:presLayoutVars>
      </dgm:prSet>
      <dgm:spPr/>
      <dgm:t>
        <a:bodyPr/>
        <a:lstStyle/>
        <a:p>
          <a:endParaRPr lang="es-MX"/>
        </a:p>
      </dgm:t>
    </dgm:pt>
    <dgm:pt modelId="{F25C309A-CB76-4798-BFE6-A5E8B08D0D9E}" type="pres">
      <dgm:prSet presAssocID="{3FA5B6F3-3414-4323-956A-27B4DC6D2599}" presName="sibTrans" presStyleCnt="0"/>
      <dgm:spPr/>
    </dgm:pt>
    <dgm:pt modelId="{495B57CE-BF40-4D0A-8361-46C7C9EF2097}" type="pres">
      <dgm:prSet presAssocID="{2AD0A288-43A8-4006-8BEC-8C7D62A0DDE0}" presName="textNode" presStyleLbl="node1" presStyleIdx="1" presStyleCnt="4">
        <dgm:presLayoutVars>
          <dgm:bulletEnabled val="1"/>
        </dgm:presLayoutVars>
      </dgm:prSet>
      <dgm:spPr/>
      <dgm:t>
        <a:bodyPr/>
        <a:lstStyle/>
        <a:p>
          <a:endParaRPr lang="es-MX"/>
        </a:p>
      </dgm:t>
    </dgm:pt>
    <dgm:pt modelId="{6BF2A143-28B4-452A-9098-50405C75CA12}" type="pres">
      <dgm:prSet presAssocID="{6EF1C38A-6773-440A-A644-DA7F21674E0F}" presName="sibTrans" presStyleCnt="0"/>
      <dgm:spPr/>
    </dgm:pt>
    <dgm:pt modelId="{832DD35D-2304-4FFE-A128-F4C3618E85D2}" type="pres">
      <dgm:prSet presAssocID="{DD766CEE-36EE-4D2A-B7C5-0BCC3C5A02E9}" presName="textNode" presStyleLbl="node1" presStyleIdx="2" presStyleCnt="4">
        <dgm:presLayoutVars>
          <dgm:bulletEnabled val="1"/>
        </dgm:presLayoutVars>
      </dgm:prSet>
      <dgm:spPr/>
      <dgm:t>
        <a:bodyPr/>
        <a:lstStyle/>
        <a:p>
          <a:endParaRPr lang="es-MX"/>
        </a:p>
      </dgm:t>
    </dgm:pt>
    <dgm:pt modelId="{76D7E5EC-8254-4576-92B9-02013E730FCD}" type="pres">
      <dgm:prSet presAssocID="{643CC7E4-C042-40E5-9AFF-8B9163E5C2CF}" presName="sibTrans" presStyleCnt="0"/>
      <dgm:spPr/>
    </dgm:pt>
    <dgm:pt modelId="{D92F4021-A2F5-4C20-AEB4-E4870D15BD36}" type="pres">
      <dgm:prSet presAssocID="{2164AD78-1711-421D-9080-A25A81A1FF9C}" presName="textNode" presStyleLbl="node1" presStyleIdx="3" presStyleCnt="4">
        <dgm:presLayoutVars>
          <dgm:bulletEnabled val="1"/>
        </dgm:presLayoutVars>
      </dgm:prSet>
      <dgm:spPr/>
      <dgm:t>
        <a:bodyPr/>
        <a:lstStyle/>
        <a:p>
          <a:endParaRPr lang="es-MX"/>
        </a:p>
      </dgm:t>
    </dgm:pt>
  </dgm:ptLst>
  <dgm:cxnLst>
    <dgm:cxn modelId="{B3487355-B089-4772-A9EF-E81BED9AA701}" type="presOf" srcId="{DD766CEE-36EE-4D2A-B7C5-0BCC3C5A02E9}" destId="{832DD35D-2304-4FFE-A128-F4C3618E85D2}" srcOrd="0" destOrd="0" presId="urn:microsoft.com/office/officeart/2005/8/layout/hProcess9"/>
    <dgm:cxn modelId="{DF6548ED-BD28-461B-AA1C-394B7EF1C719}" srcId="{6F16D9C9-C53B-4D1A-BF6C-643EBED24511}" destId="{DD766CEE-36EE-4D2A-B7C5-0BCC3C5A02E9}" srcOrd="2" destOrd="0" parTransId="{98AD23EB-1C42-4591-B2E2-49BEACED119D}" sibTransId="{643CC7E4-C042-40E5-9AFF-8B9163E5C2CF}"/>
    <dgm:cxn modelId="{B08835CF-339C-4095-A559-FCA66232E591}" type="presOf" srcId="{6F16D9C9-C53B-4D1A-BF6C-643EBED24511}" destId="{89366B31-7BEE-4299-9620-494224EA15BA}" srcOrd="0" destOrd="0" presId="urn:microsoft.com/office/officeart/2005/8/layout/hProcess9"/>
    <dgm:cxn modelId="{DB7B27BF-B4AD-4634-9781-9C70FBB143EA}" type="presOf" srcId="{42972CCA-FE46-4F79-A295-39B00AD35A1C}" destId="{6C8399A0-74E5-40E2-B322-58E4E45D3237}" srcOrd="0" destOrd="0" presId="urn:microsoft.com/office/officeart/2005/8/layout/hProcess9"/>
    <dgm:cxn modelId="{06AAB2DA-F4B9-475A-ABEF-F43A9F3448E7}" type="presOf" srcId="{2AD0A288-43A8-4006-8BEC-8C7D62A0DDE0}" destId="{495B57CE-BF40-4D0A-8361-46C7C9EF2097}" srcOrd="0" destOrd="0" presId="urn:microsoft.com/office/officeart/2005/8/layout/hProcess9"/>
    <dgm:cxn modelId="{20346107-9BB6-4B11-8D9B-3A2C8388D491}" srcId="{6F16D9C9-C53B-4D1A-BF6C-643EBED24511}" destId="{2164AD78-1711-421D-9080-A25A81A1FF9C}" srcOrd="3" destOrd="0" parTransId="{AE20DC49-31CF-4B18-B16D-4273A741CC16}" sibTransId="{DD495A94-8A04-4FA1-88BB-93B39ACE0A14}"/>
    <dgm:cxn modelId="{A6DF13A0-8B4B-4614-A7C2-153F4A51A1A0}" srcId="{6F16D9C9-C53B-4D1A-BF6C-643EBED24511}" destId="{42972CCA-FE46-4F79-A295-39B00AD35A1C}" srcOrd="0" destOrd="0" parTransId="{AEE63E8C-59F0-4703-AD2D-33B8D7488749}" sibTransId="{3FA5B6F3-3414-4323-956A-27B4DC6D2599}"/>
    <dgm:cxn modelId="{FA1CDD55-A501-4629-B715-D849BE4D8E22}" srcId="{6F16D9C9-C53B-4D1A-BF6C-643EBED24511}" destId="{2AD0A288-43A8-4006-8BEC-8C7D62A0DDE0}" srcOrd="1" destOrd="0" parTransId="{BD8D9401-E402-4302-9A62-E35B00C7BC1F}" sibTransId="{6EF1C38A-6773-440A-A644-DA7F21674E0F}"/>
    <dgm:cxn modelId="{98A6266C-3990-4AB8-B44F-DE48AC1065A8}" type="presOf" srcId="{2164AD78-1711-421D-9080-A25A81A1FF9C}" destId="{D92F4021-A2F5-4C20-AEB4-E4870D15BD36}" srcOrd="0" destOrd="0" presId="urn:microsoft.com/office/officeart/2005/8/layout/hProcess9"/>
    <dgm:cxn modelId="{884D62B3-DDBB-4972-96B8-0114FE999905}" type="presParOf" srcId="{89366B31-7BEE-4299-9620-494224EA15BA}" destId="{AE745D38-2A3B-4AB7-BB78-636DFBE5F606}" srcOrd="0" destOrd="0" presId="urn:microsoft.com/office/officeart/2005/8/layout/hProcess9"/>
    <dgm:cxn modelId="{45B5011D-A348-4D59-A2E6-4045F9833B3D}" type="presParOf" srcId="{89366B31-7BEE-4299-9620-494224EA15BA}" destId="{3F7FB9A5-A315-45D4-AE56-1CDC1707A60B}" srcOrd="1" destOrd="0" presId="urn:microsoft.com/office/officeart/2005/8/layout/hProcess9"/>
    <dgm:cxn modelId="{B9145BDA-97AD-4082-8923-C69A9E6BA7F2}" type="presParOf" srcId="{3F7FB9A5-A315-45D4-AE56-1CDC1707A60B}" destId="{6C8399A0-74E5-40E2-B322-58E4E45D3237}" srcOrd="0" destOrd="0" presId="urn:microsoft.com/office/officeart/2005/8/layout/hProcess9"/>
    <dgm:cxn modelId="{77EC8CF0-3A29-41B8-A1C0-9447DFC805CC}" type="presParOf" srcId="{3F7FB9A5-A315-45D4-AE56-1CDC1707A60B}" destId="{F25C309A-CB76-4798-BFE6-A5E8B08D0D9E}" srcOrd="1" destOrd="0" presId="urn:microsoft.com/office/officeart/2005/8/layout/hProcess9"/>
    <dgm:cxn modelId="{CFECDE6C-F9D2-45EC-BB11-D4047BAE8D4A}" type="presParOf" srcId="{3F7FB9A5-A315-45D4-AE56-1CDC1707A60B}" destId="{495B57CE-BF40-4D0A-8361-46C7C9EF2097}" srcOrd="2" destOrd="0" presId="urn:microsoft.com/office/officeart/2005/8/layout/hProcess9"/>
    <dgm:cxn modelId="{26A52E46-1A61-40A4-B789-6771B0306230}" type="presParOf" srcId="{3F7FB9A5-A315-45D4-AE56-1CDC1707A60B}" destId="{6BF2A143-28B4-452A-9098-50405C75CA12}" srcOrd="3" destOrd="0" presId="urn:microsoft.com/office/officeart/2005/8/layout/hProcess9"/>
    <dgm:cxn modelId="{BB5CD739-21EF-4334-8A88-1F324318E3D6}" type="presParOf" srcId="{3F7FB9A5-A315-45D4-AE56-1CDC1707A60B}" destId="{832DD35D-2304-4FFE-A128-F4C3618E85D2}" srcOrd="4" destOrd="0" presId="urn:microsoft.com/office/officeart/2005/8/layout/hProcess9"/>
    <dgm:cxn modelId="{DA54A4EE-CAF7-4785-B139-1118C0139F6B}" type="presParOf" srcId="{3F7FB9A5-A315-45D4-AE56-1CDC1707A60B}" destId="{76D7E5EC-8254-4576-92B9-02013E730FCD}" srcOrd="5" destOrd="0" presId="urn:microsoft.com/office/officeart/2005/8/layout/hProcess9"/>
    <dgm:cxn modelId="{51B243C1-922B-48FE-BFB6-FC493436BE4A}" type="presParOf" srcId="{3F7FB9A5-A315-45D4-AE56-1CDC1707A60B}" destId="{D92F4021-A2F5-4C20-AEB4-E4870D15BD36}"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B7E0223-2BF2-4DB8-9078-3D4EC1FB301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S"/>
        </a:p>
      </dgm:t>
    </dgm:pt>
    <dgm:pt modelId="{455AA513-331F-4E92-B37D-0DD9437A9795}">
      <dgm:prSet phldrT="[Texto]"/>
      <dgm:spPr/>
      <dgm:t>
        <a:bodyPr/>
        <a:lstStyle/>
        <a:p>
          <a:r>
            <a:rPr lang="es-MX" b="1" dirty="0"/>
            <a:t>Para poder lograr los objetivos anteriores la política fiscal se vale de los siguientes instrumentos: </a:t>
          </a:r>
          <a:endParaRPr lang="es-ES" dirty="0"/>
        </a:p>
      </dgm:t>
    </dgm:pt>
    <dgm:pt modelId="{766E12CD-3FBA-4480-BF1D-55D4580A8DD7}" type="parTrans" cxnId="{2653D492-4EB5-42C2-8A49-DD525E464BC8}">
      <dgm:prSet/>
      <dgm:spPr/>
      <dgm:t>
        <a:bodyPr/>
        <a:lstStyle/>
        <a:p>
          <a:endParaRPr lang="es-ES"/>
        </a:p>
      </dgm:t>
    </dgm:pt>
    <dgm:pt modelId="{799A64E2-FCB7-4786-BF7D-8C980242A481}" type="sibTrans" cxnId="{2653D492-4EB5-42C2-8A49-DD525E464BC8}">
      <dgm:prSet/>
      <dgm:spPr/>
      <dgm:t>
        <a:bodyPr/>
        <a:lstStyle/>
        <a:p>
          <a:endParaRPr lang="es-ES"/>
        </a:p>
      </dgm:t>
    </dgm:pt>
    <dgm:pt modelId="{ACDCD1E6-83D0-4A9B-A3B5-2C592E622DCF}">
      <dgm:prSet phldrT="[Texto]"/>
      <dgm:spPr/>
      <dgm:t>
        <a:bodyPr/>
        <a:lstStyle/>
        <a:p>
          <a:r>
            <a:rPr lang="es-MX" b="1" dirty="0"/>
            <a:t>La política tributaria. </a:t>
          </a:r>
          <a:endParaRPr lang="es-ES" dirty="0"/>
        </a:p>
      </dgm:t>
    </dgm:pt>
    <dgm:pt modelId="{E0B0A355-C504-4FE7-832D-EF6B823BF9B4}" type="parTrans" cxnId="{E7FC3B8D-AB9B-447B-AD60-C6F65409F129}">
      <dgm:prSet/>
      <dgm:spPr/>
      <dgm:t>
        <a:bodyPr/>
        <a:lstStyle/>
        <a:p>
          <a:endParaRPr lang="es-ES"/>
        </a:p>
      </dgm:t>
    </dgm:pt>
    <dgm:pt modelId="{C1E9DDB6-2B58-4A40-A94D-C34701CA7379}" type="sibTrans" cxnId="{E7FC3B8D-AB9B-447B-AD60-C6F65409F129}">
      <dgm:prSet/>
      <dgm:spPr/>
      <dgm:t>
        <a:bodyPr/>
        <a:lstStyle/>
        <a:p>
          <a:endParaRPr lang="es-ES"/>
        </a:p>
      </dgm:t>
    </dgm:pt>
    <dgm:pt modelId="{F559D474-111A-4101-84DC-60AF3A92FF68}">
      <dgm:prSet/>
      <dgm:spPr/>
      <dgm:t>
        <a:bodyPr/>
        <a:lstStyle/>
        <a:p>
          <a:r>
            <a:rPr lang="es-MX" b="1"/>
            <a:t>La política de gasto público. </a:t>
          </a:r>
        </a:p>
      </dgm:t>
    </dgm:pt>
    <dgm:pt modelId="{3A154D9C-07CE-4E4E-A33C-C7B6CF82CB8F}" type="parTrans" cxnId="{F354F723-FBDC-46E7-BB02-438CC86ABC7A}">
      <dgm:prSet/>
      <dgm:spPr/>
      <dgm:t>
        <a:bodyPr/>
        <a:lstStyle/>
        <a:p>
          <a:endParaRPr lang="es-ES"/>
        </a:p>
      </dgm:t>
    </dgm:pt>
    <dgm:pt modelId="{5F60F4D8-7EA8-4F9C-AB22-2F505561191D}" type="sibTrans" cxnId="{F354F723-FBDC-46E7-BB02-438CC86ABC7A}">
      <dgm:prSet/>
      <dgm:spPr/>
      <dgm:t>
        <a:bodyPr/>
        <a:lstStyle/>
        <a:p>
          <a:endParaRPr lang="es-ES"/>
        </a:p>
      </dgm:t>
    </dgm:pt>
    <dgm:pt modelId="{B2086DC2-9391-42CA-BCF1-89C859B4A0CB}">
      <dgm:prSet/>
      <dgm:spPr/>
      <dgm:t>
        <a:bodyPr/>
        <a:lstStyle/>
        <a:p>
          <a:r>
            <a:rPr lang="es-MX" b="1"/>
            <a:t>La política de endeudamiento. </a:t>
          </a:r>
        </a:p>
      </dgm:t>
    </dgm:pt>
    <dgm:pt modelId="{BCFACF6E-C2B6-4AD0-AB54-63F38EED6727}" type="parTrans" cxnId="{CF8E0101-3F1B-4E3A-9F7C-8A223844AABF}">
      <dgm:prSet/>
      <dgm:spPr/>
      <dgm:t>
        <a:bodyPr/>
        <a:lstStyle/>
        <a:p>
          <a:endParaRPr lang="es-ES"/>
        </a:p>
      </dgm:t>
    </dgm:pt>
    <dgm:pt modelId="{C6C98CEE-B269-45C1-9596-341F3D04DBAF}" type="sibTrans" cxnId="{CF8E0101-3F1B-4E3A-9F7C-8A223844AABF}">
      <dgm:prSet/>
      <dgm:spPr/>
      <dgm:t>
        <a:bodyPr/>
        <a:lstStyle/>
        <a:p>
          <a:endParaRPr lang="es-ES"/>
        </a:p>
      </dgm:t>
    </dgm:pt>
    <dgm:pt modelId="{6CA5D07E-2F7C-460A-A137-D6D7E1DA0DFD}">
      <dgm:prSet/>
      <dgm:spPr/>
      <dgm:t>
        <a:bodyPr/>
        <a:lstStyle/>
        <a:p>
          <a:r>
            <a:rPr lang="es-MX" b="1"/>
            <a:t>La política financiera: </a:t>
          </a:r>
        </a:p>
      </dgm:t>
    </dgm:pt>
    <dgm:pt modelId="{60F69F5E-CDC2-4392-A75E-A512AA16ACCA}" type="parTrans" cxnId="{9BDC3889-F475-434B-8F07-E8922E815EB1}">
      <dgm:prSet/>
      <dgm:spPr/>
      <dgm:t>
        <a:bodyPr/>
        <a:lstStyle/>
        <a:p>
          <a:endParaRPr lang="es-ES"/>
        </a:p>
      </dgm:t>
    </dgm:pt>
    <dgm:pt modelId="{333B022F-36FD-49C9-BC56-30105146EE6E}" type="sibTrans" cxnId="{9BDC3889-F475-434B-8F07-E8922E815EB1}">
      <dgm:prSet/>
      <dgm:spPr/>
      <dgm:t>
        <a:bodyPr/>
        <a:lstStyle/>
        <a:p>
          <a:endParaRPr lang="es-ES"/>
        </a:p>
      </dgm:t>
    </dgm:pt>
    <dgm:pt modelId="{B535D8B6-B344-415E-B4AE-29BF30DF42F8}">
      <dgm:prSet/>
      <dgm:spPr/>
      <dgm:t>
        <a:bodyPr/>
        <a:lstStyle/>
        <a:p>
          <a:r>
            <a:rPr lang="es-MX" b="1"/>
            <a:t>Financiamiento Público y finanzas públicas. </a:t>
          </a:r>
        </a:p>
      </dgm:t>
    </dgm:pt>
    <dgm:pt modelId="{7094186A-2E86-400F-840D-660D4A2FFE09}" type="parTrans" cxnId="{051E07B5-0B9E-4057-9F86-83C8E8C7D1E0}">
      <dgm:prSet/>
      <dgm:spPr/>
      <dgm:t>
        <a:bodyPr/>
        <a:lstStyle/>
        <a:p>
          <a:endParaRPr lang="es-ES"/>
        </a:p>
      </dgm:t>
    </dgm:pt>
    <dgm:pt modelId="{3C9F6CB0-4B3D-47E6-B543-9E4B208C321B}" type="sibTrans" cxnId="{051E07B5-0B9E-4057-9F86-83C8E8C7D1E0}">
      <dgm:prSet/>
      <dgm:spPr/>
      <dgm:t>
        <a:bodyPr/>
        <a:lstStyle/>
        <a:p>
          <a:endParaRPr lang="es-ES"/>
        </a:p>
      </dgm:t>
    </dgm:pt>
    <dgm:pt modelId="{83121BB7-D40A-409E-8AAB-5C5D5CE4E257}">
      <dgm:prSet/>
      <dgm:spPr/>
      <dgm:t>
        <a:bodyPr/>
        <a:lstStyle/>
        <a:p>
          <a:r>
            <a:rPr lang="es-MX" b="1" dirty="0"/>
            <a:t>Monetario </a:t>
          </a:r>
        </a:p>
      </dgm:t>
    </dgm:pt>
    <dgm:pt modelId="{FEE011E1-E0CD-4F7E-BEC9-B4F5A9D8C8D1}" type="parTrans" cxnId="{19D57E7A-C5E0-4749-AAA0-7ADDA1310E9A}">
      <dgm:prSet/>
      <dgm:spPr/>
      <dgm:t>
        <a:bodyPr/>
        <a:lstStyle/>
        <a:p>
          <a:endParaRPr lang="es-ES"/>
        </a:p>
      </dgm:t>
    </dgm:pt>
    <dgm:pt modelId="{4FFD4453-C3AA-49CE-A7D2-1C6EC71FD655}" type="sibTrans" cxnId="{19D57E7A-C5E0-4749-AAA0-7ADDA1310E9A}">
      <dgm:prSet/>
      <dgm:spPr/>
      <dgm:t>
        <a:bodyPr/>
        <a:lstStyle/>
        <a:p>
          <a:endParaRPr lang="es-ES"/>
        </a:p>
      </dgm:t>
    </dgm:pt>
    <dgm:pt modelId="{4316B10D-15BC-4F70-8100-AD6637CC120D}" type="pres">
      <dgm:prSet presAssocID="{6B7E0223-2BF2-4DB8-9078-3D4EC1FB3010}" presName="linearFlow" presStyleCnt="0">
        <dgm:presLayoutVars>
          <dgm:dir/>
          <dgm:animLvl val="lvl"/>
          <dgm:resizeHandles val="exact"/>
        </dgm:presLayoutVars>
      </dgm:prSet>
      <dgm:spPr/>
      <dgm:t>
        <a:bodyPr/>
        <a:lstStyle/>
        <a:p>
          <a:endParaRPr lang="es-MX"/>
        </a:p>
      </dgm:t>
    </dgm:pt>
    <dgm:pt modelId="{F35B2189-AAD7-4D4E-88D9-C375013C66AC}" type="pres">
      <dgm:prSet presAssocID="{455AA513-331F-4E92-B37D-0DD9437A9795}" presName="composite" presStyleCnt="0"/>
      <dgm:spPr/>
    </dgm:pt>
    <dgm:pt modelId="{CACA56B7-A613-45AE-81A8-54F714DC9B5A}" type="pres">
      <dgm:prSet presAssocID="{455AA513-331F-4E92-B37D-0DD9437A9795}" presName="parentText" presStyleLbl="alignNode1" presStyleIdx="0" presStyleCnt="1">
        <dgm:presLayoutVars>
          <dgm:chMax val="1"/>
          <dgm:bulletEnabled val="1"/>
        </dgm:presLayoutVars>
      </dgm:prSet>
      <dgm:spPr/>
      <dgm:t>
        <a:bodyPr/>
        <a:lstStyle/>
        <a:p>
          <a:endParaRPr lang="es-MX"/>
        </a:p>
      </dgm:t>
    </dgm:pt>
    <dgm:pt modelId="{0070B8C0-7857-4D50-940E-0D0EC3C1D7E0}" type="pres">
      <dgm:prSet presAssocID="{455AA513-331F-4E92-B37D-0DD9437A9795}" presName="descendantText" presStyleLbl="alignAcc1" presStyleIdx="0" presStyleCnt="1">
        <dgm:presLayoutVars>
          <dgm:bulletEnabled val="1"/>
        </dgm:presLayoutVars>
      </dgm:prSet>
      <dgm:spPr/>
      <dgm:t>
        <a:bodyPr/>
        <a:lstStyle/>
        <a:p>
          <a:endParaRPr lang="es-MX"/>
        </a:p>
      </dgm:t>
    </dgm:pt>
  </dgm:ptLst>
  <dgm:cxnLst>
    <dgm:cxn modelId="{09751032-3901-4583-BE1C-7D6DE28B4555}" type="presOf" srcId="{ACDCD1E6-83D0-4A9B-A3B5-2C592E622DCF}" destId="{0070B8C0-7857-4D50-940E-0D0EC3C1D7E0}" srcOrd="0" destOrd="0" presId="urn:microsoft.com/office/officeart/2005/8/layout/chevron2"/>
    <dgm:cxn modelId="{CF8E0101-3F1B-4E3A-9F7C-8A223844AABF}" srcId="{455AA513-331F-4E92-B37D-0DD9437A9795}" destId="{B2086DC2-9391-42CA-BCF1-89C859B4A0CB}" srcOrd="2" destOrd="0" parTransId="{BCFACF6E-C2B6-4AD0-AB54-63F38EED6727}" sibTransId="{C6C98CEE-B269-45C1-9596-341F3D04DBAF}"/>
    <dgm:cxn modelId="{163F86E3-5475-4E0C-ADEC-D0534B06DF20}" type="presOf" srcId="{B2086DC2-9391-42CA-BCF1-89C859B4A0CB}" destId="{0070B8C0-7857-4D50-940E-0D0EC3C1D7E0}" srcOrd="0" destOrd="2" presId="urn:microsoft.com/office/officeart/2005/8/layout/chevron2"/>
    <dgm:cxn modelId="{61E6CEBE-249E-44B2-A340-CE45C392EA0B}" type="presOf" srcId="{B535D8B6-B344-415E-B4AE-29BF30DF42F8}" destId="{0070B8C0-7857-4D50-940E-0D0EC3C1D7E0}" srcOrd="0" destOrd="4" presId="urn:microsoft.com/office/officeart/2005/8/layout/chevron2"/>
    <dgm:cxn modelId="{11AC3374-619B-404F-A5BA-D44D0352CD32}" type="presOf" srcId="{6CA5D07E-2F7C-460A-A137-D6D7E1DA0DFD}" destId="{0070B8C0-7857-4D50-940E-0D0EC3C1D7E0}" srcOrd="0" destOrd="3" presId="urn:microsoft.com/office/officeart/2005/8/layout/chevron2"/>
    <dgm:cxn modelId="{2653D492-4EB5-42C2-8A49-DD525E464BC8}" srcId="{6B7E0223-2BF2-4DB8-9078-3D4EC1FB3010}" destId="{455AA513-331F-4E92-B37D-0DD9437A9795}" srcOrd="0" destOrd="0" parTransId="{766E12CD-3FBA-4480-BF1D-55D4580A8DD7}" sibTransId="{799A64E2-FCB7-4786-BF7D-8C980242A481}"/>
    <dgm:cxn modelId="{E7FC3B8D-AB9B-447B-AD60-C6F65409F129}" srcId="{455AA513-331F-4E92-B37D-0DD9437A9795}" destId="{ACDCD1E6-83D0-4A9B-A3B5-2C592E622DCF}" srcOrd="0" destOrd="0" parTransId="{E0B0A355-C504-4FE7-832D-EF6B823BF9B4}" sibTransId="{C1E9DDB6-2B58-4A40-A94D-C34701CA7379}"/>
    <dgm:cxn modelId="{051E07B5-0B9E-4057-9F86-83C8E8C7D1E0}" srcId="{6CA5D07E-2F7C-460A-A137-D6D7E1DA0DFD}" destId="{B535D8B6-B344-415E-B4AE-29BF30DF42F8}" srcOrd="0" destOrd="0" parTransId="{7094186A-2E86-400F-840D-660D4A2FFE09}" sibTransId="{3C9F6CB0-4B3D-47E6-B543-9E4B208C321B}"/>
    <dgm:cxn modelId="{19D57E7A-C5E0-4749-AAA0-7ADDA1310E9A}" srcId="{6CA5D07E-2F7C-460A-A137-D6D7E1DA0DFD}" destId="{83121BB7-D40A-409E-8AAB-5C5D5CE4E257}" srcOrd="1" destOrd="0" parTransId="{FEE011E1-E0CD-4F7E-BEC9-B4F5A9D8C8D1}" sibTransId="{4FFD4453-C3AA-49CE-A7D2-1C6EC71FD655}"/>
    <dgm:cxn modelId="{D8163D8F-52C5-4892-9222-F2068FB5A6A4}" type="presOf" srcId="{455AA513-331F-4E92-B37D-0DD9437A9795}" destId="{CACA56B7-A613-45AE-81A8-54F714DC9B5A}" srcOrd="0" destOrd="0" presId="urn:microsoft.com/office/officeart/2005/8/layout/chevron2"/>
    <dgm:cxn modelId="{6B4251A5-88DE-4EE7-BBBA-288AAD2C0CCE}" type="presOf" srcId="{83121BB7-D40A-409E-8AAB-5C5D5CE4E257}" destId="{0070B8C0-7857-4D50-940E-0D0EC3C1D7E0}" srcOrd="0" destOrd="5" presId="urn:microsoft.com/office/officeart/2005/8/layout/chevron2"/>
    <dgm:cxn modelId="{9BDC3889-F475-434B-8F07-E8922E815EB1}" srcId="{455AA513-331F-4E92-B37D-0DD9437A9795}" destId="{6CA5D07E-2F7C-460A-A137-D6D7E1DA0DFD}" srcOrd="3" destOrd="0" parTransId="{60F69F5E-CDC2-4392-A75E-A512AA16ACCA}" sibTransId="{333B022F-36FD-49C9-BC56-30105146EE6E}"/>
    <dgm:cxn modelId="{F354F723-FBDC-46E7-BB02-438CC86ABC7A}" srcId="{455AA513-331F-4E92-B37D-0DD9437A9795}" destId="{F559D474-111A-4101-84DC-60AF3A92FF68}" srcOrd="1" destOrd="0" parTransId="{3A154D9C-07CE-4E4E-A33C-C7B6CF82CB8F}" sibTransId="{5F60F4D8-7EA8-4F9C-AB22-2F505561191D}"/>
    <dgm:cxn modelId="{5EDA67A4-3872-439F-B818-66833565DC7F}" type="presOf" srcId="{6B7E0223-2BF2-4DB8-9078-3D4EC1FB3010}" destId="{4316B10D-15BC-4F70-8100-AD6637CC120D}" srcOrd="0" destOrd="0" presId="urn:microsoft.com/office/officeart/2005/8/layout/chevron2"/>
    <dgm:cxn modelId="{9E567913-7D99-4A40-8CC6-CE16F27F8C0D}" type="presOf" srcId="{F559D474-111A-4101-84DC-60AF3A92FF68}" destId="{0070B8C0-7857-4D50-940E-0D0EC3C1D7E0}" srcOrd="0" destOrd="1" presId="urn:microsoft.com/office/officeart/2005/8/layout/chevron2"/>
    <dgm:cxn modelId="{5673AE83-2F8F-4595-BBAC-711050A94989}" type="presParOf" srcId="{4316B10D-15BC-4F70-8100-AD6637CC120D}" destId="{F35B2189-AAD7-4D4E-88D9-C375013C66AC}" srcOrd="0" destOrd="0" presId="urn:microsoft.com/office/officeart/2005/8/layout/chevron2"/>
    <dgm:cxn modelId="{F875664E-F060-4E84-8E9E-891E0AF07522}" type="presParOf" srcId="{F35B2189-AAD7-4D4E-88D9-C375013C66AC}" destId="{CACA56B7-A613-45AE-81A8-54F714DC9B5A}" srcOrd="0" destOrd="0" presId="urn:microsoft.com/office/officeart/2005/8/layout/chevron2"/>
    <dgm:cxn modelId="{4E4E436B-84CB-4613-AC68-8754F6B4F99C}" type="presParOf" srcId="{F35B2189-AAD7-4D4E-88D9-C375013C66AC}" destId="{0070B8C0-7857-4D50-940E-0D0EC3C1D7E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6B43BB8-3D3C-433B-BB90-E8682193B467}" type="doc">
      <dgm:prSet loTypeId="urn:microsoft.com/office/officeart/2005/8/layout/cycle7" loCatId="cycle" qsTypeId="urn:microsoft.com/office/officeart/2005/8/quickstyle/3d1" qsCatId="3D" csTypeId="urn:microsoft.com/office/officeart/2005/8/colors/colorful5" csCatId="colorful" phldr="1"/>
      <dgm:spPr/>
    </dgm:pt>
    <dgm:pt modelId="{7DD5C2D9-A91B-4A22-8D8E-63D0E73A8DE6}">
      <dgm:prSet phldrT="[Texto]"/>
      <dgm:spPr/>
      <dgm:t>
        <a:bodyPr/>
        <a:lstStyle/>
        <a:p>
          <a:r>
            <a:rPr lang="es-ES" dirty="0"/>
            <a:t>Ingresos públicos</a:t>
          </a:r>
        </a:p>
      </dgm:t>
    </dgm:pt>
    <dgm:pt modelId="{F6595CCD-6CE7-4100-B0F9-B7F38DF78986}" type="parTrans" cxnId="{B87C8307-E8FE-4552-A3AA-96CF864DFFD4}">
      <dgm:prSet/>
      <dgm:spPr/>
      <dgm:t>
        <a:bodyPr/>
        <a:lstStyle/>
        <a:p>
          <a:endParaRPr lang="es-ES"/>
        </a:p>
      </dgm:t>
    </dgm:pt>
    <dgm:pt modelId="{3B923BE7-7062-4248-A56F-BABF067908EB}" type="sibTrans" cxnId="{B87C8307-E8FE-4552-A3AA-96CF864DFFD4}">
      <dgm:prSet/>
      <dgm:spPr/>
      <dgm:t>
        <a:bodyPr/>
        <a:lstStyle/>
        <a:p>
          <a:endParaRPr lang="es-ES"/>
        </a:p>
      </dgm:t>
    </dgm:pt>
    <dgm:pt modelId="{5A3CA6B9-C246-4B0E-8A05-35218E5FE3CC}">
      <dgm:prSet phldrT="[Texto]"/>
      <dgm:spPr/>
      <dgm:t>
        <a:bodyPr/>
        <a:lstStyle/>
        <a:p>
          <a:r>
            <a:rPr lang="es-ES" dirty="0"/>
            <a:t>Deuda Publica</a:t>
          </a:r>
        </a:p>
      </dgm:t>
    </dgm:pt>
    <dgm:pt modelId="{F5B66BB2-4ADE-4C6D-8133-4547DFA2A335}" type="parTrans" cxnId="{01780187-8582-47AA-B079-EDB718F227DE}">
      <dgm:prSet/>
      <dgm:spPr/>
      <dgm:t>
        <a:bodyPr/>
        <a:lstStyle/>
        <a:p>
          <a:endParaRPr lang="es-ES"/>
        </a:p>
      </dgm:t>
    </dgm:pt>
    <dgm:pt modelId="{EA4CB15C-7635-4A71-B781-7A6297FFD912}" type="sibTrans" cxnId="{01780187-8582-47AA-B079-EDB718F227DE}">
      <dgm:prSet/>
      <dgm:spPr/>
      <dgm:t>
        <a:bodyPr/>
        <a:lstStyle/>
        <a:p>
          <a:endParaRPr lang="es-ES"/>
        </a:p>
      </dgm:t>
    </dgm:pt>
    <dgm:pt modelId="{684CC959-B43B-444D-8E16-1DAA7C66DD7E}">
      <dgm:prSet phldrT="[Texto]"/>
      <dgm:spPr/>
      <dgm:t>
        <a:bodyPr/>
        <a:lstStyle/>
        <a:p>
          <a:r>
            <a:rPr lang="es-ES" dirty="0"/>
            <a:t>Gasto Publico</a:t>
          </a:r>
        </a:p>
      </dgm:t>
    </dgm:pt>
    <dgm:pt modelId="{4F0711A9-ED05-45D8-A99F-E04D64B0CFB3}" type="parTrans" cxnId="{4D1F0E3F-03D1-4EB2-8AB0-582E6EF57B4C}">
      <dgm:prSet/>
      <dgm:spPr/>
      <dgm:t>
        <a:bodyPr/>
        <a:lstStyle/>
        <a:p>
          <a:endParaRPr lang="es-ES"/>
        </a:p>
      </dgm:t>
    </dgm:pt>
    <dgm:pt modelId="{322AF0FD-C90A-4C02-927D-877B242F0FE9}" type="sibTrans" cxnId="{4D1F0E3F-03D1-4EB2-8AB0-582E6EF57B4C}">
      <dgm:prSet/>
      <dgm:spPr/>
      <dgm:t>
        <a:bodyPr/>
        <a:lstStyle/>
        <a:p>
          <a:endParaRPr lang="es-ES"/>
        </a:p>
      </dgm:t>
    </dgm:pt>
    <dgm:pt modelId="{CEB617E4-D918-41E8-80D5-410DEE2A38D3}" type="pres">
      <dgm:prSet presAssocID="{D6B43BB8-3D3C-433B-BB90-E8682193B467}" presName="Name0" presStyleCnt="0">
        <dgm:presLayoutVars>
          <dgm:dir/>
          <dgm:resizeHandles val="exact"/>
        </dgm:presLayoutVars>
      </dgm:prSet>
      <dgm:spPr/>
    </dgm:pt>
    <dgm:pt modelId="{72AF3CB7-82AB-4B2E-B0F0-2A22E0A52ACB}" type="pres">
      <dgm:prSet presAssocID="{7DD5C2D9-A91B-4A22-8D8E-63D0E73A8DE6}" presName="node" presStyleLbl="node1" presStyleIdx="0" presStyleCnt="3">
        <dgm:presLayoutVars>
          <dgm:bulletEnabled val="1"/>
        </dgm:presLayoutVars>
      </dgm:prSet>
      <dgm:spPr/>
      <dgm:t>
        <a:bodyPr/>
        <a:lstStyle/>
        <a:p>
          <a:endParaRPr lang="es-MX"/>
        </a:p>
      </dgm:t>
    </dgm:pt>
    <dgm:pt modelId="{BCD8EA76-10B3-404E-8CF6-32E076AAA5E4}" type="pres">
      <dgm:prSet presAssocID="{3B923BE7-7062-4248-A56F-BABF067908EB}" presName="sibTrans" presStyleLbl="sibTrans2D1" presStyleIdx="0" presStyleCnt="3"/>
      <dgm:spPr/>
      <dgm:t>
        <a:bodyPr/>
        <a:lstStyle/>
        <a:p>
          <a:endParaRPr lang="es-MX"/>
        </a:p>
      </dgm:t>
    </dgm:pt>
    <dgm:pt modelId="{7A468DCD-84ED-4D0F-B9D5-2F7E0A7B30B0}" type="pres">
      <dgm:prSet presAssocID="{3B923BE7-7062-4248-A56F-BABF067908EB}" presName="connectorText" presStyleLbl="sibTrans2D1" presStyleIdx="0" presStyleCnt="3"/>
      <dgm:spPr/>
      <dgm:t>
        <a:bodyPr/>
        <a:lstStyle/>
        <a:p>
          <a:endParaRPr lang="es-MX"/>
        </a:p>
      </dgm:t>
    </dgm:pt>
    <dgm:pt modelId="{15787E89-355B-4075-B476-F8A565C28F00}" type="pres">
      <dgm:prSet presAssocID="{5A3CA6B9-C246-4B0E-8A05-35218E5FE3CC}" presName="node" presStyleLbl="node1" presStyleIdx="1" presStyleCnt="3">
        <dgm:presLayoutVars>
          <dgm:bulletEnabled val="1"/>
        </dgm:presLayoutVars>
      </dgm:prSet>
      <dgm:spPr/>
      <dgm:t>
        <a:bodyPr/>
        <a:lstStyle/>
        <a:p>
          <a:endParaRPr lang="es-MX"/>
        </a:p>
      </dgm:t>
    </dgm:pt>
    <dgm:pt modelId="{8A000D4B-4068-4BE7-99FC-A70DA4512C1D}" type="pres">
      <dgm:prSet presAssocID="{EA4CB15C-7635-4A71-B781-7A6297FFD912}" presName="sibTrans" presStyleLbl="sibTrans2D1" presStyleIdx="1" presStyleCnt="3"/>
      <dgm:spPr/>
      <dgm:t>
        <a:bodyPr/>
        <a:lstStyle/>
        <a:p>
          <a:endParaRPr lang="es-MX"/>
        </a:p>
      </dgm:t>
    </dgm:pt>
    <dgm:pt modelId="{B21EE51D-AF01-4C78-989C-30E0FA03A167}" type="pres">
      <dgm:prSet presAssocID="{EA4CB15C-7635-4A71-B781-7A6297FFD912}" presName="connectorText" presStyleLbl="sibTrans2D1" presStyleIdx="1" presStyleCnt="3"/>
      <dgm:spPr/>
      <dgm:t>
        <a:bodyPr/>
        <a:lstStyle/>
        <a:p>
          <a:endParaRPr lang="es-MX"/>
        </a:p>
      </dgm:t>
    </dgm:pt>
    <dgm:pt modelId="{5805F123-CD40-469A-B993-2E910E7773B7}" type="pres">
      <dgm:prSet presAssocID="{684CC959-B43B-444D-8E16-1DAA7C66DD7E}" presName="node" presStyleLbl="node1" presStyleIdx="2" presStyleCnt="3">
        <dgm:presLayoutVars>
          <dgm:bulletEnabled val="1"/>
        </dgm:presLayoutVars>
      </dgm:prSet>
      <dgm:spPr/>
      <dgm:t>
        <a:bodyPr/>
        <a:lstStyle/>
        <a:p>
          <a:endParaRPr lang="es-MX"/>
        </a:p>
      </dgm:t>
    </dgm:pt>
    <dgm:pt modelId="{9C138F48-7289-4C3D-8016-A8124A93209E}" type="pres">
      <dgm:prSet presAssocID="{322AF0FD-C90A-4C02-927D-877B242F0FE9}" presName="sibTrans" presStyleLbl="sibTrans2D1" presStyleIdx="2" presStyleCnt="3"/>
      <dgm:spPr/>
      <dgm:t>
        <a:bodyPr/>
        <a:lstStyle/>
        <a:p>
          <a:endParaRPr lang="es-MX"/>
        </a:p>
      </dgm:t>
    </dgm:pt>
    <dgm:pt modelId="{848073DC-9D1B-46F3-97CC-A2EAFEDA4973}" type="pres">
      <dgm:prSet presAssocID="{322AF0FD-C90A-4C02-927D-877B242F0FE9}" presName="connectorText" presStyleLbl="sibTrans2D1" presStyleIdx="2" presStyleCnt="3"/>
      <dgm:spPr/>
      <dgm:t>
        <a:bodyPr/>
        <a:lstStyle/>
        <a:p>
          <a:endParaRPr lang="es-MX"/>
        </a:p>
      </dgm:t>
    </dgm:pt>
  </dgm:ptLst>
  <dgm:cxnLst>
    <dgm:cxn modelId="{F39921EF-D1ED-4B04-96BB-9957B86C32FC}" type="presOf" srcId="{322AF0FD-C90A-4C02-927D-877B242F0FE9}" destId="{848073DC-9D1B-46F3-97CC-A2EAFEDA4973}" srcOrd="1" destOrd="0" presId="urn:microsoft.com/office/officeart/2005/8/layout/cycle7"/>
    <dgm:cxn modelId="{01780187-8582-47AA-B079-EDB718F227DE}" srcId="{D6B43BB8-3D3C-433B-BB90-E8682193B467}" destId="{5A3CA6B9-C246-4B0E-8A05-35218E5FE3CC}" srcOrd="1" destOrd="0" parTransId="{F5B66BB2-4ADE-4C6D-8133-4547DFA2A335}" sibTransId="{EA4CB15C-7635-4A71-B781-7A6297FFD912}"/>
    <dgm:cxn modelId="{BEFBD932-E936-4F69-BC7F-7FEF3776453B}" type="presOf" srcId="{EA4CB15C-7635-4A71-B781-7A6297FFD912}" destId="{8A000D4B-4068-4BE7-99FC-A70DA4512C1D}" srcOrd="0" destOrd="0" presId="urn:microsoft.com/office/officeart/2005/8/layout/cycle7"/>
    <dgm:cxn modelId="{CF8332AD-1391-47CC-9E9D-B88D265CB73E}" type="presOf" srcId="{3B923BE7-7062-4248-A56F-BABF067908EB}" destId="{7A468DCD-84ED-4D0F-B9D5-2F7E0A7B30B0}" srcOrd="1" destOrd="0" presId="urn:microsoft.com/office/officeart/2005/8/layout/cycle7"/>
    <dgm:cxn modelId="{4D1F0E3F-03D1-4EB2-8AB0-582E6EF57B4C}" srcId="{D6B43BB8-3D3C-433B-BB90-E8682193B467}" destId="{684CC959-B43B-444D-8E16-1DAA7C66DD7E}" srcOrd="2" destOrd="0" parTransId="{4F0711A9-ED05-45D8-A99F-E04D64B0CFB3}" sibTransId="{322AF0FD-C90A-4C02-927D-877B242F0FE9}"/>
    <dgm:cxn modelId="{B87C8307-E8FE-4552-A3AA-96CF864DFFD4}" srcId="{D6B43BB8-3D3C-433B-BB90-E8682193B467}" destId="{7DD5C2D9-A91B-4A22-8D8E-63D0E73A8DE6}" srcOrd="0" destOrd="0" parTransId="{F6595CCD-6CE7-4100-B0F9-B7F38DF78986}" sibTransId="{3B923BE7-7062-4248-A56F-BABF067908EB}"/>
    <dgm:cxn modelId="{EFAA7CCE-B00C-4E07-8BC6-09AD7746D9EB}" type="presOf" srcId="{3B923BE7-7062-4248-A56F-BABF067908EB}" destId="{BCD8EA76-10B3-404E-8CF6-32E076AAA5E4}" srcOrd="0" destOrd="0" presId="urn:microsoft.com/office/officeart/2005/8/layout/cycle7"/>
    <dgm:cxn modelId="{8D5922A9-7E4D-44EA-91AB-30DC4BF43C90}" type="presOf" srcId="{5A3CA6B9-C246-4B0E-8A05-35218E5FE3CC}" destId="{15787E89-355B-4075-B476-F8A565C28F00}" srcOrd="0" destOrd="0" presId="urn:microsoft.com/office/officeart/2005/8/layout/cycle7"/>
    <dgm:cxn modelId="{5670D178-62C1-4D52-94FE-C223779A7840}" type="presOf" srcId="{684CC959-B43B-444D-8E16-1DAA7C66DD7E}" destId="{5805F123-CD40-469A-B993-2E910E7773B7}" srcOrd="0" destOrd="0" presId="urn:microsoft.com/office/officeart/2005/8/layout/cycle7"/>
    <dgm:cxn modelId="{B139D863-DFB3-4BA5-BA05-35C2B999CAD0}" type="presOf" srcId="{EA4CB15C-7635-4A71-B781-7A6297FFD912}" destId="{B21EE51D-AF01-4C78-989C-30E0FA03A167}" srcOrd="1" destOrd="0" presId="urn:microsoft.com/office/officeart/2005/8/layout/cycle7"/>
    <dgm:cxn modelId="{B8199162-9695-459D-A9C6-809FF0D4237D}" type="presOf" srcId="{7DD5C2D9-A91B-4A22-8D8E-63D0E73A8DE6}" destId="{72AF3CB7-82AB-4B2E-B0F0-2A22E0A52ACB}" srcOrd="0" destOrd="0" presId="urn:microsoft.com/office/officeart/2005/8/layout/cycle7"/>
    <dgm:cxn modelId="{F7268AC5-2996-4CB5-8AB7-EF554423B080}" type="presOf" srcId="{322AF0FD-C90A-4C02-927D-877B242F0FE9}" destId="{9C138F48-7289-4C3D-8016-A8124A93209E}" srcOrd="0" destOrd="0" presId="urn:microsoft.com/office/officeart/2005/8/layout/cycle7"/>
    <dgm:cxn modelId="{5FBC359A-ADF6-4C9D-9561-ACA62A940A80}" type="presOf" srcId="{D6B43BB8-3D3C-433B-BB90-E8682193B467}" destId="{CEB617E4-D918-41E8-80D5-410DEE2A38D3}" srcOrd="0" destOrd="0" presId="urn:microsoft.com/office/officeart/2005/8/layout/cycle7"/>
    <dgm:cxn modelId="{F4520ACA-D02D-47B7-AB5C-67B0EDF7E12E}" type="presParOf" srcId="{CEB617E4-D918-41E8-80D5-410DEE2A38D3}" destId="{72AF3CB7-82AB-4B2E-B0F0-2A22E0A52ACB}" srcOrd="0" destOrd="0" presId="urn:microsoft.com/office/officeart/2005/8/layout/cycle7"/>
    <dgm:cxn modelId="{3701EA62-DE06-4805-8132-B66E91A19E98}" type="presParOf" srcId="{CEB617E4-D918-41E8-80D5-410DEE2A38D3}" destId="{BCD8EA76-10B3-404E-8CF6-32E076AAA5E4}" srcOrd="1" destOrd="0" presId="urn:microsoft.com/office/officeart/2005/8/layout/cycle7"/>
    <dgm:cxn modelId="{9276F93E-9E08-4055-98D1-0BC3B87B01A7}" type="presParOf" srcId="{BCD8EA76-10B3-404E-8CF6-32E076AAA5E4}" destId="{7A468DCD-84ED-4D0F-B9D5-2F7E0A7B30B0}" srcOrd="0" destOrd="0" presId="urn:microsoft.com/office/officeart/2005/8/layout/cycle7"/>
    <dgm:cxn modelId="{26428F4E-E2AD-4861-8B67-AFD78C5841C4}" type="presParOf" srcId="{CEB617E4-D918-41E8-80D5-410DEE2A38D3}" destId="{15787E89-355B-4075-B476-F8A565C28F00}" srcOrd="2" destOrd="0" presId="urn:microsoft.com/office/officeart/2005/8/layout/cycle7"/>
    <dgm:cxn modelId="{29542DFC-093B-4888-8EC1-BBD06EC660EF}" type="presParOf" srcId="{CEB617E4-D918-41E8-80D5-410DEE2A38D3}" destId="{8A000D4B-4068-4BE7-99FC-A70DA4512C1D}" srcOrd="3" destOrd="0" presId="urn:microsoft.com/office/officeart/2005/8/layout/cycle7"/>
    <dgm:cxn modelId="{75AF32BD-2557-44ED-968E-B1D4FE454F93}" type="presParOf" srcId="{8A000D4B-4068-4BE7-99FC-A70DA4512C1D}" destId="{B21EE51D-AF01-4C78-989C-30E0FA03A167}" srcOrd="0" destOrd="0" presId="urn:microsoft.com/office/officeart/2005/8/layout/cycle7"/>
    <dgm:cxn modelId="{9D393052-8B01-44DF-B011-FE61C712E27A}" type="presParOf" srcId="{CEB617E4-D918-41E8-80D5-410DEE2A38D3}" destId="{5805F123-CD40-469A-B993-2E910E7773B7}" srcOrd="4" destOrd="0" presId="urn:microsoft.com/office/officeart/2005/8/layout/cycle7"/>
    <dgm:cxn modelId="{2D13759A-C51B-446A-B26D-F5AC2F678052}" type="presParOf" srcId="{CEB617E4-D918-41E8-80D5-410DEE2A38D3}" destId="{9C138F48-7289-4C3D-8016-A8124A93209E}" srcOrd="5" destOrd="0" presId="urn:microsoft.com/office/officeart/2005/8/layout/cycle7"/>
    <dgm:cxn modelId="{4BE3D000-960E-442E-B15B-E18AEA07152C}" type="presParOf" srcId="{9C138F48-7289-4C3D-8016-A8124A93209E}" destId="{848073DC-9D1B-46F3-97CC-A2EAFEDA4973}"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809C439-D39D-43AC-B9E6-CA041F557F50}" type="doc">
      <dgm:prSet loTypeId="urn:microsoft.com/office/officeart/2005/8/layout/chevron2" loCatId="list" qsTypeId="urn:microsoft.com/office/officeart/2005/8/quickstyle/3d1" qsCatId="3D" csTypeId="urn:microsoft.com/office/officeart/2005/8/colors/colorful5" csCatId="colorful" phldr="1"/>
      <dgm:spPr/>
      <dgm:t>
        <a:bodyPr/>
        <a:lstStyle/>
        <a:p>
          <a:endParaRPr lang="es-ES"/>
        </a:p>
      </dgm:t>
    </dgm:pt>
    <dgm:pt modelId="{D0292F02-46C9-429E-8819-FA653B4D582E}">
      <dgm:prSet phldrT="[Texto]"/>
      <dgm:spPr/>
      <dgm:t>
        <a:bodyPr/>
        <a:lstStyle/>
        <a:p>
          <a:r>
            <a:rPr lang="es-ES" b="1" dirty="0"/>
            <a:t>Para las unidades del gobierno, las cuatro fuentes principales de ingreso son:</a:t>
          </a:r>
        </a:p>
      </dgm:t>
    </dgm:pt>
    <dgm:pt modelId="{7EB59F84-5E90-44D9-B9E5-0AE187CB7EC4}" type="parTrans" cxnId="{7AD8CBAC-48EE-4FA5-8B2A-6350C7F02899}">
      <dgm:prSet/>
      <dgm:spPr/>
      <dgm:t>
        <a:bodyPr/>
        <a:lstStyle/>
        <a:p>
          <a:endParaRPr lang="es-ES"/>
        </a:p>
      </dgm:t>
    </dgm:pt>
    <dgm:pt modelId="{5B98E273-E0B0-4717-B2E4-B8B2E678200B}" type="sibTrans" cxnId="{7AD8CBAC-48EE-4FA5-8B2A-6350C7F02899}">
      <dgm:prSet/>
      <dgm:spPr/>
      <dgm:t>
        <a:bodyPr/>
        <a:lstStyle/>
        <a:p>
          <a:endParaRPr lang="es-ES"/>
        </a:p>
      </dgm:t>
    </dgm:pt>
    <dgm:pt modelId="{EE6BE27A-674C-4359-806E-B534D53DC4E9}">
      <dgm:prSet phldrT="[Texto]"/>
      <dgm:spPr/>
      <dgm:t>
        <a:bodyPr/>
        <a:lstStyle/>
        <a:p>
          <a:r>
            <a:rPr lang="es-ES" dirty="0"/>
            <a:t>Los impuestos y otras transferencias obligatorias impuestas por unidades del gobierno.</a:t>
          </a:r>
        </a:p>
      </dgm:t>
    </dgm:pt>
    <dgm:pt modelId="{11275D92-D053-404E-B2D9-580CF164CCFE}" type="parTrans" cxnId="{33DB6209-4548-4909-BB4F-28FB337D3FAD}">
      <dgm:prSet/>
      <dgm:spPr/>
      <dgm:t>
        <a:bodyPr/>
        <a:lstStyle/>
        <a:p>
          <a:endParaRPr lang="es-ES"/>
        </a:p>
      </dgm:t>
    </dgm:pt>
    <dgm:pt modelId="{20E2E265-C280-4D82-BD4B-DF47250E4115}" type="sibTrans" cxnId="{33DB6209-4548-4909-BB4F-28FB337D3FAD}">
      <dgm:prSet/>
      <dgm:spPr/>
      <dgm:t>
        <a:bodyPr/>
        <a:lstStyle/>
        <a:p>
          <a:endParaRPr lang="es-ES"/>
        </a:p>
      </dgm:t>
    </dgm:pt>
    <dgm:pt modelId="{116F1159-8EDF-49DD-BC42-7B504E78B9DB}">
      <dgm:prSet phldrT="[Texto]"/>
      <dgm:spPr/>
      <dgm:t>
        <a:bodyPr/>
        <a:lstStyle/>
        <a:p>
          <a:r>
            <a:rPr lang="es-ES" dirty="0"/>
            <a:t>Las rentas derivadas de la propiedad de activos.</a:t>
          </a:r>
        </a:p>
      </dgm:t>
    </dgm:pt>
    <dgm:pt modelId="{87A8122E-A656-4BAA-B9F0-18EDEC7F147B}" type="parTrans" cxnId="{222C3863-9310-40E6-A1F3-CF7295F9475D}">
      <dgm:prSet/>
      <dgm:spPr/>
      <dgm:t>
        <a:bodyPr/>
        <a:lstStyle/>
        <a:p>
          <a:endParaRPr lang="es-ES"/>
        </a:p>
      </dgm:t>
    </dgm:pt>
    <dgm:pt modelId="{50129A2C-33C7-4859-9B50-E29191CBB84F}" type="sibTrans" cxnId="{222C3863-9310-40E6-A1F3-CF7295F9475D}">
      <dgm:prSet/>
      <dgm:spPr/>
      <dgm:t>
        <a:bodyPr/>
        <a:lstStyle/>
        <a:p>
          <a:endParaRPr lang="es-ES"/>
        </a:p>
      </dgm:t>
    </dgm:pt>
    <dgm:pt modelId="{7D1DE82D-A551-4056-ADD7-D4CC4B1E90C8}">
      <dgm:prSet phldrT="[Texto]"/>
      <dgm:spPr/>
      <dgm:t>
        <a:bodyPr/>
        <a:lstStyle/>
        <a:p>
          <a:r>
            <a:rPr lang="es-ES" dirty="0"/>
            <a:t>Las venta de bienes y servicios.</a:t>
          </a:r>
        </a:p>
      </dgm:t>
    </dgm:pt>
    <dgm:pt modelId="{16D8130E-C7C3-4D4A-967B-45A2A07F56C4}" type="parTrans" cxnId="{54CA1C52-8CB5-492E-91B3-9C102C7F7431}">
      <dgm:prSet/>
      <dgm:spPr/>
      <dgm:t>
        <a:bodyPr/>
        <a:lstStyle/>
        <a:p>
          <a:endParaRPr lang="es-ES"/>
        </a:p>
      </dgm:t>
    </dgm:pt>
    <dgm:pt modelId="{4539FFC8-6B40-476E-906C-DB0690111348}" type="sibTrans" cxnId="{54CA1C52-8CB5-492E-91B3-9C102C7F7431}">
      <dgm:prSet/>
      <dgm:spPr/>
      <dgm:t>
        <a:bodyPr/>
        <a:lstStyle/>
        <a:p>
          <a:endParaRPr lang="es-ES"/>
        </a:p>
      </dgm:t>
    </dgm:pt>
    <dgm:pt modelId="{EC54E90A-1304-4E9E-BDA4-50E3C073316E}">
      <dgm:prSet phldrT="[Texto]"/>
      <dgm:spPr/>
      <dgm:t>
        <a:bodyPr/>
        <a:lstStyle/>
        <a:p>
          <a:r>
            <a:rPr lang="es-ES" dirty="0"/>
            <a:t>Las transferencias voluntarias recibidas de otras unidades.</a:t>
          </a:r>
        </a:p>
      </dgm:t>
    </dgm:pt>
    <dgm:pt modelId="{43D05E20-DDCE-4E71-9C83-CFE0E4607177}" type="parTrans" cxnId="{FDCC88EA-54AB-4C78-B873-A289B733C8E1}">
      <dgm:prSet/>
      <dgm:spPr/>
      <dgm:t>
        <a:bodyPr/>
        <a:lstStyle/>
        <a:p>
          <a:endParaRPr lang="es-ES"/>
        </a:p>
      </dgm:t>
    </dgm:pt>
    <dgm:pt modelId="{4540ACD1-CA94-44F2-82FA-DEDA7C66EA2B}" type="sibTrans" cxnId="{FDCC88EA-54AB-4C78-B873-A289B733C8E1}">
      <dgm:prSet/>
      <dgm:spPr/>
      <dgm:t>
        <a:bodyPr/>
        <a:lstStyle/>
        <a:p>
          <a:endParaRPr lang="es-ES"/>
        </a:p>
      </dgm:t>
    </dgm:pt>
    <dgm:pt modelId="{E96F0551-0A69-49FB-9007-8E9F66311C75}" type="pres">
      <dgm:prSet presAssocID="{F809C439-D39D-43AC-B9E6-CA041F557F50}" presName="linearFlow" presStyleCnt="0">
        <dgm:presLayoutVars>
          <dgm:dir/>
          <dgm:animLvl val="lvl"/>
          <dgm:resizeHandles val="exact"/>
        </dgm:presLayoutVars>
      </dgm:prSet>
      <dgm:spPr/>
      <dgm:t>
        <a:bodyPr/>
        <a:lstStyle/>
        <a:p>
          <a:endParaRPr lang="es-MX"/>
        </a:p>
      </dgm:t>
    </dgm:pt>
    <dgm:pt modelId="{F1B3E765-A739-4066-A5C9-523BBC15E9C8}" type="pres">
      <dgm:prSet presAssocID="{D0292F02-46C9-429E-8819-FA653B4D582E}" presName="composite" presStyleCnt="0"/>
      <dgm:spPr/>
    </dgm:pt>
    <dgm:pt modelId="{820378AD-A970-4003-867E-FFD36AFFB804}" type="pres">
      <dgm:prSet presAssocID="{D0292F02-46C9-429E-8819-FA653B4D582E}" presName="parentText" presStyleLbl="alignNode1" presStyleIdx="0" presStyleCnt="1">
        <dgm:presLayoutVars>
          <dgm:chMax val="1"/>
          <dgm:bulletEnabled val="1"/>
        </dgm:presLayoutVars>
      </dgm:prSet>
      <dgm:spPr/>
      <dgm:t>
        <a:bodyPr/>
        <a:lstStyle/>
        <a:p>
          <a:endParaRPr lang="es-MX"/>
        </a:p>
      </dgm:t>
    </dgm:pt>
    <dgm:pt modelId="{FFF3C8F4-6FA5-4F49-89AA-A679BD485E8F}" type="pres">
      <dgm:prSet presAssocID="{D0292F02-46C9-429E-8819-FA653B4D582E}" presName="descendantText" presStyleLbl="alignAcc1" presStyleIdx="0" presStyleCnt="1">
        <dgm:presLayoutVars>
          <dgm:bulletEnabled val="1"/>
        </dgm:presLayoutVars>
      </dgm:prSet>
      <dgm:spPr/>
      <dgm:t>
        <a:bodyPr/>
        <a:lstStyle/>
        <a:p>
          <a:endParaRPr lang="es-MX"/>
        </a:p>
      </dgm:t>
    </dgm:pt>
  </dgm:ptLst>
  <dgm:cxnLst>
    <dgm:cxn modelId="{54CA1C52-8CB5-492E-91B3-9C102C7F7431}" srcId="{D0292F02-46C9-429E-8819-FA653B4D582E}" destId="{7D1DE82D-A551-4056-ADD7-D4CC4B1E90C8}" srcOrd="2" destOrd="0" parTransId="{16D8130E-C7C3-4D4A-967B-45A2A07F56C4}" sibTransId="{4539FFC8-6B40-476E-906C-DB0690111348}"/>
    <dgm:cxn modelId="{222C3863-9310-40E6-A1F3-CF7295F9475D}" srcId="{D0292F02-46C9-429E-8819-FA653B4D582E}" destId="{116F1159-8EDF-49DD-BC42-7B504E78B9DB}" srcOrd="1" destOrd="0" parTransId="{87A8122E-A656-4BAA-B9F0-18EDEC7F147B}" sibTransId="{50129A2C-33C7-4859-9B50-E29191CBB84F}"/>
    <dgm:cxn modelId="{9B5EA0E2-0043-4979-9A9A-30D56281C020}" type="presOf" srcId="{F809C439-D39D-43AC-B9E6-CA041F557F50}" destId="{E96F0551-0A69-49FB-9007-8E9F66311C75}" srcOrd="0" destOrd="0" presId="urn:microsoft.com/office/officeart/2005/8/layout/chevron2"/>
    <dgm:cxn modelId="{800420E9-94B7-4A84-9DFF-38927E1404A9}" type="presOf" srcId="{EC54E90A-1304-4E9E-BDA4-50E3C073316E}" destId="{FFF3C8F4-6FA5-4F49-89AA-A679BD485E8F}" srcOrd="0" destOrd="3" presId="urn:microsoft.com/office/officeart/2005/8/layout/chevron2"/>
    <dgm:cxn modelId="{7AD8CBAC-48EE-4FA5-8B2A-6350C7F02899}" srcId="{F809C439-D39D-43AC-B9E6-CA041F557F50}" destId="{D0292F02-46C9-429E-8819-FA653B4D582E}" srcOrd="0" destOrd="0" parTransId="{7EB59F84-5E90-44D9-B9E5-0AE187CB7EC4}" sibTransId="{5B98E273-E0B0-4717-B2E4-B8B2E678200B}"/>
    <dgm:cxn modelId="{33714CC7-A45F-487A-AC77-044C69D3012A}" type="presOf" srcId="{116F1159-8EDF-49DD-BC42-7B504E78B9DB}" destId="{FFF3C8F4-6FA5-4F49-89AA-A679BD485E8F}" srcOrd="0" destOrd="1" presId="urn:microsoft.com/office/officeart/2005/8/layout/chevron2"/>
    <dgm:cxn modelId="{33DB6209-4548-4909-BB4F-28FB337D3FAD}" srcId="{D0292F02-46C9-429E-8819-FA653B4D582E}" destId="{EE6BE27A-674C-4359-806E-B534D53DC4E9}" srcOrd="0" destOrd="0" parTransId="{11275D92-D053-404E-B2D9-580CF164CCFE}" sibTransId="{20E2E265-C280-4D82-BD4B-DF47250E4115}"/>
    <dgm:cxn modelId="{EB099582-AB15-4D63-B486-C019EB6DF38A}" type="presOf" srcId="{7D1DE82D-A551-4056-ADD7-D4CC4B1E90C8}" destId="{FFF3C8F4-6FA5-4F49-89AA-A679BD485E8F}" srcOrd="0" destOrd="2" presId="urn:microsoft.com/office/officeart/2005/8/layout/chevron2"/>
    <dgm:cxn modelId="{B29D5891-4CE4-4F84-8831-1B877B667478}" type="presOf" srcId="{EE6BE27A-674C-4359-806E-B534D53DC4E9}" destId="{FFF3C8F4-6FA5-4F49-89AA-A679BD485E8F}" srcOrd="0" destOrd="0" presId="urn:microsoft.com/office/officeart/2005/8/layout/chevron2"/>
    <dgm:cxn modelId="{40391A22-3BE6-4EC7-A642-34C71BDF5BD9}" type="presOf" srcId="{D0292F02-46C9-429E-8819-FA653B4D582E}" destId="{820378AD-A970-4003-867E-FFD36AFFB804}" srcOrd="0" destOrd="0" presId="urn:microsoft.com/office/officeart/2005/8/layout/chevron2"/>
    <dgm:cxn modelId="{FDCC88EA-54AB-4C78-B873-A289B733C8E1}" srcId="{D0292F02-46C9-429E-8819-FA653B4D582E}" destId="{EC54E90A-1304-4E9E-BDA4-50E3C073316E}" srcOrd="3" destOrd="0" parTransId="{43D05E20-DDCE-4E71-9C83-CFE0E4607177}" sibTransId="{4540ACD1-CA94-44F2-82FA-DEDA7C66EA2B}"/>
    <dgm:cxn modelId="{477AA19B-01F5-4BF8-B20A-C5D4B5B56EE5}" type="presParOf" srcId="{E96F0551-0A69-49FB-9007-8E9F66311C75}" destId="{F1B3E765-A739-4066-A5C9-523BBC15E9C8}" srcOrd="0" destOrd="0" presId="urn:microsoft.com/office/officeart/2005/8/layout/chevron2"/>
    <dgm:cxn modelId="{6A154ADE-93AE-4A4F-9812-83DCD174E8D9}" type="presParOf" srcId="{F1B3E765-A739-4066-A5C9-523BBC15E9C8}" destId="{820378AD-A970-4003-867E-FFD36AFFB804}" srcOrd="0" destOrd="0" presId="urn:microsoft.com/office/officeart/2005/8/layout/chevron2"/>
    <dgm:cxn modelId="{6DFEFEFE-C18A-44F8-ABE4-C1943883FBE0}" type="presParOf" srcId="{F1B3E765-A739-4066-A5C9-523BBC15E9C8}" destId="{FFF3C8F4-6FA5-4F49-89AA-A679BD485E8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8060F7B-9920-4F24-BE71-F0E4E3B7B934}"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endParaRPr lang="en-US"/>
        </a:p>
      </dgm:t>
    </dgm:pt>
    <dgm:pt modelId="{AA38CBC9-AC6B-457D-9F63-4D1AB8E7793E}">
      <dgm:prSet phldrT="[Text]" custT="1"/>
      <dgm:spPr/>
      <dgm:t>
        <a:bodyPr/>
        <a:lstStyle/>
        <a:p>
          <a:r>
            <a:rPr lang="es-ES" sz="1600" b="1" noProof="0" dirty="0"/>
            <a:t>Objetivos básicos de la política presupuestal</a:t>
          </a:r>
        </a:p>
      </dgm:t>
    </dgm:pt>
    <dgm:pt modelId="{02DFC051-974F-4AF1-85DB-FFF5F1CCD57A}" type="parTrans" cxnId="{F68BA8B4-E5E5-4A12-9338-5CF5693ADCA2}">
      <dgm:prSet/>
      <dgm:spPr/>
      <dgm:t>
        <a:bodyPr/>
        <a:lstStyle/>
        <a:p>
          <a:endParaRPr lang="en-US" sz="1400"/>
        </a:p>
      </dgm:t>
    </dgm:pt>
    <dgm:pt modelId="{7ACF197E-8A7D-4D14-A941-EE15BE87306C}" type="sibTrans" cxnId="{F68BA8B4-E5E5-4A12-9338-5CF5693ADCA2}">
      <dgm:prSet/>
      <dgm:spPr/>
      <dgm:t>
        <a:bodyPr/>
        <a:lstStyle/>
        <a:p>
          <a:endParaRPr lang="en-US" sz="1400"/>
        </a:p>
      </dgm:t>
    </dgm:pt>
    <dgm:pt modelId="{50789F86-D3CE-4C0B-B830-60161BD38E85}">
      <dgm:prSet phldrT="[Text]" custT="1"/>
      <dgm:spPr/>
      <dgm:t>
        <a:bodyPr/>
        <a:lstStyle/>
        <a:p>
          <a:r>
            <a:rPr lang="es-ES" sz="1600" b="1" noProof="0" dirty="0"/>
            <a:t>Desarrollo social</a:t>
          </a:r>
        </a:p>
      </dgm:t>
    </dgm:pt>
    <dgm:pt modelId="{6D6B568F-9C4B-44DB-A886-035491FEC9C2}" type="parTrans" cxnId="{1593062C-A63F-4042-94C9-FF0880BD82E8}">
      <dgm:prSet/>
      <dgm:spPr/>
      <dgm:t>
        <a:bodyPr/>
        <a:lstStyle/>
        <a:p>
          <a:endParaRPr lang="en-US" sz="1400"/>
        </a:p>
      </dgm:t>
    </dgm:pt>
    <dgm:pt modelId="{775D1C29-7B88-46A3-9FAD-95EFDC006E81}" type="sibTrans" cxnId="{1593062C-A63F-4042-94C9-FF0880BD82E8}">
      <dgm:prSet/>
      <dgm:spPr/>
      <dgm:t>
        <a:bodyPr/>
        <a:lstStyle/>
        <a:p>
          <a:endParaRPr lang="en-US" sz="1400"/>
        </a:p>
      </dgm:t>
    </dgm:pt>
    <dgm:pt modelId="{87E6D3C0-9C36-4C9B-9EE4-FCB2F172CF62}">
      <dgm:prSet phldrT="[Text]" custT="1"/>
      <dgm:spPr/>
      <dgm:t>
        <a:bodyPr/>
        <a:lstStyle/>
        <a:p>
          <a:r>
            <a:rPr lang="es-ES" sz="1600" b="1" noProof="0" dirty="0"/>
            <a:t>Desarrollo Federal</a:t>
          </a:r>
        </a:p>
      </dgm:t>
    </dgm:pt>
    <dgm:pt modelId="{1916856A-C084-48E2-AF18-70269AD79DF2}" type="parTrans" cxnId="{EB3E6C57-F560-450F-B619-F6F67905927D}">
      <dgm:prSet/>
      <dgm:spPr/>
      <dgm:t>
        <a:bodyPr/>
        <a:lstStyle/>
        <a:p>
          <a:endParaRPr lang="en-US" sz="1400"/>
        </a:p>
      </dgm:t>
    </dgm:pt>
    <dgm:pt modelId="{5C1F42F6-070E-4EBA-8EBC-C32D27C49363}" type="sibTrans" cxnId="{EB3E6C57-F560-450F-B619-F6F67905927D}">
      <dgm:prSet/>
      <dgm:spPr/>
      <dgm:t>
        <a:bodyPr/>
        <a:lstStyle/>
        <a:p>
          <a:endParaRPr lang="en-US" sz="1400"/>
        </a:p>
      </dgm:t>
    </dgm:pt>
    <dgm:pt modelId="{20EB584B-A7B7-43D9-BF6A-2C9338C05B4D}">
      <dgm:prSet phldrT="[Text]" custT="1"/>
      <dgm:spPr/>
      <dgm:t>
        <a:bodyPr/>
        <a:lstStyle/>
        <a:p>
          <a:r>
            <a:rPr lang="es-ES" sz="1600" b="1" noProof="0" dirty="0"/>
            <a:t>Mantener la estabilidad macroeconómica</a:t>
          </a:r>
        </a:p>
      </dgm:t>
    </dgm:pt>
    <dgm:pt modelId="{6E0D28F6-A05C-413F-A991-03D9F094F998}" type="parTrans" cxnId="{FBE6BCEA-0F85-486D-B532-D55CCA25A01D}">
      <dgm:prSet/>
      <dgm:spPr/>
      <dgm:t>
        <a:bodyPr/>
        <a:lstStyle/>
        <a:p>
          <a:endParaRPr lang="en-US" sz="1400"/>
        </a:p>
      </dgm:t>
    </dgm:pt>
    <dgm:pt modelId="{B04B74A7-039D-46F2-A30E-0D07E04CAE1A}" type="sibTrans" cxnId="{FBE6BCEA-0F85-486D-B532-D55CCA25A01D}">
      <dgm:prSet/>
      <dgm:spPr/>
      <dgm:t>
        <a:bodyPr/>
        <a:lstStyle/>
        <a:p>
          <a:endParaRPr lang="en-US" sz="1400"/>
        </a:p>
      </dgm:t>
    </dgm:pt>
    <dgm:pt modelId="{7E2B8B4E-293F-43EE-AB7D-6598814ECB3C}">
      <dgm:prSet phldrT="[Text]"/>
      <dgm:spPr/>
      <dgm:t>
        <a:bodyPr/>
        <a:lstStyle/>
        <a:p>
          <a:pPr algn="ctr" defTabSz="914400">
            <a:buNone/>
          </a:pPr>
          <a:endParaRPr lang="es-ES" sz="1400" b="0" i="0" noProof="0" dirty="0">
            <a:latin typeface="Franklin Gothic Medium"/>
            <a:ea typeface="+mn-ea"/>
            <a:cs typeface="+mn-cs"/>
          </a:endParaRPr>
        </a:p>
      </dgm:t>
    </dgm:pt>
    <dgm:pt modelId="{C9A52CF1-B2E8-4848-8964-6633294F16CC}" type="parTrans" cxnId="{18D120E8-5826-42E7-A890-F4AFB63D3D78}">
      <dgm:prSet/>
      <dgm:spPr/>
      <dgm:t>
        <a:bodyPr/>
        <a:lstStyle/>
        <a:p>
          <a:endParaRPr lang="en-US" sz="1400"/>
        </a:p>
      </dgm:t>
    </dgm:pt>
    <dgm:pt modelId="{03860152-2A6F-476F-91FD-CBA9D7B26338}" type="sibTrans" cxnId="{18D120E8-5826-42E7-A890-F4AFB63D3D78}">
      <dgm:prSet/>
      <dgm:spPr/>
      <dgm:t>
        <a:bodyPr/>
        <a:lstStyle/>
        <a:p>
          <a:endParaRPr lang="en-US" sz="1400"/>
        </a:p>
      </dgm:t>
    </dgm:pt>
    <dgm:pt modelId="{B0C37B97-914B-49F2-84E5-94B39EF2352F}" type="pres">
      <dgm:prSet presAssocID="{B8060F7B-9920-4F24-BE71-F0E4E3B7B934}" presName="Name0" presStyleCnt="0">
        <dgm:presLayoutVars>
          <dgm:chMax val="1"/>
          <dgm:dir/>
          <dgm:animLvl val="ctr"/>
          <dgm:resizeHandles val="exact"/>
        </dgm:presLayoutVars>
      </dgm:prSet>
      <dgm:spPr/>
      <dgm:t>
        <a:bodyPr/>
        <a:lstStyle/>
        <a:p>
          <a:endParaRPr lang="es-MX"/>
        </a:p>
      </dgm:t>
    </dgm:pt>
    <dgm:pt modelId="{D2BB9C9C-582A-4226-99A2-A6A4B7AD887A}" type="pres">
      <dgm:prSet presAssocID="{AA38CBC9-AC6B-457D-9F63-4D1AB8E7793E}" presName="centerShape" presStyleLbl="node0" presStyleIdx="0" presStyleCnt="1"/>
      <dgm:spPr/>
      <dgm:t>
        <a:bodyPr/>
        <a:lstStyle/>
        <a:p>
          <a:endParaRPr lang="es-MX"/>
        </a:p>
      </dgm:t>
    </dgm:pt>
    <dgm:pt modelId="{0B9D5D8D-AE9B-4E3C-8081-7E5A4C702F02}" type="pres">
      <dgm:prSet presAssocID="{50789F86-D3CE-4C0B-B830-60161BD38E85}" presName="node" presStyleLbl="node1" presStyleIdx="0" presStyleCnt="3">
        <dgm:presLayoutVars>
          <dgm:bulletEnabled val="1"/>
        </dgm:presLayoutVars>
      </dgm:prSet>
      <dgm:spPr/>
      <dgm:t>
        <a:bodyPr/>
        <a:lstStyle/>
        <a:p>
          <a:endParaRPr lang="es-MX"/>
        </a:p>
      </dgm:t>
    </dgm:pt>
    <dgm:pt modelId="{E8755371-EE00-4D9C-9546-B5D2DEB3691D}" type="pres">
      <dgm:prSet presAssocID="{50789F86-D3CE-4C0B-B830-60161BD38E85}" presName="dummy" presStyleCnt="0"/>
      <dgm:spPr/>
    </dgm:pt>
    <dgm:pt modelId="{65DE7562-7D1C-4B0F-8927-12F8E6C5F5AF}" type="pres">
      <dgm:prSet presAssocID="{775D1C29-7B88-46A3-9FAD-95EFDC006E81}" presName="sibTrans" presStyleLbl="sibTrans2D1" presStyleIdx="0" presStyleCnt="3"/>
      <dgm:spPr/>
      <dgm:t>
        <a:bodyPr/>
        <a:lstStyle/>
        <a:p>
          <a:endParaRPr lang="es-MX"/>
        </a:p>
      </dgm:t>
    </dgm:pt>
    <dgm:pt modelId="{1C226D9E-C8BD-43C0-B5A7-66592C02513E}" type="pres">
      <dgm:prSet presAssocID="{87E6D3C0-9C36-4C9B-9EE4-FCB2F172CF62}" presName="node" presStyleLbl="node1" presStyleIdx="1" presStyleCnt="3" custScaleX="108670" custScaleY="93615">
        <dgm:presLayoutVars>
          <dgm:bulletEnabled val="1"/>
        </dgm:presLayoutVars>
      </dgm:prSet>
      <dgm:spPr/>
      <dgm:t>
        <a:bodyPr/>
        <a:lstStyle/>
        <a:p>
          <a:endParaRPr lang="es-MX"/>
        </a:p>
      </dgm:t>
    </dgm:pt>
    <dgm:pt modelId="{2E93314B-ED13-4B02-B199-BBF658DCCBEE}" type="pres">
      <dgm:prSet presAssocID="{87E6D3C0-9C36-4C9B-9EE4-FCB2F172CF62}" presName="dummy" presStyleCnt="0"/>
      <dgm:spPr/>
    </dgm:pt>
    <dgm:pt modelId="{22CB3940-637A-4C32-AB7F-CFAD929A59AB}" type="pres">
      <dgm:prSet presAssocID="{5C1F42F6-070E-4EBA-8EBC-C32D27C49363}" presName="sibTrans" presStyleLbl="sibTrans2D1" presStyleIdx="1" presStyleCnt="3"/>
      <dgm:spPr/>
      <dgm:t>
        <a:bodyPr/>
        <a:lstStyle/>
        <a:p>
          <a:endParaRPr lang="es-MX"/>
        </a:p>
      </dgm:t>
    </dgm:pt>
    <dgm:pt modelId="{29DFD080-5F1B-4B82-A3B2-DA9D6DF3694E}" type="pres">
      <dgm:prSet presAssocID="{20EB584B-A7B7-43D9-BF6A-2C9338C05B4D}" presName="node" presStyleLbl="node1" presStyleIdx="2" presStyleCnt="3">
        <dgm:presLayoutVars>
          <dgm:bulletEnabled val="1"/>
        </dgm:presLayoutVars>
      </dgm:prSet>
      <dgm:spPr/>
      <dgm:t>
        <a:bodyPr/>
        <a:lstStyle/>
        <a:p>
          <a:endParaRPr lang="es-MX"/>
        </a:p>
      </dgm:t>
    </dgm:pt>
    <dgm:pt modelId="{3C0BB87F-E2C7-4D7C-BF8F-45EA9A4A93F1}" type="pres">
      <dgm:prSet presAssocID="{20EB584B-A7B7-43D9-BF6A-2C9338C05B4D}" presName="dummy" presStyleCnt="0"/>
      <dgm:spPr/>
    </dgm:pt>
    <dgm:pt modelId="{53B5DF5F-8B8B-41EF-8531-276CBECDCAB4}" type="pres">
      <dgm:prSet presAssocID="{B04B74A7-039D-46F2-A30E-0D07E04CAE1A}" presName="sibTrans" presStyleLbl="sibTrans2D1" presStyleIdx="2" presStyleCnt="3"/>
      <dgm:spPr/>
      <dgm:t>
        <a:bodyPr/>
        <a:lstStyle/>
        <a:p>
          <a:endParaRPr lang="es-MX"/>
        </a:p>
      </dgm:t>
    </dgm:pt>
  </dgm:ptLst>
  <dgm:cxnLst>
    <dgm:cxn modelId="{EB3E6C57-F560-450F-B619-F6F67905927D}" srcId="{AA38CBC9-AC6B-457D-9F63-4D1AB8E7793E}" destId="{87E6D3C0-9C36-4C9B-9EE4-FCB2F172CF62}" srcOrd="1" destOrd="0" parTransId="{1916856A-C084-48E2-AF18-70269AD79DF2}" sibTransId="{5C1F42F6-070E-4EBA-8EBC-C32D27C49363}"/>
    <dgm:cxn modelId="{FFD5857C-1939-4823-A0B6-EEDC65136FE7}" type="presOf" srcId="{B04B74A7-039D-46F2-A30E-0D07E04CAE1A}" destId="{53B5DF5F-8B8B-41EF-8531-276CBECDCAB4}" srcOrd="0" destOrd="0" presId="urn:microsoft.com/office/officeart/2005/8/layout/radial6"/>
    <dgm:cxn modelId="{D9F720B0-FF23-4E3E-A591-5AA843081308}" type="presOf" srcId="{87E6D3C0-9C36-4C9B-9EE4-FCB2F172CF62}" destId="{1C226D9E-C8BD-43C0-B5A7-66592C02513E}" srcOrd="0" destOrd="0" presId="urn:microsoft.com/office/officeart/2005/8/layout/radial6"/>
    <dgm:cxn modelId="{A6EE3369-9F10-41DD-898D-31E191C14DF8}" type="presOf" srcId="{B8060F7B-9920-4F24-BE71-F0E4E3B7B934}" destId="{B0C37B97-914B-49F2-84E5-94B39EF2352F}" srcOrd="0" destOrd="0" presId="urn:microsoft.com/office/officeart/2005/8/layout/radial6"/>
    <dgm:cxn modelId="{FBE6BCEA-0F85-486D-B532-D55CCA25A01D}" srcId="{AA38CBC9-AC6B-457D-9F63-4D1AB8E7793E}" destId="{20EB584B-A7B7-43D9-BF6A-2C9338C05B4D}" srcOrd="2" destOrd="0" parTransId="{6E0D28F6-A05C-413F-A991-03D9F094F998}" sibTransId="{B04B74A7-039D-46F2-A30E-0D07E04CAE1A}"/>
    <dgm:cxn modelId="{FE967028-DC77-48D8-BBD6-112E5B2AF900}" type="presOf" srcId="{775D1C29-7B88-46A3-9FAD-95EFDC006E81}" destId="{65DE7562-7D1C-4B0F-8927-12F8E6C5F5AF}" srcOrd="0" destOrd="0" presId="urn:microsoft.com/office/officeart/2005/8/layout/radial6"/>
    <dgm:cxn modelId="{1593062C-A63F-4042-94C9-FF0880BD82E8}" srcId="{AA38CBC9-AC6B-457D-9F63-4D1AB8E7793E}" destId="{50789F86-D3CE-4C0B-B830-60161BD38E85}" srcOrd="0" destOrd="0" parTransId="{6D6B568F-9C4B-44DB-A886-035491FEC9C2}" sibTransId="{775D1C29-7B88-46A3-9FAD-95EFDC006E81}"/>
    <dgm:cxn modelId="{F68BA8B4-E5E5-4A12-9338-5CF5693ADCA2}" srcId="{B8060F7B-9920-4F24-BE71-F0E4E3B7B934}" destId="{AA38CBC9-AC6B-457D-9F63-4D1AB8E7793E}" srcOrd="0" destOrd="0" parTransId="{02DFC051-974F-4AF1-85DB-FFF5F1CCD57A}" sibTransId="{7ACF197E-8A7D-4D14-A941-EE15BE87306C}"/>
    <dgm:cxn modelId="{0B0B6BF2-FEB0-48A8-BA22-424937A9D7C4}" type="presOf" srcId="{50789F86-D3CE-4C0B-B830-60161BD38E85}" destId="{0B9D5D8D-AE9B-4E3C-8081-7E5A4C702F02}" srcOrd="0" destOrd="0" presId="urn:microsoft.com/office/officeart/2005/8/layout/radial6"/>
    <dgm:cxn modelId="{9896083C-B472-46D7-8433-A906BDCB357F}" type="presOf" srcId="{AA38CBC9-AC6B-457D-9F63-4D1AB8E7793E}" destId="{D2BB9C9C-582A-4226-99A2-A6A4B7AD887A}" srcOrd="0" destOrd="0" presId="urn:microsoft.com/office/officeart/2005/8/layout/radial6"/>
    <dgm:cxn modelId="{18D120E8-5826-42E7-A890-F4AFB63D3D78}" srcId="{B8060F7B-9920-4F24-BE71-F0E4E3B7B934}" destId="{7E2B8B4E-293F-43EE-AB7D-6598814ECB3C}" srcOrd="1" destOrd="0" parTransId="{C9A52CF1-B2E8-4848-8964-6633294F16CC}" sibTransId="{03860152-2A6F-476F-91FD-CBA9D7B26338}"/>
    <dgm:cxn modelId="{A56B6918-8CDD-4725-A6A8-29EC31AE0D75}" type="presOf" srcId="{20EB584B-A7B7-43D9-BF6A-2C9338C05B4D}" destId="{29DFD080-5F1B-4B82-A3B2-DA9D6DF3694E}" srcOrd="0" destOrd="0" presId="urn:microsoft.com/office/officeart/2005/8/layout/radial6"/>
    <dgm:cxn modelId="{00270110-1151-4F0A-AD7E-F03B42A30056}" type="presOf" srcId="{5C1F42F6-070E-4EBA-8EBC-C32D27C49363}" destId="{22CB3940-637A-4C32-AB7F-CFAD929A59AB}" srcOrd="0" destOrd="0" presId="urn:microsoft.com/office/officeart/2005/8/layout/radial6"/>
    <dgm:cxn modelId="{A26589A1-23B0-42FD-95E9-F5B6C5844EFD}" type="presParOf" srcId="{B0C37B97-914B-49F2-84E5-94B39EF2352F}" destId="{D2BB9C9C-582A-4226-99A2-A6A4B7AD887A}" srcOrd="0" destOrd="0" presId="urn:microsoft.com/office/officeart/2005/8/layout/radial6"/>
    <dgm:cxn modelId="{E492D722-412E-4858-AEF3-A87E583AED4D}" type="presParOf" srcId="{B0C37B97-914B-49F2-84E5-94B39EF2352F}" destId="{0B9D5D8D-AE9B-4E3C-8081-7E5A4C702F02}" srcOrd="1" destOrd="0" presId="urn:microsoft.com/office/officeart/2005/8/layout/radial6"/>
    <dgm:cxn modelId="{0C18C5B4-C8E6-487A-99D0-FC3DACC144EE}" type="presParOf" srcId="{B0C37B97-914B-49F2-84E5-94B39EF2352F}" destId="{E8755371-EE00-4D9C-9546-B5D2DEB3691D}" srcOrd="2" destOrd="0" presId="urn:microsoft.com/office/officeart/2005/8/layout/radial6"/>
    <dgm:cxn modelId="{4F805A57-1950-4303-8AAA-1C2B1A9BABFA}" type="presParOf" srcId="{B0C37B97-914B-49F2-84E5-94B39EF2352F}" destId="{65DE7562-7D1C-4B0F-8927-12F8E6C5F5AF}" srcOrd="3" destOrd="0" presId="urn:microsoft.com/office/officeart/2005/8/layout/radial6"/>
    <dgm:cxn modelId="{50ED4C4F-0BF7-4EA3-A379-3C9CE9788A85}" type="presParOf" srcId="{B0C37B97-914B-49F2-84E5-94B39EF2352F}" destId="{1C226D9E-C8BD-43C0-B5A7-66592C02513E}" srcOrd="4" destOrd="0" presId="urn:microsoft.com/office/officeart/2005/8/layout/radial6"/>
    <dgm:cxn modelId="{33078F18-0031-4FE5-AA94-64ABD67C8C91}" type="presParOf" srcId="{B0C37B97-914B-49F2-84E5-94B39EF2352F}" destId="{2E93314B-ED13-4B02-B199-BBF658DCCBEE}" srcOrd="5" destOrd="0" presId="urn:microsoft.com/office/officeart/2005/8/layout/radial6"/>
    <dgm:cxn modelId="{07487BFC-8F65-4B64-9D97-BC1A40A46E38}" type="presParOf" srcId="{B0C37B97-914B-49F2-84E5-94B39EF2352F}" destId="{22CB3940-637A-4C32-AB7F-CFAD929A59AB}" srcOrd="6" destOrd="0" presId="urn:microsoft.com/office/officeart/2005/8/layout/radial6"/>
    <dgm:cxn modelId="{353B8D8C-23D7-4127-A36E-7867762B1386}" type="presParOf" srcId="{B0C37B97-914B-49F2-84E5-94B39EF2352F}" destId="{29DFD080-5F1B-4B82-A3B2-DA9D6DF3694E}" srcOrd="7" destOrd="0" presId="urn:microsoft.com/office/officeart/2005/8/layout/radial6"/>
    <dgm:cxn modelId="{C3A85354-118B-47EB-B07E-17D736B92831}" type="presParOf" srcId="{B0C37B97-914B-49F2-84E5-94B39EF2352F}" destId="{3C0BB87F-E2C7-4D7C-BF8F-45EA9A4A93F1}" srcOrd="8" destOrd="0" presId="urn:microsoft.com/office/officeart/2005/8/layout/radial6"/>
    <dgm:cxn modelId="{753A346E-40FC-4595-AC11-62F61AEAD361}" type="presParOf" srcId="{B0C37B97-914B-49F2-84E5-94B39EF2352F}" destId="{53B5DF5F-8B8B-41EF-8531-276CBECDCAB4}"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CAB3887-674A-4AD7-863C-0D356963D6C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4334967C-5301-46DF-ADFA-40BC561974C6}">
      <dgm:prSet/>
      <dgm:spPr/>
      <dgm:t>
        <a:bodyPr/>
        <a:lstStyle/>
        <a:p>
          <a:pPr algn="just" rtl="0" eaLnBrk="1" latinLnBrk="0" hangingPunct="1">
            <a:buClr>
              <a:schemeClr val="tx1"/>
            </a:buClr>
            <a:buSzPct val="100000"/>
            <a:buFont typeface="Arial" panose="020B0604020202020204" pitchFamily="34" charset="0"/>
            <a:buChar char="•"/>
          </a:pPr>
          <a:r>
            <a:rPr lang="es-MX" b="1" dirty="0"/>
            <a:t>Educación, Salud, Seguridad Social, Urbanización, Vivienda, Desarrollo Regional, Agua Potable y Alcantarillado, Asistencia Social, y Superación de la Pobreza, estos se pueden considerar como un gasto público real o de consumo. gasto público: es el valor total de las compras de bienes y servicios realizados por el sector gubernamental durante un período productivo. puede ser clasificado de acuerdo a los criterios Orgánico o Administrativo, económico y funcional. el criterio orgánico: este criterio clasifica los gastos públicos de acuerdo a la unidad u organismos administrativos que realizan el gasto corriente. el criterio económico: El criterio económico clasifica el gasto público desde dos ángulos o puntos de vista.</a:t>
          </a:r>
          <a:endParaRPr lang="es-MX" dirty="0"/>
        </a:p>
      </dgm:t>
    </dgm:pt>
    <dgm:pt modelId="{344EC089-D8FB-4F6A-BAAC-2B44A10C2FC0}" type="parTrans" cxnId="{D8A76271-69A7-4297-8BB9-36A3886F2A24}">
      <dgm:prSet/>
      <dgm:spPr/>
      <dgm:t>
        <a:bodyPr/>
        <a:lstStyle/>
        <a:p>
          <a:endParaRPr lang="es-ES"/>
        </a:p>
      </dgm:t>
    </dgm:pt>
    <dgm:pt modelId="{E183A0B0-0F82-46CF-B2BE-227709FCB52D}" type="sibTrans" cxnId="{D8A76271-69A7-4297-8BB9-36A3886F2A24}">
      <dgm:prSet/>
      <dgm:spPr/>
      <dgm:t>
        <a:bodyPr/>
        <a:lstStyle/>
        <a:p>
          <a:endParaRPr lang="es-ES"/>
        </a:p>
      </dgm:t>
    </dgm:pt>
    <dgm:pt modelId="{9D00495C-2DD1-4511-920A-4FE00B490DBC}">
      <dgm:prSet/>
      <dgm:spPr/>
      <dgm:t>
        <a:bodyPr/>
        <a:lstStyle/>
        <a:p>
          <a:pPr algn="l" rtl="0" eaLnBrk="1" latinLnBrk="0" hangingPunct="1"/>
          <a:r>
            <a:rPr lang="es-MX" b="1" dirty="0"/>
            <a:t>gastos corrientes o de inversión : son aquellos que realiza el Estado para cubrir su funcionamiento normal.</a:t>
          </a:r>
          <a:endParaRPr lang="es-MX" dirty="0"/>
        </a:p>
      </dgm:t>
    </dgm:pt>
    <dgm:pt modelId="{07B1F541-79E0-4987-83BC-044091ADFF3B}" type="parTrans" cxnId="{E38D9C2D-B343-427D-B673-0E23705DF646}">
      <dgm:prSet/>
      <dgm:spPr/>
      <dgm:t>
        <a:bodyPr/>
        <a:lstStyle/>
        <a:p>
          <a:endParaRPr lang="es-ES"/>
        </a:p>
      </dgm:t>
    </dgm:pt>
    <dgm:pt modelId="{1B032649-7BA7-4FC2-BE33-ADF242771D8B}" type="sibTrans" cxnId="{E38D9C2D-B343-427D-B673-0E23705DF646}">
      <dgm:prSet/>
      <dgm:spPr/>
      <dgm:t>
        <a:bodyPr/>
        <a:lstStyle/>
        <a:p>
          <a:endParaRPr lang="es-ES"/>
        </a:p>
      </dgm:t>
    </dgm:pt>
    <dgm:pt modelId="{33FE024C-0DF3-4ECE-96D4-12713D87E811}">
      <dgm:prSet/>
      <dgm:spPr/>
      <dgm:t>
        <a:bodyPr/>
        <a:lstStyle/>
        <a:p>
          <a:pPr algn="l" rtl="0" eaLnBrk="1" latinLnBrk="0" hangingPunct="1"/>
          <a:r>
            <a:rPr lang="pt-BR" b="1" dirty="0"/>
            <a:t>desembolsos </a:t>
          </a:r>
          <a:r>
            <a:rPr lang="pt-BR" b="1" dirty="0" err="1"/>
            <a:t>unilateralés</a:t>
          </a:r>
          <a:r>
            <a:rPr lang="pt-BR" b="1" dirty="0"/>
            <a:t> o transferências.</a:t>
          </a:r>
          <a:endParaRPr lang="es-MX" dirty="0"/>
        </a:p>
      </dgm:t>
    </dgm:pt>
    <dgm:pt modelId="{3E5A1FF1-35EF-4908-9B3C-8B014FA16FAB}" type="parTrans" cxnId="{C9EF547B-D499-4A3C-B1A8-EDD18D2B6B62}">
      <dgm:prSet/>
      <dgm:spPr/>
      <dgm:t>
        <a:bodyPr/>
        <a:lstStyle/>
        <a:p>
          <a:endParaRPr lang="es-ES"/>
        </a:p>
      </dgm:t>
    </dgm:pt>
    <dgm:pt modelId="{D9D32AC9-EB6D-488A-A571-2746CF5624DF}" type="sibTrans" cxnId="{C9EF547B-D499-4A3C-B1A8-EDD18D2B6B62}">
      <dgm:prSet/>
      <dgm:spPr/>
      <dgm:t>
        <a:bodyPr/>
        <a:lstStyle/>
        <a:p>
          <a:endParaRPr lang="es-ES"/>
        </a:p>
      </dgm:t>
    </dgm:pt>
    <dgm:pt modelId="{6EDFC248-2F79-43B6-AB52-3504869995EA}">
      <dgm:prSet/>
      <dgm:spPr/>
      <dgm:t>
        <a:bodyPr/>
        <a:lstStyle/>
        <a:p>
          <a:pPr rtl="0" eaLnBrk="1" latinLnBrk="0" hangingPunct="1">
            <a:buClr>
              <a:schemeClr val="tx1"/>
            </a:buClr>
            <a:buSzPct val="100000"/>
            <a:buFont typeface="Arial" panose="020B0604020202020204" pitchFamily="34" charset="0"/>
            <a:buChar char="•"/>
          </a:pPr>
          <a:r>
            <a:rPr lang="es-MX" dirty="0"/>
            <a:t>Desarrollo Social</a:t>
          </a:r>
        </a:p>
      </dgm:t>
    </dgm:pt>
    <dgm:pt modelId="{38CCFA06-A741-4797-8C46-2546A8104938}" type="parTrans" cxnId="{2271BCC7-DA42-4B76-89A8-4DD5377E24F3}">
      <dgm:prSet/>
      <dgm:spPr/>
      <dgm:t>
        <a:bodyPr/>
        <a:lstStyle/>
        <a:p>
          <a:endParaRPr lang="es-ES"/>
        </a:p>
      </dgm:t>
    </dgm:pt>
    <dgm:pt modelId="{1A91C1EC-0AFA-4536-917E-7D84E4F5C89E}" type="sibTrans" cxnId="{2271BCC7-DA42-4B76-89A8-4DD5377E24F3}">
      <dgm:prSet/>
      <dgm:spPr/>
      <dgm:t>
        <a:bodyPr/>
        <a:lstStyle/>
        <a:p>
          <a:endParaRPr lang="es-ES"/>
        </a:p>
      </dgm:t>
    </dgm:pt>
    <dgm:pt modelId="{6D01AADC-DDB2-429E-BF35-A5B22727B5E7}" type="pres">
      <dgm:prSet presAssocID="{8CAB3887-674A-4AD7-863C-0D356963D6CD}" presName="linear" presStyleCnt="0">
        <dgm:presLayoutVars>
          <dgm:animLvl val="lvl"/>
          <dgm:resizeHandles val="exact"/>
        </dgm:presLayoutVars>
      </dgm:prSet>
      <dgm:spPr/>
      <dgm:t>
        <a:bodyPr/>
        <a:lstStyle/>
        <a:p>
          <a:endParaRPr lang="es-MX"/>
        </a:p>
      </dgm:t>
    </dgm:pt>
    <dgm:pt modelId="{C240A9F1-6EC1-4A9F-AF94-48D5B9CBE7E2}" type="pres">
      <dgm:prSet presAssocID="{6EDFC248-2F79-43B6-AB52-3504869995EA}" presName="parentText" presStyleLbl="node1" presStyleIdx="0" presStyleCnt="1">
        <dgm:presLayoutVars>
          <dgm:chMax val="0"/>
          <dgm:bulletEnabled val="1"/>
        </dgm:presLayoutVars>
      </dgm:prSet>
      <dgm:spPr/>
      <dgm:t>
        <a:bodyPr/>
        <a:lstStyle/>
        <a:p>
          <a:endParaRPr lang="es-MX"/>
        </a:p>
      </dgm:t>
    </dgm:pt>
    <dgm:pt modelId="{6FEE9B8B-B52D-46EA-851C-C88DA1625D9A}" type="pres">
      <dgm:prSet presAssocID="{6EDFC248-2F79-43B6-AB52-3504869995EA}" presName="childText" presStyleLbl="revTx" presStyleIdx="0" presStyleCnt="1">
        <dgm:presLayoutVars>
          <dgm:bulletEnabled val="1"/>
        </dgm:presLayoutVars>
      </dgm:prSet>
      <dgm:spPr/>
      <dgm:t>
        <a:bodyPr/>
        <a:lstStyle/>
        <a:p>
          <a:endParaRPr lang="es-MX"/>
        </a:p>
      </dgm:t>
    </dgm:pt>
  </dgm:ptLst>
  <dgm:cxnLst>
    <dgm:cxn modelId="{C9B01497-86E6-440A-8E19-4CC2F0F9CCBD}" type="presOf" srcId="{6EDFC248-2F79-43B6-AB52-3504869995EA}" destId="{C240A9F1-6EC1-4A9F-AF94-48D5B9CBE7E2}" srcOrd="0" destOrd="0" presId="urn:microsoft.com/office/officeart/2005/8/layout/vList2"/>
    <dgm:cxn modelId="{2271BCC7-DA42-4B76-89A8-4DD5377E24F3}" srcId="{8CAB3887-674A-4AD7-863C-0D356963D6CD}" destId="{6EDFC248-2F79-43B6-AB52-3504869995EA}" srcOrd="0" destOrd="0" parTransId="{38CCFA06-A741-4797-8C46-2546A8104938}" sibTransId="{1A91C1EC-0AFA-4536-917E-7D84E4F5C89E}"/>
    <dgm:cxn modelId="{E38D9C2D-B343-427D-B673-0E23705DF646}" srcId="{4334967C-5301-46DF-ADFA-40BC561974C6}" destId="{9D00495C-2DD1-4511-920A-4FE00B490DBC}" srcOrd="0" destOrd="0" parTransId="{07B1F541-79E0-4987-83BC-044091ADFF3B}" sibTransId="{1B032649-7BA7-4FC2-BE33-ADF242771D8B}"/>
    <dgm:cxn modelId="{C9EF547B-D499-4A3C-B1A8-EDD18D2B6B62}" srcId="{4334967C-5301-46DF-ADFA-40BC561974C6}" destId="{33FE024C-0DF3-4ECE-96D4-12713D87E811}" srcOrd="1" destOrd="0" parTransId="{3E5A1FF1-35EF-4908-9B3C-8B014FA16FAB}" sibTransId="{D9D32AC9-EB6D-488A-A571-2746CF5624DF}"/>
    <dgm:cxn modelId="{705DC25D-1B44-4933-B9FB-9707AAF4E3B7}" type="presOf" srcId="{8CAB3887-674A-4AD7-863C-0D356963D6CD}" destId="{6D01AADC-DDB2-429E-BF35-A5B22727B5E7}" srcOrd="0" destOrd="0" presId="urn:microsoft.com/office/officeart/2005/8/layout/vList2"/>
    <dgm:cxn modelId="{3EF2566D-3035-4895-A064-CF09E2A17B2E}" type="presOf" srcId="{4334967C-5301-46DF-ADFA-40BC561974C6}" destId="{6FEE9B8B-B52D-46EA-851C-C88DA1625D9A}" srcOrd="0" destOrd="0" presId="urn:microsoft.com/office/officeart/2005/8/layout/vList2"/>
    <dgm:cxn modelId="{D8A76271-69A7-4297-8BB9-36A3886F2A24}" srcId="{6EDFC248-2F79-43B6-AB52-3504869995EA}" destId="{4334967C-5301-46DF-ADFA-40BC561974C6}" srcOrd="0" destOrd="0" parTransId="{344EC089-D8FB-4F6A-BAAC-2B44A10C2FC0}" sibTransId="{E183A0B0-0F82-46CF-B2BE-227709FCB52D}"/>
    <dgm:cxn modelId="{3268B978-C9F6-46F0-9121-C612F5788D73}" type="presOf" srcId="{9D00495C-2DD1-4511-920A-4FE00B490DBC}" destId="{6FEE9B8B-B52D-46EA-851C-C88DA1625D9A}" srcOrd="0" destOrd="1" presId="urn:microsoft.com/office/officeart/2005/8/layout/vList2"/>
    <dgm:cxn modelId="{2E541B8B-E75F-4DAB-A658-9F2DD9B31CAE}" type="presOf" srcId="{33FE024C-0DF3-4ECE-96D4-12713D87E811}" destId="{6FEE9B8B-B52D-46EA-851C-C88DA1625D9A}" srcOrd="0" destOrd="2" presId="urn:microsoft.com/office/officeart/2005/8/layout/vList2"/>
    <dgm:cxn modelId="{5F0EB372-C4ED-4CBA-8CE2-A24D6454BF72}" type="presParOf" srcId="{6D01AADC-DDB2-429E-BF35-A5B22727B5E7}" destId="{C240A9F1-6EC1-4A9F-AF94-48D5B9CBE7E2}" srcOrd="0" destOrd="0" presId="urn:microsoft.com/office/officeart/2005/8/layout/vList2"/>
    <dgm:cxn modelId="{ADEB1059-4479-4914-8F33-D482267124AB}" type="presParOf" srcId="{6D01AADC-DDB2-429E-BF35-A5B22727B5E7}" destId="{6FEE9B8B-B52D-46EA-851C-C88DA1625D9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0C003BA-FFB9-40A8-BD47-887E7ABD87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108A3C9A-1CCE-4D4F-8804-48F35C9AB2CF}">
      <dgm:prSet/>
      <dgm:spPr/>
      <dgm:t>
        <a:bodyPr/>
        <a:lstStyle/>
        <a:p>
          <a:pPr algn="just" rtl="0" eaLnBrk="1" latinLnBrk="0" hangingPunct="1">
            <a:buClr>
              <a:schemeClr val="tx1"/>
            </a:buClr>
            <a:buSzPct val="100000"/>
            <a:buFont typeface="Arial" panose="020B0604020202020204" pitchFamily="34" charset="0"/>
            <a:buChar char="•"/>
          </a:pPr>
          <a:r>
            <a:rPr lang="es-MX" b="1" dirty="0"/>
            <a:t>Dotar de Infraestructura, Energía, Comunicaciones y Transportes, Desarrollo agropecuario y forestal, Temas laborales, empresariales, Ciencia y Tecnología, Promoción de la capacitación y el empleo, Impulso competitivo empresarial, estos se pueden considerar como un gasto real o de inversión.</a:t>
          </a:r>
          <a:endParaRPr lang="es-MX" dirty="0"/>
        </a:p>
      </dgm:t>
    </dgm:pt>
    <dgm:pt modelId="{CE458998-095E-443C-9CC2-B93D00999221}" type="parTrans" cxnId="{D5C4B535-8DCB-45D2-8C0A-5C080F5A62C9}">
      <dgm:prSet/>
      <dgm:spPr/>
      <dgm:t>
        <a:bodyPr/>
        <a:lstStyle/>
        <a:p>
          <a:endParaRPr lang="es-ES"/>
        </a:p>
      </dgm:t>
    </dgm:pt>
    <dgm:pt modelId="{CC840969-C759-4F5C-99FE-5EB5029954A0}" type="sibTrans" cxnId="{D5C4B535-8DCB-45D2-8C0A-5C080F5A62C9}">
      <dgm:prSet/>
      <dgm:spPr/>
      <dgm:t>
        <a:bodyPr/>
        <a:lstStyle/>
        <a:p>
          <a:endParaRPr lang="es-ES"/>
        </a:p>
      </dgm:t>
    </dgm:pt>
    <dgm:pt modelId="{30232B69-6C54-4955-959F-19FB9AB7EBAF}">
      <dgm:prSet/>
      <dgm:spPr/>
      <dgm:t>
        <a:bodyPr/>
        <a:lstStyle/>
        <a:p>
          <a:pPr rtl="0" eaLnBrk="1" latinLnBrk="0" hangingPunct="1">
            <a:buClr>
              <a:schemeClr val="tx1"/>
            </a:buClr>
            <a:buSzPct val="100000"/>
            <a:buFont typeface="Arial" panose="020B0604020202020204" pitchFamily="34" charset="0"/>
            <a:buChar char="•"/>
          </a:pPr>
          <a:r>
            <a:rPr lang="es-MX" dirty="0"/>
            <a:t>DESARROLLO ECONOMICO</a:t>
          </a:r>
        </a:p>
      </dgm:t>
    </dgm:pt>
    <dgm:pt modelId="{D6DF6C3C-BDD1-4A2F-BDD1-DC3E30FAE271}" type="parTrans" cxnId="{9F9C6CA4-6FEE-4439-B1D1-69DA9A0792C5}">
      <dgm:prSet/>
      <dgm:spPr/>
      <dgm:t>
        <a:bodyPr/>
        <a:lstStyle/>
        <a:p>
          <a:endParaRPr lang="es-ES"/>
        </a:p>
      </dgm:t>
    </dgm:pt>
    <dgm:pt modelId="{020C6A3F-5D9D-4AB5-9F42-EFE77275EE43}" type="sibTrans" cxnId="{9F9C6CA4-6FEE-4439-B1D1-69DA9A0792C5}">
      <dgm:prSet/>
      <dgm:spPr/>
      <dgm:t>
        <a:bodyPr/>
        <a:lstStyle/>
        <a:p>
          <a:endParaRPr lang="es-ES"/>
        </a:p>
      </dgm:t>
    </dgm:pt>
    <dgm:pt modelId="{E4BACEEE-DDB6-43B1-9140-13BEDE9BD098}" type="pres">
      <dgm:prSet presAssocID="{20C003BA-FFB9-40A8-BD47-887E7ABD8740}" presName="linear" presStyleCnt="0">
        <dgm:presLayoutVars>
          <dgm:animLvl val="lvl"/>
          <dgm:resizeHandles val="exact"/>
        </dgm:presLayoutVars>
      </dgm:prSet>
      <dgm:spPr/>
      <dgm:t>
        <a:bodyPr/>
        <a:lstStyle/>
        <a:p>
          <a:endParaRPr lang="es-MX"/>
        </a:p>
      </dgm:t>
    </dgm:pt>
    <dgm:pt modelId="{5E4686E8-E25B-40BF-A543-04BA5EF6C328}" type="pres">
      <dgm:prSet presAssocID="{30232B69-6C54-4955-959F-19FB9AB7EBAF}" presName="parentText" presStyleLbl="node1" presStyleIdx="0" presStyleCnt="1">
        <dgm:presLayoutVars>
          <dgm:chMax val="0"/>
          <dgm:bulletEnabled val="1"/>
        </dgm:presLayoutVars>
      </dgm:prSet>
      <dgm:spPr/>
      <dgm:t>
        <a:bodyPr/>
        <a:lstStyle/>
        <a:p>
          <a:endParaRPr lang="es-MX"/>
        </a:p>
      </dgm:t>
    </dgm:pt>
    <dgm:pt modelId="{2A117391-4B77-4FC4-965A-88E0C11A8150}" type="pres">
      <dgm:prSet presAssocID="{30232B69-6C54-4955-959F-19FB9AB7EBAF}" presName="childText" presStyleLbl="revTx" presStyleIdx="0" presStyleCnt="1">
        <dgm:presLayoutVars>
          <dgm:bulletEnabled val="1"/>
        </dgm:presLayoutVars>
      </dgm:prSet>
      <dgm:spPr/>
      <dgm:t>
        <a:bodyPr/>
        <a:lstStyle/>
        <a:p>
          <a:endParaRPr lang="es-MX"/>
        </a:p>
      </dgm:t>
    </dgm:pt>
  </dgm:ptLst>
  <dgm:cxnLst>
    <dgm:cxn modelId="{CDC8FB88-DDBE-4F58-8CFE-445551ED6B0C}" type="presOf" srcId="{30232B69-6C54-4955-959F-19FB9AB7EBAF}" destId="{5E4686E8-E25B-40BF-A543-04BA5EF6C328}" srcOrd="0" destOrd="0" presId="urn:microsoft.com/office/officeart/2005/8/layout/vList2"/>
    <dgm:cxn modelId="{D5C4B535-8DCB-45D2-8C0A-5C080F5A62C9}" srcId="{30232B69-6C54-4955-959F-19FB9AB7EBAF}" destId="{108A3C9A-1CCE-4D4F-8804-48F35C9AB2CF}" srcOrd="0" destOrd="0" parTransId="{CE458998-095E-443C-9CC2-B93D00999221}" sibTransId="{CC840969-C759-4F5C-99FE-5EB5029954A0}"/>
    <dgm:cxn modelId="{9F9C6CA4-6FEE-4439-B1D1-69DA9A0792C5}" srcId="{20C003BA-FFB9-40A8-BD47-887E7ABD8740}" destId="{30232B69-6C54-4955-959F-19FB9AB7EBAF}" srcOrd="0" destOrd="0" parTransId="{D6DF6C3C-BDD1-4A2F-BDD1-DC3E30FAE271}" sibTransId="{020C6A3F-5D9D-4AB5-9F42-EFE77275EE43}"/>
    <dgm:cxn modelId="{7E208F29-CD38-4058-BB47-AF1256FDC35F}" type="presOf" srcId="{20C003BA-FFB9-40A8-BD47-887E7ABD8740}" destId="{E4BACEEE-DDB6-43B1-9140-13BEDE9BD098}" srcOrd="0" destOrd="0" presId="urn:microsoft.com/office/officeart/2005/8/layout/vList2"/>
    <dgm:cxn modelId="{AA775577-F749-4AD0-875A-55774842689B}" type="presOf" srcId="{108A3C9A-1CCE-4D4F-8804-48F35C9AB2CF}" destId="{2A117391-4B77-4FC4-965A-88E0C11A8150}" srcOrd="0" destOrd="0" presId="urn:microsoft.com/office/officeart/2005/8/layout/vList2"/>
    <dgm:cxn modelId="{64656928-9F34-4C82-8CF5-2668C283B7A4}" type="presParOf" srcId="{E4BACEEE-DDB6-43B1-9140-13BEDE9BD098}" destId="{5E4686E8-E25B-40BF-A543-04BA5EF6C328}" srcOrd="0" destOrd="0" presId="urn:microsoft.com/office/officeart/2005/8/layout/vList2"/>
    <dgm:cxn modelId="{9CEBBF71-9FDD-4ABD-B43D-2380F8CCB973}" type="presParOf" srcId="{E4BACEEE-DDB6-43B1-9140-13BEDE9BD098}" destId="{2A117391-4B77-4FC4-965A-88E0C11A815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0980DF0-B0EA-4643-AB44-41F8C0D1E97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547BBA8C-D809-4ECF-8B5B-EEE3D5207033}">
      <dgm:prSet/>
      <dgm:spPr/>
      <dgm:t>
        <a:bodyPr/>
        <a:lstStyle/>
        <a:p>
          <a:pPr algn="just" rtl="0" eaLnBrk="1" latinLnBrk="0" hangingPunct="1">
            <a:buClr>
              <a:schemeClr val="tx1"/>
            </a:buClr>
            <a:buSzPct val="100000"/>
            <a:buFont typeface="Arial" panose="020B0604020202020204" pitchFamily="34" charset="0"/>
            <a:buChar char="•"/>
          </a:pPr>
          <a:r>
            <a:rPr lang="es-MX" b="1" dirty="0"/>
            <a:t>La deuda pública es la suma de las obligaciones insolutas a cargo del sector público, derivadas de la celebración de empréstitos sobre el crédito de la nación, en otras palabras, son los pasivos financieros contractuales derivados de financiamientos internos y externos sobre el crédito de la Nación. </a:t>
          </a:r>
          <a:endParaRPr lang="es-MX" dirty="0"/>
        </a:p>
      </dgm:t>
    </dgm:pt>
    <dgm:pt modelId="{F20A8638-6BEE-46E2-B016-A9C661245FB9}" type="parTrans" cxnId="{87E48CEA-3406-4F54-9067-537455C4E5E4}">
      <dgm:prSet/>
      <dgm:spPr/>
      <dgm:t>
        <a:bodyPr/>
        <a:lstStyle/>
        <a:p>
          <a:pPr algn="just"/>
          <a:endParaRPr lang="es-ES"/>
        </a:p>
      </dgm:t>
    </dgm:pt>
    <dgm:pt modelId="{572C2D52-517A-4249-B3C7-3599E64C5923}" type="sibTrans" cxnId="{87E48CEA-3406-4F54-9067-537455C4E5E4}">
      <dgm:prSet/>
      <dgm:spPr/>
      <dgm:t>
        <a:bodyPr/>
        <a:lstStyle/>
        <a:p>
          <a:pPr algn="just"/>
          <a:endParaRPr lang="es-ES"/>
        </a:p>
      </dgm:t>
    </dgm:pt>
    <dgm:pt modelId="{A0310124-C778-425A-A209-C2E8BEA05202}">
      <dgm:prSet/>
      <dgm:spPr/>
      <dgm:t>
        <a:bodyPr/>
        <a:lstStyle/>
        <a:p>
          <a:pPr algn="just" rtl="0" eaLnBrk="1" latinLnBrk="0" hangingPunct="1"/>
          <a:r>
            <a:rPr lang="es-MX" b="1" dirty="0"/>
            <a:t>Los instrumentos legales por los que se encuentran regulada la deuda pública en México son: </a:t>
          </a:r>
          <a:endParaRPr lang="es-MX" dirty="0"/>
        </a:p>
      </dgm:t>
    </dgm:pt>
    <dgm:pt modelId="{82F5C379-285A-49DB-AA41-F4BF21159C84}" type="parTrans" cxnId="{EA5F0CBE-E2F5-4F98-A2FB-931248B387E6}">
      <dgm:prSet/>
      <dgm:spPr/>
      <dgm:t>
        <a:bodyPr/>
        <a:lstStyle/>
        <a:p>
          <a:pPr algn="just"/>
          <a:endParaRPr lang="es-ES"/>
        </a:p>
      </dgm:t>
    </dgm:pt>
    <dgm:pt modelId="{29B780BF-8B1C-4B4D-9865-ADDA509AB894}" type="sibTrans" cxnId="{EA5F0CBE-E2F5-4F98-A2FB-931248B387E6}">
      <dgm:prSet/>
      <dgm:spPr/>
      <dgm:t>
        <a:bodyPr/>
        <a:lstStyle/>
        <a:p>
          <a:pPr algn="just"/>
          <a:endParaRPr lang="es-ES"/>
        </a:p>
      </dgm:t>
    </dgm:pt>
    <dgm:pt modelId="{E6C20637-601F-4F4B-941C-13AA9308EF0D}">
      <dgm:prSet/>
      <dgm:spPr/>
      <dgm:t>
        <a:bodyPr/>
        <a:lstStyle/>
        <a:p>
          <a:pPr algn="just" rtl="0" eaLnBrk="1" latinLnBrk="0" hangingPunct="1"/>
          <a:r>
            <a:rPr lang="es-MX" b="1" dirty="0"/>
            <a:t>Ley General de Deuda Pública </a:t>
          </a:r>
          <a:endParaRPr lang="es-MX" dirty="0"/>
        </a:p>
      </dgm:t>
    </dgm:pt>
    <dgm:pt modelId="{97808237-9FBC-4199-9907-1DB811177BA8}" type="parTrans" cxnId="{8E25CB51-6EA2-4B42-BE15-50CD5FBC8BA1}">
      <dgm:prSet/>
      <dgm:spPr/>
      <dgm:t>
        <a:bodyPr/>
        <a:lstStyle/>
        <a:p>
          <a:pPr algn="just"/>
          <a:endParaRPr lang="es-ES"/>
        </a:p>
      </dgm:t>
    </dgm:pt>
    <dgm:pt modelId="{94FE7F36-6B53-4663-A759-21499D19E720}" type="sibTrans" cxnId="{8E25CB51-6EA2-4B42-BE15-50CD5FBC8BA1}">
      <dgm:prSet/>
      <dgm:spPr/>
      <dgm:t>
        <a:bodyPr/>
        <a:lstStyle/>
        <a:p>
          <a:pPr algn="just"/>
          <a:endParaRPr lang="es-ES"/>
        </a:p>
      </dgm:t>
    </dgm:pt>
    <dgm:pt modelId="{9486F479-E73A-43B2-A53C-828385C800EC}">
      <dgm:prSet/>
      <dgm:spPr/>
      <dgm:t>
        <a:bodyPr/>
        <a:lstStyle/>
        <a:p>
          <a:pPr algn="just" rtl="0" eaLnBrk="1" latinLnBrk="0" hangingPunct="1"/>
          <a:r>
            <a:rPr lang="es-MX" b="1" dirty="0"/>
            <a:t>La Constitución Política</a:t>
          </a:r>
          <a:endParaRPr lang="es-MX" dirty="0"/>
        </a:p>
      </dgm:t>
    </dgm:pt>
    <dgm:pt modelId="{40A97602-54D2-456B-9779-32B864B1E0EF}" type="parTrans" cxnId="{AFB943F8-B6B9-492D-9455-C0D1EF9B049F}">
      <dgm:prSet/>
      <dgm:spPr/>
      <dgm:t>
        <a:bodyPr/>
        <a:lstStyle/>
        <a:p>
          <a:pPr algn="just"/>
          <a:endParaRPr lang="es-ES"/>
        </a:p>
      </dgm:t>
    </dgm:pt>
    <dgm:pt modelId="{2087A3EE-D321-498D-A37F-EA873791CAB6}" type="sibTrans" cxnId="{AFB943F8-B6B9-492D-9455-C0D1EF9B049F}">
      <dgm:prSet/>
      <dgm:spPr/>
      <dgm:t>
        <a:bodyPr/>
        <a:lstStyle/>
        <a:p>
          <a:pPr algn="just"/>
          <a:endParaRPr lang="es-ES"/>
        </a:p>
      </dgm:t>
    </dgm:pt>
    <dgm:pt modelId="{68F42FCD-08CA-4ED7-9D85-D75386A4D34F}">
      <dgm:prSet/>
      <dgm:spPr/>
      <dgm:t>
        <a:bodyPr/>
        <a:lstStyle/>
        <a:p>
          <a:pPr algn="just" rtl="0" eaLnBrk="1" latinLnBrk="0" hangingPunct="1"/>
          <a:r>
            <a:rPr lang="es-MX" b="1" dirty="0"/>
            <a:t>Ley de Ingresos de la Federación</a:t>
          </a:r>
          <a:endParaRPr lang="es-MX" dirty="0"/>
        </a:p>
      </dgm:t>
    </dgm:pt>
    <dgm:pt modelId="{9B0102DD-66B5-464A-B951-DFACFBF4A31F}" type="parTrans" cxnId="{31F213D7-5537-4A84-812E-09D1105C8F72}">
      <dgm:prSet/>
      <dgm:spPr/>
      <dgm:t>
        <a:bodyPr/>
        <a:lstStyle/>
        <a:p>
          <a:pPr algn="just"/>
          <a:endParaRPr lang="es-ES"/>
        </a:p>
      </dgm:t>
    </dgm:pt>
    <dgm:pt modelId="{37E6DED4-703E-4EBA-83DF-E0B939A39E7E}" type="sibTrans" cxnId="{31F213D7-5537-4A84-812E-09D1105C8F72}">
      <dgm:prSet/>
      <dgm:spPr/>
      <dgm:t>
        <a:bodyPr/>
        <a:lstStyle/>
        <a:p>
          <a:pPr algn="just"/>
          <a:endParaRPr lang="es-ES"/>
        </a:p>
      </dgm:t>
    </dgm:pt>
    <dgm:pt modelId="{73DFD05A-B684-490A-8639-1CFEFA142B10}">
      <dgm:prSet/>
      <dgm:spPr/>
      <dgm:t>
        <a:bodyPr/>
        <a:lstStyle/>
        <a:p>
          <a:pPr algn="just" rtl="0" eaLnBrk="1" latinLnBrk="0" hangingPunct="1">
            <a:buClr>
              <a:schemeClr val="tx1"/>
            </a:buClr>
            <a:buSzPct val="100000"/>
            <a:buFont typeface="Arial" panose="020B0604020202020204" pitchFamily="34" charset="0"/>
            <a:buChar char="•"/>
          </a:pPr>
          <a:r>
            <a:rPr lang="es-MX" dirty="0"/>
            <a:t>DEUDA PUBLICA</a:t>
          </a:r>
        </a:p>
      </dgm:t>
    </dgm:pt>
    <dgm:pt modelId="{8228E948-AFAB-48CD-801D-6897DA8AAC1D}" type="parTrans" cxnId="{8C328D21-5C53-44EF-8E38-17C1DAA7B1FC}">
      <dgm:prSet/>
      <dgm:spPr/>
      <dgm:t>
        <a:bodyPr/>
        <a:lstStyle/>
        <a:p>
          <a:pPr algn="just"/>
          <a:endParaRPr lang="es-ES"/>
        </a:p>
      </dgm:t>
    </dgm:pt>
    <dgm:pt modelId="{FBE65B91-8972-4AC1-ABA1-D4D68E85C164}" type="sibTrans" cxnId="{8C328D21-5C53-44EF-8E38-17C1DAA7B1FC}">
      <dgm:prSet/>
      <dgm:spPr/>
      <dgm:t>
        <a:bodyPr/>
        <a:lstStyle/>
        <a:p>
          <a:pPr algn="just"/>
          <a:endParaRPr lang="es-ES"/>
        </a:p>
      </dgm:t>
    </dgm:pt>
    <dgm:pt modelId="{62EB2317-9BB8-4308-BC88-042CC51D4D0C}" type="pres">
      <dgm:prSet presAssocID="{C0980DF0-B0EA-4643-AB44-41F8C0D1E976}" presName="linear" presStyleCnt="0">
        <dgm:presLayoutVars>
          <dgm:animLvl val="lvl"/>
          <dgm:resizeHandles val="exact"/>
        </dgm:presLayoutVars>
      </dgm:prSet>
      <dgm:spPr/>
      <dgm:t>
        <a:bodyPr/>
        <a:lstStyle/>
        <a:p>
          <a:endParaRPr lang="es-MX"/>
        </a:p>
      </dgm:t>
    </dgm:pt>
    <dgm:pt modelId="{982E2050-0F35-44C9-B0F7-014EC9B98D01}" type="pres">
      <dgm:prSet presAssocID="{73DFD05A-B684-490A-8639-1CFEFA142B10}" presName="parentText" presStyleLbl="node1" presStyleIdx="0" presStyleCnt="1">
        <dgm:presLayoutVars>
          <dgm:chMax val="0"/>
          <dgm:bulletEnabled val="1"/>
        </dgm:presLayoutVars>
      </dgm:prSet>
      <dgm:spPr/>
      <dgm:t>
        <a:bodyPr/>
        <a:lstStyle/>
        <a:p>
          <a:endParaRPr lang="es-MX"/>
        </a:p>
      </dgm:t>
    </dgm:pt>
    <dgm:pt modelId="{E54728E4-D60A-43CD-A836-263750A7944E}" type="pres">
      <dgm:prSet presAssocID="{73DFD05A-B684-490A-8639-1CFEFA142B10}" presName="childText" presStyleLbl="revTx" presStyleIdx="0" presStyleCnt="1">
        <dgm:presLayoutVars>
          <dgm:bulletEnabled val="1"/>
        </dgm:presLayoutVars>
      </dgm:prSet>
      <dgm:spPr/>
      <dgm:t>
        <a:bodyPr/>
        <a:lstStyle/>
        <a:p>
          <a:endParaRPr lang="es-MX"/>
        </a:p>
      </dgm:t>
    </dgm:pt>
  </dgm:ptLst>
  <dgm:cxnLst>
    <dgm:cxn modelId="{AFB943F8-B6B9-492D-9455-C0D1EF9B049F}" srcId="{A0310124-C778-425A-A209-C2E8BEA05202}" destId="{9486F479-E73A-43B2-A53C-828385C800EC}" srcOrd="1" destOrd="0" parTransId="{40A97602-54D2-456B-9779-32B864B1E0EF}" sibTransId="{2087A3EE-D321-498D-A37F-EA873791CAB6}"/>
    <dgm:cxn modelId="{A8BCE8F3-1809-48B8-B549-11DFAED0BBC8}" type="presOf" srcId="{C0980DF0-B0EA-4643-AB44-41F8C0D1E976}" destId="{62EB2317-9BB8-4308-BC88-042CC51D4D0C}" srcOrd="0" destOrd="0" presId="urn:microsoft.com/office/officeart/2005/8/layout/vList2"/>
    <dgm:cxn modelId="{7E3AF58B-2285-4B76-B49E-9073D4141153}" type="presOf" srcId="{68F42FCD-08CA-4ED7-9D85-D75386A4D34F}" destId="{E54728E4-D60A-43CD-A836-263750A7944E}" srcOrd="0" destOrd="4" presId="urn:microsoft.com/office/officeart/2005/8/layout/vList2"/>
    <dgm:cxn modelId="{FD2B415A-F7BB-4E83-AEEA-9A51B115C452}" type="presOf" srcId="{9486F479-E73A-43B2-A53C-828385C800EC}" destId="{E54728E4-D60A-43CD-A836-263750A7944E}" srcOrd="0" destOrd="3" presId="urn:microsoft.com/office/officeart/2005/8/layout/vList2"/>
    <dgm:cxn modelId="{8C328D21-5C53-44EF-8E38-17C1DAA7B1FC}" srcId="{C0980DF0-B0EA-4643-AB44-41F8C0D1E976}" destId="{73DFD05A-B684-490A-8639-1CFEFA142B10}" srcOrd="0" destOrd="0" parTransId="{8228E948-AFAB-48CD-801D-6897DA8AAC1D}" sibTransId="{FBE65B91-8972-4AC1-ABA1-D4D68E85C164}"/>
    <dgm:cxn modelId="{31F213D7-5537-4A84-812E-09D1105C8F72}" srcId="{A0310124-C778-425A-A209-C2E8BEA05202}" destId="{68F42FCD-08CA-4ED7-9D85-D75386A4D34F}" srcOrd="2" destOrd="0" parTransId="{9B0102DD-66B5-464A-B951-DFACFBF4A31F}" sibTransId="{37E6DED4-703E-4EBA-83DF-E0B939A39E7E}"/>
    <dgm:cxn modelId="{87E48CEA-3406-4F54-9067-537455C4E5E4}" srcId="{73DFD05A-B684-490A-8639-1CFEFA142B10}" destId="{547BBA8C-D809-4ECF-8B5B-EEE3D5207033}" srcOrd="0" destOrd="0" parTransId="{F20A8638-6BEE-46E2-B016-A9C661245FB9}" sibTransId="{572C2D52-517A-4249-B3C7-3599E64C5923}"/>
    <dgm:cxn modelId="{8E25CB51-6EA2-4B42-BE15-50CD5FBC8BA1}" srcId="{A0310124-C778-425A-A209-C2E8BEA05202}" destId="{E6C20637-601F-4F4B-941C-13AA9308EF0D}" srcOrd="0" destOrd="0" parTransId="{97808237-9FBC-4199-9907-1DB811177BA8}" sibTransId="{94FE7F36-6B53-4663-A759-21499D19E720}"/>
    <dgm:cxn modelId="{6565616C-F465-442C-8E98-64D097974C0B}" type="presOf" srcId="{A0310124-C778-425A-A209-C2E8BEA05202}" destId="{E54728E4-D60A-43CD-A836-263750A7944E}" srcOrd="0" destOrd="1" presId="urn:microsoft.com/office/officeart/2005/8/layout/vList2"/>
    <dgm:cxn modelId="{EA5F0CBE-E2F5-4F98-A2FB-931248B387E6}" srcId="{73DFD05A-B684-490A-8639-1CFEFA142B10}" destId="{A0310124-C778-425A-A209-C2E8BEA05202}" srcOrd="1" destOrd="0" parTransId="{82F5C379-285A-49DB-AA41-F4BF21159C84}" sibTransId="{29B780BF-8B1C-4B4D-9865-ADDA509AB894}"/>
    <dgm:cxn modelId="{B558B2E1-161A-4983-9D7D-4E1E442CF42D}" type="presOf" srcId="{73DFD05A-B684-490A-8639-1CFEFA142B10}" destId="{982E2050-0F35-44C9-B0F7-014EC9B98D01}" srcOrd="0" destOrd="0" presId="urn:microsoft.com/office/officeart/2005/8/layout/vList2"/>
    <dgm:cxn modelId="{6AC63C7E-D8AD-47AA-87AC-2314E133E77B}" type="presOf" srcId="{E6C20637-601F-4F4B-941C-13AA9308EF0D}" destId="{E54728E4-D60A-43CD-A836-263750A7944E}" srcOrd="0" destOrd="2" presId="urn:microsoft.com/office/officeart/2005/8/layout/vList2"/>
    <dgm:cxn modelId="{C6DEF36F-28FC-4EBF-A922-0C759D161CB0}" type="presOf" srcId="{547BBA8C-D809-4ECF-8B5B-EEE3D5207033}" destId="{E54728E4-D60A-43CD-A836-263750A7944E}" srcOrd="0" destOrd="0" presId="urn:microsoft.com/office/officeart/2005/8/layout/vList2"/>
    <dgm:cxn modelId="{B9B3AE92-4B44-4BBB-885C-AB4FC34ED741}" type="presParOf" srcId="{62EB2317-9BB8-4308-BC88-042CC51D4D0C}" destId="{982E2050-0F35-44C9-B0F7-014EC9B98D01}" srcOrd="0" destOrd="0" presId="urn:microsoft.com/office/officeart/2005/8/layout/vList2"/>
    <dgm:cxn modelId="{D938DE3B-EF0B-41AD-A90C-EAA7C8DCEC58}" type="presParOf" srcId="{62EB2317-9BB8-4308-BC88-042CC51D4D0C}" destId="{E54728E4-D60A-43CD-A836-263750A7944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8D72947-16EB-4086-9EE2-0B76A817980E}" type="doc">
      <dgm:prSet loTypeId="urn:microsoft.com/office/officeart/2005/8/layout/default#1" loCatId="list" qsTypeId="urn:microsoft.com/office/officeart/2005/8/quickstyle/simple1" qsCatId="simple" csTypeId="urn:microsoft.com/office/officeart/2005/8/colors/accent5_5" csCatId="accent5" phldr="1"/>
      <dgm:spPr/>
      <dgm:t>
        <a:bodyPr/>
        <a:lstStyle/>
        <a:p>
          <a:endParaRPr lang="es-ES"/>
        </a:p>
      </dgm:t>
    </dgm:pt>
    <dgm:pt modelId="{75381C6E-219F-443C-B678-AA450236B09A}">
      <dgm:prSet phldrT="[Texto]" custT="1"/>
      <dgm:spPr/>
      <dgm:t>
        <a:bodyPr/>
        <a:lstStyle/>
        <a:p>
          <a:r>
            <a:rPr lang="es-MX" sz="1400" b="1" dirty="0"/>
            <a:t>PROSPERA, Programa de Inclusión Social</a:t>
          </a:r>
          <a:endParaRPr lang="es-ES" sz="1400" b="1" dirty="0"/>
        </a:p>
      </dgm:t>
    </dgm:pt>
    <dgm:pt modelId="{6D9E8D44-A2EE-41B4-9727-E9E9A36F71C2}" type="parTrans" cxnId="{6F8C30AA-DD15-4104-A66E-E75991370E9F}">
      <dgm:prSet/>
      <dgm:spPr/>
      <dgm:t>
        <a:bodyPr/>
        <a:lstStyle/>
        <a:p>
          <a:endParaRPr lang="es-ES" sz="1400" b="1"/>
        </a:p>
      </dgm:t>
    </dgm:pt>
    <dgm:pt modelId="{79195305-10C1-4A60-B852-A9C22F9FE240}" type="sibTrans" cxnId="{6F8C30AA-DD15-4104-A66E-E75991370E9F}">
      <dgm:prSet/>
      <dgm:spPr/>
      <dgm:t>
        <a:bodyPr/>
        <a:lstStyle/>
        <a:p>
          <a:endParaRPr lang="es-ES" sz="1400" b="1"/>
        </a:p>
      </dgm:t>
    </dgm:pt>
    <dgm:pt modelId="{3974C2AD-90EF-452D-9B2A-400BC259E51D}">
      <dgm:prSet custT="1"/>
      <dgm:spPr/>
      <dgm:t>
        <a:bodyPr/>
        <a:lstStyle/>
        <a:p>
          <a:r>
            <a:rPr lang="es-MX" sz="1400" b="1" dirty="0"/>
            <a:t>programa seguro de vida para jefas de familia </a:t>
          </a:r>
        </a:p>
      </dgm:t>
    </dgm:pt>
    <dgm:pt modelId="{9E0DC1BF-769E-47D0-8D08-5AD46574CD17}" type="parTrans" cxnId="{ECFCDB58-8BB7-4931-AE1C-81E7701AE9F6}">
      <dgm:prSet/>
      <dgm:spPr/>
      <dgm:t>
        <a:bodyPr/>
        <a:lstStyle/>
        <a:p>
          <a:endParaRPr lang="es-ES" sz="1400" b="1"/>
        </a:p>
      </dgm:t>
    </dgm:pt>
    <dgm:pt modelId="{ABAE4E94-D9D3-48CC-A9F3-4014EA4AD847}" type="sibTrans" cxnId="{ECFCDB58-8BB7-4931-AE1C-81E7701AE9F6}">
      <dgm:prSet/>
      <dgm:spPr/>
      <dgm:t>
        <a:bodyPr/>
        <a:lstStyle/>
        <a:p>
          <a:endParaRPr lang="es-ES" sz="1400" b="1"/>
        </a:p>
      </dgm:t>
    </dgm:pt>
    <dgm:pt modelId="{88159E18-4385-4138-8F1B-DEDF2ADD7FFA}">
      <dgm:prSet custT="1"/>
      <dgm:spPr/>
      <dgm:t>
        <a:bodyPr/>
        <a:lstStyle/>
        <a:p>
          <a:r>
            <a:rPr lang="es-MX" sz="1400" b="1" dirty="0"/>
            <a:t>programa de apoyo alimentario </a:t>
          </a:r>
        </a:p>
      </dgm:t>
    </dgm:pt>
    <dgm:pt modelId="{D0F898A5-8A09-41AA-A309-C47486862801}" type="parTrans" cxnId="{A194C857-8374-4AC0-8C31-72B16B8BA8C5}">
      <dgm:prSet/>
      <dgm:spPr/>
      <dgm:t>
        <a:bodyPr/>
        <a:lstStyle/>
        <a:p>
          <a:endParaRPr lang="es-ES" sz="1400" b="1"/>
        </a:p>
      </dgm:t>
    </dgm:pt>
    <dgm:pt modelId="{4F3DA688-8D29-498A-854F-8CA69A837DA3}" type="sibTrans" cxnId="{A194C857-8374-4AC0-8C31-72B16B8BA8C5}">
      <dgm:prSet/>
      <dgm:spPr/>
      <dgm:t>
        <a:bodyPr/>
        <a:lstStyle/>
        <a:p>
          <a:endParaRPr lang="es-ES" sz="1400" b="1"/>
        </a:p>
      </dgm:t>
    </dgm:pt>
    <dgm:pt modelId="{0C4C1370-5F77-42CD-98DD-2D90DE9CC6AB}">
      <dgm:prSet custT="1"/>
      <dgm:spPr/>
      <dgm:t>
        <a:bodyPr/>
        <a:lstStyle/>
        <a:p>
          <a:r>
            <a:rPr lang="es-MX" sz="1400" b="1" dirty="0"/>
            <a:t>programa pensión para adultos mayores </a:t>
          </a:r>
        </a:p>
      </dgm:t>
    </dgm:pt>
    <dgm:pt modelId="{F39F502F-3841-47C5-BC85-1D8BA5C77399}" type="parTrans" cxnId="{1F87C32B-4DA0-4B84-B2CD-FD8595D3A5FA}">
      <dgm:prSet/>
      <dgm:spPr/>
      <dgm:t>
        <a:bodyPr/>
        <a:lstStyle/>
        <a:p>
          <a:endParaRPr lang="es-ES" sz="1400" b="1"/>
        </a:p>
      </dgm:t>
    </dgm:pt>
    <dgm:pt modelId="{1375F6CF-D213-4B88-A338-6E2D345EF8EC}" type="sibTrans" cxnId="{1F87C32B-4DA0-4B84-B2CD-FD8595D3A5FA}">
      <dgm:prSet/>
      <dgm:spPr/>
      <dgm:t>
        <a:bodyPr/>
        <a:lstStyle/>
        <a:p>
          <a:endParaRPr lang="es-ES" sz="1400" b="1"/>
        </a:p>
      </dgm:t>
    </dgm:pt>
    <dgm:pt modelId="{D0351F65-1953-40D4-94AB-88FA3C2B5B9A}">
      <dgm:prSet custT="1"/>
      <dgm:spPr/>
      <dgm:t>
        <a:bodyPr/>
        <a:lstStyle/>
        <a:p>
          <a:r>
            <a:rPr lang="es-MX" sz="1400" b="1" dirty="0"/>
            <a:t>programa de estancias infantiles para apoyar a madres trabajadoras (PEI)</a:t>
          </a:r>
        </a:p>
      </dgm:t>
    </dgm:pt>
    <dgm:pt modelId="{4F845B66-6A02-4902-92C8-F4878D0591BD}" type="parTrans" cxnId="{8DE27E9F-453C-4CEB-A232-0D874C89B788}">
      <dgm:prSet/>
      <dgm:spPr/>
      <dgm:t>
        <a:bodyPr/>
        <a:lstStyle/>
        <a:p>
          <a:endParaRPr lang="es-ES" sz="1400" b="1"/>
        </a:p>
      </dgm:t>
    </dgm:pt>
    <dgm:pt modelId="{FD8D024F-6878-4AE6-9EC1-C9A76EC7FDB9}" type="sibTrans" cxnId="{8DE27E9F-453C-4CEB-A232-0D874C89B788}">
      <dgm:prSet/>
      <dgm:spPr/>
      <dgm:t>
        <a:bodyPr/>
        <a:lstStyle/>
        <a:p>
          <a:endParaRPr lang="es-ES" sz="1400" b="1"/>
        </a:p>
      </dgm:t>
    </dgm:pt>
    <dgm:pt modelId="{68BD26C8-6B86-40CB-84E3-ED79A773BEB5}">
      <dgm:prSet custT="1"/>
      <dgm:spPr/>
      <dgm:t>
        <a:bodyPr/>
        <a:lstStyle/>
        <a:p>
          <a:r>
            <a:rPr lang="es-MX" sz="1400" b="1"/>
            <a:t>programa de abasto rural, a cargo de DICONSA, s. a. de c. v</a:t>
          </a:r>
        </a:p>
      </dgm:t>
    </dgm:pt>
    <dgm:pt modelId="{FF88EDD8-D786-4E7B-B387-4DA7C25604FF}" type="parTrans" cxnId="{C835C8AC-A665-4040-AE42-84E8BCFD326C}">
      <dgm:prSet/>
      <dgm:spPr/>
      <dgm:t>
        <a:bodyPr/>
        <a:lstStyle/>
        <a:p>
          <a:endParaRPr lang="es-ES" sz="1400" b="1"/>
        </a:p>
      </dgm:t>
    </dgm:pt>
    <dgm:pt modelId="{EE8359C5-7820-4CFE-8150-E85E4F4C5EFF}" type="sibTrans" cxnId="{C835C8AC-A665-4040-AE42-84E8BCFD326C}">
      <dgm:prSet/>
      <dgm:spPr/>
      <dgm:t>
        <a:bodyPr/>
        <a:lstStyle/>
        <a:p>
          <a:endParaRPr lang="es-ES" sz="1400" b="1"/>
        </a:p>
      </dgm:t>
    </dgm:pt>
    <dgm:pt modelId="{E4101219-0FFE-420E-811E-7A0374F2F793}">
      <dgm:prSet custT="1"/>
      <dgm:spPr/>
      <dgm:t>
        <a:bodyPr/>
        <a:lstStyle/>
        <a:p>
          <a:r>
            <a:rPr lang="es-MX" sz="1400" b="1" dirty="0"/>
            <a:t>programa de abasto social de leche, a cargo de LICONSA, S. A. DE C. V</a:t>
          </a:r>
        </a:p>
      </dgm:t>
    </dgm:pt>
    <dgm:pt modelId="{D79A8A5B-9484-40F2-8EE5-254700BDCE5D}" type="parTrans" cxnId="{1B8AAEFF-FDED-4067-8B7E-95337117F356}">
      <dgm:prSet/>
      <dgm:spPr/>
      <dgm:t>
        <a:bodyPr/>
        <a:lstStyle/>
        <a:p>
          <a:endParaRPr lang="es-ES" sz="1400" b="1"/>
        </a:p>
      </dgm:t>
    </dgm:pt>
    <dgm:pt modelId="{C209660B-97F9-421A-A0DD-E320CC236DED}" type="sibTrans" cxnId="{1B8AAEFF-FDED-4067-8B7E-95337117F356}">
      <dgm:prSet/>
      <dgm:spPr/>
      <dgm:t>
        <a:bodyPr/>
        <a:lstStyle/>
        <a:p>
          <a:endParaRPr lang="es-ES" sz="1400" b="1"/>
        </a:p>
      </dgm:t>
    </dgm:pt>
    <dgm:pt modelId="{20B0262E-063C-4B69-8CEB-5C7FAE01499D}">
      <dgm:prSet custT="1"/>
      <dgm:spPr/>
      <dgm:t>
        <a:bodyPr/>
        <a:lstStyle/>
        <a:p>
          <a:r>
            <a:rPr lang="es-MX" sz="1400" b="1"/>
            <a:t>instituto nacional de las personas adultas mayores (INAPAM)</a:t>
          </a:r>
        </a:p>
      </dgm:t>
    </dgm:pt>
    <dgm:pt modelId="{8315E04E-98CE-490F-85C7-69E36429E6B9}" type="parTrans" cxnId="{39E1139B-AE9B-46CC-A27A-E3F8800F936C}">
      <dgm:prSet/>
      <dgm:spPr/>
      <dgm:t>
        <a:bodyPr/>
        <a:lstStyle/>
        <a:p>
          <a:endParaRPr lang="es-ES" sz="1400" b="1"/>
        </a:p>
      </dgm:t>
    </dgm:pt>
    <dgm:pt modelId="{CC98DC15-8B73-4D6A-BB92-A75628317B90}" type="sibTrans" cxnId="{39E1139B-AE9B-46CC-A27A-E3F8800F936C}">
      <dgm:prSet/>
      <dgm:spPr/>
      <dgm:t>
        <a:bodyPr/>
        <a:lstStyle/>
        <a:p>
          <a:endParaRPr lang="es-ES" sz="1400" b="1"/>
        </a:p>
      </dgm:t>
    </dgm:pt>
    <dgm:pt modelId="{21739777-86CE-491F-989D-3A3AEC5354E3}">
      <dgm:prSet custT="1"/>
      <dgm:spPr/>
      <dgm:t>
        <a:bodyPr/>
        <a:lstStyle/>
        <a:p>
          <a:r>
            <a:rPr lang="es-MX" sz="1400" b="1"/>
            <a:t>programa de empleo temporal</a:t>
          </a:r>
        </a:p>
      </dgm:t>
    </dgm:pt>
    <dgm:pt modelId="{17AFF56D-0381-46D3-BA41-6E5293E1F7A5}" type="parTrans" cxnId="{9E3EE6E5-7BE5-40DA-A539-F44CDCFA1A8B}">
      <dgm:prSet/>
      <dgm:spPr/>
      <dgm:t>
        <a:bodyPr/>
        <a:lstStyle/>
        <a:p>
          <a:endParaRPr lang="es-ES" sz="1400" b="1"/>
        </a:p>
      </dgm:t>
    </dgm:pt>
    <dgm:pt modelId="{F4C5FA0B-4203-4705-9D5E-847E64381985}" type="sibTrans" cxnId="{9E3EE6E5-7BE5-40DA-A539-F44CDCFA1A8B}">
      <dgm:prSet/>
      <dgm:spPr/>
      <dgm:t>
        <a:bodyPr/>
        <a:lstStyle/>
        <a:p>
          <a:endParaRPr lang="es-ES" sz="1400" b="1"/>
        </a:p>
      </dgm:t>
    </dgm:pt>
    <dgm:pt modelId="{6B7704A7-C68C-4D99-B1AF-3A6465C57194}">
      <dgm:prSet custT="1"/>
      <dgm:spPr/>
      <dgm:t>
        <a:bodyPr/>
        <a:lstStyle/>
        <a:p>
          <a:r>
            <a:rPr lang="es-MX" sz="1400" b="1" dirty="0"/>
            <a:t>31 programa de apoyo a las instancias de mujeres en las entidades federativas para implementar y ejecutar programas de prevención de la violencia contra las mujeres (PAIMEF) </a:t>
          </a:r>
        </a:p>
      </dgm:t>
    </dgm:pt>
    <dgm:pt modelId="{1137A237-CA94-408B-AD62-230292D0D68F}" type="parTrans" cxnId="{27E6B05C-C4E2-4C71-90A0-2390BC1F9C0F}">
      <dgm:prSet/>
      <dgm:spPr/>
      <dgm:t>
        <a:bodyPr/>
        <a:lstStyle/>
        <a:p>
          <a:endParaRPr lang="es-ES" sz="1400" b="1"/>
        </a:p>
      </dgm:t>
    </dgm:pt>
    <dgm:pt modelId="{0C5415CE-729B-4480-A29E-D4893F632395}" type="sibTrans" cxnId="{27E6B05C-C4E2-4C71-90A0-2390BC1F9C0F}">
      <dgm:prSet/>
      <dgm:spPr/>
      <dgm:t>
        <a:bodyPr/>
        <a:lstStyle/>
        <a:p>
          <a:endParaRPr lang="es-ES" sz="1400" b="1"/>
        </a:p>
      </dgm:t>
    </dgm:pt>
    <dgm:pt modelId="{C41EE0C4-C702-47E4-81AB-2B34BFE3B035}">
      <dgm:prSet custT="1"/>
      <dgm:spPr/>
      <dgm:t>
        <a:bodyPr/>
        <a:lstStyle/>
        <a:p>
          <a:r>
            <a:rPr lang="es-MX" sz="1400" b="1"/>
            <a:t>33 programa de atención a jornaleros agrícolas</a:t>
          </a:r>
        </a:p>
      </dgm:t>
    </dgm:pt>
    <dgm:pt modelId="{195725EE-4E43-4440-A52D-AF3625ABFE92}" type="parTrans" cxnId="{A8D52069-6C6D-4992-87F9-61B3BE0CCCA7}">
      <dgm:prSet/>
      <dgm:spPr/>
      <dgm:t>
        <a:bodyPr/>
        <a:lstStyle/>
        <a:p>
          <a:endParaRPr lang="es-ES" sz="1400" b="1"/>
        </a:p>
      </dgm:t>
    </dgm:pt>
    <dgm:pt modelId="{23DF758F-A02D-4851-93A7-8598EC267174}" type="sibTrans" cxnId="{A8D52069-6C6D-4992-87F9-61B3BE0CCCA7}">
      <dgm:prSet/>
      <dgm:spPr/>
      <dgm:t>
        <a:bodyPr/>
        <a:lstStyle/>
        <a:p>
          <a:endParaRPr lang="es-ES" sz="1400" b="1"/>
        </a:p>
      </dgm:t>
    </dgm:pt>
    <dgm:pt modelId="{9CBD4589-FD8E-476C-9252-3AE04BC9F874}">
      <dgm:prSet custT="1"/>
      <dgm:spPr/>
      <dgm:t>
        <a:bodyPr/>
        <a:lstStyle/>
        <a:p>
          <a:r>
            <a:rPr lang="es-MX" sz="1400" b="1"/>
            <a:t>programa 3 x 1 para migrantes </a:t>
          </a:r>
        </a:p>
      </dgm:t>
    </dgm:pt>
    <dgm:pt modelId="{98053EEB-B386-4F23-B428-DE25FBC3A6E2}" type="parTrans" cxnId="{FB14DA18-4B57-4253-A585-06C2999DDC95}">
      <dgm:prSet/>
      <dgm:spPr/>
      <dgm:t>
        <a:bodyPr/>
        <a:lstStyle/>
        <a:p>
          <a:endParaRPr lang="es-ES" sz="1400" b="1"/>
        </a:p>
      </dgm:t>
    </dgm:pt>
    <dgm:pt modelId="{7FDB6375-007C-4E07-90AC-442EB310C466}" type="sibTrans" cxnId="{FB14DA18-4B57-4253-A585-06C2999DDC95}">
      <dgm:prSet/>
      <dgm:spPr/>
      <dgm:t>
        <a:bodyPr/>
        <a:lstStyle/>
        <a:p>
          <a:endParaRPr lang="es-ES" sz="1400" b="1"/>
        </a:p>
      </dgm:t>
    </dgm:pt>
    <dgm:pt modelId="{34A854C7-9623-4FAB-903E-20FE43B69DCA}">
      <dgm:prSet custT="1"/>
      <dgm:spPr/>
      <dgm:t>
        <a:bodyPr/>
        <a:lstStyle/>
        <a:p>
          <a:r>
            <a:rPr lang="es-MX" sz="1400" b="1"/>
            <a:t>fondo nacional para el fomento de las artesanías (FONART)</a:t>
          </a:r>
        </a:p>
      </dgm:t>
    </dgm:pt>
    <dgm:pt modelId="{BFAA1C95-F332-4593-B17B-20F853EB3DD9}" type="parTrans" cxnId="{603F57FF-A0E8-46FF-A4FE-B5D223ACD90F}">
      <dgm:prSet/>
      <dgm:spPr/>
      <dgm:t>
        <a:bodyPr/>
        <a:lstStyle/>
        <a:p>
          <a:endParaRPr lang="es-ES" sz="1400" b="1"/>
        </a:p>
      </dgm:t>
    </dgm:pt>
    <dgm:pt modelId="{199246A2-C3DE-4C52-A04C-073556DF866C}" type="sibTrans" cxnId="{603F57FF-A0E8-46FF-A4FE-B5D223ACD90F}">
      <dgm:prSet/>
      <dgm:spPr/>
      <dgm:t>
        <a:bodyPr/>
        <a:lstStyle/>
        <a:p>
          <a:endParaRPr lang="es-ES" sz="1400" b="1"/>
        </a:p>
      </dgm:t>
    </dgm:pt>
    <dgm:pt modelId="{75268CED-E8B1-418B-84BF-6C9C9469EC71}">
      <dgm:prSet custT="1"/>
      <dgm:spPr/>
      <dgm:t>
        <a:bodyPr/>
        <a:lstStyle/>
        <a:p>
          <a:r>
            <a:rPr lang="es-MX" sz="1400" b="1"/>
            <a:t>programa para el desarrollo de zonas prioritarias </a:t>
          </a:r>
        </a:p>
      </dgm:t>
    </dgm:pt>
    <dgm:pt modelId="{51129377-CE33-4166-879B-F321F68BD6DD}" type="parTrans" cxnId="{8D315AEB-FB95-415A-9CA4-D38673276099}">
      <dgm:prSet/>
      <dgm:spPr/>
      <dgm:t>
        <a:bodyPr/>
        <a:lstStyle/>
        <a:p>
          <a:endParaRPr lang="es-ES" sz="1400" b="1"/>
        </a:p>
      </dgm:t>
    </dgm:pt>
    <dgm:pt modelId="{91310C57-A538-4D83-AED8-DBB35CE533B3}" type="sibTrans" cxnId="{8D315AEB-FB95-415A-9CA4-D38673276099}">
      <dgm:prSet/>
      <dgm:spPr/>
      <dgm:t>
        <a:bodyPr/>
        <a:lstStyle/>
        <a:p>
          <a:endParaRPr lang="es-ES" sz="1400" b="1"/>
        </a:p>
      </dgm:t>
    </dgm:pt>
    <dgm:pt modelId="{F4C96A6B-99E1-4A70-BB1D-184BCDE9C945}">
      <dgm:prSet custT="1"/>
      <dgm:spPr/>
      <dgm:t>
        <a:bodyPr/>
        <a:lstStyle/>
        <a:p>
          <a:r>
            <a:rPr lang="es-MX" sz="1400" b="1"/>
            <a:t>programa de opciones productivas </a:t>
          </a:r>
        </a:p>
      </dgm:t>
    </dgm:pt>
    <dgm:pt modelId="{32DBAC22-222E-4E7D-B645-0C9F924B1771}" type="parTrans" cxnId="{7DB083BA-3D4F-440D-979A-7B30FCA5D794}">
      <dgm:prSet/>
      <dgm:spPr/>
      <dgm:t>
        <a:bodyPr/>
        <a:lstStyle/>
        <a:p>
          <a:endParaRPr lang="es-ES" sz="1400" b="1"/>
        </a:p>
      </dgm:t>
    </dgm:pt>
    <dgm:pt modelId="{D913FC10-4597-499F-817C-8910C2223241}" type="sibTrans" cxnId="{7DB083BA-3D4F-440D-979A-7B30FCA5D794}">
      <dgm:prSet/>
      <dgm:spPr/>
      <dgm:t>
        <a:bodyPr/>
        <a:lstStyle/>
        <a:p>
          <a:endParaRPr lang="es-ES" sz="1400" b="1"/>
        </a:p>
      </dgm:t>
    </dgm:pt>
    <dgm:pt modelId="{DA61C346-FD29-4EAB-B4C7-912DF5F140CD}">
      <dgm:prSet custT="1"/>
      <dgm:spPr/>
      <dgm:t>
        <a:bodyPr/>
        <a:lstStyle/>
        <a:p>
          <a:r>
            <a:rPr lang="es-MX" sz="1400" b="1"/>
            <a:t>programa de coinversión social</a:t>
          </a:r>
        </a:p>
      </dgm:t>
    </dgm:pt>
    <dgm:pt modelId="{C9715335-7944-4985-B345-915B79262FA1}" type="parTrans" cxnId="{50BF3B70-F334-482A-87FF-DE6586FF98D8}">
      <dgm:prSet/>
      <dgm:spPr/>
      <dgm:t>
        <a:bodyPr/>
        <a:lstStyle/>
        <a:p>
          <a:endParaRPr lang="es-ES" sz="1400" b="1"/>
        </a:p>
      </dgm:t>
    </dgm:pt>
    <dgm:pt modelId="{143DF199-AB7D-4EB6-AD0D-BAA9C0F0C389}" type="sibTrans" cxnId="{50BF3B70-F334-482A-87FF-DE6586FF98D8}">
      <dgm:prSet/>
      <dgm:spPr/>
      <dgm:t>
        <a:bodyPr/>
        <a:lstStyle/>
        <a:p>
          <a:endParaRPr lang="es-ES" sz="1400" b="1"/>
        </a:p>
      </dgm:t>
    </dgm:pt>
    <dgm:pt modelId="{362E9753-644F-4D57-A6A0-56E4DD4E0226}" type="pres">
      <dgm:prSet presAssocID="{78D72947-16EB-4086-9EE2-0B76A817980E}" presName="diagram" presStyleCnt="0">
        <dgm:presLayoutVars>
          <dgm:dir/>
          <dgm:resizeHandles val="exact"/>
        </dgm:presLayoutVars>
      </dgm:prSet>
      <dgm:spPr/>
      <dgm:t>
        <a:bodyPr/>
        <a:lstStyle/>
        <a:p>
          <a:endParaRPr lang="es-MX"/>
        </a:p>
      </dgm:t>
    </dgm:pt>
    <dgm:pt modelId="{F649E31E-5732-412E-9998-3BE0E5EE3037}" type="pres">
      <dgm:prSet presAssocID="{75381C6E-219F-443C-B678-AA450236B09A}" presName="node" presStyleLbl="node1" presStyleIdx="0" presStyleCnt="16">
        <dgm:presLayoutVars>
          <dgm:bulletEnabled val="1"/>
        </dgm:presLayoutVars>
      </dgm:prSet>
      <dgm:spPr/>
      <dgm:t>
        <a:bodyPr/>
        <a:lstStyle/>
        <a:p>
          <a:endParaRPr lang="es-MX"/>
        </a:p>
      </dgm:t>
    </dgm:pt>
    <dgm:pt modelId="{4C9FC690-E6B6-4B13-B1DF-51A85F61FBBA}" type="pres">
      <dgm:prSet presAssocID="{79195305-10C1-4A60-B852-A9C22F9FE240}" presName="sibTrans" presStyleCnt="0"/>
      <dgm:spPr/>
    </dgm:pt>
    <dgm:pt modelId="{15163B8D-5970-4BFD-98EA-231AA76EB068}" type="pres">
      <dgm:prSet presAssocID="{3974C2AD-90EF-452D-9B2A-400BC259E51D}" presName="node" presStyleLbl="node1" presStyleIdx="1" presStyleCnt="16">
        <dgm:presLayoutVars>
          <dgm:bulletEnabled val="1"/>
        </dgm:presLayoutVars>
      </dgm:prSet>
      <dgm:spPr/>
      <dgm:t>
        <a:bodyPr/>
        <a:lstStyle/>
        <a:p>
          <a:endParaRPr lang="es-MX"/>
        </a:p>
      </dgm:t>
    </dgm:pt>
    <dgm:pt modelId="{41836094-6175-4C05-A97F-DD97C0667CA6}" type="pres">
      <dgm:prSet presAssocID="{ABAE4E94-D9D3-48CC-A9F3-4014EA4AD847}" presName="sibTrans" presStyleCnt="0"/>
      <dgm:spPr/>
    </dgm:pt>
    <dgm:pt modelId="{77D50F14-427D-4BB6-A8B8-B4EC2AEBD19A}" type="pres">
      <dgm:prSet presAssocID="{88159E18-4385-4138-8F1B-DEDF2ADD7FFA}" presName="node" presStyleLbl="node1" presStyleIdx="2" presStyleCnt="16">
        <dgm:presLayoutVars>
          <dgm:bulletEnabled val="1"/>
        </dgm:presLayoutVars>
      </dgm:prSet>
      <dgm:spPr/>
      <dgm:t>
        <a:bodyPr/>
        <a:lstStyle/>
        <a:p>
          <a:endParaRPr lang="es-MX"/>
        </a:p>
      </dgm:t>
    </dgm:pt>
    <dgm:pt modelId="{D693AA5A-6880-4F70-92A3-4080B3F26337}" type="pres">
      <dgm:prSet presAssocID="{4F3DA688-8D29-498A-854F-8CA69A837DA3}" presName="sibTrans" presStyleCnt="0"/>
      <dgm:spPr/>
    </dgm:pt>
    <dgm:pt modelId="{D7E27B68-A39B-4E30-B509-0E7DE96C06A2}" type="pres">
      <dgm:prSet presAssocID="{0C4C1370-5F77-42CD-98DD-2D90DE9CC6AB}" presName="node" presStyleLbl="node1" presStyleIdx="3" presStyleCnt="16">
        <dgm:presLayoutVars>
          <dgm:bulletEnabled val="1"/>
        </dgm:presLayoutVars>
      </dgm:prSet>
      <dgm:spPr/>
      <dgm:t>
        <a:bodyPr/>
        <a:lstStyle/>
        <a:p>
          <a:endParaRPr lang="es-MX"/>
        </a:p>
      </dgm:t>
    </dgm:pt>
    <dgm:pt modelId="{918BE940-DC67-405B-A835-27E38B09B50B}" type="pres">
      <dgm:prSet presAssocID="{1375F6CF-D213-4B88-A338-6E2D345EF8EC}" presName="sibTrans" presStyleCnt="0"/>
      <dgm:spPr/>
    </dgm:pt>
    <dgm:pt modelId="{B4353650-759F-4488-A3F0-F8F40962241D}" type="pres">
      <dgm:prSet presAssocID="{D0351F65-1953-40D4-94AB-88FA3C2B5B9A}" presName="node" presStyleLbl="node1" presStyleIdx="4" presStyleCnt="16">
        <dgm:presLayoutVars>
          <dgm:bulletEnabled val="1"/>
        </dgm:presLayoutVars>
      </dgm:prSet>
      <dgm:spPr/>
      <dgm:t>
        <a:bodyPr/>
        <a:lstStyle/>
        <a:p>
          <a:endParaRPr lang="es-MX"/>
        </a:p>
      </dgm:t>
    </dgm:pt>
    <dgm:pt modelId="{4AEB50BF-AA93-4898-B735-2A11BD8D6A51}" type="pres">
      <dgm:prSet presAssocID="{FD8D024F-6878-4AE6-9EC1-C9A76EC7FDB9}" presName="sibTrans" presStyleCnt="0"/>
      <dgm:spPr/>
    </dgm:pt>
    <dgm:pt modelId="{723E9431-A7B3-4D8B-8D74-0E47C47C1C3B}" type="pres">
      <dgm:prSet presAssocID="{68BD26C8-6B86-40CB-84E3-ED79A773BEB5}" presName="node" presStyleLbl="node1" presStyleIdx="5" presStyleCnt="16">
        <dgm:presLayoutVars>
          <dgm:bulletEnabled val="1"/>
        </dgm:presLayoutVars>
      </dgm:prSet>
      <dgm:spPr/>
      <dgm:t>
        <a:bodyPr/>
        <a:lstStyle/>
        <a:p>
          <a:endParaRPr lang="es-MX"/>
        </a:p>
      </dgm:t>
    </dgm:pt>
    <dgm:pt modelId="{58A33334-FEB9-416C-AEAB-1835AAF45D41}" type="pres">
      <dgm:prSet presAssocID="{EE8359C5-7820-4CFE-8150-E85E4F4C5EFF}" presName="sibTrans" presStyleCnt="0"/>
      <dgm:spPr/>
    </dgm:pt>
    <dgm:pt modelId="{AF44638F-9CA8-4FB5-A4D3-9A876822ED40}" type="pres">
      <dgm:prSet presAssocID="{E4101219-0FFE-420E-811E-7A0374F2F793}" presName="node" presStyleLbl="node1" presStyleIdx="6" presStyleCnt="16">
        <dgm:presLayoutVars>
          <dgm:bulletEnabled val="1"/>
        </dgm:presLayoutVars>
      </dgm:prSet>
      <dgm:spPr/>
      <dgm:t>
        <a:bodyPr/>
        <a:lstStyle/>
        <a:p>
          <a:endParaRPr lang="es-MX"/>
        </a:p>
      </dgm:t>
    </dgm:pt>
    <dgm:pt modelId="{4FBD752F-8569-4F05-95F4-4AC3046045B3}" type="pres">
      <dgm:prSet presAssocID="{C209660B-97F9-421A-A0DD-E320CC236DED}" presName="sibTrans" presStyleCnt="0"/>
      <dgm:spPr/>
    </dgm:pt>
    <dgm:pt modelId="{650B624E-1505-474C-8908-CE565CC2EA3C}" type="pres">
      <dgm:prSet presAssocID="{20B0262E-063C-4B69-8CEB-5C7FAE01499D}" presName="node" presStyleLbl="node1" presStyleIdx="7" presStyleCnt="16">
        <dgm:presLayoutVars>
          <dgm:bulletEnabled val="1"/>
        </dgm:presLayoutVars>
      </dgm:prSet>
      <dgm:spPr/>
      <dgm:t>
        <a:bodyPr/>
        <a:lstStyle/>
        <a:p>
          <a:endParaRPr lang="es-MX"/>
        </a:p>
      </dgm:t>
    </dgm:pt>
    <dgm:pt modelId="{9D181C21-313B-4EE6-BC82-EC7B89CFFE2E}" type="pres">
      <dgm:prSet presAssocID="{CC98DC15-8B73-4D6A-BB92-A75628317B90}" presName="sibTrans" presStyleCnt="0"/>
      <dgm:spPr/>
    </dgm:pt>
    <dgm:pt modelId="{757E24B0-BDB7-4265-A2F4-D5321D1D7E32}" type="pres">
      <dgm:prSet presAssocID="{21739777-86CE-491F-989D-3A3AEC5354E3}" presName="node" presStyleLbl="node1" presStyleIdx="8" presStyleCnt="16">
        <dgm:presLayoutVars>
          <dgm:bulletEnabled val="1"/>
        </dgm:presLayoutVars>
      </dgm:prSet>
      <dgm:spPr/>
      <dgm:t>
        <a:bodyPr/>
        <a:lstStyle/>
        <a:p>
          <a:endParaRPr lang="es-MX"/>
        </a:p>
      </dgm:t>
    </dgm:pt>
    <dgm:pt modelId="{6C8EA9A9-1735-418E-B4C0-4B40A43C7CA9}" type="pres">
      <dgm:prSet presAssocID="{F4C5FA0B-4203-4705-9D5E-847E64381985}" presName="sibTrans" presStyleCnt="0"/>
      <dgm:spPr/>
    </dgm:pt>
    <dgm:pt modelId="{4D536A02-70BB-4A2E-8018-91EA100A51A6}" type="pres">
      <dgm:prSet presAssocID="{6B7704A7-C68C-4D99-B1AF-3A6465C57194}" presName="node" presStyleLbl="node1" presStyleIdx="9" presStyleCnt="16">
        <dgm:presLayoutVars>
          <dgm:bulletEnabled val="1"/>
        </dgm:presLayoutVars>
      </dgm:prSet>
      <dgm:spPr/>
      <dgm:t>
        <a:bodyPr/>
        <a:lstStyle/>
        <a:p>
          <a:endParaRPr lang="es-MX"/>
        </a:p>
      </dgm:t>
    </dgm:pt>
    <dgm:pt modelId="{28ADF912-C9D8-470A-9107-0E3B229FD058}" type="pres">
      <dgm:prSet presAssocID="{0C5415CE-729B-4480-A29E-D4893F632395}" presName="sibTrans" presStyleCnt="0"/>
      <dgm:spPr/>
    </dgm:pt>
    <dgm:pt modelId="{63160EA8-0411-4FEC-BEBF-C505BCD351EF}" type="pres">
      <dgm:prSet presAssocID="{C41EE0C4-C702-47E4-81AB-2B34BFE3B035}" presName="node" presStyleLbl="node1" presStyleIdx="10" presStyleCnt="16">
        <dgm:presLayoutVars>
          <dgm:bulletEnabled val="1"/>
        </dgm:presLayoutVars>
      </dgm:prSet>
      <dgm:spPr/>
      <dgm:t>
        <a:bodyPr/>
        <a:lstStyle/>
        <a:p>
          <a:endParaRPr lang="es-MX"/>
        </a:p>
      </dgm:t>
    </dgm:pt>
    <dgm:pt modelId="{96C18A97-43E6-432D-986F-768B063EAE0D}" type="pres">
      <dgm:prSet presAssocID="{23DF758F-A02D-4851-93A7-8598EC267174}" presName="sibTrans" presStyleCnt="0"/>
      <dgm:spPr/>
    </dgm:pt>
    <dgm:pt modelId="{473B4293-A323-483B-AECF-569EB5F6007C}" type="pres">
      <dgm:prSet presAssocID="{9CBD4589-FD8E-476C-9252-3AE04BC9F874}" presName="node" presStyleLbl="node1" presStyleIdx="11" presStyleCnt="16">
        <dgm:presLayoutVars>
          <dgm:bulletEnabled val="1"/>
        </dgm:presLayoutVars>
      </dgm:prSet>
      <dgm:spPr/>
      <dgm:t>
        <a:bodyPr/>
        <a:lstStyle/>
        <a:p>
          <a:endParaRPr lang="es-MX"/>
        </a:p>
      </dgm:t>
    </dgm:pt>
    <dgm:pt modelId="{70F82ACB-9E1E-4157-ADD2-F4F15CBF76FA}" type="pres">
      <dgm:prSet presAssocID="{7FDB6375-007C-4E07-90AC-442EB310C466}" presName="sibTrans" presStyleCnt="0"/>
      <dgm:spPr/>
    </dgm:pt>
    <dgm:pt modelId="{E7F7429F-6FCA-4E00-A386-B5EC5169E890}" type="pres">
      <dgm:prSet presAssocID="{34A854C7-9623-4FAB-903E-20FE43B69DCA}" presName="node" presStyleLbl="node1" presStyleIdx="12" presStyleCnt="16">
        <dgm:presLayoutVars>
          <dgm:bulletEnabled val="1"/>
        </dgm:presLayoutVars>
      </dgm:prSet>
      <dgm:spPr/>
      <dgm:t>
        <a:bodyPr/>
        <a:lstStyle/>
        <a:p>
          <a:endParaRPr lang="es-MX"/>
        </a:p>
      </dgm:t>
    </dgm:pt>
    <dgm:pt modelId="{7FC03906-ED08-443F-9F3C-723F58BFDC7B}" type="pres">
      <dgm:prSet presAssocID="{199246A2-C3DE-4C52-A04C-073556DF866C}" presName="sibTrans" presStyleCnt="0"/>
      <dgm:spPr/>
    </dgm:pt>
    <dgm:pt modelId="{8ED4FB07-08F1-415C-8A05-1327BD53E661}" type="pres">
      <dgm:prSet presAssocID="{75268CED-E8B1-418B-84BF-6C9C9469EC71}" presName="node" presStyleLbl="node1" presStyleIdx="13" presStyleCnt="16">
        <dgm:presLayoutVars>
          <dgm:bulletEnabled val="1"/>
        </dgm:presLayoutVars>
      </dgm:prSet>
      <dgm:spPr/>
      <dgm:t>
        <a:bodyPr/>
        <a:lstStyle/>
        <a:p>
          <a:endParaRPr lang="es-MX"/>
        </a:p>
      </dgm:t>
    </dgm:pt>
    <dgm:pt modelId="{44E55715-6041-4BC7-B4CD-52496FBFD288}" type="pres">
      <dgm:prSet presAssocID="{91310C57-A538-4D83-AED8-DBB35CE533B3}" presName="sibTrans" presStyleCnt="0"/>
      <dgm:spPr/>
    </dgm:pt>
    <dgm:pt modelId="{1E5A14F1-E180-465A-BF81-BA37FE9E56A8}" type="pres">
      <dgm:prSet presAssocID="{F4C96A6B-99E1-4A70-BB1D-184BCDE9C945}" presName="node" presStyleLbl="node1" presStyleIdx="14" presStyleCnt="16">
        <dgm:presLayoutVars>
          <dgm:bulletEnabled val="1"/>
        </dgm:presLayoutVars>
      </dgm:prSet>
      <dgm:spPr/>
      <dgm:t>
        <a:bodyPr/>
        <a:lstStyle/>
        <a:p>
          <a:endParaRPr lang="es-MX"/>
        </a:p>
      </dgm:t>
    </dgm:pt>
    <dgm:pt modelId="{27ADA52B-17F1-4E53-BBB8-7B1FB168757F}" type="pres">
      <dgm:prSet presAssocID="{D913FC10-4597-499F-817C-8910C2223241}" presName="sibTrans" presStyleCnt="0"/>
      <dgm:spPr/>
    </dgm:pt>
    <dgm:pt modelId="{35A11A9F-A209-446A-951E-A87D01964367}" type="pres">
      <dgm:prSet presAssocID="{DA61C346-FD29-4EAB-B4C7-912DF5F140CD}" presName="node" presStyleLbl="node1" presStyleIdx="15" presStyleCnt="16">
        <dgm:presLayoutVars>
          <dgm:bulletEnabled val="1"/>
        </dgm:presLayoutVars>
      </dgm:prSet>
      <dgm:spPr/>
      <dgm:t>
        <a:bodyPr/>
        <a:lstStyle/>
        <a:p>
          <a:endParaRPr lang="es-MX"/>
        </a:p>
      </dgm:t>
    </dgm:pt>
  </dgm:ptLst>
  <dgm:cxnLst>
    <dgm:cxn modelId="{9E3EE6E5-7BE5-40DA-A539-F44CDCFA1A8B}" srcId="{78D72947-16EB-4086-9EE2-0B76A817980E}" destId="{21739777-86CE-491F-989D-3A3AEC5354E3}" srcOrd="8" destOrd="0" parTransId="{17AFF56D-0381-46D3-BA41-6E5293E1F7A5}" sibTransId="{F4C5FA0B-4203-4705-9D5E-847E64381985}"/>
    <dgm:cxn modelId="{8DE27E9F-453C-4CEB-A232-0D874C89B788}" srcId="{78D72947-16EB-4086-9EE2-0B76A817980E}" destId="{D0351F65-1953-40D4-94AB-88FA3C2B5B9A}" srcOrd="4" destOrd="0" parTransId="{4F845B66-6A02-4902-92C8-F4878D0591BD}" sibTransId="{FD8D024F-6878-4AE6-9EC1-C9A76EC7FDB9}"/>
    <dgm:cxn modelId="{E211F54E-DFF2-4C37-B001-EDE91C9A797E}" type="presOf" srcId="{C41EE0C4-C702-47E4-81AB-2B34BFE3B035}" destId="{63160EA8-0411-4FEC-BEBF-C505BCD351EF}" srcOrd="0" destOrd="0" presId="urn:microsoft.com/office/officeart/2005/8/layout/default#1"/>
    <dgm:cxn modelId="{603F57FF-A0E8-46FF-A4FE-B5D223ACD90F}" srcId="{78D72947-16EB-4086-9EE2-0B76A817980E}" destId="{34A854C7-9623-4FAB-903E-20FE43B69DCA}" srcOrd="12" destOrd="0" parTransId="{BFAA1C95-F332-4593-B17B-20F853EB3DD9}" sibTransId="{199246A2-C3DE-4C52-A04C-073556DF866C}"/>
    <dgm:cxn modelId="{83C023D0-E60D-48E5-9B75-5456F5B906AC}" type="presOf" srcId="{78D72947-16EB-4086-9EE2-0B76A817980E}" destId="{362E9753-644F-4D57-A6A0-56E4DD4E0226}" srcOrd="0" destOrd="0" presId="urn:microsoft.com/office/officeart/2005/8/layout/default#1"/>
    <dgm:cxn modelId="{9B713B1A-5AEF-4AB6-81D4-1642EFC5ADC7}" type="presOf" srcId="{6B7704A7-C68C-4D99-B1AF-3A6465C57194}" destId="{4D536A02-70BB-4A2E-8018-91EA100A51A6}" srcOrd="0" destOrd="0" presId="urn:microsoft.com/office/officeart/2005/8/layout/default#1"/>
    <dgm:cxn modelId="{60383432-0F7D-4961-916C-3DA96EF6714A}" type="presOf" srcId="{D0351F65-1953-40D4-94AB-88FA3C2B5B9A}" destId="{B4353650-759F-4488-A3F0-F8F40962241D}" srcOrd="0" destOrd="0" presId="urn:microsoft.com/office/officeart/2005/8/layout/default#1"/>
    <dgm:cxn modelId="{1BA0E9CE-9CFD-4506-B6F6-BB03345EC09B}" type="presOf" srcId="{75381C6E-219F-443C-B678-AA450236B09A}" destId="{F649E31E-5732-412E-9998-3BE0E5EE3037}" srcOrd="0" destOrd="0" presId="urn:microsoft.com/office/officeart/2005/8/layout/default#1"/>
    <dgm:cxn modelId="{C835C8AC-A665-4040-AE42-84E8BCFD326C}" srcId="{78D72947-16EB-4086-9EE2-0B76A817980E}" destId="{68BD26C8-6B86-40CB-84E3-ED79A773BEB5}" srcOrd="5" destOrd="0" parTransId="{FF88EDD8-D786-4E7B-B387-4DA7C25604FF}" sibTransId="{EE8359C5-7820-4CFE-8150-E85E4F4C5EFF}"/>
    <dgm:cxn modelId="{ECFCDB58-8BB7-4931-AE1C-81E7701AE9F6}" srcId="{78D72947-16EB-4086-9EE2-0B76A817980E}" destId="{3974C2AD-90EF-452D-9B2A-400BC259E51D}" srcOrd="1" destOrd="0" parTransId="{9E0DC1BF-769E-47D0-8D08-5AD46574CD17}" sibTransId="{ABAE4E94-D9D3-48CC-A9F3-4014EA4AD847}"/>
    <dgm:cxn modelId="{F6A19F0E-96F6-455A-939F-95CB4DDB6518}" type="presOf" srcId="{75268CED-E8B1-418B-84BF-6C9C9469EC71}" destId="{8ED4FB07-08F1-415C-8A05-1327BD53E661}" srcOrd="0" destOrd="0" presId="urn:microsoft.com/office/officeart/2005/8/layout/default#1"/>
    <dgm:cxn modelId="{E6A67453-D5A0-4B1B-9627-253AC32894AB}" type="presOf" srcId="{20B0262E-063C-4B69-8CEB-5C7FAE01499D}" destId="{650B624E-1505-474C-8908-CE565CC2EA3C}" srcOrd="0" destOrd="0" presId="urn:microsoft.com/office/officeart/2005/8/layout/default#1"/>
    <dgm:cxn modelId="{6F8C30AA-DD15-4104-A66E-E75991370E9F}" srcId="{78D72947-16EB-4086-9EE2-0B76A817980E}" destId="{75381C6E-219F-443C-B678-AA450236B09A}" srcOrd="0" destOrd="0" parTransId="{6D9E8D44-A2EE-41B4-9727-E9E9A36F71C2}" sibTransId="{79195305-10C1-4A60-B852-A9C22F9FE240}"/>
    <dgm:cxn modelId="{1F87C32B-4DA0-4B84-B2CD-FD8595D3A5FA}" srcId="{78D72947-16EB-4086-9EE2-0B76A817980E}" destId="{0C4C1370-5F77-42CD-98DD-2D90DE9CC6AB}" srcOrd="3" destOrd="0" parTransId="{F39F502F-3841-47C5-BC85-1D8BA5C77399}" sibTransId="{1375F6CF-D213-4B88-A338-6E2D345EF8EC}"/>
    <dgm:cxn modelId="{7DB083BA-3D4F-440D-979A-7B30FCA5D794}" srcId="{78D72947-16EB-4086-9EE2-0B76A817980E}" destId="{F4C96A6B-99E1-4A70-BB1D-184BCDE9C945}" srcOrd="14" destOrd="0" parTransId="{32DBAC22-222E-4E7D-B645-0C9F924B1771}" sibTransId="{D913FC10-4597-499F-817C-8910C2223241}"/>
    <dgm:cxn modelId="{A8D52069-6C6D-4992-87F9-61B3BE0CCCA7}" srcId="{78D72947-16EB-4086-9EE2-0B76A817980E}" destId="{C41EE0C4-C702-47E4-81AB-2B34BFE3B035}" srcOrd="10" destOrd="0" parTransId="{195725EE-4E43-4440-A52D-AF3625ABFE92}" sibTransId="{23DF758F-A02D-4851-93A7-8598EC267174}"/>
    <dgm:cxn modelId="{1127A6D2-0E12-4187-9A33-1DC7D182F10A}" type="presOf" srcId="{21739777-86CE-491F-989D-3A3AEC5354E3}" destId="{757E24B0-BDB7-4265-A2F4-D5321D1D7E32}" srcOrd="0" destOrd="0" presId="urn:microsoft.com/office/officeart/2005/8/layout/default#1"/>
    <dgm:cxn modelId="{8D315AEB-FB95-415A-9CA4-D38673276099}" srcId="{78D72947-16EB-4086-9EE2-0B76A817980E}" destId="{75268CED-E8B1-418B-84BF-6C9C9469EC71}" srcOrd="13" destOrd="0" parTransId="{51129377-CE33-4166-879B-F321F68BD6DD}" sibTransId="{91310C57-A538-4D83-AED8-DBB35CE533B3}"/>
    <dgm:cxn modelId="{C15A2F89-FB6D-46BA-A9BB-4B514ABBBF1D}" type="presOf" srcId="{E4101219-0FFE-420E-811E-7A0374F2F793}" destId="{AF44638F-9CA8-4FB5-A4D3-9A876822ED40}" srcOrd="0" destOrd="0" presId="urn:microsoft.com/office/officeart/2005/8/layout/default#1"/>
    <dgm:cxn modelId="{A194C857-8374-4AC0-8C31-72B16B8BA8C5}" srcId="{78D72947-16EB-4086-9EE2-0B76A817980E}" destId="{88159E18-4385-4138-8F1B-DEDF2ADD7FFA}" srcOrd="2" destOrd="0" parTransId="{D0F898A5-8A09-41AA-A309-C47486862801}" sibTransId="{4F3DA688-8D29-498A-854F-8CA69A837DA3}"/>
    <dgm:cxn modelId="{11F254E2-E97E-497B-9007-A6C105DE447C}" type="presOf" srcId="{68BD26C8-6B86-40CB-84E3-ED79A773BEB5}" destId="{723E9431-A7B3-4D8B-8D74-0E47C47C1C3B}" srcOrd="0" destOrd="0" presId="urn:microsoft.com/office/officeart/2005/8/layout/default#1"/>
    <dgm:cxn modelId="{5B29C1B4-AA37-43FC-B3BF-902D57AFB168}" type="presOf" srcId="{0C4C1370-5F77-42CD-98DD-2D90DE9CC6AB}" destId="{D7E27B68-A39B-4E30-B509-0E7DE96C06A2}" srcOrd="0" destOrd="0" presId="urn:microsoft.com/office/officeart/2005/8/layout/default#1"/>
    <dgm:cxn modelId="{6654B887-D944-400A-9020-9FE3CC2C3440}" type="presOf" srcId="{DA61C346-FD29-4EAB-B4C7-912DF5F140CD}" destId="{35A11A9F-A209-446A-951E-A87D01964367}" srcOrd="0" destOrd="0" presId="urn:microsoft.com/office/officeart/2005/8/layout/default#1"/>
    <dgm:cxn modelId="{E35C5A8C-B212-4809-A4DC-FDC83BC87B62}" type="presOf" srcId="{9CBD4589-FD8E-476C-9252-3AE04BC9F874}" destId="{473B4293-A323-483B-AECF-569EB5F6007C}" srcOrd="0" destOrd="0" presId="urn:microsoft.com/office/officeart/2005/8/layout/default#1"/>
    <dgm:cxn modelId="{FB14DA18-4B57-4253-A585-06C2999DDC95}" srcId="{78D72947-16EB-4086-9EE2-0B76A817980E}" destId="{9CBD4589-FD8E-476C-9252-3AE04BC9F874}" srcOrd="11" destOrd="0" parTransId="{98053EEB-B386-4F23-B428-DE25FBC3A6E2}" sibTransId="{7FDB6375-007C-4E07-90AC-442EB310C466}"/>
    <dgm:cxn modelId="{1EB75DA8-C840-423D-B616-4CB26D11D5CA}" type="presOf" srcId="{34A854C7-9623-4FAB-903E-20FE43B69DCA}" destId="{E7F7429F-6FCA-4E00-A386-B5EC5169E890}" srcOrd="0" destOrd="0" presId="urn:microsoft.com/office/officeart/2005/8/layout/default#1"/>
    <dgm:cxn modelId="{DDF458CE-F37E-4AC6-AE4E-DCD99F3DAB7C}" type="presOf" srcId="{F4C96A6B-99E1-4A70-BB1D-184BCDE9C945}" destId="{1E5A14F1-E180-465A-BF81-BA37FE9E56A8}" srcOrd="0" destOrd="0" presId="urn:microsoft.com/office/officeart/2005/8/layout/default#1"/>
    <dgm:cxn modelId="{1B8AAEFF-FDED-4067-8B7E-95337117F356}" srcId="{78D72947-16EB-4086-9EE2-0B76A817980E}" destId="{E4101219-0FFE-420E-811E-7A0374F2F793}" srcOrd="6" destOrd="0" parTransId="{D79A8A5B-9484-40F2-8EE5-254700BDCE5D}" sibTransId="{C209660B-97F9-421A-A0DD-E320CC236DED}"/>
    <dgm:cxn modelId="{39E1139B-AE9B-46CC-A27A-E3F8800F936C}" srcId="{78D72947-16EB-4086-9EE2-0B76A817980E}" destId="{20B0262E-063C-4B69-8CEB-5C7FAE01499D}" srcOrd="7" destOrd="0" parTransId="{8315E04E-98CE-490F-85C7-69E36429E6B9}" sibTransId="{CC98DC15-8B73-4D6A-BB92-A75628317B90}"/>
    <dgm:cxn modelId="{50BF3B70-F334-482A-87FF-DE6586FF98D8}" srcId="{78D72947-16EB-4086-9EE2-0B76A817980E}" destId="{DA61C346-FD29-4EAB-B4C7-912DF5F140CD}" srcOrd="15" destOrd="0" parTransId="{C9715335-7944-4985-B345-915B79262FA1}" sibTransId="{143DF199-AB7D-4EB6-AD0D-BAA9C0F0C389}"/>
    <dgm:cxn modelId="{B7287DAC-4687-4D31-9B60-28C44F8F1EC3}" type="presOf" srcId="{88159E18-4385-4138-8F1B-DEDF2ADD7FFA}" destId="{77D50F14-427D-4BB6-A8B8-B4EC2AEBD19A}" srcOrd="0" destOrd="0" presId="urn:microsoft.com/office/officeart/2005/8/layout/default#1"/>
    <dgm:cxn modelId="{27E6B05C-C4E2-4C71-90A0-2390BC1F9C0F}" srcId="{78D72947-16EB-4086-9EE2-0B76A817980E}" destId="{6B7704A7-C68C-4D99-B1AF-3A6465C57194}" srcOrd="9" destOrd="0" parTransId="{1137A237-CA94-408B-AD62-230292D0D68F}" sibTransId="{0C5415CE-729B-4480-A29E-D4893F632395}"/>
    <dgm:cxn modelId="{4829C22C-1D76-48F2-B143-FD9C8483B03F}" type="presOf" srcId="{3974C2AD-90EF-452D-9B2A-400BC259E51D}" destId="{15163B8D-5970-4BFD-98EA-231AA76EB068}" srcOrd="0" destOrd="0" presId="urn:microsoft.com/office/officeart/2005/8/layout/default#1"/>
    <dgm:cxn modelId="{E610B04B-C3A7-4102-ABAA-08BA6692029C}" type="presParOf" srcId="{362E9753-644F-4D57-A6A0-56E4DD4E0226}" destId="{F649E31E-5732-412E-9998-3BE0E5EE3037}" srcOrd="0" destOrd="0" presId="urn:microsoft.com/office/officeart/2005/8/layout/default#1"/>
    <dgm:cxn modelId="{EB02E241-08E0-42F5-A29A-BB539BD3E160}" type="presParOf" srcId="{362E9753-644F-4D57-A6A0-56E4DD4E0226}" destId="{4C9FC690-E6B6-4B13-B1DF-51A85F61FBBA}" srcOrd="1" destOrd="0" presId="urn:microsoft.com/office/officeart/2005/8/layout/default#1"/>
    <dgm:cxn modelId="{B57649D7-378C-4D62-A4E6-4324A651A20F}" type="presParOf" srcId="{362E9753-644F-4D57-A6A0-56E4DD4E0226}" destId="{15163B8D-5970-4BFD-98EA-231AA76EB068}" srcOrd="2" destOrd="0" presId="urn:microsoft.com/office/officeart/2005/8/layout/default#1"/>
    <dgm:cxn modelId="{6718DD55-FDCF-4619-B6DA-613965E3F4C8}" type="presParOf" srcId="{362E9753-644F-4D57-A6A0-56E4DD4E0226}" destId="{41836094-6175-4C05-A97F-DD97C0667CA6}" srcOrd="3" destOrd="0" presId="urn:microsoft.com/office/officeart/2005/8/layout/default#1"/>
    <dgm:cxn modelId="{5DB91ACE-5178-4C7F-A0AA-4F59D4C34561}" type="presParOf" srcId="{362E9753-644F-4D57-A6A0-56E4DD4E0226}" destId="{77D50F14-427D-4BB6-A8B8-B4EC2AEBD19A}" srcOrd="4" destOrd="0" presId="urn:microsoft.com/office/officeart/2005/8/layout/default#1"/>
    <dgm:cxn modelId="{F1DB266B-D2FB-4CB7-9BFE-9868FB3FC69D}" type="presParOf" srcId="{362E9753-644F-4D57-A6A0-56E4DD4E0226}" destId="{D693AA5A-6880-4F70-92A3-4080B3F26337}" srcOrd="5" destOrd="0" presId="urn:microsoft.com/office/officeart/2005/8/layout/default#1"/>
    <dgm:cxn modelId="{367FFB54-C9D5-480C-AF23-AC651C7FA2F2}" type="presParOf" srcId="{362E9753-644F-4D57-A6A0-56E4DD4E0226}" destId="{D7E27B68-A39B-4E30-B509-0E7DE96C06A2}" srcOrd="6" destOrd="0" presId="urn:microsoft.com/office/officeart/2005/8/layout/default#1"/>
    <dgm:cxn modelId="{203BA50F-1FE8-4CEA-B074-1280019E8F1F}" type="presParOf" srcId="{362E9753-644F-4D57-A6A0-56E4DD4E0226}" destId="{918BE940-DC67-405B-A835-27E38B09B50B}" srcOrd="7" destOrd="0" presId="urn:microsoft.com/office/officeart/2005/8/layout/default#1"/>
    <dgm:cxn modelId="{AF8E4D72-9E58-4087-92B6-B889195A3468}" type="presParOf" srcId="{362E9753-644F-4D57-A6A0-56E4DD4E0226}" destId="{B4353650-759F-4488-A3F0-F8F40962241D}" srcOrd="8" destOrd="0" presId="urn:microsoft.com/office/officeart/2005/8/layout/default#1"/>
    <dgm:cxn modelId="{463FA9CF-31BD-4607-A3D6-C54B13D81AFD}" type="presParOf" srcId="{362E9753-644F-4D57-A6A0-56E4DD4E0226}" destId="{4AEB50BF-AA93-4898-B735-2A11BD8D6A51}" srcOrd="9" destOrd="0" presId="urn:microsoft.com/office/officeart/2005/8/layout/default#1"/>
    <dgm:cxn modelId="{E754EDBA-EE39-4A0A-A94C-74CCA97F79BB}" type="presParOf" srcId="{362E9753-644F-4D57-A6A0-56E4DD4E0226}" destId="{723E9431-A7B3-4D8B-8D74-0E47C47C1C3B}" srcOrd="10" destOrd="0" presId="urn:microsoft.com/office/officeart/2005/8/layout/default#1"/>
    <dgm:cxn modelId="{CE6F7DDA-7993-42EF-BFC1-9EE5372739AA}" type="presParOf" srcId="{362E9753-644F-4D57-A6A0-56E4DD4E0226}" destId="{58A33334-FEB9-416C-AEAB-1835AAF45D41}" srcOrd="11" destOrd="0" presId="urn:microsoft.com/office/officeart/2005/8/layout/default#1"/>
    <dgm:cxn modelId="{E664C2D7-B5EE-4B6D-979B-16CDD12BFC31}" type="presParOf" srcId="{362E9753-644F-4D57-A6A0-56E4DD4E0226}" destId="{AF44638F-9CA8-4FB5-A4D3-9A876822ED40}" srcOrd="12" destOrd="0" presId="urn:microsoft.com/office/officeart/2005/8/layout/default#1"/>
    <dgm:cxn modelId="{4438B0FF-4C76-4F3F-9CC0-43694D518C1F}" type="presParOf" srcId="{362E9753-644F-4D57-A6A0-56E4DD4E0226}" destId="{4FBD752F-8569-4F05-95F4-4AC3046045B3}" srcOrd="13" destOrd="0" presId="urn:microsoft.com/office/officeart/2005/8/layout/default#1"/>
    <dgm:cxn modelId="{C12D5D06-5F1B-48B7-9A0C-7D43F6727288}" type="presParOf" srcId="{362E9753-644F-4D57-A6A0-56E4DD4E0226}" destId="{650B624E-1505-474C-8908-CE565CC2EA3C}" srcOrd="14" destOrd="0" presId="urn:microsoft.com/office/officeart/2005/8/layout/default#1"/>
    <dgm:cxn modelId="{BD4984B4-3F2B-4471-A34C-26A6CF3C7D06}" type="presParOf" srcId="{362E9753-644F-4D57-A6A0-56E4DD4E0226}" destId="{9D181C21-313B-4EE6-BC82-EC7B89CFFE2E}" srcOrd="15" destOrd="0" presId="urn:microsoft.com/office/officeart/2005/8/layout/default#1"/>
    <dgm:cxn modelId="{8F356347-3CB7-44A2-9D2E-2A9CA4E539E6}" type="presParOf" srcId="{362E9753-644F-4D57-A6A0-56E4DD4E0226}" destId="{757E24B0-BDB7-4265-A2F4-D5321D1D7E32}" srcOrd="16" destOrd="0" presId="urn:microsoft.com/office/officeart/2005/8/layout/default#1"/>
    <dgm:cxn modelId="{670AE18C-B136-423C-AFC5-3464764D45B7}" type="presParOf" srcId="{362E9753-644F-4D57-A6A0-56E4DD4E0226}" destId="{6C8EA9A9-1735-418E-B4C0-4B40A43C7CA9}" srcOrd="17" destOrd="0" presId="urn:microsoft.com/office/officeart/2005/8/layout/default#1"/>
    <dgm:cxn modelId="{582E5C0E-BB86-40A9-A87B-AB517B585316}" type="presParOf" srcId="{362E9753-644F-4D57-A6A0-56E4DD4E0226}" destId="{4D536A02-70BB-4A2E-8018-91EA100A51A6}" srcOrd="18" destOrd="0" presId="urn:microsoft.com/office/officeart/2005/8/layout/default#1"/>
    <dgm:cxn modelId="{89FC5746-A546-4712-A48B-40CDAB2991AD}" type="presParOf" srcId="{362E9753-644F-4D57-A6A0-56E4DD4E0226}" destId="{28ADF912-C9D8-470A-9107-0E3B229FD058}" srcOrd="19" destOrd="0" presId="urn:microsoft.com/office/officeart/2005/8/layout/default#1"/>
    <dgm:cxn modelId="{F82A8A84-B275-44B2-B3F7-CB818627F786}" type="presParOf" srcId="{362E9753-644F-4D57-A6A0-56E4DD4E0226}" destId="{63160EA8-0411-4FEC-BEBF-C505BCD351EF}" srcOrd="20" destOrd="0" presId="urn:microsoft.com/office/officeart/2005/8/layout/default#1"/>
    <dgm:cxn modelId="{CA58383A-9A68-4832-ACB3-A1F94C287948}" type="presParOf" srcId="{362E9753-644F-4D57-A6A0-56E4DD4E0226}" destId="{96C18A97-43E6-432D-986F-768B063EAE0D}" srcOrd="21" destOrd="0" presId="urn:microsoft.com/office/officeart/2005/8/layout/default#1"/>
    <dgm:cxn modelId="{997B072E-9256-4998-8BAF-BDA564671FC6}" type="presParOf" srcId="{362E9753-644F-4D57-A6A0-56E4DD4E0226}" destId="{473B4293-A323-483B-AECF-569EB5F6007C}" srcOrd="22" destOrd="0" presId="urn:microsoft.com/office/officeart/2005/8/layout/default#1"/>
    <dgm:cxn modelId="{1320E615-C525-492D-9F58-2BAA9E33917E}" type="presParOf" srcId="{362E9753-644F-4D57-A6A0-56E4DD4E0226}" destId="{70F82ACB-9E1E-4157-ADD2-F4F15CBF76FA}" srcOrd="23" destOrd="0" presId="urn:microsoft.com/office/officeart/2005/8/layout/default#1"/>
    <dgm:cxn modelId="{2A153864-D46B-41C7-B905-527740D19294}" type="presParOf" srcId="{362E9753-644F-4D57-A6A0-56E4DD4E0226}" destId="{E7F7429F-6FCA-4E00-A386-B5EC5169E890}" srcOrd="24" destOrd="0" presId="urn:microsoft.com/office/officeart/2005/8/layout/default#1"/>
    <dgm:cxn modelId="{EDC15F4C-9293-4286-B73B-C4AC0FD04670}" type="presParOf" srcId="{362E9753-644F-4D57-A6A0-56E4DD4E0226}" destId="{7FC03906-ED08-443F-9F3C-723F58BFDC7B}" srcOrd="25" destOrd="0" presId="urn:microsoft.com/office/officeart/2005/8/layout/default#1"/>
    <dgm:cxn modelId="{2357B755-5D07-49A1-B19F-83D69760FE86}" type="presParOf" srcId="{362E9753-644F-4D57-A6A0-56E4DD4E0226}" destId="{8ED4FB07-08F1-415C-8A05-1327BD53E661}" srcOrd="26" destOrd="0" presId="urn:microsoft.com/office/officeart/2005/8/layout/default#1"/>
    <dgm:cxn modelId="{642F82AC-05FD-4526-B20E-3604064D0D58}" type="presParOf" srcId="{362E9753-644F-4D57-A6A0-56E4DD4E0226}" destId="{44E55715-6041-4BC7-B4CD-52496FBFD288}" srcOrd="27" destOrd="0" presId="urn:microsoft.com/office/officeart/2005/8/layout/default#1"/>
    <dgm:cxn modelId="{FC27EE0C-A0EA-459A-940A-0B93D3473646}" type="presParOf" srcId="{362E9753-644F-4D57-A6A0-56E4DD4E0226}" destId="{1E5A14F1-E180-465A-BF81-BA37FE9E56A8}" srcOrd="28" destOrd="0" presId="urn:microsoft.com/office/officeart/2005/8/layout/default#1"/>
    <dgm:cxn modelId="{787F6DC3-47A3-4751-89A6-B892897D98C3}" type="presParOf" srcId="{362E9753-644F-4D57-A6A0-56E4DD4E0226}" destId="{27ADA52B-17F1-4E53-BBB8-7B1FB168757F}" srcOrd="29" destOrd="0" presId="urn:microsoft.com/office/officeart/2005/8/layout/default#1"/>
    <dgm:cxn modelId="{07E446FD-0E80-4CE5-A6D4-12A2F49B85C0}" type="presParOf" srcId="{362E9753-644F-4D57-A6A0-56E4DD4E0226}" destId="{35A11A9F-A209-446A-951E-A87D01964367}" srcOrd="3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5F4B70-BB7F-43A0-B64E-8DA780B70A5B}" type="doc">
      <dgm:prSet loTypeId="urn:microsoft.com/office/officeart/2008/layout/BubblePictureList" loCatId="picture" qsTypeId="urn:microsoft.com/office/officeart/2005/8/quickstyle/3d2" qsCatId="3D" csTypeId="urn:microsoft.com/office/officeart/2005/8/colors/colorful5" csCatId="colorful" phldr="1"/>
      <dgm:spPr/>
      <dgm:t>
        <a:bodyPr/>
        <a:lstStyle/>
        <a:p>
          <a:endParaRPr lang="es-MX"/>
        </a:p>
      </dgm:t>
    </dgm:pt>
    <dgm:pt modelId="{6AABD592-69B5-4C38-8755-D58B46E666CB}">
      <dgm:prSet phldrT="[Texto]" custT="1"/>
      <dgm:spPr/>
      <dgm:t>
        <a:bodyPr/>
        <a:lstStyle/>
        <a:p>
          <a:r>
            <a:rPr lang="es-MX" sz="3200" b="1" cap="none" spc="0" dirty="0">
              <a:ln w="11430"/>
              <a:effectLst>
                <a:outerShdw blurRad="50800" dist="39000" dir="5460000" algn="tl">
                  <a:srgbClr val="000000">
                    <a:alpha val="38000"/>
                  </a:srgbClr>
                </a:outerShdw>
              </a:effectLst>
            </a:rPr>
            <a:t>Elementos del Estado</a:t>
          </a:r>
        </a:p>
      </dgm:t>
    </dgm:pt>
    <dgm:pt modelId="{6800F3AA-B92D-4FEF-A77E-81EE65F70700}" type="parTrans" cxnId="{43C86FF8-9F70-43BB-8D48-E4512391E192}">
      <dgm:prSet/>
      <dgm:spPr/>
      <dgm:t>
        <a:bodyPr/>
        <a:lstStyle/>
        <a:p>
          <a:endParaRPr lang="es-MX"/>
        </a:p>
      </dgm:t>
    </dgm:pt>
    <dgm:pt modelId="{04D95D8E-EC37-445F-A6EC-2BF9368782FA}" type="sibTrans" cxnId="{43C86FF8-9F70-43BB-8D48-E4512391E19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dgm:spPr>
      <dgm:t>
        <a:bodyPr/>
        <a:lstStyle/>
        <a:p>
          <a:endParaRPr lang="es-MX"/>
        </a:p>
      </dgm:t>
    </dgm:pt>
    <dgm:pt modelId="{19A9AF0E-873B-42A0-AADC-BF705F33421E}">
      <dgm:prSet phldrT="[Texto]" custT="1"/>
      <dgm:spPr/>
      <dgm:t>
        <a:bodyPr/>
        <a:lstStyle/>
        <a:p>
          <a:pPr algn="just"/>
          <a:r>
            <a:rPr lang="es-MX" sz="1800" b="1" cap="none" spc="0" dirty="0">
              <a:ln w="11430"/>
              <a:effectLst>
                <a:outerShdw blurRad="50800" dist="39000" dir="5460000" algn="tl">
                  <a:srgbClr val="000000">
                    <a:alpha val="38000"/>
                  </a:srgbClr>
                </a:outerShdw>
              </a:effectLst>
            </a:rPr>
            <a:t>Sociedad Humana</a:t>
          </a:r>
        </a:p>
        <a:p>
          <a:pPr algn="just"/>
          <a:r>
            <a:rPr lang="es-MX" sz="1800" b="1" cap="none" spc="0" dirty="0">
              <a:ln w="11430"/>
              <a:effectLst>
                <a:outerShdw blurRad="50800" dist="39000" dir="5460000" algn="tl">
                  <a:srgbClr val="000000">
                    <a:alpha val="38000"/>
                  </a:srgbClr>
                </a:outerShdw>
              </a:effectLst>
            </a:rPr>
            <a:t>Interacción reciproca de individuos con la intención de lograr un bien para todos los miembros.</a:t>
          </a:r>
        </a:p>
      </dgm:t>
    </dgm:pt>
    <dgm:pt modelId="{3269CBFB-7AF6-4AD8-AE23-FC04FF2BF0D6}" type="parTrans" cxnId="{62A4161B-7AC2-4C7D-96C7-DD5ED5629291}">
      <dgm:prSet/>
      <dgm:spPr/>
      <dgm:t>
        <a:bodyPr/>
        <a:lstStyle/>
        <a:p>
          <a:endParaRPr lang="es-MX"/>
        </a:p>
      </dgm:t>
    </dgm:pt>
    <dgm:pt modelId="{ABD12684-621E-4AD7-951A-B848117E7C98}" type="sibTrans" cxnId="{62A4161B-7AC2-4C7D-96C7-DD5ED5629291}">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dgm:spPr>
      <dgm:t>
        <a:bodyPr/>
        <a:lstStyle/>
        <a:p>
          <a:endParaRPr lang="es-MX"/>
        </a:p>
      </dgm:t>
    </dgm:pt>
    <dgm:pt modelId="{1445A52D-2B8B-4A78-95A7-88ACC5ADAD1C}">
      <dgm:prSet phldrT="[Texto]" custT="1"/>
      <dgm:spPr/>
      <dgm:t>
        <a:bodyPr/>
        <a:lstStyle/>
        <a:p>
          <a:pPr algn="just"/>
          <a:r>
            <a:rPr lang="es-MX" sz="1800" b="1" cap="none" spc="0" dirty="0">
              <a:ln w="11430"/>
              <a:effectLst>
                <a:outerShdw blurRad="50800" dist="39000" dir="5460000" algn="tl">
                  <a:srgbClr val="000000">
                    <a:alpha val="38000"/>
                  </a:srgbClr>
                </a:outerShdw>
              </a:effectLst>
            </a:rPr>
            <a:t>Territorio</a:t>
          </a:r>
        </a:p>
        <a:p>
          <a:pPr algn="just"/>
          <a:r>
            <a:rPr lang="es-MX" sz="1800" b="1" cap="none" spc="0" dirty="0">
              <a:ln w="11430"/>
              <a:effectLst>
                <a:outerShdw blurRad="50800" dist="39000" dir="5460000" algn="tl">
                  <a:srgbClr val="000000">
                    <a:alpha val="38000"/>
                  </a:srgbClr>
                </a:outerShdw>
              </a:effectLst>
            </a:rPr>
            <a:t>Base que proporciona materiales para satisfacción de necesidades.</a:t>
          </a:r>
        </a:p>
      </dgm:t>
    </dgm:pt>
    <dgm:pt modelId="{4CCAF466-477A-4D1D-8F60-D37C4A073F74}" type="parTrans" cxnId="{FC192C46-9218-4F8D-9936-7BEA0A8871BD}">
      <dgm:prSet/>
      <dgm:spPr/>
      <dgm:t>
        <a:bodyPr/>
        <a:lstStyle/>
        <a:p>
          <a:endParaRPr lang="es-MX"/>
        </a:p>
      </dgm:t>
    </dgm:pt>
    <dgm:pt modelId="{26F5B9F1-B38B-4E65-BC22-A9C156250789}" type="sibTrans" cxnId="{FC192C46-9218-4F8D-9936-7BEA0A8871BD}">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F42DF64A-6A88-41DD-92FF-8E10C95F46E1}">
      <dgm:prSet phldrT="[Texto]" custT="1"/>
      <dgm:spPr/>
      <dgm:t>
        <a:bodyPr/>
        <a:lstStyle/>
        <a:p>
          <a:pPr algn="just"/>
          <a:r>
            <a:rPr lang="es-MX" sz="1800" b="1" cap="none" spc="0" dirty="0">
              <a:ln w="11430"/>
              <a:effectLst>
                <a:outerShdw blurRad="50800" dist="39000" dir="5460000" algn="tl">
                  <a:srgbClr val="000000">
                    <a:alpha val="38000"/>
                  </a:srgbClr>
                </a:outerShdw>
              </a:effectLst>
            </a:rPr>
            <a:t>Poder</a:t>
          </a:r>
        </a:p>
        <a:p>
          <a:pPr algn="just"/>
          <a:r>
            <a:rPr lang="es-MX" sz="1800" b="1" cap="none" spc="0" dirty="0">
              <a:ln w="11430"/>
              <a:effectLst>
                <a:outerShdw blurRad="50800" dist="39000" dir="5460000" algn="tl">
                  <a:srgbClr val="000000">
                    <a:alpha val="38000"/>
                  </a:srgbClr>
                </a:outerShdw>
              </a:effectLst>
            </a:rPr>
            <a:t>Gobernantes que ejercen funciones para el logro del bien publico.</a:t>
          </a:r>
        </a:p>
      </dgm:t>
    </dgm:pt>
    <dgm:pt modelId="{41CF7485-3C4C-47A1-A327-33AFF1898D94}" type="parTrans" cxnId="{96AA601F-1E71-4979-B00D-6FC5875F665D}">
      <dgm:prSet/>
      <dgm:spPr/>
      <dgm:t>
        <a:bodyPr/>
        <a:lstStyle/>
        <a:p>
          <a:endParaRPr lang="es-MX"/>
        </a:p>
      </dgm:t>
    </dgm:pt>
    <dgm:pt modelId="{9D1E4C31-E51D-4CC4-9160-D3BAD6846428}" type="sibTrans" cxnId="{96AA601F-1E71-4979-B00D-6FC5875F665D}">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000" r="-1000"/>
          </a:stretch>
        </a:blipFill>
      </dgm:spPr>
      <dgm:t>
        <a:bodyPr/>
        <a:lstStyle/>
        <a:p>
          <a:endParaRPr lang="es-MX"/>
        </a:p>
      </dgm:t>
    </dgm:pt>
    <dgm:pt modelId="{A0DD2C56-6EAE-4447-BC62-37A23A108C11}" type="pres">
      <dgm:prSet presAssocID="{CA5F4B70-BB7F-43A0-B64E-8DA780B70A5B}" presName="Name0" presStyleCnt="0">
        <dgm:presLayoutVars>
          <dgm:chMax val="8"/>
          <dgm:chPref val="8"/>
          <dgm:dir/>
        </dgm:presLayoutVars>
      </dgm:prSet>
      <dgm:spPr/>
      <dgm:t>
        <a:bodyPr/>
        <a:lstStyle/>
        <a:p>
          <a:endParaRPr lang="es-MX"/>
        </a:p>
      </dgm:t>
    </dgm:pt>
    <dgm:pt modelId="{618FC45B-CF31-4183-BF14-CA366BC8BFEF}" type="pres">
      <dgm:prSet presAssocID="{6AABD592-69B5-4C38-8755-D58B46E666CB}" presName="parent_text_1" presStyleLbl="revTx" presStyleIdx="0" presStyleCnt="4" custScaleX="85865" custScaleY="80395">
        <dgm:presLayoutVars>
          <dgm:chMax val="0"/>
          <dgm:chPref val="0"/>
          <dgm:bulletEnabled val="1"/>
        </dgm:presLayoutVars>
      </dgm:prSet>
      <dgm:spPr/>
      <dgm:t>
        <a:bodyPr/>
        <a:lstStyle/>
        <a:p>
          <a:endParaRPr lang="es-MX"/>
        </a:p>
      </dgm:t>
    </dgm:pt>
    <dgm:pt modelId="{FD5C75DB-01BD-4BBA-8375-807E5471E0C0}" type="pres">
      <dgm:prSet presAssocID="{6AABD592-69B5-4C38-8755-D58B46E666CB}" presName="image_accent_1" presStyleCnt="0"/>
      <dgm:spPr/>
    </dgm:pt>
    <dgm:pt modelId="{0E5576BA-A9DA-48CB-8C42-6E630355733E}" type="pres">
      <dgm:prSet presAssocID="{6AABD592-69B5-4C38-8755-D58B46E666CB}" presName="imageAccentRepeatNode" presStyleLbl="alignNode1" presStyleIdx="0" presStyleCnt="8"/>
      <dgm:spPr/>
    </dgm:pt>
    <dgm:pt modelId="{7DE0ECB3-6059-4323-9C5D-330958A28B0A}" type="pres">
      <dgm:prSet presAssocID="{6AABD592-69B5-4C38-8755-D58B46E666CB}" presName="accent_1" presStyleLbl="alignNode1" presStyleIdx="1" presStyleCnt="8"/>
      <dgm:spPr/>
    </dgm:pt>
    <dgm:pt modelId="{18511864-7D32-49CF-873B-1A5B485D9105}" type="pres">
      <dgm:prSet presAssocID="{04D95D8E-EC37-445F-A6EC-2BF9368782FA}" presName="image_1" presStyleCnt="0"/>
      <dgm:spPr/>
    </dgm:pt>
    <dgm:pt modelId="{4176AF9A-8895-4C24-8D22-7EAC564FBD58}" type="pres">
      <dgm:prSet presAssocID="{04D95D8E-EC37-445F-A6EC-2BF9368782FA}" presName="imageRepeatNode" presStyleLbl="fgImgPlace1" presStyleIdx="0" presStyleCnt="4"/>
      <dgm:spPr/>
      <dgm:t>
        <a:bodyPr/>
        <a:lstStyle/>
        <a:p>
          <a:endParaRPr lang="es-MX"/>
        </a:p>
      </dgm:t>
    </dgm:pt>
    <dgm:pt modelId="{475CAA52-4054-4DCF-AF73-D653295F6676}" type="pres">
      <dgm:prSet presAssocID="{19A9AF0E-873B-42A0-AADC-BF705F33421E}" presName="parent_text_2" presStyleLbl="revTx" presStyleIdx="1" presStyleCnt="4" custScaleX="112378" custScaleY="114716">
        <dgm:presLayoutVars>
          <dgm:chMax val="0"/>
          <dgm:chPref val="0"/>
          <dgm:bulletEnabled val="1"/>
        </dgm:presLayoutVars>
      </dgm:prSet>
      <dgm:spPr/>
      <dgm:t>
        <a:bodyPr/>
        <a:lstStyle/>
        <a:p>
          <a:endParaRPr lang="es-MX"/>
        </a:p>
      </dgm:t>
    </dgm:pt>
    <dgm:pt modelId="{5A986320-C88E-4B78-9FB1-6BD8D13A6C67}" type="pres">
      <dgm:prSet presAssocID="{19A9AF0E-873B-42A0-AADC-BF705F33421E}" presName="image_accent_2" presStyleCnt="0"/>
      <dgm:spPr/>
    </dgm:pt>
    <dgm:pt modelId="{E9E1103D-B716-4FFE-B7F1-E52D875A50FD}" type="pres">
      <dgm:prSet presAssocID="{19A9AF0E-873B-42A0-AADC-BF705F33421E}" presName="imageAccentRepeatNode" presStyleLbl="alignNode1" presStyleIdx="2" presStyleCnt="8"/>
      <dgm:spPr/>
    </dgm:pt>
    <dgm:pt modelId="{F6FA8375-FF35-46B9-92C6-129A559BDE1A}" type="pres">
      <dgm:prSet presAssocID="{ABD12684-621E-4AD7-951A-B848117E7C98}" presName="image_2" presStyleCnt="0"/>
      <dgm:spPr/>
    </dgm:pt>
    <dgm:pt modelId="{415B0F1B-75BC-4C05-A05A-CB7518849DD8}" type="pres">
      <dgm:prSet presAssocID="{ABD12684-621E-4AD7-951A-B848117E7C98}" presName="imageRepeatNode" presStyleLbl="fgImgPlace1" presStyleIdx="1" presStyleCnt="4"/>
      <dgm:spPr/>
      <dgm:t>
        <a:bodyPr/>
        <a:lstStyle/>
        <a:p>
          <a:endParaRPr lang="es-MX"/>
        </a:p>
      </dgm:t>
    </dgm:pt>
    <dgm:pt modelId="{4FFF99E7-CA99-4300-8DA0-59AD1978538F}" type="pres">
      <dgm:prSet presAssocID="{1445A52D-2B8B-4A78-95A7-88ACC5ADAD1C}" presName="image_accent_3" presStyleCnt="0"/>
      <dgm:spPr/>
    </dgm:pt>
    <dgm:pt modelId="{A5A3BDCD-9603-41BA-B1D0-893A72BC7579}" type="pres">
      <dgm:prSet presAssocID="{1445A52D-2B8B-4A78-95A7-88ACC5ADAD1C}" presName="imageAccentRepeatNode" presStyleLbl="alignNode1" presStyleIdx="3" presStyleCnt="8"/>
      <dgm:spPr/>
    </dgm:pt>
    <dgm:pt modelId="{615B406C-D1C7-4FA8-AF70-03681AC0735C}" type="pres">
      <dgm:prSet presAssocID="{1445A52D-2B8B-4A78-95A7-88ACC5ADAD1C}" presName="parent_text_3" presStyleLbl="revTx" presStyleIdx="2" presStyleCnt="4" custScaleX="113028" custScaleY="97358">
        <dgm:presLayoutVars>
          <dgm:chMax val="0"/>
          <dgm:chPref val="0"/>
          <dgm:bulletEnabled val="1"/>
        </dgm:presLayoutVars>
      </dgm:prSet>
      <dgm:spPr/>
      <dgm:t>
        <a:bodyPr/>
        <a:lstStyle/>
        <a:p>
          <a:endParaRPr lang="es-MX"/>
        </a:p>
      </dgm:t>
    </dgm:pt>
    <dgm:pt modelId="{D3C056FA-BDD4-4BD4-B50A-7973D3F43254}" type="pres">
      <dgm:prSet presAssocID="{1445A52D-2B8B-4A78-95A7-88ACC5ADAD1C}" presName="accent_2" presStyleLbl="alignNode1" presStyleIdx="4" presStyleCnt="8"/>
      <dgm:spPr/>
    </dgm:pt>
    <dgm:pt modelId="{756FFBCF-317B-4437-942C-5A044F7EAFF6}" type="pres">
      <dgm:prSet presAssocID="{1445A52D-2B8B-4A78-95A7-88ACC5ADAD1C}" presName="accent_3" presStyleLbl="alignNode1" presStyleIdx="5" presStyleCnt="8"/>
      <dgm:spPr/>
    </dgm:pt>
    <dgm:pt modelId="{80746D52-20E3-4BF0-B672-42D8FEFE9A25}" type="pres">
      <dgm:prSet presAssocID="{26F5B9F1-B38B-4E65-BC22-A9C156250789}" presName="image_3" presStyleCnt="0"/>
      <dgm:spPr/>
    </dgm:pt>
    <dgm:pt modelId="{A703577D-92CE-480B-BD01-11348FA1BA67}" type="pres">
      <dgm:prSet presAssocID="{26F5B9F1-B38B-4E65-BC22-A9C156250789}" presName="imageRepeatNode" presStyleLbl="fgImgPlace1" presStyleIdx="2" presStyleCnt="4"/>
      <dgm:spPr/>
      <dgm:t>
        <a:bodyPr/>
        <a:lstStyle/>
        <a:p>
          <a:endParaRPr lang="es-MX"/>
        </a:p>
      </dgm:t>
    </dgm:pt>
    <dgm:pt modelId="{894AB924-BC0C-46DC-87FC-A29053D7A24F}" type="pres">
      <dgm:prSet presAssocID="{F42DF64A-6A88-41DD-92FF-8E10C95F46E1}" presName="image_accent_4" presStyleCnt="0"/>
      <dgm:spPr/>
    </dgm:pt>
    <dgm:pt modelId="{9A27EFDD-60FB-4B21-8BA9-2A6A65DF8D8F}" type="pres">
      <dgm:prSet presAssocID="{F42DF64A-6A88-41DD-92FF-8E10C95F46E1}" presName="imageAccentRepeatNode" presStyleLbl="alignNode1" presStyleIdx="6" presStyleCnt="8"/>
      <dgm:spPr/>
    </dgm:pt>
    <dgm:pt modelId="{0F43D73F-E987-4A94-B347-71E1B03709BD}" type="pres">
      <dgm:prSet presAssocID="{F42DF64A-6A88-41DD-92FF-8E10C95F46E1}" presName="parent_text_4" presStyleLbl="revTx" presStyleIdx="3" presStyleCnt="4" custScaleX="106142" custScaleY="127620">
        <dgm:presLayoutVars>
          <dgm:chMax val="0"/>
          <dgm:chPref val="0"/>
          <dgm:bulletEnabled val="1"/>
        </dgm:presLayoutVars>
      </dgm:prSet>
      <dgm:spPr/>
      <dgm:t>
        <a:bodyPr/>
        <a:lstStyle/>
        <a:p>
          <a:endParaRPr lang="es-MX"/>
        </a:p>
      </dgm:t>
    </dgm:pt>
    <dgm:pt modelId="{471E52CF-B362-4D62-8251-26DB6DBAB6F0}" type="pres">
      <dgm:prSet presAssocID="{F42DF64A-6A88-41DD-92FF-8E10C95F46E1}" presName="accent_4" presStyleLbl="alignNode1" presStyleIdx="7" presStyleCnt="8"/>
      <dgm:spPr/>
    </dgm:pt>
    <dgm:pt modelId="{1D9F4EFF-EE26-484F-924D-6FCF58087BB0}" type="pres">
      <dgm:prSet presAssocID="{9D1E4C31-E51D-4CC4-9160-D3BAD6846428}" presName="image_4" presStyleCnt="0"/>
      <dgm:spPr/>
    </dgm:pt>
    <dgm:pt modelId="{2255466C-4062-4398-9BE0-6AE5D9F06F82}" type="pres">
      <dgm:prSet presAssocID="{9D1E4C31-E51D-4CC4-9160-D3BAD6846428}" presName="imageRepeatNode" presStyleLbl="fgImgPlace1" presStyleIdx="3" presStyleCnt="4"/>
      <dgm:spPr/>
      <dgm:t>
        <a:bodyPr/>
        <a:lstStyle/>
        <a:p>
          <a:endParaRPr lang="es-MX"/>
        </a:p>
      </dgm:t>
    </dgm:pt>
  </dgm:ptLst>
  <dgm:cxnLst>
    <dgm:cxn modelId="{A9DB9225-A44A-4DD6-8081-364B2C937717}" type="presOf" srcId="{ABD12684-621E-4AD7-951A-B848117E7C98}" destId="{415B0F1B-75BC-4C05-A05A-CB7518849DD8}" srcOrd="0" destOrd="0" presId="urn:microsoft.com/office/officeart/2008/layout/BubblePictureList"/>
    <dgm:cxn modelId="{FC192C46-9218-4F8D-9936-7BEA0A8871BD}" srcId="{CA5F4B70-BB7F-43A0-B64E-8DA780B70A5B}" destId="{1445A52D-2B8B-4A78-95A7-88ACC5ADAD1C}" srcOrd="2" destOrd="0" parTransId="{4CCAF466-477A-4D1D-8F60-D37C4A073F74}" sibTransId="{26F5B9F1-B38B-4E65-BC22-A9C156250789}"/>
    <dgm:cxn modelId="{A8AA920B-F948-4070-9AB2-4DE8CD8E8E58}" type="presOf" srcId="{26F5B9F1-B38B-4E65-BC22-A9C156250789}" destId="{A703577D-92CE-480B-BD01-11348FA1BA67}" srcOrd="0" destOrd="0" presId="urn:microsoft.com/office/officeart/2008/layout/BubblePictureList"/>
    <dgm:cxn modelId="{78B6E98D-44A7-437D-83E9-31F44399267A}" type="presOf" srcId="{19A9AF0E-873B-42A0-AADC-BF705F33421E}" destId="{475CAA52-4054-4DCF-AF73-D653295F6676}" srcOrd="0" destOrd="0" presId="urn:microsoft.com/office/officeart/2008/layout/BubblePictureList"/>
    <dgm:cxn modelId="{96AA601F-1E71-4979-B00D-6FC5875F665D}" srcId="{CA5F4B70-BB7F-43A0-B64E-8DA780B70A5B}" destId="{F42DF64A-6A88-41DD-92FF-8E10C95F46E1}" srcOrd="3" destOrd="0" parTransId="{41CF7485-3C4C-47A1-A327-33AFF1898D94}" sibTransId="{9D1E4C31-E51D-4CC4-9160-D3BAD6846428}"/>
    <dgm:cxn modelId="{D20E4D46-2420-4C24-995D-2524E9CBE130}" type="presOf" srcId="{CA5F4B70-BB7F-43A0-B64E-8DA780B70A5B}" destId="{A0DD2C56-6EAE-4447-BC62-37A23A108C11}" srcOrd="0" destOrd="0" presId="urn:microsoft.com/office/officeart/2008/layout/BubblePictureList"/>
    <dgm:cxn modelId="{1DD8E538-F429-4CD6-B16F-A2CE39168253}" type="presOf" srcId="{6AABD592-69B5-4C38-8755-D58B46E666CB}" destId="{618FC45B-CF31-4183-BF14-CA366BC8BFEF}" srcOrd="0" destOrd="0" presId="urn:microsoft.com/office/officeart/2008/layout/BubblePictureList"/>
    <dgm:cxn modelId="{62A4161B-7AC2-4C7D-96C7-DD5ED5629291}" srcId="{CA5F4B70-BB7F-43A0-B64E-8DA780B70A5B}" destId="{19A9AF0E-873B-42A0-AADC-BF705F33421E}" srcOrd="1" destOrd="0" parTransId="{3269CBFB-7AF6-4AD8-AE23-FC04FF2BF0D6}" sibTransId="{ABD12684-621E-4AD7-951A-B848117E7C98}"/>
    <dgm:cxn modelId="{071059C6-586A-42F1-8C2E-43B37EA483D7}" type="presOf" srcId="{9D1E4C31-E51D-4CC4-9160-D3BAD6846428}" destId="{2255466C-4062-4398-9BE0-6AE5D9F06F82}" srcOrd="0" destOrd="0" presId="urn:microsoft.com/office/officeart/2008/layout/BubblePictureList"/>
    <dgm:cxn modelId="{43C86FF8-9F70-43BB-8D48-E4512391E192}" srcId="{CA5F4B70-BB7F-43A0-B64E-8DA780B70A5B}" destId="{6AABD592-69B5-4C38-8755-D58B46E666CB}" srcOrd="0" destOrd="0" parTransId="{6800F3AA-B92D-4FEF-A77E-81EE65F70700}" sibTransId="{04D95D8E-EC37-445F-A6EC-2BF9368782FA}"/>
    <dgm:cxn modelId="{A08976E3-638B-473E-AD9F-377161053A55}" type="presOf" srcId="{1445A52D-2B8B-4A78-95A7-88ACC5ADAD1C}" destId="{615B406C-D1C7-4FA8-AF70-03681AC0735C}" srcOrd="0" destOrd="0" presId="urn:microsoft.com/office/officeart/2008/layout/BubblePictureList"/>
    <dgm:cxn modelId="{67B1B786-1B48-4E32-AFFA-35562B276255}" type="presOf" srcId="{F42DF64A-6A88-41DD-92FF-8E10C95F46E1}" destId="{0F43D73F-E987-4A94-B347-71E1B03709BD}" srcOrd="0" destOrd="0" presId="urn:microsoft.com/office/officeart/2008/layout/BubblePictureList"/>
    <dgm:cxn modelId="{6FBB9C94-CB6B-4947-9CD5-8967CC887A9F}" type="presOf" srcId="{04D95D8E-EC37-445F-A6EC-2BF9368782FA}" destId="{4176AF9A-8895-4C24-8D22-7EAC564FBD58}" srcOrd="0" destOrd="0" presId="urn:microsoft.com/office/officeart/2008/layout/BubblePictureList"/>
    <dgm:cxn modelId="{45482EED-94A1-4435-81DB-13098C5272DE}" type="presParOf" srcId="{A0DD2C56-6EAE-4447-BC62-37A23A108C11}" destId="{618FC45B-CF31-4183-BF14-CA366BC8BFEF}" srcOrd="0" destOrd="0" presId="urn:microsoft.com/office/officeart/2008/layout/BubblePictureList"/>
    <dgm:cxn modelId="{30F43095-60DB-4FFF-8AFF-0878881D106B}" type="presParOf" srcId="{A0DD2C56-6EAE-4447-BC62-37A23A108C11}" destId="{FD5C75DB-01BD-4BBA-8375-807E5471E0C0}" srcOrd="1" destOrd="0" presId="urn:microsoft.com/office/officeart/2008/layout/BubblePictureList"/>
    <dgm:cxn modelId="{78335DB2-8047-4B3F-B48B-E7B29AECC72B}" type="presParOf" srcId="{FD5C75DB-01BD-4BBA-8375-807E5471E0C0}" destId="{0E5576BA-A9DA-48CB-8C42-6E630355733E}" srcOrd="0" destOrd="0" presId="urn:microsoft.com/office/officeart/2008/layout/BubblePictureList"/>
    <dgm:cxn modelId="{1E34B363-4337-4066-9A4B-3D1785B778FA}" type="presParOf" srcId="{A0DD2C56-6EAE-4447-BC62-37A23A108C11}" destId="{7DE0ECB3-6059-4323-9C5D-330958A28B0A}" srcOrd="2" destOrd="0" presId="urn:microsoft.com/office/officeart/2008/layout/BubblePictureList"/>
    <dgm:cxn modelId="{BC5856B7-0160-4ADC-A0DE-18FD439BC53A}" type="presParOf" srcId="{A0DD2C56-6EAE-4447-BC62-37A23A108C11}" destId="{18511864-7D32-49CF-873B-1A5B485D9105}" srcOrd="3" destOrd="0" presId="urn:microsoft.com/office/officeart/2008/layout/BubblePictureList"/>
    <dgm:cxn modelId="{F287E9EE-478A-413D-B1C7-2F43FC3C6F68}" type="presParOf" srcId="{18511864-7D32-49CF-873B-1A5B485D9105}" destId="{4176AF9A-8895-4C24-8D22-7EAC564FBD58}" srcOrd="0" destOrd="0" presId="urn:microsoft.com/office/officeart/2008/layout/BubblePictureList"/>
    <dgm:cxn modelId="{B88678CD-7286-4010-B214-13BB98B8436A}" type="presParOf" srcId="{A0DD2C56-6EAE-4447-BC62-37A23A108C11}" destId="{475CAA52-4054-4DCF-AF73-D653295F6676}" srcOrd="4" destOrd="0" presId="urn:microsoft.com/office/officeart/2008/layout/BubblePictureList"/>
    <dgm:cxn modelId="{C5790C7E-DABA-4D04-BA7C-1E560D512080}" type="presParOf" srcId="{A0DD2C56-6EAE-4447-BC62-37A23A108C11}" destId="{5A986320-C88E-4B78-9FB1-6BD8D13A6C67}" srcOrd="5" destOrd="0" presId="urn:microsoft.com/office/officeart/2008/layout/BubblePictureList"/>
    <dgm:cxn modelId="{E6C0296D-F06A-4304-BE2A-7D6A64AD431A}" type="presParOf" srcId="{5A986320-C88E-4B78-9FB1-6BD8D13A6C67}" destId="{E9E1103D-B716-4FFE-B7F1-E52D875A50FD}" srcOrd="0" destOrd="0" presId="urn:microsoft.com/office/officeart/2008/layout/BubblePictureList"/>
    <dgm:cxn modelId="{FE8A142A-E7B6-464C-A48D-83F60FEF8F66}" type="presParOf" srcId="{A0DD2C56-6EAE-4447-BC62-37A23A108C11}" destId="{F6FA8375-FF35-46B9-92C6-129A559BDE1A}" srcOrd="6" destOrd="0" presId="urn:microsoft.com/office/officeart/2008/layout/BubblePictureList"/>
    <dgm:cxn modelId="{B8B50FC7-0CBD-4D0D-97CF-B4761BBC229F}" type="presParOf" srcId="{F6FA8375-FF35-46B9-92C6-129A559BDE1A}" destId="{415B0F1B-75BC-4C05-A05A-CB7518849DD8}" srcOrd="0" destOrd="0" presId="urn:microsoft.com/office/officeart/2008/layout/BubblePictureList"/>
    <dgm:cxn modelId="{AE12142D-F0E8-44E9-8E42-F80EF9774322}" type="presParOf" srcId="{A0DD2C56-6EAE-4447-BC62-37A23A108C11}" destId="{4FFF99E7-CA99-4300-8DA0-59AD1978538F}" srcOrd="7" destOrd="0" presId="urn:microsoft.com/office/officeart/2008/layout/BubblePictureList"/>
    <dgm:cxn modelId="{DE004EFE-C3FF-49A2-BE36-0FE0EBE68B9D}" type="presParOf" srcId="{4FFF99E7-CA99-4300-8DA0-59AD1978538F}" destId="{A5A3BDCD-9603-41BA-B1D0-893A72BC7579}" srcOrd="0" destOrd="0" presId="urn:microsoft.com/office/officeart/2008/layout/BubblePictureList"/>
    <dgm:cxn modelId="{45CFFA09-68F9-4BE8-B5BB-52BA9F841105}" type="presParOf" srcId="{A0DD2C56-6EAE-4447-BC62-37A23A108C11}" destId="{615B406C-D1C7-4FA8-AF70-03681AC0735C}" srcOrd="8" destOrd="0" presId="urn:microsoft.com/office/officeart/2008/layout/BubblePictureList"/>
    <dgm:cxn modelId="{8C64C7B3-C25A-4DE8-AF95-5C92F4B0EA50}" type="presParOf" srcId="{A0DD2C56-6EAE-4447-BC62-37A23A108C11}" destId="{D3C056FA-BDD4-4BD4-B50A-7973D3F43254}" srcOrd="9" destOrd="0" presId="urn:microsoft.com/office/officeart/2008/layout/BubblePictureList"/>
    <dgm:cxn modelId="{704A0F03-8222-40F6-A9D3-2853F804100C}" type="presParOf" srcId="{A0DD2C56-6EAE-4447-BC62-37A23A108C11}" destId="{756FFBCF-317B-4437-942C-5A044F7EAFF6}" srcOrd="10" destOrd="0" presId="urn:microsoft.com/office/officeart/2008/layout/BubblePictureList"/>
    <dgm:cxn modelId="{0B3213DD-9D48-4CB7-8F94-A059E114AF5B}" type="presParOf" srcId="{A0DD2C56-6EAE-4447-BC62-37A23A108C11}" destId="{80746D52-20E3-4BF0-B672-42D8FEFE9A25}" srcOrd="11" destOrd="0" presId="urn:microsoft.com/office/officeart/2008/layout/BubblePictureList"/>
    <dgm:cxn modelId="{0BAC7496-E97F-4534-B821-B1ABB35B3CAC}" type="presParOf" srcId="{80746D52-20E3-4BF0-B672-42D8FEFE9A25}" destId="{A703577D-92CE-480B-BD01-11348FA1BA67}" srcOrd="0" destOrd="0" presId="urn:microsoft.com/office/officeart/2008/layout/BubblePictureList"/>
    <dgm:cxn modelId="{B930D597-7AD9-42F7-B2F2-457A7E20E7B0}" type="presParOf" srcId="{A0DD2C56-6EAE-4447-BC62-37A23A108C11}" destId="{894AB924-BC0C-46DC-87FC-A29053D7A24F}" srcOrd="12" destOrd="0" presId="urn:microsoft.com/office/officeart/2008/layout/BubblePictureList"/>
    <dgm:cxn modelId="{94323628-129F-450A-A6D7-30F03EC762AA}" type="presParOf" srcId="{894AB924-BC0C-46DC-87FC-A29053D7A24F}" destId="{9A27EFDD-60FB-4B21-8BA9-2A6A65DF8D8F}" srcOrd="0" destOrd="0" presId="urn:microsoft.com/office/officeart/2008/layout/BubblePictureList"/>
    <dgm:cxn modelId="{6D17CF18-1842-4ABA-8CB7-D53C1483884A}" type="presParOf" srcId="{A0DD2C56-6EAE-4447-BC62-37A23A108C11}" destId="{0F43D73F-E987-4A94-B347-71E1B03709BD}" srcOrd="13" destOrd="0" presId="urn:microsoft.com/office/officeart/2008/layout/BubblePictureList"/>
    <dgm:cxn modelId="{57657AD7-EEDE-47BD-92F7-1784EAEA268B}" type="presParOf" srcId="{A0DD2C56-6EAE-4447-BC62-37A23A108C11}" destId="{471E52CF-B362-4D62-8251-26DB6DBAB6F0}" srcOrd="14" destOrd="0" presId="urn:microsoft.com/office/officeart/2008/layout/BubblePictureList"/>
    <dgm:cxn modelId="{0CE84833-322F-49DA-A272-63693120319A}" type="presParOf" srcId="{A0DD2C56-6EAE-4447-BC62-37A23A108C11}" destId="{1D9F4EFF-EE26-484F-924D-6FCF58087BB0}" srcOrd="15" destOrd="0" presId="urn:microsoft.com/office/officeart/2008/layout/BubblePictureList"/>
    <dgm:cxn modelId="{8095AD3E-2ED6-4E1E-A400-DB4E4EB44FBB}" type="presParOf" srcId="{1D9F4EFF-EE26-484F-924D-6FCF58087BB0}" destId="{2255466C-4062-4398-9BE0-6AE5D9F06F82}"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4C5B5A-4D3D-4BE2-BBF6-04E0EBA5E0FA}" type="doc">
      <dgm:prSet loTypeId="urn:microsoft.com/office/officeart/2005/8/layout/arrow2" loCatId="process" qsTypeId="urn:microsoft.com/office/officeart/2005/8/quickstyle/simple1" qsCatId="simple" csTypeId="urn:microsoft.com/office/officeart/2005/8/colors/colorful5" csCatId="colorful" phldr="1"/>
      <dgm:spPr/>
    </dgm:pt>
    <dgm:pt modelId="{407B7DB2-237C-4A4B-A4C1-108B78B52D08}">
      <dgm:prSet phldrT="[Texto]" custT="1"/>
      <dgm:spPr/>
      <dgm:t>
        <a:bodyPr/>
        <a:lstStyle/>
        <a:p>
          <a:r>
            <a:rPr lang="es-ES" sz="2000" b="1" dirty="0"/>
            <a:t>Enfoque clásico.</a:t>
          </a:r>
          <a:endParaRPr lang="es-MX" sz="2000" b="1" dirty="0"/>
        </a:p>
      </dgm:t>
    </dgm:pt>
    <dgm:pt modelId="{C670F5D4-11BB-47A3-A5BC-FF07973A315A}" type="parTrans" cxnId="{7E5BDE4D-A14D-46C9-83DC-3CF35ABF2FB5}">
      <dgm:prSet/>
      <dgm:spPr/>
      <dgm:t>
        <a:bodyPr/>
        <a:lstStyle/>
        <a:p>
          <a:endParaRPr lang="es-MX"/>
        </a:p>
      </dgm:t>
    </dgm:pt>
    <dgm:pt modelId="{297E32EC-75C4-4546-91D0-6CF7E24E8DF8}" type="sibTrans" cxnId="{7E5BDE4D-A14D-46C9-83DC-3CF35ABF2FB5}">
      <dgm:prSet/>
      <dgm:spPr/>
      <dgm:t>
        <a:bodyPr/>
        <a:lstStyle/>
        <a:p>
          <a:endParaRPr lang="es-MX"/>
        </a:p>
      </dgm:t>
    </dgm:pt>
    <dgm:pt modelId="{8C0133F0-56B8-4861-9C01-78293EAB70A0}">
      <dgm:prSet phldrT="[Texto]" custT="1"/>
      <dgm:spPr/>
      <dgm:t>
        <a:bodyPr/>
        <a:lstStyle/>
        <a:p>
          <a:r>
            <a:rPr lang="es-ES" sz="2000" b="1" dirty="0"/>
            <a:t>Enfoque estructuralista.</a:t>
          </a:r>
          <a:endParaRPr lang="es-MX" sz="2000" b="1" dirty="0"/>
        </a:p>
      </dgm:t>
    </dgm:pt>
    <dgm:pt modelId="{09A9FB13-2E92-41CD-B0E4-0BF755AD8462}" type="parTrans" cxnId="{9A3F5FB1-84C8-4578-917D-FA5D83747A3E}">
      <dgm:prSet/>
      <dgm:spPr/>
      <dgm:t>
        <a:bodyPr/>
        <a:lstStyle/>
        <a:p>
          <a:endParaRPr lang="es-MX"/>
        </a:p>
      </dgm:t>
    </dgm:pt>
    <dgm:pt modelId="{2DB18D04-2DD2-4267-B0C1-E137B329FE11}" type="sibTrans" cxnId="{9A3F5FB1-84C8-4578-917D-FA5D83747A3E}">
      <dgm:prSet/>
      <dgm:spPr/>
      <dgm:t>
        <a:bodyPr/>
        <a:lstStyle/>
        <a:p>
          <a:endParaRPr lang="es-MX"/>
        </a:p>
      </dgm:t>
    </dgm:pt>
    <dgm:pt modelId="{4D42CED7-7255-4DA5-B60F-6FCF8A242403}">
      <dgm:prSet phldrT="[Texto]" custT="1"/>
      <dgm:spPr/>
      <dgm:t>
        <a:bodyPr/>
        <a:lstStyle/>
        <a:p>
          <a:r>
            <a:rPr lang="es-ES" sz="2000" b="1" dirty="0"/>
            <a:t>Enfoque monetarista.</a:t>
          </a:r>
          <a:endParaRPr lang="es-MX" sz="2000" b="1" dirty="0"/>
        </a:p>
      </dgm:t>
    </dgm:pt>
    <dgm:pt modelId="{DA1FDB97-EF13-42D6-A144-EB4E98D12993}" type="parTrans" cxnId="{B60B4297-C131-4E16-98DF-AA3DDDAAD69A}">
      <dgm:prSet/>
      <dgm:spPr/>
      <dgm:t>
        <a:bodyPr/>
        <a:lstStyle/>
        <a:p>
          <a:endParaRPr lang="es-MX"/>
        </a:p>
      </dgm:t>
    </dgm:pt>
    <dgm:pt modelId="{1F6C6A3F-25FC-4AD7-A5B0-D04C8CFA67D4}" type="sibTrans" cxnId="{B60B4297-C131-4E16-98DF-AA3DDDAAD69A}">
      <dgm:prSet/>
      <dgm:spPr/>
      <dgm:t>
        <a:bodyPr/>
        <a:lstStyle/>
        <a:p>
          <a:endParaRPr lang="es-MX"/>
        </a:p>
      </dgm:t>
    </dgm:pt>
    <dgm:pt modelId="{C91E90E1-674E-47BA-9DB7-0CBAA3C48ECD}">
      <dgm:prSet custT="1"/>
      <dgm:spPr/>
      <dgm:t>
        <a:bodyPr/>
        <a:lstStyle/>
        <a:p>
          <a:r>
            <a:rPr lang="es-ES" sz="2000" b="1" dirty="0"/>
            <a:t>Enfoque marxista.</a:t>
          </a:r>
          <a:endParaRPr lang="es-MX" sz="2000" b="1" dirty="0"/>
        </a:p>
      </dgm:t>
    </dgm:pt>
    <dgm:pt modelId="{7E58DA5F-7A0B-4C0B-A489-20EB56D7F178}" type="parTrans" cxnId="{72CF3BD3-9568-4B27-9768-8BD8015D480E}">
      <dgm:prSet/>
      <dgm:spPr/>
      <dgm:t>
        <a:bodyPr/>
        <a:lstStyle/>
        <a:p>
          <a:endParaRPr lang="es-MX"/>
        </a:p>
      </dgm:t>
    </dgm:pt>
    <dgm:pt modelId="{A3828B93-42B1-4E76-BA6B-FF37719D384C}" type="sibTrans" cxnId="{72CF3BD3-9568-4B27-9768-8BD8015D480E}">
      <dgm:prSet/>
      <dgm:spPr/>
      <dgm:t>
        <a:bodyPr/>
        <a:lstStyle/>
        <a:p>
          <a:endParaRPr lang="es-MX"/>
        </a:p>
      </dgm:t>
    </dgm:pt>
    <dgm:pt modelId="{EF5D1114-203B-4A7F-99A4-F5347A7AB593}">
      <dgm:prSet custT="1"/>
      <dgm:spPr/>
      <dgm:t>
        <a:bodyPr/>
        <a:lstStyle/>
        <a:p>
          <a:r>
            <a:rPr lang="es-ES" sz="2000" b="1" dirty="0"/>
            <a:t>Enfoque keynesiano.</a:t>
          </a:r>
          <a:endParaRPr lang="es-MX" sz="2000" b="1" dirty="0"/>
        </a:p>
      </dgm:t>
    </dgm:pt>
    <dgm:pt modelId="{64DC2B2C-FD72-4918-B41C-48CDEEEC6BC4}" type="parTrans" cxnId="{DDDF2B95-7EE1-4F40-9130-1637A67AC32B}">
      <dgm:prSet/>
      <dgm:spPr/>
      <dgm:t>
        <a:bodyPr/>
        <a:lstStyle/>
        <a:p>
          <a:endParaRPr lang="es-MX"/>
        </a:p>
      </dgm:t>
    </dgm:pt>
    <dgm:pt modelId="{08038E0E-2AE1-4141-9B1E-F3E8F8E18206}" type="sibTrans" cxnId="{DDDF2B95-7EE1-4F40-9130-1637A67AC32B}">
      <dgm:prSet/>
      <dgm:spPr/>
      <dgm:t>
        <a:bodyPr/>
        <a:lstStyle/>
        <a:p>
          <a:endParaRPr lang="es-MX"/>
        </a:p>
      </dgm:t>
    </dgm:pt>
    <dgm:pt modelId="{08A4FDB7-5A24-4B27-8926-614FBA0C6477}" type="pres">
      <dgm:prSet presAssocID="{C44C5B5A-4D3D-4BE2-BBF6-04E0EBA5E0FA}" presName="arrowDiagram" presStyleCnt="0">
        <dgm:presLayoutVars>
          <dgm:chMax val="5"/>
          <dgm:dir/>
          <dgm:resizeHandles val="exact"/>
        </dgm:presLayoutVars>
      </dgm:prSet>
      <dgm:spPr/>
    </dgm:pt>
    <dgm:pt modelId="{B0A55963-A643-4B5C-BC8E-A21E766FC665}" type="pres">
      <dgm:prSet presAssocID="{C44C5B5A-4D3D-4BE2-BBF6-04E0EBA5E0FA}" presName="arrow" presStyleLbl="bgShp" presStyleIdx="0" presStyleCnt="1"/>
      <dgm:spPr/>
    </dgm:pt>
    <dgm:pt modelId="{2AFC0842-2B34-41FC-9997-63F65028B992}" type="pres">
      <dgm:prSet presAssocID="{C44C5B5A-4D3D-4BE2-BBF6-04E0EBA5E0FA}" presName="arrowDiagram5" presStyleCnt="0"/>
      <dgm:spPr/>
    </dgm:pt>
    <dgm:pt modelId="{864791CE-1909-4E80-AB90-79F4CCE9A49D}" type="pres">
      <dgm:prSet presAssocID="{407B7DB2-237C-4A4B-A4C1-108B78B52D08}" presName="bullet5a" presStyleLbl="node1" presStyleIdx="0" presStyleCnt="5"/>
      <dgm:spPr/>
    </dgm:pt>
    <dgm:pt modelId="{1B20632C-ECF6-49FB-B29F-735EE4050282}" type="pres">
      <dgm:prSet presAssocID="{407B7DB2-237C-4A4B-A4C1-108B78B52D08}" presName="textBox5a" presStyleLbl="revTx" presStyleIdx="0" presStyleCnt="5" custScaleX="117922" custScaleY="78994">
        <dgm:presLayoutVars>
          <dgm:bulletEnabled val="1"/>
        </dgm:presLayoutVars>
      </dgm:prSet>
      <dgm:spPr/>
      <dgm:t>
        <a:bodyPr/>
        <a:lstStyle/>
        <a:p>
          <a:endParaRPr lang="es-MX"/>
        </a:p>
      </dgm:t>
    </dgm:pt>
    <dgm:pt modelId="{720BE3E4-E9AD-4D80-A326-2066F98BDBD4}" type="pres">
      <dgm:prSet presAssocID="{C91E90E1-674E-47BA-9DB7-0CBAA3C48ECD}" presName="bullet5b" presStyleLbl="node1" presStyleIdx="1" presStyleCnt="5"/>
      <dgm:spPr/>
    </dgm:pt>
    <dgm:pt modelId="{DF90789F-881D-4087-9F4D-91AB60FD4330}" type="pres">
      <dgm:prSet presAssocID="{C91E90E1-674E-47BA-9DB7-0CBAA3C48ECD}" presName="textBox5b" presStyleLbl="revTx" presStyleIdx="1" presStyleCnt="5" custScaleY="88024">
        <dgm:presLayoutVars>
          <dgm:bulletEnabled val="1"/>
        </dgm:presLayoutVars>
      </dgm:prSet>
      <dgm:spPr/>
      <dgm:t>
        <a:bodyPr/>
        <a:lstStyle/>
        <a:p>
          <a:endParaRPr lang="es-MX"/>
        </a:p>
      </dgm:t>
    </dgm:pt>
    <dgm:pt modelId="{3594464F-6DD4-4FF6-973A-0355E321B4A9}" type="pres">
      <dgm:prSet presAssocID="{EF5D1114-203B-4A7F-99A4-F5347A7AB593}" presName="bullet5c" presStyleLbl="node1" presStyleIdx="2" presStyleCnt="5"/>
      <dgm:spPr/>
    </dgm:pt>
    <dgm:pt modelId="{0C0A8036-8112-4EAE-8E57-F1A56EEA4C22}" type="pres">
      <dgm:prSet presAssocID="{EF5D1114-203B-4A7F-99A4-F5347A7AB593}" presName="textBox5c" presStyleLbl="revTx" presStyleIdx="2" presStyleCnt="5" custScaleX="108656" custScaleY="88986">
        <dgm:presLayoutVars>
          <dgm:bulletEnabled val="1"/>
        </dgm:presLayoutVars>
      </dgm:prSet>
      <dgm:spPr/>
      <dgm:t>
        <a:bodyPr/>
        <a:lstStyle/>
        <a:p>
          <a:endParaRPr lang="es-MX"/>
        </a:p>
      </dgm:t>
    </dgm:pt>
    <dgm:pt modelId="{185A1774-C8E2-4A88-BD29-60E9F3F8501F}" type="pres">
      <dgm:prSet presAssocID="{8C0133F0-56B8-4861-9C01-78293EAB70A0}" presName="bullet5d" presStyleLbl="node1" presStyleIdx="3" presStyleCnt="5"/>
      <dgm:spPr/>
    </dgm:pt>
    <dgm:pt modelId="{5E76A23B-4FA3-4EFB-A876-011DD0F97AAB}" type="pres">
      <dgm:prSet presAssocID="{8C0133F0-56B8-4861-9C01-78293EAB70A0}" presName="textBox5d" presStyleLbl="revTx" presStyleIdx="3" presStyleCnt="5" custScaleX="133795" custScaleY="86935">
        <dgm:presLayoutVars>
          <dgm:bulletEnabled val="1"/>
        </dgm:presLayoutVars>
      </dgm:prSet>
      <dgm:spPr/>
      <dgm:t>
        <a:bodyPr/>
        <a:lstStyle/>
        <a:p>
          <a:endParaRPr lang="es-MX"/>
        </a:p>
      </dgm:t>
    </dgm:pt>
    <dgm:pt modelId="{E7AA79CB-8BF2-4E0B-91B4-4266FDA9906D}" type="pres">
      <dgm:prSet presAssocID="{4D42CED7-7255-4DA5-B60F-6FCF8A242403}" presName="bullet5e" presStyleLbl="node1" presStyleIdx="4" presStyleCnt="5"/>
      <dgm:spPr/>
    </dgm:pt>
    <dgm:pt modelId="{18DE1C87-2606-4346-BD7D-CC75640E0063}" type="pres">
      <dgm:prSet presAssocID="{4D42CED7-7255-4DA5-B60F-6FCF8A242403}" presName="textBox5e" presStyleLbl="revTx" presStyleIdx="4" presStyleCnt="5" custScaleX="146032" custScaleY="65906" custLinFactNeighborX="20060" custLinFactNeighborY="-10109">
        <dgm:presLayoutVars>
          <dgm:bulletEnabled val="1"/>
        </dgm:presLayoutVars>
      </dgm:prSet>
      <dgm:spPr/>
      <dgm:t>
        <a:bodyPr/>
        <a:lstStyle/>
        <a:p>
          <a:endParaRPr lang="es-MX"/>
        </a:p>
      </dgm:t>
    </dgm:pt>
  </dgm:ptLst>
  <dgm:cxnLst>
    <dgm:cxn modelId="{B60B4297-C131-4E16-98DF-AA3DDDAAD69A}" srcId="{C44C5B5A-4D3D-4BE2-BBF6-04E0EBA5E0FA}" destId="{4D42CED7-7255-4DA5-B60F-6FCF8A242403}" srcOrd="4" destOrd="0" parTransId="{DA1FDB97-EF13-42D6-A144-EB4E98D12993}" sibTransId="{1F6C6A3F-25FC-4AD7-A5B0-D04C8CFA67D4}"/>
    <dgm:cxn modelId="{9A3F5FB1-84C8-4578-917D-FA5D83747A3E}" srcId="{C44C5B5A-4D3D-4BE2-BBF6-04E0EBA5E0FA}" destId="{8C0133F0-56B8-4861-9C01-78293EAB70A0}" srcOrd="3" destOrd="0" parTransId="{09A9FB13-2E92-41CD-B0E4-0BF755AD8462}" sibTransId="{2DB18D04-2DD2-4267-B0C1-E137B329FE11}"/>
    <dgm:cxn modelId="{72CF3BD3-9568-4B27-9768-8BD8015D480E}" srcId="{C44C5B5A-4D3D-4BE2-BBF6-04E0EBA5E0FA}" destId="{C91E90E1-674E-47BA-9DB7-0CBAA3C48ECD}" srcOrd="1" destOrd="0" parTransId="{7E58DA5F-7A0B-4C0B-A489-20EB56D7F178}" sibTransId="{A3828B93-42B1-4E76-BA6B-FF37719D384C}"/>
    <dgm:cxn modelId="{B3ADDAA2-C547-498D-9E4A-E7B9974E66E0}" type="presOf" srcId="{EF5D1114-203B-4A7F-99A4-F5347A7AB593}" destId="{0C0A8036-8112-4EAE-8E57-F1A56EEA4C22}" srcOrd="0" destOrd="0" presId="urn:microsoft.com/office/officeart/2005/8/layout/arrow2"/>
    <dgm:cxn modelId="{FAEE5953-84F3-45E4-B012-3DFC737D11E0}" type="presOf" srcId="{C44C5B5A-4D3D-4BE2-BBF6-04E0EBA5E0FA}" destId="{08A4FDB7-5A24-4B27-8926-614FBA0C6477}" srcOrd="0" destOrd="0" presId="urn:microsoft.com/office/officeart/2005/8/layout/arrow2"/>
    <dgm:cxn modelId="{403EF9E6-32A7-4457-9844-B45B3840CDE9}" type="presOf" srcId="{4D42CED7-7255-4DA5-B60F-6FCF8A242403}" destId="{18DE1C87-2606-4346-BD7D-CC75640E0063}" srcOrd="0" destOrd="0" presId="urn:microsoft.com/office/officeart/2005/8/layout/arrow2"/>
    <dgm:cxn modelId="{DDDF2B95-7EE1-4F40-9130-1637A67AC32B}" srcId="{C44C5B5A-4D3D-4BE2-BBF6-04E0EBA5E0FA}" destId="{EF5D1114-203B-4A7F-99A4-F5347A7AB593}" srcOrd="2" destOrd="0" parTransId="{64DC2B2C-FD72-4918-B41C-48CDEEEC6BC4}" sibTransId="{08038E0E-2AE1-4141-9B1E-F3E8F8E18206}"/>
    <dgm:cxn modelId="{2AE959EB-200C-4BB2-B231-953ACA73DED6}" type="presOf" srcId="{8C0133F0-56B8-4861-9C01-78293EAB70A0}" destId="{5E76A23B-4FA3-4EFB-A876-011DD0F97AAB}" srcOrd="0" destOrd="0" presId="urn:microsoft.com/office/officeart/2005/8/layout/arrow2"/>
    <dgm:cxn modelId="{16055AD3-26D0-4BCA-91BD-E2375D9E8E2B}" type="presOf" srcId="{C91E90E1-674E-47BA-9DB7-0CBAA3C48ECD}" destId="{DF90789F-881D-4087-9F4D-91AB60FD4330}" srcOrd="0" destOrd="0" presId="urn:microsoft.com/office/officeart/2005/8/layout/arrow2"/>
    <dgm:cxn modelId="{7E5BDE4D-A14D-46C9-83DC-3CF35ABF2FB5}" srcId="{C44C5B5A-4D3D-4BE2-BBF6-04E0EBA5E0FA}" destId="{407B7DB2-237C-4A4B-A4C1-108B78B52D08}" srcOrd="0" destOrd="0" parTransId="{C670F5D4-11BB-47A3-A5BC-FF07973A315A}" sibTransId="{297E32EC-75C4-4546-91D0-6CF7E24E8DF8}"/>
    <dgm:cxn modelId="{43FB9289-D25E-4A7A-AC8D-87DA7BF5E3A1}" type="presOf" srcId="{407B7DB2-237C-4A4B-A4C1-108B78B52D08}" destId="{1B20632C-ECF6-49FB-B29F-735EE4050282}" srcOrd="0" destOrd="0" presId="urn:microsoft.com/office/officeart/2005/8/layout/arrow2"/>
    <dgm:cxn modelId="{48496046-E130-4F52-AD17-032A49E818FB}" type="presParOf" srcId="{08A4FDB7-5A24-4B27-8926-614FBA0C6477}" destId="{B0A55963-A643-4B5C-BC8E-A21E766FC665}" srcOrd="0" destOrd="0" presId="urn:microsoft.com/office/officeart/2005/8/layout/arrow2"/>
    <dgm:cxn modelId="{2935D3A0-DC69-4FF4-A6B8-03E10D49DB1F}" type="presParOf" srcId="{08A4FDB7-5A24-4B27-8926-614FBA0C6477}" destId="{2AFC0842-2B34-41FC-9997-63F65028B992}" srcOrd="1" destOrd="0" presId="urn:microsoft.com/office/officeart/2005/8/layout/arrow2"/>
    <dgm:cxn modelId="{984A20F8-98A0-45EE-AAE2-CA2C14AAA98F}" type="presParOf" srcId="{2AFC0842-2B34-41FC-9997-63F65028B992}" destId="{864791CE-1909-4E80-AB90-79F4CCE9A49D}" srcOrd="0" destOrd="0" presId="urn:microsoft.com/office/officeart/2005/8/layout/arrow2"/>
    <dgm:cxn modelId="{FF8E7447-4C4F-486B-90A7-34DA5D6C82BC}" type="presParOf" srcId="{2AFC0842-2B34-41FC-9997-63F65028B992}" destId="{1B20632C-ECF6-49FB-B29F-735EE4050282}" srcOrd="1" destOrd="0" presId="urn:microsoft.com/office/officeart/2005/8/layout/arrow2"/>
    <dgm:cxn modelId="{8BC605E9-FB2F-450A-B46E-C20944DBA724}" type="presParOf" srcId="{2AFC0842-2B34-41FC-9997-63F65028B992}" destId="{720BE3E4-E9AD-4D80-A326-2066F98BDBD4}" srcOrd="2" destOrd="0" presId="urn:microsoft.com/office/officeart/2005/8/layout/arrow2"/>
    <dgm:cxn modelId="{FA6AD6C6-0686-443A-8F59-8F57D0079AF2}" type="presParOf" srcId="{2AFC0842-2B34-41FC-9997-63F65028B992}" destId="{DF90789F-881D-4087-9F4D-91AB60FD4330}" srcOrd="3" destOrd="0" presId="urn:microsoft.com/office/officeart/2005/8/layout/arrow2"/>
    <dgm:cxn modelId="{125889FD-DBE8-42A7-B232-B19DEE08CDEB}" type="presParOf" srcId="{2AFC0842-2B34-41FC-9997-63F65028B992}" destId="{3594464F-6DD4-4FF6-973A-0355E321B4A9}" srcOrd="4" destOrd="0" presId="urn:microsoft.com/office/officeart/2005/8/layout/arrow2"/>
    <dgm:cxn modelId="{63BD6FD9-CDB5-451F-A237-C47887AA7DDB}" type="presParOf" srcId="{2AFC0842-2B34-41FC-9997-63F65028B992}" destId="{0C0A8036-8112-4EAE-8E57-F1A56EEA4C22}" srcOrd="5" destOrd="0" presId="urn:microsoft.com/office/officeart/2005/8/layout/arrow2"/>
    <dgm:cxn modelId="{C302E0F9-0366-49A0-9406-6D9FCD049B79}" type="presParOf" srcId="{2AFC0842-2B34-41FC-9997-63F65028B992}" destId="{185A1774-C8E2-4A88-BD29-60E9F3F8501F}" srcOrd="6" destOrd="0" presId="urn:microsoft.com/office/officeart/2005/8/layout/arrow2"/>
    <dgm:cxn modelId="{FB79A9FF-31C3-4244-A866-5DCAFE56D698}" type="presParOf" srcId="{2AFC0842-2B34-41FC-9997-63F65028B992}" destId="{5E76A23B-4FA3-4EFB-A876-011DD0F97AAB}" srcOrd="7" destOrd="0" presId="urn:microsoft.com/office/officeart/2005/8/layout/arrow2"/>
    <dgm:cxn modelId="{8F7DDCE5-7FEF-4CC7-B527-6575B930C154}" type="presParOf" srcId="{2AFC0842-2B34-41FC-9997-63F65028B992}" destId="{E7AA79CB-8BF2-4E0B-91B4-4266FDA9906D}" srcOrd="8" destOrd="0" presId="urn:microsoft.com/office/officeart/2005/8/layout/arrow2"/>
    <dgm:cxn modelId="{2B0A9E1C-7F3A-4C35-BB25-2D2D2D5873F5}" type="presParOf" srcId="{2AFC0842-2B34-41FC-9997-63F65028B992}" destId="{18DE1C87-2606-4346-BD7D-CC75640E0063}"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25D3D7-842F-431A-AAAD-313FEB1C8EA4}" type="doc">
      <dgm:prSet loTypeId="urn:microsoft.com/office/officeart/2008/layout/HexagonCluster" loCatId="relationship" qsTypeId="urn:microsoft.com/office/officeart/2005/8/quickstyle/3d4" qsCatId="3D" csTypeId="urn:microsoft.com/office/officeart/2005/8/colors/colorful5" csCatId="colorful" phldr="1"/>
      <dgm:spPr/>
      <dgm:t>
        <a:bodyPr/>
        <a:lstStyle/>
        <a:p>
          <a:endParaRPr lang="es-MX"/>
        </a:p>
      </dgm:t>
    </dgm:pt>
    <dgm:pt modelId="{791461FE-9CF9-49BA-BFA3-3868D8A8096A}">
      <dgm:prSet phldrT="[Texto]" custT="1"/>
      <dgm:spPr/>
      <dgm:t>
        <a:bodyPr/>
        <a:lstStyle/>
        <a:p>
          <a:r>
            <a:rPr lang="es-MX" sz="1800" b="1" dirty="0"/>
            <a:t>Establecer el marco jurídico dentro del cual se realizan las transacciones económicas.</a:t>
          </a:r>
        </a:p>
      </dgm:t>
    </dgm:pt>
    <dgm:pt modelId="{23723FB1-3DA2-42A9-A916-8838B884F9A5}" type="parTrans" cxnId="{7F0A215C-4E60-4F8C-AF94-EF27D076606C}">
      <dgm:prSet/>
      <dgm:spPr/>
      <dgm:t>
        <a:bodyPr/>
        <a:lstStyle/>
        <a:p>
          <a:endParaRPr lang="es-MX"/>
        </a:p>
      </dgm:t>
    </dgm:pt>
    <dgm:pt modelId="{E5033637-8DF3-407D-9AC6-17DB439C854C}" type="sibTrans" cxnId="{7F0A215C-4E60-4F8C-AF94-EF27D076606C}">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15000" b="-15000"/>
          </a:stretch>
        </a:blipFill>
      </dgm:spPr>
      <dgm:t>
        <a:bodyPr/>
        <a:lstStyle/>
        <a:p>
          <a:endParaRPr lang="es-MX"/>
        </a:p>
      </dgm:t>
    </dgm:pt>
    <dgm:pt modelId="{FA44C2E4-2071-4D2C-AE42-848E99D87FFE}">
      <dgm:prSet phldrT="[Texto]" custT="1"/>
      <dgm:spPr/>
      <dgm:t>
        <a:bodyPr/>
        <a:lstStyle/>
        <a:p>
          <a:r>
            <a:rPr lang="es-MX" sz="2000" b="1" dirty="0"/>
            <a:t>Producción  de bienes y servicios.</a:t>
          </a:r>
        </a:p>
      </dgm:t>
    </dgm:pt>
    <dgm:pt modelId="{2CF64FFD-A502-40F6-887E-B0D95D4380C3}" type="parTrans" cxnId="{C5D49711-2F47-4D94-880A-3CB539A7F4A3}">
      <dgm:prSet/>
      <dgm:spPr/>
      <dgm:t>
        <a:bodyPr/>
        <a:lstStyle/>
        <a:p>
          <a:endParaRPr lang="es-MX"/>
        </a:p>
      </dgm:t>
    </dgm:pt>
    <dgm:pt modelId="{AE7DB971-868B-4B28-B46A-9787A29CC96D}" type="sibTrans" cxnId="{C5D49711-2F47-4D94-880A-3CB539A7F4A3}">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C7481F1E-EC43-4507-B5E7-F3817F74422C}">
      <dgm:prSet phldrT="[Texto]" custT="1"/>
      <dgm:spPr/>
      <dgm:t>
        <a:bodyPr/>
        <a:lstStyle/>
        <a:p>
          <a:r>
            <a:rPr lang="es-MX" sz="1800" b="1" dirty="0"/>
            <a:t>Regulación y concesión de subvenciones a la producción privada</a:t>
          </a:r>
        </a:p>
      </dgm:t>
    </dgm:pt>
    <dgm:pt modelId="{BEFC8F01-15C6-4546-B78A-6FCC19D3FC27}" type="parTrans" cxnId="{5BB51969-A83B-45AF-9379-25C7472416DD}">
      <dgm:prSet/>
      <dgm:spPr/>
      <dgm:t>
        <a:bodyPr/>
        <a:lstStyle/>
        <a:p>
          <a:endParaRPr lang="es-MX"/>
        </a:p>
      </dgm:t>
    </dgm:pt>
    <dgm:pt modelId="{7DF0F20F-11B3-4C9C-9D51-EAC66FF69B21}" type="sibTrans" cxnId="{5BB51969-A83B-45AF-9379-25C7472416DD}">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dgm:spPr>
      <dgm:t>
        <a:bodyPr/>
        <a:lstStyle/>
        <a:p>
          <a:endParaRPr lang="es-MX"/>
        </a:p>
      </dgm:t>
    </dgm:pt>
    <dgm:pt modelId="{3A4ECCBD-4372-452F-AB15-332C51233732}" type="pres">
      <dgm:prSet presAssocID="{FE25D3D7-842F-431A-AAAD-313FEB1C8EA4}" presName="Name0" presStyleCnt="0">
        <dgm:presLayoutVars>
          <dgm:chMax val="21"/>
          <dgm:chPref val="21"/>
        </dgm:presLayoutVars>
      </dgm:prSet>
      <dgm:spPr/>
      <dgm:t>
        <a:bodyPr/>
        <a:lstStyle/>
        <a:p>
          <a:endParaRPr lang="es-MX"/>
        </a:p>
      </dgm:t>
    </dgm:pt>
    <dgm:pt modelId="{BFE93EC2-CC44-45D4-9003-48C3467D53F6}" type="pres">
      <dgm:prSet presAssocID="{791461FE-9CF9-49BA-BFA3-3868D8A8096A}" presName="text1" presStyleCnt="0"/>
      <dgm:spPr/>
    </dgm:pt>
    <dgm:pt modelId="{86EF73C5-BC53-4084-BE89-942FA292FBAD}" type="pres">
      <dgm:prSet presAssocID="{791461FE-9CF9-49BA-BFA3-3868D8A8096A}" presName="textRepeatNode" presStyleLbl="alignNode1" presStyleIdx="0" presStyleCnt="3">
        <dgm:presLayoutVars>
          <dgm:chMax val="0"/>
          <dgm:chPref val="0"/>
          <dgm:bulletEnabled val="1"/>
        </dgm:presLayoutVars>
      </dgm:prSet>
      <dgm:spPr/>
      <dgm:t>
        <a:bodyPr/>
        <a:lstStyle/>
        <a:p>
          <a:endParaRPr lang="es-MX"/>
        </a:p>
      </dgm:t>
    </dgm:pt>
    <dgm:pt modelId="{9D1A5646-4527-4141-9003-280C2BE6C0B8}" type="pres">
      <dgm:prSet presAssocID="{791461FE-9CF9-49BA-BFA3-3868D8A8096A}" presName="textaccent1" presStyleCnt="0"/>
      <dgm:spPr/>
    </dgm:pt>
    <dgm:pt modelId="{C22C2B97-0F04-4D94-B7ED-A4AAB7412900}" type="pres">
      <dgm:prSet presAssocID="{791461FE-9CF9-49BA-BFA3-3868D8A8096A}" presName="accentRepeatNode" presStyleLbl="solidAlignAcc1" presStyleIdx="0" presStyleCnt="6"/>
      <dgm:spPr/>
    </dgm:pt>
    <dgm:pt modelId="{8276005C-3433-44BA-9E47-9A10D257326A}" type="pres">
      <dgm:prSet presAssocID="{E5033637-8DF3-407D-9AC6-17DB439C854C}" presName="image1" presStyleCnt="0"/>
      <dgm:spPr/>
    </dgm:pt>
    <dgm:pt modelId="{81B5505E-3BE8-48D3-A049-E6C31E68D5F6}" type="pres">
      <dgm:prSet presAssocID="{E5033637-8DF3-407D-9AC6-17DB439C854C}" presName="imageRepeatNode" presStyleLbl="alignAcc1" presStyleIdx="0" presStyleCnt="3"/>
      <dgm:spPr/>
      <dgm:t>
        <a:bodyPr/>
        <a:lstStyle/>
        <a:p>
          <a:endParaRPr lang="es-MX"/>
        </a:p>
      </dgm:t>
    </dgm:pt>
    <dgm:pt modelId="{597C442B-D428-40B7-A6E5-E7534DF6C5F2}" type="pres">
      <dgm:prSet presAssocID="{E5033637-8DF3-407D-9AC6-17DB439C854C}" presName="imageaccent1" presStyleCnt="0"/>
      <dgm:spPr/>
    </dgm:pt>
    <dgm:pt modelId="{C4793447-F0A9-4159-82A2-417F8FB0E636}" type="pres">
      <dgm:prSet presAssocID="{E5033637-8DF3-407D-9AC6-17DB439C854C}" presName="accentRepeatNode" presStyleLbl="solidAlignAcc1" presStyleIdx="1" presStyleCnt="6"/>
      <dgm:spPr/>
    </dgm:pt>
    <dgm:pt modelId="{18498B55-F848-4927-8100-F57447F555EB}" type="pres">
      <dgm:prSet presAssocID="{FA44C2E4-2071-4D2C-AE42-848E99D87FFE}" presName="text2" presStyleCnt="0"/>
      <dgm:spPr/>
    </dgm:pt>
    <dgm:pt modelId="{DDFDFF4C-2DD3-4A40-B643-2D2D0FA03730}" type="pres">
      <dgm:prSet presAssocID="{FA44C2E4-2071-4D2C-AE42-848E99D87FFE}" presName="textRepeatNode" presStyleLbl="alignNode1" presStyleIdx="1" presStyleCnt="3">
        <dgm:presLayoutVars>
          <dgm:chMax val="0"/>
          <dgm:chPref val="0"/>
          <dgm:bulletEnabled val="1"/>
        </dgm:presLayoutVars>
      </dgm:prSet>
      <dgm:spPr/>
      <dgm:t>
        <a:bodyPr/>
        <a:lstStyle/>
        <a:p>
          <a:endParaRPr lang="es-MX"/>
        </a:p>
      </dgm:t>
    </dgm:pt>
    <dgm:pt modelId="{67259816-1C8E-4515-8BBE-431373FCA25F}" type="pres">
      <dgm:prSet presAssocID="{FA44C2E4-2071-4D2C-AE42-848E99D87FFE}" presName="textaccent2" presStyleCnt="0"/>
      <dgm:spPr/>
    </dgm:pt>
    <dgm:pt modelId="{A1A9B22A-90C6-4205-B1BE-D16FF4EA307A}" type="pres">
      <dgm:prSet presAssocID="{FA44C2E4-2071-4D2C-AE42-848E99D87FFE}" presName="accentRepeatNode" presStyleLbl="solidAlignAcc1" presStyleIdx="2" presStyleCnt="6"/>
      <dgm:spPr/>
    </dgm:pt>
    <dgm:pt modelId="{7D1396F9-CBA5-4042-B58A-8EB1E903C9A6}" type="pres">
      <dgm:prSet presAssocID="{AE7DB971-868B-4B28-B46A-9787A29CC96D}" presName="image2" presStyleCnt="0"/>
      <dgm:spPr/>
    </dgm:pt>
    <dgm:pt modelId="{E8CE2989-D1A5-47E7-8C25-FDA9FDA5941B}" type="pres">
      <dgm:prSet presAssocID="{AE7DB971-868B-4B28-B46A-9787A29CC96D}" presName="imageRepeatNode" presStyleLbl="alignAcc1" presStyleIdx="1" presStyleCnt="3"/>
      <dgm:spPr/>
      <dgm:t>
        <a:bodyPr/>
        <a:lstStyle/>
        <a:p>
          <a:endParaRPr lang="es-MX"/>
        </a:p>
      </dgm:t>
    </dgm:pt>
    <dgm:pt modelId="{2413B1CB-397C-4732-B42B-688082A45538}" type="pres">
      <dgm:prSet presAssocID="{AE7DB971-868B-4B28-B46A-9787A29CC96D}" presName="imageaccent2" presStyleCnt="0"/>
      <dgm:spPr/>
    </dgm:pt>
    <dgm:pt modelId="{F1E8159C-FFAA-4E25-AB24-BB8839CCB968}" type="pres">
      <dgm:prSet presAssocID="{AE7DB971-868B-4B28-B46A-9787A29CC96D}" presName="accentRepeatNode" presStyleLbl="solidAlignAcc1" presStyleIdx="3" presStyleCnt="6"/>
      <dgm:spPr/>
    </dgm:pt>
    <dgm:pt modelId="{80654084-C35E-493B-8A80-B344820E0EE1}" type="pres">
      <dgm:prSet presAssocID="{C7481F1E-EC43-4507-B5E7-F3817F74422C}" presName="text3" presStyleCnt="0"/>
      <dgm:spPr/>
    </dgm:pt>
    <dgm:pt modelId="{B703AD3B-73EA-4513-8723-05EBBC02EAC8}" type="pres">
      <dgm:prSet presAssocID="{C7481F1E-EC43-4507-B5E7-F3817F74422C}" presName="textRepeatNode" presStyleLbl="alignNode1" presStyleIdx="2" presStyleCnt="3">
        <dgm:presLayoutVars>
          <dgm:chMax val="0"/>
          <dgm:chPref val="0"/>
          <dgm:bulletEnabled val="1"/>
        </dgm:presLayoutVars>
      </dgm:prSet>
      <dgm:spPr/>
      <dgm:t>
        <a:bodyPr/>
        <a:lstStyle/>
        <a:p>
          <a:endParaRPr lang="es-MX"/>
        </a:p>
      </dgm:t>
    </dgm:pt>
    <dgm:pt modelId="{4A51D3A4-947C-47F5-ACC5-D5B03B310913}" type="pres">
      <dgm:prSet presAssocID="{C7481F1E-EC43-4507-B5E7-F3817F74422C}" presName="textaccent3" presStyleCnt="0"/>
      <dgm:spPr/>
    </dgm:pt>
    <dgm:pt modelId="{07338EA2-D9BE-49AC-8713-7BCB926F0136}" type="pres">
      <dgm:prSet presAssocID="{C7481F1E-EC43-4507-B5E7-F3817F74422C}" presName="accentRepeatNode" presStyleLbl="solidAlignAcc1" presStyleIdx="4" presStyleCnt="6"/>
      <dgm:spPr/>
    </dgm:pt>
    <dgm:pt modelId="{B5A52673-AEEF-44C3-BC7E-28187D5E9094}" type="pres">
      <dgm:prSet presAssocID="{7DF0F20F-11B3-4C9C-9D51-EAC66FF69B21}" presName="image3" presStyleCnt="0"/>
      <dgm:spPr/>
    </dgm:pt>
    <dgm:pt modelId="{4F2A9243-C029-4227-8BD8-A0228331702C}" type="pres">
      <dgm:prSet presAssocID="{7DF0F20F-11B3-4C9C-9D51-EAC66FF69B21}" presName="imageRepeatNode" presStyleLbl="alignAcc1" presStyleIdx="2" presStyleCnt="3"/>
      <dgm:spPr/>
      <dgm:t>
        <a:bodyPr/>
        <a:lstStyle/>
        <a:p>
          <a:endParaRPr lang="es-MX"/>
        </a:p>
      </dgm:t>
    </dgm:pt>
    <dgm:pt modelId="{090F6D4D-5FEB-4205-990C-6E9E0B529CAF}" type="pres">
      <dgm:prSet presAssocID="{7DF0F20F-11B3-4C9C-9D51-EAC66FF69B21}" presName="imageaccent3" presStyleCnt="0"/>
      <dgm:spPr/>
    </dgm:pt>
    <dgm:pt modelId="{D276C5C2-FE31-44FB-81C2-AB88D98DF245}" type="pres">
      <dgm:prSet presAssocID="{7DF0F20F-11B3-4C9C-9D51-EAC66FF69B21}" presName="accentRepeatNode" presStyleLbl="solidAlignAcc1" presStyleIdx="5" presStyleCnt="6"/>
      <dgm:spPr/>
    </dgm:pt>
  </dgm:ptLst>
  <dgm:cxnLst>
    <dgm:cxn modelId="{7E1F8245-2E14-477E-977E-8FE7BC9621DC}" type="presOf" srcId="{FE25D3D7-842F-431A-AAAD-313FEB1C8EA4}" destId="{3A4ECCBD-4372-452F-AB15-332C51233732}" srcOrd="0" destOrd="0" presId="urn:microsoft.com/office/officeart/2008/layout/HexagonCluster"/>
    <dgm:cxn modelId="{5BB51969-A83B-45AF-9379-25C7472416DD}" srcId="{FE25D3D7-842F-431A-AAAD-313FEB1C8EA4}" destId="{C7481F1E-EC43-4507-B5E7-F3817F74422C}" srcOrd="2" destOrd="0" parTransId="{BEFC8F01-15C6-4546-B78A-6FCC19D3FC27}" sibTransId="{7DF0F20F-11B3-4C9C-9D51-EAC66FF69B21}"/>
    <dgm:cxn modelId="{5E83A282-F9EC-4593-982C-5366425508F7}" type="presOf" srcId="{C7481F1E-EC43-4507-B5E7-F3817F74422C}" destId="{B703AD3B-73EA-4513-8723-05EBBC02EAC8}" srcOrd="0" destOrd="0" presId="urn:microsoft.com/office/officeart/2008/layout/HexagonCluster"/>
    <dgm:cxn modelId="{C7D51617-F0C5-4AA7-BAAD-8B1C93099340}" type="presOf" srcId="{AE7DB971-868B-4B28-B46A-9787A29CC96D}" destId="{E8CE2989-D1A5-47E7-8C25-FDA9FDA5941B}" srcOrd="0" destOrd="0" presId="urn:microsoft.com/office/officeart/2008/layout/HexagonCluster"/>
    <dgm:cxn modelId="{C5D49711-2F47-4D94-880A-3CB539A7F4A3}" srcId="{FE25D3D7-842F-431A-AAAD-313FEB1C8EA4}" destId="{FA44C2E4-2071-4D2C-AE42-848E99D87FFE}" srcOrd="1" destOrd="0" parTransId="{2CF64FFD-A502-40F6-887E-B0D95D4380C3}" sibTransId="{AE7DB971-868B-4B28-B46A-9787A29CC96D}"/>
    <dgm:cxn modelId="{354E7DB2-AB0D-496C-9B0F-0C43DB260E1F}" type="presOf" srcId="{7DF0F20F-11B3-4C9C-9D51-EAC66FF69B21}" destId="{4F2A9243-C029-4227-8BD8-A0228331702C}" srcOrd="0" destOrd="0" presId="urn:microsoft.com/office/officeart/2008/layout/HexagonCluster"/>
    <dgm:cxn modelId="{94086DA1-9A91-4738-93B0-64C7096C202F}" type="presOf" srcId="{FA44C2E4-2071-4D2C-AE42-848E99D87FFE}" destId="{DDFDFF4C-2DD3-4A40-B643-2D2D0FA03730}" srcOrd="0" destOrd="0" presId="urn:microsoft.com/office/officeart/2008/layout/HexagonCluster"/>
    <dgm:cxn modelId="{7F0A215C-4E60-4F8C-AF94-EF27D076606C}" srcId="{FE25D3D7-842F-431A-AAAD-313FEB1C8EA4}" destId="{791461FE-9CF9-49BA-BFA3-3868D8A8096A}" srcOrd="0" destOrd="0" parTransId="{23723FB1-3DA2-42A9-A916-8838B884F9A5}" sibTransId="{E5033637-8DF3-407D-9AC6-17DB439C854C}"/>
    <dgm:cxn modelId="{C0C30DB1-E385-4C07-94EF-B8FF33C3E49D}" type="presOf" srcId="{E5033637-8DF3-407D-9AC6-17DB439C854C}" destId="{81B5505E-3BE8-48D3-A049-E6C31E68D5F6}" srcOrd="0" destOrd="0" presId="urn:microsoft.com/office/officeart/2008/layout/HexagonCluster"/>
    <dgm:cxn modelId="{42EAF47A-64C6-44C1-8658-0D06EE6D78F9}" type="presOf" srcId="{791461FE-9CF9-49BA-BFA3-3868D8A8096A}" destId="{86EF73C5-BC53-4084-BE89-942FA292FBAD}" srcOrd="0" destOrd="0" presId="urn:microsoft.com/office/officeart/2008/layout/HexagonCluster"/>
    <dgm:cxn modelId="{37A84B70-CDC9-4F7D-8B6C-3AA722D4D8E6}" type="presParOf" srcId="{3A4ECCBD-4372-452F-AB15-332C51233732}" destId="{BFE93EC2-CC44-45D4-9003-48C3467D53F6}" srcOrd="0" destOrd="0" presId="urn:microsoft.com/office/officeart/2008/layout/HexagonCluster"/>
    <dgm:cxn modelId="{4BCE3ADB-0C43-456A-91C7-DB963625A521}" type="presParOf" srcId="{BFE93EC2-CC44-45D4-9003-48C3467D53F6}" destId="{86EF73C5-BC53-4084-BE89-942FA292FBAD}" srcOrd="0" destOrd="0" presId="urn:microsoft.com/office/officeart/2008/layout/HexagonCluster"/>
    <dgm:cxn modelId="{9F028090-4133-415F-A7CC-CDA13DF3FA7F}" type="presParOf" srcId="{3A4ECCBD-4372-452F-AB15-332C51233732}" destId="{9D1A5646-4527-4141-9003-280C2BE6C0B8}" srcOrd="1" destOrd="0" presId="urn:microsoft.com/office/officeart/2008/layout/HexagonCluster"/>
    <dgm:cxn modelId="{20185169-67FC-451E-BF48-88A4890D201E}" type="presParOf" srcId="{9D1A5646-4527-4141-9003-280C2BE6C0B8}" destId="{C22C2B97-0F04-4D94-B7ED-A4AAB7412900}" srcOrd="0" destOrd="0" presId="urn:microsoft.com/office/officeart/2008/layout/HexagonCluster"/>
    <dgm:cxn modelId="{B0A9A2F2-A834-46FC-B583-4D828B451CCC}" type="presParOf" srcId="{3A4ECCBD-4372-452F-AB15-332C51233732}" destId="{8276005C-3433-44BA-9E47-9A10D257326A}" srcOrd="2" destOrd="0" presId="urn:microsoft.com/office/officeart/2008/layout/HexagonCluster"/>
    <dgm:cxn modelId="{291155A9-FB12-4A32-B6FD-D2479C84DE50}" type="presParOf" srcId="{8276005C-3433-44BA-9E47-9A10D257326A}" destId="{81B5505E-3BE8-48D3-A049-E6C31E68D5F6}" srcOrd="0" destOrd="0" presId="urn:microsoft.com/office/officeart/2008/layout/HexagonCluster"/>
    <dgm:cxn modelId="{1C292C57-38FA-4C49-9158-F365B51716F5}" type="presParOf" srcId="{3A4ECCBD-4372-452F-AB15-332C51233732}" destId="{597C442B-D428-40B7-A6E5-E7534DF6C5F2}" srcOrd="3" destOrd="0" presId="urn:microsoft.com/office/officeart/2008/layout/HexagonCluster"/>
    <dgm:cxn modelId="{0D7FC4CC-F759-4B14-BCDB-3BFA3BC0A9F7}" type="presParOf" srcId="{597C442B-D428-40B7-A6E5-E7534DF6C5F2}" destId="{C4793447-F0A9-4159-82A2-417F8FB0E636}" srcOrd="0" destOrd="0" presId="urn:microsoft.com/office/officeart/2008/layout/HexagonCluster"/>
    <dgm:cxn modelId="{FD672948-D5C2-4D53-A75D-557F9F05270C}" type="presParOf" srcId="{3A4ECCBD-4372-452F-AB15-332C51233732}" destId="{18498B55-F848-4927-8100-F57447F555EB}" srcOrd="4" destOrd="0" presId="urn:microsoft.com/office/officeart/2008/layout/HexagonCluster"/>
    <dgm:cxn modelId="{C39FA0E0-272B-48CC-97A2-EC64D1CD841E}" type="presParOf" srcId="{18498B55-F848-4927-8100-F57447F555EB}" destId="{DDFDFF4C-2DD3-4A40-B643-2D2D0FA03730}" srcOrd="0" destOrd="0" presId="urn:microsoft.com/office/officeart/2008/layout/HexagonCluster"/>
    <dgm:cxn modelId="{96E11D6B-090C-4322-B84C-10CE357E47C3}" type="presParOf" srcId="{3A4ECCBD-4372-452F-AB15-332C51233732}" destId="{67259816-1C8E-4515-8BBE-431373FCA25F}" srcOrd="5" destOrd="0" presId="urn:microsoft.com/office/officeart/2008/layout/HexagonCluster"/>
    <dgm:cxn modelId="{E86A9CF3-8005-4B34-8192-724C53CA334F}" type="presParOf" srcId="{67259816-1C8E-4515-8BBE-431373FCA25F}" destId="{A1A9B22A-90C6-4205-B1BE-D16FF4EA307A}" srcOrd="0" destOrd="0" presId="urn:microsoft.com/office/officeart/2008/layout/HexagonCluster"/>
    <dgm:cxn modelId="{FE1C053C-D60F-4EE1-BA66-E770CCF35D13}" type="presParOf" srcId="{3A4ECCBD-4372-452F-AB15-332C51233732}" destId="{7D1396F9-CBA5-4042-B58A-8EB1E903C9A6}" srcOrd="6" destOrd="0" presId="urn:microsoft.com/office/officeart/2008/layout/HexagonCluster"/>
    <dgm:cxn modelId="{9208A5F8-271D-49FC-8FAF-DEA1548D0EC8}" type="presParOf" srcId="{7D1396F9-CBA5-4042-B58A-8EB1E903C9A6}" destId="{E8CE2989-D1A5-47E7-8C25-FDA9FDA5941B}" srcOrd="0" destOrd="0" presId="urn:microsoft.com/office/officeart/2008/layout/HexagonCluster"/>
    <dgm:cxn modelId="{516EAAF7-5F22-4A50-A1F6-75E21EC07646}" type="presParOf" srcId="{3A4ECCBD-4372-452F-AB15-332C51233732}" destId="{2413B1CB-397C-4732-B42B-688082A45538}" srcOrd="7" destOrd="0" presId="urn:microsoft.com/office/officeart/2008/layout/HexagonCluster"/>
    <dgm:cxn modelId="{B000FF9F-0DB1-4E59-8C36-D3C3AB737F7D}" type="presParOf" srcId="{2413B1CB-397C-4732-B42B-688082A45538}" destId="{F1E8159C-FFAA-4E25-AB24-BB8839CCB968}" srcOrd="0" destOrd="0" presId="urn:microsoft.com/office/officeart/2008/layout/HexagonCluster"/>
    <dgm:cxn modelId="{911569A9-2A31-4DFD-B53C-7D2FEC4ED6F1}" type="presParOf" srcId="{3A4ECCBD-4372-452F-AB15-332C51233732}" destId="{80654084-C35E-493B-8A80-B344820E0EE1}" srcOrd="8" destOrd="0" presId="urn:microsoft.com/office/officeart/2008/layout/HexagonCluster"/>
    <dgm:cxn modelId="{ED192F29-10D1-4C9E-9EF5-DF80EC17C82E}" type="presParOf" srcId="{80654084-C35E-493B-8A80-B344820E0EE1}" destId="{B703AD3B-73EA-4513-8723-05EBBC02EAC8}" srcOrd="0" destOrd="0" presId="urn:microsoft.com/office/officeart/2008/layout/HexagonCluster"/>
    <dgm:cxn modelId="{DA314B36-59BD-4190-A712-CDD50E6243AA}" type="presParOf" srcId="{3A4ECCBD-4372-452F-AB15-332C51233732}" destId="{4A51D3A4-947C-47F5-ACC5-D5B03B310913}" srcOrd="9" destOrd="0" presId="urn:microsoft.com/office/officeart/2008/layout/HexagonCluster"/>
    <dgm:cxn modelId="{5C340CAD-D84B-440E-8E1D-A14B14A6F36B}" type="presParOf" srcId="{4A51D3A4-947C-47F5-ACC5-D5B03B310913}" destId="{07338EA2-D9BE-49AC-8713-7BCB926F0136}" srcOrd="0" destOrd="0" presId="urn:microsoft.com/office/officeart/2008/layout/HexagonCluster"/>
    <dgm:cxn modelId="{CECAB59A-C5B8-4426-8B22-FFA89C9883C4}" type="presParOf" srcId="{3A4ECCBD-4372-452F-AB15-332C51233732}" destId="{B5A52673-AEEF-44C3-BC7E-28187D5E9094}" srcOrd="10" destOrd="0" presId="urn:microsoft.com/office/officeart/2008/layout/HexagonCluster"/>
    <dgm:cxn modelId="{C6CB9C55-6B5E-4AC7-A949-B21CD46F5984}" type="presParOf" srcId="{B5A52673-AEEF-44C3-BC7E-28187D5E9094}" destId="{4F2A9243-C029-4227-8BD8-A0228331702C}" srcOrd="0" destOrd="0" presId="urn:microsoft.com/office/officeart/2008/layout/HexagonCluster"/>
    <dgm:cxn modelId="{CE2A174F-30D8-48CD-AE15-B420888D2014}" type="presParOf" srcId="{3A4ECCBD-4372-452F-AB15-332C51233732}" destId="{090F6D4D-5FEB-4205-990C-6E9E0B529CAF}" srcOrd="11" destOrd="0" presId="urn:microsoft.com/office/officeart/2008/layout/HexagonCluster"/>
    <dgm:cxn modelId="{E446552C-60F3-4E71-B58A-3D8EE1F2C0BD}" type="presParOf" srcId="{090F6D4D-5FEB-4205-990C-6E9E0B529CAF}" destId="{D276C5C2-FE31-44FB-81C2-AB88D98DF245}"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040A72-6B30-4F60-9A01-6165726E50BE}" type="doc">
      <dgm:prSet loTypeId="urn:microsoft.com/office/officeart/2008/layout/HexagonCluster" loCatId="picture" qsTypeId="urn:microsoft.com/office/officeart/2005/8/quickstyle/3d4" qsCatId="3D" csTypeId="urn:microsoft.com/office/officeart/2005/8/colors/colorful5" csCatId="colorful" phldr="1"/>
      <dgm:spPr/>
      <dgm:t>
        <a:bodyPr/>
        <a:lstStyle/>
        <a:p>
          <a:endParaRPr lang="es-MX"/>
        </a:p>
      </dgm:t>
    </dgm:pt>
    <dgm:pt modelId="{58CEFE0F-41CB-433E-B49B-B136F96958F9}">
      <dgm:prSet phldrT="[Texto]" custT="1"/>
      <dgm:spPr/>
      <dgm:t>
        <a:bodyPr/>
        <a:lstStyle/>
        <a:p>
          <a:r>
            <a:rPr lang="es-MX" sz="2000" dirty="0"/>
            <a:t>Compra de bienes y servicios</a:t>
          </a:r>
        </a:p>
      </dgm:t>
    </dgm:pt>
    <dgm:pt modelId="{81BC2155-D292-4AA4-B2DE-BAD08F6BDEAC}" type="parTrans" cxnId="{455D97A5-06F4-4B7C-A579-E23B66D6AF61}">
      <dgm:prSet/>
      <dgm:spPr/>
      <dgm:t>
        <a:bodyPr/>
        <a:lstStyle/>
        <a:p>
          <a:endParaRPr lang="es-MX"/>
        </a:p>
      </dgm:t>
    </dgm:pt>
    <dgm:pt modelId="{D8D01491-F9EE-4AC1-B1E4-F9D64FB3F37B}" type="sibTrans" cxnId="{455D97A5-06F4-4B7C-A579-E23B66D6AF6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t>
        <a:bodyPr/>
        <a:lstStyle/>
        <a:p>
          <a:endParaRPr lang="es-MX"/>
        </a:p>
      </dgm:t>
    </dgm:pt>
    <dgm:pt modelId="{D7DDAFAE-95AC-44F5-BB13-465F3924C1B7}">
      <dgm:prSet phldrT="[Texto]" custT="1"/>
      <dgm:spPr/>
      <dgm:t>
        <a:bodyPr/>
        <a:lstStyle/>
        <a:p>
          <a:r>
            <a:rPr lang="es-MX" sz="1600" dirty="0"/>
            <a:t>Redistribución de la renta</a:t>
          </a:r>
        </a:p>
      </dgm:t>
    </dgm:pt>
    <dgm:pt modelId="{F8C986F8-A4E2-44CA-9E5F-D3F98B3A0715}" type="parTrans" cxnId="{ECA2E121-BB8E-4F26-A84B-F351E6BBC903}">
      <dgm:prSet/>
      <dgm:spPr/>
      <dgm:t>
        <a:bodyPr/>
        <a:lstStyle/>
        <a:p>
          <a:endParaRPr lang="es-MX"/>
        </a:p>
      </dgm:t>
    </dgm:pt>
    <dgm:pt modelId="{76BF2037-2046-45E7-87D0-EBB32F78DAC7}" type="sibTrans" cxnId="{ECA2E121-BB8E-4F26-A84B-F351E6BBC903}">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21000" b="-21000"/>
          </a:stretch>
        </a:blipFill>
      </dgm:spPr>
      <dgm:t>
        <a:bodyPr/>
        <a:lstStyle/>
        <a:p>
          <a:endParaRPr lang="es-MX"/>
        </a:p>
      </dgm:t>
    </dgm:pt>
    <dgm:pt modelId="{5B018BFF-94D4-4E73-AD6A-CFFD637326C4}">
      <dgm:prSet phldrT="[Texto]" custT="1"/>
      <dgm:spPr/>
      <dgm:t>
        <a:bodyPr/>
        <a:lstStyle/>
        <a:p>
          <a:r>
            <a:rPr lang="es-MX" sz="2000" dirty="0"/>
            <a:t>Garantizar el equilibrio social.</a:t>
          </a:r>
        </a:p>
      </dgm:t>
    </dgm:pt>
    <dgm:pt modelId="{B5AE2895-F5DA-4742-9F72-063DBDE73468}" type="parTrans" cxnId="{37DE18C8-B358-4CBB-A10C-CC3ADF176366}">
      <dgm:prSet/>
      <dgm:spPr/>
      <dgm:t>
        <a:bodyPr/>
        <a:lstStyle/>
        <a:p>
          <a:endParaRPr lang="es-MX"/>
        </a:p>
      </dgm:t>
    </dgm:pt>
    <dgm:pt modelId="{5BDB3234-F40D-426A-8AC0-A6E8C09D9E00}" type="sibTrans" cxnId="{37DE18C8-B358-4CBB-A10C-CC3ADF176366}">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000" b="-4000"/>
          </a:stretch>
        </a:blipFill>
      </dgm:spPr>
      <dgm:t>
        <a:bodyPr/>
        <a:lstStyle/>
        <a:p>
          <a:endParaRPr lang="es-MX"/>
        </a:p>
      </dgm:t>
    </dgm:pt>
    <dgm:pt modelId="{CE79F02B-B501-48D8-9D03-0BE958AA7297}" type="pres">
      <dgm:prSet presAssocID="{6D040A72-6B30-4F60-9A01-6165726E50BE}" presName="Name0" presStyleCnt="0">
        <dgm:presLayoutVars>
          <dgm:chMax val="21"/>
          <dgm:chPref val="21"/>
        </dgm:presLayoutVars>
      </dgm:prSet>
      <dgm:spPr/>
      <dgm:t>
        <a:bodyPr/>
        <a:lstStyle/>
        <a:p>
          <a:endParaRPr lang="es-MX"/>
        </a:p>
      </dgm:t>
    </dgm:pt>
    <dgm:pt modelId="{02EBFB98-1789-4EAD-8D0E-A98D56F34D5C}" type="pres">
      <dgm:prSet presAssocID="{58CEFE0F-41CB-433E-B49B-B136F96958F9}" presName="text1" presStyleCnt="0"/>
      <dgm:spPr/>
    </dgm:pt>
    <dgm:pt modelId="{5A3E21A5-CA5A-4B6B-868C-A1139202FECE}" type="pres">
      <dgm:prSet presAssocID="{58CEFE0F-41CB-433E-B49B-B136F96958F9}" presName="textRepeatNode" presStyleLbl="alignNode1" presStyleIdx="0" presStyleCnt="3">
        <dgm:presLayoutVars>
          <dgm:chMax val="0"/>
          <dgm:chPref val="0"/>
          <dgm:bulletEnabled val="1"/>
        </dgm:presLayoutVars>
      </dgm:prSet>
      <dgm:spPr/>
      <dgm:t>
        <a:bodyPr/>
        <a:lstStyle/>
        <a:p>
          <a:endParaRPr lang="es-MX"/>
        </a:p>
      </dgm:t>
    </dgm:pt>
    <dgm:pt modelId="{D4A9EB7D-4A1F-4C63-9F43-94A2017529A4}" type="pres">
      <dgm:prSet presAssocID="{58CEFE0F-41CB-433E-B49B-B136F96958F9}" presName="textaccent1" presStyleCnt="0"/>
      <dgm:spPr/>
    </dgm:pt>
    <dgm:pt modelId="{536F2B12-C82A-4AD4-A54C-6B461353DD37}" type="pres">
      <dgm:prSet presAssocID="{58CEFE0F-41CB-433E-B49B-B136F96958F9}" presName="accentRepeatNode" presStyleLbl="solidAlignAcc1" presStyleIdx="0" presStyleCnt="6"/>
      <dgm:spPr/>
    </dgm:pt>
    <dgm:pt modelId="{F6156A21-1D70-4310-9348-6BC920C94331}" type="pres">
      <dgm:prSet presAssocID="{D8D01491-F9EE-4AC1-B1E4-F9D64FB3F37B}" presName="image1" presStyleCnt="0"/>
      <dgm:spPr/>
    </dgm:pt>
    <dgm:pt modelId="{DB91381F-60FA-4C2D-A84F-390D7EF51024}" type="pres">
      <dgm:prSet presAssocID="{D8D01491-F9EE-4AC1-B1E4-F9D64FB3F37B}" presName="imageRepeatNode" presStyleLbl="alignAcc1" presStyleIdx="0" presStyleCnt="3"/>
      <dgm:spPr/>
      <dgm:t>
        <a:bodyPr/>
        <a:lstStyle/>
        <a:p>
          <a:endParaRPr lang="es-MX"/>
        </a:p>
      </dgm:t>
    </dgm:pt>
    <dgm:pt modelId="{8EE81FB0-F6C0-423A-8EFE-7CFF493760C0}" type="pres">
      <dgm:prSet presAssocID="{D8D01491-F9EE-4AC1-B1E4-F9D64FB3F37B}" presName="imageaccent1" presStyleCnt="0"/>
      <dgm:spPr/>
    </dgm:pt>
    <dgm:pt modelId="{3F6B79AB-9B8A-4220-B338-40AC1FC608EB}" type="pres">
      <dgm:prSet presAssocID="{D8D01491-F9EE-4AC1-B1E4-F9D64FB3F37B}" presName="accentRepeatNode" presStyleLbl="solidAlignAcc1" presStyleIdx="1" presStyleCnt="6"/>
      <dgm:spPr/>
    </dgm:pt>
    <dgm:pt modelId="{A011F363-F60E-4860-8A8B-67DDA0771A63}" type="pres">
      <dgm:prSet presAssocID="{D7DDAFAE-95AC-44F5-BB13-465F3924C1B7}" presName="text2" presStyleCnt="0"/>
      <dgm:spPr/>
    </dgm:pt>
    <dgm:pt modelId="{0AC42A25-0F70-41B3-9104-BBC6E6F92327}" type="pres">
      <dgm:prSet presAssocID="{D7DDAFAE-95AC-44F5-BB13-465F3924C1B7}" presName="textRepeatNode" presStyleLbl="alignNode1" presStyleIdx="1" presStyleCnt="3">
        <dgm:presLayoutVars>
          <dgm:chMax val="0"/>
          <dgm:chPref val="0"/>
          <dgm:bulletEnabled val="1"/>
        </dgm:presLayoutVars>
      </dgm:prSet>
      <dgm:spPr/>
      <dgm:t>
        <a:bodyPr/>
        <a:lstStyle/>
        <a:p>
          <a:endParaRPr lang="es-MX"/>
        </a:p>
      </dgm:t>
    </dgm:pt>
    <dgm:pt modelId="{DEEFFA5B-FD3B-4E36-A03E-C9C5404F9CB8}" type="pres">
      <dgm:prSet presAssocID="{D7DDAFAE-95AC-44F5-BB13-465F3924C1B7}" presName="textaccent2" presStyleCnt="0"/>
      <dgm:spPr/>
    </dgm:pt>
    <dgm:pt modelId="{49C1376D-0F93-475B-B240-2BD125D43227}" type="pres">
      <dgm:prSet presAssocID="{D7DDAFAE-95AC-44F5-BB13-465F3924C1B7}" presName="accentRepeatNode" presStyleLbl="solidAlignAcc1" presStyleIdx="2" presStyleCnt="6"/>
      <dgm:spPr/>
    </dgm:pt>
    <dgm:pt modelId="{97C8A420-0DFA-40DA-A869-D553C7B1E840}" type="pres">
      <dgm:prSet presAssocID="{76BF2037-2046-45E7-87D0-EBB32F78DAC7}" presName="image2" presStyleCnt="0"/>
      <dgm:spPr/>
    </dgm:pt>
    <dgm:pt modelId="{5942B608-D478-48F4-BD16-072FA3D5C1E2}" type="pres">
      <dgm:prSet presAssocID="{76BF2037-2046-45E7-87D0-EBB32F78DAC7}" presName="imageRepeatNode" presStyleLbl="alignAcc1" presStyleIdx="1" presStyleCnt="3"/>
      <dgm:spPr/>
      <dgm:t>
        <a:bodyPr/>
        <a:lstStyle/>
        <a:p>
          <a:endParaRPr lang="es-MX"/>
        </a:p>
      </dgm:t>
    </dgm:pt>
    <dgm:pt modelId="{4D12A23F-21D4-4BC3-9B4D-FDE6A12FA6CA}" type="pres">
      <dgm:prSet presAssocID="{76BF2037-2046-45E7-87D0-EBB32F78DAC7}" presName="imageaccent2" presStyleCnt="0"/>
      <dgm:spPr/>
    </dgm:pt>
    <dgm:pt modelId="{6D8F36F2-77CF-46AA-AC90-0541065D4A55}" type="pres">
      <dgm:prSet presAssocID="{76BF2037-2046-45E7-87D0-EBB32F78DAC7}" presName="accentRepeatNode" presStyleLbl="solidAlignAcc1" presStyleIdx="3" presStyleCnt="6"/>
      <dgm:spPr/>
    </dgm:pt>
    <dgm:pt modelId="{E08A3F66-2640-44ED-A5A5-4F7849FD6A13}" type="pres">
      <dgm:prSet presAssocID="{5B018BFF-94D4-4E73-AD6A-CFFD637326C4}" presName="text3" presStyleCnt="0"/>
      <dgm:spPr/>
    </dgm:pt>
    <dgm:pt modelId="{1C732C03-F7F6-4A58-8D4B-BF1D474BF99C}" type="pres">
      <dgm:prSet presAssocID="{5B018BFF-94D4-4E73-AD6A-CFFD637326C4}" presName="textRepeatNode" presStyleLbl="alignNode1" presStyleIdx="2" presStyleCnt="3">
        <dgm:presLayoutVars>
          <dgm:chMax val="0"/>
          <dgm:chPref val="0"/>
          <dgm:bulletEnabled val="1"/>
        </dgm:presLayoutVars>
      </dgm:prSet>
      <dgm:spPr/>
      <dgm:t>
        <a:bodyPr/>
        <a:lstStyle/>
        <a:p>
          <a:endParaRPr lang="es-MX"/>
        </a:p>
      </dgm:t>
    </dgm:pt>
    <dgm:pt modelId="{C897CCB9-31F9-435E-B781-5806370714E5}" type="pres">
      <dgm:prSet presAssocID="{5B018BFF-94D4-4E73-AD6A-CFFD637326C4}" presName="textaccent3" presStyleCnt="0"/>
      <dgm:spPr/>
    </dgm:pt>
    <dgm:pt modelId="{C09839B4-85FC-4356-B478-B270D3E39F82}" type="pres">
      <dgm:prSet presAssocID="{5B018BFF-94D4-4E73-AD6A-CFFD637326C4}" presName="accentRepeatNode" presStyleLbl="solidAlignAcc1" presStyleIdx="4" presStyleCnt="6"/>
      <dgm:spPr/>
    </dgm:pt>
    <dgm:pt modelId="{529B95DC-3505-4277-A593-D617F7907CF3}" type="pres">
      <dgm:prSet presAssocID="{5BDB3234-F40D-426A-8AC0-A6E8C09D9E00}" presName="image3" presStyleCnt="0"/>
      <dgm:spPr/>
    </dgm:pt>
    <dgm:pt modelId="{8AD790FB-A6E9-405C-B44D-59C515AC6AA1}" type="pres">
      <dgm:prSet presAssocID="{5BDB3234-F40D-426A-8AC0-A6E8C09D9E00}" presName="imageRepeatNode" presStyleLbl="alignAcc1" presStyleIdx="2" presStyleCnt="3"/>
      <dgm:spPr/>
      <dgm:t>
        <a:bodyPr/>
        <a:lstStyle/>
        <a:p>
          <a:endParaRPr lang="es-MX"/>
        </a:p>
      </dgm:t>
    </dgm:pt>
    <dgm:pt modelId="{C1E5542C-4D5D-4306-B0A5-A197FDDDA6E4}" type="pres">
      <dgm:prSet presAssocID="{5BDB3234-F40D-426A-8AC0-A6E8C09D9E00}" presName="imageaccent3" presStyleCnt="0"/>
      <dgm:spPr/>
    </dgm:pt>
    <dgm:pt modelId="{74C85D9F-924E-4AF8-9F83-4D4FD0CDF19A}" type="pres">
      <dgm:prSet presAssocID="{5BDB3234-F40D-426A-8AC0-A6E8C09D9E00}" presName="accentRepeatNode" presStyleLbl="solidAlignAcc1" presStyleIdx="5" presStyleCnt="6"/>
      <dgm:spPr/>
    </dgm:pt>
  </dgm:ptLst>
  <dgm:cxnLst>
    <dgm:cxn modelId="{81B67B24-E0C9-42E0-A6E4-BC99CA37226C}" type="presOf" srcId="{D7DDAFAE-95AC-44F5-BB13-465F3924C1B7}" destId="{0AC42A25-0F70-41B3-9104-BBC6E6F92327}" srcOrd="0" destOrd="0" presId="urn:microsoft.com/office/officeart/2008/layout/HexagonCluster"/>
    <dgm:cxn modelId="{B8E4494B-35DD-4C63-B9B0-1D5C96F20DAE}" type="presOf" srcId="{6D040A72-6B30-4F60-9A01-6165726E50BE}" destId="{CE79F02B-B501-48D8-9D03-0BE958AA7297}" srcOrd="0" destOrd="0" presId="urn:microsoft.com/office/officeart/2008/layout/HexagonCluster"/>
    <dgm:cxn modelId="{250071C5-1FB2-4E8C-AFB1-7D465D3BE4E6}" type="presOf" srcId="{58CEFE0F-41CB-433E-B49B-B136F96958F9}" destId="{5A3E21A5-CA5A-4B6B-868C-A1139202FECE}" srcOrd="0" destOrd="0" presId="urn:microsoft.com/office/officeart/2008/layout/HexagonCluster"/>
    <dgm:cxn modelId="{91B1EA25-A124-4C73-A575-51FFDACEFE29}" type="presOf" srcId="{D8D01491-F9EE-4AC1-B1E4-F9D64FB3F37B}" destId="{DB91381F-60FA-4C2D-A84F-390D7EF51024}" srcOrd="0" destOrd="0" presId="urn:microsoft.com/office/officeart/2008/layout/HexagonCluster"/>
    <dgm:cxn modelId="{ECA2E121-BB8E-4F26-A84B-F351E6BBC903}" srcId="{6D040A72-6B30-4F60-9A01-6165726E50BE}" destId="{D7DDAFAE-95AC-44F5-BB13-465F3924C1B7}" srcOrd="1" destOrd="0" parTransId="{F8C986F8-A4E2-44CA-9E5F-D3F98B3A0715}" sibTransId="{76BF2037-2046-45E7-87D0-EBB32F78DAC7}"/>
    <dgm:cxn modelId="{BE6F9AA2-E144-4186-B25F-F39EEBC31C24}" type="presOf" srcId="{5BDB3234-F40D-426A-8AC0-A6E8C09D9E00}" destId="{8AD790FB-A6E9-405C-B44D-59C515AC6AA1}" srcOrd="0" destOrd="0" presId="urn:microsoft.com/office/officeart/2008/layout/HexagonCluster"/>
    <dgm:cxn modelId="{455D97A5-06F4-4B7C-A579-E23B66D6AF61}" srcId="{6D040A72-6B30-4F60-9A01-6165726E50BE}" destId="{58CEFE0F-41CB-433E-B49B-B136F96958F9}" srcOrd="0" destOrd="0" parTransId="{81BC2155-D292-4AA4-B2DE-BAD08F6BDEAC}" sibTransId="{D8D01491-F9EE-4AC1-B1E4-F9D64FB3F37B}"/>
    <dgm:cxn modelId="{53E3E194-06A2-4794-B0B9-8E24B89958B4}" type="presOf" srcId="{76BF2037-2046-45E7-87D0-EBB32F78DAC7}" destId="{5942B608-D478-48F4-BD16-072FA3D5C1E2}" srcOrd="0" destOrd="0" presId="urn:microsoft.com/office/officeart/2008/layout/HexagonCluster"/>
    <dgm:cxn modelId="{D04DB4F7-71E5-4791-8E92-21387D84CC85}" type="presOf" srcId="{5B018BFF-94D4-4E73-AD6A-CFFD637326C4}" destId="{1C732C03-F7F6-4A58-8D4B-BF1D474BF99C}" srcOrd="0" destOrd="0" presId="urn:microsoft.com/office/officeart/2008/layout/HexagonCluster"/>
    <dgm:cxn modelId="{37DE18C8-B358-4CBB-A10C-CC3ADF176366}" srcId="{6D040A72-6B30-4F60-9A01-6165726E50BE}" destId="{5B018BFF-94D4-4E73-AD6A-CFFD637326C4}" srcOrd="2" destOrd="0" parTransId="{B5AE2895-F5DA-4742-9F72-063DBDE73468}" sibTransId="{5BDB3234-F40D-426A-8AC0-A6E8C09D9E00}"/>
    <dgm:cxn modelId="{B33C3344-DD4E-4595-9EFE-56C52E659490}" type="presParOf" srcId="{CE79F02B-B501-48D8-9D03-0BE958AA7297}" destId="{02EBFB98-1789-4EAD-8D0E-A98D56F34D5C}" srcOrd="0" destOrd="0" presId="urn:microsoft.com/office/officeart/2008/layout/HexagonCluster"/>
    <dgm:cxn modelId="{470C3A35-8AF1-4608-A1AB-5686A407313C}" type="presParOf" srcId="{02EBFB98-1789-4EAD-8D0E-A98D56F34D5C}" destId="{5A3E21A5-CA5A-4B6B-868C-A1139202FECE}" srcOrd="0" destOrd="0" presId="urn:microsoft.com/office/officeart/2008/layout/HexagonCluster"/>
    <dgm:cxn modelId="{338C76B0-07D4-48AA-8494-17D5402666DA}" type="presParOf" srcId="{CE79F02B-B501-48D8-9D03-0BE958AA7297}" destId="{D4A9EB7D-4A1F-4C63-9F43-94A2017529A4}" srcOrd="1" destOrd="0" presId="urn:microsoft.com/office/officeart/2008/layout/HexagonCluster"/>
    <dgm:cxn modelId="{0812519A-6964-47DF-9E12-66540A542F4E}" type="presParOf" srcId="{D4A9EB7D-4A1F-4C63-9F43-94A2017529A4}" destId="{536F2B12-C82A-4AD4-A54C-6B461353DD37}" srcOrd="0" destOrd="0" presId="urn:microsoft.com/office/officeart/2008/layout/HexagonCluster"/>
    <dgm:cxn modelId="{DDF93B7A-B7C5-481F-9FDD-8DAAE8E3A959}" type="presParOf" srcId="{CE79F02B-B501-48D8-9D03-0BE958AA7297}" destId="{F6156A21-1D70-4310-9348-6BC920C94331}" srcOrd="2" destOrd="0" presId="urn:microsoft.com/office/officeart/2008/layout/HexagonCluster"/>
    <dgm:cxn modelId="{52EA8F91-8FBC-41F7-B8E8-49D6D943ED5A}" type="presParOf" srcId="{F6156A21-1D70-4310-9348-6BC920C94331}" destId="{DB91381F-60FA-4C2D-A84F-390D7EF51024}" srcOrd="0" destOrd="0" presId="urn:microsoft.com/office/officeart/2008/layout/HexagonCluster"/>
    <dgm:cxn modelId="{1FB99E99-355E-4000-ACD3-7277714DB199}" type="presParOf" srcId="{CE79F02B-B501-48D8-9D03-0BE958AA7297}" destId="{8EE81FB0-F6C0-423A-8EFE-7CFF493760C0}" srcOrd="3" destOrd="0" presId="urn:microsoft.com/office/officeart/2008/layout/HexagonCluster"/>
    <dgm:cxn modelId="{F7B05EF2-915F-4B9A-9400-D61639DA91F1}" type="presParOf" srcId="{8EE81FB0-F6C0-423A-8EFE-7CFF493760C0}" destId="{3F6B79AB-9B8A-4220-B338-40AC1FC608EB}" srcOrd="0" destOrd="0" presId="urn:microsoft.com/office/officeart/2008/layout/HexagonCluster"/>
    <dgm:cxn modelId="{04BE1201-1DF4-46D5-8359-9FE8FC168F80}" type="presParOf" srcId="{CE79F02B-B501-48D8-9D03-0BE958AA7297}" destId="{A011F363-F60E-4860-8A8B-67DDA0771A63}" srcOrd="4" destOrd="0" presId="urn:microsoft.com/office/officeart/2008/layout/HexagonCluster"/>
    <dgm:cxn modelId="{B7C72E90-52DD-4397-903D-1B43168D4E41}" type="presParOf" srcId="{A011F363-F60E-4860-8A8B-67DDA0771A63}" destId="{0AC42A25-0F70-41B3-9104-BBC6E6F92327}" srcOrd="0" destOrd="0" presId="urn:microsoft.com/office/officeart/2008/layout/HexagonCluster"/>
    <dgm:cxn modelId="{C61698BB-ED7D-4AB1-A150-4F9C266813B2}" type="presParOf" srcId="{CE79F02B-B501-48D8-9D03-0BE958AA7297}" destId="{DEEFFA5B-FD3B-4E36-A03E-C9C5404F9CB8}" srcOrd="5" destOrd="0" presId="urn:microsoft.com/office/officeart/2008/layout/HexagonCluster"/>
    <dgm:cxn modelId="{3D27B666-697D-4BEC-B896-4F4AB424DAE6}" type="presParOf" srcId="{DEEFFA5B-FD3B-4E36-A03E-C9C5404F9CB8}" destId="{49C1376D-0F93-475B-B240-2BD125D43227}" srcOrd="0" destOrd="0" presId="urn:microsoft.com/office/officeart/2008/layout/HexagonCluster"/>
    <dgm:cxn modelId="{CA5B62BA-1B30-4203-9CA3-477278B7F0B6}" type="presParOf" srcId="{CE79F02B-B501-48D8-9D03-0BE958AA7297}" destId="{97C8A420-0DFA-40DA-A869-D553C7B1E840}" srcOrd="6" destOrd="0" presId="urn:microsoft.com/office/officeart/2008/layout/HexagonCluster"/>
    <dgm:cxn modelId="{76B020EB-5195-428C-946A-F05D934E0B65}" type="presParOf" srcId="{97C8A420-0DFA-40DA-A869-D553C7B1E840}" destId="{5942B608-D478-48F4-BD16-072FA3D5C1E2}" srcOrd="0" destOrd="0" presId="urn:microsoft.com/office/officeart/2008/layout/HexagonCluster"/>
    <dgm:cxn modelId="{26973D03-A361-4550-9A91-22971232B69F}" type="presParOf" srcId="{CE79F02B-B501-48D8-9D03-0BE958AA7297}" destId="{4D12A23F-21D4-4BC3-9B4D-FDE6A12FA6CA}" srcOrd="7" destOrd="0" presId="urn:microsoft.com/office/officeart/2008/layout/HexagonCluster"/>
    <dgm:cxn modelId="{2C4AF4EB-EEDF-4C42-B58F-92FEE7E7B1D4}" type="presParOf" srcId="{4D12A23F-21D4-4BC3-9B4D-FDE6A12FA6CA}" destId="{6D8F36F2-77CF-46AA-AC90-0541065D4A55}" srcOrd="0" destOrd="0" presId="urn:microsoft.com/office/officeart/2008/layout/HexagonCluster"/>
    <dgm:cxn modelId="{E7AE3986-79F7-4029-96A8-2801250565F0}" type="presParOf" srcId="{CE79F02B-B501-48D8-9D03-0BE958AA7297}" destId="{E08A3F66-2640-44ED-A5A5-4F7849FD6A13}" srcOrd="8" destOrd="0" presId="urn:microsoft.com/office/officeart/2008/layout/HexagonCluster"/>
    <dgm:cxn modelId="{46C76046-D02F-44B2-9A56-AAC2DFE9D323}" type="presParOf" srcId="{E08A3F66-2640-44ED-A5A5-4F7849FD6A13}" destId="{1C732C03-F7F6-4A58-8D4B-BF1D474BF99C}" srcOrd="0" destOrd="0" presId="urn:microsoft.com/office/officeart/2008/layout/HexagonCluster"/>
    <dgm:cxn modelId="{C77D7061-8C16-49EB-BC4D-DA843CA943F1}" type="presParOf" srcId="{CE79F02B-B501-48D8-9D03-0BE958AA7297}" destId="{C897CCB9-31F9-435E-B781-5806370714E5}" srcOrd="9" destOrd="0" presId="urn:microsoft.com/office/officeart/2008/layout/HexagonCluster"/>
    <dgm:cxn modelId="{C50835A2-C520-4E7E-8E2D-6F5B9101BF49}" type="presParOf" srcId="{C897CCB9-31F9-435E-B781-5806370714E5}" destId="{C09839B4-85FC-4356-B478-B270D3E39F82}" srcOrd="0" destOrd="0" presId="urn:microsoft.com/office/officeart/2008/layout/HexagonCluster"/>
    <dgm:cxn modelId="{18C80B71-6E26-493D-9977-9633B9B9B941}" type="presParOf" srcId="{CE79F02B-B501-48D8-9D03-0BE958AA7297}" destId="{529B95DC-3505-4277-A593-D617F7907CF3}" srcOrd="10" destOrd="0" presId="urn:microsoft.com/office/officeart/2008/layout/HexagonCluster"/>
    <dgm:cxn modelId="{D688879D-2351-4FFD-BDBB-6AEE76BB03AF}" type="presParOf" srcId="{529B95DC-3505-4277-A593-D617F7907CF3}" destId="{8AD790FB-A6E9-405C-B44D-59C515AC6AA1}" srcOrd="0" destOrd="0" presId="urn:microsoft.com/office/officeart/2008/layout/HexagonCluster"/>
    <dgm:cxn modelId="{6FB5FE0C-E2DE-45FF-84AC-22C813163766}" type="presParOf" srcId="{CE79F02B-B501-48D8-9D03-0BE958AA7297}" destId="{C1E5542C-4D5D-4306-B0A5-A197FDDDA6E4}" srcOrd="11" destOrd="0" presId="urn:microsoft.com/office/officeart/2008/layout/HexagonCluster"/>
    <dgm:cxn modelId="{B020FB9F-D919-423D-A88C-E1E2BC052C60}" type="presParOf" srcId="{C1E5542C-4D5D-4306-B0A5-A197FDDDA6E4}" destId="{74C85D9F-924E-4AF8-9F83-4D4FD0CDF19A}"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73CC16C-3489-473B-BB11-9E6E44118340}" type="doc">
      <dgm:prSet loTypeId="urn:microsoft.com/office/officeart/2008/layout/CircularPictureCallout" loCatId="picture" qsTypeId="urn:microsoft.com/office/officeart/2005/8/quickstyle/3d7" qsCatId="3D" csTypeId="urn:microsoft.com/office/officeart/2005/8/colors/colorful5" csCatId="colorful" phldr="1"/>
      <dgm:spPr/>
      <dgm:t>
        <a:bodyPr/>
        <a:lstStyle/>
        <a:p>
          <a:endParaRPr lang="es-MX"/>
        </a:p>
      </dgm:t>
    </dgm:pt>
    <dgm:pt modelId="{7FF3D16E-856E-4CE0-9E33-B3CF5C83E7B4}">
      <dgm:prSet/>
      <dgm:spPr/>
      <dgm:t>
        <a:bodyPr/>
        <a:lstStyle/>
        <a:p>
          <a:endParaRPr lang="es-MX" dirty="0"/>
        </a:p>
      </dgm:t>
    </dgm:pt>
    <dgm:pt modelId="{F2623D40-181F-4141-920C-24F3ADF9198F}" type="parTrans" cxnId="{582411D6-134D-45EF-80A1-DCCFEE8E0A9E}">
      <dgm:prSet/>
      <dgm:spPr/>
      <dgm:t>
        <a:bodyPr/>
        <a:lstStyle/>
        <a:p>
          <a:endParaRPr lang="es-MX"/>
        </a:p>
      </dgm:t>
    </dgm:pt>
    <dgm:pt modelId="{745B0267-CFBA-4D37-990D-325ABA964B1A}" type="sibTrans" cxnId="{582411D6-134D-45EF-80A1-DCCFEE8E0A9E}">
      <dgm:prSet/>
      <dgm:spPr>
        <a:blipFill rotWithShape="1">
          <a:blip xmlns:r="http://schemas.openxmlformats.org/officeDocument/2006/relationships" r:embed="rId1"/>
          <a:stretch>
            <a:fillRect/>
          </a:stretch>
        </a:blipFill>
      </dgm:spPr>
      <dgm:t>
        <a:bodyPr/>
        <a:lstStyle/>
        <a:p>
          <a:endParaRPr lang="es-MX"/>
        </a:p>
      </dgm:t>
    </dgm:pt>
    <dgm:pt modelId="{C88068D3-5099-48C5-A9E8-6E5E13E4BF8B}">
      <dgm:prSet phldrT="[Texto]"/>
      <dgm:spPr/>
      <dgm:t>
        <a:bodyPr/>
        <a:lstStyle/>
        <a:p>
          <a:r>
            <a:rPr lang="es-MX" dirty="0"/>
            <a:t>Ejecutivo</a:t>
          </a:r>
        </a:p>
      </dgm:t>
    </dgm:pt>
    <dgm:pt modelId="{76120966-8E20-4A01-A922-927949C4ECE3}" type="parTrans" cxnId="{7A7BCC8D-A45D-4222-9C9D-B99BABAE499A}">
      <dgm:prSet/>
      <dgm:spPr/>
      <dgm:t>
        <a:bodyPr/>
        <a:lstStyle/>
        <a:p>
          <a:endParaRPr lang="es-MX"/>
        </a:p>
      </dgm:t>
    </dgm:pt>
    <dgm:pt modelId="{7CF19737-DC1A-405E-90BD-536B87C8E0D4}" type="sibTrans" cxnId="{7A7BCC8D-A45D-4222-9C9D-B99BABAE499A}">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0" b="-30000"/>
          </a:stretch>
        </a:blipFill>
      </dgm:spPr>
      <dgm:t>
        <a:bodyPr/>
        <a:lstStyle/>
        <a:p>
          <a:endParaRPr lang="es-MX"/>
        </a:p>
      </dgm:t>
    </dgm:pt>
    <dgm:pt modelId="{3E581F52-203A-4060-8946-BF26488526E4}">
      <dgm:prSet phldrT="[Texto]"/>
      <dgm:spPr/>
      <dgm:t>
        <a:bodyPr/>
        <a:lstStyle/>
        <a:p>
          <a:r>
            <a:rPr lang="es-MX" dirty="0"/>
            <a:t>Legislativo</a:t>
          </a:r>
        </a:p>
      </dgm:t>
    </dgm:pt>
    <dgm:pt modelId="{B853A260-C528-4F92-93B5-130AF1240007}" type="parTrans" cxnId="{68A72F73-870D-476C-AD1D-0E91EE248131}">
      <dgm:prSet/>
      <dgm:spPr/>
      <dgm:t>
        <a:bodyPr/>
        <a:lstStyle/>
        <a:p>
          <a:endParaRPr lang="es-MX"/>
        </a:p>
      </dgm:t>
    </dgm:pt>
    <dgm:pt modelId="{F7665C98-B499-406A-ADD1-04DD58FD9CC2}" type="sibTrans" cxnId="{68A72F73-870D-476C-AD1D-0E91EE248131}">
      <dgm:prSet/>
      <dgm:spPr>
        <a:blipFill rotWithShape="1">
          <a:blip xmlns:r="http://schemas.openxmlformats.org/officeDocument/2006/relationships" r:embed="rId3"/>
          <a:stretch>
            <a:fillRect/>
          </a:stretch>
        </a:blipFill>
      </dgm:spPr>
      <dgm:t>
        <a:bodyPr/>
        <a:lstStyle/>
        <a:p>
          <a:endParaRPr lang="es-MX"/>
        </a:p>
      </dgm:t>
    </dgm:pt>
    <dgm:pt modelId="{07DFF74E-0EA1-49DF-ABCA-A7660FE7169F}">
      <dgm:prSet phldrT="[Texto]"/>
      <dgm:spPr/>
      <dgm:t>
        <a:bodyPr/>
        <a:lstStyle/>
        <a:p>
          <a:r>
            <a:rPr lang="es-MX" dirty="0"/>
            <a:t>Judicial</a:t>
          </a:r>
        </a:p>
      </dgm:t>
    </dgm:pt>
    <dgm:pt modelId="{2C6F581D-CB42-4187-B6FD-9438ADE63505}" type="parTrans" cxnId="{9737C85F-EA3C-443D-9EDA-67968EFAAEE8}">
      <dgm:prSet/>
      <dgm:spPr/>
      <dgm:t>
        <a:bodyPr/>
        <a:lstStyle/>
        <a:p>
          <a:endParaRPr lang="es-MX"/>
        </a:p>
      </dgm:t>
    </dgm:pt>
    <dgm:pt modelId="{D6AB8F74-A523-41BE-BCA7-D1ECBB3AB65B}" type="sibTrans" cxnId="{9737C85F-EA3C-443D-9EDA-67968EFAAEE8}">
      <dgm:prSet/>
      <dgm:spPr>
        <a:blipFill rotWithShape="1">
          <a:blip xmlns:r="http://schemas.openxmlformats.org/officeDocument/2006/relationships" r:embed="rId4"/>
          <a:stretch>
            <a:fillRect/>
          </a:stretch>
        </a:blipFill>
      </dgm:spPr>
      <dgm:t>
        <a:bodyPr/>
        <a:lstStyle/>
        <a:p>
          <a:endParaRPr lang="es-MX"/>
        </a:p>
      </dgm:t>
    </dgm:pt>
    <dgm:pt modelId="{A8D35F8D-D612-47C4-A2CC-51601FF8F8C8}" type="pres">
      <dgm:prSet presAssocID="{E73CC16C-3489-473B-BB11-9E6E44118340}" presName="Name0" presStyleCnt="0">
        <dgm:presLayoutVars>
          <dgm:chMax val="7"/>
          <dgm:chPref val="7"/>
          <dgm:dir/>
        </dgm:presLayoutVars>
      </dgm:prSet>
      <dgm:spPr/>
      <dgm:t>
        <a:bodyPr/>
        <a:lstStyle/>
        <a:p>
          <a:endParaRPr lang="es-MX"/>
        </a:p>
      </dgm:t>
    </dgm:pt>
    <dgm:pt modelId="{11F75846-7D02-44B3-BDD0-A5BDF9D952C0}" type="pres">
      <dgm:prSet presAssocID="{E73CC16C-3489-473B-BB11-9E6E44118340}" presName="Name1" presStyleCnt="0"/>
      <dgm:spPr/>
    </dgm:pt>
    <dgm:pt modelId="{2E4CDC6A-00A1-4FB8-B0F4-746BF7F0294F}" type="pres">
      <dgm:prSet presAssocID="{745B0267-CFBA-4D37-990D-325ABA964B1A}" presName="picture_1" presStyleCnt="0"/>
      <dgm:spPr/>
    </dgm:pt>
    <dgm:pt modelId="{022E026A-72C6-4528-BCA7-6516A49E914F}" type="pres">
      <dgm:prSet presAssocID="{745B0267-CFBA-4D37-990D-325ABA964B1A}" presName="pictureRepeatNode" presStyleLbl="alignImgPlace1" presStyleIdx="0" presStyleCnt="4" custLinFactNeighborX="-11812" custLinFactNeighborY="-4854"/>
      <dgm:spPr/>
      <dgm:t>
        <a:bodyPr/>
        <a:lstStyle/>
        <a:p>
          <a:endParaRPr lang="es-MX"/>
        </a:p>
      </dgm:t>
    </dgm:pt>
    <dgm:pt modelId="{81517059-CC45-4FEB-8A76-6F2DDB35FFB6}" type="pres">
      <dgm:prSet presAssocID="{7FF3D16E-856E-4CE0-9E33-B3CF5C83E7B4}" presName="text_1" presStyleLbl="node1" presStyleIdx="0" presStyleCnt="0">
        <dgm:presLayoutVars>
          <dgm:bulletEnabled val="1"/>
        </dgm:presLayoutVars>
      </dgm:prSet>
      <dgm:spPr/>
      <dgm:t>
        <a:bodyPr/>
        <a:lstStyle/>
        <a:p>
          <a:endParaRPr lang="es-MX"/>
        </a:p>
      </dgm:t>
    </dgm:pt>
    <dgm:pt modelId="{751787C3-7420-41C7-8995-EA45C0FB0EE1}" type="pres">
      <dgm:prSet presAssocID="{7CF19737-DC1A-405E-90BD-536B87C8E0D4}" presName="picture_2" presStyleCnt="0"/>
      <dgm:spPr/>
    </dgm:pt>
    <dgm:pt modelId="{8B1C15F5-8ECF-4B64-8ADA-B142AE7C4CF5}" type="pres">
      <dgm:prSet presAssocID="{7CF19737-DC1A-405E-90BD-536B87C8E0D4}" presName="pictureRepeatNode" presStyleLbl="alignImgPlace1" presStyleIdx="1" presStyleCnt="4"/>
      <dgm:spPr/>
      <dgm:t>
        <a:bodyPr/>
        <a:lstStyle/>
        <a:p>
          <a:endParaRPr lang="es-MX"/>
        </a:p>
      </dgm:t>
    </dgm:pt>
    <dgm:pt modelId="{EE5D4F45-DDD6-4391-A7F9-B10A2C2235E5}" type="pres">
      <dgm:prSet presAssocID="{C88068D3-5099-48C5-A9E8-6E5E13E4BF8B}" presName="line_2" presStyleLbl="parChTrans1D1" presStyleIdx="0" presStyleCnt="3"/>
      <dgm:spPr/>
    </dgm:pt>
    <dgm:pt modelId="{056249B0-4C39-4F0B-B758-E4F1DFB22C89}" type="pres">
      <dgm:prSet presAssocID="{C88068D3-5099-48C5-A9E8-6E5E13E4BF8B}" presName="textparent_2" presStyleLbl="node1" presStyleIdx="0" presStyleCnt="0"/>
      <dgm:spPr/>
    </dgm:pt>
    <dgm:pt modelId="{0DB8D768-E81D-48E9-991F-60878EE4D3F5}" type="pres">
      <dgm:prSet presAssocID="{C88068D3-5099-48C5-A9E8-6E5E13E4BF8B}" presName="text_2" presStyleLbl="revTx" presStyleIdx="0" presStyleCnt="3">
        <dgm:presLayoutVars>
          <dgm:bulletEnabled val="1"/>
        </dgm:presLayoutVars>
      </dgm:prSet>
      <dgm:spPr/>
      <dgm:t>
        <a:bodyPr/>
        <a:lstStyle/>
        <a:p>
          <a:endParaRPr lang="es-MX"/>
        </a:p>
      </dgm:t>
    </dgm:pt>
    <dgm:pt modelId="{3C8FB659-A43C-436B-978A-6D719C7F2091}" type="pres">
      <dgm:prSet presAssocID="{F7665C98-B499-406A-ADD1-04DD58FD9CC2}" presName="picture_3" presStyleCnt="0"/>
      <dgm:spPr/>
    </dgm:pt>
    <dgm:pt modelId="{916FF51A-6A9B-46CF-AAE8-AC9B711F747D}" type="pres">
      <dgm:prSet presAssocID="{F7665C98-B499-406A-ADD1-04DD58FD9CC2}" presName="pictureRepeatNode" presStyleLbl="alignImgPlace1" presStyleIdx="2" presStyleCnt="4"/>
      <dgm:spPr/>
      <dgm:t>
        <a:bodyPr/>
        <a:lstStyle/>
        <a:p>
          <a:endParaRPr lang="es-MX"/>
        </a:p>
      </dgm:t>
    </dgm:pt>
    <dgm:pt modelId="{480F8068-8B45-44B4-8826-8E901B3B80E4}" type="pres">
      <dgm:prSet presAssocID="{3E581F52-203A-4060-8946-BF26488526E4}" presName="line_3" presStyleLbl="parChTrans1D1" presStyleIdx="1" presStyleCnt="3"/>
      <dgm:spPr/>
    </dgm:pt>
    <dgm:pt modelId="{0AA43DCD-1698-4621-9049-58868C19D142}" type="pres">
      <dgm:prSet presAssocID="{3E581F52-203A-4060-8946-BF26488526E4}" presName="textparent_3" presStyleLbl="node1" presStyleIdx="0" presStyleCnt="0"/>
      <dgm:spPr/>
    </dgm:pt>
    <dgm:pt modelId="{91678257-0012-4791-A737-11F565CF2643}" type="pres">
      <dgm:prSet presAssocID="{3E581F52-203A-4060-8946-BF26488526E4}" presName="text_3" presStyleLbl="revTx" presStyleIdx="1" presStyleCnt="3">
        <dgm:presLayoutVars>
          <dgm:bulletEnabled val="1"/>
        </dgm:presLayoutVars>
      </dgm:prSet>
      <dgm:spPr/>
      <dgm:t>
        <a:bodyPr/>
        <a:lstStyle/>
        <a:p>
          <a:endParaRPr lang="es-MX"/>
        </a:p>
      </dgm:t>
    </dgm:pt>
    <dgm:pt modelId="{85E0EA01-E8D0-4F60-B5A0-0EC98FAA4795}" type="pres">
      <dgm:prSet presAssocID="{D6AB8F74-A523-41BE-BCA7-D1ECBB3AB65B}" presName="picture_4" presStyleCnt="0"/>
      <dgm:spPr/>
    </dgm:pt>
    <dgm:pt modelId="{98D798E6-64C9-4DFB-9B55-80B7A982B8E6}" type="pres">
      <dgm:prSet presAssocID="{D6AB8F74-A523-41BE-BCA7-D1ECBB3AB65B}" presName="pictureRepeatNode" presStyleLbl="alignImgPlace1" presStyleIdx="3" presStyleCnt="4"/>
      <dgm:spPr/>
      <dgm:t>
        <a:bodyPr/>
        <a:lstStyle/>
        <a:p>
          <a:endParaRPr lang="es-MX"/>
        </a:p>
      </dgm:t>
    </dgm:pt>
    <dgm:pt modelId="{37521F1E-0D81-4CE8-9CCC-BCDBD4815AD8}" type="pres">
      <dgm:prSet presAssocID="{07DFF74E-0EA1-49DF-ABCA-A7660FE7169F}" presName="line_4" presStyleLbl="parChTrans1D1" presStyleIdx="2" presStyleCnt="3"/>
      <dgm:spPr/>
    </dgm:pt>
    <dgm:pt modelId="{1B965135-040C-4BDE-A79B-A0D8DE1F9039}" type="pres">
      <dgm:prSet presAssocID="{07DFF74E-0EA1-49DF-ABCA-A7660FE7169F}" presName="textparent_4" presStyleLbl="node1" presStyleIdx="0" presStyleCnt="0"/>
      <dgm:spPr/>
    </dgm:pt>
    <dgm:pt modelId="{E2E703CE-1918-455F-B92C-6ACA9AF82F79}" type="pres">
      <dgm:prSet presAssocID="{07DFF74E-0EA1-49DF-ABCA-A7660FE7169F}" presName="text_4" presStyleLbl="revTx" presStyleIdx="2" presStyleCnt="3">
        <dgm:presLayoutVars>
          <dgm:bulletEnabled val="1"/>
        </dgm:presLayoutVars>
      </dgm:prSet>
      <dgm:spPr/>
      <dgm:t>
        <a:bodyPr/>
        <a:lstStyle/>
        <a:p>
          <a:endParaRPr lang="es-MX"/>
        </a:p>
      </dgm:t>
    </dgm:pt>
  </dgm:ptLst>
  <dgm:cxnLst>
    <dgm:cxn modelId="{837D9F06-1389-4A90-A634-EA2E69F5077F}" type="presOf" srcId="{07DFF74E-0EA1-49DF-ABCA-A7660FE7169F}" destId="{E2E703CE-1918-455F-B92C-6ACA9AF82F79}" srcOrd="0" destOrd="0" presId="urn:microsoft.com/office/officeart/2008/layout/CircularPictureCallout"/>
    <dgm:cxn modelId="{2B223E50-B02F-4750-969A-4757F28A2CC1}" type="presOf" srcId="{E73CC16C-3489-473B-BB11-9E6E44118340}" destId="{A8D35F8D-D612-47C4-A2CC-51601FF8F8C8}" srcOrd="0" destOrd="0" presId="urn:microsoft.com/office/officeart/2008/layout/CircularPictureCallout"/>
    <dgm:cxn modelId="{582411D6-134D-45EF-80A1-DCCFEE8E0A9E}" srcId="{E73CC16C-3489-473B-BB11-9E6E44118340}" destId="{7FF3D16E-856E-4CE0-9E33-B3CF5C83E7B4}" srcOrd="0" destOrd="0" parTransId="{F2623D40-181F-4141-920C-24F3ADF9198F}" sibTransId="{745B0267-CFBA-4D37-990D-325ABA964B1A}"/>
    <dgm:cxn modelId="{5C7FCD32-B875-4659-946F-F0B6BCABE38C}" type="presOf" srcId="{3E581F52-203A-4060-8946-BF26488526E4}" destId="{91678257-0012-4791-A737-11F565CF2643}" srcOrd="0" destOrd="0" presId="urn:microsoft.com/office/officeart/2008/layout/CircularPictureCallout"/>
    <dgm:cxn modelId="{5612C883-1975-4297-95AB-0EEF253DEC71}" type="presOf" srcId="{F7665C98-B499-406A-ADD1-04DD58FD9CC2}" destId="{916FF51A-6A9B-46CF-AAE8-AC9B711F747D}" srcOrd="0" destOrd="0" presId="urn:microsoft.com/office/officeart/2008/layout/CircularPictureCallout"/>
    <dgm:cxn modelId="{7A7BCC8D-A45D-4222-9C9D-B99BABAE499A}" srcId="{E73CC16C-3489-473B-BB11-9E6E44118340}" destId="{C88068D3-5099-48C5-A9E8-6E5E13E4BF8B}" srcOrd="1" destOrd="0" parTransId="{76120966-8E20-4A01-A922-927949C4ECE3}" sibTransId="{7CF19737-DC1A-405E-90BD-536B87C8E0D4}"/>
    <dgm:cxn modelId="{0CA0585B-5D02-45C9-9807-1387F0E4B8B1}" type="presOf" srcId="{7FF3D16E-856E-4CE0-9E33-B3CF5C83E7B4}" destId="{81517059-CC45-4FEB-8A76-6F2DDB35FFB6}" srcOrd="0" destOrd="0" presId="urn:microsoft.com/office/officeart/2008/layout/CircularPictureCallout"/>
    <dgm:cxn modelId="{68A72F73-870D-476C-AD1D-0E91EE248131}" srcId="{E73CC16C-3489-473B-BB11-9E6E44118340}" destId="{3E581F52-203A-4060-8946-BF26488526E4}" srcOrd="2" destOrd="0" parTransId="{B853A260-C528-4F92-93B5-130AF1240007}" sibTransId="{F7665C98-B499-406A-ADD1-04DD58FD9CC2}"/>
    <dgm:cxn modelId="{D11CBDCD-525A-48C9-89AE-53588796F49D}" type="presOf" srcId="{745B0267-CFBA-4D37-990D-325ABA964B1A}" destId="{022E026A-72C6-4528-BCA7-6516A49E914F}" srcOrd="0" destOrd="0" presId="urn:microsoft.com/office/officeart/2008/layout/CircularPictureCallout"/>
    <dgm:cxn modelId="{265F2471-75D1-41A3-ADBB-3C318E89C864}" type="presOf" srcId="{D6AB8F74-A523-41BE-BCA7-D1ECBB3AB65B}" destId="{98D798E6-64C9-4DFB-9B55-80B7A982B8E6}" srcOrd="0" destOrd="0" presId="urn:microsoft.com/office/officeart/2008/layout/CircularPictureCallout"/>
    <dgm:cxn modelId="{358EF729-862B-40DC-A070-B48341A48A5C}" type="presOf" srcId="{C88068D3-5099-48C5-A9E8-6E5E13E4BF8B}" destId="{0DB8D768-E81D-48E9-991F-60878EE4D3F5}" srcOrd="0" destOrd="0" presId="urn:microsoft.com/office/officeart/2008/layout/CircularPictureCallout"/>
    <dgm:cxn modelId="{9B00A797-4B87-40DF-B99A-3C4844838412}" type="presOf" srcId="{7CF19737-DC1A-405E-90BD-536B87C8E0D4}" destId="{8B1C15F5-8ECF-4B64-8ADA-B142AE7C4CF5}" srcOrd="0" destOrd="0" presId="urn:microsoft.com/office/officeart/2008/layout/CircularPictureCallout"/>
    <dgm:cxn modelId="{9737C85F-EA3C-443D-9EDA-67968EFAAEE8}" srcId="{E73CC16C-3489-473B-BB11-9E6E44118340}" destId="{07DFF74E-0EA1-49DF-ABCA-A7660FE7169F}" srcOrd="3" destOrd="0" parTransId="{2C6F581D-CB42-4187-B6FD-9438ADE63505}" sibTransId="{D6AB8F74-A523-41BE-BCA7-D1ECBB3AB65B}"/>
    <dgm:cxn modelId="{A371692F-C445-4922-9E2F-FACD77BD7C95}" type="presParOf" srcId="{A8D35F8D-D612-47C4-A2CC-51601FF8F8C8}" destId="{11F75846-7D02-44B3-BDD0-A5BDF9D952C0}" srcOrd="0" destOrd="0" presId="urn:microsoft.com/office/officeart/2008/layout/CircularPictureCallout"/>
    <dgm:cxn modelId="{B22BBE45-D12D-486A-AC49-1F0D073614DD}" type="presParOf" srcId="{11F75846-7D02-44B3-BDD0-A5BDF9D952C0}" destId="{2E4CDC6A-00A1-4FB8-B0F4-746BF7F0294F}" srcOrd="0" destOrd="0" presId="urn:microsoft.com/office/officeart/2008/layout/CircularPictureCallout"/>
    <dgm:cxn modelId="{61CB3C71-7EA6-4717-A3E8-35BBC9361525}" type="presParOf" srcId="{2E4CDC6A-00A1-4FB8-B0F4-746BF7F0294F}" destId="{022E026A-72C6-4528-BCA7-6516A49E914F}" srcOrd="0" destOrd="0" presId="urn:microsoft.com/office/officeart/2008/layout/CircularPictureCallout"/>
    <dgm:cxn modelId="{A1E363BB-8AB8-4DD1-B026-AC19ACADAF30}" type="presParOf" srcId="{11F75846-7D02-44B3-BDD0-A5BDF9D952C0}" destId="{81517059-CC45-4FEB-8A76-6F2DDB35FFB6}" srcOrd="1" destOrd="0" presId="urn:microsoft.com/office/officeart/2008/layout/CircularPictureCallout"/>
    <dgm:cxn modelId="{CADD1FE3-2D96-4873-9859-623962DF6337}" type="presParOf" srcId="{11F75846-7D02-44B3-BDD0-A5BDF9D952C0}" destId="{751787C3-7420-41C7-8995-EA45C0FB0EE1}" srcOrd="2" destOrd="0" presId="urn:microsoft.com/office/officeart/2008/layout/CircularPictureCallout"/>
    <dgm:cxn modelId="{521F19E3-F1D1-431C-BE0B-ED0D48BA7C95}" type="presParOf" srcId="{751787C3-7420-41C7-8995-EA45C0FB0EE1}" destId="{8B1C15F5-8ECF-4B64-8ADA-B142AE7C4CF5}" srcOrd="0" destOrd="0" presId="urn:microsoft.com/office/officeart/2008/layout/CircularPictureCallout"/>
    <dgm:cxn modelId="{4DFCB5BC-EECF-4BFC-82FC-9E73BD0E325D}" type="presParOf" srcId="{11F75846-7D02-44B3-BDD0-A5BDF9D952C0}" destId="{EE5D4F45-DDD6-4391-A7F9-B10A2C2235E5}" srcOrd="3" destOrd="0" presId="urn:microsoft.com/office/officeart/2008/layout/CircularPictureCallout"/>
    <dgm:cxn modelId="{315662F7-13EA-4A1F-BEEE-00615250DC70}" type="presParOf" srcId="{11F75846-7D02-44B3-BDD0-A5BDF9D952C0}" destId="{056249B0-4C39-4F0B-B758-E4F1DFB22C89}" srcOrd="4" destOrd="0" presId="urn:microsoft.com/office/officeart/2008/layout/CircularPictureCallout"/>
    <dgm:cxn modelId="{7F3D5EEF-E3A9-46A2-B3E1-20A8523A2DA5}" type="presParOf" srcId="{056249B0-4C39-4F0B-B758-E4F1DFB22C89}" destId="{0DB8D768-E81D-48E9-991F-60878EE4D3F5}" srcOrd="0" destOrd="0" presId="urn:microsoft.com/office/officeart/2008/layout/CircularPictureCallout"/>
    <dgm:cxn modelId="{BE018CA7-491C-4738-A39B-C9FC038EF7F0}" type="presParOf" srcId="{11F75846-7D02-44B3-BDD0-A5BDF9D952C0}" destId="{3C8FB659-A43C-436B-978A-6D719C7F2091}" srcOrd="5" destOrd="0" presId="urn:microsoft.com/office/officeart/2008/layout/CircularPictureCallout"/>
    <dgm:cxn modelId="{7CF939D3-65F2-49EC-BD32-5E3DFC5A79CE}" type="presParOf" srcId="{3C8FB659-A43C-436B-978A-6D719C7F2091}" destId="{916FF51A-6A9B-46CF-AAE8-AC9B711F747D}" srcOrd="0" destOrd="0" presId="urn:microsoft.com/office/officeart/2008/layout/CircularPictureCallout"/>
    <dgm:cxn modelId="{F6B76B03-CB43-40E9-A2CF-11C26F83606F}" type="presParOf" srcId="{11F75846-7D02-44B3-BDD0-A5BDF9D952C0}" destId="{480F8068-8B45-44B4-8826-8E901B3B80E4}" srcOrd="6" destOrd="0" presId="urn:microsoft.com/office/officeart/2008/layout/CircularPictureCallout"/>
    <dgm:cxn modelId="{EBFC9877-5A6A-4B28-ADEB-13D714D69ABA}" type="presParOf" srcId="{11F75846-7D02-44B3-BDD0-A5BDF9D952C0}" destId="{0AA43DCD-1698-4621-9049-58868C19D142}" srcOrd="7" destOrd="0" presId="urn:microsoft.com/office/officeart/2008/layout/CircularPictureCallout"/>
    <dgm:cxn modelId="{C5D60619-D9A7-4A3C-B5EC-F4C037DD20FD}" type="presParOf" srcId="{0AA43DCD-1698-4621-9049-58868C19D142}" destId="{91678257-0012-4791-A737-11F565CF2643}" srcOrd="0" destOrd="0" presId="urn:microsoft.com/office/officeart/2008/layout/CircularPictureCallout"/>
    <dgm:cxn modelId="{310E450E-C990-4423-8BAC-5EA8F678B369}" type="presParOf" srcId="{11F75846-7D02-44B3-BDD0-A5BDF9D952C0}" destId="{85E0EA01-E8D0-4F60-B5A0-0EC98FAA4795}" srcOrd="8" destOrd="0" presId="urn:microsoft.com/office/officeart/2008/layout/CircularPictureCallout"/>
    <dgm:cxn modelId="{12DFB003-083F-4514-99AC-F5A50D2A7C97}" type="presParOf" srcId="{85E0EA01-E8D0-4F60-B5A0-0EC98FAA4795}" destId="{98D798E6-64C9-4DFB-9B55-80B7A982B8E6}" srcOrd="0" destOrd="0" presId="urn:microsoft.com/office/officeart/2008/layout/CircularPictureCallout"/>
    <dgm:cxn modelId="{F24F0682-7717-40C3-8650-D1E589F945BA}" type="presParOf" srcId="{11F75846-7D02-44B3-BDD0-A5BDF9D952C0}" destId="{37521F1E-0D81-4CE8-9CCC-BCDBD4815AD8}" srcOrd="9" destOrd="0" presId="urn:microsoft.com/office/officeart/2008/layout/CircularPictureCallout"/>
    <dgm:cxn modelId="{1B651975-D7E7-43BD-BE3F-5FA4C9B6545B}" type="presParOf" srcId="{11F75846-7D02-44B3-BDD0-A5BDF9D952C0}" destId="{1B965135-040C-4BDE-A79B-A0D8DE1F9039}" srcOrd="10" destOrd="0" presId="urn:microsoft.com/office/officeart/2008/layout/CircularPictureCallout"/>
    <dgm:cxn modelId="{C96E0623-0360-4D50-BFA5-FDBA4BC74182}" type="presParOf" srcId="{1B965135-040C-4BDE-A79B-A0D8DE1F9039}" destId="{E2E703CE-1918-455F-B92C-6ACA9AF82F79}" srcOrd="0" destOrd="0" presId="urn:microsoft.com/office/officeart/2008/layout/CircularPictureCallout"/>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05A58B-530D-45DB-9B49-C65BB6002F9B}" type="doc">
      <dgm:prSet loTypeId="urn:microsoft.com/office/officeart/2008/layout/BubblePictureList" loCatId="picture" qsTypeId="urn:microsoft.com/office/officeart/2005/8/quickstyle/3d1" qsCatId="3D" csTypeId="urn:microsoft.com/office/officeart/2005/8/colors/colorful5" csCatId="colorful" phldr="1"/>
      <dgm:spPr/>
      <dgm:t>
        <a:bodyPr/>
        <a:lstStyle/>
        <a:p>
          <a:endParaRPr lang="es-MX"/>
        </a:p>
      </dgm:t>
    </dgm:pt>
    <dgm:pt modelId="{9AD66585-0A0D-40CC-821A-10FEA65863ED}">
      <dgm:prSet phldrT="[Texto]" custT="1"/>
      <dgm:spPr/>
      <dgm:t>
        <a:bodyPr/>
        <a:lstStyle/>
        <a:p>
          <a:r>
            <a:rPr lang="es-MX" sz="2000" b="1" dirty="0"/>
            <a:t>El pueblo mexicano se rige en una Republica, representativa, democrática, federal.</a:t>
          </a:r>
        </a:p>
      </dgm:t>
    </dgm:pt>
    <dgm:pt modelId="{4C805688-62FA-43A3-BE48-77DE619D68F3}" type="parTrans" cxnId="{B9A2DD5D-F568-4EEA-B72D-5F84F893AC06}">
      <dgm:prSet/>
      <dgm:spPr/>
      <dgm:t>
        <a:bodyPr/>
        <a:lstStyle/>
        <a:p>
          <a:endParaRPr lang="es-MX"/>
        </a:p>
      </dgm:t>
    </dgm:pt>
    <dgm:pt modelId="{4477BC68-DA7A-4DD7-A170-A5827E022BE1}" type="sibTrans" cxnId="{B9A2DD5D-F568-4EEA-B72D-5F84F893AC06}">
      <dgm:prSet/>
      <dgm:spPr>
        <a:blipFill rotWithShape="1">
          <a:blip xmlns:r="http://schemas.openxmlformats.org/officeDocument/2006/relationships" r:embed="rId1"/>
          <a:stretch>
            <a:fillRect/>
          </a:stretch>
        </a:blipFill>
      </dgm:spPr>
      <dgm:t>
        <a:bodyPr/>
        <a:lstStyle/>
        <a:p>
          <a:endParaRPr lang="es-MX"/>
        </a:p>
      </dgm:t>
    </dgm:pt>
    <dgm:pt modelId="{0D486DFE-4865-4C11-A3B3-E8A2CFC9BF38}">
      <dgm:prSet phldrT="[Texto]"/>
      <dgm:spPr/>
      <dgm:t>
        <a:bodyPr/>
        <a:lstStyle/>
        <a:p>
          <a:r>
            <a:rPr lang="es-MX" b="1" dirty="0"/>
            <a:t>El poder ejecutivo se deposita en u solo individuo.</a:t>
          </a:r>
        </a:p>
      </dgm:t>
    </dgm:pt>
    <dgm:pt modelId="{63426059-74C0-45A3-8BE6-DADC513CC6C7}" type="parTrans" cxnId="{D8FD6CFD-3E5B-4812-A5B8-CC3BFC870909}">
      <dgm:prSet/>
      <dgm:spPr/>
      <dgm:t>
        <a:bodyPr/>
        <a:lstStyle/>
        <a:p>
          <a:endParaRPr lang="es-MX"/>
        </a:p>
      </dgm:t>
    </dgm:pt>
    <dgm:pt modelId="{4A6321DF-EC79-48C9-838C-39E99ACFE36F}" type="sibTrans" cxnId="{D8FD6CFD-3E5B-4812-A5B8-CC3BFC870909}">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0" b="-30000"/>
          </a:stretch>
        </a:blipFill>
      </dgm:spPr>
      <dgm:t>
        <a:bodyPr/>
        <a:lstStyle/>
        <a:p>
          <a:endParaRPr lang="es-MX"/>
        </a:p>
      </dgm:t>
    </dgm:pt>
    <dgm:pt modelId="{55D5686D-DFA9-4DF7-90F6-70E63994EE96}">
      <dgm:prSet phldrT="[Texto]"/>
      <dgm:spPr/>
      <dgm:t>
        <a:bodyPr/>
        <a:lstStyle/>
        <a:p>
          <a:r>
            <a:rPr lang="es-MX" b="1" dirty="0"/>
            <a:t>Este se obtiene por elección popular directa.</a:t>
          </a:r>
        </a:p>
      </dgm:t>
    </dgm:pt>
    <dgm:pt modelId="{1BC606DD-C5DD-4BD9-B3C5-B550A82C0C8D}" type="parTrans" cxnId="{6117216B-A8C4-4BDC-8906-54A697B24C96}">
      <dgm:prSet/>
      <dgm:spPr/>
      <dgm:t>
        <a:bodyPr/>
        <a:lstStyle/>
        <a:p>
          <a:endParaRPr lang="es-MX"/>
        </a:p>
      </dgm:t>
    </dgm:pt>
    <dgm:pt modelId="{52D95C3D-533E-4746-9EB4-AB63B9F7901A}" type="sibTrans" cxnId="{6117216B-A8C4-4BDC-8906-54A697B24C96}">
      <dgm:prSet/>
      <dgm:spPr>
        <a:blipFill rotWithShape="1">
          <a:blip xmlns:r="http://schemas.openxmlformats.org/officeDocument/2006/relationships" r:embed="rId3"/>
          <a:stretch>
            <a:fillRect/>
          </a:stretch>
        </a:blipFill>
      </dgm:spPr>
      <dgm:t>
        <a:bodyPr/>
        <a:lstStyle/>
        <a:p>
          <a:endParaRPr lang="es-MX"/>
        </a:p>
      </dgm:t>
    </dgm:pt>
    <dgm:pt modelId="{A0C9E972-5A8F-426E-AEC5-BC846BA4B8F4}">
      <dgm:prSet phldrT="[Texto]"/>
      <dgm:spPr/>
      <dgm:t>
        <a:bodyPr/>
        <a:lstStyle/>
        <a:p>
          <a:r>
            <a:rPr lang="es-MX" b="1" dirty="0"/>
            <a:t>Primer mandatario.</a:t>
          </a:r>
        </a:p>
      </dgm:t>
    </dgm:pt>
    <dgm:pt modelId="{A67E94CB-5535-4DAE-8D74-F357106564CE}" type="sibTrans" cxnId="{F450B178-95DE-42FB-9A9E-8163EF97660D}">
      <dgm:prSet/>
      <dgm:spPr>
        <a:blipFill rotWithShape="1">
          <a:blip xmlns:r="http://schemas.openxmlformats.org/officeDocument/2006/relationships" r:embed="rId4"/>
          <a:stretch>
            <a:fillRect/>
          </a:stretch>
        </a:blipFill>
      </dgm:spPr>
      <dgm:t>
        <a:bodyPr/>
        <a:lstStyle/>
        <a:p>
          <a:endParaRPr lang="es-MX"/>
        </a:p>
      </dgm:t>
    </dgm:pt>
    <dgm:pt modelId="{2B6744C2-6B78-4322-85AA-9F0ACA922B93}" type="parTrans" cxnId="{F450B178-95DE-42FB-9A9E-8163EF97660D}">
      <dgm:prSet/>
      <dgm:spPr/>
      <dgm:t>
        <a:bodyPr/>
        <a:lstStyle/>
        <a:p>
          <a:endParaRPr lang="es-MX"/>
        </a:p>
      </dgm:t>
    </dgm:pt>
    <dgm:pt modelId="{19FD6333-E86A-4430-8478-90CCA6C62BCD}">
      <dgm:prSet phldrT="[Texto]"/>
      <dgm:spPr/>
      <dgm:t>
        <a:bodyPr/>
        <a:lstStyle/>
        <a:p>
          <a:r>
            <a:rPr lang="es-MX" b="1" dirty="0"/>
            <a:t>Sistema Pluripartidista.</a:t>
          </a:r>
        </a:p>
      </dgm:t>
    </dgm:pt>
    <dgm:pt modelId="{14744339-1571-45FE-A24B-98AF56B773AD}" type="parTrans" cxnId="{BFDE66E3-E061-475B-9468-64D72852FE84}">
      <dgm:prSet/>
      <dgm:spPr/>
      <dgm:t>
        <a:bodyPr/>
        <a:lstStyle/>
        <a:p>
          <a:endParaRPr lang="es-MX"/>
        </a:p>
      </dgm:t>
    </dgm:pt>
    <dgm:pt modelId="{B7C58C3A-C530-48D7-AC2A-1BE0F6F17B35}" type="sibTrans" cxnId="{BFDE66E3-E061-475B-9468-64D72852FE84}">
      <dgm:prSet/>
      <dgm:spPr>
        <a:blipFill rotWithShape="1">
          <a:blip xmlns:r="http://schemas.openxmlformats.org/officeDocument/2006/relationships" r:embed="rId5"/>
          <a:stretch>
            <a:fillRect/>
          </a:stretch>
        </a:blipFill>
      </dgm:spPr>
      <dgm:t>
        <a:bodyPr/>
        <a:lstStyle/>
        <a:p>
          <a:endParaRPr lang="es-MX"/>
        </a:p>
      </dgm:t>
    </dgm:pt>
    <dgm:pt modelId="{2F9B3BEE-7EAD-48BC-89C2-867AB344B6F3}" type="pres">
      <dgm:prSet presAssocID="{C505A58B-530D-45DB-9B49-C65BB6002F9B}" presName="Name0" presStyleCnt="0">
        <dgm:presLayoutVars>
          <dgm:chMax val="8"/>
          <dgm:chPref val="8"/>
          <dgm:dir/>
        </dgm:presLayoutVars>
      </dgm:prSet>
      <dgm:spPr/>
      <dgm:t>
        <a:bodyPr/>
        <a:lstStyle/>
        <a:p>
          <a:endParaRPr lang="es-MX"/>
        </a:p>
      </dgm:t>
    </dgm:pt>
    <dgm:pt modelId="{43E5C3D9-BAE2-4B1A-98A4-D6EB2682F3C0}" type="pres">
      <dgm:prSet presAssocID="{9AD66585-0A0D-40CC-821A-10FEA65863ED}" presName="parent_text_1" presStyleLbl="revTx" presStyleIdx="0" presStyleCnt="5">
        <dgm:presLayoutVars>
          <dgm:chMax val="0"/>
          <dgm:chPref val="0"/>
          <dgm:bulletEnabled val="1"/>
        </dgm:presLayoutVars>
      </dgm:prSet>
      <dgm:spPr/>
      <dgm:t>
        <a:bodyPr/>
        <a:lstStyle/>
        <a:p>
          <a:endParaRPr lang="es-MX"/>
        </a:p>
      </dgm:t>
    </dgm:pt>
    <dgm:pt modelId="{11D828F8-B843-4575-9889-825A314DBB2A}" type="pres">
      <dgm:prSet presAssocID="{9AD66585-0A0D-40CC-821A-10FEA65863ED}" presName="image_accent_1" presStyleCnt="0"/>
      <dgm:spPr/>
    </dgm:pt>
    <dgm:pt modelId="{258AA07B-A933-4E2C-A1AC-37507B0F36CC}" type="pres">
      <dgm:prSet presAssocID="{9AD66585-0A0D-40CC-821A-10FEA65863ED}" presName="imageAccentRepeatNode" presStyleLbl="alignNode1" presStyleIdx="0" presStyleCnt="9"/>
      <dgm:spPr/>
    </dgm:pt>
    <dgm:pt modelId="{A3DCE964-5C26-450B-BB91-298EA9044A8A}" type="pres">
      <dgm:prSet presAssocID="{9AD66585-0A0D-40CC-821A-10FEA65863ED}" presName="accent_1" presStyleLbl="alignNode1" presStyleIdx="1" presStyleCnt="9"/>
      <dgm:spPr/>
    </dgm:pt>
    <dgm:pt modelId="{674AD820-16B3-4CC9-AEED-58C72F342885}" type="pres">
      <dgm:prSet presAssocID="{4477BC68-DA7A-4DD7-A170-A5827E022BE1}" presName="image_1" presStyleCnt="0"/>
      <dgm:spPr/>
    </dgm:pt>
    <dgm:pt modelId="{B473B20B-9807-400F-ADD8-FE44D4A0ED77}" type="pres">
      <dgm:prSet presAssocID="{4477BC68-DA7A-4DD7-A170-A5827E022BE1}" presName="imageRepeatNode" presStyleLbl="fgImgPlace1" presStyleIdx="0" presStyleCnt="5"/>
      <dgm:spPr/>
      <dgm:t>
        <a:bodyPr/>
        <a:lstStyle/>
        <a:p>
          <a:endParaRPr lang="es-MX"/>
        </a:p>
      </dgm:t>
    </dgm:pt>
    <dgm:pt modelId="{EFAA5990-01AA-4116-942C-25F53D93C453}" type="pres">
      <dgm:prSet presAssocID="{19FD6333-E86A-4430-8478-90CCA6C62BCD}" presName="parent_text_2" presStyleLbl="revTx" presStyleIdx="1" presStyleCnt="5">
        <dgm:presLayoutVars>
          <dgm:chMax val="0"/>
          <dgm:chPref val="0"/>
          <dgm:bulletEnabled val="1"/>
        </dgm:presLayoutVars>
      </dgm:prSet>
      <dgm:spPr/>
      <dgm:t>
        <a:bodyPr/>
        <a:lstStyle/>
        <a:p>
          <a:endParaRPr lang="es-MX"/>
        </a:p>
      </dgm:t>
    </dgm:pt>
    <dgm:pt modelId="{002C9233-7260-4D9C-97F0-792368C445A3}" type="pres">
      <dgm:prSet presAssocID="{19FD6333-E86A-4430-8478-90CCA6C62BCD}" presName="image_accent_2" presStyleCnt="0"/>
      <dgm:spPr/>
    </dgm:pt>
    <dgm:pt modelId="{1D9047DA-7CE6-4D94-B5E3-EF16848B8018}" type="pres">
      <dgm:prSet presAssocID="{19FD6333-E86A-4430-8478-90CCA6C62BCD}" presName="imageAccentRepeatNode" presStyleLbl="alignNode1" presStyleIdx="2" presStyleCnt="9"/>
      <dgm:spPr/>
    </dgm:pt>
    <dgm:pt modelId="{5C662F2E-7E95-472C-86C2-3029E88F6FBA}" type="pres">
      <dgm:prSet presAssocID="{B7C58C3A-C530-48D7-AC2A-1BE0F6F17B35}" presName="image_2" presStyleCnt="0"/>
      <dgm:spPr/>
    </dgm:pt>
    <dgm:pt modelId="{F451CE71-8B31-457D-A8B5-8585DD575699}" type="pres">
      <dgm:prSet presAssocID="{B7C58C3A-C530-48D7-AC2A-1BE0F6F17B35}" presName="imageRepeatNode" presStyleLbl="fgImgPlace1" presStyleIdx="1" presStyleCnt="5"/>
      <dgm:spPr/>
      <dgm:t>
        <a:bodyPr/>
        <a:lstStyle/>
        <a:p>
          <a:endParaRPr lang="es-MX"/>
        </a:p>
      </dgm:t>
    </dgm:pt>
    <dgm:pt modelId="{BF72740F-88DF-4A32-AF92-0EF060FD8FEB}" type="pres">
      <dgm:prSet presAssocID="{0D486DFE-4865-4C11-A3B3-E8A2CFC9BF38}" presName="image_accent_3" presStyleCnt="0"/>
      <dgm:spPr/>
    </dgm:pt>
    <dgm:pt modelId="{5205547B-EB7E-46AA-AD7B-4BFCCF16AC9E}" type="pres">
      <dgm:prSet presAssocID="{0D486DFE-4865-4C11-A3B3-E8A2CFC9BF38}" presName="imageAccentRepeatNode" presStyleLbl="alignNode1" presStyleIdx="3" presStyleCnt="9"/>
      <dgm:spPr/>
    </dgm:pt>
    <dgm:pt modelId="{7B68CFDE-381B-4137-9F50-EFA792AFEBA6}" type="pres">
      <dgm:prSet presAssocID="{0D486DFE-4865-4C11-A3B3-E8A2CFC9BF38}" presName="parent_text_3" presStyleLbl="revTx" presStyleIdx="2" presStyleCnt="5">
        <dgm:presLayoutVars>
          <dgm:chMax val="0"/>
          <dgm:chPref val="0"/>
          <dgm:bulletEnabled val="1"/>
        </dgm:presLayoutVars>
      </dgm:prSet>
      <dgm:spPr/>
      <dgm:t>
        <a:bodyPr/>
        <a:lstStyle/>
        <a:p>
          <a:endParaRPr lang="es-MX"/>
        </a:p>
      </dgm:t>
    </dgm:pt>
    <dgm:pt modelId="{79568DC3-2D31-4017-B0B0-A3FFAD320F5D}" type="pres">
      <dgm:prSet presAssocID="{0D486DFE-4865-4C11-A3B3-E8A2CFC9BF38}" presName="accent_2" presStyleLbl="alignNode1" presStyleIdx="4" presStyleCnt="9"/>
      <dgm:spPr/>
    </dgm:pt>
    <dgm:pt modelId="{489BF158-F939-4D67-B3A8-21D82ABF6E35}" type="pres">
      <dgm:prSet presAssocID="{0D486DFE-4865-4C11-A3B3-E8A2CFC9BF38}" presName="accent_3" presStyleLbl="alignNode1" presStyleIdx="5" presStyleCnt="9"/>
      <dgm:spPr/>
    </dgm:pt>
    <dgm:pt modelId="{FF54CFA9-4A98-406E-B6DC-5C141B2E90DF}" type="pres">
      <dgm:prSet presAssocID="{4A6321DF-EC79-48C9-838C-39E99ACFE36F}" presName="image_3" presStyleCnt="0"/>
      <dgm:spPr/>
    </dgm:pt>
    <dgm:pt modelId="{40BE50C4-1E01-421A-B2EB-5721AEC447A2}" type="pres">
      <dgm:prSet presAssocID="{4A6321DF-EC79-48C9-838C-39E99ACFE36F}" presName="imageRepeatNode" presStyleLbl="fgImgPlace1" presStyleIdx="2" presStyleCnt="5"/>
      <dgm:spPr/>
      <dgm:t>
        <a:bodyPr/>
        <a:lstStyle/>
        <a:p>
          <a:endParaRPr lang="es-MX"/>
        </a:p>
      </dgm:t>
    </dgm:pt>
    <dgm:pt modelId="{417CA2F8-D10A-4627-9214-A88A0D0F494A}" type="pres">
      <dgm:prSet presAssocID="{A0C9E972-5A8F-426E-AEC5-BC846BA4B8F4}" presName="image_accent_4" presStyleCnt="0"/>
      <dgm:spPr/>
    </dgm:pt>
    <dgm:pt modelId="{84B96D46-1A29-4412-8540-66D0C9C212E7}" type="pres">
      <dgm:prSet presAssocID="{A0C9E972-5A8F-426E-AEC5-BC846BA4B8F4}" presName="imageAccentRepeatNode" presStyleLbl="alignNode1" presStyleIdx="6" presStyleCnt="9"/>
      <dgm:spPr/>
    </dgm:pt>
    <dgm:pt modelId="{D64C2446-F150-4778-A016-F12065AC3FEB}" type="pres">
      <dgm:prSet presAssocID="{A0C9E972-5A8F-426E-AEC5-BC846BA4B8F4}" presName="parent_text_4" presStyleLbl="revTx" presStyleIdx="3" presStyleCnt="5">
        <dgm:presLayoutVars>
          <dgm:chMax val="0"/>
          <dgm:chPref val="0"/>
          <dgm:bulletEnabled val="1"/>
        </dgm:presLayoutVars>
      </dgm:prSet>
      <dgm:spPr/>
      <dgm:t>
        <a:bodyPr/>
        <a:lstStyle/>
        <a:p>
          <a:endParaRPr lang="es-MX"/>
        </a:p>
      </dgm:t>
    </dgm:pt>
    <dgm:pt modelId="{2E984151-4563-42A1-B7D4-AD2B7714100F}" type="pres">
      <dgm:prSet presAssocID="{A0C9E972-5A8F-426E-AEC5-BC846BA4B8F4}" presName="accent_4" presStyleLbl="alignNode1" presStyleIdx="7" presStyleCnt="9"/>
      <dgm:spPr/>
    </dgm:pt>
    <dgm:pt modelId="{764008B0-6019-4848-A054-AE026B6DBF94}" type="pres">
      <dgm:prSet presAssocID="{A67E94CB-5535-4DAE-8D74-F357106564CE}" presName="image_4" presStyleCnt="0"/>
      <dgm:spPr/>
    </dgm:pt>
    <dgm:pt modelId="{A26A1DE7-7B79-4929-86A0-6902BD342343}" type="pres">
      <dgm:prSet presAssocID="{A67E94CB-5535-4DAE-8D74-F357106564CE}" presName="imageRepeatNode" presStyleLbl="fgImgPlace1" presStyleIdx="3" presStyleCnt="5"/>
      <dgm:spPr/>
      <dgm:t>
        <a:bodyPr/>
        <a:lstStyle/>
        <a:p>
          <a:endParaRPr lang="es-MX"/>
        </a:p>
      </dgm:t>
    </dgm:pt>
    <dgm:pt modelId="{FAA5FB6E-7FBE-4DF9-A8DD-6F0047F99060}" type="pres">
      <dgm:prSet presAssocID="{55D5686D-DFA9-4DF7-90F6-70E63994EE96}" presName="image_accent_5" presStyleCnt="0"/>
      <dgm:spPr/>
    </dgm:pt>
    <dgm:pt modelId="{9A8D5421-1CCC-4ABD-93CA-DCE00BDA3ECB}" type="pres">
      <dgm:prSet presAssocID="{55D5686D-DFA9-4DF7-90F6-70E63994EE96}" presName="imageAccentRepeatNode" presStyleLbl="alignNode1" presStyleIdx="8" presStyleCnt="9"/>
      <dgm:spPr/>
    </dgm:pt>
    <dgm:pt modelId="{26347C84-7CE4-429F-9DEF-FA2703F48EDD}" type="pres">
      <dgm:prSet presAssocID="{55D5686D-DFA9-4DF7-90F6-70E63994EE96}" presName="parent_text_5" presStyleLbl="revTx" presStyleIdx="4" presStyleCnt="5">
        <dgm:presLayoutVars>
          <dgm:chMax val="0"/>
          <dgm:chPref val="0"/>
          <dgm:bulletEnabled val="1"/>
        </dgm:presLayoutVars>
      </dgm:prSet>
      <dgm:spPr/>
      <dgm:t>
        <a:bodyPr/>
        <a:lstStyle/>
        <a:p>
          <a:endParaRPr lang="es-MX"/>
        </a:p>
      </dgm:t>
    </dgm:pt>
    <dgm:pt modelId="{F890469F-0EA9-4E64-A2DC-E1DEC7495DDB}" type="pres">
      <dgm:prSet presAssocID="{52D95C3D-533E-4746-9EB4-AB63B9F7901A}" presName="image_5" presStyleCnt="0"/>
      <dgm:spPr/>
    </dgm:pt>
    <dgm:pt modelId="{83F32602-BC4D-4138-A303-742E5DD1266E}" type="pres">
      <dgm:prSet presAssocID="{52D95C3D-533E-4746-9EB4-AB63B9F7901A}" presName="imageRepeatNode" presStyleLbl="fgImgPlace1" presStyleIdx="4" presStyleCnt="5"/>
      <dgm:spPr/>
      <dgm:t>
        <a:bodyPr/>
        <a:lstStyle/>
        <a:p>
          <a:endParaRPr lang="es-MX"/>
        </a:p>
      </dgm:t>
    </dgm:pt>
  </dgm:ptLst>
  <dgm:cxnLst>
    <dgm:cxn modelId="{6117216B-A8C4-4BDC-8906-54A697B24C96}" srcId="{C505A58B-530D-45DB-9B49-C65BB6002F9B}" destId="{55D5686D-DFA9-4DF7-90F6-70E63994EE96}" srcOrd="4" destOrd="0" parTransId="{1BC606DD-C5DD-4BD9-B3C5-B550A82C0C8D}" sibTransId="{52D95C3D-533E-4746-9EB4-AB63B9F7901A}"/>
    <dgm:cxn modelId="{19224628-D996-4FDC-9A2D-62B90154C6AE}" type="presOf" srcId="{4477BC68-DA7A-4DD7-A170-A5827E022BE1}" destId="{B473B20B-9807-400F-ADD8-FE44D4A0ED77}" srcOrd="0" destOrd="0" presId="urn:microsoft.com/office/officeart/2008/layout/BubblePictureList"/>
    <dgm:cxn modelId="{D8FD6CFD-3E5B-4812-A5B8-CC3BFC870909}" srcId="{C505A58B-530D-45DB-9B49-C65BB6002F9B}" destId="{0D486DFE-4865-4C11-A3B3-E8A2CFC9BF38}" srcOrd="2" destOrd="0" parTransId="{63426059-74C0-45A3-8BE6-DADC513CC6C7}" sibTransId="{4A6321DF-EC79-48C9-838C-39E99ACFE36F}"/>
    <dgm:cxn modelId="{BB43EEA9-9194-4147-A9F8-A32802566AEC}" type="presOf" srcId="{9AD66585-0A0D-40CC-821A-10FEA65863ED}" destId="{43E5C3D9-BAE2-4B1A-98A4-D6EB2682F3C0}" srcOrd="0" destOrd="0" presId="urn:microsoft.com/office/officeart/2008/layout/BubblePictureList"/>
    <dgm:cxn modelId="{011E1BAB-FE42-416D-BE87-ECE05FFAFE25}" type="presOf" srcId="{A0C9E972-5A8F-426E-AEC5-BC846BA4B8F4}" destId="{D64C2446-F150-4778-A016-F12065AC3FEB}" srcOrd="0" destOrd="0" presId="urn:microsoft.com/office/officeart/2008/layout/BubblePictureList"/>
    <dgm:cxn modelId="{A2DCD37C-A234-4587-9876-2F5992EF6E51}" type="presOf" srcId="{0D486DFE-4865-4C11-A3B3-E8A2CFC9BF38}" destId="{7B68CFDE-381B-4137-9F50-EFA792AFEBA6}" srcOrd="0" destOrd="0" presId="urn:microsoft.com/office/officeart/2008/layout/BubblePictureList"/>
    <dgm:cxn modelId="{9899235C-CF4C-4968-B29F-BCA06FA7BC51}" type="presOf" srcId="{A67E94CB-5535-4DAE-8D74-F357106564CE}" destId="{A26A1DE7-7B79-4929-86A0-6902BD342343}" srcOrd="0" destOrd="0" presId="urn:microsoft.com/office/officeart/2008/layout/BubblePictureList"/>
    <dgm:cxn modelId="{B9A2DD5D-F568-4EEA-B72D-5F84F893AC06}" srcId="{C505A58B-530D-45DB-9B49-C65BB6002F9B}" destId="{9AD66585-0A0D-40CC-821A-10FEA65863ED}" srcOrd="0" destOrd="0" parTransId="{4C805688-62FA-43A3-BE48-77DE619D68F3}" sibTransId="{4477BC68-DA7A-4DD7-A170-A5827E022BE1}"/>
    <dgm:cxn modelId="{5A6FAA53-1DE5-4652-A02C-162769803C3E}" type="presOf" srcId="{55D5686D-DFA9-4DF7-90F6-70E63994EE96}" destId="{26347C84-7CE4-429F-9DEF-FA2703F48EDD}" srcOrd="0" destOrd="0" presId="urn:microsoft.com/office/officeart/2008/layout/BubblePictureList"/>
    <dgm:cxn modelId="{F450B178-95DE-42FB-9A9E-8163EF97660D}" srcId="{C505A58B-530D-45DB-9B49-C65BB6002F9B}" destId="{A0C9E972-5A8F-426E-AEC5-BC846BA4B8F4}" srcOrd="3" destOrd="0" parTransId="{2B6744C2-6B78-4322-85AA-9F0ACA922B93}" sibTransId="{A67E94CB-5535-4DAE-8D74-F357106564CE}"/>
    <dgm:cxn modelId="{BFDE66E3-E061-475B-9468-64D72852FE84}" srcId="{C505A58B-530D-45DB-9B49-C65BB6002F9B}" destId="{19FD6333-E86A-4430-8478-90CCA6C62BCD}" srcOrd="1" destOrd="0" parTransId="{14744339-1571-45FE-A24B-98AF56B773AD}" sibTransId="{B7C58C3A-C530-48D7-AC2A-1BE0F6F17B35}"/>
    <dgm:cxn modelId="{A5CA6E49-2ADC-45B8-B171-3BADF1AEA15F}" type="presOf" srcId="{B7C58C3A-C530-48D7-AC2A-1BE0F6F17B35}" destId="{F451CE71-8B31-457D-A8B5-8585DD575699}" srcOrd="0" destOrd="0" presId="urn:microsoft.com/office/officeart/2008/layout/BubblePictureList"/>
    <dgm:cxn modelId="{F512847B-4FE2-4DCA-8644-534EC65B7B0B}" type="presOf" srcId="{19FD6333-E86A-4430-8478-90CCA6C62BCD}" destId="{EFAA5990-01AA-4116-942C-25F53D93C453}" srcOrd="0" destOrd="0" presId="urn:microsoft.com/office/officeart/2008/layout/BubblePictureList"/>
    <dgm:cxn modelId="{AFE9BBEB-23A6-46A0-A72C-378FB7D7A576}" type="presOf" srcId="{4A6321DF-EC79-48C9-838C-39E99ACFE36F}" destId="{40BE50C4-1E01-421A-B2EB-5721AEC447A2}" srcOrd="0" destOrd="0" presId="urn:microsoft.com/office/officeart/2008/layout/BubblePictureList"/>
    <dgm:cxn modelId="{0716473F-348E-46E5-8124-C5598ACE47AB}" type="presOf" srcId="{C505A58B-530D-45DB-9B49-C65BB6002F9B}" destId="{2F9B3BEE-7EAD-48BC-89C2-867AB344B6F3}" srcOrd="0" destOrd="0" presId="urn:microsoft.com/office/officeart/2008/layout/BubblePictureList"/>
    <dgm:cxn modelId="{3BE4F55B-BC40-42A3-BF16-4DA5D0491CA6}" type="presOf" srcId="{52D95C3D-533E-4746-9EB4-AB63B9F7901A}" destId="{83F32602-BC4D-4138-A303-742E5DD1266E}" srcOrd="0" destOrd="0" presId="urn:microsoft.com/office/officeart/2008/layout/BubblePictureList"/>
    <dgm:cxn modelId="{867BBDA4-1A19-483F-B2E2-A13CBF4164DF}" type="presParOf" srcId="{2F9B3BEE-7EAD-48BC-89C2-867AB344B6F3}" destId="{43E5C3D9-BAE2-4B1A-98A4-D6EB2682F3C0}" srcOrd="0" destOrd="0" presId="urn:microsoft.com/office/officeart/2008/layout/BubblePictureList"/>
    <dgm:cxn modelId="{6C6E50A3-52E0-45A5-8419-72B0EEC107AB}" type="presParOf" srcId="{2F9B3BEE-7EAD-48BC-89C2-867AB344B6F3}" destId="{11D828F8-B843-4575-9889-825A314DBB2A}" srcOrd="1" destOrd="0" presId="urn:microsoft.com/office/officeart/2008/layout/BubblePictureList"/>
    <dgm:cxn modelId="{9E99D9AD-4A08-4BF5-93CC-9C328778FFDA}" type="presParOf" srcId="{11D828F8-B843-4575-9889-825A314DBB2A}" destId="{258AA07B-A933-4E2C-A1AC-37507B0F36CC}" srcOrd="0" destOrd="0" presId="urn:microsoft.com/office/officeart/2008/layout/BubblePictureList"/>
    <dgm:cxn modelId="{16AD160C-FED9-4A71-87C0-DAB51F3F50C7}" type="presParOf" srcId="{2F9B3BEE-7EAD-48BC-89C2-867AB344B6F3}" destId="{A3DCE964-5C26-450B-BB91-298EA9044A8A}" srcOrd="2" destOrd="0" presId="urn:microsoft.com/office/officeart/2008/layout/BubblePictureList"/>
    <dgm:cxn modelId="{60AC562F-4E74-4CBA-BDC4-B8F95BCE50AB}" type="presParOf" srcId="{2F9B3BEE-7EAD-48BC-89C2-867AB344B6F3}" destId="{674AD820-16B3-4CC9-AEED-58C72F342885}" srcOrd="3" destOrd="0" presId="urn:microsoft.com/office/officeart/2008/layout/BubblePictureList"/>
    <dgm:cxn modelId="{3EF2DBB9-6785-4763-9DA3-B0B6906DAA9D}" type="presParOf" srcId="{674AD820-16B3-4CC9-AEED-58C72F342885}" destId="{B473B20B-9807-400F-ADD8-FE44D4A0ED77}" srcOrd="0" destOrd="0" presId="urn:microsoft.com/office/officeart/2008/layout/BubblePictureList"/>
    <dgm:cxn modelId="{CA6DB96A-27C2-4CA1-9A77-31BE87CC3F31}" type="presParOf" srcId="{2F9B3BEE-7EAD-48BC-89C2-867AB344B6F3}" destId="{EFAA5990-01AA-4116-942C-25F53D93C453}" srcOrd="4" destOrd="0" presId="urn:microsoft.com/office/officeart/2008/layout/BubblePictureList"/>
    <dgm:cxn modelId="{096C6870-83D4-498F-9AFA-29F1F7AB5CDE}" type="presParOf" srcId="{2F9B3BEE-7EAD-48BC-89C2-867AB344B6F3}" destId="{002C9233-7260-4D9C-97F0-792368C445A3}" srcOrd="5" destOrd="0" presId="urn:microsoft.com/office/officeart/2008/layout/BubblePictureList"/>
    <dgm:cxn modelId="{892BDB9B-6F43-4562-B4B7-F389C2EE0964}" type="presParOf" srcId="{002C9233-7260-4D9C-97F0-792368C445A3}" destId="{1D9047DA-7CE6-4D94-B5E3-EF16848B8018}" srcOrd="0" destOrd="0" presId="urn:microsoft.com/office/officeart/2008/layout/BubblePictureList"/>
    <dgm:cxn modelId="{A8DC9BEC-45FD-49B0-835E-FE59B14D4759}" type="presParOf" srcId="{2F9B3BEE-7EAD-48BC-89C2-867AB344B6F3}" destId="{5C662F2E-7E95-472C-86C2-3029E88F6FBA}" srcOrd="6" destOrd="0" presId="urn:microsoft.com/office/officeart/2008/layout/BubblePictureList"/>
    <dgm:cxn modelId="{F6CA25B7-2BAC-4A80-9213-E70FDBD6267E}" type="presParOf" srcId="{5C662F2E-7E95-472C-86C2-3029E88F6FBA}" destId="{F451CE71-8B31-457D-A8B5-8585DD575699}" srcOrd="0" destOrd="0" presId="urn:microsoft.com/office/officeart/2008/layout/BubblePictureList"/>
    <dgm:cxn modelId="{0BF01DD2-4E43-4F22-854B-75B07F505E5F}" type="presParOf" srcId="{2F9B3BEE-7EAD-48BC-89C2-867AB344B6F3}" destId="{BF72740F-88DF-4A32-AF92-0EF060FD8FEB}" srcOrd="7" destOrd="0" presId="urn:microsoft.com/office/officeart/2008/layout/BubblePictureList"/>
    <dgm:cxn modelId="{853526AB-202F-49F1-9BD1-E514AEDC7291}" type="presParOf" srcId="{BF72740F-88DF-4A32-AF92-0EF060FD8FEB}" destId="{5205547B-EB7E-46AA-AD7B-4BFCCF16AC9E}" srcOrd="0" destOrd="0" presId="urn:microsoft.com/office/officeart/2008/layout/BubblePictureList"/>
    <dgm:cxn modelId="{75546D23-82EB-43AB-8DC3-FF838AA22873}" type="presParOf" srcId="{2F9B3BEE-7EAD-48BC-89C2-867AB344B6F3}" destId="{7B68CFDE-381B-4137-9F50-EFA792AFEBA6}" srcOrd="8" destOrd="0" presId="urn:microsoft.com/office/officeart/2008/layout/BubblePictureList"/>
    <dgm:cxn modelId="{0D61A4A4-2E1E-403E-982A-31AB4FF09AF8}" type="presParOf" srcId="{2F9B3BEE-7EAD-48BC-89C2-867AB344B6F3}" destId="{79568DC3-2D31-4017-B0B0-A3FFAD320F5D}" srcOrd="9" destOrd="0" presId="urn:microsoft.com/office/officeart/2008/layout/BubblePictureList"/>
    <dgm:cxn modelId="{0A52D703-6DE7-44A2-9974-3A389E8C5AA8}" type="presParOf" srcId="{2F9B3BEE-7EAD-48BC-89C2-867AB344B6F3}" destId="{489BF158-F939-4D67-B3A8-21D82ABF6E35}" srcOrd="10" destOrd="0" presId="urn:microsoft.com/office/officeart/2008/layout/BubblePictureList"/>
    <dgm:cxn modelId="{D54C8849-648C-475F-B09B-91CD7B964F20}" type="presParOf" srcId="{2F9B3BEE-7EAD-48BC-89C2-867AB344B6F3}" destId="{FF54CFA9-4A98-406E-B6DC-5C141B2E90DF}" srcOrd="11" destOrd="0" presId="urn:microsoft.com/office/officeart/2008/layout/BubblePictureList"/>
    <dgm:cxn modelId="{0555C417-FF67-410B-9E41-83745BF14EE9}" type="presParOf" srcId="{FF54CFA9-4A98-406E-B6DC-5C141B2E90DF}" destId="{40BE50C4-1E01-421A-B2EB-5721AEC447A2}" srcOrd="0" destOrd="0" presId="urn:microsoft.com/office/officeart/2008/layout/BubblePictureList"/>
    <dgm:cxn modelId="{36C9B982-884D-41F7-AC8C-5214F39E5299}" type="presParOf" srcId="{2F9B3BEE-7EAD-48BC-89C2-867AB344B6F3}" destId="{417CA2F8-D10A-4627-9214-A88A0D0F494A}" srcOrd="12" destOrd="0" presId="urn:microsoft.com/office/officeart/2008/layout/BubblePictureList"/>
    <dgm:cxn modelId="{238AE561-8094-46C1-BC6F-375A77EE944E}" type="presParOf" srcId="{417CA2F8-D10A-4627-9214-A88A0D0F494A}" destId="{84B96D46-1A29-4412-8540-66D0C9C212E7}" srcOrd="0" destOrd="0" presId="urn:microsoft.com/office/officeart/2008/layout/BubblePictureList"/>
    <dgm:cxn modelId="{2BC8B23B-E896-4629-8EE7-76CB6D8B89FA}" type="presParOf" srcId="{2F9B3BEE-7EAD-48BC-89C2-867AB344B6F3}" destId="{D64C2446-F150-4778-A016-F12065AC3FEB}" srcOrd="13" destOrd="0" presId="urn:microsoft.com/office/officeart/2008/layout/BubblePictureList"/>
    <dgm:cxn modelId="{8DCC545E-4987-4386-9140-4857BBC280F8}" type="presParOf" srcId="{2F9B3BEE-7EAD-48BC-89C2-867AB344B6F3}" destId="{2E984151-4563-42A1-B7D4-AD2B7714100F}" srcOrd="14" destOrd="0" presId="urn:microsoft.com/office/officeart/2008/layout/BubblePictureList"/>
    <dgm:cxn modelId="{D528C7C4-6770-464B-B9BE-7653F3C49FFB}" type="presParOf" srcId="{2F9B3BEE-7EAD-48BC-89C2-867AB344B6F3}" destId="{764008B0-6019-4848-A054-AE026B6DBF94}" srcOrd="15" destOrd="0" presId="urn:microsoft.com/office/officeart/2008/layout/BubblePictureList"/>
    <dgm:cxn modelId="{4F3419FC-D2C8-4664-9350-D7DFD6286D26}" type="presParOf" srcId="{764008B0-6019-4848-A054-AE026B6DBF94}" destId="{A26A1DE7-7B79-4929-86A0-6902BD342343}" srcOrd="0" destOrd="0" presId="urn:microsoft.com/office/officeart/2008/layout/BubblePictureList"/>
    <dgm:cxn modelId="{7A5005D9-4C50-4813-B72F-B2AAD0F79E3A}" type="presParOf" srcId="{2F9B3BEE-7EAD-48BC-89C2-867AB344B6F3}" destId="{FAA5FB6E-7FBE-4DF9-A8DD-6F0047F99060}" srcOrd="16" destOrd="0" presId="urn:microsoft.com/office/officeart/2008/layout/BubblePictureList"/>
    <dgm:cxn modelId="{77A1FA64-CC85-47D0-8B44-82A3AF2A9F09}" type="presParOf" srcId="{FAA5FB6E-7FBE-4DF9-A8DD-6F0047F99060}" destId="{9A8D5421-1CCC-4ABD-93CA-DCE00BDA3ECB}" srcOrd="0" destOrd="0" presId="urn:microsoft.com/office/officeart/2008/layout/BubblePictureList"/>
    <dgm:cxn modelId="{716AF6F0-0487-4006-9A07-5638837DFFEC}" type="presParOf" srcId="{2F9B3BEE-7EAD-48BC-89C2-867AB344B6F3}" destId="{26347C84-7CE4-429F-9DEF-FA2703F48EDD}" srcOrd="17" destOrd="0" presId="urn:microsoft.com/office/officeart/2008/layout/BubblePictureList"/>
    <dgm:cxn modelId="{6BEBCC83-9275-45FB-90D6-83A357ECC442}" type="presParOf" srcId="{2F9B3BEE-7EAD-48BC-89C2-867AB344B6F3}" destId="{F890469F-0EA9-4E64-A2DC-E1DEC7495DDB}" srcOrd="18" destOrd="0" presId="urn:microsoft.com/office/officeart/2008/layout/BubblePictureList"/>
    <dgm:cxn modelId="{12E94970-79E6-4ACA-A9A2-9618DCFD9DD5}" type="presParOf" srcId="{F890469F-0EA9-4E64-A2DC-E1DEC7495DDB}" destId="{83F32602-BC4D-4138-A303-742E5DD1266E}"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F679140-5560-4020-AC89-0D7F715E2330}" type="doc">
      <dgm:prSet loTypeId="urn:microsoft.com/office/officeart/2005/8/layout/lProcess3" loCatId="process" qsTypeId="urn:microsoft.com/office/officeart/2005/8/quickstyle/3d9" qsCatId="3D" csTypeId="urn:microsoft.com/office/officeart/2005/8/colors/colorful5" csCatId="colorful" phldr="1"/>
      <dgm:spPr/>
      <dgm:t>
        <a:bodyPr/>
        <a:lstStyle/>
        <a:p>
          <a:endParaRPr lang="es-MX"/>
        </a:p>
      </dgm:t>
    </dgm:pt>
    <dgm:pt modelId="{135902C7-9C66-49AE-8242-CA2FE8D6E515}">
      <dgm:prSet phldrT="[Texto]"/>
      <dgm:spPr/>
      <dgm:t>
        <a:bodyPr/>
        <a:lstStyle/>
        <a:p>
          <a:r>
            <a:rPr lang="es-MX" dirty="0"/>
            <a:t>Secretaria de gobernación</a:t>
          </a:r>
        </a:p>
      </dgm:t>
    </dgm:pt>
    <dgm:pt modelId="{982E2626-1F58-474B-984B-65D86A68E550}" type="parTrans" cxnId="{5034D131-C703-4BF5-A8CE-9C3AE6355963}">
      <dgm:prSet/>
      <dgm:spPr/>
      <dgm:t>
        <a:bodyPr/>
        <a:lstStyle/>
        <a:p>
          <a:endParaRPr lang="es-MX"/>
        </a:p>
      </dgm:t>
    </dgm:pt>
    <dgm:pt modelId="{3FD05144-B109-42B2-AD4F-B8BCF42240D4}" type="sibTrans" cxnId="{5034D131-C703-4BF5-A8CE-9C3AE6355963}">
      <dgm:prSet/>
      <dgm:spPr/>
      <dgm:t>
        <a:bodyPr/>
        <a:lstStyle/>
        <a:p>
          <a:endParaRPr lang="es-MX"/>
        </a:p>
      </dgm:t>
    </dgm:pt>
    <dgm:pt modelId="{C078AC2F-A989-4165-B438-6748FB92ADC1}">
      <dgm:prSet phldrT="[Texto]"/>
      <dgm:spPr/>
      <dgm:t>
        <a:bodyPr/>
        <a:lstStyle/>
        <a:p>
          <a:r>
            <a:rPr lang="es-MX" dirty="0"/>
            <a:t>Secretaria de relaciones exteriores</a:t>
          </a:r>
        </a:p>
      </dgm:t>
    </dgm:pt>
    <dgm:pt modelId="{E335F58D-D52C-4A93-937E-4ED2FBA675D9}" type="parTrans" cxnId="{0F5A4528-32C4-4B1B-BDED-D0F2F8739A8A}">
      <dgm:prSet/>
      <dgm:spPr/>
      <dgm:t>
        <a:bodyPr/>
        <a:lstStyle/>
        <a:p>
          <a:endParaRPr lang="es-MX"/>
        </a:p>
      </dgm:t>
    </dgm:pt>
    <dgm:pt modelId="{649B7B3C-1674-464D-B841-E214784371A6}" type="sibTrans" cxnId="{0F5A4528-32C4-4B1B-BDED-D0F2F8739A8A}">
      <dgm:prSet/>
      <dgm:spPr/>
      <dgm:t>
        <a:bodyPr/>
        <a:lstStyle/>
        <a:p>
          <a:endParaRPr lang="es-MX"/>
        </a:p>
      </dgm:t>
    </dgm:pt>
    <dgm:pt modelId="{405316B2-B1BB-44D3-8EE9-693CB1404158}">
      <dgm:prSet phldrT="[Texto]"/>
      <dgm:spPr/>
      <dgm:t>
        <a:bodyPr/>
        <a:lstStyle/>
        <a:p>
          <a:r>
            <a:rPr lang="es-MX" dirty="0"/>
            <a:t>Secretaria de Hacienda</a:t>
          </a:r>
        </a:p>
      </dgm:t>
    </dgm:pt>
    <dgm:pt modelId="{700A136E-9052-41B7-93C9-40A3404BCB48}" type="parTrans" cxnId="{04BBA225-53B6-465F-A803-CD79B18761EE}">
      <dgm:prSet/>
      <dgm:spPr/>
      <dgm:t>
        <a:bodyPr/>
        <a:lstStyle/>
        <a:p>
          <a:endParaRPr lang="es-MX"/>
        </a:p>
      </dgm:t>
    </dgm:pt>
    <dgm:pt modelId="{E5D3DD46-CCA5-488D-9976-6B509AF3EF6C}" type="sibTrans" cxnId="{04BBA225-53B6-465F-A803-CD79B18761EE}">
      <dgm:prSet/>
      <dgm:spPr/>
      <dgm:t>
        <a:bodyPr/>
        <a:lstStyle/>
        <a:p>
          <a:endParaRPr lang="es-MX"/>
        </a:p>
      </dgm:t>
    </dgm:pt>
    <dgm:pt modelId="{D17B1A5D-2966-4FC1-8EF6-8298717CD40B}">
      <dgm:prSet phldrT="[Texto]"/>
      <dgm:spPr/>
      <dgm:t>
        <a:bodyPr/>
        <a:lstStyle/>
        <a:p>
          <a:r>
            <a:rPr lang="es-MX" dirty="0"/>
            <a:t>Guerra y Marina</a:t>
          </a:r>
        </a:p>
      </dgm:t>
    </dgm:pt>
    <dgm:pt modelId="{DC794920-7AFD-48C8-A03D-5925ED6F7442}" type="parTrans" cxnId="{6E4F5C19-2103-4514-8282-E4819A148A70}">
      <dgm:prSet/>
      <dgm:spPr/>
      <dgm:t>
        <a:bodyPr/>
        <a:lstStyle/>
        <a:p>
          <a:endParaRPr lang="es-MX"/>
        </a:p>
      </dgm:t>
    </dgm:pt>
    <dgm:pt modelId="{4944A418-CFA4-4769-8BD9-C832EBB42011}" type="sibTrans" cxnId="{6E4F5C19-2103-4514-8282-E4819A148A70}">
      <dgm:prSet/>
      <dgm:spPr/>
      <dgm:t>
        <a:bodyPr/>
        <a:lstStyle/>
        <a:p>
          <a:endParaRPr lang="es-MX"/>
        </a:p>
      </dgm:t>
    </dgm:pt>
    <dgm:pt modelId="{9B29FFB4-4027-4DB7-BE1A-2C9A621464C2}">
      <dgm:prSet phldrT="[Texto]"/>
      <dgm:spPr/>
      <dgm:t>
        <a:bodyPr/>
        <a:lstStyle/>
        <a:p>
          <a:r>
            <a:rPr lang="es-MX" dirty="0"/>
            <a:t>Economía Nacional</a:t>
          </a:r>
        </a:p>
      </dgm:t>
    </dgm:pt>
    <dgm:pt modelId="{501C8B96-0AE1-42A1-8BDB-44835613D7B3}" type="parTrans" cxnId="{052C5465-841E-4C73-BA6C-A5634FD91E87}">
      <dgm:prSet/>
      <dgm:spPr/>
      <dgm:t>
        <a:bodyPr/>
        <a:lstStyle/>
        <a:p>
          <a:endParaRPr lang="es-MX"/>
        </a:p>
      </dgm:t>
    </dgm:pt>
    <dgm:pt modelId="{5BC35B6C-60EF-49F0-9242-38C533F67CAB}" type="sibTrans" cxnId="{052C5465-841E-4C73-BA6C-A5634FD91E87}">
      <dgm:prSet/>
      <dgm:spPr/>
      <dgm:t>
        <a:bodyPr/>
        <a:lstStyle/>
        <a:p>
          <a:endParaRPr lang="es-MX"/>
        </a:p>
      </dgm:t>
    </dgm:pt>
    <dgm:pt modelId="{F1E34864-8EED-4214-8B93-7E0DA7365A29}">
      <dgm:prSet phldrT="[Texto]"/>
      <dgm:spPr/>
      <dgm:t>
        <a:bodyPr/>
        <a:lstStyle/>
        <a:p>
          <a:r>
            <a:rPr lang="es-MX" dirty="0"/>
            <a:t>Agricultura y Fomento</a:t>
          </a:r>
        </a:p>
      </dgm:t>
    </dgm:pt>
    <dgm:pt modelId="{C4E68DBE-A093-49F2-BE43-B7A316F5321B}" type="parTrans" cxnId="{CEEA1368-626F-4C8B-9E4E-06084E0CC4FD}">
      <dgm:prSet/>
      <dgm:spPr/>
      <dgm:t>
        <a:bodyPr/>
        <a:lstStyle/>
        <a:p>
          <a:endParaRPr lang="es-MX"/>
        </a:p>
      </dgm:t>
    </dgm:pt>
    <dgm:pt modelId="{4C0828A9-A0C0-4703-B163-C6D14A920922}" type="sibTrans" cxnId="{CEEA1368-626F-4C8B-9E4E-06084E0CC4FD}">
      <dgm:prSet/>
      <dgm:spPr/>
      <dgm:t>
        <a:bodyPr/>
        <a:lstStyle/>
        <a:p>
          <a:endParaRPr lang="es-MX"/>
        </a:p>
      </dgm:t>
    </dgm:pt>
    <dgm:pt modelId="{A64C3E7D-DD60-4408-AA75-06440669F9AB}">
      <dgm:prSet phldrT="[Texto]"/>
      <dgm:spPr/>
      <dgm:t>
        <a:bodyPr/>
        <a:lstStyle/>
        <a:p>
          <a:r>
            <a:rPr lang="es-MX" dirty="0"/>
            <a:t>Comunicaciones y obras publicas</a:t>
          </a:r>
        </a:p>
      </dgm:t>
    </dgm:pt>
    <dgm:pt modelId="{FF5E4F7D-06F4-42BE-9428-56FFB4C2EEFC}" type="parTrans" cxnId="{D5F9F70D-7C33-4C20-B172-8C4F9F9853B9}">
      <dgm:prSet/>
      <dgm:spPr/>
      <dgm:t>
        <a:bodyPr/>
        <a:lstStyle/>
        <a:p>
          <a:endParaRPr lang="es-MX"/>
        </a:p>
      </dgm:t>
    </dgm:pt>
    <dgm:pt modelId="{4F6AD3A4-7906-4E93-9E30-7DCE4D30B9F0}" type="sibTrans" cxnId="{D5F9F70D-7C33-4C20-B172-8C4F9F9853B9}">
      <dgm:prSet/>
      <dgm:spPr/>
      <dgm:t>
        <a:bodyPr/>
        <a:lstStyle/>
        <a:p>
          <a:endParaRPr lang="es-MX"/>
        </a:p>
      </dgm:t>
    </dgm:pt>
    <dgm:pt modelId="{264B8259-4A6B-49E9-9373-D1E591057499}">
      <dgm:prSet phldrT="[Texto]"/>
      <dgm:spPr/>
      <dgm:t>
        <a:bodyPr/>
        <a:lstStyle/>
        <a:p>
          <a:r>
            <a:rPr lang="es-MX" dirty="0"/>
            <a:t>Educación publica</a:t>
          </a:r>
        </a:p>
      </dgm:t>
    </dgm:pt>
    <dgm:pt modelId="{72DC6295-3F85-4A2F-AFF4-5C8DBFE84A09}" type="parTrans" cxnId="{083BBD08-53F6-4D11-8F08-BD3A5034593F}">
      <dgm:prSet/>
      <dgm:spPr/>
      <dgm:t>
        <a:bodyPr/>
        <a:lstStyle/>
        <a:p>
          <a:endParaRPr lang="es-MX"/>
        </a:p>
      </dgm:t>
    </dgm:pt>
    <dgm:pt modelId="{BEA9CEE3-036E-4582-8476-225FCC026387}" type="sibTrans" cxnId="{083BBD08-53F6-4D11-8F08-BD3A5034593F}">
      <dgm:prSet/>
      <dgm:spPr/>
      <dgm:t>
        <a:bodyPr/>
        <a:lstStyle/>
        <a:p>
          <a:endParaRPr lang="es-MX"/>
        </a:p>
      </dgm:t>
    </dgm:pt>
    <dgm:pt modelId="{4B5FE37C-2040-4C61-8016-6D7A8A2E139C}">
      <dgm:prSet phldrT="[Texto]"/>
      <dgm:spPr/>
      <dgm:t>
        <a:bodyPr/>
        <a:lstStyle/>
        <a:p>
          <a:r>
            <a:rPr lang="es-MX" dirty="0"/>
            <a:t>Trabajo.</a:t>
          </a:r>
        </a:p>
      </dgm:t>
    </dgm:pt>
    <dgm:pt modelId="{B11CB597-0FD2-4EE7-A4D8-0438E5BDAD8A}" type="parTrans" cxnId="{BDA1B956-DEC8-4945-99D2-F9E04565F3F5}">
      <dgm:prSet/>
      <dgm:spPr/>
      <dgm:t>
        <a:bodyPr/>
        <a:lstStyle/>
        <a:p>
          <a:endParaRPr lang="es-MX"/>
        </a:p>
      </dgm:t>
    </dgm:pt>
    <dgm:pt modelId="{D795AB97-1D63-41ED-9EF1-2727C4498683}" type="sibTrans" cxnId="{BDA1B956-DEC8-4945-99D2-F9E04565F3F5}">
      <dgm:prSet/>
      <dgm:spPr/>
      <dgm:t>
        <a:bodyPr/>
        <a:lstStyle/>
        <a:p>
          <a:endParaRPr lang="es-MX"/>
        </a:p>
      </dgm:t>
    </dgm:pt>
    <dgm:pt modelId="{79D13E52-5836-4605-BD7F-81B9A13A0FD5}" type="pres">
      <dgm:prSet presAssocID="{DF679140-5560-4020-AC89-0D7F715E2330}" presName="Name0" presStyleCnt="0">
        <dgm:presLayoutVars>
          <dgm:chPref val="3"/>
          <dgm:dir/>
          <dgm:animLvl val="lvl"/>
          <dgm:resizeHandles/>
        </dgm:presLayoutVars>
      </dgm:prSet>
      <dgm:spPr/>
      <dgm:t>
        <a:bodyPr/>
        <a:lstStyle/>
        <a:p>
          <a:endParaRPr lang="es-MX"/>
        </a:p>
      </dgm:t>
    </dgm:pt>
    <dgm:pt modelId="{4873A765-66F1-4CD3-BA69-A66C0BF64BE0}" type="pres">
      <dgm:prSet presAssocID="{135902C7-9C66-49AE-8242-CA2FE8D6E515}" presName="horFlow" presStyleCnt="0"/>
      <dgm:spPr/>
    </dgm:pt>
    <dgm:pt modelId="{18F698E1-7D15-4906-9094-1D6D3FCFA4EB}" type="pres">
      <dgm:prSet presAssocID="{135902C7-9C66-49AE-8242-CA2FE8D6E515}" presName="bigChev" presStyleLbl="node1" presStyleIdx="0" presStyleCnt="3"/>
      <dgm:spPr/>
      <dgm:t>
        <a:bodyPr/>
        <a:lstStyle/>
        <a:p>
          <a:endParaRPr lang="es-MX"/>
        </a:p>
      </dgm:t>
    </dgm:pt>
    <dgm:pt modelId="{3DF9DA73-3F93-4C14-AC1A-816D7C81C341}" type="pres">
      <dgm:prSet presAssocID="{E335F58D-D52C-4A93-937E-4ED2FBA675D9}" presName="parTrans" presStyleCnt="0"/>
      <dgm:spPr/>
    </dgm:pt>
    <dgm:pt modelId="{D46885C6-5D10-4EA0-94ED-7D7C296C2FD2}" type="pres">
      <dgm:prSet presAssocID="{C078AC2F-A989-4165-B438-6748FB92ADC1}" presName="node" presStyleLbl="alignAccFollowNode1" presStyleIdx="0" presStyleCnt="6">
        <dgm:presLayoutVars>
          <dgm:bulletEnabled val="1"/>
        </dgm:presLayoutVars>
      </dgm:prSet>
      <dgm:spPr/>
      <dgm:t>
        <a:bodyPr/>
        <a:lstStyle/>
        <a:p>
          <a:endParaRPr lang="es-MX"/>
        </a:p>
      </dgm:t>
    </dgm:pt>
    <dgm:pt modelId="{C0205875-56D6-4ADC-99D6-B8BD1B336D3D}" type="pres">
      <dgm:prSet presAssocID="{649B7B3C-1674-464D-B841-E214784371A6}" presName="sibTrans" presStyleCnt="0"/>
      <dgm:spPr/>
    </dgm:pt>
    <dgm:pt modelId="{EC6DD009-5310-42E2-BDE8-A672552CEA26}" type="pres">
      <dgm:prSet presAssocID="{405316B2-B1BB-44D3-8EE9-693CB1404158}" presName="node" presStyleLbl="alignAccFollowNode1" presStyleIdx="1" presStyleCnt="6">
        <dgm:presLayoutVars>
          <dgm:bulletEnabled val="1"/>
        </dgm:presLayoutVars>
      </dgm:prSet>
      <dgm:spPr/>
      <dgm:t>
        <a:bodyPr/>
        <a:lstStyle/>
        <a:p>
          <a:endParaRPr lang="es-MX"/>
        </a:p>
      </dgm:t>
    </dgm:pt>
    <dgm:pt modelId="{388B0BFC-130F-4349-98AD-E5A887325629}" type="pres">
      <dgm:prSet presAssocID="{135902C7-9C66-49AE-8242-CA2FE8D6E515}" presName="vSp" presStyleCnt="0"/>
      <dgm:spPr/>
    </dgm:pt>
    <dgm:pt modelId="{22B39FE9-9AC2-4198-82CB-446FF87D88BE}" type="pres">
      <dgm:prSet presAssocID="{D17B1A5D-2966-4FC1-8EF6-8298717CD40B}" presName="horFlow" presStyleCnt="0"/>
      <dgm:spPr/>
    </dgm:pt>
    <dgm:pt modelId="{E91CE4B7-7C12-45F7-8431-0EC63799B30A}" type="pres">
      <dgm:prSet presAssocID="{D17B1A5D-2966-4FC1-8EF6-8298717CD40B}" presName="bigChev" presStyleLbl="node1" presStyleIdx="1" presStyleCnt="3"/>
      <dgm:spPr/>
      <dgm:t>
        <a:bodyPr/>
        <a:lstStyle/>
        <a:p>
          <a:endParaRPr lang="es-MX"/>
        </a:p>
      </dgm:t>
    </dgm:pt>
    <dgm:pt modelId="{119283DE-0625-4256-AC03-757835907A4F}" type="pres">
      <dgm:prSet presAssocID="{501C8B96-0AE1-42A1-8BDB-44835613D7B3}" presName="parTrans" presStyleCnt="0"/>
      <dgm:spPr/>
    </dgm:pt>
    <dgm:pt modelId="{22F4A95A-95A1-4A09-9EE6-BD9A472B0F06}" type="pres">
      <dgm:prSet presAssocID="{9B29FFB4-4027-4DB7-BE1A-2C9A621464C2}" presName="node" presStyleLbl="alignAccFollowNode1" presStyleIdx="2" presStyleCnt="6">
        <dgm:presLayoutVars>
          <dgm:bulletEnabled val="1"/>
        </dgm:presLayoutVars>
      </dgm:prSet>
      <dgm:spPr/>
      <dgm:t>
        <a:bodyPr/>
        <a:lstStyle/>
        <a:p>
          <a:endParaRPr lang="es-MX"/>
        </a:p>
      </dgm:t>
    </dgm:pt>
    <dgm:pt modelId="{FE2ABECD-EE2A-4CFB-B69D-C19B085547BC}" type="pres">
      <dgm:prSet presAssocID="{5BC35B6C-60EF-49F0-9242-38C533F67CAB}" presName="sibTrans" presStyleCnt="0"/>
      <dgm:spPr/>
    </dgm:pt>
    <dgm:pt modelId="{2026290C-836E-489C-80A1-9BC2CA995EAF}" type="pres">
      <dgm:prSet presAssocID="{F1E34864-8EED-4214-8B93-7E0DA7365A29}" presName="node" presStyleLbl="alignAccFollowNode1" presStyleIdx="3" presStyleCnt="6">
        <dgm:presLayoutVars>
          <dgm:bulletEnabled val="1"/>
        </dgm:presLayoutVars>
      </dgm:prSet>
      <dgm:spPr/>
      <dgm:t>
        <a:bodyPr/>
        <a:lstStyle/>
        <a:p>
          <a:endParaRPr lang="es-MX"/>
        </a:p>
      </dgm:t>
    </dgm:pt>
    <dgm:pt modelId="{49840138-6AD4-4173-BBD7-61FEBDCB179E}" type="pres">
      <dgm:prSet presAssocID="{D17B1A5D-2966-4FC1-8EF6-8298717CD40B}" presName="vSp" presStyleCnt="0"/>
      <dgm:spPr/>
    </dgm:pt>
    <dgm:pt modelId="{D043655E-9A9A-40E3-84A2-76F151A92A8D}" type="pres">
      <dgm:prSet presAssocID="{A64C3E7D-DD60-4408-AA75-06440669F9AB}" presName="horFlow" presStyleCnt="0"/>
      <dgm:spPr/>
    </dgm:pt>
    <dgm:pt modelId="{DA8E4E75-F5FB-40A4-90B0-3218FB3A04D8}" type="pres">
      <dgm:prSet presAssocID="{A64C3E7D-DD60-4408-AA75-06440669F9AB}" presName="bigChev" presStyleLbl="node1" presStyleIdx="2" presStyleCnt="3"/>
      <dgm:spPr/>
      <dgm:t>
        <a:bodyPr/>
        <a:lstStyle/>
        <a:p>
          <a:endParaRPr lang="es-MX"/>
        </a:p>
      </dgm:t>
    </dgm:pt>
    <dgm:pt modelId="{F396A2A9-8C38-4DBE-8172-866A82CF454C}" type="pres">
      <dgm:prSet presAssocID="{72DC6295-3F85-4A2F-AFF4-5C8DBFE84A09}" presName="parTrans" presStyleCnt="0"/>
      <dgm:spPr/>
    </dgm:pt>
    <dgm:pt modelId="{2431441A-CE9F-47F4-8725-EE6A93A1CB96}" type="pres">
      <dgm:prSet presAssocID="{264B8259-4A6B-49E9-9373-D1E591057499}" presName="node" presStyleLbl="alignAccFollowNode1" presStyleIdx="4" presStyleCnt="6">
        <dgm:presLayoutVars>
          <dgm:bulletEnabled val="1"/>
        </dgm:presLayoutVars>
      </dgm:prSet>
      <dgm:spPr/>
      <dgm:t>
        <a:bodyPr/>
        <a:lstStyle/>
        <a:p>
          <a:endParaRPr lang="es-MX"/>
        </a:p>
      </dgm:t>
    </dgm:pt>
    <dgm:pt modelId="{EA3D1D7F-8700-4730-AFDF-18884654D6FD}" type="pres">
      <dgm:prSet presAssocID="{BEA9CEE3-036E-4582-8476-225FCC026387}" presName="sibTrans" presStyleCnt="0"/>
      <dgm:spPr/>
    </dgm:pt>
    <dgm:pt modelId="{2D8701AC-209D-4167-B166-4BEBFEF6643B}" type="pres">
      <dgm:prSet presAssocID="{4B5FE37C-2040-4C61-8016-6D7A8A2E139C}" presName="node" presStyleLbl="alignAccFollowNode1" presStyleIdx="5" presStyleCnt="6">
        <dgm:presLayoutVars>
          <dgm:bulletEnabled val="1"/>
        </dgm:presLayoutVars>
      </dgm:prSet>
      <dgm:spPr/>
      <dgm:t>
        <a:bodyPr/>
        <a:lstStyle/>
        <a:p>
          <a:endParaRPr lang="es-MX"/>
        </a:p>
      </dgm:t>
    </dgm:pt>
  </dgm:ptLst>
  <dgm:cxnLst>
    <dgm:cxn modelId="{29158E9F-5700-4BB2-B771-AEFFBE88F3AD}" type="presOf" srcId="{D17B1A5D-2966-4FC1-8EF6-8298717CD40B}" destId="{E91CE4B7-7C12-45F7-8431-0EC63799B30A}" srcOrd="0" destOrd="0" presId="urn:microsoft.com/office/officeart/2005/8/layout/lProcess3"/>
    <dgm:cxn modelId="{0D6F809F-2EDA-4AE8-A721-A1162A534817}" type="presOf" srcId="{DF679140-5560-4020-AC89-0D7F715E2330}" destId="{79D13E52-5836-4605-BD7F-81B9A13A0FD5}" srcOrd="0" destOrd="0" presId="urn:microsoft.com/office/officeart/2005/8/layout/lProcess3"/>
    <dgm:cxn modelId="{D5F9F70D-7C33-4C20-B172-8C4F9F9853B9}" srcId="{DF679140-5560-4020-AC89-0D7F715E2330}" destId="{A64C3E7D-DD60-4408-AA75-06440669F9AB}" srcOrd="2" destOrd="0" parTransId="{FF5E4F7D-06F4-42BE-9428-56FFB4C2EEFC}" sibTransId="{4F6AD3A4-7906-4E93-9E30-7DCE4D30B9F0}"/>
    <dgm:cxn modelId="{052C5465-841E-4C73-BA6C-A5634FD91E87}" srcId="{D17B1A5D-2966-4FC1-8EF6-8298717CD40B}" destId="{9B29FFB4-4027-4DB7-BE1A-2C9A621464C2}" srcOrd="0" destOrd="0" parTransId="{501C8B96-0AE1-42A1-8BDB-44835613D7B3}" sibTransId="{5BC35B6C-60EF-49F0-9242-38C533F67CAB}"/>
    <dgm:cxn modelId="{974B9A56-ADAF-49C7-94BE-8D10A1747CB6}" type="presOf" srcId="{405316B2-B1BB-44D3-8EE9-693CB1404158}" destId="{EC6DD009-5310-42E2-BDE8-A672552CEA26}" srcOrd="0" destOrd="0" presId="urn:microsoft.com/office/officeart/2005/8/layout/lProcess3"/>
    <dgm:cxn modelId="{083BBD08-53F6-4D11-8F08-BD3A5034593F}" srcId="{A64C3E7D-DD60-4408-AA75-06440669F9AB}" destId="{264B8259-4A6B-49E9-9373-D1E591057499}" srcOrd="0" destOrd="0" parTransId="{72DC6295-3F85-4A2F-AFF4-5C8DBFE84A09}" sibTransId="{BEA9CEE3-036E-4582-8476-225FCC026387}"/>
    <dgm:cxn modelId="{5575AF42-883F-4A03-8071-7056082101DB}" type="presOf" srcId="{135902C7-9C66-49AE-8242-CA2FE8D6E515}" destId="{18F698E1-7D15-4906-9094-1D6D3FCFA4EB}" srcOrd="0" destOrd="0" presId="urn:microsoft.com/office/officeart/2005/8/layout/lProcess3"/>
    <dgm:cxn modelId="{048D5787-4F4B-410F-99E6-2CCC1AD9E076}" type="presOf" srcId="{C078AC2F-A989-4165-B438-6748FB92ADC1}" destId="{D46885C6-5D10-4EA0-94ED-7D7C296C2FD2}" srcOrd="0" destOrd="0" presId="urn:microsoft.com/office/officeart/2005/8/layout/lProcess3"/>
    <dgm:cxn modelId="{0F5A4528-32C4-4B1B-BDED-D0F2F8739A8A}" srcId="{135902C7-9C66-49AE-8242-CA2FE8D6E515}" destId="{C078AC2F-A989-4165-B438-6748FB92ADC1}" srcOrd="0" destOrd="0" parTransId="{E335F58D-D52C-4A93-937E-4ED2FBA675D9}" sibTransId="{649B7B3C-1674-464D-B841-E214784371A6}"/>
    <dgm:cxn modelId="{EE6621C9-D8A3-439A-9601-893D531D53F3}" type="presOf" srcId="{F1E34864-8EED-4214-8B93-7E0DA7365A29}" destId="{2026290C-836E-489C-80A1-9BC2CA995EAF}" srcOrd="0" destOrd="0" presId="urn:microsoft.com/office/officeart/2005/8/layout/lProcess3"/>
    <dgm:cxn modelId="{2E3C4DBE-0ADD-4CC4-8725-B5DD0740C5E3}" type="presOf" srcId="{4B5FE37C-2040-4C61-8016-6D7A8A2E139C}" destId="{2D8701AC-209D-4167-B166-4BEBFEF6643B}" srcOrd="0" destOrd="0" presId="urn:microsoft.com/office/officeart/2005/8/layout/lProcess3"/>
    <dgm:cxn modelId="{B22AFB44-9EF4-4798-89E0-A200D4AEF61E}" type="presOf" srcId="{264B8259-4A6B-49E9-9373-D1E591057499}" destId="{2431441A-CE9F-47F4-8725-EE6A93A1CB96}" srcOrd="0" destOrd="0" presId="urn:microsoft.com/office/officeart/2005/8/layout/lProcess3"/>
    <dgm:cxn modelId="{5034D131-C703-4BF5-A8CE-9C3AE6355963}" srcId="{DF679140-5560-4020-AC89-0D7F715E2330}" destId="{135902C7-9C66-49AE-8242-CA2FE8D6E515}" srcOrd="0" destOrd="0" parTransId="{982E2626-1F58-474B-984B-65D86A68E550}" sibTransId="{3FD05144-B109-42B2-AD4F-B8BCF42240D4}"/>
    <dgm:cxn modelId="{6E4F5C19-2103-4514-8282-E4819A148A70}" srcId="{DF679140-5560-4020-AC89-0D7F715E2330}" destId="{D17B1A5D-2966-4FC1-8EF6-8298717CD40B}" srcOrd="1" destOrd="0" parTransId="{DC794920-7AFD-48C8-A03D-5925ED6F7442}" sibTransId="{4944A418-CFA4-4769-8BD9-C832EBB42011}"/>
    <dgm:cxn modelId="{BDA1B956-DEC8-4945-99D2-F9E04565F3F5}" srcId="{A64C3E7D-DD60-4408-AA75-06440669F9AB}" destId="{4B5FE37C-2040-4C61-8016-6D7A8A2E139C}" srcOrd="1" destOrd="0" parTransId="{B11CB597-0FD2-4EE7-A4D8-0438E5BDAD8A}" sibTransId="{D795AB97-1D63-41ED-9EF1-2727C4498683}"/>
    <dgm:cxn modelId="{444015FE-E7AC-4E36-AF5D-815FB8909587}" type="presOf" srcId="{9B29FFB4-4027-4DB7-BE1A-2C9A621464C2}" destId="{22F4A95A-95A1-4A09-9EE6-BD9A472B0F06}" srcOrd="0" destOrd="0" presId="urn:microsoft.com/office/officeart/2005/8/layout/lProcess3"/>
    <dgm:cxn modelId="{CEEA1368-626F-4C8B-9E4E-06084E0CC4FD}" srcId="{D17B1A5D-2966-4FC1-8EF6-8298717CD40B}" destId="{F1E34864-8EED-4214-8B93-7E0DA7365A29}" srcOrd="1" destOrd="0" parTransId="{C4E68DBE-A093-49F2-BE43-B7A316F5321B}" sibTransId="{4C0828A9-A0C0-4703-B163-C6D14A920922}"/>
    <dgm:cxn modelId="{9BC12614-20E3-447D-9FD1-BA0C1B2A7058}" type="presOf" srcId="{A64C3E7D-DD60-4408-AA75-06440669F9AB}" destId="{DA8E4E75-F5FB-40A4-90B0-3218FB3A04D8}" srcOrd="0" destOrd="0" presId="urn:microsoft.com/office/officeart/2005/8/layout/lProcess3"/>
    <dgm:cxn modelId="{04BBA225-53B6-465F-A803-CD79B18761EE}" srcId="{135902C7-9C66-49AE-8242-CA2FE8D6E515}" destId="{405316B2-B1BB-44D3-8EE9-693CB1404158}" srcOrd="1" destOrd="0" parTransId="{700A136E-9052-41B7-93C9-40A3404BCB48}" sibTransId="{E5D3DD46-CCA5-488D-9976-6B509AF3EF6C}"/>
    <dgm:cxn modelId="{7B97756C-90C9-437E-843B-B82E37538E2A}" type="presParOf" srcId="{79D13E52-5836-4605-BD7F-81B9A13A0FD5}" destId="{4873A765-66F1-4CD3-BA69-A66C0BF64BE0}" srcOrd="0" destOrd="0" presId="urn:microsoft.com/office/officeart/2005/8/layout/lProcess3"/>
    <dgm:cxn modelId="{39B67EEB-C552-453E-B49E-C010D44BEC93}" type="presParOf" srcId="{4873A765-66F1-4CD3-BA69-A66C0BF64BE0}" destId="{18F698E1-7D15-4906-9094-1D6D3FCFA4EB}" srcOrd="0" destOrd="0" presId="urn:microsoft.com/office/officeart/2005/8/layout/lProcess3"/>
    <dgm:cxn modelId="{F44F5A8A-E3D2-441A-AF8B-61152BD3C595}" type="presParOf" srcId="{4873A765-66F1-4CD3-BA69-A66C0BF64BE0}" destId="{3DF9DA73-3F93-4C14-AC1A-816D7C81C341}" srcOrd="1" destOrd="0" presId="urn:microsoft.com/office/officeart/2005/8/layout/lProcess3"/>
    <dgm:cxn modelId="{A82E1CAB-DF43-4394-A514-BFED92199AC5}" type="presParOf" srcId="{4873A765-66F1-4CD3-BA69-A66C0BF64BE0}" destId="{D46885C6-5D10-4EA0-94ED-7D7C296C2FD2}" srcOrd="2" destOrd="0" presId="urn:microsoft.com/office/officeart/2005/8/layout/lProcess3"/>
    <dgm:cxn modelId="{A9A71687-2620-457B-9D73-D1D67E85A0B8}" type="presParOf" srcId="{4873A765-66F1-4CD3-BA69-A66C0BF64BE0}" destId="{C0205875-56D6-4ADC-99D6-B8BD1B336D3D}" srcOrd="3" destOrd="0" presId="urn:microsoft.com/office/officeart/2005/8/layout/lProcess3"/>
    <dgm:cxn modelId="{B842C525-77EE-434C-908B-68CC7AD749B9}" type="presParOf" srcId="{4873A765-66F1-4CD3-BA69-A66C0BF64BE0}" destId="{EC6DD009-5310-42E2-BDE8-A672552CEA26}" srcOrd="4" destOrd="0" presId="urn:microsoft.com/office/officeart/2005/8/layout/lProcess3"/>
    <dgm:cxn modelId="{355EB7A3-74EC-48E9-915E-4842E39FBAC4}" type="presParOf" srcId="{79D13E52-5836-4605-BD7F-81B9A13A0FD5}" destId="{388B0BFC-130F-4349-98AD-E5A887325629}" srcOrd="1" destOrd="0" presId="urn:microsoft.com/office/officeart/2005/8/layout/lProcess3"/>
    <dgm:cxn modelId="{29403CC6-ACAB-41A6-AE6B-1D3D491E8F9A}" type="presParOf" srcId="{79D13E52-5836-4605-BD7F-81B9A13A0FD5}" destId="{22B39FE9-9AC2-4198-82CB-446FF87D88BE}" srcOrd="2" destOrd="0" presId="urn:microsoft.com/office/officeart/2005/8/layout/lProcess3"/>
    <dgm:cxn modelId="{49D2FE6C-AA6E-498E-904B-B966834439FE}" type="presParOf" srcId="{22B39FE9-9AC2-4198-82CB-446FF87D88BE}" destId="{E91CE4B7-7C12-45F7-8431-0EC63799B30A}" srcOrd="0" destOrd="0" presId="urn:microsoft.com/office/officeart/2005/8/layout/lProcess3"/>
    <dgm:cxn modelId="{648CF9E9-E6C6-4928-AE65-88731E072C0C}" type="presParOf" srcId="{22B39FE9-9AC2-4198-82CB-446FF87D88BE}" destId="{119283DE-0625-4256-AC03-757835907A4F}" srcOrd="1" destOrd="0" presId="urn:microsoft.com/office/officeart/2005/8/layout/lProcess3"/>
    <dgm:cxn modelId="{07219601-371F-40A8-A338-5E3EE1C4DA8C}" type="presParOf" srcId="{22B39FE9-9AC2-4198-82CB-446FF87D88BE}" destId="{22F4A95A-95A1-4A09-9EE6-BD9A472B0F06}" srcOrd="2" destOrd="0" presId="urn:microsoft.com/office/officeart/2005/8/layout/lProcess3"/>
    <dgm:cxn modelId="{7B52E01E-2398-4AF6-A726-A6645EC76B6A}" type="presParOf" srcId="{22B39FE9-9AC2-4198-82CB-446FF87D88BE}" destId="{FE2ABECD-EE2A-4CFB-B69D-C19B085547BC}" srcOrd="3" destOrd="0" presId="urn:microsoft.com/office/officeart/2005/8/layout/lProcess3"/>
    <dgm:cxn modelId="{45D20319-4B4A-4952-B9ED-ED022EC4BA57}" type="presParOf" srcId="{22B39FE9-9AC2-4198-82CB-446FF87D88BE}" destId="{2026290C-836E-489C-80A1-9BC2CA995EAF}" srcOrd="4" destOrd="0" presId="urn:microsoft.com/office/officeart/2005/8/layout/lProcess3"/>
    <dgm:cxn modelId="{0536A68D-5875-4FFE-8D26-44496F47F8AB}" type="presParOf" srcId="{79D13E52-5836-4605-BD7F-81B9A13A0FD5}" destId="{49840138-6AD4-4173-BBD7-61FEBDCB179E}" srcOrd="3" destOrd="0" presId="urn:microsoft.com/office/officeart/2005/8/layout/lProcess3"/>
    <dgm:cxn modelId="{D3A6BCAA-084D-4A1B-B87E-165E87AB6D7F}" type="presParOf" srcId="{79D13E52-5836-4605-BD7F-81B9A13A0FD5}" destId="{D043655E-9A9A-40E3-84A2-76F151A92A8D}" srcOrd="4" destOrd="0" presId="urn:microsoft.com/office/officeart/2005/8/layout/lProcess3"/>
    <dgm:cxn modelId="{7D460D66-0445-4978-84AF-2BE2355E19A6}" type="presParOf" srcId="{D043655E-9A9A-40E3-84A2-76F151A92A8D}" destId="{DA8E4E75-F5FB-40A4-90B0-3218FB3A04D8}" srcOrd="0" destOrd="0" presId="urn:microsoft.com/office/officeart/2005/8/layout/lProcess3"/>
    <dgm:cxn modelId="{36DB6604-6D26-4BCB-994D-AE6F0DE5E99C}" type="presParOf" srcId="{D043655E-9A9A-40E3-84A2-76F151A92A8D}" destId="{F396A2A9-8C38-4DBE-8172-866A82CF454C}" srcOrd="1" destOrd="0" presId="urn:microsoft.com/office/officeart/2005/8/layout/lProcess3"/>
    <dgm:cxn modelId="{33CF90CB-E700-4928-B61E-8074EC18BB39}" type="presParOf" srcId="{D043655E-9A9A-40E3-84A2-76F151A92A8D}" destId="{2431441A-CE9F-47F4-8725-EE6A93A1CB96}" srcOrd="2" destOrd="0" presId="urn:microsoft.com/office/officeart/2005/8/layout/lProcess3"/>
    <dgm:cxn modelId="{67245D9B-3E69-4D1E-833D-3D975F0EB99B}" type="presParOf" srcId="{D043655E-9A9A-40E3-84A2-76F151A92A8D}" destId="{EA3D1D7F-8700-4730-AFDF-18884654D6FD}" srcOrd="3" destOrd="0" presId="urn:microsoft.com/office/officeart/2005/8/layout/lProcess3"/>
    <dgm:cxn modelId="{E487BE72-E7C2-428F-A713-4573F4C8669A}" type="presParOf" srcId="{D043655E-9A9A-40E3-84A2-76F151A92A8D}" destId="{2D8701AC-209D-4167-B166-4BEBFEF6643B}"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505312-86D2-4EB6-B29B-F47EF7E7841C}">
      <dsp:nvSpPr>
        <dsp:cNvPr id="0" name=""/>
        <dsp:cNvSpPr/>
      </dsp:nvSpPr>
      <dsp:spPr>
        <a:xfrm>
          <a:off x="1481535" y="0"/>
          <a:ext cx="6938456" cy="4336535"/>
        </a:xfrm>
        <a:prstGeom prst="swooshArrow">
          <a:avLst>
            <a:gd name="adj1" fmla="val 25000"/>
            <a:gd name="adj2" fmla="val 25000"/>
          </a:avLst>
        </a:prstGeom>
        <a:gradFill rotWithShape="0">
          <a:gsLst>
            <a:gs pos="0">
              <a:schemeClr val="accent5">
                <a:tint val="40000"/>
                <a:hueOff val="0"/>
                <a:satOff val="0"/>
                <a:lumOff val="0"/>
                <a:alphaOff val="0"/>
                <a:tint val="98000"/>
                <a:lumMod val="100000"/>
              </a:schemeClr>
            </a:gs>
            <a:gs pos="100000">
              <a:schemeClr val="accent5">
                <a:tint val="40000"/>
                <a:hueOff val="0"/>
                <a:satOff val="0"/>
                <a:lumOff val="0"/>
                <a:alphaOff val="0"/>
                <a:shade val="88000"/>
                <a:lumMod val="88000"/>
              </a:schemeClr>
            </a:gs>
          </a:gsLst>
          <a:lin ang="540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5A9C939-3503-4A97-8DE5-5845D8655193}">
      <dsp:nvSpPr>
        <dsp:cNvPr id="0" name=""/>
        <dsp:cNvSpPr/>
      </dsp:nvSpPr>
      <dsp:spPr>
        <a:xfrm>
          <a:off x="2164973" y="3224647"/>
          <a:ext cx="159584" cy="159584"/>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1588DAF-720B-4A56-B588-3E31CB4EF4AF}">
      <dsp:nvSpPr>
        <dsp:cNvPr id="0" name=""/>
        <dsp:cNvSpPr/>
      </dsp:nvSpPr>
      <dsp:spPr>
        <a:xfrm>
          <a:off x="2244765" y="3304439"/>
          <a:ext cx="908937" cy="1032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61" tIns="0" rIns="0" bIns="0" numCol="1" spcCol="1270" anchor="t" anchorCtr="0">
          <a:noAutofit/>
        </a:bodyPr>
        <a:lstStyle/>
        <a:p>
          <a:pPr lvl="0" algn="l" defTabSz="889000">
            <a:lnSpc>
              <a:spcPct val="90000"/>
            </a:lnSpc>
            <a:spcBef>
              <a:spcPct val="0"/>
            </a:spcBef>
            <a:spcAft>
              <a:spcPct val="35000"/>
            </a:spcAft>
          </a:pPr>
          <a:r>
            <a:rPr lang="es-ES" sz="2000" b="1" kern="1200" dirty="0"/>
            <a:t>Origen del estado</a:t>
          </a:r>
          <a:endParaRPr lang="es-MX" sz="2000" b="1" kern="1200" dirty="0"/>
        </a:p>
      </dsp:txBody>
      <dsp:txXfrm>
        <a:off x="2244765" y="3304439"/>
        <a:ext cx="908937" cy="1032095"/>
      </dsp:txXfrm>
    </dsp:sp>
    <dsp:sp modelId="{16AC4C19-CC6B-4346-9228-C92950E77AC7}">
      <dsp:nvSpPr>
        <dsp:cNvPr id="0" name=""/>
        <dsp:cNvSpPr/>
      </dsp:nvSpPr>
      <dsp:spPr>
        <a:xfrm>
          <a:off x="3028810" y="2394634"/>
          <a:ext cx="249784" cy="249784"/>
        </a:xfrm>
        <a:prstGeom prst="ellipse">
          <a:avLst/>
        </a:prstGeom>
        <a:gradFill rotWithShape="0">
          <a:gsLst>
            <a:gs pos="0">
              <a:schemeClr val="accent5">
                <a:hueOff val="-1572000"/>
                <a:satOff val="-9526"/>
                <a:lumOff val="1176"/>
                <a:alphaOff val="0"/>
                <a:tint val="98000"/>
                <a:lumMod val="100000"/>
              </a:schemeClr>
            </a:gs>
            <a:gs pos="100000">
              <a:schemeClr val="accent5">
                <a:hueOff val="-1572000"/>
                <a:satOff val="-9526"/>
                <a:lumOff val="1176"/>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8C8704E-85BA-4946-A07B-36E0FCBA483A}">
      <dsp:nvSpPr>
        <dsp:cNvPr id="0" name=""/>
        <dsp:cNvSpPr/>
      </dsp:nvSpPr>
      <dsp:spPr>
        <a:xfrm>
          <a:off x="3065050" y="2675162"/>
          <a:ext cx="1329089" cy="1505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56" tIns="0" rIns="0" bIns="0" numCol="1" spcCol="1270" anchor="t" anchorCtr="0">
          <a:noAutofit/>
        </a:bodyPr>
        <a:lstStyle/>
        <a:p>
          <a:pPr lvl="0" algn="l" defTabSz="889000">
            <a:lnSpc>
              <a:spcPct val="90000"/>
            </a:lnSpc>
            <a:spcBef>
              <a:spcPct val="0"/>
            </a:spcBef>
            <a:spcAft>
              <a:spcPct val="35000"/>
            </a:spcAft>
          </a:pPr>
          <a:r>
            <a:rPr lang="es-ES" sz="2000" b="1" kern="1200" dirty="0"/>
            <a:t>Decadencia del feudalismo</a:t>
          </a:r>
          <a:endParaRPr lang="es-MX" sz="2000" b="1" kern="1200" dirty="0"/>
        </a:p>
      </dsp:txBody>
      <dsp:txXfrm>
        <a:off x="3065050" y="2675162"/>
        <a:ext cx="1329089" cy="1505736"/>
      </dsp:txXfrm>
    </dsp:sp>
    <dsp:sp modelId="{1FD816A7-E841-43B7-8EED-298D55993B3F}">
      <dsp:nvSpPr>
        <dsp:cNvPr id="0" name=""/>
        <dsp:cNvSpPr/>
      </dsp:nvSpPr>
      <dsp:spPr>
        <a:xfrm>
          <a:off x="4138963" y="1732879"/>
          <a:ext cx="333045" cy="333045"/>
        </a:xfrm>
        <a:prstGeom prst="ellipse">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22671D-9504-463F-9928-B7AF538B575C}">
      <dsp:nvSpPr>
        <dsp:cNvPr id="0" name=""/>
        <dsp:cNvSpPr/>
      </dsp:nvSpPr>
      <dsp:spPr>
        <a:xfrm>
          <a:off x="4229437" y="2018334"/>
          <a:ext cx="1491219" cy="2199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474" tIns="0" rIns="0" bIns="0" numCol="1" spcCol="1270" anchor="t" anchorCtr="0">
          <a:noAutofit/>
        </a:bodyPr>
        <a:lstStyle/>
        <a:p>
          <a:pPr lvl="0" algn="l" defTabSz="889000">
            <a:lnSpc>
              <a:spcPct val="90000"/>
            </a:lnSpc>
            <a:spcBef>
              <a:spcPct val="0"/>
            </a:spcBef>
            <a:spcAft>
              <a:spcPct val="35000"/>
            </a:spcAft>
          </a:pPr>
          <a:r>
            <a:rPr lang="es-ES" sz="2000" b="1" i="0" kern="1200" dirty="0"/>
            <a:t>Centralización del poder</a:t>
          </a:r>
          <a:endParaRPr lang="es-MX" sz="2000" b="1" i="0" kern="1200" dirty="0"/>
        </a:p>
      </dsp:txBody>
      <dsp:txXfrm>
        <a:off x="4229437" y="2018334"/>
        <a:ext cx="1491219" cy="2199268"/>
      </dsp:txXfrm>
    </dsp:sp>
    <dsp:sp modelId="{68F05F90-2209-4D28-8EF8-E99FD80E4A08}">
      <dsp:nvSpPr>
        <dsp:cNvPr id="0" name=""/>
        <dsp:cNvSpPr/>
      </dsp:nvSpPr>
      <dsp:spPr>
        <a:xfrm>
          <a:off x="5429516" y="1215964"/>
          <a:ext cx="430184" cy="430184"/>
        </a:xfrm>
        <a:prstGeom prst="ellipse">
          <a:avLst/>
        </a:prstGeom>
        <a:gradFill rotWithShape="0">
          <a:gsLst>
            <a:gs pos="0">
              <a:schemeClr val="accent5">
                <a:hueOff val="-4716001"/>
                <a:satOff val="-28579"/>
                <a:lumOff val="3529"/>
                <a:alphaOff val="0"/>
                <a:tint val="98000"/>
                <a:lumMod val="100000"/>
              </a:schemeClr>
            </a:gs>
            <a:gs pos="100000">
              <a:schemeClr val="accent5">
                <a:hueOff val="-4716001"/>
                <a:satOff val="-28579"/>
                <a:lumOff val="3529"/>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145F90E-DD21-4822-B9A9-13C22F3637DE}">
      <dsp:nvSpPr>
        <dsp:cNvPr id="0" name=""/>
        <dsp:cNvSpPr/>
      </dsp:nvSpPr>
      <dsp:spPr>
        <a:xfrm>
          <a:off x="5578207" y="1644856"/>
          <a:ext cx="1520493" cy="247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946" tIns="0" rIns="0" bIns="0" numCol="1" spcCol="1270" anchor="t" anchorCtr="0">
          <a:noAutofit/>
        </a:bodyPr>
        <a:lstStyle/>
        <a:p>
          <a:pPr lvl="0" algn="l" defTabSz="889000">
            <a:lnSpc>
              <a:spcPct val="90000"/>
            </a:lnSpc>
            <a:spcBef>
              <a:spcPct val="0"/>
            </a:spcBef>
            <a:spcAft>
              <a:spcPct val="35000"/>
            </a:spcAft>
          </a:pPr>
          <a:r>
            <a:rPr lang="es-ES" sz="2000" b="1" kern="1200" dirty="0"/>
            <a:t>Unificación</a:t>
          </a:r>
          <a:r>
            <a:rPr lang="es-ES" sz="2000" kern="1200" dirty="0"/>
            <a:t> </a:t>
          </a:r>
          <a:r>
            <a:rPr lang="es-ES" sz="2000" b="1" kern="1200" dirty="0"/>
            <a:t>de los reinos en una entidad política</a:t>
          </a:r>
          <a:endParaRPr lang="es-MX" sz="2000" b="1" kern="1200" dirty="0"/>
        </a:p>
      </dsp:txBody>
      <dsp:txXfrm>
        <a:off x="5578207" y="1644856"/>
        <a:ext cx="1520493" cy="2477879"/>
      </dsp:txXfrm>
    </dsp:sp>
    <dsp:sp modelId="{8A15E105-8D04-4EA8-A1AF-DDA8D9122A8E}">
      <dsp:nvSpPr>
        <dsp:cNvPr id="0" name=""/>
        <dsp:cNvSpPr/>
      </dsp:nvSpPr>
      <dsp:spPr>
        <a:xfrm>
          <a:off x="6758230" y="870776"/>
          <a:ext cx="548138" cy="548138"/>
        </a:xfrm>
        <a:prstGeom prst="ellipse">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10E5EBE-BC31-46AB-A52A-AE0BDF4BAD59}">
      <dsp:nvSpPr>
        <dsp:cNvPr id="0" name=""/>
        <dsp:cNvSpPr/>
      </dsp:nvSpPr>
      <dsp:spPr>
        <a:xfrm>
          <a:off x="7041375" y="1271762"/>
          <a:ext cx="1847488" cy="29644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447" tIns="0" rIns="0" bIns="0" numCol="1" spcCol="1270" anchor="t" anchorCtr="0">
          <a:noAutofit/>
        </a:bodyPr>
        <a:lstStyle/>
        <a:p>
          <a:pPr lvl="0" algn="l" defTabSz="889000">
            <a:lnSpc>
              <a:spcPct val="90000"/>
            </a:lnSpc>
            <a:spcBef>
              <a:spcPct val="0"/>
            </a:spcBef>
            <a:spcAft>
              <a:spcPct val="35000"/>
            </a:spcAft>
          </a:pPr>
          <a:r>
            <a:rPr lang="es-ES" sz="2000" b="1" kern="1200" dirty="0"/>
            <a:t>Desarrollo del mercantilismo</a:t>
          </a:r>
          <a:endParaRPr lang="es-MX" sz="2000" b="1" kern="1200" dirty="0"/>
        </a:p>
      </dsp:txBody>
      <dsp:txXfrm>
        <a:off x="7041375" y="1271762"/>
        <a:ext cx="1847488" cy="29644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EA3A2-2074-4349-804A-DEEEF42189E5}">
      <dsp:nvSpPr>
        <dsp:cNvPr id="0" name=""/>
        <dsp:cNvSpPr/>
      </dsp:nvSpPr>
      <dsp:spPr>
        <a:xfrm>
          <a:off x="4664024" y="968175"/>
          <a:ext cx="1993573" cy="2151180"/>
        </a:xfrm>
        <a:prstGeom prst="ellipse">
          <a:avLst/>
        </a:prstGeom>
        <a:solidFill>
          <a:schemeClr val="accent5">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D533875-2CC4-459A-80D7-FC47D4596DFC}">
      <dsp:nvSpPr>
        <dsp:cNvPr id="0" name=""/>
        <dsp:cNvSpPr/>
      </dsp:nvSpPr>
      <dsp:spPr>
        <a:xfrm>
          <a:off x="9800929" y="0"/>
          <a:ext cx="820921" cy="821173"/>
        </a:xfrm>
        <a:prstGeom prst="donut">
          <a:avLst>
            <a:gd name="adj" fmla="val 7460"/>
          </a:avLst>
        </a:prstGeom>
        <a:solidFill>
          <a:schemeClr val="accent5">
            <a:hueOff val="-6288002"/>
            <a:satOff val="-38105"/>
            <a:lumOff val="4705"/>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A9DDA6E-7894-45B2-8FE9-786E05381B2B}">
      <dsp:nvSpPr>
        <dsp:cNvPr id="0" name=""/>
        <dsp:cNvSpPr/>
      </dsp:nvSpPr>
      <dsp:spPr>
        <a:xfrm>
          <a:off x="4909637" y="1220013"/>
          <a:ext cx="1494503" cy="158625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C0AAB11-0C77-43CB-87B5-27E6604D824B}">
      <dsp:nvSpPr>
        <dsp:cNvPr id="0" name=""/>
        <dsp:cNvSpPr/>
      </dsp:nvSpPr>
      <dsp:spPr>
        <a:xfrm>
          <a:off x="2145975" y="0"/>
          <a:ext cx="4105881" cy="624354"/>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0640" tIns="40640" rIns="40640" bIns="4064" numCol="1" spcCol="1270" anchor="b"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l" defTabSz="1422400">
            <a:lnSpc>
              <a:spcPct val="90000"/>
            </a:lnSpc>
            <a:spcBef>
              <a:spcPct val="0"/>
            </a:spcBef>
            <a:spcAft>
              <a:spcPct val="35000"/>
            </a:spcAft>
          </a:pPr>
          <a:r>
            <a:rPr lang="es-MX" sz="3200" b="1" kern="1200" cap="none" spc="0">
              <a:ln w="11430"/>
              <a:effectLst>
                <a:outerShdw blurRad="50800" dist="39000" dir="5460000" algn="tl">
                  <a:srgbClr val="000000">
                    <a:alpha val="38000"/>
                  </a:srgbClr>
                </a:outerShdw>
              </a:effectLst>
            </a:rPr>
            <a:t>Poder legislativo</a:t>
          </a:r>
          <a:endParaRPr lang="es-MX" sz="3200" b="1" kern="1200" cap="none" spc="0" dirty="0">
            <a:ln w="11430"/>
            <a:effectLst>
              <a:outerShdw blurRad="50800" dist="39000" dir="5460000" algn="tl">
                <a:srgbClr val="000000">
                  <a:alpha val="38000"/>
                </a:srgbClr>
              </a:outerShdw>
            </a:effectLst>
          </a:endParaRPr>
        </a:p>
      </dsp:txBody>
      <dsp:txXfrm>
        <a:off x="2145975" y="0"/>
        <a:ext cx="4105881" cy="62435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2D1D1-42DC-44ED-9D39-525A581649E2}">
      <dsp:nvSpPr>
        <dsp:cNvPr id="0" name=""/>
        <dsp:cNvSpPr/>
      </dsp:nvSpPr>
      <dsp:spPr>
        <a:xfrm>
          <a:off x="2914398" y="1448"/>
          <a:ext cx="1588026" cy="1588026"/>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t>Congreso de la unión</a:t>
          </a:r>
        </a:p>
      </dsp:txBody>
      <dsp:txXfrm>
        <a:off x="3146959" y="234009"/>
        <a:ext cx="1122904" cy="1122904"/>
      </dsp:txXfrm>
    </dsp:sp>
    <dsp:sp modelId="{B1B5A34E-4EAF-4A6A-BCF8-3B0A3792EC79}">
      <dsp:nvSpPr>
        <dsp:cNvPr id="0" name=""/>
        <dsp:cNvSpPr/>
      </dsp:nvSpPr>
      <dsp:spPr>
        <a:xfrm rot="2160000">
          <a:off x="4451924" y="1220559"/>
          <a:ext cx="420854" cy="535958"/>
        </a:xfrm>
        <a:prstGeom prst="rightArrow">
          <a:avLst>
            <a:gd name="adj1" fmla="val 60000"/>
            <a:gd name="adj2" fmla="val 50000"/>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4463980" y="1290645"/>
        <a:ext cx="294598" cy="321574"/>
      </dsp:txXfrm>
    </dsp:sp>
    <dsp:sp modelId="{ACF67804-1B46-4B4A-949A-7EC5540E23C5}">
      <dsp:nvSpPr>
        <dsp:cNvPr id="0" name=""/>
        <dsp:cNvSpPr/>
      </dsp:nvSpPr>
      <dsp:spPr>
        <a:xfrm>
          <a:off x="4841550" y="1401606"/>
          <a:ext cx="1588026" cy="1588026"/>
        </a:xfrm>
        <a:prstGeom prst="ellipse">
          <a:avLst/>
        </a:prstGeom>
        <a:gradFill rotWithShape="0">
          <a:gsLst>
            <a:gs pos="0">
              <a:schemeClr val="accent5">
                <a:hueOff val="-1572000"/>
                <a:satOff val="-9526"/>
                <a:lumOff val="1176"/>
                <a:alphaOff val="0"/>
                <a:tint val="98000"/>
                <a:lumMod val="100000"/>
              </a:schemeClr>
            </a:gs>
            <a:gs pos="100000">
              <a:schemeClr val="accent5">
                <a:hueOff val="-1572000"/>
                <a:satOff val="-9526"/>
                <a:lumOff val="1176"/>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t>Cámara de diputados</a:t>
          </a:r>
        </a:p>
      </dsp:txBody>
      <dsp:txXfrm>
        <a:off x="5074111" y="1634167"/>
        <a:ext cx="1122904" cy="1122904"/>
      </dsp:txXfrm>
    </dsp:sp>
    <dsp:sp modelId="{905984D4-312F-4E8A-B2FA-B63DC2391EBA}">
      <dsp:nvSpPr>
        <dsp:cNvPr id="0" name=""/>
        <dsp:cNvSpPr/>
      </dsp:nvSpPr>
      <dsp:spPr>
        <a:xfrm rot="6480000">
          <a:off x="5060764" y="3049063"/>
          <a:ext cx="420854" cy="535958"/>
        </a:xfrm>
        <a:prstGeom prst="rightArrow">
          <a:avLst>
            <a:gd name="adj1" fmla="val 60000"/>
            <a:gd name="adj2" fmla="val 50000"/>
          </a:avLst>
        </a:prstGeom>
        <a:gradFill rotWithShape="0">
          <a:gsLst>
            <a:gs pos="0">
              <a:schemeClr val="accent5">
                <a:hueOff val="-1572000"/>
                <a:satOff val="-9526"/>
                <a:lumOff val="1176"/>
                <a:alphaOff val="0"/>
                <a:tint val="98000"/>
                <a:lumMod val="100000"/>
              </a:schemeClr>
            </a:gs>
            <a:gs pos="100000">
              <a:schemeClr val="accent5">
                <a:hueOff val="-1572000"/>
                <a:satOff val="-9526"/>
                <a:lumOff val="1176"/>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rot="10800000">
        <a:off x="5143400" y="3096217"/>
        <a:ext cx="294598" cy="321574"/>
      </dsp:txXfrm>
    </dsp:sp>
    <dsp:sp modelId="{6225EAB0-347E-4310-95BD-6561CE84AFE1}">
      <dsp:nvSpPr>
        <dsp:cNvPr id="0" name=""/>
        <dsp:cNvSpPr/>
      </dsp:nvSpPr>
      <dsp:spPr>
        <a:xfrm>
          <a:off x="4105444" y="3667109"/>
          <a:ext cx="1588026" cy="1588026"/>
        </a:xfrm>
        <a:prstGeom prst="ellipse">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t>Cámara de senadores </a:t>
          </a:r>
        </a:p>
      </dsp:txBody>
      <dsp:txXfrm>
        <a:off x="4338005" y="3899670"/>
        <a:ext cx="1122904" cy="1122904"/>
      </dsp:txXfrm>
    </dsp:sp>
    <dsp:sp modelId="{919DF392-2E4A-44C3-9ACA-9913C5ECC8C5}">
      <dsp:nvSpPr>
        <dsp:cNvPr id="0" name=""/>
        <dsp:cNvSpPr/>
      </dsp:nvSpPr>
      <dsp:spPr>
        <a:xfrm rot="10800000">
          <a:off x="3509895" y="4193143"/>
          <a:ext cx="420854" cy="535958"/>
        </a:xfrm>
        <a:prstGeom prst="rightArrow">
          <a:avLst>
            <a:gd name="adj1" fmla="val 60000"/>
            <a:gd name="adj2" fmla="val 50000"/>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rot="10800000">
        <a:off x="3636151" y="4300335"/>
        <a:ext cx="294598" cy="321574"/>
      </dsp:txXfrm>
    </dsp:sp>
    <dsp:sp modelId="{0B2FAEF8-E4DF-4E85-832A-10D5163C1371}">
      <dsp:nvSpPr>
        <dsp:cNvPr id="0" name=""/>
        <dsp:cNvSpPr/>
      </dsp:nvSpPr>
      <dsp:spPr>
        <a:xfrm>
          <a:off x="1723353" y="3667109"/>
          <a:ext cx="1588026" cy="1588026"/>
        </a:xfrm>
        <a:prstGeom prst="ellipse">
          <a:avLst/>
        </a:prstGeom>
        <a:gradFill rotWithShape="0">
          <a:gsLst>
            <a:gs pos="0">
              <a:schemeClr val="accent5">
                <a:hueOff val="-4716001"/>
                <a:satOff val="-28579"/>
                <a:lumOff val="3529"/>
                <a:alphaOff val="0"/>
                <a:tint val="98000"/>
                <a:lumMod val="100000"/>
              </a:schemeClr>
            </a:gs>
            <a:gs pos="100000">
              <a:schemeClr val="accent5">
                <a:hueOff val="-4716001"/>
                <a:satOff val="-28579"/>
                <a:lumOff val="3529"/>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t>Aprobar leyes e impuestos</a:t>
          </a:r>
        </a:p>
      </dsp:txBody>
      <dsp:txXfrm>
        <a:off x="1955914" y="3899670"/>
        <a:ext cx="1122904" cy="1122904"/>
      </dsp:txXfrm>
    </dsp:sp>
    <dsp:sp modelId="{1613AB69-9060-4199-91CC-498885718393}">
      <dsp:nvSpPr>
        <dsp:cNvPr id="0" name=""/>
        <dsp:cNvSpPr/>
      </dsp:nvSpPr>
      <dsp:spPr>
        <a:xfrm rot="15120000">
          <a:off x="1942566" y="3071719"/>
          <a:ext cx="420854" cy="535958"/>
        </a:xfrm>
        <a:prstGeom prst="rightArrow">
          <a:avLst>
            <a:gd name="adj1" fmla="val 60000"/>
            <a:gd name="adj2" fmla="val 50000"/>
          </a:avLst>
        </a:prstGeom>
        <a:gradFill rotWithShape="0">
          <a:gsLst>
            <a:gs pos="0">
              <a:schemeClr val="accent5">
                <a:hueOff val="-4716001"/>
                <a:satOff val="-28579"/>
                <a:lumOff val="3529"/>
                <a:alphaOff val="0"/>
                <a:tint val="98000"/>
                <a:lumMod val="100000"/>
              </a:schemeClr>
            </a:gs>
            <a:gs pos="100000">
              <a:schemeClr val="accent5">
                <a:hueOff val="-4716001"/>
                <a:satOff val="-28579"/>
                <a:lumOff val="3529"/>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rot="10800000">
        <a:off x="2025202" y="3238949"/>
        <a:ext cx="294598" cy="321574"/>
      </dsp:txXfrm>
    </dsp:sp>
    <dsp:sp modelId="{0DF7F0EC-4ABF-4955-8014-D6E56BEAA1E0}">
      <dsp:nvSpPr>
        <dsp:cNvPr id="0" name=""/>
        <dsp:cNvSpPr/>
      </dsp:nvSpPr>
      <dsp:spPr>
        <a:xfrm>
          <a:off x="987246" y="1401606"/>
          <a:ext cx="1588026" cy="1588026"/>
        </a:xfrm>
        <a:prstGeom prst="ellipse">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a:t>Aprobar el presupuesto Nacional</a:t>
          </a:r>
          <a:r>
            <a:rPr lang="es-MX" sz="1700" kern="1200" dirty="0"/>
            <a:t>.</a:t>
          </a:r>
        </a:p>
      </dsp:txBody>
      <dsp:txXfrm>
        <a:off x="1219807" y="1634167"/>
        <a:ext cx="1122904" cy="1122904"/>
      </dsp:txXfrm>
    </dsp:sp>
    <dsp:sp modelId="{F85AF0ED-1B0E-41C0-923E-EDF9AF18CCE5}">
      <dsp:nvSpPr>
        <dsp:cNvPr id="0" name=""/>
        <dsp:cNvSpPr/>
      </dsp:nvSpPr>
      <dsp:spPr>
        <a:xfrm rot="19440000">
          <a:off x="2524772" y="1234562"/>
          <a:ext cx="420854" cy="535958"/>
        </a:xfrm>
        <a:prstGeom prst="rightArrow">
          <a:avLst>
            <a:gd name="adj1" fmla="val 60000"/>
            <a:gd name="adj2" fmla="val 5000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2536828" y="1378860"/>
        <a:ext cx="294598" cy="3215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4D55FC-2D29-4A3F-B633-833992B59E75}">
      <dsp:nvSpPr>
        <dsp:cNvPr id="0" name=""/>
        <dsp:cNvSpPr/>
      </dsp:nvSpPr>
      <dsp:spPr>
        <a:xfrm>
          <a:off x="2848022" y="3026534"/>
          <a:ext cx="2017154" cy="2017690"/>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w="9525"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AE832B7-D5C3-47B5-AFFB-F90DBF7EC10C}">
      <dsp:nvSpPr>
        <dsp:cNvPr id="0" name=""/>
        <dsp:cNvSpPr/>
      </dsp:nvSpPr>
      <dsp:spPr>
        <a:xfrm>
          <a:off x="4134653" y="1541010"/>
          <a:ext cx="599079" cy="598749"/>
        </a:xfrm>
        <a:prstGeom prst="donut">
          <a:avLst>
            <a:gd name="adj" fmla="val 7460"/>
          </a:avLst>
        </a:prstGeom>
        <a:gradFill rotWithShape="0">
          <a:gsLst>
            <a:gs pos="0">
              <a:schemeClr val="accent5">
                <a:hueOff val="-898286"/>
                <a:satOff val="-5444"/>
                <a:lumOff val="672"/>
                <a:alphaOff val="0"/>
                <a:tint val="98000"/>
                <a:lumMod val="100000"/>
              </a:schemeClr>
            </a:gs>
            <a:gs pos="100000">
              <a:schemeClr val="accent5">
                <a:hueOff val="-898286"/>
                <a:satOff val="-5444"/>
                <a:lumOff val="672"/>
                <a:alphaOff val="0"/>
                <a:shade val="88000"/>
                <a:lumMod val="88000"/>
              </a:schemeClr>
            </a:gs>
          </a:gsLst>
          <a:lin ang="5400000" scaled="1"/>
        </a:gradFill>
        <a:ln w="9525" cap="rnd" cmpd="sng" algn="ctr">
          <a:solidFill>
            <a:schemeClr val="accent5">
              <a:hueOff val="-898286"/>
              <a:satOff val="-5444"/>
              <a:lumOff val="672"/>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E1A13A9-0623-48B2-8E60-D5511715DC9A}">
      <dsp:nvSpPr>
        <dsp:cNvPr id="0" name=""/>
        <dsp:cNvSpPr/>
      </dsp:nvSpPr>
      <dsp:spPr>
        <a:xfrm>
          <a:off x="2925540" y="3104216"/>
          <a:ext cx="1862960" cy="1862327"/>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E6DD514-D0DF-45E0-80A6-C331A0D1F5F6}">
      <dsp:nvSpPr>
        <dsp:cNvPr id="0" name=""/>
        <dsp:cNvSpPr/>
      </dsp:nvSpPr>
      <dsp:spPr>
        <a:xfrm>
          <a:off x="5011786" y="3407878"/>
          <a:ext cx="1055761" cy="1055251"/>
        </a:xfrm>
        <a:prstGeom prst="ellipse">
          <a:avLst/>
        </a:prstGeom>
        <a:gradFill rotWithShape="0">
          <a:gsLst>
            <a:gs pos="0">
              <a:schemeClr val="accent5">
                <a:hueOff val="-1796572"/>
                <a:satOff val="-10887"/>
                <a:lumOff val="1344"/>
                <a:alphaOff val="0"/>
                <a:tint val="98000"/>
                <a:lumMod val="100000"/>
              </a:schemeClr>
            </a:gs>
            <a:gs pos="100000">
              <a:schemeClr val="accent5">
                <a:hueOff val="-1796572"/>
                <a:satOff val="-10887"/>
                <a:lumOff val="1344"/>
                <a:alphaOff val="0"/>
                <a:shade val="88000"/>
                <a:lumMod val="88000"/>
              </a:schemeClr>
            </a:gs>
          </a:gsLst>
          <a:lin ang="5400000" scaled="1"/>
        </a:gradFill>
        <a:ln w="9525" cap="rnd" cmpd="sng" algn="ctr">
          <a:solidFill>
            <a:schemeClr val="accent5">
              <a:hueOff val="-1796572"/>
              <a:satOff val="-10887"/>
              <a:lumOff val="1344"/>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79AD30F-581D-4B9B-AA96-819D3BED2B9C}">
      <dsp:nvSpPr>
        <dsp:cNvPr id="0" name=""/>
        <dsp:cNvSpPr/>
      </dsp:nvSpPr>
      <dsp:spPr>
        <a:xfrm>
          <a:off x="5074138" y="3469922"/>
          <a:ext cx="931059" cy="931163"/>
        </a:xfrm>
        <a:prstGeom prst="ellipse">
          <a:avLst/>
        </a:prstGeom>
        <a:blipFill rotWithShape="1">
          <a:blip xmlns:r="http://schemas.openxmlformats.org/officeDocument/2006/relationships" r:embed="rId2"/>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0B5C499-93CA-4E6B-811A-B4B1F790C3C8}">
      <dsp:nvSpPr>
        <dsp:cNvPr id="0" name=""/>
        <dsp:cNvSpPr/>
      </dsp:nvSpPr>
      <dsp:spPr>
        <a:xfrm>
          <a:off x="4598919" y="1917814"/>
          <a:ext cx="1353195" cy="1353365"/>
        </a:xfrm>
        <a:prstGeom prst="ellipse">
          <a:avLst/>
        </a:prstGeom>
        <a:gradFill rotWithShape="0">
          <a:gsLst>
            <a:gs pos="0">
              <a:schemeClr val="accent5">
                <a:hueOff val="-2694858"/>
                <a:satOff val="-16331"/>
                <a:lumOff val="2016"/>
                <a:alphaOff val="0"/>
                <a:tint val="98000"/>
                <a:lumMod val="100000"/>
              </a:schemeClr>
            </a:gs>
            <a:gs pos="100000">
              <a:schemeClr val="accent5">
                <a:hueOff val="-2694858"/>
                <a:satOff val="-16331"/>
                <a:lumOff val="2016"/>
                <a:alphaOff val="0"/>
                <a:shade val="88000"/>
                <a:lumMod val="88000"/>
              </a:schemeClr>
            </a:gs>
          </a:gsLst>
          <a:lin ang="5400000" scaled="1"/>
        </a:gradFill>
        <a:ln w="9525" cap="rnd" cmpd="sng" algn="ctr">
          <a:solidFill>
            <a:schemeClr val="accent5">
              <a:hueOff val="-2694858"/>
              <a:satOff val="-16331"/>
              <a:lumOff val="2016"/>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2327B56-8AD2-4CA6-8FAA-08D485DCA4EF}">
      <dsp:nvSpPr>
        <dsp:cNvPr id="0" name=""/>
        <dsp:cNvSpPr/>
      </dsp:nvSpPr>
      <dsp:spPr>
        <a:xfrm>
          <a:off x="5358090" y="221945"/>
          <a:ext cx="443200" cy="443387"/>
        </a:xfrm>
        <a:prstGeom prst="donut">
          <a:avLst>
            <a:gd name="adj" fmla="val 7460"/>
          </a:avLst>
        </a:prstGeom>
        <a:gradFill rotWithShape="0">
          <a:gsLst>
            <a:gs pos="0">
              <a:schemeClr val="accent5">
                <a:hueOff val="-3593144"/>
                <a:satOff val="-21774"/>
                <a:lumOff val="2689"/>
                <a:alphaOff val="0"/>
                <a:tint val="98000"/>
                <a:lumMod val="100000"/>
              </a:schemeClr>
            </a:gs>
            <a:gs pos="100000">
              <a:schemeClr val="accent5">
                <a:hueOff val="-3593144"/>
                <a:satOff val="-21774"/>
                <a:lumOff val="2689"/>
                <a:alphaOff val="0"/>
                <a:shade val="88000"/>
                <a:lumMod val="88000"/>
              </a:schemeClr>
            </a:gs>
          </a:gsLst>
          <a:lin ang="5400000" scaled="1"/>
        </a:gradFill>
        <a:ln w="9525" cap="rnd" cmpd="sng" algn="ctr">
          <a:solidFill>
            <a:schemeClr val="accent5">
              <a:hueOff val="-3593144"/>
              <a:satOff val="-21774"/>
              <a:lumOff val="2689"/>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EC7129A-151B-4B2C-941A-468B62B3D632}">
      <dsp:nvSpPr>
        <dsp:cNvPr id="0" name=""/>
        <dsp:cNvSpPr/>
      </dsp:nvSpPr>
      <dsp:spPr>
        <a:xfrm>
          <a:off x="5912512" y="0"/>
          <a:ext cx="221600" cy="221945"/>
        </a:xfrm>
        <a:prstGeom prst="donut">
          <a:avLst>
            <a:gd name="adj" fmla="val 7460"/>
          </a:avLst>
        </a:prstGeom>
        <a:gradFill rotWithShape="0">
          <a:gsLst>
            <a:gs pos="0">
              <a:schemeClr val="accent5">
                <a:hueOff val="-4491430"/>
                <a:satOff val="-27218"/>
                <a:lumOff val="3361"/>
                <a:alphaOff val="0"/>
                <a:tint val="98000"/>
                <a:lumMod val="100000"/>
              </a:schemeClr>
            </a:gs>
            <a:gs pos="100000">
              <a:schemeClr val="accent5">
                <a:hueOff val="-4491430"/>
                <a:satOff val="-27218"/>
                <a:lumOff val="3361"/>
                <a:alphaOff val="0"/>
                <a:shade val="88000"/>
                <a:lumMod val="88000"/>
              </a:schemeClr>
            </a:gs>
          </a:gsLst>
          <a:lin ang="5400000" scaled="1"/>
        </a:gradFill>
        <a:ln w="9525" cap="rnd" cmpd="sng" algn="ctr">
          <a:solidFill>
            <a:schemeClr val="accent5">
              <a:hueOff val="-4491430"/>
              <a:satOff val="-27218"/>
              <a:lumOff val="3361"/>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41F8564-BCFF-4380-A485-585BDE872B96}">
      <dsp:nvSpPr>
        <dsp:cNvPr id="0" name=""/>
        <dsp:cNvSpPr/>
      </dsp:nvSpPr>
      <dsp:spPr>
        <a:xfrm>
          <a:off x="4670539" y="1989442"/>
          <a:ext cx="1210798" cy="1210614"/>
        </a:xfrm>
        <a:prstGeom prst="ellipse">
          <a:avLst/>
        </a:prstGeom>
        <a:blipFill rotWithShape="1">
          <a:blip xmlns:r="http://schemas.openxmlformats.org/officeDocument/2006/relationships" r:embed="rId3"/>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A38D3C6-0320-47F7-BA42-B2BF8941D09B}">
      <dsp:nvSpPr>
        <dsp:cNvPr id="0" name=""/>
        <dsp:cNvSpPr/>
      </dsp:nvSpPr>
      <dsp:spPr>
        <a:xfrm>
          <a:off x="4750584" y="713757"/>
          <a:ext cx="948753" cy="948818"/>
        </a:xfrm>
        <a:prstGeom prst="ellipse">
          <a:avLst/>
        </a:prstGeom>
        <a:gradFill rotWithShape="0">
          <a:gsLst>
            <a:gs pos="0">
              <a:schemeClr val="accent5">
                <a:hueOff val="-5389716"/>
                <a:satOff val="-32661"/>
                <a:lumOff val="4033"/>
                <a:alphaOff val="0"/>
                <a:tint val="98000"/>
                <a:lumMod val="100000"/>
              </a:schemeClr>
            </a:gs>
            <a:gs pos="100000">
              <a:schemeClr val="accent5">
                <a:hueOff val="-5389716"/>
                <a:satOff val="-32661"/>
                <a:lumOff val="4033"/>
                <a:alphaOff val="0"/>
                <a:shade val="88000"/>
                <a:lumMod val="88000"/>
              </a:schemeClr>
            </a:gs>
          </a:gsLst>
          <a:lin ang="5400000" scaled="1"/>
        </a:gradFill>
        <a:ln w="9525" cap="rnd" cmpd="sng" algn="ctr">
          <a:solidFill>
            <a:schemeClr val="accent5">
              <a:hueOff val="-5389716"/>
              <a:satOff val="-32661"/>
              <a:lumOff val="4033"/>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96ECC21-2E32-4070-9665-F5A38A7592D3}">
      <dsp:nvSpPr>
        <dsp:cNvPr id="0" name=""/>
        <dsp:cNvSpPr/>
      </dsp:nvSpPr>
      <dsp:spPr>
        <a:xfrm>
          <a:off x="6134113" y="4434378"/>
          <a:ext cx="332822" cy="332414"/>
        </a:xfrm>
        <a:prstGeom prst="donut">
          <a:avLst>
            <a:gd name="adj" fmla="val 746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w="9525" cap="rnd" cmpd="sng" algn="ctr">
          <a:solidFill>
            <a:schemeClr val="accent5">
              <a:hueOff val="-6288002"/>
              <a:satOff val="-38105"/>
              <a:lumOff val="4705"/>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CF59FA3-FFAD-41A3-8147-BFC8F4D3D4DC}">
      <dsp:nvSpPr>
        <dsp:cNvPr id="0" name=""/>
        <dsp:cNvSpPr/>
      </dsp:nvSpPr>
      <dsp:spPr>
        <a:xfrm>
          <a:off x="4806195" y="769748"/>
          <a:ext cx="837531" cy="837341"/>
        </a:xfrm>
        <a:prstGeom prst="ellipse">
          <a:avLst/>
        </a:prstGeom>
        <a:blipFill rotWithShape="1">
          <a:blip xmlns:r="http://schemas.openxmlformats.org/officeDocument/2006/relationships" r:embed="rId4"/>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B1CCAD4-F0DC-4481-BA10-26F71F32391B}">
      <dsp:nvSpPr>
        <dsp:cNvPr id="0" name=""/>
        <dsp:cNvSpPr/>
      </dsp:nvSpPr>
      <dsp:spPr>
        <a:xfrm>
          <a:off x="852775" y="1989442"/>
          <a:ext cx="2993712" cy="9740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 numCol="1" spcCol="1270" anchor="b" anchorCtr="0">
          <a:noAutofit/>
        </a:bodyPr>
        <a:lstStyle/>
        <a:p>
          <a:pPr lvl="0" algn="r" defTabSz="1066800">
            <a:lnSpc>
              <a:spcPct val="90000"/>
            </a:lnSpc>
            <a:spcBef>
              <a:spcPct val="0"/>
            </a:spcBef>
            <a:spcAft>
              <a:spcPct val="35000"/>
            </a:spcAft>
          </a:pPr>
          <a:r>
            <a:rPr lang="es-MX" sz="2400" b="1" kern="1200" cap="none" spc="0" dirty="0">
              <a:ln w="11430"/>
              <a:effectLst/>
            </a:rPr>
            <a:t>Suprema corte de justicia de la Nación</a:t>
          </a:r>
        </a:p>
      </dsp:txBody>
      <dsp:txXfrm>
        <a:off x="852775" y="1989442"/>
        <a:ext cx="2993712" cy="974039"/>
      </dsp:txXfrm>
    </dsp:sp>
    <dsp:sp modelId="{9A406518-E217-4D34-AF31-C72C01242A5F}">
      <dsp:nvSpPr>
        <dsp:cNvPr id="0" name=""/>
        <dsp:cNvSpPr/>
      </dsp:nvSpPr>
      <dsp:spPr>
        <a:xfrm>
          <a:off x="6284936" y="3469922"/>
          <a:ext cx="2993712" cy="931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es-MX" sz="2000" b="1" kern="1200" cap="none" spc="0" dirty="0">
              <a:ln w="11430"/>
              <a:effectLst/>
            </a:rPr>
            <a:t>Integrada por 11 ministros nominados por el presidente y aprobados por el senado</a:t>
          </a:r>
        </a:p>
      </dsp:txBody>
      <dsp:txXfrm>
        <a:off x="6284936" y="3469922"/>
        <a:ext cx="2993712" cy="931163"/>
      </dsp:txXfrm>
    </dsp:sp>
    <dsp:sp modelId="{42FB4AEC-A748-4EDC-BB17-143499CB4EC4}">
      <dsp:nvSpPr>
        <dsp:cNvPr id="0" name=""/>
        <dsp:cNvSpPr/>
      </dsp:nvSpPr>
      <dsp:spPr>
        <a:xfrm>
          <a:off x="6174557" y="1989442"/>
          <a:ext cx="2993712" cy="1210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s-MX" sz="2400" b="1" kern="1200" cap="none" spc="0" dirty="0">
              <a:ln w="11430"/>
              <a:effectLst/>
            </a:rPr>
            <a:t>Vigilan el cumplimiento de las leyes</a:t>
          </a:r>
        </a:p>
      </dsp:txBody>
      <dsp:txXfrm>
        <a:off x="6174557" y="1989442"/>
        <a:ext cx="2993712" cy="1210613"/>
      </dsp:txXfrm>
    </dsp:sp>
    <dsp:sp modelId="{04370FE1-68C5-4FA0-ADF8-E50926920863}">
      <dsp:nvSpPr>
        <dsp:cNvPr id="0" name=""/>
        <dsp:cNvSpPr/>
      </dsp:nvSpPr>
      <dsp:spPr>
        <a:xfrm>
          <a:off x="5912512" y="769748"/>
          <a:ext cx="2993712" cy="83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s-MX" sz="2400" b="1" kern="1200" cap="none" spc="0" dirty="0">
              <a:ln w="11430"/>
              <a:effectLst/>
            </a:rPr>
            <a:t>Preservan las garantías constitucionales</a:t>
          </a:r>
        </a:p>
      </dsp:txBody>
      <dsp:txXfrm>
        <a:off x="5912512" y="769748"/>
        <a:ext cx="2993712" cy="83734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0575C3-986B-44A5-B3F0-304EA21A30C2}">
      <dsp:nvSpPr>
        <dsp:cNvPr id="0" name=""/>
        <dsp:cNvSpPr/>
      </dsp:nvSpPr>
      <dsp:spPr>
        <a:xfrm>
          <a:off x="4301164" y="1974331"/>
          <a:ext cx="3102520" cy="3102520"/>
        </a:xfrm>
        <a:prstGeom prst="gear9">
          <a:avLst/>
        </a:prstGeom>
        <a:solidFill>
          <a:schemeClr val="accent5">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cap="none" spc="0">
              <a:ln w="11430"/>
              <a:effectLst>
                <a:outerShdw blurRad="80000" dist="40000" dir="5040000" algn="tl">
                  <a:srgbClr val="000000">
                    <a:alpha val="30000"/>
                  </a:srgbClr>
                </a:outerShdw>
              </a:effectLst>
            </a:rPr>
            <a:t>Administración pública</a:t>
          </a:r>
          <a:endParaRPr lang="es-MX" sz="2000" b="1" kern="1200" cap="none" spc="0" dirty="0">
            <a:ln w="11430"/>
            <a:effectLst>
              <a:outerShdw blurRad="80000" dist="40000" dir="5040000" algn="tl">
                <a:srgbClr val="000000">
                  <a:alpha val="30000"/>
                </a:srgbClr>
              </a:outerShdw>
            </a:effectLst>
          </a:endParaRPr>
        </a:p>
      </dsp:txBody>
      <dsp:txXfrm>
        <a:off x="4924909" y="2701082"/>
        <a:ext cx="1855030" cy="1594759"/>
      </dsp:txXfrm>
    </dsp:sp>
    <dsp:sp modelId="{0BCB8010-F760-4231-A078-EB61DFACDAD7}">
      <dsp:nvSpPr>
        <dsp:cNvPr id="0" name=""/>
        <dsp:cNvSpPr/>
      </dsp:nvSpPr>
      <dsp:spPr>
        <a:xfrm>
          <a:off x="1648396" y="457379"/>
          <a:ext cx="3352008" cy="3223936"/>
        </a:xfrm>
        <a:prstGeom prst="gear6">
          <a:avLst/>
        </a:prstGeom>
        <a:solidFill>
          <a:schemeClr val="accent5">
            <a:hueOff val="-6288002"/>
            <a:satOff val="-38105"/>
            <a:lumOff val="4705"/>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cap="none" spc="0" dirty="0">
              <a:ln w="11430"/>
              <a:effectLst>
                <a:outerShdw blurRad="80000" dist="40000" dir="5040000" algn="tl">
                  <a:srgbClr val="000000">
                    <a:alpha val="30000"/>
                  </a:srgbClr>
                </a:outerShdw>
              </a:effectLst>
            </a:rPr>
            <a:t>Parte del poder ejecutivo que realiza la actividad de prestación de servicios públicos.</a:t>
          </a:r>
        </a:p>
      </dsp:txBody>
      <dsp:txXfrm>
        <a:off x="2478648" y="1273920"/>
        <a:ext cx="1691504" cy="1590854"/>
      </dsp:txXfrm>
    </dsp:sp>
    <dsp:sp modelId="{C907EEB9-5E15-448C-936B-5FC4FA5897FB}">
      <dsp:nvSpPr>
        <dsp:cNvPr id="0" name=""/>
        <dsp:cNvSpPr/>
      </dsp:nvSpPr>
      <dsp:spPr>
        <a:xfrm>
          <a:off x="4490120" y="1421605"/>
          <a:ext cx="3816100" cy="3816100"/>
        </a:xfrm>
        <a:prstGeom prst="circularArrow">
          <a:avLst>
            <a:gd name="adj1" fmla="val 4878"/>
            <a:gd name="adj2" fmla="val 312630"/>
            <a:gd name="adj3" fmla="val 3237136"/>
            <a:gd name="adj4" fmla="val 15097419"/>
            <a:gd name="adj5" fmla="val 5691"/>
          </a:avLst>
        </a:prstGeom>
        <a:solidFill>
          <a:schemeClr val="accent5">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ED115CF0-1746-4868-B1E2-5B4A7B9ADAF2}">
      <dsp:nvSpPr>
        <dsp:cNvPr id="0" name=""/>
        <dsp:cNvSpPr/>
      </dsp:nvSpPr>
      <dsp:spPr>
        <a:xfrm>
          <a:off x="1419703" y="227641"/>
          <a:ext cx="2885344" cy="2885344"/>
        </a:xfrm>
        <a:prstGeom prst="leftCircularArrow">
          <a:avLst>
            <a:gd name="adj1" fmla="val 6452"/>
            <a:gd name="adj2" fmla="val 429999"/>
            <a:gd name="adj3" fmla="val 10489124"/>
            <a:gd name="adj4" fmla="val 14837806"/>
            <a:gd name="adj5" fmla="val 7527"/>
          </a:avLst>
        </a:prstGeom>
        <a:solidFill>
          <a:schemeClr val="accent5">
            <a:hueOff val="-6288002"/>
            <a:satOff val="-38105"/>
            <a:lumOff val="4705"/>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BC6F9A-EAD3-4DF5-8DA1-7DD4E47DECEC}">
      <dsp:nvSpPr>
        <dsp:cNvPr id="0" name=""/>
        <dsp:cNvSpPr/>
      </dsp:nvSpPr>
      <dsp:spPr>
        <a:xfrm>
          <a:off x="129797" y="1981758"/>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Clasificación</a:t>
          </a:r>
        </a:p>
      </dsp:txBody>
      <dsp:txXfrm>
        <a:off x="155015" y="2006976"/>
        <a:ext cx="1671602" cy="810583"/>
      </dsp:txXfrm>
    </dsp:sp>
    <dsp:sp modelId="{CBBA0E23-7C5F-4236-94BA-3CDB7D76503E}">
      <dsp:nvSpPr>
        <dsp:cNvPr id="0" name=""/>
        <dsp:cNvSpPr/>
      </dsp:nvSpPr>
      <dsp:spPr>
        <a:xfrm rot="17350740">
          <a:off x="1147884" y="1406033"/>
          <a:ext cx="2096719" cy="32124"/>
        </a:xfrm>
        <a:custGeom>
          <a:avLst/>
          <a:gdLst/>
          <a:ahLst/>
          <a:cxnLst/>
          <a:rect l="0" t="0" r="0" b="0"/>
          <a:pathLst>
            <a:path>
              <a:moveTo>
                <a:pt x="0" y="16062"/>
              </a:moveTo>
              <a:lnTo>
                <a:pt x="2096719" y="16062"/>
              </a:lnTo>
            </a:path>
          </a:pathLst>
        </a:custGeom>
        <a:noFill/>
        <a:ln w="19050" cap="rnd" cmpd="sng" algn="ctr">
          <a:solidFill>
            <a:schemeClr val="accent6">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2143826" y="1369677"/>
        <a:ext cx="104835" cy="104835"/>
      </dsp:txXfrm>
    </dsp:sp>
    <dsp:sp modelId="{D0F06D1E-A5C8-42E7-91AF-C17B968A9F4F}">
      <dsp:nvSpPr>
        <dsp:cNvPr id="0" name=""/>
        <dsp:cNvSpPr/>
      </dsp:nvSpPr>
      <dsp:spPr>
        <a:xfrm>
          <a:off x="2540651" y="1413"/>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Contenciosa</a:t>
          </a:r>
        </a:p>
      </dsp:txBody>
      <dsp:txXfrm>
        <a:off x="2565869" y="26631"/>
        <a:ext cx="1671602" cy="810583"/>
      </dsp:txXfrm>
    </dsp:sp>
    <dsp:sp modelId="{C39A14D2-46D7-46D8-BB7B-D2AC6761AD00}">
      <dsp:nvSpPr>
        <dsp:cNvPr id="0" name=""/>
        <dsp:cNvSpPr/>
      </dsp:nvSpPr>
      <dsp:spPr>
        <a:xfrm rot="18289469">
          <a:off x="1593146" y="1901119"/>
          <a:ext cx="1206195" cy="32124"/>
        </a:xfrm>
        <a:custGeom>
          <a:avLst/>
          <a:gdLst/>
          <a:ahLst/>
          <a:cxnLst/>
          <a:rect l="0" t="0" r="0" b="0"/>
          <a:pathLst>
            <a:path>
              <a:moveTo>
                <a:pt x="0" y="16062"/>
              </a:moveTo>
              <a:lnTo>
                <a:pt x="1206195" y="16062"/>
              </a:lnTo>
            </a:path>
          </a:pathLst>
        </a:custGeom>
        <a:noFill/>
        <a:ln w="19050" cap="rnd" cmpd="sng" algn="ctr">
          <a:solidFill>
            <a:schemeClr val="accent6">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66089" y="1887026"/>
        <a:ext cx="60309" cy="60309"/>
      </dsp:txXfrm>
    </dsp:sp>
    <dsp:sp modelId="{525AAC79-235D-4601-AA8E-057C4B8F2C54}">
      <dsp:nvSpPr>
        <dsp:cNvPr id="0" name=""/>
        <dsp:cNvSpPr/>
      </dsp:nvSpPr>
      <dsp:spPr>
        <a:xfrm>
          <a:off x="2540651" y="991585"/>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Directa</a:t>
          </a:r>
        </a:p>
      </dsp:txBody>
      <dsp:txXfrm>
        <a:off x="2565869" y="1016803"/>
        <a:ext cx="1671602" cy="810583"/>
      </dsp:txXfrm>
    </dsp:sp>
    <dsp:sp modelId="{4286E099-2A8F-4EC6-860C-DB69D0475D64}">
      <dsp:nvSpPr>
        <dsp:cNvPr id="0" name=""/>
        <dsp:cNvSpPr/>
      </dsp:nvSpPr>
      <dsp:spPr>
        <a:xfrm>
          <a:off x="1851836" y="2396205"/>
          <a:ext cx="688815" cy="32124"/>
        </a:xfrm>
        <a:custGeom>
          <a:avLst/>
          <a:gdLst/>
          <a:ahLst/>
          <a:cxnLst/>
          <a:rect l="0" t="0" r="0" b="0"/>
          <a:pathLst>
            <a:path>
              <a:moveTo>
                <a:pt x="0" y="16062"/>
              </a:moveTo>
              <a:lnTo>
                <a:pt x="688815" y="16062"/>
              </a:lnTo>
            </a:path>
          </a:pathLst>
        </a:custGeom>
        <a:noFill/>
        <a:ln w="19050" cap="rnd" cmpd="sng" algn="ctr">
          <a:solidFill>
            <a:schemeClr val="accent6">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79023" y="2395047"/>
        <a:ext cx="34440" cy="34440"/>
      </dsp:txXfrm>
    </dsp:sp>
    <dsp:sp modelId="{BA690869-5EA9-4675-A07E-4D33C7594939}">
      <dsp:nvSpPr>
        <dsp:cNvPr id="0" name=""/>
        <dsp:cNvSpPr/>
      </dsp:nvSpPr>
      <dsp:spPr>
        <a:xfrm>
          <a:off x="2540651" y="1981758"/>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Indirecta</a:t>
          </a:r>
        </a:p>
      </dsp:txBody>
      <dsp:txXfrm>
        <a:off x="2565869" y="2006976"/>
        <a:ext cx="1671602" cy="810583"/>
      </dsp:txXfrm>
    </dsp:sp>
    <dsp:sp modelId="{E2335AD2-12E2-4E0D-AB12-18372D4225B1}">
      <dsp:nvSpPr>
        <dsp:cNvPr id="0" name=""/>
        <dsp:cNvSpPr/>
      </dsp:nvSpPr>
      <dsp:spPr>
        <a:xfrm rot="3455155">
          <a:off x="1571216" y="2906799"/>
          <a:ext cx="1209655" cy="32124"/>
        </a:xfrm>
        <a:custGeom>
          <a:avLst/>
          <a:gdLst/>
          <a:ahLst/>
          <a:cxnLst/>
          <a:rect l="0" t="0" r="0" b="0"/>
          <a:pathLst>
            <a:path>
              <a:moveTo>
                <a:pt x="0" y="16062"/>
              </a:moveTo>
              <a:lnTo>
                <a:pt x="1209655" y="16062"/>
              </a:lnTo>
            </a:path>
          </a:pathLst>
        </a:custGeom>
        <a:noFill/>
        <a:ln w="19050" cap="rnd" cmpd="sng" algn="ctr">
          <a:solidFill>
            <a:schemeClr val="accent6">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45803" y="2892619"/>
        <a:ext cx="60482" cy="60482"/>
      </dsp:txXfrm>
    </dsp:sp>
    <dsp:sp modelId="{705B4BF0-8054-46B6-9D29-B4D6128D1D24}">
      <dsp:nvSpPr>
        <dsp:cNvPr id="0" name=""/>
        <dsp:cNvSpPr/>
      </dsp:nvSpPr>
      <dsp:spPr>
        <a:xfrm>
          <a:off x="2500252" y="3002944"/>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Niveles de mando</a:t>
          </a:r>
        </a:p>
      </dsp:txBody>
      <dsp:txXfrm>
        <a:off x="2525470" y="3028162"/>
        <a:ext cx="1671602" cy="810583"/>
      </dsp:txXfrm>
    </dsp:sp>
    <dsp:sp modelId="{60CB0A3E-5653-455F-80A8-7C970FEF407D}">
      <dsp:nvSpPr>
        <dsp:cNvPr id="0" name=""/>
        <dsp:cNvSpPr/>
      </dsp:nvSpPr>
      <dsp:spPr>
        <a:xfrm rot="4249260">
          <a:off x="1147884" y="3386378"/>
          <a:ext cx="2096719" cy="32124"/>
        </a:xfrm>
        <a:custGeom>
          <a:avLst/>
          <a:gdLst/>
          <a:ahLst/>
          <a:cxnLst/>
          <a:rect l="0" t="0" r="0" b="0"/>
          <a:pathLst>
            <a:path>
              <a:moveTo>
                <a:pt x="0" y="16062"/>
              </a:moveTo>
              <a:lnTo>
                <a:pt x="2096719" y="16062"/>
              </a:lnTo>
            </a:path>
          </a:pathLst>
        </a:custGeom>
        <a:noFill/>
        <a:ln w="19050" cap="rnd" cmpd="sng" algn="ctr">
          <a:solidFill>
            <a:schemeClr val="accent6">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2143826" y="3350022"/>
        <a:ext cx="104835" cy="104835"/>
      </dsp:txXfrm>
    </dsp:sp>
    <dsp:sp modelId="{ABDC7BC3-89DE-4B90-A865-5B9BC689EFF0}">
      <dsp:nvSpPr>
        <dsp:cNvPr id="0" name=""/>
        <dsp:cNvSpPr/>
      </dsp:nvSpPr>
      <dsp:spPr>
        <a:xfrm>
          <a:off x="2540651" y="3962103"/>
          <a:ext cx="1722038" cy="861019"/>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a:t>Tipo de organización</a:t>
          </a:r>
        </a:p>
      </dsp:txBody>
      <dsp:txXfrm>
        <a:off x="2565869" y="3987321"/>
        <a:ext cx="1671602" cy="8105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00B48-1BF5-4575-BD92-279939C31B04}">
      <dsp:nvSpPr>
        <dsp:cNvPr id="0" name=""/>
        <dsp:cNvSpPr/>
      </dsp:nvSpPr>
      <dsp:spPr>
        <a:xfrm>
          <a:off x="2467077" y="3320543"/>
          <a:ext cx="2213107" cy="2213695"/>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w="9525"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26A01D0-ED56-4E0C-90A3-23B2F3BB39CB}">
      <dsp:nvSpPr>
        <dsp:cNvPr id="0" name=""/>
        <dsp:cNvSpPr/>
      </dsp:nvSpPr>
      <dsp:spPr>
        <a:xfrm>
          <a:off x="3878696" y="1690710"/>
          <a:ext cx="657276" cy="656914"/>
        </a:xfrm>
        <a:prstGeom prst="donut">
          <a:avLst>
            <a:gd name="adj" fmla="val 7460"/>
          </a:avLst>
        </a:prstGeom>
        <a:gradFill rotWithShape="0">
          <a:gsLst>
            <a:gs pos="0">
              <a:schemeClr val="accent5">
                <a:hueOff val="-898286"/>
                <a:satOff val="-5444"/>
                <a:lumOff val="672"/>
                <a:alphaOff val="0"/>
                <a:tint val="98000"/>
                <a:lumMod val="100000"/>
              </a:schemeClr>
            </a:gs>
            <a:gs pos="100000">
              <a:schemeClr val="accent5">
                <a:hueOff val="-898286"/>
                <a:satOff val="-5444"/>
                <a:lumOff val="672"/>
                <a:alphaOff val="0"/>
                <a:shade val="88000"/>
                <a:lumMod val="88000"/>
              </a:schemeClr>
            </a:gs>
          </a:gsLst>
          <a:lin ang="5400000" scaled="1"/>
        </a:gradFill>
        <a:ln w="9525" cap="rnd" cmpd="sng" algn="ctr">
          <a:solidFill>
            <a:schemeClr val="accent5">
              <a:hueOff val="-898286"/>
              <a:satOff val="-5444"/>
              <a:lumOff val="672"/>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6885B8F-23BC-49A1-995B-80E3DE9AF64E}">
      <dsp:nvSpPr>
        <dsp:cNvPr id="0" name=""/>
        <dsp:cNvSpPr/>
      </dsp:nvSpPr>
      <dsp:spPr>
        <a:xfrm>
          <a:off x="2552125" y="3405770"/>
          <a:ext cx="2043935" cy="2043241"/>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4B7D434-6DD1-4741-8D8B-19F62377B95B}">
      <dsp:nvSpPr>
        <dsp:cNvPr id="0" name=""/>
        <dsp:cNvSpPr/>
      </dsp:nvSpPr>
      <dsp:spPr>
        <a:xfrm>
          <a:off x="4841037" y="3738931"/>
          <a:ext cx="1158322" cy="1157762"/>
        </a:xfrm>
        <a:prstGeom prst="ellipse">
          <a:avLst/>
        </a:prstGeom>
        <a:gradFill rotWithShape="0">
          <a:gsLst>
            <a:gs pos="0">
              <a:schemeClr val="accent5">
                <a:hueOff val="-1796572"/>
                <a:satOff val="-10887"/>
                <a:lumOff val="1344"/>
                <a:alphaOff val="0"/>
                <a:tint val="98000"/>
                <a:lumMod val="100000"/>
              </a:schemeClr>
            </a:gs>
            <a:gs pos="100000">
              <a:schemeClr val="accent5">
                <a:hueOff val="-1796572"/>
                <a:satOff val="-10887"/>
                <a:lumOff val="1344"/>
                <a:alphaOff val="0"/>
                <a:shade val="88000"/>
                <a:lumMod val="88000"/>
              </a:schemeClr>
            </a:gs>
          </a:gsLst>
          <a:lin ang="5400000" scaled="1"/>
        </a:gradFill>
        <a:ln w="9525" cap="rnd" cmpd="sng" algn="ctr">
          <a:solidFill>
            <a:schemeClr val="accent5">
              <a:hueOff val="-1796572"/>
              <a:satOff val="-10887"/>
              <a:lumOff val="1344"/>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61BE5A6-878E-419B-BB2C-0CAB8FEC9EC7}">
      <dsp:nvSpPr>
        <dsp:cNvPr id="0" name=""/>
        <dsp:cNvSpPr/>
      </dsp:nvSpPr>
      <dsp:spPr>
        <a:xfrm>
          <a:off x="4909445" y="3807003"/>
          <a:ext cx="1021505" cy="1021620"/>
        </a:xfrm>
        <a:prstGeom prst="ellipse">
          <a:avLst/>
        </a:prstGeom>
        <a:blipFill rotWithShape="1">
          <a:blip xmlns:r="http://schemas.openxmlformats.org/officeDocument/2006/relationships" r:embed="rId2"/>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10D2130-9E5F-4F8B-8A11-383AF839EB30}">
      <dsp:nvSpPr>
        <dsp:cNvPr id="0" name=""/>
        <dsp:cNvSpPr/>
      </dsp:nvSpPr>
      <dsp:spPr>
        <a:xfrm>
          <a:off x="4388062" y="2104117"/>
          <a:ext cx="1484649" cy="1484836"/>
        </a:xfrm>
        <a:prstGeom prst="ellipse">
          <a:avLst/>
        </a:prstGeom>
        <a:gradFill rotWithShape="0">
          <a:gsLst>
            <a:gs pos="0">
              <a:schemeClr val="accent5">
                <a:hueOff val="-2694858"/>
                <a:satOff val="-16331"/>
                <a:lumOff val="2016"/>
                <a:alphaOff val="0"/>
                <a:tint val="98000"/>
                <a:lumMod val="100000"/>
              </a:schemeClr>
            </a:gs>
            <a:gs pos="100000">
              <a:schemeClr val="accent5">
                <a:hueOff val="-2694858"/>
                <a:satOff val="-16331"/>
                <a:lumOff val="2016"/>
                <a:alphaOff val="0"/>
                <a:shade val="88000"/>
                <a:lumMod val="88000"/>
              </a:schemeClr>
            </a:gs>
          </a:gsLst>
          <a:lin ang="5400000" scaled="1"/>
        </a:gradFill>
        <a:ln w="9525" cap="rnd" cmpd="sng" algn="ctr">
          <a:solidFill>
            <a:schemeClr val="accent5">
              <a:hueOff val="-2694858"/>
              <a:satOff val="-16331"/>
              <a:lumOff val="2016"/>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4CEEBD6-115B-4945-A67B-26786B9FFCBA}">
      <dsp:nvSpPr>
        <dsp:cNvPr id="0" name=""/>
        <dsp:cNvSpPr/>
      </dsp:nvSpPr>
      <dsp:spPr>
        <a:xfrm>
          <a:off x="5220981" y="243506"/>
          <a:ext cx="486255" cy="486459"/>
        </a:xfrm>
        <a:prstGeom prst="donut">
          <a:avLst>
            <a:gd name="adj" fmla="val 7460"/>
          </a:avLst>
        </a:prstGeom>
        <a:gradFill rotWithShape="0">
          <a:gsLst>
            <a:gs pos="0">
              <a:schemeClr val="accent5">
                <a:hueOff val="-3593144"/>
                <a:satOff val="-21774"/>
                <a:lumOff val="2689"/>
                <a:alphaOff val="0"/>
                <a:tint val="98000"/>
                <a:lumMod val="100000"/>
              </a:schemeClr>
            </a:gs>
            <a:gs pos="100000">
              <a:schemeClr val="accent5">
                <a:hueOff val="-3593144"/>
                <a:satOff val="-21774"/>
                <a:lumOff val="2689"/>
                <a:alphaOff val="0"/>
                <a:shade val="88000"/>
                <a:lumMod val="88000"/>
              </a:schemeClr>
            </a:gs>
          </a:gsLst>
          <a:lin ang="5400000" scaled="1"/>
        </a:gradFill>
        <a:ln w="9525" cap="rnd" cmpd="sng" algn="ctr">
          <a:solidFill>
            <a:schemeClr val="accent5">
              <a:hueOff val="-3593144"/>
              <a:satOff val="-21774"/>
              <a:lumOff val="2689"/>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2924131-3076-4059-909A-9C47901738F3}">
      <dsp:nvSpPr>
        <dsp:cNvPr id="0" name=""/>
        <dsp:cNvSpPr/>
      </dsp:nvSpPr>
      <dsp:spPr>
        <a:xfrm>
          <a:off x="5829262" y="0"/>
          <a:ext cx="243127" cy="243506"/>
        </a:xfrm>
        <a:prstGeom prst="donut">
          <a:avLst>
            <a:gd name="adj" fmla="val 7460"/>
          </a:avLst>
        </a:prstGeom>
        <a:gradFill rotWithShape="0">
          <a:gsLst>
            <a:gs pos="0">
              <a:schemeClr val="accent5">
                <a:hueOff val="-4491430"/>
                <a:satOff val="-27218"/>
                <a:lumOff val="3361"/>
                <a:alphaOff val="0"/>
                <a:tint val="98000"/>
                <a:lumMod val="100000"/>
              </a:schemeClr>
            </a:gs>
            <a:gs pos="100000">
              <a:schemeClr val="accent5">
                <a:hueOff val="-4491430"/>
                <a:satOff val="-27218"/>
                <a:lumOff val="3361"/>
                <a:alphaOff val="0"/>
                <a:shade val="88000"/>
                <a:lumMod val="88000"/>
              </a:schemeClr>
            </a:gs>
          </a:gsLst>
          <a:lin ang="5400000" scaled="1"/>
        </a:gradFill>
        <a:ln w="9525" cap="rnd" cmpd="sng" algn="ctr">
          <a:solidFill>
            <a:schemeClr val="accent5">
              <a:hueOff val="-4491430"/>
              <a:satOff val="-27218"/>
              <a:lumOff val="3361"/>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2398240-575C-4EAD-83B0-EA8DE67DDE50}">
      <dsp:nvSpPr>
        <dsp:cNvPr id="0" name=""/>
        <dsp:cNvSpPr/>
      </dsp:nvSpPr>
      <dsp:spPr>
        <a:xfrm>
          <a:off x="4466639" y="2182703"/>
          <a:ext cx="1328419" cy="1328217"/>
        </a:xfrm>
        <a:prstGeom prst="ellipse">
          <a:avLst/>
        </a:prstGeom>
        <a:blipFill rotWithShape="1">
          <a:blip xmlns:r="http://schemas.openxmlformats.org/officeDocument/2006/relationships" r:embed="rId3"/>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3507962-CA26-4BFF-A059-383CBC58896D}">
      <dsp:nvSpPr>
        <dsp:cNvPr id="0" name=""/>
        <dsp:cNvSpPr/>
      </dsp:nvSpPr>
      <dsp:spPr>
        <a:xfrm>
          <a:off x="4554461" y="783094"/>
          <a:ext cx="1040918" cy="1040990"/>
        </a:xfrm>
        <a:prstGeom prst="ellipse">
          <a:avLst/>
        </a:prstGeom>
        <a:gradFill rotWithShape="0">
          <a:gsLst>
            <a:gs pos="0">
              <a:schemeClr val="accent5">
                <a:hueOff val="-5389716"/>
                <a:satOff val="-32661"/>
                <a:lumOff val="4033"/>
                <a:alphaOff val="0"/>
                <a:tint val="98000"/>
                <a:lumMod val="100000"/>
              </a:schemeClr>
            </a:gs>
            <a:gs pos="100000">
              <a:schemeClr val="accent5">
                <a:hueOff val="-5389716"/>
                <a:satOff val="-32661"/>
                <a:lumOff val="4033"/>
                <a:alphaOff val="0"/>
                <a:shade val="88000"/>
                <a:lumMod val="88000"/>
              </a:schemeClr>
            </a:gs>
          </a:gsLst>
          <a:lin ang="5400000" scaled="1"/>
        </a:gradFill>
        <a:ln w="9525" cap="rnd" cmpd="sng" algn="ctr">
          <a:solidFill>
            <a:schemeClr val="accent5">
              <a:hueOff val="-5389716"/>
              <a:satOff val="-32661"/>
              <a:lumOff val="4033"/>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802A15A-CDC2-4830-B3F8-51905CF0A81C}">
      <dsp:nvSpPr>
        <dsp:cNvPr id="0" name=""/>
        <dsp:cNvSpPr/>
      </dsp:nvSpPr>
      <dsp:spPr>
        <a:xfrm>
          <a:off x="6072390" y="4865149"/>
          <a:ext cx="365153" cy="364706"/>
        </a:xfrm>
        <a:prstGeom prst="donut">
          <a:avLst>
            <a:gd name="adj" fmla="val 746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w="9525" cap="rnd" cmpd="sng" algn="ctr">
          <a:solidFill>
            <a:schemeClr val="accent5">
              <a:hueOff val="-6288002"/>
              <a:satOff val="-38105"/>
              <a:lumOff val="4705"/>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769084F-1611-4193-80C2-78505900A5DB}">
      <dsp:nvSpPr>
        <dsp:cNvPr id="0" name=""/>
        <dsp:cNvSpPr/>
      </dsp:nvSpPr>
      <dsp:spPr>
        <a:xfrm>
          <a:off x="4615474" y="844524"/>
          <a:ext cx="918892" cy="918683"/>
        </a:xfrm>
        <a:prstGeom prst="ellipse">
          <a:avLst/>
        </a:prstGeom>
        <a:blipFill rotWithShape="1">
          <a:blip xmlns:r="http://schemas.openxmlformats.org/officeDocument/2006/relationships" r:embed="rId4"/>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5E4148-2D21-4A7D-99EB-90984688A24B}">
      <dsp:nvSpPr>
        <dsp:cNvPr id="0" name=""/>
        <dsp:cNvSpPr/>
      </dsp:nvSpPr>
      <dsp:spPr>
        <a:xfrm>
          <a:off x="278005" y="2182703"/>
          <a:ext cx="3284532" cy="10686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 numCol="1" spcCol="1270" anchor="b" anchorCtr="0">
          <a:noAutofit/>
        </a:bodyPr>
        <a:lstStyle/>
        <a:p>
          <a:pPr lvl="0" algn="r" defTabSz="1244600">
            <a:lnSpc>
              <a:spcPct val="90000"/>
            </a:lnSpc>
            <a:spcBef>
              <a:spcPct val="0"/>
            </a:spcBef>
            <a:spcAft>
              <a:spcPct val="35000"/>
            </a:spcAft>
          </a:pPr>
          <a:r>
            <a:rPr lang="es-MX" sz="2800" b="1" kern="1200" cap="none" spc="0" dirty="0">
              <a:ln w="0"/>
              <a:solidFill>
                <a:schemeClr val="tx1"/>
              </a:solidFill>
              <a:effectLst>
                <a:outerShdw blurRad="38100" dist="19050" dir="2700000" algn="tl" rotWithShape="0">
                  <a:schemeClr val="dk1">
                    <a:alpha val="40000"/>
                  </a:schemeClr>
                </a:outerShdw>
              </a:effectLst>
            </a:rPr>
            <a:t>Se deposita en un solo individuo.</a:t>
          </a:r>
        </a:p>
      </dsp:txBody>
      <dsp:txXfrm>
        <a:off x="278005" y="2182703"/>
        <a:ext cx="3284532" cy="1068661"/>
      </dsp:txXfrm>
    </dsp:sp>
    <dsp:sp modelId="{28C80CED-C4F8-4CA9-B6D2-68C3BE1C5E22}">
      <dsp:nvSpPr>
        <dsp:cNvPr id="0" name=""/>
        <dsp:cNvSpPr/>
      </dsp:nvSpPr>
      <dsp:spPr>
        <a:xfrm>
          <a:off x="6237865" y="3807003"/>
          <a:ext cx="3284532" cy="1021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l" defTabSz="933450">
            <a:lnSpc>
              <a:spcPct val="90000"/>
            </a:lnSpc>
            <a:spcBef>
              <a:spcPct val="0"/>
            </a:spcBef>
            <a:spcAft>
              <a:spcPct val="35000"/>
            </a:spcAft>
          </a:pPr>
          <a:r>
            <a:rPr lang="es-MX" sz="2100" b="1" kern="1200" cap="none" spc="0" dirty="0">
              <a:ln w="0"/>
              <a:solidFill>
                <a:schemeClr val="tx1"/>
              </a:solidFill>
              <a:effectLst>
                <a:outerShdw blurRad="38100" dist="19050" dir="2700000" algn="tl" rotWithShape="0">
                  <a:schemeClr val="dk1">
                    <a:alpha val="40000"/>
                  </a:schemeClr>
                </a:outerShdw>
              </a:effectLst>
            </a:rPr>
            <a:t>Funge como jefe de estado representando a la nación.</a:t>
          </a:r>
        </a:p>
      </dsp:txBody>
      <dsp:txXfrm>
        <a:off x="6237865" y="3807003"/>
        <a:ext cx="3284532" cy="1021620"/>
      </dsp:txXfrm>
    </dsp:sp>
    <dsp:sp modelId="{3C3387EB-2531-4F4A-A228-3C01E2735A9B}">
      <dsp:nvSpPr>
        <dsp:cNvPr id="0" name=""/>
        <dsp:cNvSpPr/>
      </dsp:nvSpPr>
      <dsp:spPr>
        <a:xfrm>
          <a:off x="6116763" y="2182703"/>
          <a:ext cx="3284532" cy="1328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l" defTabSz="933450">
            <a:lnSpc>
              <a:spcPct val="90000"/>
            </a:lnSpc>
            <a:spcBef>
              <a:spcPct val="0"/>
            </a:spcBef>
            <a:spcAft>
              <a:spcPct val="35000"/>
            </a:spcAft>
          </a:pPr>
          <a:r>
            <a:rPr lang="es-MX" sz="2100" b="1" kern="1200" cap="none" spc="0" dirty="0">
              <a:ln w="0"/>
              <a:solidFill>
                <a:schemeClr val="tx1"/>
              </a:solidFill>
              <a:effectLst>
                <a:outerShdw blurRad="38100" dist="19050" dir="2700000" algn="tl" rotWithShape="0">
                  <a:schemeClr val="dk1">
                    <a:alpha val="40000"/>
                  </a:schemeClr>
                </a:outerShdw>
              </a:effectLst>
            </a:rPr>
            <a:t>I. Secretaría particular del presidente de la republica.</a:t>
          </a:r>
        </a:p>
      </dsp:txBody>
      <dsp:txXfrm>
        <a:off x="6116763" y="2182703"/>
        <a:ext cx="3284532" cy="1328217"/>
      </dsp:txXfrm>
    </dsp:sp>
    <dsp:sp modelId="{8E5DFFAC-9CAE-48C2-8273-E6C0FF335CFC}">
      <dsp:nvSpPr>
        <dsp:cNvPr id="0" name=""/>
        <dsp:cNvSpPr/>
      </dsp:nvSpPr>
      <dsp:spPr>
        <a:xfrm>
          <a:off x="5829262" y="844524"/>
          <a:ext cx="3284532" cy="918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l" defTabSz="933450">
            <a:lnSpc>
              <a:spcPct val="90000"/>
            </a:lnSpc>
            <a:spcBef>
              <a:spcPct val="0"/>
            </a:spcBef>
            <a:spcAft>
              <a:spcPct val="35000"/>
            </a:spcAft>
          </a:pPr>
          <a:r>
            <a:rPr lang="es-MX" sz="2100" b="1" kern="1200" cap="none" spc="0" dirty="0">
              <a:ln w="0"/>
              <a:solidFill>
                <a:schemeClr val="tx1"/>
              </a:solidFill>
              <a:effectLst>
                <a:outerShdw blurRad="38100" dist="19050" dir="2700000" algn="tl" rotWithShape="0">
                  <a:schemeClr val="dk1">
                    <a:alpha val="40000"/>
                  </a:schemeClr>
                </a:outerShdw>
              </a:effectLst>
            </a:rPr>
            <a:t>II. Coordinación de gabinetes y proyectos especiales.</a:t>
          </a:r>
        </a:p>
      </dsp:txBody>
      <dsp:txXfrm>
        <a:off x="5829262" y="844524"/>
        <a:ext cx="3284532" cy="91868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558DA-F3F7-4517-B706-545BAD5A69AD}">
      <dsp:nvSpPr>
        <dsp:cNvPr id="0" name=""/>
        <dsp:cNvSpPr/>
      </dsp:nvSpPr>
      <dsp:spPr>
        <a:xfrm>
          <a:off x="1503577" y="3268596"/>
          <a:ext cx="1747225" cy="1500045"/>
        </a:xfrm>
        <a:prstGeom prst="hexagon">
          <a:avLst>
            <a:gd name="adj" fmla="val 25000"/>
            <a:gd name="vf" fmla="val 115470"/>
          </a:avLst>
        </a:prstGeom>
        <a:solidFill>
          <a:schemeClr val="accent5">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es-MX" sz="1700" b="1" kern="1200" dirty="0"/>
            <a:t>Secretaría de gobernación.</a:t>
          </a:r>
        </a:p>
      </dsp:txBody>
      <dsp:txXfrm>
        <a:off x="1774183" y="3500919"/>
        <a:ext cx="1206013" cy="1035399"/>
      </dsp:txXfrm>
    </dsp:sp>
    <dsp:sp modelId="{47CA7E79-019E-4EEC-A537-85B63973DA81}">
      <dsp:nvSpPr>
        <dsp:cNvPr id="0" name=""/>
        <dsp:cNvSpPr/>
      </dsp:nvSpPr>
      <dsp:spPr>
        <a:xfrm>
          <a:off x="1545266" y="3939364"/>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989748B4-31C7-44B1-AD6D-CA0E66DB7BDD}">
      <dsp:nvSpPr>
        <dsp:cNvPr id="0" name=""/>
        <dsp:cNvSpPr/>
      </dsp:nvSpPr>
      <dsp:spPr>
        <a:xfrm>
          <a:off x="0" y="2439319"/>
          <a:ext cx="1747225" cy="1500045"/>
        </a:xfrm>
        <a:prstGeom prst="hexagon">
          <a:avLst>
            <a:gd name="adj" fmla="val 25000"/>
            <a:gd name="vf" fmla="val 11547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0F366156-51D3-4E56-9245-1DB8B042158E}">
      <dsp:nvSpPr>
        <dsp:cNvPr id="0" name=""/>
        <dsp:cNvSpPr/>
      </dsp:nvSpPr>
      <dsp:spPr>
        <a:xfrm>
          <a:off x="1196932" y="3740130"/>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AE9EA7C-7C06-4742-8C86-33F7C4860957}">
      <dsp:nvSpPr>
        <dsp:cNvPr id="0" name=""/>
        <dsp:cNvSpPr/>
      </dsp:nvSpPr>
      <dsp:spPr>
        <a:xfrm>
          <a:off x="3007155" y="2434528"/>
          <a:ext cx="1747225" cy="1500045"/>
        </a:xfrm>
        <a:prstGeom prst="hexagon">
          <a:avLst>
            <a:gd name="adj" fmla="val 25000"/>
            <a:gd name="vf" fmla="val 115470"/>
          </a:avLst>
        </a:prstGeom>
        <a:solidFill>
          <a:schemeClr val="accent5">
            <a:hueOff val="-1572000"/>
            <a:satOff val="-9526"/>
            <a:lumOff val="1176"/>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es-MX" sz="1700" b="1" kern="1200" dirty="0"/>
            <a:t>S. Defensa Nacional.</a:t>
          </a:r>
        </a:p>
      </dsp:txBody>
      <dsp:txXfrm>
        <a:off x="3277761" y="2666851"/>
        <a:ext cx="1206013" cy="1035399"/>
      </dsp:txXfrm>
    </dsp:sp>
    <dsp:sp modelId="{6BA77F8F-FFC0-4CD1-A50D-3F7AF514B8CE}">
      <dsp:nvSpPr>
        <dsp:cNvPr id="0" name=""/>
        <dsp:cNvSpPr/>
      </dsp:nvSpPr>
      <dsp:spPr>
        <a:xfrm>
          <a:off x="4209646" y="3732145"/>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F7BF76F0-4E11-4960-B1D1-972DB5D42FA5}">
      <dsp:nvSpPr>
        <dsp:cNvPr id="0" name=""/>
        <dsp:cNvSpPr/>
      </dsp:nvSpPr>
      <dsp:spPr>
        <a:xfrm>
          <a:off x="4509806" y="3265402"/>
          <a:ext cx="1747225" cy="1500045"/>
        </a:xfrm>
        <a:prstGeom prst="hexagon">
          <a:avLst>
            <a:gd name="adj" fmla="val 25000"/>
            <a:gd name="vf" fmla="val 11547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179F08F1-A08C-4591-8E71-8BF28622D9FC}">
      <dsp:nvSpPr>
        <dsp:cNvPr id="0" name=""/>
        <dsp:cNvSpPr/>
      </dsp:nvSpPr>
      <dsp:spPr>
        <a:xfrm>
          <a:off x="4552421" y="3932976"/>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5EFA85F-449E-40CC-98E6-A40C6E9F6AA7}">
      <dsp:nvSpPr>
        <dsp:cNvPr id="0" name=""/>
        <dsp:cNvSpPr/>
      </dsp:nvSpPr>
      <dsp:spPr>
        <a:xfrm>
          <a:off x="1503577" y="1610042"/>
          <a:ext cx="1747225" cy="1500045"/>
        </a:xfrm>
        <a:prstGeom prst="hexagon">
          <a:avLst>
            <a:gd name="adj" fmla="val 25000"/>
            <a:gd name="vf" fmla="val 115470"/>
          </a:avLst>
        </a:prstGeom>
        <a:solidFill>
          <a:schemeClr val="accent5">
            <a:hueOff val="-3144001"/>
            <a:satOff val="-19053"/>
            <a:lumOff val="2352"/>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es-MX" sz="1700" b="1" kern="1200" dirty="0"/>
            <a:t>S. De Relaciones Exteriores.</a:t>
          </a:r>
        </a:p>
      </dsp:txBody>
      <dsp:txXfrm>
        <a:off x="1774183" y="1842365"/>
        <a:ext cx="1206013" cy="1035399"/>
      </dsp:txXfrm>
    </dsp:sp>
    <dsp:sp modelId="{5926A3F8-EE7F-4E33-B702-79E0958ED28D}">
      <dsp:nvSpPr>
        <dsp:cNvPr id="0" name=""/>
        <dsp:cNvSpPr/>
      </dsp:nvSpPr>
      <dsp:spPr>
        <a:xfrm>
          <a:off x="2700510" y="1638390"/>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E8E9454-E95B-4498-9D33-41399199ABA8}">
      <dsp:nvSpPr>
        <dsp:cNvPr id="0" name=""/>
        <dsp:cNvSpPr/>
      </dsp:nvSpPr>
      <dsp:spPr>
        <a:xfrm>
          <a:off x="3007155" y="775974"/>
          <a:ext cx="1747225" cy="1500045"/>
        </a:xfrm>
        <a:prstGeom prst="hexagon">
          <a:avLst>
            <a:gd name="adj" fmla="val 25000"/>
            <a:gd name="vf" fmla="val 115470"/>
          </a:avLst>
        </a:prstGeom>
        <a:blipFill rotWithShape="1">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968B920-2B43-4549-8EEF-ED63C9B1B8A4}">
      <dsp:nvSpPr>
        <dsp:cNvPr id="0" name=""/>
        <dsp:cNvSpPr/>
      </dsp:nvSpPr>
      <dsp:spPr>
        <a:xfrm>
          <a:off x="3056255" y="1440753"/>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FEB39BF2-83C5-4D27-8639-3275D5DBC223}">
      <dsp:nvSpPr>
        <dsp:cNvPr id="0" name=""/>
        <dsp:cNvSpPr/>
      </dsp:nvSpPr>
      <dsp:spPr>
        <a:xfrm>
          <a:off x="4509806" y="1606848"/>
          <a:ext cx="1747225" cy="1500045"/>
        </a:xfrm>
        <a:prstGeom prst="hexagon">
          <a:avLst>
            <a:gd name="adj" fmla="val 25000"/>
            <a:gd name="vf" fmla="val 115470"/>
          </a:avLst>
        </a:prstGeom>
        <a:solidFill>
          <a:schemeClr val="accent5">
            <a:hueOff val="-4716001"/>
            <a:satOff val="-28579"/>
            <a:lumOff val="3529"/>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es-MX" sz="1700" b="1" kern="1200" dirty="0"/>
            <a:t>S. Marina.</a:t>
          </a:r>
        </a:p>
      </dsp:txBody>
      <dsp:txXfrm>
        <a:off x="4780412" y="1839171"/>
        <a:ext cx="1206013" cy="1035399"/>
      </dsp:txXfrm>
    </dsp:sp>
    <dsp:sp modelId="{38E97AF1-9CA2-4555-9CEC-A5505A2D8269}">
      <dsp:nvSpPr>
        <dsp:cNvPr id="0" name=""/>
        <dsp:cNvSpPr/>
      </dsp:nvSpPr>
      <dsp:spPr>
        <a:xfrm>
          <a:off x="6021721" y="2271627"/>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CEF0822-124A-4424-B292-73AB1370A428}">
      <dsp:nvSpPr>
        <dsp:cNvPr id="0" name=""/>
        <dsp:cNvSpPr/>
      </dsp:nvSpPr>
      <dsp:spPr>
        <a:xfrm>
          <a:off x="6013383" y="2450099"/>
          <a:ext cx="1747225" cy="1500045"/>
        </a:xfrm>
        <a:prstGeom prst="hexagon">
          <a:avLst>
            <a:gd name="adj" fmla="val 25000"/>
            <a:gd name="vf" fmla="val 115470"/>
          </a:avLst>
        </a:prstGeom>
        <a:blipFill rotWithShape="1">
          <a:blip xmlns:r="http://schemas.openxmlformats.org/officeDocument/2006/relationships" r:embed="rId4"/>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CEAD9484-ECBE-4362-B0CC-8E96D1EFAAAC}">
      <dsp:nvSpPr>
        <dsp:cNvPr id="0" name=""/>
        <dsp:cNvSpPr/>
      </dsp:nvSpPr>
      <dsp:spPr>
        <a:xfrm>
          <a:off x="6354305" y="2477249"/>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2E62DEB-3D1E-471F-8EE5-9F63B27F55C0}">
      <dsp:nvSpPr>
        <dsp:cNvPr id="0" name=""/>
        <dsp:cNvSpPr/>
      </dsp:nvSpPr>
      <dsp:spPr>
        <a:xfrm>
          <a:off x="6013383" y="791944"/>
          <a:ext cx="1747225" cy="1500045"/>
        </a:xfrm>
        <a:prstGeom prst="hexagon">
          <a:avLst>
            <a:gd name="adj" fmla="val 25000"/>
            <a:gd name="vf" fmla="val 115470"/>
          </a:avLst>
        </a:prstGeom>
        <a:solidFill>
          <a:schemeClr val="accent5">
            <a:hueOff val="-6288002"/>
            <a:satOff val="-38105"/>
            <a:lumOff val="4705"/>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es-MX" sz="1700" b="1" kern="1200" dirty="0"/>
            <a:t>S. Seguridad Pública </a:t>
          </a:r>
        </a:p>
      </dsp:txBody>
      <dsp:txXfrm>
        <a:off x="6283989" y="1024267"/>
        <a:ext cx="1206013" cy="1035399"/>
      </dsp:txXfrm>
    </dsp:sp>
    <dsp:sp modelId="{25FC22BC-CCB5-4ACF-A3CD-9D9F5067A050}">
      <dsp:nvSpPr>
        <dsp:cNvPr id="0" name=""/>
        <dsp:cNvSpPr/>
      </dsp:nvSpPr>
      <dsp:spPr>
        <a:xfrm>
          <a:off x="7525299" y="1464310"/>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977149D-9184-4464-AD55-1F37D30F3022}">
      <dsp:nvSpPr>
        <dsp:cNvPr id="0" name=""/>
        <dsp:cNvSpPr/>
      </dsp:nvSpPr>
      <dsp:spPr>
        <a:xfrm>
          <a:off x="7516961" y="1628807"/>
          <a:ext cx="1747225" cy="1500045"/>
        </a:xfrm>
        <a:prstGeom prst="hexagon">
          <a:avLst>
            <a:gd name="adj" fmla="val 25000"/>
            <a:gd name="vf" fmla="val 115470"/>
          </a:avLst>
        </a:prstGeom>
        <a:blipFill rotWithShape="1">
          <a:blip xmlns:r="http://schemas.openxmlformats.org/officeDocument/2006/relationships" r:embed="rId5"/>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FDE9519-48E4-4EE4-AD0D-A8DED625CBFE}">
      <dsp:nvSpPr>
        <dsp:cNvPr id="0" name=""/>
        <dsp:cNvSpPr/>
      </dsp:nvSpPr>
      <dsp:spPr>
        <a:xfrm>
          <a:off x="7865294" y="1662346"/>
          <a:ext cx="203812" cy="17567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6C8979-299C-4B52-BF34-4F59EAE6D948}">
      <dsp:nvSpPr>
        <dsp:cNvPr id="0" name=""/>
        <dsp:cNvSpPr/>
      </dsp:nvSpPr>
      <dsp:spPr>
        <a:xfrm>
          <a:off x="971897" y="786717"/>
          <a:ext cx="3884014" cy="3395117"/>
        </a:xfrm>
        <a:prstGeom prst="rightArrow">
          <a:avLst>
            <a:gd name="adj1" fmla="val 70000"/>
            <a:gd name="adj2" fmla="val 50000"/>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20320" bIns="10160" numCol="1" spcCol="1270" anchor="ctr" anchorCtr="0">
          <a:noAutofit/>
        </a:bodyPr>
        <a:lstStyle/>
        <a:p>
          <a:pPr lvl="0" algn="ctr" defTabSz="711200">
            <a:lnSpc>
              <a:spcPct val="90000"/>
            </a:lnSpc>
            <a:spcBef>
              <a:spcPct val="0"/>
            </a:spcBef>
            <a:spcAft>
              <a:spcPct val="35000"/>
            </a:spcAft>
          </a:pPr>
          <a:r>
            <a:rPr lang="es-MX" sz="1600" b="1" kern="1200" dirty="0"/>
            <a:t>Entidades creadas por ley o decreto del congreso de la unión, estos organismo están conformados con personalidad jurídica patrimonios propios.</a:t>
          </a:r>
        </a:p>
      </dsp:txBody>
      <dsp:txXfrm>
        <a:off x="1942901" y="1295985"/>
        <a:ext cx="1893457" cy="2376581"/>
      </dsp:txXfrm>
    </dsp:sp>
    <dsp:sp modelId="{98CB2687-5C13-4D93-9BA0-3495636C47F9}">
      <dsp:nvSpPr>
        <dsp:cNvPr id="0" name=""/>
        <dsp:cNvSpPr/>
      </dsp:nvSpPr>
      <dsp:spPr>
        <a:xfrm>
          <a:off x="893" y="1513272"/>
          <a:ext cx="1942007" cy="1942007"/>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a:t>Organismos descentralizados</a:t>
          </a:r>
          <a:r>
            <a:rPr lang="es-MX" sz="1800" kern="1200" dirty="0"/>
            <a:t>.</a:t>
          </a:r>
        </a:p>
      </dsp:txBody>
      <dsp:txXfrm>
        <a:off x="285293" y="1797672"/>
        <a:ext cx="1373207" cy="1373207"/>
      </dsp:txXfrm>
    </dsp:sp>
    <dsp:sp modelId="{6716ED98-3589-4441-B109-F0DFC6D80AEA}">
      <dsp:nvSpPr>
        <dsp:cNvPr id="0" name=""/>
        <dsp:cNvSpPr/>
      </dsp:nvSpPr>
      <dsp:spPr>
        <a:xfrm>
          <a:off x="5773646" y="562282"/>
          <a:ext cx="4476054" cy="3843986"/>
        </a:xfrm>
        <a:prstGeom prst="rightArrow">
          <a:avLst>
            <a:gd name="adj1" fmla="val 70000"/>
            <a:gd name="adj2" fmla="val 50000"/>
          </a:avLst>
        </a:prstGeom>
        <a:solidFill>
          <a:schemeClr val="accent5">
            <a:tint val="40000"/>
            <a:alpha val="90000"/>
            <a:hueOff val="-6605994"/>
            <a:satOff val="-34828"/>
            <a:lumOff val="-726"/>
            <a:alphaOff val="0"/>
          </a:schemeClr>
        </a:solidFill>
        <a:ln w="9525" cap="rnd" cmpd="sng" algn="ctr">
          <a:solidFill>
            <a:schemeClr val="accent5">
              <a:tint val="40000"/>
              <a:alpha val="90000"/>
              <a:hueOff val="-6605994"/>
              <a:satOff val="-34828"/>
              <a:lumOff val="-726"/>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20320" bIns="101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a:t>Sociedades nacionales de crédito constituidas en los términos de su legislación especifica.</a:t>
          </a:r>
        </a:p>
        <a:p>
          <a:pPr marL="171450" lvl="1" indent="-171450" algn="l" defTabSz="711200">
            <a:lnSpc>
              <a:spcPct val="90000"/>
            </a:lnSpc>
            <a:spcBef>
              <a:spcPct val="0"/>
            </a:spcBef>
            <a:spcAft>
              <a:spcPct val="15000"/>
            </a:spcAft>
            <a:buChar char="••"/>
          </a:pPr>
          <a:r>
            <a:rPr lang="es-MX" sz="1600" b="1" kern="1200" dirty="0"/>
            <a:t>Sociedades de cualquier otra naturaleza incluyendo seguros y finanzas.</a:t>
          </a:r>
        </a:p>
      </dsp:txBody>
      <dsp:txXfrm>
        <a:off x="6892660" y="1138880"/>
        <a:ext cx="2182077" cy="2690790"/>
      </dsp:txXfrm>
    </dsp:sp>
    <dsp:sp modelId="{92B63774-EC4A-4840-952A-37865B59B31E}">
      <dsp:nvSpPr>
        <dsp:cNvPr id="0" name=""/>
        <dsp:cNvSpPr/>
      </dsp:nvSpPr>
      <dsp:spPr>
        <a:xfrm>
          <a:off x="5098662" y="1513272"/>
          <a:ext cx="1942007" cy="1942007"/>
        </a:xfrm>
        <a:prstGeom prst="ellipse">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a:t>Empresas de participación estatal.</a:t>
          </a:r>
        </a:p>
      </dsp:txBody>
      <dsp:txXfrm>
        <a:off x="5383062" y="1797672"/>
        <a:ext cx="1373207" cy="137320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E4988-D557-4521-BA03-B89F15865AE8}">
      <dsp:nvSpPr>
        <dsp:cNvPr id="0" name=""/>
        <dsp:cNvSpPr/>
      </dsp:nvSpPr>
      <dsp:spPr>
        <a:xfrm>
          <a:off x="3891434" y="3013655"/>
          <a:ext cx="545092" cy="2596665"/>
        </a:xfrm>
        <a:custGeom>
          <a:avLst/>
          <a:gdLst/>
          <a:ahLst/>
          <a:cxnLst/>
          <a:rect l="0" t="0" r="0" b="0"/>
          <a:pathLst>
            <a:path>
              <a:moveTo>
                <a:pt x="0" y="0"/>
              </a:moveTo>
              <a:lnTo>
                <a:pt x="272546" y="0"/>
              </a:lnTo>
              <a:lnTo>
                <a:pt x="272546" y="2596665"/>
              </a:lnTo>
              <a:lnTo>
                <a:pt x="545092" y="2596665"/>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097649" y="4245656"/>
        <a:ext cx="132663" cy="132663"/>
      </dsp:txXfrm>
    </dsp:sp>
    <dsp:sp modelId="{3725DEDC-BC23-44AA-85EB-7C1C523B64EC}">
      <dsp:nvSpPr>
        <dsp:cNvPr id="0" name=""/>
        <dsp:cNvSpPr/>
      </dsp:nvSpPr>
      <dsp:spPr>
        <a:xfrm>
          <a:off x="3891434" y="3013655"/>
          <a:ext cx="545092" cy="1557999"/>
        </a:xfrm>
        <a:custGeom>
          <a:avLst/>
          <a:gdLst/>
          <a:ahLst/>
          <a:cxnLst/>
          <a:rect l="0" t="0" r="0" b="0"/>
          <a:pathLst>
            <a:path>
              <a:moveTo>
                <a:pt x="0" y="0"/>
              </a:moveTo>
              <a:lnTo>
                <a:pt x="272546" y="0"/>
              </a:lnTo>
              <a:lnTo>
                <a:pt x="272546" y="1557999"/>
              </a:lnTo>
              <a:lnTo>
                <a:pt x="545092" y="1557999"/>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122715" y="3751390"/>
        <a:ext cx="82530" cy="82530"/>
      </dsp:txXfrm>
    </dsp:sp>
    <dsp:sp modelId="{BD67B3AF-3297-44AF-A566-5F46005A7BDB}">
      <dsp:nvSpPr>
        <dsp:cNvPr id="0" name=""/>
        <dsp:cNvSpPr/>
      </dsp:nvSpPr>
      <dsp:spPr>
        <a:xfrm>
          <a:off x="3891434" y="3013655"/>
          <a:ext cx="545092" cy="519333"/>
        </a:xfrm>
        <a:custGeom>
          <a:avLst/>
          <a:gdLst/>
          <a:ahLst/>
          <a:cxnLst/>
          <a:rect l="0" t="0" r="0" b="0"/>
          <a:pathLst>
            <a:path>
              <a:moveTo>
                <a:pt x="0" y="0"/>
              </a:moveTo>
              <a:lnTo>
                <a:pt x="272546" y="0"/>
              </a:lnTo>
              <a:lnTo>
                <a:pt x="272546" y="519333"/>
              </a:lnTo>
              <a:lnTo>
                <a:pt x="545092" y="519333"/>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145158" y="3254500"/>
        <a:ext cx="37644" cy="37644"/>
      </dsp:txXfrm>
    </dsp:sp>
    <dsp:sp modelId="{EDDA4DE2-E918-4763-8F5B-C6C5CBC2EFBE}">
      <dsp:nvSpPr>
        <dsp:cNvPr id="0" name=""/>
        <dsp:cNvSpPr/>
      </dsp:nvSpPr>
      <dsp:spPr>
        <a:xfrm>
          <a:off x="3891434" y="2494322"/>
          <a:ext cx="545092" cy="519333"/>
        </a:xfrm>
        <a:custGeom>
          <a:avLst/>
          <a:gdLst/>
          <a:ahLst/>
          <a:cxnLst/>
          <a:rect l="0" t="0" r="0" b="0"/>
          <a:pathLst>
            <a:path>
              <a:moveTo>
                <a:pt x="0" y="519333"/>
              </a:moveTo>
              <a:lnTo>
                <a:pt x="272546" y="519333"/>
              </a:lnTo>
              <a:lnTo>
                <a:pt x="272546" y="0"/>
              </a:lnTo>
              <a:lnTo>
                <a:pt x="545092" y="0"/>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145158" y="2735166"/>
        <a:ext cx="37644" cy="37644"/>
      </dsp:txXfrm>
    </dsp:sp>
    <dsp:sp modelId="{A959B204-F2B7-428D-9CD7-332A97DDA545}">
      <dsp:nvSpPr>
        <dsp:cNvPr id="0" name=""/>
        <dsp:cNvSpPr/>
      </dsp:nvSpPr>
      <dsp:spPr>
        <a:xfrm>
          <a:off x="3891434" y="1455655"/>
          <a:ext cx="545092" cy="1557999"/>
        </a:xfrm>
        <a:custGeom>
          <a:avLst/>
          <a:gdLst/>
          <a:ahLst/>
          <a:cxnLst/>
          <a:rect l="0" t="0" r="0" b="0"/>
          <a:pathLst>
            <a:path>
              <a:moveTo>
                <a:pt x="0" y="1557999"/>
              </a:moveTo>
              <a:lnTo>
                <a:pt x="272546" y="1557999"/>
              </a:lnTo>
              <a:lnTo>
                <a:pt x="272546" y="0"/>
              </a:lnTo>
              <a:lnTo>
                <a:pt x="545092" y="0"/>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122715" y="2193390"/>
        <a:ext cx="82530" cy="82530"/>
      </dsp:txXfrm>
    </dsp:sp>
    <dsp:sp modelId="{8F2D917F-F453-41FA-B894-ABA84414EDE9}">
      <dsp:nvSpPr>
        <dsp:cNvPr id="0" name=""/>
        <dsp:cNvSpPr/>
      </dsp:nvSpPr>
      <dsp:spPr>
        <a:xfrm>
          <a:off x="3891434" y="416989"/>
          <a:ext cx="545092" cy="2596665"/>
        </a:xfrm>
        <a:custGeom>
          <a:avLst/>
          <a:gdLst/>
          <a:ahLst/>
          <a:cxnLst/>
          <a:rect l="0" t="0" r="0" b="0"/>
          <a:pathLst>
            <a:path>
              <a:moveTo>
                <a:pt x="0" y="2596665"/>
              </a:moveTo>
              <a:lnTo>
                <a:pt x="272546" y="2596665"/>
              </a:lnTo>
              <a:lnTo>
                <a:pt x="272546" y="0"/>
              </a:lnTo>
              <a:lnTo>
                <a:pt x="545092" y="0"/>
              </a:lnTo>
            </a:path>
          </a:pathLst>
        </a:custGeom>
        <a:noFill/>
        <a:ln w="19050" cap="rnd"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b="1" kern="1200"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4097649" y="1648990"/>
        <a:ext cx="132663" cy="132663"/>
      </dsp:txXfrm>
    </dsp:sp>
    <dsp:sp modelId="{EF4B1E9F-844C-4B72-B866-1FD47CDE51A8}">
      <dsp:nvSpPr>
        <dsp:cNvPr id="0" name=""/>
        <dsp:cNvSpPr/>
      </dsp:nvSpPr>
      <dsp:spPr>
        <a:xfrm rot="16200000">
          <a:off x="1289302" y="2598188"/>
          <a:ext cx="4373332" cy="830933"/>
        </a:xfrm>
        <a:prstGeom prst="rect">
          <a:avLst/>
        </a:prstGeom>
        <a:gradFill rotWithShape="0">
          <a:gsLst>
            <a:gs pos="0">
              <a:schemeClr val="accent5">
                <a:shade val="60000"/>
                <a:hueOff val="0"/>
                <a:satOff val="0"/>
                <a:lumOff val="0"/>
                <a:alphaOff val="0"/>
                <a:tint val="98000"/>
                <a:lumMod val="100000"/>
              </a:schemeClr>
            </a:gs>
            <a:gs pos="100000">
              <a:schemeClr val="accent5">
                <a:shade val="60000"/>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r>
            <a:rPr lang="es-MX" sz="5400" b="1" kern="1200" cap="none" spc="0">
              <a:ln w="10160">
                <a:prstDash val="solid"/>
              </a:ln>
              <a:effectLst>
                <a:outerShdw blurRad="38100" dist="22860" dir="5400000" algn="tl" rotWithShape="0">
                  <a:srgbClr val="000000">
                    <a:alpha val="30000"/>
                  </a:srgbClr>
                </a:outerShdw>
              </a:effectLst>
            </a:rPr>
            <a:t>Se subdivide.</a:t>
          </a:r>
          <a:endParaRPr lang="es-MX" sz="5400" b="1" kern="1200" cap="none" spc="0" dirty="0">
            <a:ln w="10160">
              <a:prstDash val="solid"/>
            </a:ln>
            <a:effectLst>
              <a:outerShdw blurRad="38100" dist="22860" dir="5400000" algn="tl" rotWithShape="0">
                <a:srgbClr val="000000">
                  <a:alpha val="30000"/>
                </a:srgbClr>
              </a:outerShdw>
            </a:effectLst>
          </a:endParaRPr>
        </a:p>
      </dsp:txBody>
      <dsp:txXfrm>
        <a:off x="1289302" y="2598188"/>
        <a:ext cx="4373332" cy="830933"/>
      </dsp:txXfrm>
    </dsp:sp>
    <dsp:sp modelId="{CE7035CF-142A-4EB3-AB81-3679BC78A122}">
      <dsp:nvSpPr>
        <dsp:cNvPr id="0" name=""/>
        <dsp:cNvSpPr/>
      </dsp:nvSpPr>
      <dsp:spPr>
        <a:xfrm>
          <a:off x="4436526" y="1523"/>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Agropecuaria .-Desarrollo de agricultura, ganadería, pesca.</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1523"/>
        <a:ext cx="2725460" cy="830933"/>
      </dsp:txXfrm>
    </dsp:sp>
    <dsp:sp modelId="{16CC706D-53EF-408E-85B3-5F718101955E}">
      <dsp:nvSpPr>
        <dsp:cNvPr id="0" name=""/>
        <dsp:cNvSpPr/>
      </dsp:nvSpPr>
      <dsp:spPr>
        <a:xfrm>
          <a:off x="4436526" y="1040189"/>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Industrial.- desarrollo de aspectos tecnológicos y sustentabilidad ecológica</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1040189"/>
        <a:ext cx="2725460" cy="830933"/>
      </dsp:txXfrm>
    </dsp:sp>
    <dsp:sp modelId="{45170A57-B37A-4D76-B24C-F85C56951BEA}">
      <dsp:nvSpPr>
        <dsp:cNvPr id="0" name=""/>
        <dsp:cNvSpPr/>
      </dsp:nvSpPr>
      <dsp:spPr>
        <a:xfrm>
          <a:off x="4436526" y="2078855"/>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Servicios.- Desarrollo sustentable del sector servicios.</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2078855"/>
        <a:ext cx="2725460" cy="830933"/>
      </dsp:txXfrm>
    </dsp:sp>
    <dsp:sp modelId="{AA926752-3048-4A02-9209-32ED8E9434D2}">
      <dsp:nvSpPr>
        <dsp:cNvPr id="0" name=""/>
        <dsp:cNvSpPr/>
      </dsp:nvSpPr>
      <dsp:spPr>
        <a:xfrm>
          <a:off x="4436526" y="3117522"/>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Financiera.- Elabora el gasto publico, P. bancaria, monetaria, crediticia y fiscal.</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3117522"/>
        <a:ext cx="2725460" cy="830933"/>
      </dsp:txXfrm>
    </dsp:sp>
    <dsp:sp modelId="{7E7539DE-87DB-4894-885D-368D66BE7009}">
      <dsp:nvSpPr>
        <dsp:cNvPr id="0" name=""/>
        <dsp:cNvSpPr/>
      </dsp:nvSpPr>
      <dsp:spPr>
        <a:xfrm>
          <a:off x="4436526" y="4156188"/>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Económica exterior.- P. de comercio exterior, turismo, endeudamiento.</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4156188"/>
        <a:ext cx="2725460" cy="830933"/>
      </dsp:txXfrm>
    </dsp:sp>
    <dsp:sp modelId="{465E2A8F-C4D1-4799-88C0-91C237039F45}">
      <dsp:nvSpPr>
        <dsp:cNvPr id="0" name=""/>
        <dsp:cNvSpPr/>
      </dsp:nvSpPr>
      <dsp:spPr>
        <a:xfrm>
          <a:off x="4436526" y="5194854"/>
          <a:ext cx="2725460" cy="830933"/>
        </a:xfrm>
        <a:prstGeom prst="rect">
          <a:avLst/>
        </a:prstGeom>
        <a:gradFill rotWithShape="0">
          <a:gsLst>
            <a:gs pos="0">
              <a:schemeClr val="accent5">
                <a:shade val="80000"/>
                <a:hueOff val="0"/>
                <a:satOff val="0"/>
                <a:lumOff val="0"/>
                <a:alphaOff val="0"/>
                <a:tint val="98000"/>
                <a:lumMod val="100000"/>
              </a:schemeClr>
            </a:gs>
            <a:gs pos="100000">
              <a:schemeClr val="accent5">
                <a:shade val="80000"/>
                <a:hueOff val="0"/>
                <a:satOff val="0"/>
                <a:lumOff val="0"/>
                <a:alphaOff val="0"/>
                <a:shade val="88000"/>
                <a:lumMod val="88000"/>
              </a:schemeClr>
            </a:gs>
          </a:gsLst>
          <a:lin ang="54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b="1" kern="1200" cap="none" spc="0">
              <a:ln w="10160">
                <a:prstDash val="solid"/>
              </a:ln>
              <a:effectLst>
                <a:outerShdw blurRad="38100" dist="22860" dir="5400000" algn="tl" rotWithShape="0">
                  <a:srgbClr val="000000">
                    <a:alpha val="30000"/>
                  </a:srgbClr>
                </a:outerShdw>
              </a:effectLst>
            </a:rPr>
            <a:t>P. De empleo, salarial, antiinflacionaria, ecológica y cambiaria.</a:t>
          </a:r>
          <a:endParaRPr lang="es-MX" sz="1700" b="1" kern="1200" cap="none" spc="0" dirty="0">
            <a:ln w="10160">
              <a:prstDash val="solid"/>
            </a:ln>
            <a:effectLst>
              <a:outerShdw blurRad="38100" dist="22860" dir="5400000" algn="tl" rotWithShape="0">
                <a:srgbClr val="000000">
                  <a:alpha val="30000"/>
                </a:srgbClr>
              </a:outerShdw>
            </a:effectLst>
          </a:endParaRPr>
        </a:p>
      </dsp:txBody>
      <dsp:txXfrm>
        <a:off x="4436526" y="5194854"/>
        <a:ext cx="2725460" cy="83093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5CFF80-9F92-4C46-AEAB-EA9FCE3BCC52}">
      <dsp:nvSpPr>
        <dsp:cNvPr id="0" name=""/>
        <dsp:cNvSpPr/>
      </dsp:nvSpPr>
      <dsp:spPr>
        <a:xfrm>
          <a:off x="0" y="28278"/>
          <a:ext cx="10131425" cy="83947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eaLnBrk="1" latinLnBrk="0" hangingPunct="1">
            <a:lnSpc>
              <a:spcPct val="90000"/>
            </a:lnSpc>
            <a:spcBef>
              <a:spcPct val="0"/>
            </a:spcBef>
            <a:spcAft>
              <a:spcPct val="35000"/>
            </a:spcAft>
            <a:buClr>
              <a:schemeClr val="tx1"/>
            </a:buClr>
            <a:buSzPct val="100000"/>
            <a:buFont typeface="Arial" panose="020B0604020202020204" pitchFamily="34" charset="0"/>
            <a:buChar char="•"/>
          </a:pPr>
          <a:r>
            <a:rPr lang="es-ES" sz="3500" b="1" kern="1200" dirty="0"/>
            <a:t>Principales características de la política fiscal </a:t>
          </a:r>
          <a:endParaRPr lang="es-MX" sz="3500" kern="1200" dirty="0"/>
        </a:p>
      </dsp:txBody>
      <dsp:txXfrm>
        <a:off x="40980" y="69258"/>
        <a:ext cx="10049465" cy="757514"/>
      </dsp:txXfrm>
    </dsp:sp>
    <dsp:sp modelId="{38981CB4-0D7B-46ED-895F-F23421802E54}">
      <dsp:nvSpPr>
        <dsp:cNvPr id="0" name=""/>
        <dsp:cNvSpPr/>
      </dsp:nvSpPr>
      <dsp:spPr>
        <a:xfrm>
          <a:off x="0" y="867753"/>
          <a:ext cx="10131425" cy="2753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44450" rIns="248920" bIns="44450" numCol="1" spcCol="1270" anchor="t" anchorCtr="0">
          <a:noAutofit/>
        </a:bodyPr>
        <a:lstStyle/>
        <a:p>
          <a:pPr marL="228600" lvl="1" indent="-228600" algn="l" defTabSz="1200150" rtl="0" eaLnBrk="1" latinLnBrk="0" hangingPunct="1">
            <a:lnSpc>
              <a:spcPct val="90000"/>
            </a:lnSpc>
            <a:spcBef>
              <a:spcPct val="0"/>
            </a:spcBef>
            <a:spcAft>
              <a:spcPct val="20000"/>
            </a:spcAft>
            <a:buClr>
              <a:schemeClr val="tx1"/>
            </a:buClr>
            <a:buSzPct val="100000"/>
            <a:buFont typeface="Arial" panose="020B0604020202020204" pitchFamily="34" charset="0"/>
            <a:buChar char="••"/>
          </a:pPr>
          <a:r>
            <a:rPr lang="es-MX" sz="2700" b="1" kern="1200" dirty="0"/>
            <a:t>La política fiscal se puede entender como un conjunto de medidas relativas al régimen tributario, al gasto público, al endeudamiento público, a las situaciones financieras de la economía y al manejo por parte de los organismos públicos, tanto centrales como paraestatales y en todo el ámbito nacional y en lo referente a todos los niveles de gobierno (federal, estatal y municipal). </a:t>
          </a:r>
          <a:endParaRPr lang="es-MX" sz="2700" kern="1200" dirty="0"/>
        </a:p>
      </dsp:txBody>
      <dsp:txXfrm>
        <a:off x="0" y="867753"/>
        <a:ext cx="10131425" cy="27531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D802A-CD74-4407-A032-4AC611EE19F1}">
      <dsp:nvSpPr>
        <dsp:cNvPr id="0" name=""/>
        <dsp:cNvSpPr/>
      </dsp:nvSpPr>
      <dsp:spPr>
        <a:xfrm>
          <a:off x="124603" y="0"/>
          <a:ext cx="10282491" cy="6426556"/>
        </a:xfrm>
        <a:prstGeom prst="swooshArrow">
          <a:avLst>
            <a:gd name="adj1" fmla="val 25000"/>
            <a:gd name="adj2" fmla="val 25000"/>
          </a:avLst>
        </a:prstGeom>
        <a:gradFill rotWithShape="0">
          <a:gsLst>
            <a:gs pos="0">
              <a:schemeClr val="accent5">
                <a:tint val="40000"/>
                <a:hueOff val="0"/>
                <a:satOff val="0"/>
                <a:lumOff val="0"/>
                <a:alphaOff val="0"/>
                <a:tint val="98000"/>
                <a:lumMod val="100000"/>
              </a:schemeClr>
            </a:gs>
            <a:gs pos="100000">
              <a:schemeClr val="accent5">
                <a:tint val="40000"/>
                <a:hueOff val="0"/>
                <a:satOff val="0"/>
                <a:lumOff val="0"/>
                <a:alphaOff val="0"/>
                <a:shade val="88000"/>
                <a:lumMod val="88000"/>
              </a:schemeClr>
            </a:gs>
          </a:gsLst>
          <a:lin ang="540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6EE58F1-7BD0-4DBB-B50D-31BB012CF998}">
      <dsp:nvSpPr>
        <dsp:cNvPr id="0" name=""/>
        <dsp:cNvSpPr/>
      </dsp:nvSpPr>
      <dsp:spPr>
        <a:xfrm>
          <a:off x="1137428" y="4778787"/>
          <a:ext cx="236497" cy="236497"/>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4A242FA-098E-4EAA-87A8-F100AFC92AE0}">
      <dsp:nvSpPr>
        <dsp:cNvPr id="0" name=""/>
        <dsp:cNvSpPr/>
      </dsp:nvSpPr>
      <dsp:spPr>
        <a:xfrm>
          <a:off x="1255677" y="4897036"/>
          <a:ext cx="1758305" cy="1529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5" tIns="0" rIns="0" bIns="0" numCol="1" spcCol="1270" anchor="t" anchorCtr="0">
          <a:noAutofit/>
        </a:bodyPr>
        <a:lstStyle/>
        <a:p>
          <a:pPr lvl="0" algn="l" defTabSz="711200">
            <a:lnSpc>
              <a:spcPct val="90000"/>
            </a:lnSpc>
            <a:spcBef>
              <a:spcPct val="0"/>
            </a:spcBef>
            <a:spcAft>
              <a:spcPct val="35000"/>
            </a:spcAft>
          </a:pPr>
          <a:r>
            <a:rPr lang="es-ES" sz="1600" b="1" kern="1200" cap="none" spc="0" dirty="0">
              <a:ln w="0"/>
              <a:effectLst>
                <a:outerShdw blurRad="38100" dist="38100" dir="2700000" algn="tl">
                  <a:srgbClr val="000000">
                    <a:alpha val="43137"/>
                  </a:srgbClr>
                </a:outerShdw>
              </a:effectLst>
            </a:rPr>
            <a:t>Siglo XVIII, se limito el poder de los monarcas para tener mayor libertad de acción en empresas económicas.</a:t>
          </a:r>
          <a:endParaRPr lang="es-MX" sz="1600" b="1" kern="1200" cap="none" spc="0" dirty="0">
            <a:ln w="0"/>
            <a:effectLst>
              <a:outerShdw blurRad="38100" dist="38100" dir="2700000" algn="tl">
                <a:srgbClr val="000000">
                  <a:alpha val="43137"/>
                </a:srgbClr>
              </a:outerShdw>
            </a:effectLst>
          </a:endParaRPr>
        </a:p>
      </dsp:txBody>
      <dsp:txXfrm>
        <a:off x="1255677" y="4897036"/>
        <a:ext cx="1758305" cy="1529520"/>
      </dsp:txXfrm>
    </dsp:sp>
    <dsp:sp modelId="{36A75D7E-6C45-4637-A811-82F7DA16440A}">
      <dsp:nvSpPr>
        <dsp:cNvPr id="0" name=""/>
        <dsp:cNvSpPr/>
      </dsp:nvSpPr>
      <dsp:spPr>
        <a:xfrm>
          <a:off x="2808333" y="3283970"/>
          <a:ext cx="411299" cy="411299"/>
        </a:xfrm>
        <a:prstGeom prst="ellipse">
          <a:avLst/>
        </a:prstGeom>
        <a:gradFill rotWithShape="0">
          <a:gsLst>
            <a:gs pos="0">
              <a:schemeClr val="accent5">
                <a:hueOff val="-2096001"/>
                <a:satOff val="-12702"/>
                <a:lumOff val="1568"/>
                <a:alphaOff val="0"/>
                <a:tint val="98000"/>
                <a:lumMod val="100000"/>
              </a:schemeClr>
            </a:gs>
            <a:gs pos="100000">
              <a:schemeClr val="accent5">
                <a:hueOff val="-2096001"/>
                <a:satOff val="-12702"/>
                <a:lumOff val="1568"/>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FD14D9E-14B2-4000-84E3-2A29A240E432}">
      <dsp:nvSpPr>
        <dsp:cNvPr id="0" name=""/>
        <dsp:cNvSpPr/>
      </dsp:nvSpPr>
      <dsp:spPr>
        <a:xfrm>
          <a:off x="3013983" y="3489620"/>
          <a:ext cx="2159323" cy="29369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39" tIns="0" rIns="0" bIns="0" numCol="1" spcCol="1270" anchor="t" anchorCtr="0">
          <a:noAutofit/>
        </a:bodyPr>
        <a:lstStyle/>
        <a:p>
          <a:pPr lvl="0" algn="l" defTabSz="800100">
            <a:lnSpc>
              <a:spcPct val="90000"/>
            </a:lnSpc>
            <a:spcBef>
              <a:spcPct val="0"/>
            </a:spcBef>
            <a:spcAft>
              <a:spcPct val="35000"/>
            </a:spcAft>
          </a:pPr>
          <a:r>
            <a:rPr lang="es-ES" sz="1800" b="1" kern="1200" cap="none" spc="0" dirty="0">
              <a:ln w="0"/>
              <a:effectLst>
                <a:outerShdw blurRad="38100" dist="38100" dir="2700000" algn="tl">
                  <a:srgbClr val="000000">
                    <a:alpha val="43137"/>
                  </a:srgbClr>
                </a:outerShdw>
              </a:effectLst>
            </a:rPr>
            <a:t>John Locke, Jean Rousseau y de Charles-Louis de </a:t>
          </a:r>
          <a:r>
            <a:rPr lang="es-ES" sz="1800" b="1" kern="1200" cap="none" spc="0" dirty="0" err="1">
              <a:ln w="0"/>
              <a:effectLst>
                <a:outerShdw blurRad="38100" dist="38100" dir="2700000" algn="tl">
                  <a:srgbClr val="000000">
                    <a:alpha val="43137"/>
                  </a:srgbClr>
                </a:outerShdw>
              </a:effectLst>
            </a:rPr>
            <a:t>Secondat</a:t>
          </a:r>
          <a:r>
            <a:rPr lang="es-ES" sz="1800" b="1" kern="1200" cap="none" spc="0" dirty="0">
              <a:ln w="0"/>
              <a:effectLst>
                <a:outerShdw blurRad="38100" dist="38100" dir="2700000" algn="tl">
                  <a:srgbClr val="000000">
                    <a:alpha val="43137"/>
                  </a:srgbClr>
                </a:outerShdw>
              </a:effectLst>
            </a:rPr>
            <a:t>, Barón de Montesquieu, consideraron al pueblo como soberano y a los gobernantes como sus representantes.</a:t>
          </a:r>
          <a:endParaRPr lang="es-MX" sz="1800" b="1" kern="1200" cap="none" spc="0" dirty="0">
            <a:ln w="0"/>
            <a:effectLst>
              <a:outerShdw blurRad="38100" dist="38100" dir="2700000" algn="tl">
                <a:srgbClr val="000000">
                  <a:alpha val="43137"/>
                </a:srgbClr>
              </a:outerShdw>
            </a:effectLst>
          </a:endParaRPr>
        </a:p>
      </dsp:txBody>
      <dsp:txXfrm>
        <a:off x="3013983" y="3489620"/>
        <a:ext cx="2159323" cy="2936936"/>
      </dsp:txXfrm>
    </dsp:sp>
    <dsp:sp modelId="{5801D0D1-C582-4F90-B7D3-AAB4CA51D055}">
      <dsp:nvSpPr>
        <dsp:cNvPr id="0" name=""/>
        <dsp:cNvSpPr/>
      </dsp:nvSpPr>
      <dsp:spPr>
        <a:xfrm>
          <a:off x="4941950" y="2182458"/>
          <a:ext cx="544972" cy="544972"/>
        </a:xfrm>
        <a:prstGeom prst="ellipse">
          <a:avLst/>
        </a:prstGeom>
        <a:gradFill rotWithShape="0">
          <a:gsLst>
            <a:gs pos="0">
              <a:schemeClr val="accent5">
                <a:hueOff val="-4192001"/>
                <a:satOff val="-25403"/>
                <a:lumOff val="3137"/>
                <a:alphaOff val="0"/>
                <a:tint val="98000"/>
                <a:lumMod val="100000"/>
              </a:schemeClr>
            </a:gs>
            <a:gs pos="100000">
              <a:schemeClr val="accent5">
                <a:hueOff val="-4192001"/>
                <a:satOff val="-25403"/>
                <a:lumOff val="3137"/>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14CF77B-7A54-4440-94F1-2AE812FAAA39}">
      <dsp:nvSpPr>
        <dsp:cNvPr id="0" name=""/>
        <dsp:cNvSpPr/>
      </dsp:nvSpPr>
      <dsp:spPr>
        <a:xfrm>
          <a:off x="5214436" y="2454944"/>
          <a:ext cx="2159323" cy="3971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769" tIns="0" rIns="0" bIns="0" numCol="1" spcCol="1270" anchor="t" anchorCtr="0">
          <a:noAutofit/>
        </a:bodyPr>
        <a:lstStyle/>
        <a:p>
          <a:pPr lvl="0" algn="l" defTabSz="889000">
            <a:lnSpc>
              <a:spcPct val="90000"/>
            </a:lnSpc>
            <a:spcBef>
              <a:spcPct val="0"/>
            </a:spcBef>
            <a:spcAft>
              <a:spcPct val="35000"/>
            </a:spcAft>
          </a:pPr>
          <a:r>
            <a:rPr lang="es-ES" sz="2000" b="1" kern="1200" cap="none" spc="0" dirty="0">
              <a:ln w="0"/>
              <a:effectLst>
                <a:outerShdw blurRad="38100" dist="38100" dir="2700000" algn="tl">
                  <a:srgbClr val="000000">
                    <a:alpha val="43137"/>
                  </a:srgbClr>
                </a:outerShdw>
              </a:effectLst>
            </a:rPr>
            <a:t>El barón de Montesquieu elaboro la teoría de división de poderes legislativo, ejecutivo y judicial.</a:t>
          </a:r>
          <a:endParaRPr lang="es-MX" sz="2000" b="1" kern="1200" cap="none" spc="0" dirty="0">
            <a:ln w="0"/>
            <a:effectLst>
              <a:outerShdw blurRad="38100" dist="38100" dir="2700000" algn="tl">
                <a:srgbClr val="000000">
                  <a:alpha val="43137"/>
                </a:srgbClr>
              </a:outerShdw>
            </a:effectLst>
          </a:endParaRPr>
        </a:p>
      </dsp:txBody>
      <dsp:txXfrm>
        <a:off x="5214436" y="2454944"/>
        <a:ext cx="2159323" cy="3971612"/>
      </dsp:txXfrm>
    </dsp:sp>
    <dsp:sp modelId="{A2DDE905-EC01-47B6-9842-9ADE99D1E4F7}">
      <dsp:nvSpPr>
        <dsp:cNvPr id="0" name=""/>
        <dsp:cNvSpPr/>
      </dsp:nvSpPr>
      <dsp:spPr>
        <a:xfrm>
          <a:off x="7265793" y="1453687"/>
          <a:ext cx="730056" cy="730056"/>
        </a:xfrm>
        <a:prstGeom prst="ellipse">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B9A2E2F-40D0-48D5-A1EE-77B990A3E2AE}">
      <dsp:nvSpPr>
        <dsp:cNvPr id="0" name=""/>
        <dsp:cNvSpPr/>
      </dsp:nvSpPr>
      <dsp:spPr>
        <a:xfrm>
          <a:off x="7630821" y="1818715"/>
          <a:ext cx="2159323" cy="4607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6842" tIns="0" rIns="0" bIns="0" numCol="1" spcCol="1270" anchor="t" anchorCtr="0">
          <a:noAutofit/>
        </a:bodyPr>
        <a:lstStyle/>
        <a:p>
          <a:pPr lvl="0" algn="l" defTabSz="889000">
            <a:lnSpc>
              <a:spcPct val="90000"/>
            </a:lnSpc>
            <a:spcBef>
              <a:spcPct val="0"/>
            </a:spcBef>
            <a:spcAft>
              <a:spcPct val="35000"/>
            </a:spcAft>
          </a:pPr>
          <a:r>
            <a:rPr lang="es-ES" sz="2000" b="1" kern="1200" cap="none" spc="0" dirty="0">
              <a:ln w="0"/>
              <a:effectLst>
                <a:outerShdw blurRad="38100" dist="38100" dir="2700000" algn="tl">
                  <a:srgbClr val="000000">
                    <a:alpha val="43137"/>
                  </a:srgbClr>
                </a:outerShdw>
              </a:effectLst>
            </a:rPr>
            <a:t>Rousseau fundo la ideología de la democracia moderna</a:t>
          </a:r>
          <a:r>
            <a:rPr lang="es-ES" sz="1600" b="1" kern="1200" cap="none" spc="0" dirty="0">
              <a:ln w="0"/>
              <a:effectLst>
                <a:outerShdw blurRad="38100" dist="38100" dir="2700000" algn="tl">
                  <a:srgbClr val="000000">
                    <a:alpha val="43137"/>
                  </a:srgbClr>
                </a:outerShdw>
              </a:effectLst>
            </a:rPr>
            <a:t>.</a:t>
          </a:r>
          <a:endParaRPr lang="es-MX" sz="1600" b="1" kern="1200" cap="none" spc="0" dirty="0">
            <a:ln w="0"/>
            <a:effectLst>
              <a:outerShdw blurRad="38100" dist="38100" dir="2700000" algn="tl">
                <a:srgbClr val="000000">
                  <a:alpha val="43137"/>
                </a:srgbClr>
              </a:outerShdw>
            </a:effectLst>
          </a:endParaRPr>
        </a:p>
      </dsp:txBody>
      <dsp:txXfrm>
        <a:off x="7630821" y="1818715"/>
        <a:ext cx="2159323" cy="460784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45D38-2A3B-4AB7-BB78-636DFBE5F606}">
      <dsp:nvSpPr>
        <dsp:cNvPr id="0" name=""/>
        <dsp:cNvSpPr/>
      </dsp:nvSpPr>
      <dsp:spPr>
        <a:xfrm>
          <a:off x="759856" y="0"/>
          <a:ext cx="8611711" cy="498412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8399A0-74E5-40E2-B322-58E4E45D3237}">
      <dsp:nvSpPr>
        <dsp:cNvPr id="0" name=""/>
        <dsp:cNvSpPr/>
      </dsp:nvSpPr>
      <dsp:spPr>
        <a:xfrm>
          <a:off x="5070" y="1495237"/>
          <a:ext cx="2438863" cy="199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eaLnBrk="1" latinLnBrk="0" hangingPunct="1">
            <a:lnSpc>
              <a:spcPct val="90000"/>
            </a:lnSpc>
            <a:spcBef>
              <a:spcPct val="0"/>
            </a:spcBef>
            <a:spcAft>
              <a:spcPct val="35000"/>
            </a:spcAft>
            <a:buClr>
              <a:schemeClr val="tx1"/>
            </a:buClr>
            <a:buSzPct val="100000"/>
            <a:buFont typeface="Arial" panose="020B0604020202020204" pitchFamily="34" charset="0"/>
            <a:buChar char="•"/>
          </a:pPr>
          <a:r>
            <a:rPr lang="es-MX" sz="1700" b="1" kern="1200"/>
            <a:t>Es el instrumento de desarrollo para crear el ahorro público suficiente para incentivar el nivel de inversión pública nacional. </a:t>
          </a:r>
          <a:endParaRPr lang="es-MX" sz="1700" kern="1200"/>
        </a:p>
      </dsp:txBody>
      <dsp:txXfrm>
        <a:off x="102392" y="1592559"/>
        <a:ext cx="2244219" cy="1799005"/>
      </dsp:txXfrm>
    </dsp:sp>
    <dsp:sp modelId="{495B57CE-BF40-4D0A-8361-46C7C9EF2097}">
      <dsp:nvSpPr>
        <dsp:cNvPr id="0" name=""/>
        <dsp:cNvSpPr/>
      </dsp:nvSpPr>
      <dsp:spPr>
        <a:xfrm>
          <a:off x="2565877" y="1495237"/>
          <a:ext cx="2438863" cy="199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eaLnBrk="1" latinLnBrk="0" hangingPunct="1">
            <a:lnSpc>
              <a:spcPct val="90000"/>
            </a:lnSpc>
            <a:spcBef>
              <a:spcPct val="0"/>
            </a:spcBef>
            <a:spcAft>
              <a:spcPct val="35000"/>
            </a:spcAft>
          </a:pPr>
          <a:r>
            <a:rPr lang="es-MX" sz="1700" b="1" kern="1200"/>
            <a:t>Absorber de la economía privada (por los medios más equitativos) los ingresos suficientes para hacer frente a sus necesidades de gasto. </a:t>
          </a:r>
          <a:endParaRPr lang="es-MX" sz="1700" kern="1200"/>
        </a:p>
      </dsp:txBody>
      <dsp:txXfrm>
        <a:off x="2663199" y="1592559"/>
        <a:ext cx="2244219" cy="1799005"/>
      </dsp:txXfrm>
    </dsp:sp>
    <dsp:sp modelId="{832DD35D-2304-4FFE-A128-F4C3618E85D2}">
      <dsp:nvSpPr>
        <dsp:cNvPr id="0" name=""/>
        <dsp:cNvSpPr/>
      </dsp:nvSpPr>
      <dsp:spPr>
        <a:xfrm>
          <a:off x="5126684" y="1495237"/>
          <a:ext cx="2438863" cy="199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eaLnBrk="1" latinLnBrk="0" hangingPunct="1">
            <a:lnSpc>
              <a:spcPct val="90000"/>
            </a:lnSpc>
            <a:spcBef>
              <a:spcPct val="0"/>
            </a:spcBef>
            <a:spcAft>
              <a:spcPct val="35000"/>
            </a:spcAft>
          </a:pPr>
          <a:r>
            <a:rPr lang="es-MX" sz="1700" b="1" kern="1200"/>
            <a:t>Estabilización de la economía, a través del control de precios, del control financiero, para crear las condiciones necesarias para el desarrollo económico. </a:t>
          </a:r>
          <a:endParaRPr lang="es-MX" sz="1700" kern="1200"/>
        </a:p>
      </dsp:txBody>
      <dsp:txXfrm>
        <a:off x="5224006" y="1592559"/>
        <a:ext cx="2244219" cy="1799005"/>
      </dsp:txXfrm>
    </dsp:sp>
    <dsp:sp modelId="{D92F4021-A2F5-4C20-AEB4-E4870D15BD36}">
      <dsp:nvSpPr>
        <dsp:cNvPr id="0" name=""/>
        <dsp:cNvSpPr/>
      </dsp:nvSpPr>
      <dsp:spPr>
        <a:xfrm>
          <a:off x="7687490" y="1495237"/>
          <a:ext cx="2438863" cy="199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eaLnBrk="1" latinLnBrk="0" hangingPunct="1">
            <a:lnSpc>
              <a:spcPct val="90000"/>
            </a:lnSpc>
            <a:spcBef>
              <a:spcPct val="0"/>
            </a:spcBef>
            <a:spcAft>
              <a:spcPct val="35000"/>
            </a:spcAft>
          </a:pPr>
          <a:r>
            <a:rPr lang="es-MX" sz="1700" b="1" kern="1200"/>
            <a:t>Redistribución del ingreso. </a:t>
          </a:r>
          <a:endParaRPr lang="es-MX" sz="1700" kern="1200"/>
        </a:p>
      </dsp:txBody>
      <dsp:txXfrm>
        <a:off x="7784812" y="1592559"/>
        <a:ext cx="2244219" cy="179900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CA56B7-A613-45AE-81A8-54F714DC9B5A}">
      <dsp:nvSpPr>
        <dsp:cNvPr id="0" name=""/>
        <dsp:cNvSpPr/>
      </dsp:nvSpPr>
      <dsp:spPr>
        <a:xfrm rot="5400000">
          <a:off x="-820364" y="820364"/>
          <a:ext cx="5469099" cy="3828369"/>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b="1" kern="1200" dirty="0"/>
            <a:t>Para poder lograr los objetivos anteriores la política fiscal se vale de los siguientes instrumentos: </a:t>
          </a:r>
          <a:endParaRPr lang="es-ES" sz="2600" kern="1200" dirty="0"/>
        </a:p>
      </dsp:txBody>
      <dsp:txXfrm rot="-5400000">
        <a:off x="2" y="1914184"/>
        <a:ext cx="3828369" cy="1640730"/>
      </dsp:txXfrm>
    </dsp:sp>
    <dsp:sp modelId="{0070B8C0-7857-4D50-940E-0D0EC3C1D7E0}">
      <dsp:nvSpPr>
        <dsp:cNvPr id="0" name=""/>
        <dsp:cNvSpPr/>
      </dsp:nvSpPr>
      <dsp:spPr>
        <a:xfrm rot="5400000">
          <a:off x="5044449" y="-1216080"/>
          <a:ext cx="3554914" cy="5987074"/>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MX" sz="2900" b="1" kern="1200" dirty="0"/>
            <a:t>La política tributaria. </a:t>
          </a:r>
          <a:endParaRPr lang="es-ES" sz="2900" kern="1200" dirty="0"/>
        </a:p>
        <a:p>
          <a:pPr marL="285750" lvl="1" indent="-285750" algn="l" defTabSz="1289050">
            <a:lnSpc>
              <a:spcPct val="90000"/>
            </a:lnSpc>
            <a:spcBef>
              <a:spcPct val="0"/>
            </a:spcBef>
            <a:spcAft>
              <a:spcPct val="15000"/>
            </a:spcAft>
            <a:buChar char="••"/>
          </a:pPr>
          <a:r>
            <a:rPr lang="es-MX" sz="2900" b="1" kern="1200"/>
            <a:t>La política de gasto público. </a:t>
          </a:r>
        </a:p>
        <a:p>
          <a:pPr marL="285750" lvl="1" indent="-285750" algn="l" defTabSz="1289050">
            <a:lnSpc>
              <a:spcPct val="90000"/>
            </a:lnSpc>
            <a:spcBef>
              <a:spcPct val="0"/>
            </a:spcBef>
            <a:spcAft>
              <a:spcPct val="15000"/>
            </a:spcAft>
            <a:buChar char="••"/>
          </a:pPr>
          <a:r>
            <a:rPr lang="es-MX" sz="2900" b="1" kern="1200"/>
            <a:t>La política de endeudamiento. </a:t>
          </a:r>
        </a:p>
        <a:p>
          <a:pPr marL="285750" lvl="1" indent="-285750" algn="l" defTabSz="1289050">
            <a:lnSpc>
              <a:spcPct val="90000"/>
            </a:lnSpc>
            <a:spcBef>
              <a:spcPct val="0"/>
            </a:spcBef>
            <a:spcAft>
              <a:spcPct val="15000"/>
            </a:spcAft>
            <a:buChar char="••"/>
          </a:pPr>
          <a:r>
            <a:rPr lang="es-MX" sz="2900" b="1" kern="1200"/>
            <a:t>La política financiera: </a:t>
          </a:r>
        </a:p>
        <a:p>
          <a:pPr marL="571500" lvl="2" indent="-285750" algn="l" defTabSz="1289050">
            <a:lnSpc>
              <a:spcPct val="90000"/>
            </a:lnSpc>
            <a:spcBef>
              <a:spcPct val="0"/>
            </a:spcBef>
            <a:spcAft>
              <a:spcPct val="15000"/>
            </a:spcAft>
            <a:buChar char="••"/>
          </a:pPr>
          <a:r>
            <a:rPr lang="es-MX" sz="2900" b="1" kern="1200"/>
            <a:t>Financiamiento Público y finanzas públicas. </a:t>
          </a:r>
        </a:p>
        <a:p>
          <a:pPr marL="571500" lvl="2" indent="-285750" algn="l" defTabSz="1289050">
            <a:lnSpc>
              <a:spcPct val="90000"/>
            </a:lnSpc>
            <a:spcBef>
              <a:spcPct val="0"/>
            </a:spcBef>
            <a:spcAft>
              <a:spcPct val="15000"/>
            </a:spcAft>
            <a:buChar char="••"/>
          </a:pPr>
          <a:r>
            <a:rPr lang="es-MX" sz="2900" b="1" kern="1200" dirty="0"/>
            <a:t>Monetario </a:t>
          </a:r>
        </a:p>
      </dsp:txBody>
      <dsp:txXfrm rot="-5400000">
        <a:off x="3828370" y="173536"/>
        <a:ext cx="5813537" cy="320784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AF3CB7-82AB-4B2E-B0F0-2A22E0A52ACB}">
      <dsp:nvSpPr>
        <dsp:cNvPr id="0" name=""/>
        <dsp:cNvSpPr/>
      </dsp:nvSpPr>
      <dsp:spPr>
        <a:xfrm>
          <a:off x="3972428" y="937"/>
          <a:ext cx="2186567" cy="1093283"/>
        </a:xfrm>
        <a:prstGeom prst="roundRect">
          <a:avLst>
            <a:gd name="adj" fmla="val 10000"/>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Ingresos públicos</a:t>
          </a:r>
        </a:p>
      </dsp:txBody>
      <dsp:txXfrm>
        <a:off x="4004449" y="32958"/>
        <a:ext cx="2122525" cy="1029241"/>
      </dsp:txXfrm>
    </dsp:sp>
    <dsp:sp modelId="{BCD8EA76-10B3-404E-8CF6-32E076AAA5E4}">
      <dsp:nvSpPr>
        <dsp:cNvPr id="0" name=""/>
        <dsp:cNvSpPr/>
      </dsp:nvSpPr>
      <dsp:spPr>
        <a:xfrm rot="3600000">
          <a:off x="5398992" y="1918987"/>
          <a:ext cx="1137927" cy="382649"/>
        </a:xfrm>
        <a:prstGeom prst="leftRightArrow">
          <a:avLst>
            <a:gd name="adj1" fmla="val 60000"/>
            <a:gd name="adj2" fmla="val 50000"/>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5513787" y="1995517"/>
        <a:ext cx="908337" cy="229589"/>
      </dsp:txXfrm>
    </dsp:sp>
    <dsp:sp modelId="{15787E89-355B-4075-B476-F8A565C28F00}">
      <dsp:nvSpPr>
        <dsp:cNvPr id="0" name=""/>
        <dsp:cNvSpPr/>
      </dsp:nvSpPr>
      <dsp:spPr>
        <a:xfrm>
          <a:off x="5776917" y="3126403"/>
          <a:ext cx="2186567" cy="1093283"/>
        </a:xfrm>
        <a:prstGeom prst="roundRect">
          <a:avLst>
            <a:gd name="adj" fmla="val 10000"/>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Deuda Publica</a:t>
          </a:r>
        </a:p>
      </dsp:txBody>
      <dsp:txXfrm>
        <a:off x="5808938" y="3158424"/>
        <a:ext cx="2122525" cy="1029241"/>
      </dsp:txXfrm>
    </dsp:sp>
    <dsp:sp modelId="{8A000D4B-4068-4BE7-99FC-A70DA4512C1D}">
      <dsp:nvSpPr>
        <dsp:cNvPr id="0" name=""/>
        <dsp:cNvSpPr/>
      </dsp:nvSpPr>
      <dsp:spPr>
        <a:xfrm rot="10800000">
          <a:off x="4496748" y="3481720"/>
          <a:ext cx="1137927" cy="382649"/>
        </a:xfrm>
        <a:prstGeom prst="leftRightArrow">
          <a:avLst>
            <a:gd name="adj1" fmla="val 60000"/>
            <a:gd name="adj2" fmla="val 50000"/>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rot="10800000">
        <a:off x="4611543" y="3558250"/>
        <a:ext cx="908337" cy="229589"/>
      </dsp:txXfrm>
    </dsp:sp>
    <dsp:sp modelId="{5805F123-CD40-469A-B993-2E910E7773B7}">
      <dsp:nvSpPr>
        <dsp:cNvPr id="0" name=""/>
        <dsp:cNvSpPr/>
      </dsp:nvSpPr>
      <dsp:spPr>
        <a:xfrm>
          <a:off x="2167940" y="3126403"/>
          <a:ext cx="2186567" cy="1093283"/>
        </a:xfrm>
        <a:prstGeom prst="roundRect">
          <a:avLst>
            <a:gd name="adj" fmla="val 1000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Gasto Publico</a:t>
          </a:r>
        </a:p>
      </dsp:txBody>
      <dsp:txXfrm>
        <a:off x="2199961" y="3158424"/>
        <a:ext cx="2122525" cy="1029241"/>
      </dsp:txXfrm>
    </dsp:sp>
    <dsp:sp modelId="{9C138F48-7289-4C3D-8016-A8124A93209E}">
      <dsp:nvSpPr>
        <dsp:cNvPr id="0" name=""/>
        <dsp:cNvSpPr/>
      </dsp:nvSpPr>
      <dsp:spPr>
        <a:xfrm rot="18000000">
          <a:off x="3594504" y="1918987"/>
          <a:ext cx="1137927" cy="382649"/>
        </a:xfrm>
        <a:prstGeom prst="leftRightArrow">
          <a:avLst>
            <a:gd name="adj1" fmla="val 60000"/>
            <a:gd name="adj2" fmla="val 5000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3709299" y="1995517"/>
        <a:ext cx="908337" cy="22958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378AD-A970-4003-867E-FFD36AFFB804}">
      <dsp:nvSpPr>
        <dsp:cNvPr id="0" name=""/>
        <dsp:cNvSpPr/>
      </dsp:nvSpPr>
      <dsp:spPr>
        <a:xfrm rot="5400000">
          <a:off x="-560231" y="560231"/>
          <a:ext cx="3734874" cy="2614411"/>
        </a:xfrm>
        <a:prstGeom prst="chevron">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w="9525"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b="1" kern="1200" dirty="0"/>
            <a:t>Para las unidades del gobierno, las cuatro fuentes principales de ingreso son:</a:t>
          </a:r>
        </a:p>
      </dsp:txBody>
      <dsp:txXfrm rot="-5400000">
        <a:off x="1" y="1307206"/>
        <a:ext cx="2614411" cy="1120463"/>
      </dsp:txXfrm>
    </dsp:sp>
    <dsp:sp modelId="{FFF3C8F4-6FA5-4F49-89AA-A679BD485E8F}">
      <dsp:nvSpPr>
        <dsp:cNvPr id="0" name=""/>
        <dsp:cNvSpPr/>
      </dsp:nvSpPr>
      <dsp:spPr>
        <a:xfrm rot="5400000">
          <a:off x="5208151" y="-2593739"/>
          <a:ext cx="2427668" cy="7615147"/>
        </a:xfrm>
        <a:prstGeom prst="round2Same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s-ES" sz="2300" kern="1200" dirty="0"/>
            <a:t>Los impuestos y otras transferencias obligatorias impuestas por unidades del gobierno.</a:t>
          </a:r>
        </a:p>
        <a:p>
          <a:pPr marL="228600" lvl="1" indent="-228600" algn="l" defTabSz="1022350">
            <a:lnSpc>
              <a:spcPct val="90000"/>
            </a:lnSpc>
            <a:spcBef>
              <a:spcPct val="0"/>
            </a:spcBef>
            <a:spcAft>
              <a:spcPct val="15000"/>
            </a:spcAft>
            <a:buChar char="••"/>
          </a:pPr>
          <a:r>
            <a:rPr lang="es-ES" sz="2300" kern="1200" dirty="0"/>
            <a:t>Las rentas derivadas de la propiedad de activos.</a:t>
          </a:r>
        </a:p>
        <a:p>
          <a:pPr marL="228600" lvl="1" indent="-228600" algn="l" defTabSz="1022350">
            <a:lnSpc>
              <a:spcPct val="90000"/>
            </a:lnSpc>
            <a:spcBef>
              <a:spcPct val="0"/>
            </a:spcBef>
            <a:spcAft>
              <a:spcPct val="15000"/>
            </a:spcAft>
            <a:buChar char="••"/>
          </a:pPr>
          <a:r>
            <a:rPr lang="es-ES" sz="2300" kern="1200" dirty="0"/>
            <a:t>Las venta de bienes y servicios.</a:t>
          </a:r>
        </a:p>
        <a:p>
          <a:pPr marL="228600" lvl="1" indent="-228600" algn="l" defTabSz="1022350">
            <a:lnSpc>
              <a:spcPct val="90000"/>
            </a:lnSpc>
            <a:spcBef>
              <a:spcPct val="0"/>
            </a:spcBef>
            <a:spcAft>
              <a:spcPct val="15000"/>
            </a:spcAft>
            <a:buChar char="••"/>
          </a:pPr>
          <a:r>
            <a:rPr lang="es-ES" sz="2300" kern="1200" dirty="0"/>
            <a:t>Las transferencias voluntarias recibidas de otras unidades.</a:t>
          </a:r>
        </a:p>
      </dsp:txBody>
      <dsp:txXfrm rot="-5400000">
        <a:off x="2614412" y="118509"/>
        <a:ext cx="7496638" cy="21906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5DF5F-8B8B-41EF-8531-276CBECDCAB4}">
      <dsp:nvSpPr>
        <dsp:cNvPr id="0" name=""/>
        <dsp:cNvSpPr/>
      </dsp:nvSpPr>
      <dsp:spPr>
        <a:xfrm>
          <a:off x="340959" y="931126"/>
          <a:ext cx="4409203" cy="4409203"/>
        </a:xfrm>
        <a:prstGeom prst="blockArc">
          <a:avLst>
            <a:gd name="adj1" fmla="val 9000000"/>
            <a:gd name="adj2" fmla="val 16200000"/>
            <a:gd name="adj3" fmla="val 4636"/>
          </a:avLst>
        </a:prstGeom>
        <a:solidFill>
          <a:schemeClr val="accent5">
            <a:hueOff val="-6288002"/>
            <a:satOff val="-38105"/>
            <a:lumOff val="470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3940-637A-4C32-AB7F-CFAD929A59AB}">
      <dsp:nvSpPr>
        <dsp:cNvPr id="0" name=""/>
        <dsp:cNvSpPr/>
      </dsp:nvSpPr>
      <dsp:spPr>
        <a:xfrm>
          <a:off x="340959" y="931126"/>
          <a:ext cx="4409203" cy="4409203"/>
        </a:xfrm>
        <a:prstGeom prst="blockArc">
          <a:avLst>
            <a:gd name="adj1" fmla="val 1800000"/>
            <a:gd name="adj2" fmla="val 9000000"/>
            <a:gd name="adj3" fmla="val 4636"/>
          </a:avLst>
        </a:prstGeom>
        <a:solidFill>
          <a:schemeClr val="accent5">
            <a:hueOff val="-3144001"/>
            <a:satOff val="-19053"/>
            <a:lumOff val="235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DE7562-7D1C-4B0F-8927-12F8E6C5F5AF}">
      <dsp:nvSpPr>
        <dsp:cNvPr id="0" name=""/>
        <dsp:cNvSpPr/>
      </dsp:nvSpPr>
      <dsp:spPr>
        <a:xfrm>
          <a:off x="340959" y="931126"/>
          <a:ext cx="4409203" cy="4409203"/>
        </a:xfrm>
        <a:prstGeom prst="blockArc">
          <a:avLst>
            <a:gd name="adj1" fmla="val 16200000"/>
            <a:gd name="adj2" fmla="val 1800000"/>
            <a:gd name="adj3" fmla="val 4636"/>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BB9C9C-582A-4226-99A2-A6A4B7AD887A}">
      <dsp:nvSpPr>
        <dsp:cNvPr id="0" name=""/>
        <dsp:cNvSpPr/>
      </dsp:nvSpPr>
      <dsp:spPr>
        <a:xfrm>
          <a:off x="1531634" y="2121801"/>
          <a:ext cx="2027852" cy="2027852"/>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a:t>Objetivos básicos de la política presupuestal</a:t>
          </a:r>
        </a:p>
      </dsp:txBody>
      <dsp:txXfrm>
        <a:off x="1828606" y="2418773"/>
        <a:ext cx="1433908" cy="1433908"/>
      </dsp:txXfrm>
    </dsp:sp>
    <dsp:sp modelId="{0B9D5D8D-AE9B-4E3C-8081-7E5A4C702F02}">
      <dsp:nvSpPr>
        <dsp:cNvPr id="0" name=""/>
        <dsp:cNvSpPr/>
      </dsp:nvSpPr>
      <dsp:spPr>
        <a:xfrm>
          <a:off x="1835812" y="272479"/>
          <a:ext cx="1419496" cy="1419496"/>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a:t>Desarrollo social</a:t>
          </a:r>
        </a:p>
      </dsp:txBody>
      <dsp:txXfrm>
        <a:off x="2043692" y="480359"/>
        <a:ext cx="1003736" cy="1003736"/>
      </dsp:txXfrm>
    </dsp:sp>
    <dsp:sp modelId="{1C226D9E-C8BD-43C0-B5A7-66592C02513E}">
      <dsp:nvSpPr>
        <dsp:cNvPr id="0" name=""/>
        <dsp:cNvSpPr/>
      </dsp:nvSpPr>
      <dsp:spPr>
        <a:xfrm>
          <a:off x="3639263" y="3548047"/>
          <a:ext cx="1542566" cy="1328861"/>
        </a:xfrm>
        <a:prstGeom prst="ellipse">
          <a:avLst/>
        </a:prstGeom>
        <a:solidFill>
          <a:schemeClr val="accent5">
            <a:hueOff val="-3144001"/>
            <a:satOff val="-19053"/>
            <a:lumOff val="235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a:t>Desarrollo Federal</a:t>
          </a:r>
        </a:p>
      </dsp:txBody>
      <dsp:txXfrm>
        <a:off x="3865167" y="3742654"/>
        <a:ext cx="1090758" cy="939647"/>
      </dsp:txXfrm>
    </dsp:sp>
    <dsp:sp modelId="{29DFD080-5F1B-4B82-A3B2-DA9D6DF3694E}">
      <dsp:nvSpPr>
        <dsp:cNvPr id="0" name=""/>
        <dsp:cNvSpPr/>
      </dsp:nvSpPr>
      <dsp:spPr>
        <a:xfrm>
          <a:off x="-29173" y="3502729"/>
          <a:ext cx="1419496" cy="1419496"/>
        </a:xfrm>
        <a:prstGeom prst="ellipse">
          <a:avLst/>
        </a:prstGeom>
        <a:solidFill>
          <a:schemeClr val="accent5">
            <a:hueOff val="-6288002"/>
            <a:satOff val="-38105"/>
            <a:lumOff val="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a:t>Mantener la estabilidad macroeconómica</a:t>
          </a:r>
        </a:p>
      </dsp:txBody>
      <dsp:txXfrm>
        <a:off x="178707" y="3710609"/>
        <a:ext cx="1003736" cy="100373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40A9F1-6EC1-4A9F-AF94-48D5B9CBE7E2}">
      <dsp:nvSpPr>
        <dsp:cNvPr id="0" name=""/>
        <dsp:cNvSpPr/>
      </dsp:nvSpPr>
      <dsp:spPr>
        <a:xfrm>
          <a:off x="0" y="126337"/>
          <a:ext cx="10131425" cy="64759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eaLnBrk="1" latinLnBrk="0" hangingPunct="1">
            <a:lnSpc>
              <a:spcPct val="90000"/>
            </a:lnSpc>
            <a:spcBef>
              <a:spcPct val="0"/>
            </a:spcBef>
            <a:spcAft>
              <a:spcPct val="35000"/>
            </a:spcAft>
            <a:buClr>
              <a:schemeClr val="tx1"/>
            </a:buClr>
            <a:buSzPct val="100000"/>
            <a:buFont typeface="Arial" panose="020B0604020202020204" pitchFamily="34" charset="0"/>
            <a:buChar char="•"/>
          </a:pPr>
          <a:r>
            <a:rPr lang="es-MX" sz="2700" kern="1200" dirty="0"/>
            <a:t>Desarrollo Social</a:t>
          </a:r>
        </a:p>
      </dsp:txBody>
      <dsp:txXfrm>
        <a:off x="31613" y="157950"/>
        <a:ext cx="10068199" cy="584369"/>
      </dsp:txXfrm>
    </dsp:sp>
    <dsp:sp modelId="{6FEE9B8B-B52D-46EA-851C-C88DA1625D9A}">
      <dsp:nvSpPr>
        <dsp:cNvPr id="0" name=""/>
        <dsp:cNvSpPr/>
      </dsp:nvSpPr>
      <dsp:spPr>
        <a:xfrm>
          <a:off x="0" y="773932"/>
          <a:ext cx="10131425" cy="3800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34290" rIns="192024" bIns="34290" numCol="1" spcCol="1270" anchor="t" anchorCtr="0">
          <a:noAutofit/>
        </a:bodyPr>
        <a:lstStyle/>
        <a:p>
          <a:pPr marL="228600" lvl="1" indent="-228600" algn="just" defTabSz="933450" rtl="0" eaLnBrk="1" latinLnBrk="0" hangingPunct="1">
            <a:lnSpc>
              <a:spcPct val="90000"/>
            </a:lnSpc>
            <a:spcBef>
              <a:spcPct val="0"/>
            </a:spcBef>
            <a:spcAft>
              <a:spcPct val="20000"/>
            </a:spcAft>
            <a:buClr>
              <a:schemeClr val="tx1"/>
            </a:buClr>
            <a:buSzPct val="100000"/>
            <a:buFont typeface="Arial" panose="020B0604020202020204" pitchFamily="34" charset="0"/>
            <a:buChar char="••"/>
          </a:pPr>
          <a:r>
            <a:rPr lang="es-MX" sz="2100" b="1" kern="1200" dirty="0"/>
            <a:t>Educación, Salud, Seguridad Social, Urbanización, Vivienda, Desarrollo Regional, Agua Potable y Alcantarillado, Asistencia Social, y Superación de la Pobreza, estos se pueden considerar como un gasto público real o de consumo. gasto público: es el valor total de las compras de bienes y servicios realizados por el sector gubernamental durante un período productivo. puede ser clasificado de acuerdo a los criterios Orgánico o Administrativo, económico y funcional. el criterio orgánico: este criterio clasifica los gastos públicos de acuerdo a la unidad u organismos administrativos que realizan el gasto corriente. el criterio económico: El criterio económico clasifica el gasto público desde dos ángulos o puntos de vista.</a:t>
          </a:r>
          <a:endParaRPr lang="es-MX" sz="2100" kern="1200" dirty="0"/>
        </a:p>
        <a:p>
          <a:pPr marL="457200" lvl="2" indent="-228600" algn="l" defTabSz="933450" rtl="0" eaLnBrk="1" latinLnBrk="0" hangingPunct="1">
            <a:lnSpc>
              <a:spcPct val="90000"/>
            </a:lnSpc>
            <a:spcBef>
              <a:spcPct val="0"/>
            </a:spcBef>
            <a:spcAft>
              <a:spcPct val="20000"/>
            </a:spcAft>
            <a:buChar char="••"/>
          </a:pPr>
          <a:r>
            <a:rPr lang="es-MX" sz="2100" b="1" kern="1200" dirty="0"/>
            <a:t>gastos corrientes o de inversión : son aquellos que realiza el Estado para cubrir su funcionamiento normal.</a:t>
          </a:r>
          <a:endParaRPr lang="es-MX" sz="2100" kern="1200" dirty="0"/>
        </a:p>
        <a:p>
          <a:pPr marL="457200" lvl="2" indent="-228600" algn="l" defTabSz="933450" rtl="0" eaLnBrk="1" latinLnBrk="0" hangingPunct="1">
            <a:lnSpc>
              <a:spcPct val="90000"/>
            </a:lnSpc>
            <a:spcBef>
              <a:spcPct val="0"/>
            </a:spcBef>
            <a:spcAft>
              <a:spcPct val="20000"/>
            </a:spcAft>
            <a:buChar char="••"/>
          </a:pPr>
          <a:r>
            <a:rPr lang="pt-BR" sz="2100" b="1" kern="1200" dirty="0"/>
            <a:t>desembolsos </a:t>
          </a:r>
          <a:r>
            <a:rPr lang="pt-BR" sz="2100" b="1" kern="1200" dirty="0" err="1"/>
            <a:t>unilateralés</a:t>
          </a:r>
          <a:r>
            <a:rPr lang="pt-BR" sz="2100" b="1" kern="1200" dirty="0"/>
            <a:t> o transferências.</a:t>
          </a:r>
          <a:endParaRPr lang="es-MX" sz="2100" kern="1200" dirty="0"/>
        </a:p>
      </dsp:txBody>
      <dsp:txXfrm>
        <a:off x="0" y="773932"/>
        <a:ext cx="10131425" cy="380052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4686E8-E25B-40BF-A543-04BA5EF6C328}">
      <dsp:nvSpPr>
        <dsp:cNvPr id="0" name=""/>
        <dsp:cNvSpPr/>
      </dsp:nvSpPr>
      <dsp:spPr>
        <a:xfrm>
          <a:off x="0" y="24813"/>
          <a:ext cx="10131425" cy="93541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eaLnBrk="1" latinLnBrk="0" hangingPunct="1">
            <a:lnSpc>
              <a:spcPct val="90000"/>
            </a:lnSpc>
            <a:spcBef>
              <a:spcPct val="0"/>
            </a:spcBef>
            <a:spcAft>
              <a:spcPct val="35000"/>
            </a:spcAft>
            <a:buClr>
              <a:schemeClr val="tx1"/>
            </a:buClr>
            <a:buSzPct val="100000"/>
            <a:buFont typeface="Arial" panose="020B0604020202020204" pitchFamily="34" charset="0"/>
            <a:buChar char="•"/>
          </a:pPr>
          <a:r>
            <a:rPr lang="es-MX" sz="3900" kern="1200" dirty="0"/>
            <a:t>DESARROLLO ECONOMICO</a:t>
          </a:r>
        </a:p>
      </dsp:txBody>
      <dsp:txXfrm>
        <a:off x="45663" y="70476"/>
        <a:ext cx="10040099" cy="844089"/>
      </dsp:txXfrm>
    </dsp:sp>
    <dsp:sp modelId="{2A117391-4B77-4FC4-965A-88E0C11A8150}">
      <dsp:nvSpPr>
        <dsp:cNvPr id="0" name=""/>
        <dsp:cNvSpPr/>
      </dsp:nvSpPr>
      <dsp:spPr>
        <a:xfrm>
          <a:off x="0" y="960228"/>
          <a:ext cx="10131425" cy="2664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49530" rIns="277368" bIns="49530" numCol="1" spcCol="1270" anchor="t" anchorCtr="0">
          <a:noAutofit/>
        </a:bodyPr>
        <a:lstStyle/>
        <a:p>
          <a:pPr marL="285750" lvl="1" indent="-285750" algn="just" defTabSz="1333500" rtl="0" eaLnBrk="1" latinLnBrk="0" hangingPunct="1">
            <a:lnSpc>
              <a:spcPct val="90000"/>
            </a:lnSpc>
            <a:spcBef>
              <a:spcPct val="0"/>
            </a:spcBef>
            <a:spcAft>
              <a:spcPct val="20000"/>
            </a:spcAft>
            <a:buClr>
              <a:schemeClr val="tx1"/>
            </a:buClr>
            <a:buSzPct val="100000"/>
            <a:buFont typeface="Arial" panose="020B0604020202020204" pitchFamily="34" charset="0"/>
            <a:buChar char="••"/>
          </a:pPr>
          <a:r>
            <a:rPr lang="es-MX" sz="3000" b="1" kern="1200" dirty="0"/>
            <a:t>Dotar de Infraestructura, Energía, Comunicaciones y Transportes, Desarrollo agropecuario y forestal, Temas laborales, empresariales, Ciencia y Tecnología, Promoción de la capacitación y el empleo, Impulso competitivo empresarial, estos se pueden considerar como un gasto real o de inversión.</a:t>
          </a:r>
          <a:endParaRPr lang="es-MX" sz="3000" kern="1200" dirty="0"/>
        </a:p>
      </dsp:txBody>
      <dsp:txXfrm>
        <a:off x="0" y="960228"/>
        <a:ext cx="10131425" cy="266409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E2050-0F35-44C9-B0F7-014EC9B98D01}">
      <dsp:nvSpPr>
        <dsp:cNvPr id="0" name=""/>
        <dsp:cNvSpPr/>
      </dsp:nvSpPr>
      <dsp:spPr>
        <a:xfrm>
          <a:off x="0" y="111062"/>
          <a:ext cx="10131425" cy="7195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just" defTabSz="1333500" rtl="0" eaLnBrk="1" latinLnBrk="0" hangingPunct="1">
            <a:lnSpc>
              <a:spcPct val="90000"/>
            </a:lnSpc>
            <a:spcBef>
              <a:spcPct val="0"/>
            </a:spcBef>
            <a:spcAft>
              <a:spcPct val="35000"/>
            </a:spcAft>
            <a:buClr>
              <a:schemeClr val="tx1"/>
            </a:buClr>
            <a:buSzPct val="100000"/>
            <a:buFont typeface="Arial" panose="020B0604020202020204" pitchFamily="34" charset="0"/>
            <a:buChar char="•"/>
          </a:pPr>
          <a:r>
            <a:rPr lang="es-MX" sz="3000" kern="1200" dirty="0"/>
            <a:t>DEUDA PUBLICA</a:t>
          </a:r>
        </a:p>
      </dsp:txBody>
      <dsp:txXfrm>
        <a:off x="35125" y="146187"/>
        <a:ext cx="10061175" cy="649299"/>
      </dsp:txXfrm>
    </dsp:sp>
    <dsp:sp modelId="{E54728E4-D60A-43CD-A836-263750A7944E}">
      <dsp:nvSpPr>
        <dsp:cNvPr id="0" name=""/>
        <dsp:cNvSpPr/>
      </dsp:nvSpPr>
      <dsp:spPr>
        <a:xfrm>
          <a:off x="0" y="830612"/>
          <a:ext cx="10131425" cy="3291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38100" rIns="213360" bIns="38100" numCol="1" spcCol="1270" anchor="t" anchorCtr="0">
          <a:noAutofit/>
        </a:bodyPr>
        <a:lstStyle/>
        <a:p>
          <a:pPr marL="228600" lvl="1" indent="-228600" algn="just" defTabSz="1022350" rtl="0" eaLnBrk="1" latinLnBrk="0" hangingPunct="1">
            <a:lnSpc>
              <a:spcPct val="90000"/>
            </a:lnSpc>
            <a:spcBef>
              <a:spcPct val="0"/>
            </a:spcBef>
            <a:spcAft>
              <a:spcPct val="20000"/>
            </a:spcAft>
            <a:buClr>
              <a:schemeClr val="tx1"/>
            </a:buClr>
            <a:buSzPct val="100000"/>
            <a:buFont typeface="Arial" panose="020B0604020202020204" pitchFamily="34" charset="0"/>
            <a:buChar char="••"/>
          </a:pPr>
          <a:r>
            <a:rPr lang="es-MX" sz="2300" b="1" kern="1200" dirty="0"/>
            <a:t>La deuda pública es la suma de las obligaciones insolutas a cargo del sector público, derivadas de la celebración de empréstitos sobre el crédito de la nación, en otras palabras, son los pasivos financieros contractuales derivados de financiamientos internos y externos sobre el crédito de la Nación. </a:t>
          </a:r>
          <a:endParaRPr lang="es-MX" sz="2300" kern="1200" dirty="0"/>
        </a:p>
        <a:p>
          <a:pPr marL="228600" lvl="1" indent="-228600" algn="just" defTabSz="1022350" rtl="0" eaLnBrk="1" latinLnBrk="0" hangingPunct="1">
            <a:lnSpc>
              <a:spcPct val="90000"/>
            </a:lnSpc>
            <a:spcBef>
              <a:spcPct val="0"/>
            </a:spcBef>
            <a:spcAft>
              <a:spcPct val="20000"/>
            </a:spcAft>
            <a:buChar char="••"/>
          </a:pPr>
          <a:r>
            <a:rPr lang="es-MX" sz="2300" b="1" kern="1200" dirty="0"/>
            <a:t>Los instrumentos legales por los que se encuentran regulada la deuda pública en México son: </a:t>
          </a:r>
          <a:endParaRPr lang="es-MX" sz="2300" kern="1200" dirty="0"/>
        </a:p>
        <a:p>
          <a:pPr marL="457200" lvl="2" indent="-228600" algn="just" defTabSz="1022350" rtl="0" eaLnBrk="1" latinLnBrk="0" hangingPunct="1">
            <a:lnSpc>
              <a:spcPct val="90000"/>
            </a:lnSpc>
            <a:spcBef>
              <a:spcPct val="0"/>
            </a:spcBef>
            <a:spcAft>
              <a:spcPct val="20000"/>
            </a:spcAft>
            <a:buChar char="••"/>
          </a:pPr>
          <a:r>
            <a:rPr lang="es-MX" sz="2300" b="1" kern="1200" dirty="0"/>
            <a:t>Ley General de Deuda Pública </a:t>
          </a:r>
          <a:endParaRPr lang="es-MX" sz="2300" kern="1200" dirty="0"/>
        </a:p>
        <a:p>
          <a:pPr marL="457200" lvl="2" indent="-228600" algn="just" defTabSz="1022350" rtl="0" eaLnBrk="1" latinLnBrk="0" hangingPunct="1">
            <a:lnSpc>
              <a:spcPct val="90000"/>
            </a:lnSpc>
            <a:spcBef>
              <a:spcPct val="0"/>
            </a:spcBef>
            <a:spcAft>
              <a:spcPct val="20000"/>
            </a:spcAft>
            <a:buChar char="••"/>
          </a:pPr>
          <a:r>
            <a:rPr lang="es-MX" sz="2300" b="1" kern="1200" dirty="0"/>
            <a:t>La Constitución Política</a:t>
          </a:r>
          <a:endParaRPr lang="es-MX" sz="2300" kern="1200" dirty="0"/>
        </a:p>
        <a:p>
          <a:pPr marL="457200" lvl="2" indent="-228600" algn="just" defTabSz="1022350" rtl="0" eaLnBrk="1" latinLnBrk="0" hangingPunct="1">
            <a:lnSpc>
              <a:spcPct val="90000"/>
            </a:lnSpc>
            <a:spcBef>
              <a:spcPct val="0"/>
            </a:spcBef>
            <a:spcAft>
              <a:spcPct val="20000"/>
            </a:spcAft>
            <a:buChar char="••"/>
          </a:pPr>
          <a:r>
            <a:rPr lang="es-MX" sz="2300" b="1" kern="1200" dirty="0"/>
            <a:t>Ley de Ingresos de la Federación</a:t>
          </a:r>
          <a:endParaRPr lang="es-MX" sz="2300" kern="1200" dirty="0"/>
        </a:p>
      </dsp:txBody>
      <dsp:txXfrm>
        <a:off x="0" y="830612"/>
        <a:ext cx="10131425" cy="329130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9E31E-5732-412E-9998-3BE0E5EE3037}">
      <dsp:nvSpPr>
        <dsp:cNvPr id="0" name=""/>
        <dsp:cNvSpPr/>
      </dsp:nvSpPr>
      <dsp:spPr>
        <a:xfrm>
          <a:off x="2911" y="114636"/>
          <a:ext cx="2309600" cy="1385760"/>
        </a:xfrm>
        <a:prstGeom prst="rect">
          <a:avLst/>
        </a:prstGeom>
        <a:solidFill>
          <a:schemeClr val="accent5">
            <a:alpha val="9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PROSPERA, Programa de Inclusión Social</a:t>
          </a:r>
          <a:endParaRPr lang="es-ES" sz="1400" b="1" kern="1200" dirty="0"/>
        </a:p>
      </dsp:txBody>
      <dsp:txXfrm>
        <a:off x="2911" y="114636"/>
        <a:ext cx="2309600" cy="1385760"/>
      </dsp:txXfrm>
    </dsp:sp>
    <dsp:sp modelId="{15163B8D-5970-4BFD-98EA-231AA76EB068}">
      <dsp:nvSpPr>
        <dsp:cNvPr id="0" name=""/>
        <dsp:cNvSpPr/>
      </dsp:nvSpPr>
      <dsp:spPr>
        <a:xfrm>
          <a:off x="2543471" y="114636"/>
          <a:ext cx="2309600" cy="1385760"/>
        </a:xfrm>
        <a:prstGeom prst="rect">
          <a:avLst/>
        </a:prstGeom>
        <a:solidFill>
          <a:schemeClr val="accent5">
            <a:alpha val="90000"/>
            <a:hueOff val="0"/>
            <a:satOff val="0"/>
            <a:lumOff val="0"/>
            <a:alphaOff val="-266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programa seguro de vida para jefas de familia </a:t>
          </a:r>
        </a:p>
      </dsp:txBody>
      <dsp:txXfrm>
        <a:off x="2543471" y="114636"/>
        <a:ext cx="2309600" cy="1385760"/>
      </dsp:txXfrm>
    </dsp:sp>
    <dsp:sp modelId="{77D50F14-427D-4BB6-A8B8-B4EC2AEBD19A}">
      <dsp:nvSpPr>
        <dsp:cNvPr id="0" name=""/>
        <dsp:cNvSpPr/>
      </dsp:nvSpPr>
      <dsp:spPr>
        <a:xfrm>
          <a:off x="5084032" y="114636"/>
          <a:ext cx="2309600" cy="1385760"/>
        </a:xfrm>
        <a:prstGeom prst="rect">
          <a:avLst/>
        </a:prstGeom>
        <a:solidFill>
          <a:schemeClr val="accent5">
            <a:alpha val="90000"/>
            <a:hueOff val="0"/>
            <a:satOff val="0"/>
            <a:lumOff val="0"/>
            <a:alphaOff val="-533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programa de apoyo alimentario </a:t>
          </a:r>
        </a:p>
      </dsp:txBody>
      <dsp:txXfrm>
        <a:off x="5084032" y="114636"/>
        <a:ext cx="2309600" cy="1385760"/>
      </dsp:txXfrm>
    </dsp:sp>
    <dsp:sp modelId="{D7E27B68-A39B-4E30-B509-0E7DE96C06A2}">
      <dsp:nvSpPr>
        <dsp:cNvPr id="0" name=""/>
        <dsp:cNvSpPr/>
      </dsp:nvSpPr>
      <dsp:spPr>
        <a:xfrm>
          <a:off x="7624592" y="114636"/>
          <a:ext cx="2309600" cy="1385760"/>
        </a:xfrm>
        <a:prstGeom prst="rect">
          <a:avLst/>
        </a:prstGeom>
        <a:solidFill>
          <a:schemeClr val="accent5">
            <a:alpha val="90000"/>
            <a:hueOff val="0"/>
            <a:satOff val="0"/>
            <a:lumOff val="0"/>
            <a:alphaOff val="-8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programa pensión para adultos mayores </a:t>
          </a:r>
        </a:p>
      </dsp:txBody>
      <dsp:txXfrm>
        <a:off x="7624592" y="114636"/>
        <a:ext cx="2309600" cy="1385760"/>
      </dsp:txXfrm>
    </dsp:sp>
    <dsp:sp modelId="{B4353650-759F-4488-A3F0-F8F40962241D}">
      <dsp:nvSpPr>
        <dsp:cNvPr id="0" name=""/>
        <dsp:cNvSpPr/>
      </dsp:nvSpPr>
      <dsp:spPr>
        <a:xfrm>
          <a:off x="2911" y="1731356"/>
          <a:ext cx="2309600" cy="1385760"/>
        </a:xfrm>
        <a:prstGeom prst="rect">
          <a:avLst/>
        </a:prstGeom>
        <a:solidFill>
          <a:schemeClr val="accent5">
            <a:alpha val="90000"/>
            <a:hueOff val="0"/>
            <a:satOff val="0"/>
            <a:lumOff val="0"/>
            <a:alphaOff val="-1066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programa de estancias infantiles para apoyar a madres trabajadoras (PEI)</a:t>
          </a:r>
        </a:p>
      </dsp:txBody>
      <dsp:txXfrm>
        <a:off x="2911" y="1731356"/>
        <a:ext cx="2309600" cy="1385760"/>
      </dsp:txXfrm>
    </dsp:sp>
    <dsp:sp modelId="{723E9431-A7B3-4D8B-8D74-0E47C47C1C3B}">
      <dsp:nvSpPr>
        <dsp:cNvPr id="0" name=""/>
        <dsp:cNvSpPr/>
      </dsp:nvSpPr>
      <dsp:spPr>
        <a:xfrm>
          <a:off x="2543471" y="1731356"/>
          <a:ext cx="2309600" cy="1385760"/>
        </a:xfrm>
        <a:prstGeom prst="rect">
          <a:avLst/>
        </a:prstGeom>
        <a:solidFill>
          <a:schemeClr val="accent5">
            <a:alpha val="90000"/>
            <a:hueOff val="0"/>
            <a:satOff val="0"/>
            <a:lumOff val="0"/>
            <a:alphaOff val="-1333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de abasto rural, a cargo de DICONSA, s. a. de c. v</a:t>
          </a:r>
        </a:p>
      </dsp:txBody>
      <dsp:txXfrm>
        <a:off x="2543471" y="1731356"/>
        <a:ext cx="2309600" cy="1385760"/>
      </dsp:txXfrm>
    </dsp:sp>
    <dsp:sp modelId="{AF44638F-9CA8-4FB5-A4D3-9A876822ED40}">
      <dsp:nvSpPr>
        <dsp:cNvPr id="0" name=""/>
        <dsp:cNvSpPr/>
      </dsp:nvSpPr>
      <dsp:spPr>
        <a:xfrm>
          <a:off x="5084032" y="1731356"/>
          <a:ext cx="2309600" cy="1385760"/>
        </a:xfrm>
        <a:prstGeom prst="rect">
          <a:avLst/>
        </a:prstGeom>
        <a:solidFill>
          <a:schemeClr val="accent5">
            <a:alpha val="90000"/>
            <a:hueOff val="0"/>
            <a:satOff val="0"/>
            <a:lumOff val="0"/>
            <a:alphaOff val="-16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programa de abasto social de leche, a cargo de LICONSA, S. A. DE C. V</a:t>
          </a:r>
        </a:p>
      </dsp:txBody>
      <dsp:txXfrm>
        <a:off x="5084032" y="1731356"/>
        <a:ext cx="2309600" cy="1385760"/>
      </dsp:txXfrm>
    </dsp:sp>
    <dsp:sp modelId="{650B624E-1505-474C-8908-CE565CC2EA3C}">
      <dsp:nvSpPr>
        <dsp:cNvPr id="0" name=""/>
        <dsp:cNvSpPr/>
      </dsp:nvSpPr>
      <dsp:spPr>
        <a:xfrm>
          <a:off x="7624592" y="1731356"/>
          <a:ext cx="2309600" cy="1385760"/>
        </a:xfrm>
        <a:prstGeom prst="rect">
          <a:avLst/>
        </a:prstGeom>
        <a:solidFill>
          <a:schemeClr val="accent5">
            <a:alpha val="90000"/>
            <a:hueOff val="0"/>
            <a:satOff val="0"/>
            <a:lumOff val="0"/>
            <a:alphaOff val="-1866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instituto nacional de las personas adultas mayores (INAPAM)</a:t>
          </a:r>
        </a:p>
      </dsp:txBody>
      <dsp:txXfrm>
        <a:off x="7624592" y="1731356"/>
        <a:ext cx="2309600" cy="1385760"/>
      </dsp:txXfrm>
    </dsp:sp>
    <dsp:sp modelId="{757E24B0-BDB7-4265-A2F4-D5321D1D7E32}">
      <dsp:nvSpPr>
        <dsp:cNvPr id="0" name=""/>
        <dsp:cNvSpPr/>
      </dsp:nvSpPr>
      <dsp:spPr>
        <a:xfrm>
          <a:off x="2911" y="3348077"/>
          <a:ext cx="2309600" cy="1385760"/>
        </a:xfrm>
        <a:prstGeom prst="rect">
          <a:avLst/>
        </a:prstGeom>
        <a:solidFill>
          <a:schemeClr val="accent5">
            <a:alpha val="90000"/>
            <a:hueOff val="0"/>
            <a:satOff val="0"/>
            <a:lumOff val="0"/>
            <a:alphaOff val="-2133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de empleo temporal</a:t>
          </a:r>
        </a:p>
      </dsp:txBody>
      <dsp:txXfrm>
        <a:off x="2911" y="3348077"/>
        <a:ext cx="2309600" cy="1385760"/>
      </dsp:txXfrm>
    </dsp:sp>
    <dsp:sp modelId="{4D536A02-70BB-4A2E-8018-91EA100A51A6}">
      <dsp:nvSpPr>
        <dsp:cNvPr id="0" name=""/>
        <dsp:cNvSpPr/>
      </dsp:nvSpPr>
      <dsp:spPr>
        <a:xfrm>
          <a:off x="2543471" y="3348077"/>
          <a:ext cx="2309600" cy="1385760"/>
        </a:xfrm>
        <a:prstGeom prst="rect">
          <a:avLst/>
        </a:prstGeom>
        <a:solidFill>
          <a:schemeClr val="accent5">
            <a:alpha val="90000"/>
            <a:hueOff val="0"/>
            <a:satOff val="0"/>
            <a:lumOff val="0"/>
            <a:alphaOff val="-24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t>31 programa de apoyo a las instancias de mujeres en las entidades federativas para implementar y ejecutar programas de prevención de la violencia contra las mujeres (PAIMEF) </a:t>
          </a:r>
        </a:p>
      </dsp:txBody>
      <dsp:txXfrm>
        <a:off x="2543471" y="3348077"/>
        <a:ext cx="2309600" cy="1385760"/>
      </dsp:txXfrm>
    </dsp:sp>
    <dsp:sp modelId="{63160EA8-0411-4FEC-BEBF-C505BCD351EF}">
      <dsp:nvSpPr>
        <dsp:cNvPr id="0" name=""/>
        <dsp:cNvSpPr/>
      </dsp:nvSpPr>
      <dsp:spPr>
        <a:xfrm>
          <a:off x="5084032" y="3348077"/>
          <a:ext cx="2309600" cy="1385760"/>
        </a:xfrm>
        <a:prstGeom prst="rect">
          <a:avLst/>
        </a:prstGeom>
        <a:solidFill>
          <a:schemeClr val="accent5">
            <a:alpha val="90000"/>
            <a:hueOff val="0"/>
            <a:satOff val="0"/>
            <a:lumOff val="0"/>
            <a:alphaOff val="-2666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33 programa de atención a jornaleros agrícolas</a:t>
          </a:r>
        </a:p>
      </dsp:txBody>
      <dsp:txXfrm>
        <a:off x="5084032" y="3348077"/>
        <a:ext cx="2309600" cy="1385760"/>
      </dsp:txXfrm>
    </dsp:sp>
    <dsp:sp modelId="{473B4293-A323-483B-AECF-569EB5F6007C}">
      <dsp:nvSpPr>
        <dsp:cNvPr id="0" name=""/>
        <dsp:cNvSpPr/>
      </dsp:nvSpPr>
      <dsp:spPr>
        <a:xfrm>
          <a:off x="7624592" y="3348077"/>
          <a:ext cx="2309600" cy="1385760"/>
        </a:xfrm>
        <a:prstGeom prst="rect">
          <a:avLst/>
        </a:prstGeom>
        <a:solidFill>
          <a:schemeClr val="accent5">
            <a:alpha val="90000"/>
            <a:hueOff val="0"/>
            <a:satOff val="0"/>
            <a:lumOff val="0"/>
            <a:alphaOff val="-2933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3 x 1 para migrantes </a:t>
          </a:r>
        </a:p>
      </dsp:txBody>
      <dsp:txXfrm>
        <a:off x="7624592" y="3348077"/>
        <a:ext cx="2309600" cy="1385760"/>
      </dsp:txXfrm>
    </dsp:sp>
    <dsp:sp modelId="{E7F7429F-6FCA-4E00-A386-B5EC5169E890}">
      <dsp:nvSpPr>
        <dsp:cNvPr id="0" name=""/>
        <dsp:cNvSpPr/>
      </dsp:nvSpPr>
      <dsp:spPr>
        <a:xfrm>
          <a:off x="2911" y="4964797"/>
          <a:ext cx="2309600" cy="1385760"/>
        </a:xfrm>
        <a:prstGeom prst="rect">
          <a:avLst/>
        </a:prstGeom>
        <a:solidFill>
          <a:schemeClr val="accent5">
            <a:alpha val="90000"/>
            <a:hueOff val="0"/>
            <a:satOff val="0"/>
            <a:lumOff val="0"/>
            <a:alphaOff val="-32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fondo nacional para el fomento de las artesanías (FONART)</a:t>
          </a:r>
        </a:p>
      </dsp:txBody>
      <dsp:txXfrm>
        <a:off x="2911" y="4964797"/>
        <a:ext cx="2309600" cy="1385760"/>
      </dsp:txXfrm>
    </dsp:sp>
    <dsp:sp modelId="{8ED4FB07-08F1-415C-8A05-1327BD53E661}">
      <dsp:nvSpPr>
        <dsp:cNvPr id="0" name=""/>
        <dsp:cNvSpPr/>
      </dsp:nvSpPr>
      <dsp:spPr>
        <a:xfrm>
          <a:off x="2543471" y="4964797"/>
          <a:ext cx="2309600" cy="1385760"/>
        </a:xfrm>
        <a:prstGeom prst="rect">
          <a:avLst/>
        </a:prstGeom>
        <a:solidFill>
          <a:schemeClr val="accent5">
            <a:alpha val="90000"/>
            <a:hueOff val="0"/>
            <a:satOff val="0"/>
            <a:lumOff val="0"/>
            <a:alphaOff val="-3466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para el desarrollo de zonas prioritarias </a:t>
          </a:r>
        </a:p>
      </dsp:txBody>
      <dsp:txXfrm>
        <a:off x="2543471" y="4964797"/>
        <a:ext cx="2309600" cy="1385760"/>
      </dsp:txXfrm>
    </dsp:sp>
    <dsp:sp modelId="{1E5A14F1-E180-465A-BF81-BA37FE9E56A8}">
      <dsp:nvSpPr>
        <dsp:cNvPr id="0" name=""/>
        <dsp:cNvSpPr/>
      </dsp:nvSpPr>
      <dsp:spPr>
        <a:xfrm>
          <a:off x="5084032" y="4964797"/>
          <a:ext cx="2309600" cy="1385760"/>
        </a:xfrm>
        <a:prstGeom prst="rect">
          <a:avLst/>
        </a:prstGeom>
        <a:solidFill>
          <a:schemeClr val="accent5">
            <a:alpha val="90000"/>
            <a:hueOff val="0"/>
            <a:satOff val="0"/>
            <a:lumOff val="0"/>
            <a:alphaOff val="-3733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de opciones productivas </a:t>
          </a:r>
        </a:p>
      </dsp:txBody>
      <dsp:txXfrm>
        <a:off x="5084032" y="4964797"/>
        <a:ext cx="2309600" cy="1385760"/>
      </dsp:txXfrm>
    </dsp:sp>
    <dsp:sp modelId="{35A11A9F-A209-446A-951E-A87D01964367}">
      <dsp:nvSpPr>
        <dsp:cNvPr id="0" name=""/>
        <dsp:cNvSpPr/>
      </dsp:nvSpPr>
      <dsp:spPr>
        <a:xfrm>
          <a:off x="7624592" y="4964797"/>
          <a:ext cx="2309600" cy="1385760"/>
        </a:xfrm>
        <a:prstGeom prst="rect">
          <a:avLst/>
        </a:prstGeom>
        <a:solidFill>
          <a:schemeClr val="accent5">
            <a:alpha val="90000"/>
            <a:hueOff val="0"/>
            <a:satOff val="0"/>
            <a:lumOff val="0"/>
            <a:alphaOff val="-4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a:t>programa de coinversión social</a:t>
          </a:r>
        </a:p>
      </dsp:txBody>
      <dsp:txXfrm>
        <a:off x="7624592" y="4964797"/>
        <a:ext cx="2309600" cy="13857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576BA-A9DA-48CB-8C42-6E630355733E}">
      <dsp:nvSpPr>
        <dsp:cNvPr id="0" name=""/>
        <dsp:cNvSpPr/>
      </dsp:nvSpPr>
      <dsp:spPr>
        <a:xfrm>
          <a:off x="2606478" y="3036838"/>
          <a:ext cx="2024021" cy="2024559"/>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DE0ECB3-6059-4323-9C5D-330958A28B0A}">
      <dsp:nvSpPr>
        <dsp:cNvPr id="0" name=""/>
        <dsp:cNvSpPr/>
      </dsp:nvSpPr>
      <dsp:spPr>
        <a:xfrm>
          <a:off x="3897489" y="1546257"/>
          <a:ext cx="601119" cy="600787"/>
        </a:xfrm>
        <a:prstGeom prst="donut">
          <a:avLst>
            <a:gd name="adj" fmla="val 7460"/>
          </a:avLst>
        </a:prstGeom>
        <a:gradFill rotWithShape="0">
          <a:gsLst>
            <a:gs pos="0">
              <a:schemeClr val="accent5">
                <a:hueOff val="-898286"/>
                <a:satOff val="-5444"/>
                <a:lumOff val="672"/>
                <a:alphaOff val="0"/>
                <a:tint val="98000"/>
                <a:lumMod val="100000"/>
              </a:schemeClr>
            </a:gs>
            <a:gs pos="100000">
              <a:schemeClr val="accent5">
                <a:hueOff val="-898286"/>
                <a:satOff val="-5444"/>
                <a:lumOff val="672"/>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176AF9A-8895-4C24-8D22-7EAC564FBD58}">
      <dsp:nvSpPr>
        <dsp:cNvPr id="0" name=""/>
        <dsp:cNvSpPr/>
      </dsp:nvSpPr>
      <dsp:spPr>
        <a:xfrm>
          <a:off x="2684260" y="3114784"/>
          <a:ext cx="1869303" cy="186866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9E1103D-B716-4FFE-B7F1-E52D875A50FD}">
      <dsp:nvSpPr>
        <dsp:cNvPr id="0" name=""/>
        <dsp:cNvSpPr/>
      </dsp:nvSpPr>
      <dsp:spPr>
        <a:xfrm>
          <a:off x="4777609" y="3419480"/>
          <a:ext cx="1059356" cy="1058844"/>
        </a:xfrm>
        <a:prstGeom prst="ellipse">
          <a:avLst/>
        </a:prstGeom>
        <a:gradFill rotWithShape="0">
          <a:gsLst>
            <a:gs pos="0">
              <a:schemeClr val="accent5">
                <a:hueOff val="-1796572"/>
                <a:satOff val="-10887"/>
                <a:lumOff val="1344"/>
                <a:alphaOff val="0"/>
                <a:tint val="98000"/>
                <a:lumMod val="100000"/>
              </a:schemeClr>
            </a:gs>
            <a:gs pos="100000">
              <a:schemeClr val="accent5">
                <a:hueOff val="-1796572"/>
                <a:satOff val="-10887"/>
                <a:lumOff val="1344"/>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15B0F1B-75BC-4C05-A05A-CB7518849DD8}">
      <dsp:nvSpPr>
        <dsp:cNvPr id="0" name=""/>
        <dsp:cNvSpPr/>
      </dsp:nvSpPr>
      <dsp:spPr>
        <a:xfrm>
          <a:off x="4840173" y="3481735"/>
          <a:ext cx="934228" cy="93433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5A3BDCD-9603-41BA-B1D0-893A72BC7579}">
      <dsp:nvSpPr>
        <dsp:cNvPr id="0" name=""/>
        <dsp:cNvSpPr/>
      </dsp:nvSpPr>
      <dsp:spPr>
        <a:xfrm>
          <a:off x="4363336" y="1924343"/>
          <a:ext cx="1357802" cy="1357973"/>
        </a:xfrm>
        <a:prstGeom prst="ellipse">
          <a:avLst/>
        </a:prstGeom>
        <a:gradFill rotWithShape="0">
          <a:gsLst>
            <a:gs pos="0">
              <a:schemeClr val="accent5">
                <a:hueOff val="-2694858"/>
                <a:satOff val="-16331"/>
                <a:lumOff val="2016"/>
                <a:alphaOff val="0"/>
                <a:tint val="98000"/>
                <a:lumMod val="100000"/>
              </a:schemeClr>
            </a:gs>
            <a:gs pos="100000">
              <a:schemeClr val="accent5">
                <a:hueOff val="-2694858"/>
                <a:satOff val="-16331"/>
                <a:lumOff val="2016"/>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3C056FA-BDD4-4BD4-B50A-7973D3F43254}">
      <dsp:nvSpPr>
        <dsp:cNvPr id="0" name=""/>
        <dsp:cNvSpPr/>
      </dsp:nvSpPr>
      <dsp:spPr>
        <a:xfrm>
          <a:off x="5125091" y="222701"/>
          <a:ext cx="444709" cy="444896"/>
        </a:xfrm>
        <a:prstGeom prst="donut">
          <a:avLst>
            <a:gd name="adj" fmla="val 7460"/>
          </a:avLst>
        </a:prstGeom>
        <a:gradFill rotWithShape="0">
          <a:gsLst>
            <a:gs pos="0">
              <a:schemeClr val="accent5">
                <a:hueOff val="-3593144"/>
                <a:satOff val="-21774"/>
                <a:lumOff val="2689"/>
                <a:alphaOff val="0"/>
                <a:tint val="98000"/>
                <a:lumMod val="100000"/>
              </a:schemeClr>
            </a:gs>
            <a:gs pos="100000">
              <a:schemeClr val="accent5">
                <a:hueOff val="-3593144"/>
                <a:satOff val="-21774"/>
                <a:lumOff val="2689"/>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56FFBCF-317B-4437-942C-5A044F7EAFF6}">
      <dsp:nvSpPr>
        <dsp:cNvPr id="0" name=""/>
        <dsp:cNvSpPr/>
      </dsp:nvSpPr>
      <dsp:spPr>
        <a:xfrm>
          <a:off x="5681401" y="0"/>
          <a:ext cx="222354" cy="222701"/>
        </a:xfrm>
        <a:prstGeom prst="donut">
          <a:avLst>
            <a:gd name="adj" fmla="val 7460"/>
          </a:avLst>
        </a:prstGeom>
        <a:gradFill rotWithShape="0">
          <a:gsLst>
            <a:gs pos="0">
              <a:schemeClr val="accent5">
                <a:hueOff val="-4491430"/>
                <a:satOff val="-27218"/>
                <a:lumOff val="3361"/>
                <a:alphaOff val="0"/>
                <a:tint val="98000"/>
                <a:lumMod val="100000"/>
              </a:schemeClr>
            </a:gs>
            <a:gs pos="100000">
              <a:schemeClr val="accent5">
                <a:hueOff val="-4491430"/>
                <a:satOff val="-27218"/>
                <a:lumOff val="3361"/>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703577D-92CE-480B-BD01-11348FA1BA67}">
      <dsp:nvSpPr>
        <dsp:cNvPr id="0" name=""/>
        <dsp:cNvSpPr/>
      </dsp:nvSpPr>
      <dsp:spPr>
        <a:xfrm>
          <a:off x="4435199" y="1996215"/>
          <a:ext cx="1214920" cy="121473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9A27EFDD-60FB-4B21-8BA9-2A6A65DF8D8F}">
      <dsp:nvSpPr>
        <dsp:cNvPr id="0" name=""/>
        <dsp:cNvSpPr/>
      </dsp:nvSpPr>
      <dsp:spPr>
        <a:xfrm>
          <a:off x="4515518" y="716187"/>
          <a:ext cx="951983" cy="952048"/>
        </a:xfrm>
        <a:prstGeom prst="ellipse">
          <a:avLst/>
        </a:prstGeom>
        <a:gradFill rotWithShape="0">
          <a:gsLst>
            <a:gs pos="0">
              <a:schemeClr val="accent5">
                <a:hueOff val="-5389716"/>
                <a:satOff val="-32661"/>
                <a:lumOff val="4033"/>
                <a:alphaOff val="0"/>
                <a:tint val="98000"/>
                <a:lumMod val="100000"/>
              </a:schemeClr>
            </a:gs>
            <a:gs pos="100000">
              <a:schemeClr val="accent5">
                <a:hueOff val="-5389716"/>
                <a:satOff val="-32661"/>
                <a:lumOff val="4033"/>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71E52CF-B362-4D62-8251-26DB6DBAB6F0}">
      <dsp:nvSpPr>
        <dsp:cNvPr id="0" name=""/>
        <dsp:cNvSpPr/>
      </dsp:nvSpPr>
      <dsp:spPr>
        <a:xfrm>
          <a:off x="5903756" y="4449474"/>
          <a:ext cx="333955" cy="333546"/>
        </a:xfrm>
        <a:prstGeom prst="donut">
          <a:avLst>
            <a:gd name="adj" fmla="val 7460"/>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255466C-4062-4398-9BE0-6AE5D9F06F82}">
      <dsp:nvSpPr>
        <dsp:cNvPr id="0" name=""/>
        <dsp:cNvSpPr/>
      </dsp:nvSpPr>
      <dsp:spPr>
        <a:xfrm>
          <a:off x="4571318" y="772369"/>
          <a:ext cx="840383" cy="840192"/>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000" r="-1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18FC45B-CF31-4183-BF14-CA366BC8BFEF}">
      <dsp:nvSpPr>
        <dsp:cNvPr id="0" name=""/>
        <dsp:cNvSpPr/>
      </dsp:nvSpPr>
      <dsp:spPr>
        <a:xfrm>
          <a:off x="816740" y="2092020"/>
          <a:ext cx="2579302" cy="7857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 numCol="1" spcCol="1270" anchor="b" anchorCtr="0">
          <a:noAutofit/>
        </a:bodyPr>
        <a:lstStyle/>
        <a:p>
          <a:pPr lvl="0" algn="r" defTabSz="1422400">
            <a:lnSpc>
              <a:spcPct val="90000"/>
            </a:lnSpc>
            <a:spcBef>
              <a:spcPct val="0"/>
            </a:spcBef>
            <a:spcAft>
              <a:spcPct val="35000"/>
            </a:spcAft>
          </a:pPr>
          <a:r>
            <a:rPr lang="es-MX" sz="3200" b="1" kern="1200" cap="none" spc="0" dirty="0">
              <a:ln w="11430"/>
              <a:effectLst>
                <a:outerShdw blurRad="50800" dist="39000" dir="5460000" algn="tl">
                  <a:srgbClr val="000000">
                    <a:alpha val="38000"/>
                  </a:srgbClr>
                </a:outerShdw>
              </a:effectLst>
            </a:rPr>
            <a:t>Elementos del Estado</a:t>
          </a:r>
        </a:p>
      </dsp:txBody>
      <dsp:txXfrm>
        <a:off x="816740" y="2092020"/>
        <a:ext cx="2579302" cy="785745"/>
      </dsp:txXfrm>
    </dsp:sp>
    <dsp:sp modelId="{475CAA52-4054-4DCF-AF73-D653295F6676}">
      <dsp:nvSpPr>
        <dsp:cNvPr id="0" name=""/>
        <dsp:cNvSpPr/>
      </dsp:nvSpPr>
      <dsp:spPr>
        <a:xfrm>
          <a:off x="5869181" y="3412987"/>
          <a:ext cx="3375728" cy="1071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Sociedad Humana</a:t>
          </a:r>
        </a:p>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Interacción reciproca de individuos con la intención de lograr un bien para todos los miembros.</a:t>
          </a:r>
        </a:p>
      </dsp:txBody>
      <dsp:txXfrm>
        <a:off x="5869181" y="3412987"/>
        <a:ext cx="3375728" cy="1071830"/>
      </dsp:txXfrm>
    </dsp:sp>
    <dsp:sp modelId="{615B406C-D1C7-4FA8-AF70-03681AC0735C}">
      <dsp:nvSpPr>
        <dsp:cNvPr id="0" name=""/>
        <dsp:cNvSpPr/>
      </dsp:nvSpPr>
      <dsp:spPr>
        <a:xfrm>
          <a:off x="5748664" y="2012262"/>
          <a:ext cx="3395253" cy="1182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Territorio</a:t>
          </a:r>
        </a:p>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Base que proporciona materiales para satisfacción de necesidades.</a:t>
          </a:r>
        </a:p>
      </dsp:txBody>
      <dsp:txXfrm>
        <a:off x="5748664" y="2012262"/>
        <a:ext cx="3395253" cy="1182642"/>
      </dsp:txXfrm>
    </dsp:sp>
    <dsp:sp modelId="{0F43D73F-E987-4A94-B347-71E1B03709BD}">
      <dsp:nvSpPr>
        <dsp:cNvPr id="0" name=""/>
        <dsp:cNvSpPr/>
      </dsp:nvSpPr>
      <dsp:spPr>
        <a:xfrm>
          <a:off x="5589151" y="656338"/>
          <a:ext cx="3188404" cy="1072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Poder</a:t>
          </a:r>
        </a:p>
        <a:p>
          <a:pPr lvl="0" algn="just" defTabSz="800100">
            <a:lnSpc>
              <a:spcPct val="90000"/>
            </a:lnSpc>
            <a:spcBef>
              <a:spcPct val="0"/>
            </a:spcBef>
            <a:spcAft>
              <a:spcPct val="35000"/>
            </a:spcAft>
          </a:pPr>
          <a:r>
            <a:rPr lang="es-MX" sz="1800" b="1" kern="1200" cap="none" spc="0" dirty="0">
              <a:ln w="11430"/>
              <a:effectLst>
                <a:outerShdw blurRad="50800" dist="39000" dir="5460000" algn="tl">
                  <a:srgbClr val="000000">
                    <a:alpha val="38000"/>
                  </a:srgbClr>
                </a:outerShdw>
              </a:effectLst>
            </a:rPr>
            <a:t>Gobernantes que ejercen funciones para el logro del bien publico.</a:t>
          </a:r>
        </a:p>
      </dsp:txBody>
      <dsp:txXfrm>
        <a:off x="5589151" y="656338"/>
        <a:ext cx="3188404" cy="107225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55963-A643-4B5C-BC8E-A21E766FC665}">
      <dsp:nvSpPr>
        <dsp:cNvPr id="0" name=""/>
        <dsp:cNvSpPr/>
      </dsp:nvSpPr>
      <dsp:spPr>
        <a:xfrm>
          <a:off x="1372124" y="0"/>
          <a:ext cx="7062092" cy="4413808"/>
        </a:xfrm>
        <a:prstGeom prst="swooshArrow">
          <a:avLst>
            <a:gd name="adj1" fmla="val 25000"/>
            <a:gd name="adj2" fmla="val 25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4791CE-1909-4E80-AB90-79F4CCE9A49D}">
      <dsp:nvSpPr>
        <dsp:cNvPr id="0" name=""/>
        <dsp:cNvSpPr/>
      </dsp:nvSpPr>
      <dsp:spPr>
        <a:xfrm>
          <a:off x="2067741" y="3282107"/>
          <a:ext cx="162428" cy="162428"/>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20632C-ECF6-49FB-B29F-735EE4050282}">
      <dsp:nvSpPr>
        <dsp:cNvPr id="0" name=""/>
        <dsp:cNvSpPr/>
      </dsp:nvSpPr>
      <dsp:spPr>
        <a:xfrm>
          <a:off x="2066053" y="3473654"/>
          <a:ext cx="1090936" cy="829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67" tIns="0" rIns="0" bIns="0" numCol="1" spcCol="1270" anchor="t" anchorCtr="0">
          <a:noAutofit/>
        </a:bodyPr>
        <a:lstStyle/>
        <a:p>
          <a:pPr lvl="0" algn="l" defTabSz="889000">
            <a:lnSpc>
              <a:spcPct val="90000"/>
            </a:lnSpc>
            <a:spcBef>
              <a:spcPct val="0"/>
            </a:spcBef>
            <a:spcAft>
              <a:spcPct val="35000"/>
            </a:spcAft>
          </a:pPr>
          <a:r>
            <a:rPr lang="es-ES" sz="2000" b="1" kern="1200" dirty="0"/>
            <a:t>Enfoque clásico.</a:t>
          </a:r>
          <a:endParaRPr lang="es-MX" sz="2000" b="1" kern="1200" dirty="0"/>
        </a:p>
      </dsp:txBody>
      <dsp:txXfrm>
        <a:off x="2066053" y="3473654"/>
        <a:ext cx="1090936" cy="829821"/>
      </dsp:txXfrm>
    </dsp:sp>
    <dsp:sp modelId="{720BE3E4-E9AD-4D80-A326-2066F98BDBD4}">
      <dsp:nvSpPr>
        <dsp:cNvPr id="0" name=""/>
        <dsp:cNvSpPr/>
      </dsp:nvSpPr>
      <dsp:spPr>
        <a:xfrm>
          <a:off x="2946971" y="2437304"/>
          <a:ext cx="254235" cy="254235"/>
        </a:xfrm>
        <a:prstGeom prst="ellipse">
          <a:avLst/>
        </a:prstGeom>
        <a:solidFill>
          <a:schemeClr val="accent5">
            <a:hueOff val="-1572000"/>
            <a:satOff val="-9526"/>
            <a:lumOff val="117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90789F-881D-4087-9F4D-91AB60FD4330}">
      <dsp:nvSpPr>
        <dsp:cNvPr id="0" name=""/>
        <dsp:cNvSpPr/>
      </dsp:nvSpPr>
      <dsp:spPr>
        <a:xfrm>
          <a:off x="3074089" y="2675163"/>
          <a:ext cx="1172307" cy="1627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4714" tIns="0" rIns="0" bIns="0" numCol="1" spcCol="1270" anchor="t" anchorCtr="0">
          <a:noAutofit/>
        </a:bodyPr>
        <a:lstStyle/>
        <a:p>
          <a:pPr lvl="0" algn="l" defTabSz="889000">
            <a:lnSpc>
              <a:spcPct val="90000"/>
            </a:lnSpc>
            <a:spcBef>
              <a:spcPct val="0"/>
            </a:spcBef>
            <a:spcAft>
              <a:spcPct val="35000"/>
            </a:spcAft>
          </a:pPr>
          <a:r>
            <a:rPr lang="es-ES" sz="2000" b="1" kern="1200" dirty="0"/>
            <a:t>Enfoque marxista.</a:t>
          </a:r>
          <a:endParaRPr lang="es-MX" sz="2000" b="1" kern="1200" dirty="0"/>
        </a:p>
      </dsp:txBody>
      <dsp:txXfrm>
        <a:off x="3074089" y="2675163"/>
        <a:ext cx="1172307" cy="1627903"/>
      </dsp:txXfrm>
    </dsp:sp>
    <dsp:sp modelId="{3594464F-6DD4-4FF6-973A-0355E321B4A9}">
      <dsp:nvSpPr>
        <dsp:cNvPr id="0" name=""/>
        <dsp:cNvSpPr/>
      </dsp:nvSpPr>
      <dsp:spPr>
        <a:xfrm>
          <a:off x="4076906" y="1763757"/>
          <a:ext cx="338980" cy="338980"/>
        </a:xfrm>
        <a:prstGeom prst="ellipse">
          <a:avLst/>
        </a:prstGeom>
        <a:solidFill>
          <a:schemeClr val="accent5">
            <a:hueOff val="-3144001"/>
            <a:satOff val="-19053"/>
            <a:lumOff val="235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0A8036-8112-4EAE-8E57-F1A56EEA4C22}">
      <dsp:nvSpPr>
        <dsp:cNvPr id="0" name=""/>
        <dsp:cNvSpPr/>
      </dsp:nvSpPr>
      <dsp:spPr>
        <a:xfrm>
          <a:off x="4187406" y="2069852"/>
          <a:ext cx="1480963" cy="2207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619" tIns="0" rIns="0" bIns="0" numCol="1" spcCol="1270" anchor="t" anchorCtr="0">
          <a:noAutofit/>
        </a:bodyPr>
        <a:lstStyle/>
        <a:p>
          <a:pPr lvl="0" algn="l" defTabSz="889000">
            <a:lnSpc>
              <a:spcPct val="90000"/>
            </a:lnSpc>
            <a:spcBef>
              <a:spcPct val="0"/>
            </a:spcBef>
            <a:spcAft>
              <a:spcPct val="35000"/>
            </a:spcAft>
          </a:pPr>
          <a:r>
            <a:rPr lang="es-ES" sz="2000" b="1" kern="1200" dirty="0"/>
            <a:t>Enfoque keynesiano.</a:t>
          </a:r>
          <a:endParaRPr lang="es-MX" sz="2000" b="1" kern="1200" dirty="0"/>
        </a:p>
      </dsp:txBody>
      <dsp:txXfrm>
        <a:off x="4187406" y="2069852"/>
        <a:ext cx="1480963" cy="2207351"/>
      </dsp:txXfrm>
    </dsp:sp>
    <dsp:sp modelId="{185A1774-C8E2-4A88-BD29-60E9F3F8501F}">
      <dsp:nvSpPr>
        <dsp:cNvPr id="0" name=""/>
        <dsp:cNvSpPr/>
      </dsp:nvSpPr>
      <dsp:spPr>
        <a:xfrm>
          <a:off x="5390455" y="1237631"/>
          <a:ext cx="437849" cy="437849"/>
        </a:xfrm>
        <a:prstGeom prst="ellipse">
          <a:avLst/>
        </a:prstGeom>
        <a:solidFill>
          <a:schemeClr val="accent5">
            <a:hueOff val="-4716001"/>
            <a:satOff val="-28579"/>
            <a:lumOff val="352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76A23B-4FA3-4EFB-A876-011DD0F97AAB}">
      <dsp:nvSpPr>
        <dsp:cNvPr id="0" name=""/>
        <dsp:cNvSpPr/>
      </dsp:nvSpPr>
      <dsp:spPr>
        <a:xfrm>
          <a:off x="5370717" y="1649739"/>
          <a:ext cx="1889745" cy="2570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008" tIns="0" rIns="0" bIns="0" numCol="1" spcCol="1270" anchor="t" anchorCtr="0">
          <a:noAutofit/>
        </a:bodyPr>
        <a:lstStyle/>
        <a:p>
          <a:pPr lvl="0" algn="l" defTabSz="889000">
            <a:lnSpc>
              <a:spcPct val="90000"/>
            </a:lnSpc>
            <a:spcBef>
              <a:spcPct val="0"/>
            </a:spcBef>
            <a:spcAft>
              <a:spcPct val="35000"/>
            </a:spcAft>
          </a:pPr>
          <a:r>
            <a:rPr lang="es-ES" sz="2000" b="1" kern="1200" dirty="0"/>
            <a:t>Enfoque estructuralista.</a:t>
          </a:r>
          <a:endParaRPr lang="es-MX" sz="2000" b="1" kern="1200" dirty="0"/>
        </a:p>
      </dsp:txBody>
      <dsp:txXfrm>
        <a:off x="5370717" y="1649739"/>
        <a:ext cx="1889745" cy="2570886"/>
      </dsp:txXfrm>
    </dsp:sp>
    <dsp:sp modelId="{E7AA79CB-8BF2-4E0B-91B4-4266FDA9906D}">
      <dsp:nvSpPr>
        <dsp:cNvPr id="0" name=""/>
        <dsp:cNvSpPr/>
      </dsp:nvSpPr>
      <dsp:spPr>
        <a:xfrm>
          <a:off x="6742846" y="886292"/>
          <a:ext cx="557905" cy="557905"/>
        </a:xfrm>
        <a:prstGeom prst="ellipse">
          <a:avLst/>
        </a:prstGeom>
        <a:solidFill>
          <a:schemeClr val="accent5">
            <a:hueOff val="-6288002"/>
            <a:satOff val="-38105"/>
            <a:lumOff val="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DE1C87-2606-4346-BD7D-CC75640E0063}">
      <dsp:nvSpPr>
        <dsp:cNvPr id="0" name=""/>
        <dsp:cNvSpPr/>
      </dsp:nvSpPr>
      <dsp:spPr>
        <a:xfrm>
          <a:off x="6980048" y="1390630"/>
          <a:ext cx="2062583" cy="2140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622" tIns="0" rIns="0" bIns="0" numCol="1" spcCol="1270" anchor="t" anchorCtr="0">
          <a:noAutofit/>
        </a:bodyPr>
        <a:lstStyle/>
        <a:p>
          <a:pPr lvl="0" algn="l" defTabSz="889000">
            <a:lnSpc>
              <a:spcPct val="90000"/>
            </a:lnSpc>
            <a:spcBef>
              <a:spcPct val="0"/>
            </a:spcBef>
            <a:spcAft>
              <a:spcPct val="35000"/>
            </a:spcAft>
          </a:pPr>
          <a:r>
            <a:rPr lang="es-ES" sz="2000" b="1" kern="1200" dirty="0"/>
            <a:t>Enfoque monetarista.</a:t>
          </a:r>
          <a:endParaRPr lang="es-MX" sz="2000" b="1" kern="1200" dirty="0"/>
        </a:p>
      </dsp:txBody>
      <dsp:txXfrm>
        <a:off x="6980048" y="1390630"/>
        <a:ext cx="2062583" cy="21409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EF73C5-BC53-4084-BE89-942FA292FBAD}">
      <dsp:nvSpPr>
        <dsp:cNvPr id="0" name=""/>
        <dsp:cNvSpPr/>
      </dsp:nvSpPr>
      <dsp:spPr>
        <a:xfrm>
          <a:off x="2938181" y="3257717"/>
          <a:ext cx="2301139" cy="1983983"/>
        </a:xfrm>
        <a:prstGeom prst="hexagon">
          <a:avLst>
            <a:gd name="adj" fmla="val 25000"/>
            <a:gd name="vf" fmla="val 115470"/>
          </a:avLst>
        </a:prstGeom>
        <a:solidFill>
          <a:schemeClr val="accent5">
            <a:hueOff val="0"/>
            <a:satOff val="0"/>
            <a:lumOff val="0"/>
            <a:alphaOff val="0"/>
          </a:schemeClr>
        </a:solidFill>
        <a:ln w="9525" cap="rnd" cmpd="sng" algn="ctr">
          <a:solidFill>
            <a:schemeClr val="accent5">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b="1" kern="1200" dirty="0"/>
            <a:t>Establecer el marco jurídico dentro del cual se realizan las transacciones económicas.</a:t>
          </a:r>
        </a:p>
      </dsp:txBody>
      <dsp:txXfrm>
        <a:off x="3295275" y="3565594"/>
        <a:ext cx="1586952" cy="1368229"/>
      </dsp:txXfrm>
    </dsp:sp>
    <dsp:sp modelId="{C22C2B97-0F04-4D94-B7ED-A4AAB7412900}">
      <dsp:nvSpPr>
        <dsp:cNvPr id="0" name=""/>
        <dsp:cNvSpPr/>
      </dsp:nvSpPr>
      <dsp:spPr>
        <a:xfrm>
          <a:off x="2997962" y="4133605"/>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1B5505E-3BE8-48D3-A049-E6C31E68D5F6}">
      <dsp:nvSpPr>
        <dsp:cNvPr id="0" name=""/>
        <dsp:cNvSpPr/>
      </dsp:nvSpPr>
      <dsp:spPr>
        <a:xfrm>
          <a:off x="971157" y="2192079"/>
          <a:ext cx="2301139" cy="1983983"/>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5000" b="-15000"/>
          </a:stretch>
        </a:blipFill>
        <a:ln w="9525" cap="rnd" cmpd="sng" algn="ctr">
          <a:solidFill>
            <a:schemeClr val="accent5">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C4793447-F0A9-4159-82A2-417F8FB0E636}">
      <dsp:nvSpPr>
        <dsp:cNvPr id="0" name=""/>
        <dsp:cNvSpPr/>
      </dsp:nvSpPr>
      <dsp:spPr>
        <a:xfrm>
          <a:off x="2537734" y="3913978"/>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1257600"/>
              <a:satOff val="-7621"/>
              <a:lumOff val="941"/>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DDFDFF4C-2DD3-4A40-B643-2D2D0FA03730}">
      <dsp:nvSpPr>
        <dsp:cNvPr id="0" name=""/>
        <dsp:cNvSpPr/>
      </dsp:nvSpPr>
      <dsp:spPr>
        <a:xfrm>
          <a:off x="4898654" y="2168491"/>
          <a:ext cx="2301139" cy="1983983"/>
        </a:xfrm>
        <a:prstGeom prst="hexagon">
          <a:avLst>
            <a:gd name="adj" fmla="val 25000"/>
            <a:gd name="vf" fmla="val 115470"/>
          </a:avLst>
        </a:prstGeom>
        <a:solidFill>
          <a:schemeClr val="accent5">
            <a:hueOff val="-3144001"/>
            <a:satOff val="-19053"/>
            <a:lumOff val="2352"/>
            <a:alphaOff val="0"/>
          </a:schemeClr>
        </a:solidFill>
        <a:ln w="9525" cap="rnd" cmpd="sng" algn="ctr">
          <a:solidFill>
            <a:schemeClr val="accent5">
              <a:hueOff val="-3144001"/>
              <a:satOff val="-19053"/>
              <a:lumOff val="2352"/>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MX" sz="2000" b="1" kern="1200" dirty="0"/>
            <a:t>Producción  de bienes y servicios.</a:t>
          </a:r>
        </a:p>
      </dsp:txBody>
      <dsp:txXfrm>
        <a:off x="5255748" y="2476368"/>
        <a:ext cx="1586952" cy="1368229"/>
      </dsp:txXfrm>
    </dsp:sp>
    <dsp:sp modelId="{A1A9B22A-90C6-4205-B1BE-D16FF4EA307A}">
      <dsp:nvSpPr>
        <dsp:cNvPr id="0" name=""/>
        <dsp:cNvSpPr/>
      </dsp:nvSpPr>
      <dsp:spPr>
        <a:xfrm>
          <a:off x="6471782" y="3888293"/>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2515201"/>
              <a:satOff val="-15242"/>
              <a:lumOff val="1882"/>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E8CE2989-D1A5-47E7-8C25-FDA9FDA5941B}">
      <dsp:nvSpPr>
        <dsp:cNvPr id="0" name=""/>
        <dsp:cNvSpPr/>
      </dsp:nvSpPr>
      <dsp:spPr>
        <a:xfrm>
          <a:off x="6859127" y="3257717"/>
          <a:ext cx="2301139" cy="198398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w="9525" cap="rnd" cmpd="sng" algn="ctr">
          <a:solidFill>
            <a:schemeClr val="accent5">
              <a:hueOff val="-3144001"/>
              <a:satOff val="-19053"/>
              <a:lumOff val="2352"/>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F1E8159C-FFAA-4E25-AB24-BB8839CCB968}">
      <dsp:nvSpPr>
        <dsp:cNvPr id="0" name=""/>
        <dsp:cNvSpPr/>
      </dsp:nvSpPr>
      <dsp:spPr>
        <a:xfrm>
          <a:off x="6918907" y="4133605"/>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3772801"/>
              <a:satOff val="-22863"/>
              <a:lumOff val="2823"/>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B703AD3B-73EA-4513-8723-05EBBC02EAC8}">
      <dsp:nvSpPr>
        <dsp:cNvPr id="0" name=""/>
        <dsp:cNvSpPr/>
      </dsp:nvSpPr>
      <dsp:spPr>
        <a:xfrm>
          <a:off x="2938181" y="1083983"/>
          <a:ext cx="2301139" cy="1983983"/>
        </a:xfrm>
        <a:prstGeom prst="hexagon">
          <a:avLst>
            <a:gd name="adj" fmla="val 25000"/>
            <a:gd name="vf" fmla="val 115470"/>
          </a:avLst>
        </a:prstGeom>
        <a:solidFill>
          <a:schemeClr val="accent5">
            <a:hueOff val="-6288002"/>
            <a:satOff val="-38105"/>
            <a:lumOff val="4705"/>
            <a:alphaOff val="0"/>
          </a:schemeClr>
        </a:solidFill>
        <a:ln w="9525" cap="rnd" cmpd="sng" algn="ctr">
          <a:solidFill>
            <a:schemeClr val="accent5">
              <a:hueOff val="-6288002"/>
              <a:satOff val="-38105"/>
              <a:lumOff val="4705"/>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b="1" kern="1200" dirty="0"/>
            <a:t>Regulación y concesión de subvenciones a la producción privada</a:t>
          </a:r>
        </a:p>
      </dsp:txBody>
      <dsp:txXfrm>
        <a:off x="3295275" y="1391860"/>
        <a:ext cx="1586952" cy="1368229"/>
      </dsp:txXfrm>
    </dsp:sp>
    <dsp:sp modelId="{07338EA2-D9BE-49AC-8713-7BCB926F0136}">
      <dsp:nvSpPr>
        <dsp:cNvPr id="0" name=""/>
        <dsp:cNvSpPr/>
      </dsp:nvSpPr>
      <dsp:spPr>
        <a:xfrm>
          <a:off x="4498207" y="1126965"/>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5030401"/>
              <a:satOff val="-30484"/>
              <a:lumOff val="3764"/>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4F2A9243-C029-4227-8BD8-A0228331702C}">
      <dsp:nvSpPr>
        <dsp:cNvPr id="0" name=""/>
        <dsp:cNvSpPr/>
      </dsp:nvSpPr>
      <dsp:spPr>
        <a:xfrm>
          <a:off x="4898654" y="0"/>
          <a:ext cx="2301139" cy="1983983"/>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9525" cap="rnd" cmpd="sng" algn="ctr">
          <a:solidFill>
            <a:schemeClr val="accent5">
              <a:hueOff val="-6288002"/>
              <a:satOff val="-38105"/>
              <a:lumOff val="4705"/>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D276C5C2-FE31-44FB-81C2-AB88D98DF245}">
      <dsp:nvSpPr>
        <dsp:cNvPr id="0" name=""/>
        <dsp:cNvSpPr/>
      </dsp:nvSpPr>
      <dsp:spPr>
        <a:xfrm>
          <a:off x="4966624" y="871170"/>
          <a:ext cx="269421" cy="23220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6288002"/>
              <a:satOff val="-38105"/>
              <a:lumOff val="4705"/>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21A5-CA5A-4B6B-868C-A1139202FECE}">
      <dsp:nvSpPr>
        <dsp:cNvPr id="0" name=""/>
        <dsp:cNvSpPr/>
      </dsp:nvSpPr>
      <dsp:spPr>
        <a:xfrm>
          <a:off x="2933239" y="3561878"/>
          <a:ext cx="2515988" cy="2169220"/>
        </a:xfrm>
        <a:prstGeom prst="hexagon">
          <a:avLst>
            <a:gd name="adj" fmla="val 25000"/>
            <a:gd name="vf" fmla="val 115470"/>
          </a:avLst>
        </a:prstGeom>
        <a:solidFill>
          <a:schemeClr val="accent5">
            <a:hueOff val="0"/>
            <a:satOff val="0"/>
            <a:lumOff val="0"/>
            <a:alphaOff val="0"/>
          </a:schemeClr>
        </a:solidFill>
        <a:ln w="9525" cap="rnd" cmpd="sng" algn="ctr">
          <a:solidFill>
            <a:schemeClr val="accent5">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MX" sz="2000" kern="1200" dirty="0"/>
            <a:t>Compra de bienes y servicios</a:t>
          </a:r>
        </a:p>
      </dsp:txBody>
      <dsp:txXfrm>
        <a:off x="3323673" y="3898500"/>
        <a:ext cx="1735120" cy="1495976"/>
      </dsp:txXfrm>
    </dsp:sp>
    <dsp:sp modelId="{536F2B12-C82A-4AD4-A54C-6B461353DD37}">
      <dsp:nvSpPr>
        <dsp:cNvPr id="0" name=""/>
        <dsp:cNvSpPr/>
      </dsp:nvSpPr>
      <dsp:spPr>
        <a:xfrm>
          <a:off x="2998601" y="4519544"/>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DB91381F-60FA-4C2D-A84F-390D7EF51024}">
      <dsp:nvSpPr>
        <dsp:cNvPr id="0" name=""/>
        <dsp:cNvSpPr/>
      </dsp:nvSpPr>
      <dsp:spPr>
        <a:xfrm>
          <a:off x="782562" y="2396745"/>
          <a:ext cx="2515988" cy="2169220"/>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w="9525" cap="rnd" cmpd="sng" algn="ctr">
          <a:solidFill>
            <a:schemeClr val="accent5">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3F6B79AB-9B8A-4220-B338-40AC1FC608EB}">
      <dsp:nvSpPr>
        <dsp:cNvPr id="0" name=""/>
        <dsp:cNvSpPr/>
      </dsp:nvSpPr>
      <dsp:spPr>
        <a:xfrm>
          <a:off x="2495404" y="4279411"/>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1257600"/>
              <a:satOff val="-7621"/>
              <a:lumOff val="941"/>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0AC42A25-0F70-41B3-9104-BBC6E6F92327}">
      <dsp:nvSpPr>
        <dsp:cNvPr id="0" name=""/>
        <dsp:cNvSpPr/>
      </dsp:nvSpPr>
      <dsp:spPr>
        <a:xfrm>
          <a:off x="5076754" y="2370955"/>
          <a:ext cx="2515988" cy="2169220"/>
        </a:xfrm>
        <a:prstGeom prst="hexagon">
          <a:avLst>
            <a:gd name="adj" fmla="val 25000"/>
            <a:gd name="vf" fmla="val 115470"/>
          </a:avLst>
        </a:prstGeom>
        <a:solidFill>
          <a:schemeClr val="accent5">
            <a:hueOff val="-3144001"/>
            <a:satOff val="-19053"/>
            <a:lumOff val="2352"/>
            <a:alphaOff val="0"/>
          </a:schemeClr>
        </a:solidFill>
        <a:ln w="9525" cap="rnd" cmpd="sng" algn="ctr">
          <a:solidFill>
            <a:schemeClr val="accent5">
              <a:hueOff val="-3144001"/>
              <a:satOff val="-19053"/>
              <a:lumOff val="2352"/>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es-MX" sz="1600" kern="1200" dirty="0"/>
            <a:t>Redistribución de la renta</a:t>
          </a:r>
        </a:p>
      </dsp:txBody>
      <dsp:txXfrm>
        <a:off x="5467188" y="2707577"/>
        <a:ext cx="1735120" cy="1495976"/>
      </dsp:txXfrm>
    </dsp:sp>
    <dsp:sp modelId="{49C1376D-0F93-475B-B240-2BD125D43227}">
      <dsp:nvSpPr>
        <dsp:cNvPr id="0" name=""/>
        <dsp:cNvSpPr/>
      </dsp:nvSpPr>
      <dsp:spPr>
        <a:xfrm>
          <a:off x="6796759" y="4251329"/>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2515201"/>
              <a:satOff val="-15242"/>
              <a:lumOff val="1882"/>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942B608-D478-48F4-BD16-072FA3D5C1E2}">
      <dsp:nvSpPr>
        <dsp:cNvPr id="0" name=""/>
        <dsp:cNvSpPr/>
      </dsp:nvSpPr>
      <dsp:spPr>
        <a:xfrm>
          <a:off x="7220269" y="3561878"/>
          <a:ext cx="2515988" cy="2169220"/>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1000" b="-21000"/>
          </a:stretch>
        </a:blipFill>
        <a:ln w="9525" cap="rnd" cmpd="sng" algn="ctr">
          <a:solidFill>
            <a:schemeClr val="accent5">
              <a:hueOff val="-3144001"/>
              <a:satOff val="-19053"/>
              <a:lumOff val="2352"/>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6D8F36F2-77CF-46AA-AC90-0541065D4A55}">
      <dsp:nvSpPr>
        <dsp:cNvPr id="0" name=""/>
        <dsp:cNvSpPr/>
      </dsp:nvSpPr>
      <dsp:spPr>
        <a:xfrm>
          <a:off x="7285631" y="4519544"/>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3772801"/>
              <a:satOff val="-22863"/>
              <a:lumOff val="2823"/>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1C732C03-F7F6-4A58-8D4B-BF1D474BF99C}">
      <dsp:nvSpPr>
        <dsp:cNvPr id="0" name=""/>
        <dsp:cNvSpPr/>
      </dsp:nvSpPr>
      <dsp:spPr>
        <a:xfrm>
          <a:off x="2933239" y="1185191"/>
          <a:ext cx="2515988" cy="2169220"/>
        </a:xfrm>
        <a:prstGeom prst="hexagon">
          <a:avLst>
            <a:gd name="adj" fmla="val 25000"/>
            <a:gd name="vf" fmla="val 115470"/>
          </a:avLst>
        </a:prstGeom>
        <a:solidFill>
          <a:schemeClr val="accent5">
            <a:hueOff val="-6288002"/>
            <a:satOff val="-38105"/>
            <a:lumOff val="4705"/>
            <a:alphaOff val="0"/>
          </a:schemeClr>
        </a:solidFill>
        <a:ln w="9525" cap="rnd" cmpd="sng" algn="ctr">
          <a:solidFill>
            <a:schemeClr val="accent5">
              <a:hueOff val="-6288002"/>
              <a:satOff val="-38105"/>
              <a:lumOff val="4705"/>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MX" sz="2000" kern="1200" dirty="0"/>
            <a:t>Garantizar el equilibrio social.</a:t>
          </a:r>
        </a:p>
      </dsp:txBody>
      <dsp:txXfrm>
        <a:off x="3323673" y="1521813"/>
        <a:ext cx="1735120" cy="1495976"/>
      </dsp:txXfrm>
    </dsp:sp>
    <dsp:sp modelId="{C09839B4-85FC-4356-B478-B270D3E39F82}">
      <dsp:nvSpPr>
        <dsp:cNvPr id="0" name=""/>
        <dsp:cNvSpPr/>
      </dsp:nvSpPr>
      <dsp:spPr>
        <a:xfrm>
          <a:off x="4638918" y="1232186"/>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5030401"/>
              <a:satOff val="-30484"/>
              <a:lumOff val="3764"/>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AD790FB-A6E9-405C-B44D-59C515AC6AA1}">
      <dsp:nvSpPr>
        <dsp:cNvPr id="0" name=""/>
        <dsp:cNvSpPr/>
      </dsp:nvSpPr>
      <dsp:spPr>
        <a:xfrm>
          <a:off x="5076754" y="0"/>
          <a:ext cx="2515988" cy="2169220"/>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4000" b="-4000"/>
          </a:stretch>
        </a:blipFill>
        <a:ln w="9525" cap="rnd" cmpd="sng" algn="ctr">
          <a:solidFill>
            <a:schemeClr val="accent5">
              <a:hueOff val="-6288002"/>
              <a:satOff val="-38105"/>
              <a:lumOff val="4705"/>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sp>
    <dsp:sp modelId="{74C85D9F-924E-4AF8-9F83-4D4FD0CDF19A}">
      <dsp:nvSpPr>
        <dsp:cNvPr id="0" name=""/>
        <dsp:cNvSpPr/>
      </dsp:nvSpPr>
      <dsp:spPr>
        <a:xfrm>
          <a:off x="5151070" y="952508"/>
          <a:ext cx="294576" cy="253887"/>
        </a:xfrm>
        <a:prstGeom prst="hexagon">
          <a:avLst>
            <a:gd name="adj" fmla="val 25000"/>
            <a:gd name="vf" fmla="val 115470"/>
          </a:avLst>
        </a:prstGeom>
        <a:solidFill>
          <a:schemeClr val="lt1">
            <a:hueOff val="0"/>
            <a:satOff val="0"/>
            <a:lumOff val="0"/>
            <a:alphaOff val="0"/>
          </a:schemeClr>
        </a:solidFill>
        <a:ln w="9525" cap="rnd" cmpd="sng" algn="ctr">
          <a:solidFill>
            <a:schemeClr val="accent5">
              <a:hueOff val="-6288002"/>
              <a:satOff val="-38105"/>
              <a:lumOff val="4705"/>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21F1E-0D81-4CE8-9CCC-BCDBD4815AD8}">
      <dsp:nvSpPr>
        <dsp:cNvPr id="0" name=""/>
        <dsp:cNvSpPr/>
      </dsp:nvSpPr>
      <dsp:spPr>
        <a:xfrm>
          <a:off x="2271298" y="3861207"/>
          <a:ext cx="4560767" cy="0"/>
        </a:xfrm>
        <a:prstGeom prst="line">
          <a:avLst/>
        </a:prstGeom>
        <a:noFill/>
        <a:ln w="19050"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80F8068-8B45-44B4-8826-8E901B3B80E4}">
      <dsp:nvSpPr>
        <dsp:cNvPr id="0" name=""/>
        <dsp:cNvSpPr/>
      </dsp:nvSpPr>
      <dsp:spPr>
        <a:xfrm>
          <a:off x="2271298" y="2271298"/>
          <a:ext cx="3906633" cy="0"/>
        </a:xfrm>
        <a:prstGeom prst="line">
          <a:avLst/>
        </a:prstGeom>
        <a:noFill/>
        <a:ln w="19050"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EE5D4F45-DDD6-4391-A7F9-B10A2C2235E5}">
      <dsp:nvSpPr>
        <dsp:cNvPr id="0" name=""/>
        <dsp:cNvSpPr/>
      </dsp:nvSpPr>
      <dsp:spPr>
        <a:xfrm>
          <a:off x="2271298" y="681389"/>
          <a:ext cx="4560767" cy="0"/>
        </a:xfrm>
        <a:prstGeom prst="line">
          <a:avLst/>
        </a:prstGeom>
        <a:noFill/>
        <a:ln w="19050"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022E026A-72C6-4528-BCA7-6516A49E914F}">
      <dsp:nvSpPr>
        <dsp:cNvPr id="0" name=""/>
        <dsp:cNvSpPr/>
      </dsp:nvSpPr>
      <dsp:spPr>
        <a:xfrm>
          <a:off x="0" y="0"/>
          <a:ext cx="4542597" cy="4542597"/>
        </a:xfrm>
        <a:prstGeom prst="ellipse">
          <a:avLst/>
        </a:prstGeom>
        <a:blipFill rotWithShape="1">
          <a:blip xmlns:r="http://schemas.openxmlformats.org/officeDocument/2006/relationships" r:embed="rId1"/>
          <a:stretch>
            <a:fillRect/>
          </a:stretch>
        </a:blip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81517059-CC45-4FEB-8A76-6F2DDB35FFB6}">
      <dsp:nvSpPr>
        <dsp:cNvPr id="0" name=""/>
        <dsp:cNvSpPr/>
      </dsp:nvSpPr>
      <dsp:spPr>
        <a:xfrm>
          <a:off x="817667" y="2412119"/>
          <a:ext cx="2907262" cy="1499057"/>
        </a:xfrm>
        <a:prstGeom prst="rect">
          <a:avLst/>
        </a:prstGeom>
        <a:noFill/>
        <a:ln>
          <a:noFill/>
        </a:ln>
        <a:effectLst/>
        <a:sp3d/>
      </dsp:spPr>
      <dsp:style>
        <a:lnRef idx="0">
          <a:scrgbClr r="0" g="0" b="0"/>
        </a:lnRef>
        <a:fillRef idx="1">
          <a:scrgbClr r="0" g="0" b="0"/>
        </a:fillRef>
        <a:effectRef idx="1">
          <a:scrgbClr r="0" g="0" b="0"/>
        </a:effectRef>
        <a:fontRef idx="minor">
          <a:schemeClr val="dk1"/>
        </a:fontRef>
      </dsp:style>
      <dsp:txBody>
        <a:bodyPr spcFirstLastPara="0" vert="horz" wrap="square" lIns="0" tIns="0" rIns="0" bIns="0" numCol="1" spcCol="1270" anchor="b" anchorCtr="0">
          <a:noAutofit/>
        </a:bodyPr>
        <a:lstStyle/>
        <a:p>
          <a:pPr lvl="0" algn="ctr" defTabSz="2889250">
            <a:lnSpc>
              <a:spcPct val="90000"/>
            </a:lnSpc>
            <a:spcBef>
              <a:spcPct val="0"/>
            </a:spcBef>
            <a:spcAft>
              <a:spcPct val="35000"/>
            </a:spcAft>
          </a:pPr>
          <a:endParaRPr lang="es-MX" sz="6500" kern="1200" dirty="0"/>
        </a:p>
      </dsp:txBody>
      <dsp:txXfrm>
        <a:off x="817667" y="2412119"/>
        <a:ext cx="2907262" cy="1499057"/>
      </dsp:txXfrm>
    </dsp:sp>
    <dsp:sp modelId="{8B1C15F5-8ECF-4B64-8ADA-B142AE7C4CF5}">
      <dsp:nvSpPr>
        <dsp:cNvPr id="0" name=""/>
        <dsp:cNvSpPr/>
      </dsp:nvSpPr>
      <dsp:spPr>
        <a:xfrm>
          <a:off x="6150676" y="0"/>
          <a:ext cx="1362779" cy="1362779"/>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0" b="-30000"/>
          </a:stretch>
        </a:blip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0DB8D768-E81D-48E9-991F-60878EE4D3F5}">
      <dsp:nvSpPr>
        <dsp:cNvPr id="0" name=""/>
        <dsp:cNvSpPr/>
      </dsp:nvSpPr>
      <dsp:spPr>
        <a:xfrm>
          <a:off x="7513455" y="0"/>
          <a:ext cx="2617969" cy="1362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0" rIns="179070" bIns="0" numCol="1" spcCol="1270" anchor="ctr" anchorCtr="0">
          <a:noAutofit/>
        </a:bodyPr>
        <a:lstStyle/>
        <a:p>
          <a:pPr lvl="0" algn="l" defTabSz="2089150">
            <a:lnSpc>
              <a:spcPct val="90000"/>
            </a:lnSpc>
            <a:spcBef>
              <a:spcPct val="0"/>
            </a:spcBef>
            <a:spcAft>
              <a:spcPct val="35000"/>
            </a:spcAft>
          </a:pPr>
          <a:r>
            <a:rPr lang="es-MX" sz="4700" kern="1200" dirty="0"/>
            <a:t>Ejecutivo</a:t>
          </a:r>
        </a:p>
      </dsp:txBody>
      <dsp:txXfrm>
        <a:off x="7513455" y="0"/>
        <a:ext cx="2617969" cy="1362779"/>
      </dsp:txXfrm>
    </dsp:sp>
    <dsp:sp modelId="{916FF51A-6A9B-46CF-AAE8-AC9B711F747D}">
      <dsp:nvSpPr>
        <dsp:cNvPr id="0" name=""/>
        <dsp:cNvSpPr/>
      </dsp:nvSpPr>
      <dsp:spPr>
        <a:xfrm>
          <a:off x="5496542" y="1589908"/>
          <a:ext cx="1362779" cy="1362779"/>
        </a:xfrm>
        <a:prstGeom prst="ellipse">
          <a:avLst/>
        </a:prstGeom>
        <a:blipFill rotWithShape="1">
          <a:blip xmlns:r="http://schemas.openxmlformats.org/officeDocument/2006/relationships" r:embed="rId3"/>
          <a:stretch>
            <a:fillRect/>
          </a:stretch>
        </a:blip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91678257-0012-4791-A737-11F565CF2643}">
      <dsp:nvSpPr>
        <dsp:cNvPr id="0" name=""/>
        <dsp:cNvSpPr/>
      </dsp:nvSpPr>
      <dsp:spPr>
        <a:xfrm>
          <a:off x="6859321" y="1589908"/>
          <a:ext cx="2903991" cy="1362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0" rIns="179070" bIns="0" numCol="1" spcCol="1270" anchor="ctr" anchorCtr="0">
          <a:noAutofit/>
        </a:bodyPr>
        <a:lstStyle/>
        <a:p>
          <a:pPr lvl="0" algn="l" defTabSz="2089150">
            <a:lnSpc>
              <a:spcPct val="90000"/>
            </a:lnSpc>
            <a:spcBef>
              <a:spcPct val="0"/>
            </a:spcBef>
            <a:spcAft>
              <a:spcPct val="35000"/>
            </a:spcAft>
          </a:pPr>
          <a:r>
            <a:rPr lang="es-MX" sz="4700" kern="1200" dirty="0"/>
            <a:t>Legislativo</a:t>
          </a:r>
        </a:p>
      </dsp:txBody>
      <dsp:txXfrm>
        <a:off x="6859321" y="1589908"/>
        <a:ext cx="2903991" cy="1362779"/>
      </dsp:txXfrm>
    </dsp:sp>
    <dsp:sp modelId="{98D798E6-64C9-4DFB-9B55-80B7A982B8E6}">
      <dsp:nvSpPr>
        <dsp:cNvPr id="0" name=""/>
        <dsp:cNvSpPr/>
      </dsp:nvSpPr>
      <dsp:spPr>
        <a:xfrm>
          <a:off x="6150676" y="3179817"/>
          <a:ext cx="1362779" cy="1362779"/>
        </a:xfrm>
        <a:prstGeom prst="ellipse">
          <a:avLst/>
        </a:prstGeom>
        <a:blipFill rotWithShape="1">
          <a:blip xmlns:r="http://schemas.openxmlformats.org/officeDocument/2006/relationships" r:embed="rId4"/>
          <a:stretch>
            <a:fillRect/>
          </a:stretch>
        </a:blip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E2E703CE-1918-455F-B92C-6ACA9AF82F79}">
      <dsp:nvSpPr>
        <dsp:cNvPr id="0" name=""/>
        <dsp:cNvSpPr/>
      </dsp:nvSpPr>
      <dsp:spPr>
        <a:xfrm>
          <a:off x="7513455" y="3179817"/>
          <a:ext cx="2176187" cy="1362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0" rIns="179070" bIns="0" numCol="1" spcCol="1270" anchor="ctr" anchorCtr="0">
          <a:noAutofit/>
        </a:bodyPr>
        <a:lstStyle/>
        <a:p>
          <a:pPr lvl="0" algn="l" defTabSz="2089150">
            <a:lnSpc>
              <a:spcPct val="90000"/>
            </a:lnSpc>
            <a:spcBef>
              <a:spcPct val="0"/>
            </a:spcBef>
            <a:spcAft>
              <a:spcPct val="35000"/>
            </a:spcAft>
          </a:pPr>
          <a:r>
            <a:rPr lang="es-MX" sz="4700" kern="1200" dirty="0"/>
            <a:t>Judicial</a:t>
          </a:r>
        </a:p>
      </dsp:txBody>
      <dsp:txXfrm>
        <a:off x="7513455" y="3179817"/>
        <a:ext cx="2176187" cy="13627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AA07B-A933-4E2C-A1AC-37507B0F36CC}">
      <dsp:nvSpPr>
        <dsp:cNvPr id="0" name=""/>
        <dsp:cNvSpPr/>
      </dsp:nvSpPr>
      <dsp:spPr>
        <a:xfrm>
          <a:off x="2628639" y="3897259"/>
          <a:ext cx="2129940" cy="2130052"/>
        </a:xfrm>
        <a:prstGeom prst="ellipse">
          <a:avLst/>
        </a:prstGeom>
        <a:gradFill rotWithShape="0">
          <a:gsLst>
            <a:gs pos="0">
              <a:schemeClr val="accent5">
                <a:hueOff val="0"/>
                <a:satOff val="0"/>
                <a:lumOff val="0"/>
                <a:alphaOff val="0"/>
                <a:tint val="98000"/>
                <a:lumMod val="100000"/>
              </a:schemeClr>
            </a:gs>
            <a:gs pos="100000">
              <a:schemeClr val="accent5">
                <a:hueOff val="0"/>
                <a:satOff val="0"/>
                <a:lumOff val="0"/>
                <a:alphaOff val="0"/>
                <a:shade val="88000"/>
                <a:lumMod val="88000"/>
              </a:schemeClr>
            </a:gs>
          </a:gsLst>
          <a:lin ang="5400000" scaled="1"/>
        </a:gradFill>
        <a:ln w="9525"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3DCE964-5C26-450B-BB91-298EA9044A8A}">
      <dsp:nvSpPr>
        <dsp:cNvPr id="0" name=""/>
        <dsp:cNvSpPr/>
      </dsp:nvSpPr>
      <dsp:spPr>
        <a:xfrm>
          <a:off x="3987112" y="2328953"/>
          <a:ext cx="632439" cy="632265"/>
        </a:xfrm>
        <a:prstGeom prst="donut">
          <a:avLst>
            <a:gd name="adj" fmla="val 7460"/>
          </a:avLst>
        </a:prstGeom>
        <a:gradFill rotWithShape="0">
          <a:gsLst>
            <a:gs pos="0">
              <a:schemeClr val="accent5">
                <a:hueOff val="-786000"/>
                <a:satOff val="-4763"/>
                <a:lumOff val="588"/>
                <a:alphaOff val="0"/>
                <a:tint val="98000"/>
                <a:lumMod val="100000"/>
              </a:schemeClr>
            </a:gs>
            <a:gs pos="100000">
              <a:schemeClr val="accent5">
                <a:hueOff val="-786000"/>
                <a:satOff val="-4763"/>
                <a:lumOff val="588"/>
                <a:alphaOff val="0"/>
                <a:shade val="88000"/>
                <a:lumMod val="88000"/>
              </a:schemeClr>
            </a:gs>
          </a:gsLst>
          <a:lin ang="5400000" scaled="1"/>
        </a:gradFill>
        <a:ln w="9525" cap="rnd" cmpd="sng" algn="ctr">
          <a:solidFill>
            <a:schemeClr val="accent5">
              <a:hueOff val="-786000"/>
              <a:satOff val="-4763"/>
              <a:lumOff val="588"/>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473B20B-9807-400F-ADD8-FE44D4A0ED77}">
      <dsp:nvSpPr>
        <dsp:cNvPr id="0" name=""/>
        <dsp:cNvSpPr/>
      </dsp:nvSpPr>
      <dsp:spPr>
        <a:xfrm>
          <a:off x="2710420" y="3979231"/>
          <a:ext cx="1966378" cy="1966109"/>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D9047DA-7CE6-4D94-B5E3-EF16848B8018}">
      <dsp:nvSpPr>
        <dsp:cNvPr id="0" name=""/>
        <dsp:cNvSpPr/>
      </dsp:nvSpPr>
      <dsp:spPr>
        <a:xfrm>
          <a:off x="4913054" y="4299884"/>
          <a:ext cx="1114038" cy="1114449"/>
        </a:xfrm>
        <a:prstGeom prst="ellipse">
          <a:avLst/>
        </a:prstGeom>
        <a:gradFill rotWithShape="0">
          <a:gsLst>
            <a:gs pos="0">
              <a:schemeClr val="accent5">
                <a:hueOff val="-1572000"/>
                <a:satOff val="-9526"/>
                <a:lumOff val="1176"/>
                <a:alphaOff val="0"/>
                <a:tint val="98000"/>
                <a:lumMod val="100000"/>
              </a:schemeClr>
            </a:gs>
            <a:gs pos="100000">
              <a:schemeClr val="accent5">
                <a:hueOff val="-1572000"/>
                <a:satOff val="-9526"/>
                <a:lumOff val="1176"/>
                <a:alphaOff val="0"/>
                <a:shade val="88000"/>
                <a:lumMod val="88000"/>
              </a:schemeClr>
            </a:gs>
          </a:gsLst>
          <a:lin ang="5400000" scaled="1"/>
        </a:gradFill>
        <a:ln w="9525" cap="rnd" cmpd="sng" algn="ctr">
          <a:solidFill>
            <a:schemeClr val="accent5">
              <a:hueOff val="-1572000"/>
              <a:satOff val="-9526"/>
              <a:lumOff val="1176"/>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451CE71-8B31-457D-A8B5-8585DD575699}">
      <dsp:nvSpPr>
        <dsp:cNvPr id="0" name=""/>
        <dsp:cNvSpPr/>
      </dsp:nvSpPr>
      <dsp:spPr>
        <a:xfrm>
          <a:off x="4978479" y="4365582"/>
          <a:ext cx="983189" cy="983054"/>
        </a:xfrm>
        <a:prstGeom prst="ellipse">
          <a:avLst/>
        </a:prstGeom>
        <a:blipFill rotWithShape="1">
          <a:blip xmlns:r="http://schemas.openxmlformats.org/officeDocument/2006/relationships" r:embed="rId2"/>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205547B-EB7E-46AA-AD7B-4BFCCF16AC9E}">
      <dsp:nvSpPr>
        <dsp:cNvPr id="0" name=""/>
        <dsp:cNvSpPr/>
      </dsp:nvSpPr>
      <dsp:spPr>
        <a:xfrm>
          <a:off x="4476889" y="2727358"/>
          <a:ext cx="1429349" cy="1429075"/>
        </a:xfrm>
        <a:prstGeom prst="ellipse">
          <a:avLst/>
        </a:prstGeom>
        <a:gradFill rotWithShape="0">
          <a:gsLst>
            <a:gs pos="0">
              <a:schemeClr val="accent5">
                <a:hueOff val="-2358001"/>
                <a:satOff val="-14289"/>
                <a:lumOff val="1764"/>
                <a:alphaOff val="0"/>
                <a:tint val="98000"/>
                <a:lumMod val="100000"/>
              </a:schemeClr>
            </a:gs>
            <a:gs pos="100000">
              <a:schemeClr val="accent5">
                <a:hueOff val="-2358001"/>
                <a:satOff val="-14289"/>
                <a:lumOff val="1764"/>
                <a:alphaOff val="0"/>
                <a:shade val="88000"/>
                <a:lumMod val="88000"/>
              </a:schemeClr>
            </a:gs>
          </a:gsLst>
          <a:lin ang="5400000" scaled="1"/>
        </a:gradFill>
        <a:ln w="9525" cap="rnd" cmpd="sng" algn="ctr">
          <a:solidFill>
            <a:schemeClr val="accent5">
              <a:hueOff val="-2358001"/>
              <a:satOff val="-14289"/>
              <a:lumOff val="1764"/>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9568DC3-2D31-4017-B0B0-A3FFAD320F5D}">
      <dsp:nvSpPr>
        <dsp:cNvPr id="0" name=""/>
        <dsp:cNvSpPr/>
      </dsp:nvSpPr>
      <dsp:spPr>
        <a:xfrm>
          <a:off x="6215189" y="116929"/>
          <a:ext cx="467968" cy="468322"/>
        </a:xfrm>
        <a:prstGeom prst="donut">
          <a:avLst>
            <a:gd name="adj" fmla="val 7460"/>
          </a:avLst>
        </a:prstGeom>
        <a:gradFill rotWithShape="0">
          <a:gsLst>
            <a:gs pos="0">
              <a:schemeClr val="accent5">
                <a:hueOff val="-3144001"/>
                <a:satOff val="-19053"/>
                <a:lumOff val="2352"/>
                <a:alphaOff val="0"/>
                <a:tint val="98000"/>
                <a:lumMod val="100000"/>
              </a:schemeClr>
            </a:gs>
            <a:gs pos="100000">
              <a:schemeClr val="accent5">
                <a:hueOff val="-3144001"/>
                <a:satOff val="-19053"/>
                <a:lumOff val="2352"/>
                <a:alphaOff val="0"/>
                <a:shade val="88000"/>
                <a:lumMod val="88000"/>
              </a:schemeClr>
            </a:gs>
          </a:gsLst>
          <a:lin ang="5400000" scaled="1"/>
        </a:gradFill>
        <a:ln w="9525" cap="rnd" cmpd="sng" algn="ctr">
          <a:solidFill>
            <a:schemeClr val="accent5">
              <a:hueOff val="-3144001"/>
              <a:satOff val="-19053"/>
              <a:lumOff val="2352"/>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89BF158-F939-4D67-B3A8-21D82ABF6E35}">
      <dsp:nvSpPr>
        <dsp:cNvPr id="0" name=""/>
        <dsp:cNvSpPr/>
      </dsp:nvSpPr>
      <dsp:spPr>
        <a:xfrm>
          <a:off x="6917597" y="0"/>
          <a:ext cx="234438" cy="233859"/>
        </a:xfrm>
        <a:prstGeom prst="donut">
          <a:avLst>
            <a:gd name="adj" fmla="val 7460"/>
          </a:avLst>
        </a:prstGeom>
        <a:gradFill rotWithShape="0">
          <a:gsLst>
            <a:gs pos="0">
              <a:schemeClr val="accent5">
                <a:hueOff val="-3930001"/>
                <a:satOff val="-23816"/>
                <a:lumOff val="2941"/>
                <a:alphaOff val="0"/>
                <a:tint val="98000"/>
                <a:lumMod val="100000"/>
              </a:schemeClr>
            </a:gs>
            <a:gs pos="100000">
              <a:schemeClr val="accent5">
                <a:hueOff val="-3930001"/>
                <a:satOff val="-23816"/>
                <a:lumOff val="2941"/>
                <a:alphaOff val="0"/>
                <a:shade val="88000"/>
                <a:lumMod val="88000"/>
              </a:schemeClr>
            </a:gs>
          </a:gsLst>
          <a:lin ang="5400000" scaled="1"/>
        </a:gradFill>
        <a:ln w="9525" cap="rnd" cmpd="sng" algn="ctr">
          <a:solidFill>
            <a:schemeClr val="accent5">
              <a:hueOff val="-3930001"/>
              <a:satOff val="-23816"/>
              <a:lumOff val="2941"/>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0BE50C4-1E01-421A-B2EB-5721AEC447A2}">
      <dsp:nvSpPr>
        <dsp:cNvPr id="0" name=""/>
        <dsp:cNvSpPr/>
      </dsp:nvSpPr>
      <dsp:spPr>
        <a:xfrm>
          <a:off x="4552309" y="2802700"/>
          <a:ext cx="1278509" cy="127779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30000" b="-30000"/>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4B96D46-1A29-4412-8540-66D0C9C212E7}">
      <dsp:nvSpPr>
        <dsp:cNvPr id="0" name=""/>
        <dsp:cNvSpPr/>
      </dsp:nvSpPr>
      <dsp:spPr>
        <a:xfrm>
          <a:off x="4636816" y="1456198"/>
          <a:ext cx="1002271" cy="1001739"/>
        </a:xfrm>
        <a:prstGeom prst="ellipse">
          <a:avLst/>
        </a:prstGeom>
        <a:gradFill rotWithShape="0">
          <a:gsLst>
            <a:gs pos="0">
              <a:schemeClr val="accent5">
                <a:hueOff val="-4716001"/>
                <a:satOff val="-28579"/>
                <a:lumOff val="3529"/>
                <a:alphaOff val="0"/>
                <a:tint val="98000"/>
                <a:lumMod val="100000"/>
              </a:schemeClr>
            </a:gs>
            <a:gs pos="100000">
              <a:schemeClr val="accent5">
                <a:hueOff val="-4716001"/>
                <a:satOff val="-28579"/>
                <a:lumOff val="3529"/>
                <a:alphaOff val="0"/>
                <a:shade val="88000"/>
                <a:lumMod val="88000"/>
              </a:schemeClr>
            </a:gs>
          </a:gsLst>
          <a:lin ang="5400000" scaled="1"/>
        </a:gradFill>
        <a:ln w="9525" cap="rnd" cmpd="sng" algn="ctr">
          <a:solidFill>
            <a:schemeClr val="accent5">
              <a:hueOff val="-4716001"/>
              <a:satOff val="-28579"/>
              <a:lumOff val="3529"/>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E984151-4563-42A1-B7D4-AD2B7714100F}">
      <dsp:nvSpPr>
        <dsp:cNvPr id="0" name=""/>
        <dsp:cNvSpPr/>
      </dsp:nvSpPr>
      <dsp:spPr>
        <a:xfrm>
          <a:off x="6097970" y="5383595"/>
          <a:ext cx="350749" cy="351392"/>
        </a:xfrm>
        <a:prstGeom prst="donut">
          <a:avLst>
            <a:gd name="adj" fmla="val 7460"/>
          </a:avLst>
        </a:prstGeom>
        <a:gradFill rotWithShape="0">
          <a:gsLst>
            <a:gs pos="0">
              <a:schemeClr val="accent5">
                <a:hueOff val="-5502001"/>
                <a:satOff val="-33342"/>
                <a:lumOff val="4117"/>
                <a:alphaOff val="0"/>
                <a:tint val="98000"/>
                <a:lumMod val="100000"/>
              </a:schemeClr>
            </a:gs>
            <a:gs pos="100000">
              <a:schemeClr val="accent5">
                <a:hueOff val="-5502001"/>
                <a:satOff val="-33342"/>
                <a:lumOff val="4117"/>
                <a:alphaOff val="0"/>
                <a:shade val="88000"/>
                <a:lumMod val="88000"/>
              </a:schemeClr>
            </a:gs>
          </a:gsLst>
          <a:lin ang="5400000" scaled="1"/>
        </a:gradFill>
        <a:ln w="9525" cap="rnd" cmpd="sng" algn="ctr">
          <a:solidFill>
            <a:schemeClr val="accent5">
              <a:hueOff val="-5502001"/>
              <a:satOff val="-33342"/>
              <a:lumOff val="4117"/>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26A1DE7-7B79-4929-86A0-6902BD342343}">
      <dsp:nvSpPr>
        <dsp:cNvPr id="0" name=""/>
        <dsp:cNvSpPr/>
      </dsp:nvSpPr>
      <dsp:spPr>
        <a:xfrm>
          <a:off x="4695880" y="1514663"/>
          <a:ext cx="884143" cy="884206"/>
        </a:xfrm>
        <a:prstGeom prst="ellipse">
          <a:avLst/>
        </a:prstGeom>
        <a:blipFill rotWithShape="1">
          <a:blip xmlns:r="http://schemas.openxmlformats.org/officeDocument/2006/relationships" r:embed="rId4"/>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A8D5421-1CCC-4ABD-93CA-DCE00BDA3ECB}">
      <dsp:nvSpPr>
        <dsp:cNvPr id="0" name=""/>
        <dsp:cNvSpPr/>
      </dsp:nvSpPr>
      <dsp:spPr>
        <a:xfrm>
          <a:off x="5339224" y="519554"/>
          <a:ext cx="928668" cy="928808"/>
        </a:xfrm>
        <a:prstGeom prst="ellipse">
          <a:avLst/>
        </a:prstGeom>
        <a:gradFill rotWithShape="0">
          <a:gsLst>
            <a:gs pos="0">
              <a:schemeClr val="accent5">
                <a:hueOff val="-6288002"/>
                <a:satOff val="-38105"/>
                <a:lumOff val="4705"/>
                <a:alphaOff val="0"/>
                <a:tint val="98000"/>
                <a:lumMod val="100000"/>
              </a:schemeClr>
            </a:gs>
            <a:gs pos="100000">
              <a:schemeClr val="accent5">
                <a:hueOff val="-6288002"/>
                <a:satOff val="-38105"/>
                <a:lumOff val="4705"/>
                <a:alphaOff val="0"/>
                <a:shade val="88000"/>
                <a:lumMod val="88000"/>
              </a:schemeClr>
            </a:gs>
          </a:gsLst>
          <a:lin ang="5400000" scaled="1"/>
        </a:gradFill>
        <a:ln w="9525" cap="rnd" cmpd="sng" algn="ctr">
          <a:solidFill>
            <a:schemeClr val="accent5">
              <a:hueOff val="-6288002"/>
              <a:satOff val="-38105"/>
              <a:lumOff val="4705"/>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3F32602-BC4D-4138-A303-742E5DD1266E}">
      <dsp:nvSpPr>
        <dsp:cNvPr id="0" name=""/>
        <dsp:cNvSpPr/>
      </dsp:nvSpPr>
      <dsp:spPr>
        <a:xfrm>
          <a:off x="5393745" y="574402"/>
          <a:ext cx="819627" cy="819111"/>
        </a:xfrm>
        <a:prstGeom prst="ellipse">
          <a:avLst/>
        </a:prstGeom>
        <a:blipFill rotWithShape="1">
          <a:blip xmlns:r="http://schemas.openxmlformats.org/officeDocument/2006/relationships" r:embed="rId5"/>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3E5C3D9-BAE2-4B1A-98A4-D6EB2682F3C0}">
      <dsp:nvSpPr>
        <dsp:cNvPr id="0" name=""/>
        <dsp:cNvSpPr/>
      </dsp:nvSpPr>
      <dsp:spPr>
        <a:xfrm>
          <a:off x="522324" y="2802700"/>
          <a:ext cx="3160380" cy="994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 numCol="1" spcCol="1270" anchor="b" anchorCtr="0">
          <a:noAutofit/>
        </a:bodyPr>
        <a:lstStyle/>
        <a:p>
          <a:pPr lvl="0" algn="r" defTabSz="889000">
            <a:lnSpc>
              <a:spcPct val="90000"/>
            </a:lnSpc>
            <a:spcBef>
              <a:spcPct val="0"/>
            </a:spcBef>
            <a:spcAft>
              <a:spcPct val="35000"/>
            </a:spcAft>
          </a:pPr>
          <a:r>
            <a:rPr lang="es-MX" sz="2000" b="1" kern="1200" dirty="0"/>
            <a:t>El pueblo mexicano se rige en una Republica, representativa, democrática, federal.</a:t>
          </a:r>
        </a:p>
      </dsp:txBody>
      <dsp:txXfrm>
        <a:off x="522324" y="2802700"/>
        <a:ext cx="3160380" cy="994506"/>
      </dsp:txXfrm>
    </dsp:sp>
    <dsp:sp modelId="{EFAA5990-01AA-4116-942C-25F53D93C453}">
      <dsp:nvSpPr>
        <dsp:cNvPr id="0" name=""/>
        <dsp:cNvSpPr/>
      </dsp:nvSpPr>
      <dsp:spPr>
        <a:xfrm>
          <a:off x="6256988" y="4365582"/>
          <a:ext cx="3160380" cy="983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l" defTabSz="1022350">
            <a:lnSpc>
              <a:spcPct val="90000"/>
            </a:lnSpc>
            <a:spcBef>
              <a:spcPct val="0"/>
            </a:spcBef>
            <a:spcAft>
              <a:spcPct val="35000"/>
            </a:spcAft>
          </a:pPr>
          <a:r>
            <a:rPr lang="es-MX" sz="2300" b="1" kern="1200" dirty="0"/>
            <a:t>Sistema Pluripartidista.</a:t>
          </a:r>
        </a:p>
      </dsp:txBody>
      <dsp:txXfrm>
        <a:off x="6256988" y="4365582"/>
        <a:ext cx="3160380" cy="983054"/>
      </dsp:txXfrm>
    </dsp:sp>
    <dsp:sp modelId="{7B68CFDE-381B-4137-9F50-EFA792AFEBA6}">
      <dsp:nvSpPr>
        <dsp:cNvPr id="0" name=""/>
        <dsp:cNvSpPr/>
      </dsp:nvSpPr>
      <dsp:spPr>
        <a:xfrm>
          <a:off x="6139769" y="2802700"/>
          <a:ext cx="3160380" cy="1277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l" defTabSz="1022350">
            <a:lnSpc>
              <a:spcPct val="90000"/>
            </a:lnSpc>
            <a:spcBef>
              <a:spcPct val="0"/>
            </a:spcBef>
            <a:spcAft>
              <a:spcPct val="35000"/>
            </a:spcAft>
          </a:pPr>
          <a:r>
            <a:rPr lang="es-MX" sz="2300" b="1" kern="1200" dirty="0"/>
            <a:t>El poder ejecutivo se deposita en u solo individuo.</a:t>
          </a:r>
        </a:p>
      </dsp:txBody>
      <dsp:txXfrm>
        <a:off x="6139769" y="2802700"/>
        <a:ext cx="3160380" cy="1277790"/>
      </dsp:txXfrm>
    </dsp:sp>
    <dsp:sp modelId="{D64C2446-F150-4778-A016-F12065AC3FEB}">
      <dsp:nvSpPr>
        <dsp:cNvPr id="0" name=""/>
        <dsp:cNvSpPr/>
      </dsp:nvSpPr>
      <dsp:spPr>
        <a:xfrm>
          <a:off x="5863531" y="1514663"/>
          <a:ext cx="3160380" cy="884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l" defTabSz="1022350">
            <a:lnSpc>
              <a:spcPct val="90000"/>
            </a:lnSpc>
            <a:spcBef>
              <a:spcPct val="0"/>
            </a:spcBef>
            <a:spcAft>
              <a:spcPct val="35000"/>
            </a:spcAft>
          </a:pPr>
          <a:r>
            <a:rPr lang="es-MX" sz="2300" b="1" kern="1200" dirty="0"/>
            <a:t>Primer mandatario.</a:t>
          </a:r>
        </a:p>
      </dsp:txBody>
      <dsp:txXfrm>
        <a:off x="5863531" y="1514663"/>
        <a:ext cx="3160380" cy="884206"/>
      </dsp:txXfrm>
    </dsp:sp>
    <dsp:sp modelId="{26347C84-7CE4-429F-9DEF-FA2703F48EDD}">
      <dsp:nvSpPr>
        <dsp:cNvPr id="0" name=""/>
        <dsp:cNvSpPr/>
      </dsp:nvSpPr>
      <dsp:spPr>
        <a:xfrm>
          <a:off x="6448719" y="574402"/>
          <a:ext cx="3160380" cy="819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l" defTabSz="1022350">
            <a:lnSpc>
              <a:spcPct val="90000"/>
            </a:lnSpc>
            <a:spcBef>
              <a:spcPct val="0"/>
            </a:spcBef>
            <a:spcAft>
              <a:spcPct val="35000"/>
            </a:spcAft>
          </a:pPr>
          <a:r>
            <a:rPr lang="es-MX" sz="2300" b="1" kern="1200" dirty="0"/>
            <a:t>Este se obtiene por elección popular directa.</a:t>
          </a:r>
        </a:p>
      </dsp:txBody>
      <dsp:txXfrm>
        <a:off x="6448719" y="574402"/>
        <a:ext cx="3160380" cy="81911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F698E1-7D15-4906-9094-1D6D3FCFA4EB}">
      <dsp:nvSpPr>
        <dsp:cNvPr id="0" name=""/>
        <dsp:cNvSpPr/>
      </dsp:nvSpPr>
      <dsp:spPr>
        <a:xfrm>
          <a:off x="486326" y="3185"/>
          <a:ext cx="3794337" cy="1517734"/>
        </a:xfrm>
        <a:prstGeom prst="chevron">
          <a:avLst/>
        </a:prstGeom>
        <a:solidFill>
          <a:schemeClr val="accent5">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3020" tIns="16510" rIns="0" bIns="16510" numCol="1" spcCol="1270" anchor="ctr" anchorCtr="0">
          <a:noAutofit/>
          <a:sp3d extrusionH="28000" prstMaterial="matte"/>
        </a:bodyPr>
        <a:lstStyle/>
        <a:p>
          <a:pPr lvl="0" algn="ctr" defTabSz="1155700">
            <a:lnSpc>
              <a:spcPct val="90000"/>
            </a:lnSpc>
            <a:spcBef>
              <a:spcPct val="0"/>
            </a:spcBef>
            <a:spcAft>
              <a:spcPct val="35000"/>
            </a:spcAft>
          </a:pPr>
          <a:r>
            <a:rPr lang="es-MX" sz="2600" kern="1200" dirty="0"/>
            <a:t>Secretaria de gobernación</a:t>
          </a:r>
        </a:p>
      </dsp:txBody>
      <dsp:txXfrm>
        <a:off x="1245193" y="3185"/>
        <a:ext cx="2276603" cy="1517734"/>
      </dsp:txXfrm>
    </dsp:sp>
    <dsp:sp modelId="{D46885C6-5D10-4EA0-94ED-7D7C296C2FD2}">
      <dsp:nvSpPr>
        <dsp:cNvPr id="0" name=""/>
        <dsp:cNvSpPr/>
      </dsp:nvSpPr>
      <dsp:spPr>
        <a:xfrm>
          <a:off x="3787400" y="132192"/>
          <a:ext cx="3149300" cy="1259720"/>
        </a:xfrm>
        <a:prstGeom prst="chevron">
          <a:avLst/>
        </a:prstGeom>
        <a:solidFill>
          <a:schemeClr val="accent5">
            <a:tint val="40000"/>
            <a:alpha val="90000"/>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Secretaria de relaciones exteriores</a:t>
          </a:r>
        </a:p>
      </dsp:txBody>
      <dsp:txXfrm>
        <a:off x="4417260" y="132192"/>
        <a:ext cx="1889580" cy="1259720"/>
      </dsp:txXfrm>
    </dsp:sp>
    <dsp:sp modelId="{EC6DD009-5310-42E2-BDE8-A672552CEA26}">
      <dsp:nvSpPr>
        <dsp:cNvPr id="0" name=""/>
        <dsp:cNvSpPr/>
      </dsp:nvSpPr>
      <dsp:spPr>
        <a:xfrm>
          <a:off x="6495798" y="132192"/>
          <a:ext cx="3149300" cy="1259720"/>
        </a:xfrm>
        <a:prstGeom prst="chevron">
          <a:avLst/>
        </a:prstGeom>
        <a:solidFill>
          <a:schemeClr val="accent5">
            <a:tint val="40000"/>
            <a:alpha val="90000"/>
            <a:hueOff val="-1321199"/>
            <a:satOff val="-6966"/>
            <a:lumOff val="-145"/>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Secretaria de Hacienda</a:t>
          </a:r>
        </a:p>
      </dsp:txBody>
      <dsp:txXfrm>
        <a:off x="7125658" y="132192"/>
        <a:ext cx="1889580" cy="1259720"/>
      </dsp:txXfrm>
    </dsp:sp>
    <dsp:sp modelId="{E91CE4B7-7C12-45F7-8431-0EC63799B30A}">
      <dsp:nvSpPr>
        <dsp:cNvPr id="0" name=""/>
        <dsp:cNvSpPr/>
      </dsp:nvSpPr>
      <dsp:spPr>
        <a:xfrm>
          <a:off x="486326" y="1733403"/>
          <a:ext cx="3794337" cy="1517734"/>
        </a:xfrm>
        <a:prstGeom prst="chevron">
          <a:avLst/>
        </a:prstGeom>
        <a:solidFill>
          <a:schemeClr val="accent5">
            <a:hueOff val="-3144001"/>
            <a:satOff val="-19053"/>
            <a:lumOff val="2352"/>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3020" tIns="16510" rIns="0" bIns="16510" numCol="1" spcCol="1270" anchor="ctr" anchorCtr="0">
          <a:noAutofit/>
          <a:sp3d extrusionH="28000" prstMaterial="matte"/>
        </a:bodyPr>
        <a:lstStyle/>
        <a:p>
          <a:pPr lvl="0" algn="ctr" defTabSz="1155700">
            <a:lnSpc>
              <a:spcPct val="90000"/>
            </a:lnSpc>
            <a:spcBef>
              <a:spcPct val="0"/>
            </a:spcBef>
            <a:spcAft>
              <a:spcPct val="35000"/>
            </a:spcAft>
          </a:pPr>
          <a:r>
            <a:rPr lang="es-MX" sz="2600" kern="1200" dirty="0"/>
            <a:t>Guerra y Marina</a:t>
          </a:r>
        </a:p>
      </dsp:txBody>
      <dsp:txXfrm>
        <a:off x="1245193" y="1733403"/>
        <a:ext cx="2276603" cy="1517734"/>
      </dsp:txXfrm>
    </dsp:sp>
    <dsp:sp modelId="{22F4A95A-95A1-4A09-9EE6-BD9A472B0F06}">
      <dsp:nvSpPr>
        <dsp:cNvPr id="0" name=""/>
        <dsp:cNvSpPr/>
      </dsp:nvSpPr>
      <dsp:spPr>
        <a:xfrm>
          <a:off x="3787400" y="1862410"/>
          <a:ext cx="3149300" cy="1259720"/>
        </a:xfrm>
        <a:prstGeom prst="chevron">
          <a:avLst/>
        </a:prstGeom>
        <a:solidFill>
          <a:schemeClr val="accent5">
            <a:tint val="40000"/>
            <a:alpha val="90000"/>
            <a:hueOff val="-2642398"/>
            <a:satOff val="-13931"/>
            <a:lumOff val="-29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Economía Nacional</a:t>
          </a:r>
        </a:p>
      </dsp:txBody>
      <dsp:txXfrm>
        <a:off x="4417260" y="1862410"/>
        <a:ext cx="1889580" cy="1259720"/>
      </dsp:txXfrm>
    </dsp:sp>
    <dsp:sp modelId="{2026290C-836E-489C-80A1-9BC2CA995EAF}">
      <dsp:nvSpPr>
        <dsp:cNvPr id="0" name=""/>
        <dsp:cNvSpPr/>
      </dsp:nvSpPr>
      <dsp:spPr>
        <a:xfrm>
          <a:off x="6495798" y="1862410"/>
          <a:ext cx="3149300" cy="1259720"/>
        </a:xfrm>
        <a:prstGeom prst="chevron">
          <a:avLst/>
        </a:prstGeom>
        <a:solidFill>
          <a:schemeClr val="accent5">
            <a:tint val="40000"/>
            <a:alpha val="90000"/>
            <a:hueOff val="-3963597"/>
            <a:satOff val="-20897"/>
            <a:lumOff val="-436"/>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Agricultura y Fomento</a:t>
          </a:r>
        </a:p>
      </dsp:txBody>
      <dsp:txXfrm>
        <a:off x="7125658" y="1862410"/>
        <a:ext cx="1889580" cy="1259720"/>
      </dsp:txXfrm>
    </dsp:sp>
    <dsp:sp modelId="{DA8E4E75-F5FB-40A4-90B0-3218FB3A04D8}">
      <dsp:nvSpPr>
        <dsp:cNvPr id="0" name=""/>
        <dsp:cNvSpPr/>
      </dsp:nvSpPr>
      <dsp:spPr>
        <a:xfrm>
          <a:off x="486326" y="3463620"/>
          <a:ext cx="3794337" cy="1517734"/>
        </a:xfrm>
        <a:prstGeom prst="chevron">
          <a:avLst/>
        </a:prstGeom>
        <a:solidFill>
          <a:schemeClr val="accent5">
            <a:hueOff val="-6288002"/>
            <a:satOff val="-38105"/>
            <a:lumOff val="4705"/>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3020" tIns="16510" rIns="0" bIns="16510" numCol="1" spcCol="1270" anchor="ctr" anchorCtr="0">
          <a:noAutofit/>
          <a:sp3d extrusionH="28000" prstMaterial="matte"/>
        </a:bodyPr>
        <a:lstStyle/>
        <a:p>
          <a:pPr lvl="0" algn="ctr" defTabSz="1155700">
            <a:lnSpc>
              <a:spcPct val="90000"/>
            </a:lnSpc>
            <a:spcBef>
              <a:spcPct val="0"/>
            </a:spcBef>
            <a:spcAft>
              <a:spcPct val="35000"/>
            </a:spcAft>
          </a:pPr>
          <a:r>
            <a:rPr lang="es-MX" sz="2600" kern="1200" dirty="0"/>
            <a:t>Comunicaciones y obras publicas</a:t>
          </a:r>
        </a:p>
      </dsp:txBody>
      <dsp:txXfrm>
        <a:off x="1245193" y="3463620"/>
        <a:ext cx="2276603" cy="1517734"/>
      </dsp:txXfrm>
    </dsp:sp>
    <dsp:sp modelId="{2431441A-CE9F-47F4-8725-EE6A93A1CB96}">
      <dsp:nvSpPr>
        <dsp:cNvPr id="0" name=""/>
        <dsp:cNvSpPr/>
      </dsp:nvSpPr>
      <dsp:spPr>
        <a:xfrm>
          <a:off x="3787400" y="3592628"/>
          <a:ext cx="3149300" cy="1259720"/>
        </a:xfrm>
        <a:prstGeom prst="chevron">
          <a:avLst/>
        </a:prstGeom>
        <a:solidFill>
          <a:schemeClr val="accent5">
            <a:tint val="40000"/>
            <a:alpha val="90000"/>
            <a:hueOff val="-5284795"/>
            <a:satOff val="-27862"/>
            <a:lumOff val="-581"/>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Educación publica</a:t>
          </a:r>
        </a:p>
      </dsp:txBody>
      <dsp:txXfrm>
        <a:off x="4417260" y="3592628"/>
        <a:ext cx="1889580" cy="1259720"/>
      </dsp:txXfrm>
    </dsp:sp>
    <dsp:sp modelId="{2D8701AC-209D-4167-B166-4BEBFEF6643B}">
      <dsp:nvSpPr>
        <dsp:cNvPr id="0" name=""/>
        <dsp:cNvSpPr/>
      </dsp:nvSpPr>
      <dsp:spPr>
        <a:xfrm>
          <a:off x="6495798" y="3592628"/>
          <a:ext cx="3149300" cy="1259720"/>
        </a:xfrm>
        <a:prstGeom prst="chevron">
          <a:avLst/>
        </a:prstGeom>
        <a:solidFill>
          <a:schemeClr val="accent5">
            <a:tint val="40000"/>
            <a:alpha val="90000"/>
            <a:hueOff val="-6605994"/>
            <a:satOff val="-34828"/>
            <a:lumOff val="-726"/>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s-MX" sz="2700" kern="1200" dirty="0"/>
            <a:t>Trabajo.</a:t>
          </a:r>
        </a:p>
      </dsp:txBody>
      <dsp:txXfrm>
        <a:off x="7125658" y="3592628"/>
        <a:ext cx="1889580" cy="125972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2.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1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4933C4-370D-F245-B8F6-D0DCEF4FD47C}" type="datetimeFigureOut">
              <a:rPr lang="es-ES_tradnl" smtClean="0"/>
              <a:t>8/10/16</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6B9D66-5DD1-6E46-9A31-B435604A41E0}" type="slidenum">
              <a:rPr lang="es-ES_tradnl" smtClean="0"/>
              <a:t>‹Nr.›</a:t>
            </a:fld>
            <a:endParaRPr lang="es-ES_tradnl"/>
          </a:p>
        </p:txBody>
      </p:sp>
    </p:spTree>
    <p:extLst>
      <p:ext uri="{BB962C8B-B14F-4D97-AF65-F5344CB8AC3E}">
        <p14:creationId xmlns:p14="http://schemas.microsoft.com/office/powerpoint/2010/main" val="1550069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s-MX" altLang="es-ES_tradnl"/>
          </a:p>
        </p:txBody>
      </p:sp>
      <p:sp>
        <p:nvSpPr>
          <p:cNvPr id="63492" name="3 Marcador de pie de página"/>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s-ES" dirty="0" smtClean="0"/>
              <a:t>Cesar Antunez. I</a:t>
            </a:r>
          </a:p>
        </p:txBody>
      </p:sp>
    </p:spTree>
    <p:extLst>
      <p:ext uri="{BB962C8B-B14F-4D97-AF65-F5344CB8AC3E}">
        <p14:creationId xmlns:p14="http://schemas.microsoft.com/office/powerpoint/2010/main" val="239948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s-MX" altLang="es-ES_tradnl"/>
          </a:p>
        </p:txBody>
      </p:sp>
      <p:sp>
        <p:nvSpPr>
          <p:cNvPr id="63492" name="3 Marcador de pie de página"/>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s-ES" dirty="0" smtClean="0"/>
              <a:t>Cesar Antunez. I</a:t>
            </a:r>
          </a:p>
        </p:txBody>
      </p:sp>
    </p:spTree>
    <p:extLst>
      <p:ext uri="{BB962C8B-B14F-4D97-AF65-F5344CB8AC3E}">
        <p14:creationId xmlns:p14="http://schemas.microsoft.com/office/powerpoint/2010/main" val="574836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50296872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801292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14266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631336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12669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59258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575498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777800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098102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701812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472099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4048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168260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531874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760541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166405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pPr/>
              <a:t>10/8/16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8011930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DFF08F-DC6B-4601-B491-B0F83F6DD2DA}" type="datetimeFigureOut">
              <a:rPr lang="en-US" smtClean="0"/>
              <a:pPr/>
              <a:t>10/8/16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0241714"/>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tiff"/><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diagramData" Target="../diagrams/data11.xml"/><Relationship Id="rId8" Type="http://schemas.openxmlformats.org/officeDocument/2006/relationships/diagramLayout" Target="../diagrams/layout11.xml"/><Relationship Id="rId9" Type="http://schemas.openxmlformats.org/officeDocument/2006/relationships/diagramQuickStyle" Target="../diagrams/quickStyle11.xml"/><Relationship Id="rId10" Type="http://schemas.openxmlformats.org/officeDocument/2006/relationships/diagramColors" Target="../diagrams/colors11.xml"/><Relationship Id="rId11"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chart" Target="../charts/chart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1" Type="http://schemas.openxmlformats.org/officeDocument/2006/relationships/slideLayout" Target="../slideLayouts/slideLayout9.xml"/><Relationship Id="rId2" Type="http://schemas.openxmlformats.org/officeDocument/2006/relationships/diagramData" Target="../diagrams/data2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6.gif"/><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 Id="rId3" Type="http://schemas.openxmlformats.org/officeDocument/2006/relationships/image" Target="../media/image5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putados.gob.mx/sedia/sia/spi/SPI-ISS-11-07.pdf"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aprendiendoderecho.bloges.org/1260944100/formas-de-gobierno-monarqu-a-republica-y-dictadura/" TargetMode="External"/><Relationship Id="rId4" Type="http://schemas.openxmlformats.org/officeDocument/2006/relationships/hyperlink" Target="https://zoonpolitikonmx.files.wordpress.com/2013/06/la-teoria-de-las-formas-de-gobierno-norberto-bobbio.pdf" TargetMode="External"/><Relationship Id="rId5" Type="http://schemas.openxmlformats.org/officeDocument/2006/relationships/hyperlink" Target="http://www.enciclopediadelapolitica.org/Default.aspx?i=&amp;por=f&amp;idind=685&amp;termino" TargetMode="External"/><Relationship Id="rId6" Type="http://schemas.openxmlformats.org/officeDocument/2006/relationships/hyperlink" Target="https://spc.conanp.gob.mx/capacitacion/nociones/contenidos/modulo1/mod_1_2_1.htm" TargetMode="External"/><Relationship Id="rId7" Type="http://schemas.openxmlformats.org/officeDocument/2006/relationships/hyperlink" Target="http://www.gestiopolis.com/5-funciones-estado-sobre-economia/" TargetMode="External"/><Relationship Id="rId8" Type="http://schemas.openxmlformats.org/officeDocument/2006/relationships/hyperlink" Target="http://www.economia.unam.mx/profesores/gvargas/libro1/cp24eces.pdf" TargetMode="External"/><Relationship Id="rId9" Type="http://schemas.openxmlformats.org/officeDocument/2006/relationships/hyperlink" Target="http://www.sedesol.gob.mx/work/models/SEDESOL/images/guias/Guia_de_Programas_Sociales_2015.pdf" TargetMode="External"/><Relationship Id="rId10" Type="http://schemas.openxmlformats.org/officeDocument/2006/relationships/hyperlink" Target="http://www.shcp.gob.mx/POLITICAFINANCIERA/FINANZASPUBLICAS/Estadisticas_Oportunas_Finanzas_Publicas/Paginas/unica2.aspx" TargetMode="External"/><Relationship Id="rId1" Type="http://schemas.openxmlformats.org/officeDocument/2006/relationships/slideLayout" Target="../slideLayouts/slideLayout2.xml"/><Relationship Id="rId2" Type="http://schemas.openxmlformats.org/officeDocument/2006/relationships/hyperlink" Target="http://dle.rae.es/?id=JHWWluC" TargetMode="Externa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0.png"/><Relationship Id="rId8" Type="http://schemas.openxmlformats.org/officeDocument/2006/relationships/image" Target="../media/image11.jpeg"/><Relationship Id="rId9"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4243" y="757237"/>
            <a:ext cx="10719880" cy="5386388"/>
          </a:xfrm>
        </p:spPr>
        <p:txBody>
          <a:bodyPr>
            <a:noAutofit/>
            <a:scene3d>
              <a:camera prst="orthographicFront"/>
              <a:lightRig rig="threePt" dir="t"/>
            </a:scene3d>
            <a:sp3d extrusionH="57150">
              <a:bevelT w="38100" h="38100"/>
            </a:sp3d>
          </a:bodyPr>
          <a:lstStyle/>
          <a:p>
            <a:pPr algn="ctr">
              <a:defRPr/>
            </a:pPr>
            <a:r>
              <a:rPr lang="es-MX" sz="2800" b="1" dirty="0">
                <a:latin typeface="Arial" charset="0"/>
                <a:ea typeface="Arial" charset="0"/>
                <a:cs typeface="Arial" charset="0"/>
              </a:rPr>
              <a:t>UNIVERSIDAD AUTONOMA DEL ESTADO DE MEXICO</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CENTRO UNIVERSITARIO UAEM VALLE DE MÉXICO</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 </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LICENCIATURA EN </a:t>
            </a:r>
            <a:r>
              <a:rPr lang="es-MX" sz="2800" b="1" dirty="0" smtClean="0">
                <a:latin typeface="Arial" charset="0"/>
                <a:ea typeface="Arial" charset="0"/>
                <a:cs typeface="Arial" charset="0"/>
              </a:rPr>
              <a:t>ACTUAR</a:t>
            </a:r>
            <a:r>
              <a:rPr lang="es-ES" sz="2800" b="1" dirty="0" smtClean="0">
                <a:latin typeface="Arial" charset="0"/>
                <a:ea typeface="Arial" charset="0"/>
                <a:cs typeface="Arial" charset="0"/>
              </a:rPr>
              <a:t>Í</a:t>
            </a:r>
            <a:r>
              <a:rPr lang="es-MX" sz="2800" b="1" dirty="0" smtClean="0">
                <a:latin typeface="Arial" charset="0"/>
                <a:ea typeface="Arial" charset="0"/>
                <a:cs typeface="Arial" charset="0"/>
              </a:rPr>
              <a:t>A</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 </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u="sng" dirty="0">
                <a:latin typeface="Arial" charset="0"/>
                <a:ea typeface="Arial" charset="0"/>
                <a:cs typeface="Arial" charset="0"/>
              </a:rPr>
              <a:t>S</a:t>
            </a:r>
            <a:r>
              <a:rPr lang="es-ES" sz="2800" b="1" u="sng" dirty="0">
                <a:latin typeface="Arial" charset="0"/>
                <a:ea typeface="Arial" charset="0"/>
                <a:cs typeface="Arial" charset="0"/>
              </a:rPr>
              <a:t>ÓLO VISIÓN PROYECTABLE </a:t>
            </a:r>
            <a:r>
              <a:rPr lang="es-MX" sz="2800" b="1" u="sng" dirty="0">
                <a:latin typeface="Arial" charset="0"/>
                <a:ea typeface="Arial" charset="0"/>
                <a:cs typeface="Arial" charset="0"/>
              </a:rPr>
              <a:t>DE </a:t>
            </a:r>
            <a:r>
              <a:rPr lang="es-ES" sz="2800" b="1" u="sng" dirty="0" smtClean="0">
                <a:latin typeface="Arial" charset="0"/>
                <a:ea typeface="Arial" charset="0"/>
                <a:cs typeface="Arial" charset="0"/>
              </a:rPr>
              <a:t>economía del sector </a:t>
            </a:r>
            <a:r>
              <a:rPr lang="es-ES" sz="2800" b="1" u="sng" dirty="0" smtClean="0">
                <a:latin typeface="Arial" charset="0"/>
                <a:ea typeface="Arial" charset="0"/>
                <a:cs typeface="Arial" charset="0"/>
              </a:rPr>
              <a:t>público (PARTE I)</a:t>
            </a:r>
            <a:r>
              <a:rPr lang="es-ES_tradnl" sz="2800" b="1" u="sng" dirty="0">
                <a:latin typeface="Arial" charset="0"/>
                <a:ea typeface="Arial" charset="0"/>
                <a:cs typeface="Arial" charset="0"/>
              </a:rPr>
              <a:t/>
            </a:r>
            <a:br>
              <a:rPr lang="es-ES_tradnl" sz="2800" b="1" u="sng" dirty="0">
                <a:latin typeface="Arial" charset="0"/>
                <a:ea typeface="Arial" charset="0"/>
                <a:cs typeface="Arial" charset="0"/>
              </a:rPr>
            </a:br>
            <a:r>
              <a:rPr lang="es-MX" sz="2800" b="1" dirty="0">
                <a:latin typeface="Arial" charset="0"/>
                <a:ea typeface="Arial" charset="0"/>
                <a:cs typeface="Arial" charset="0"/>
              </a:rPr>
              <a:t> </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smtClean="0">
                <a:latin typeface="Arial" charset="0"/>
                <a:ea typeface="Arial" charset="0"/>
                <a:cs typeface="Arial" charset="0"/>
              </a:rPr>
              <a:t>DECIMO </a:t>
            </a:r>
            <a:r>
              <a:rPr lang="es-MX" sz="2800" b="1" dirty="0">
                <a:latin typeface="Arial" charset="0"/>
                <a:ea typeface="Arial" charset="0"/>
                <a:cs typeface="Arial" charset="0"/>
              </a:rPr>
              <a:t>SEMESTRE</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 </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AUTOR: D. en E. EDUARDO ROSAS ROJAS</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 </a:t>
            </a:r>
            <a:r>
              <a:rPr lang="es-ES_tradnl" sz="2800" b="1" dirty="0">
                <a:latin typeface="Arial" charset="0"/>
                <a:ea typeface="Arial" charset="0"/>
                <a:cs typeface="Arial" charset="0"/>
              </a:rPr>
              <a:t/>
            </a:r>
            <a:br>
              <a:rPr lang="es-ES_tradnl" sz="2800" b="1" dirty="0">
                <a:latin typeface="Arial" charset="0"/>
                <a:ea typeface="Arial" charset="0"/>
                <a:cs typeface="Arial" charset="0"/>
              </a:rPr>
            </a:br>
            <a:r>
              <a:rPr lang="es-MX" sz="2800" b="1" dirty="0">
                <a:latin typeface="Arial" charset="0"/>
                <a:ea typeface="Arial" charset="0"/>
                <a:cs typeface="Arial" charset="0"/>
              </a:rPr>
              <a:t>OCTUBRE DE 2016</a:t>
            </a:r>
            <a:r>
              <a:rPr lang="es-ES_tradnl" sz="2800" b="1" dirty="0">
                <a:latin typeface="Arial" charset="0"/>
                <a:ea typeface="Arial" charset="0"/>
                <a:cs typeface="Arial" charset="0"/>
              </a:rPr>
              <a:t/>
            </a:r>
            <a:br>
              <a:rPr lang="es-ES_tradnl" sz="2800" b="1" dirty="0">
                <a:latin typeface="Arial" charset="0"/>
                <a:ea typeface="Arial" charset="0"/>
                <a:cs typeface="Arial" charset="0"/>
              </a:rPr>
            </a:br>
            <a:endParaRPr lang="es-ES" sz="2800" b="1" dirty="0">
              <a:solidFill>
                <a:schemeClr val="accent5">
                  <a:lumMod val="60000"/>
                  <a:lumOff val="40000"/>
                </a:schemeClr>
              </a:solidFill>
              <a:latin typeface="Arial" charset="0"/>
              <a:ea typeface="Arial" charset="0"/>
              <a:cs typeface="Arial" charset="0"/>
            </a:endParaRPr>
          </a:p>
        </p:txBody>
      </p:sp>
      <p:pic>
        <p:nvPicPr>
          <p:cNvPr id="15364" name="Imagen 12" descr="C:\Users\ServicioTitu\Downloads\LOGO CU V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868487"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1326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Enfoques económicos sobre el papel del estado</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1018746"/>
              </p:ext>
            </p:extLst>
          </p:nvPr>
        </p:nvGraphicFramePr>
        <p:xfrm>
          <a:off x="1085045" y="2065867"/>
          <a:ext cx="10131425" cy="4413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4920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 clásico</a:t>
            </a:r>
            <a:endParaRPr lang="es-MX" b="1" dirty="0"/>
          </a:p>
        </p:txBody>
      </p:sp>
      <p:sp>
        <p:nvSpPr>
          <p:cNvPr id="3" name="Marcador de contenido 2"/>
          <p:cNvSpPr>
            <a:spLocks noGrp="1"/>
          </p:cNvSpPr>
          <p:nvPr>
            <p:ph idx="1"/>
          </p:nvPr>
        </p:nvSpPr>
        <p:spPr/>
        <p:txBody>
          <a:bodyPr/>
          <a:lstStyle/>
          <a:p>
            <a:pPr algn="just"/>
            <a:r>
              <a:rPr lang="es-ES" sz="2000" b="1" dirty="0"/>
              <a:t>La teoría clásica planteaba una política económica de libre comercio, libre empresa, patrón oro y presupuesto balanceado. Así, en el mundo perfecto del libre juego de la oferta y demanda, el eficiente mecanismo de los precios representan el ajuste automático  guiado por la “mano invisible” por lo tanto los desequilibrios son temporales, a lo antes mencionado “ el individuo busca su propio beneficio en un sistema económico de dejar hacer y dejar pasar (laissez faire, laissez </a:t>
            </a:r>
            <a:r>
              <a:rPr lang="es-ES" sz="2000" b="1" dirty="0" err="1"/>
              <a:t>passer</a:t>
            </a:r>
            <a:r>
              <a:rPr lang="es-ES" sz="2000" b="1" dirty="0"/>
              <a:t>) logrando, además de una optima asignación  de los recursos y la maximización del beneficio colectivo, la garantía absoluta de la ocupación.</a:t>
            </a:r>
          </a:p>
          <a:p>
            <a:pPr algn="just"/>
            <a:r>
              <a:rPr lang="es-ES" sz="2000" b="1" dirty="0"/>
              <a:t>Entonces el estado solo se limita a salvaguardar y ser un policía que garantice los derechos individuales de sus ciudadanos.</a:t>
            </a:r>
            <a:endParaRPr lang="es-MX" sz="2000" b="1" dirty="0"/>
          </a:p>
          <a:p>
            <a:endParaRPr lang="es-MX" dirty="0"/>
          </a:p>
        </p:txBody>
      </p:sp>
    </p:spTree>
    <p:extLst>
      <p:ext uri="{BB962C8B-B14F-4D97-AF65-F5344CB8AC3E}">
        <p14:creationId xmlns:p14="http://schemas.microsoft.com/office/powerpoint/2010/main" val="3892619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 marxista</a:t>
            </a:r>
            <a:endParaRPr lang="es-MX" b="1" dirty="0"/>
          </a:p>
        </p:txBody>
      </p:sp>
      <p:sp>
        <p:nvSpPr>
          <p:cNvPr id="3" name="Marcador de contenido 2"/>
          <p:cNvSpPr>
            <a:spLocks noGrp="1"/>
          </p:cNvSpPr>
          <p:nvPr>
            <p:ph idx="1"/>
          </p:nvPr>
        </p:nvSpPr>
        <p:spPr/>
        <p:txBody>
          <a:bodyPr/>
          <a:lstStyle/>
          <a:p>
            <a:r>
              <a:rPr lang="es-ES" sz="2000" b="1" dirty="0"/>
              <a:t>La función económica que se le asigna al estado es ser parte del proceso de desvalorización del capital social, así como participar en el freno de las fuerzas productivas.</a:t>
            </a:r>
          </a:p>
          <a:p>
            <a:r>
              <a:rPr lang="es-ES" sz="2000" b="1" dirty="0"/>
              <a:t>Este enfoque asegura que el estado soporta el peso de los desequilibrios ocasionados por la clase capitalista.</a:t>
            </a:r>
          </a:p>
          <a:p>
            <a:r>
              <a:rPr lang="es-ES" sz="2000" b="1" dirty="0"/>
              <a:t>El ejecuta las funciones jurídico-políticas y sujeción ideológica, paralelamente lleva a cabo la s condiciones materiales necesarias para la reproducción del capital.</a:t>
            </a:r>
          </a:p>
          <a:p>
            <a:endParaRPr lang="es-MX" dirty="0"/>
          </a:p>
        </p:txBody>
      </p:sp>
    </p:spTree>
    <p:extLst>
      <p:ext uri="{BB962C8B-B14F-4D97-AF65-F5344CB8AC3E}">
        <p14:creationId xmlns:p14="http://schemas.microsoft.com/office/powerpoint/2010/main" val="935079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 keynesiano</a:t>
            </a:r>
            <a:endParaRPr lang="es-MX" b="1" dirty="0"/>
          </a:p>
        </p:txBody>
      </p:sp>
      <p:sp>
        <p:nvSpPr>
          <p:cNvPr id="3" name="Marcador de contenido 2"/>
          <p:cNvSpPr>
            <a:spLocks noGrp="1"/>
          </p:cNvSpPr>
          <p:nvPr>
            <p:ph idx="1"/>
          </p:nvPr>
        </p:nvSpPr>
        <p:spPr/>
        <p:txBody>
          <a:bodyPr/>
          <a:lstStyle/>
          <a:p>
            <a:pPr algn="just"/>
            <a:r>
              <a:rPr lang="es-ES" sz="2000" b="1" dirty="0"/>
              <a:t>La teoría económica observa una vinculación entre el empleo y la inversión a través del papel que tiene el dinero y el interés. Define como función objetivo los volúmenes de empleo, producción e ingresos. Sustenta a la desocupación como fenómeno involuntario, niega la validez general de la ley </a:t>
            </a:r>
            <a:r>
              <a:rPr lang="es-ES" sz="2000" b="1" dirty="0" err="1"/>
              <a:t>say</a:t>
            </a:r>
            <a:r>
              <a:rPr lang="es-ES" sz="2000" b="1" dirty="0"/>
              <a:t>: “toda oferta genera su propia demanda”, y sustenta que el nivel de salario no es una variable de ajuste sobre el mercado de trabajo ya que no existe como tal.</a:t>
            </a:r>
            <a:endParaRPr lang="es-MX" sz="2000" b="1" dirty="0"/>
          </a:p>
          <a:p>
            <a:endParaRPr lang="es-MX" dirty="0"/>
          </a:p>
        </p:txBody>
      </p:sp>
    </p:spTree>
    <p:extLst>
      <p:ext uri="{BB962C8B-B14F-4D97-AF65-F5344CB8AC3E}">
        <p14:creationId xmlns:p14="http://schemas.microsoft.com/office/powerpoint/2010/main" val="820370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 keynesiano</a:t>
            </a:r>
            <a:endParaRPr lang="es-MX" b="1" dirty="0"/>
          </a:p>
        </p:txBody>
      </p:sp>
      <p:sp>
        <p:nvSpPr>
          <p:cNvPr id="3" name="Marcador de contenido 2"/>
          <p:cNvSpPr>
            <a:spLocks noGrp="1"/>
          </p:cNvSpPr>
          <p:nvPr>
            <p:ph idx="1"/>
          </p:nvPr>
        </p:nvSpPr>
        <p:spPr/>
        <p:txBody>
          <a:bodyPr/>
          <a:lstStyle/>
          <a:p>
            <a:pPr algn="just"/>
            <a:r>
              <a:rPr lang="es-ES" sz="2000" b="1" dirty="0"/>
              <a:t>Se gesta en el seno de la comisión económica para américa latina; sus principales tesis postulan que la característica mas importante de la economía mundial e la conexión de un centro que produce el desarrollo tecnológico, con una vasta heterogénea periferia. Sin embargo, para esta teoría el centro tampoco es homogéneo, puesto que el interior de este existen subconjuntos de importancia desigual dentro de los cuales una economía prevalece.</a:t>
            </a:r>
          </a:p>
          <a:p>
            <a:endParaRPr lang="es-MX" dirty="0"/>
          </a:p>
        </p:txBody>
      </p:sp>
    </p:spTree>
    <p:extLst>
      <p:ext uri="{BB962C8B-B14F-4D97-AF65-F5344CB8AC3E}">
        <p14:creationId xmlns:p14="http://schemas.microsoft.com/office/powerpoint/2010/main" val="3310937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Enfoque monetarista</a:t>
            </a:r>
            <a:endParaRPr lang="es-MX" b="1" dirty="0"/>
          </a:p>
        </p:txBody>
      </p:sp>
      <p:sp>
        <p:nvSpPr>
          <p:cNvPr id="3" name="Marcador de contenido 2"/>
          <p:cNvSpPr>
            <a:spLocks noGrp="1"/>
          </p:cNvSpPr>
          <p:nvPr>
            <p:ph idx="1"/>
          </p:nvPr>
        </p:nvSpPr>
        <p:spPr/>
        <p:txBody>
          <a:bodyPr/>
          <a:lstStyle/>
          <a:p>
            <a:pPr algn="just"/>
            <a:r>
              <a:rPr lang="es-ES" sz="2000" b="1" dirty="0"/>
              <a:t>Esta teoría retoma el antiguo esquema de la libre oferta y demanda, al mundo del libre comercio internacional, de la libre empresa, puesto que el estado  es dañino para la economía, por lo cual debe dejarla, ya que genera estancamiento y baja en la productividad por sus altas impositivas  frenando las innovaciones y limitando el progreso tecnológico. Postula la eliminación del déficit fiscal, disminuye el gasto Publico, en razón de que provoca inflación y esta es en todo momento y en todo lugar un problema monetario.</a:t>
            </a:r>
          </a:p>
          <a:p>
            <a:endParaRPr lang="es-MX" dirty="0"/>
          </a:p>
        </p:txBody>
      </p:sp>
    </p:spTree>
    <p:extLst>
      <p:ext uri="{BB962C8B-B14F-4D97-AF65-F5344CB8AC3E}">
        <p14:creationId xmlns:p14="http://schemas.microsoft.com/office/powerpoint/2010/main" val="10291134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313386"/>
            <a:ext cx="10131425" cy="1456267"/>
          </a:xfrm>
        </p:spPr>
        <p:txBody>
          <a:bodyPr/>
          <a:lstStyle/>
          <a:p>
            <a:pPr algn="ctr"/>
            <a:r>
              <a:rPr lang="es-ES" b="1" dirty="0"/>
              <a:t>Funciones del estado</a:t>
            </a:r>
            <a:endParaRPr lang="es-MX" b="1" dirty="0"/>
          </a:p>
        </p:txBody>
      </p:sp>
      <p:graphicFrame>
        <p:nvGraphicFramePr>
          <p:cNvPr id="4" name="2 Diagrama"/>
          <p:cNvGraphicFramePr>
            <a:graphicFrameLocks noGrp="1"/>
          </p:cNvGraphicFramePr>
          <p:nvPr>
            <p:ph idx="1"/>
            <p:extLst>
              <p:ext uri="{D42A27DB-BD31-4B8C-83A1-F6EECF244321}">
                <p14:modId xmlns:p14="http://schemas.microsoft.com/office/powerpoint/2010/main" val="296357684"/>
              </p:ext>
            </p:extLst>
          </p:nvPr>
        </p:nvGraphicFramePr>
        <p:xfrm>
          <a:off x="685800" y="1249251"/>
          <a:ext cx="10131425" cy="5241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61586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 Diagrama"/>
          <p:cNvGraphicFramePr>
            <a:graphicFrameLocks noGrp="1"/>
          </p:cNvGraphicFramePr>
          <p:nvPr>
            <p:ph idx="1"/>
            <p:extLst>
              <p:ext uri="{D42A27DB-BD31-4B8C-83A1-F6EECF244321}">
                <p14:modId xmlns:p14="http://schemas.microsoft.com/office/powerpoint/2010/main" val="4215705574"/>
              </p:ext>
            </p:extLst>
          </p:nvPr>
        </p:nvGraphicFramePr>
        <p:xfrm>
          <a:off x="685800" y="618185"/>
          <a:ext cx="10518820" cy="573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43929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Formas de gobierno</a:t>
            </a:r>
            <a:endParaRPr lang="es-MX" b="1" dirty="0"/>
          </a:p>
        </p:txBody>
      </p:sp>
      <p:sp>
        <p:nvSpPr>
          <p:cNvPr id="3" name="Marcador de contenido 2"/>
          <p:cNvSpPr>
            <a:spLocks noGrp="1"/>
          </p:cNvSpPr>
          <p:nvPr>
            <p:ph idx="1"/>
          </p:nvPr>
        </p:nvSpPr>
        <p:spPr>
          <a:xfrm>
            <a:off x="685801" y="2142067"/>
            <a:ext cx="10131425" cy="4220096"/>
          </a:xfrm>
        </p:spPr>
        <p:txBody>
          <a:bodyPr/>
          <a:lstStyle/>
          <a:p>
            <a:pPr algn="just"/>
            <a:r>
              <a:rPr lang="es-MX" sz="2000" b="1" dirty="0"/>
              <a:t>Una forma de gobierno es un sistema por el cual las autoridades de un estado gobierna las instituciones. Algunas de las formas de clasificar a los gobiernos es: según la época, el número de gobernantes, según la forma de ejercer el poder o la estructuración de un órgano.</a:t>
            </a:r>
          </a:p>
          <a:p>
            <a:endParaRPr lang="es-MX" dirty="0"/>
          </a:p>
        </p:txBody>
      </p:sp>
    </p:spTree>
    <p:extLst>
      <p:ext uri="{BB962C8B-B14F-4D97-AF65-F5344CB8AC3E}">
        <p14:creationId xmlns:p14="http://schemas.microsoft.com/office/powerpoint/2010/main" val="3613067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Principales contribuyentes</a:t>
            </a:r>
            <a:endParaRPr lang="es-MX" b="1" dirty="0"/>
          </a:p>
        </p:txBody>
      </p:sp>
      <p:sp>
        <p:nvSpPr>
          <p:cNvPr id="3" name="Marcador de contenido 2"/>
          <p:cNvSpPr>
            <a:spLocks noGrp="1"/>
          </p:cNvSpPr>
          <p:nvPr>
            <p:ph idx="1"/>
          </p:nvPr>
        </p:nvSpPr>
        <p:spPr>
          <a:xfrm>
            <a:off x="685801" y="2142067"/>
            <a:ext cx="10131425" cy="4413279"/>
          </a:xfrm>
        </p:spPr>
        <p:txBody>
          <a:bodyPr>
            <a:normAutofit/>
          </a:bodyPr>
          <a:lstStyle/>
          <a:p>
            <a:r>
              <a:rPr lang="es-ES" sz="2000" b="1" dirty="0"/>
              <a:t>Platón  (428-347 </a:t>
            </a:r>
            <a:r>
              <a:rPr lang="es-ES" sz="2000" b="1" dirty="0" err="1"/>
              <a:t>a.c.</a:t>
            </a:r>
            <a:r>
              <a:rPr lang="es-ES" sz="2000" b="1" dirty="0"/>
              <a:t>) filósofo.</a:t>
            </a:r>
          </a:p>
          <a:p>
            <a:r>
              <a:rPr lang="es-ES" sz="2000" b="1" dirty="0"/>
              <a:t>Aristóteles (384-322 </a:t>
            </a:r>
            <a:r>
              <a:rPr lang="es-ES" sz="2000" b="1" dirty="0" err="1"/>
              <a:t>a.c.</a:t>
            </a:r>
            <a:r>
              <a:rPr lang="es-ES" sz="2000" b="1" dirty="0"/>
              <a:t>) filósofo.</a:t>
            </a:r>
          </a:p>
          <a:p>
            <a:r>
              <a:rPr lang="es-ES" sz="2000" b="1" dirty="0" err="1"/>
              <a:t>Polibio</a:t>
            </a:r>
            <a:r>
              <a:rPr lang="es-ES" sz="2000" b="1" dirty="0"/>
              <a:t> (</a:t>
            </a:r>
            <a:r>
              <a:rPr lang="es-ES" sz="2000" b="1" dirty="0" err="1"/>
              <a:t>vivio</a:t>
            </a:r>
            <a:r>
              <a:rPr lang="es-ES" sz="2000" b="1" dirty="0"/>
              <a:t> en el siglo II </a:t>
            </a:r>
            <a:r>
              <a:rPr lang="es-ES" sz="2000" b="1" dirty="0" err="1"/>
              <a:t>a.c.</a:t>
            </a:r>
            <a:r>
              <a:rPr lang="es-ES" sz="2000" b="1" dirty="0"/>
              <a:t>) historiador.</a:t>
            </a:r>
          </a:p>
          <a:p>
            <a:r>
              <a:rPr lang="es-ES" sz="2000" b="1" dirty="0"/>
              <a:t>Maquiavelo (1469-1527) escritor y estadístico.</a:t>
            </a:r>
          </a:p>
          <a:p>
            <a:r>
              <a:rPr lang="es-ES" sz="2000" b="1" dirty="0"/>
              <a:t>Juan </a:t>
            </a:r>
            <a:r>
              <a:rPr lang="es-ES" sz="2000" b="1" dirty="0" err="1"/>
              <a:t>Bodino</a:t>
            </a:r>
            <a:r>
              <a:rPr lang="es-ES" sz="2000" b="1" dirty="0"/>
              <a:t> (1530-1596) abogado.</a:t>
            </a:r>
          </a:p>
          <a:p>
            <a:r>
              <a:rPr lang="es-ES" sz="2000" b="1" dirty="0"/>
              <a:t>Hobbes (1588-1679) filósofo político.</a:t>
            </a:r>
          </a:p>
          <a:p>
            <a:r>
              <a:rPr lang="es-ES" sz="2000" b="1" dirty="0" err="1"/>
              <a:t>Giambattista</a:t>
            </a:r>
            <a:r>
              <a:rPr lang="es-ES" sz="2000" b="1" dirty="0"/>
              <a:t> Vico (1668-1744) abogado y filósofo.</a:t>
            </a:r>
          </a:p>
          <a:p>
            <a:r>
              <a:rPr lang="es-ES" sz="2000" b="1" dirty="0"/>
              <a:t>Montesquieu (1689-1755) cronista y pensador político.</a:t>
            </a:r>
          </a:p>
          <a:p>
            <a:r>
              <a:rPr lang="es-ES" sz="2000" b="1" dirty="0"/>
              <a:t>Hegel (1770-1831) filósofo.</a:t>
            </a:r>
          </a:p>
          <a:p>
            <a:r>
              <a:rPr lang="es-ES" sz="2000" b="1" dirty="0"/>
              <a:t>Marx (1818-1883) filósofo</a:t>
            </a:r>
          </a:p>
        </p:txBody>
      </p:sp>
    </p:spTree>
    <p:extLst>
      <p:ext uri="{BB962C8B-B14F-4D97-AF65-F5344CB8AC3E}">
        <p14:creationId xmlns:p14="http://schemas.microsoft.com/office/powerpoint/2010/main" val="2185906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4243" y="757237"/>
            <a:ext cx="10719880" cy="5386388"/>
          </a:xfrm>
        </p:spPr>
        <p:txBody>
          <a:bodyPr>
            <a:noAutofit/>
            <a:scene3d>
              <a:camera prst="orthographicFront"/>
              <a:lightRig rig="threePt" dir="t"/>
            </a:scene3d>
            <a:sp3d extrusionH="57150">
              <a:bevelT w="38100" h="38100"/>
            </a:sp3d>
          </a:bodyPr>
          <a:lstStyle/>
          <a:p>
            <a:pPr algn="ctr">
              <a:defRPr/>
            </a:pPr>
            <a:r>
              <a:rPr lang="es-ES_tradnl" sz="2800" b="1" dirty="0">
                <a:latin typeface="Arial" charset="0"/>
                <a:ea typeface="Arial" charset="0"/>
                <a:cs typeface="Arial" charset="0"/>
              </a:rPr>
              <a:t/>
            </a:r>
            <a:br>
              <a:rPr lang="es-ES_tradnl" sz="2800" b="1" dirty="0">
                <a:latin typeface="Arial" charset="0"/>
                <a:ea typeface="Arial" charset="0"/>
                <a:cs typeface="Arial" charset="0"/>
              </a:rPr>
            </a:br>
            <a:endParaRPr lang="es-ES" sz="2800" b="1" dirty="0">
              <a:solidFill>
                <a:schemeClr val="accent5">
                  <a:lumMod val="60000"/>
                  <a:lumOff val="40000"/>
                </a:schemeClr>
              </a:solidFill>
              <a:latin typeface="Arial" charset="0"/>
              <a:ea typeface="Arial" charset="0"/>
              <a:cs typeface="Arial" charset="0"/>
            </a:endParaRPr>
          </a:p>
        </p:txBody>
      </p:sp>
      <p:sp>
        <p:nvSpPr>
          <p:cNvPr id="32772" name="4 Marcador de pie de página"/>
          <p:cNvSpPr>
            <a:spLocks noGrp="1"/>
          </p:cNvSpPr>
          <p:nvPr>
            <p:ph type="ftr" sz="quarter" idx="11"/>
          </p:nvPr>
        </p:nvSpPr>
        <p:spPr bwMode="auto">
          <a:xfrm>
            <a:off x="3095626" y="6143625"/>
            <a:ext cx="7072313" cy="476250"/>
          </a:xfrm>
          <a:ln>
            <a:miter lim="800000"/>
            <a:headEnd/>
            <a:tailEnd/>
          </a:ln>
        </p:spPr>
        <p:txBody>
          <a:bodyPr vert="horz" wrap="square" lIns="91440" tIns="45720" rIns="91440" bIns="45720" numCol="1" rtlCol="0" anchor="ctr" anchorCtr="0" compatLnSpc="1">
            <a:prstTxWarp prst="textNoShape">
              <a:avLst/>
            </a:prstTxWarp>
          </a:bodyPr>
          <a:lstStyle/>
          <a:p>
            <a:pPr fontAlgn="base">
              <a:spcBef>
                <a:spcPct val="0"/>
              </a:spcBef>
              <a:spcAft>
                <a:spcPct val="0"/>
              </a:spcAft>
              <a:defRPr/>
            </a:pPr>
            <a:r>
              <a:rPr lang="es-ES" dirty="0" smtClean="0">
                <a:solidFill>
                  <a:schemeClr val="bg1"/>
                </a:solidFill>
              </a:rPr>
              <a:t>CESAR ANTUNEZ IRGOIN                                                                                   nakatabox@hotmail.com</a:t>
            </a:r>
          </a:p>
        </p:txBody>
      </p:sp>
      <p:pic>
        <p:nvPicPr>
          <p:cNvPr id="15364" name="Imagen 12" descr="C:\Users\ServicioTitu\Downloads\LOGO CU V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868487"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4"/>
          <a:stretch>
            <a:fillRect/>
          </a:stretch>
        </p:blipFill>
        <p:spPr>
          <a:xfrm>
            <a:off x="272374" y="1514474"/>
            <a:ext cx="11692647" cy="5105401"/>
          </a:xfrm>
          <a:prstGeom prst="rect">
            <a:avLst/>
          </a:prstGeom>
        </p:spPr>
      </p:pic>
    </p:spTree>
    <p:extLst>
      <p:ext uri="{BB962C8B-B14F-4D97-AF65-F5344CB8AC3E}">
        <p14:creationId xmlns:p14="http://schemas.microsoft.com/office/powerpoint/2010/main" val="1866416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425003"/>
            <a:ext cx="10131425" cy="5366197"/>
          </a:xfrm>
        </p:spPr>
        <p:txBody>
          <a:bodyPr/>
          <a:lstStyle/>
          <a:p>
            <a:pPr algn="just"/>
            <a:r>
              <a:rPr lang="es-ES" sz="2000" b="1" dirty="0"/>
              <a:t>Como ya se ha citado en la lamina anterior los principales precursores de las formas de gobierno. Los mas resaltantes y con mayor carácter de amplitud llevando a los demás precursores a nuevos sub-conceptos o constatar las clasificaciones propuestas antes propuestas fueron platón y Montesquieu.</a:t>
            </a:r>
          </a:p>
          <a:p>
            <a:pPr algn="just"/>
            <a:endParaRPr lang="es-ES" sz="2000" b="1" dirty="0"/>
          </a:p>
          <a:p>
            <a:pPr algn="just"/>
            <a:r>
              <a:rPr lang="es-ES" sz="2000" b="1" dirty="0"/>
              <a:t>Platón definió de la siguiente forma: monarquía, aristocracia y democracia.</a:t>
            </a:r>
          </a:p>
          <a:p>
            <a:pPr algn="just"/>
            <a:endParaRPr lang="es-ES" sz="2000" b="1" dirty="0"/>
          </a:p>
          <a:p>
            <a:pPr algn="just"/>
            <a:r>
              <a:rPr lang="es-ES" sz="2000" b="1" dirty="0"/>
              <a:t>Montesquieu definió de la siguiente forma:  republica, monarquía y despotismo.</a:t>
            </a:r>
          </a:p>
          <a:p>
            <a:endParaRPr lang="es-MX" dirty="0"/>
          </a:p>
        </p:txBody>
      </p:sp>
    </p:spTree>
    <p:extLst>
      <p:ext uri="{BB962C8B-B14F-4D97-AF65-F5344CB8AC3E}">
        <p14:creationId xmlns:p14="http://schemas.microsoft.com/office/powerpoint/2010/main" val="3863404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Características del gobierno actual mexicano</a:t>
            </a:r>
            <a:endParaRPr lang="es-MX" b="1" dirty="0"/>
          </a:p>
        </p:txBody>
      </p:sp>
      <p:graphicFrame>
        <p:nvGraphicFramePr>
          <p:cNvPr id="4" name="2 Diagrama"/>
          <p:cNvGraphicFramePr>
            <a:graphicFrameLocks noGrp="1"/>
          </p:cNvGraphicFramePr>
          <p:nvPr>
            <p:ph idx="1"/>
            <p:extLst>
              <p:ext uri="{D42A27DB-BD31-4B8C-83A1-F6EECF244321}">
                <p14:modId xmlns:p14="http://schemas.microsoft.com/office/powerpoint/2010/main" val="2422031948"/>
              </p:ext>
            </p:extLst>
          </p:nvPr>
        </p:nvGraphicFramePr>
        <p:xfrm>
          <a:off x="685800" y="2141537"/>
          <a:ext cx="10131425" cy="45425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92462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 Diagrama"/>
          <p:cNvGraphicFramePr>
            <a:graphicFrameLocks noGrp="1"/>
          </p:cNvGraphicFramePr>
          <p:nvPr>
            <p:ph idx="1"/>
            <p:extLst>
              <p:ext uri="{D42A27DB-BD31-4B8C-83A1-F6EECF244321}">
                <p14:modId xmlns:p14="http://schemas.microsoft.com/office/powerpoint/2010/main" val="3737262576"/>
              </p:ext>
            </p:extLst>
          </p:nvPr>
        </p:nvGraphicFramePr>
        <p:xfrm>
          <a:off x="685800" y="437882"/>
          <a:ext cx="10131425" cy="6027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22432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1 Diagrama"/>
          <p:cNvGraphicFramePr>
            <a:graphicFrameLocks noGrp="1"/>
          </p:cNvGraphicFramePr>
          <p:nvPr>
            <p:ph idx="1"/>
            <p:extLst>
              <p:ext uri="{D42A27DB-BD31-4B8C-83A1-F6EECF244321}">
                <p14:modId xmlns:p14="http://schemas.microsoft.com/office/powerpoint/2010/main" val="1784072594"/>
              </p:ext>
            </p:extLst>
          </p:nvPr>
        </p:nvGraphicFramePr>
        <p:xfrm>
          <a:off x="685800" y="836710"/>
          <a:ext cx="10131425" cy="4984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4 CuadroTexto"/>
          <p:cNvSpPr txBox="1"/>
          <p:nvPr/>
        </p:nvSpPr>
        <p:spPr>
          <a:xfrm>
            <a:off x="1753994" y="836711"/>
            <a:ext cx="3394070" cy="646331"/>
          </a:xfrm>
          <a:prstGeom prst="rect">
            <a:avLst/>
          </a:prstGeom>
          <a:noFill/>
          <a:scene3d>
            <a:camera prst="isometricOffAxis1Right"/>
            <a:lightRig rig="threePt" dir="t"/>
          </a:scene3d>
        </p:spPr>
        <p:txBody>
          <a:bodyPr wrap="square" rtlCol="0">
            <a:spAutoFit/>
          </a:bodyPr>
          <a:lstStyle/>
          <a:p>
            <a:r>
              <a:rPr lang="es-MX" sz="3600" b="1" dirty="0">
                <a:ln w="0"/>
                <a:solidFill>
                  <a:schemeClr val="accent6">
                    <a:lumMod val="60000"/>
                    <a:lumOff val="40000"/>
                  </a:schemeClr>
                </a:solidFill>
                <a:effectLst>
                  <a:outerShdw blurRad="38100" dist="19050" dir="2700000" algn="tl" rotWithShape="0">
                    <a:schemeClr val="dk1">
                      <a:alpha val="40000"/>
                    </a:schemeClr>
                  </a:outerShdw>
                </a:effectLst>
              </a:rPr>
              <a:t>Poder ejecutivo</a:t>
            </a:r>
          </a:p>
        </p:txBody>
      </p:sp>
      <p:sp>
        <p:nvSpPr>
          <p:cNvPr id="12" name="3 CuadroTexto"/>
          <p:cNvSpPr txBox="1"/>
          <p:nvPr/>
        </p:nvSpPr>
        <p:spPr>
          <a:xfrm>
            <a:off x="1753994" y="1323265"/>
            <a:ext cx="2880320" cy="584775"/>
          </a:xfrm>
          <a:prstGeom prst="rect">
            <a:avLst/>
          </a:prstGeom>
          <a:noFill/>
          <a:scene3d>
            <a:camera prst="isometricOffAxis1Right"/>
            <a:lightRig rig="threePt" dir="t"/>
          </a:scene3d>
        </p:spPr>
        <p:txBody>
          <a:bodyPr wrap="square" rtlCol="0">
            <a:spAutoFit/>
          </a:bodyPr>
          <a:lstStyle/>
          <a:p>
            <a:pPr algn="ctr"/>
            <a:r>
              <a:rPr lang="es-MX" sz="3200" b="1" dirty="0">
                <a:ln w="0"/>
                <a:solidFill>
                  <a:schemeClr val="accent6">
                    <a:lumMod val="60000"/>
                    <a:lumOff val="40000"/>
                  </a:schemeClr>
                </a:solidFill>
                <a:effectLst>
                  <a:outerShdw blurRad="38100" dist="19050" dir="2700000" algn="tl" rotWithShape="0">
                    <a:schemeClr val="dk1">
                      <a:alpha val="40000"/>
                    </a:schemeClr>
                  </a:outerShdw>
                </a:effectLst>
              </a:rPr>
              <a:t>Secretarías</a:t>
            </a:r>
          </a:p>
        </p:txBody>
      </p:sp>
      <p:sp>
        <p:nvSpPr>
          <p:cNvPr id="13" name="5 CuadroTexto"/>
          <p:cNvSpPr txBox="1"/>
          <p:nvPr/>
        </p:nvSpPr>
        <p:spPr>
          <a:xfrm>
            <a:off x="8466759" y="5636585"/>
            <a:ext cx="2171190" cy="584775"/>
          </a:xfrm>
          <a:prstGeom prst="rect">
            <a:avLst/>
          </a:prstGeom>
          <a:noFill/>
          <a:scene3d>
            <a:camera prst="isometricOffAxis1Right"/>
            <a:lightRig rig="threePt" dir="t"/>
          </a:scene3d>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s-MX"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Etc.</a:t>
            </a:r>
          </a:p>
        </p:txBody>
      </p:sp>
    </p:spTree>
    <p:extLst>
      <p:ext uri="{BB962C8B-B14F-4D97-AF65-F5344CB8AC3E}">
        <p14:creationId xmlns:p14="http://schemas.microsoft.com/office/powerpoint/2010/main" val="4071067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5 Diagrama"/>
          <p:cNvGraphicFramePr>
            <a:graphicFrameLocks noGrp="1"/>
          </p:cNvGraphicFramePr>
          <p:nvPr>
            <p:ph idx="1"/>
            <p:extLst>
              <p:ext uri="{D42A27DB-BD31-4B8C-83A1-F6EECF244321}">
                <p14:modId xmlns:p14="http://schemas.microsoft.com/office/powerpoint/2010/main" val="4027078997"/>
              </p:ext>
            </p:extLst>
          </p:nvPr>
        </p:nvGraphicFramePr>
        <p:xfrm>
          <a:off x="582769" y="1574867"/>
          <a:ext cx="10621851" cy="3649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1 Diagrama"/>
          <p:cNvGraphicFramePr/>
          <p:nvPr>
            <p:extLst>
              <p:ext uri="{D42A27DB-BD31-4B8C-83A1-F6EECF244321}">
                <p14:modId xmlns:p14="http://schemas.microsoft.com/office/powerpoint/2010/main" val="3085160716"/>
              </p:ext>
            </p:extLst>
          </p:nvPr>
        </p:nvGraphicFramePr>
        <p:xfrm>
          <a:off x="2666346" y="867320"/>
          <a:ext cx="7416824" cy="52565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0306046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2 Diagrama"/>
          <p:cNvGraphicFramePr>
            <a:graphicFrameLocks noGrp="1"/>
          </p:cNvGraphicFramePr>
          <p:nvPr>
            <p:ph idx="1"/>
            <p:extLst>
              <p:ext uri="{D42A27DB-BD31-4B8C-83A1-F6EECF244321}">
                <p14:modId xmlns:p14="http://schemas.microsoft.com/office/powerpoint/2010/main" val="4157859404"/>
              </p:ext>
            </p:extLst>
          </p:nvPr>
        </p:nvGraphicFramePr>
        <p:xfrm>
          <a:off x="685800" y="746975"/>
          <a:ext cx="10131425" cy="5044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CuadroTexto"/>
          <p:cNvSpPr txBox="1"/>
          <p:nvPr/>
        </p:nvSpPr>
        <p:spPr>
          <a:xfrm>
            <a:off x="971600" y="692696"/>
            <a:ext cx="2880320" cy="646331"/>
          </a:xfrm>
          <a:prstGeom prst="rect">
            <a:avLst/>
          </a:prstGeom>
          <a:noFill/>
        </p:spPr>
        <p:txBody>
          <a:bodyPr wrap="square" rtlCol="0">
            <a:spAutoFit/>
          </a:bodyPr>
          <a:lstStyle/>
          <a:p>
            <a:r>
              <a:rPr lang="es-MX" sz="3600" b="1" dirty="0">
                <a:ln w="0"/>
                <a:solidFill>
                  <a:schemeClr val="accent6">
                    <a:lumMod val="60000"/>
                    <a:lumOff val="40000"/>
                  </a:schemeClr>
                </a:solidFill>
                <a:effectLst>
                  <a:outerShdw blurRad="38100" dist="19050" dir="2700000" algn="tl" rotWithShape="0">
                    <a:schemeClr val="dk1">
                      <a:alpha val="40000"/>
                    </a:schemeClr>
                  </a:outerShdw>
                </a:effectLst>
              </a:rPr>
              <a:t>Poder</a:t>
            </a:r>
            <a:r>
              <a:rPr lang="es-MX" sz="3600" b="1" dirty="0">
                <a:ln w="0"/>
                <a:solidFill>
                  <a:schemeClr val="accent6">
                    <a:lumMod val="40000"/>
                    <a:lumOff val="60000"/>
                  </a:schemeClr>
                </a:solidFill>
                <a:effectLst>
                  <a:outerShdw blurRad="38100" dist="19050" dir="2700000" algn="tl" rotWithShape="0">
                    <a:schemeClr val="dk1">
                      <a:alpha val="40000"/>
                    </a:schemeClr>
                  </a:outerShdw>
                </a:effectLst>
              </a:rPr>
              <a:t> </a:t>
            </a:r>
            <a:r>
              <a:rPr lang="es-MX" sz="3600" b="1" dirty="0">
                <a:ln w="0"/>
                <a:solidFill>
                  <a:schemeClr val="accent6">
                    <a:lumMod val="60000"/>
                    <a:lumOff val="40000"/>
                  </a:schemeClr>
                </a:solidFill>
                <a:effectLst>
                  <a:outerShdw blurRad="38100" dist="19050" dir="2700000" algn="tl" rotWithShape="0">
                    <a:schemeClr val="dk1">
                      <a:alpha val="40000"/>
                    </a:schemeClr>
                  </a:outerShdw>
                </a:effectLst>
              </a:rPr>
              <a:t>Judicial</a:t>
            </a:r>
          </a:p>
        </p:txBody>
      </p:sp>
    </p:spTree>
    <p:extLst>
      <p:ext uri="{BB962C8B-B14F-4D97-AF65-F5344CB8AC3E}">
        <p14:creationId xmlns:p14="http://schemas.microsoft.com/office/powerpoint/2010/main" val="23842340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8680" y="352023"/>
            <a:ext cx="10131425" cy="1456267"/>
          </a:xfrm>
        </p:spPr>
        <p:txBody>
          <a:bodyPr/>
          <a:lstStyle/>
          <a:p>
            <a:pPr algn="ctr"/>
            <a:r>
              <a:rPr lang="es-ES" b="1" dirty="0"/>
              <a:t>La administración publica moderna</a:t>
            </a:r>
            <a:endParaRPr lang="es-MX" b="1" dirty="0"/>
          </a:p>
        </p:txBody>
      </p:sp>
      <p:graphicFrame>
        <p:nvGraphicFramePr>
          <p:cNvPr id="4" name="1 Diagrama"/>
          <p:cNvGraphicFramePr/>
          <p:nvPr>
            <p:extLst>
              <p:ext uri="{D42A27DB-BD31-4B8C-83A1-F6EECF244321}">
                <p14:modId xmlns:p14="http://schemas.microsoft.com/office/powerpoint/2010/main" val="3731277204"/>
              </p:ext>
            </p:extLst>
          </p:nvPr>
        </p:nvGraphicFramePr>
        <p:xfrm>
          <a:off x="930614" y="1080156"/>
          <a:ext cx="9166423" cy="5640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0405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 Diagrama"/>
          <p:cNvGraphicFramePr/>
          <p:nvPr>
            <p:extLst>
              <p:ext uri="{D42A27DB-BD31-4B8C-83A1-F6EECF244321}">
                <p14:modId xmlns:p14="http://schemas.microsoft.com/office/powerpoint/2010/main" val="1647570950"/>
              </p:ext>
            </p:extLst>
          </p:nvPr>
        </p:nvGraphicFramePr>
        <p:xfrm>
          <a:off x="1115616" y="980728"/>
          <a:ext cx="4392488"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3 Rectángulo redondeado"/>
          <p:cNvSpPr/>
          <p:nvPr/>
        </p:nvSpPr>
        <p:spPr>
          <a:xfrm>
            <a:off x="5724128" y="1048299"/>
            <a:ext cx="2252464" cy="80378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Supone la existencia de tribunales administrativos.</a:t>
            </a:r>
          </a:p>
        </p:txBody>
      </p:sp>
      <p:sp>
        <p:nvSpPr>
          <p:cNvPr id="7" name="3 Rectángulo redondeado"/>
          <p:cNvSpPr/>
          <p:nvPr/>
        </p:nvSpPr>
        <p:spPr>
          <a:xfrm>
            <a:off x="5724128" y="2037826"/>
            <a:ext cx="2252464" cy="80378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Supone la existencia de tribunales administrativos.</a:t>
            </a:r>
          </a:p>
        </p:txBody>
      </p:sp>
      <p:sp>
        <p:nvSpPr>
          <p:cNvPr id="8" name="6 Rectángulo redondeado"/>
          <p:cNvSpPr/>
          <p:nvPr/>
        </p:nvSpPr>
        <p:spPr>
          <a:xfrm>
            <a:off x="5724128" y="2981280"/>
            <a:ext cx="2252464" cy="85883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Es la que se ejerce por órganos descentralizados.</a:t>
            </a:r>
          </a:p>
        </p:txBody>
      </p:sp>
      <p:sp>
        <p:nvSpPr>
          <p:cNvPr id="9" name="5 Rectángulo redondeado"/>
          <p:cNvSpPr/>
          <p:nvPr/>
        </p:nvSpPr>
        <p:spPr>
          <a:xfrm>
            <a:off x="5724128" y="4021635"/>
            <a:ext cx="2252464" cy="72008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Federal, estatal y municipal.</a:t>
            </a:r>
          </a:p>
        </p:txBody>
      </p:sp>
      <p:sp>
        <p:nvSpPr>
          <p:cNvPr id="10" name="7 Rectángulo redondeado"/>
          <p:cNvSpPr/>
          <p:nvPr/>
        </p:nvSpPr>
        <p:spPr>
          <a:xfrm>
            <a:off x="5724128" y="4921338"/>
            <a:ext cx="2304256" cy="93610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600" dirty="0"/>
              <a:t>Centralizada, descentralizada, empresas estatales y sociedades mercantiles. </a:t>
            </a:r>
          </a:p>
        </p:txBody>
      </p:sp>
      <p:cxnSp>
        <p:nvCxnSpPr>
          <p:cNvPr id="12" name="Conector recto 11"/>
          <p:cNvCxnSpPr>
            <a:endCxn id="6" idx="1"/>
          </p:cNvCxnSpPr>
          <p:nvPr/>
        </p:nvCxnSpPr>
        <p:spPr>
          <a:xfrm>
            <a:off x="5383369" y="1450192"/>
            <a:ext cx="340759" cy="1"/>
          </a:xfrm>
          <a:prstGeom prst="line">
            <a:avLst/>
          </a:prstGeom>
        </p:spPr>
        <p:style>
          <a:lnRef idx="3">
            <a:schemeClr val="accent5"/>
          </a:lnRef>
          <a:fillRef idx="0">
            <a:schemeClr val="accent5"/>
          </a:fillRef>
          <a:effectRef idx="2">
            <a:schemeClr val="accent5"/>
          </a:effectRef>
          <a:fontRef idx="minor">
            <a:schemeClr val="tx1"/>
          </a:fontRef>
        </p:style>
      </p:cxnSp>
      <p:cxnSp>
        <p:nvCxnSpPr>
          <p:cNvPr id="15" name="Conector recto 14"/>
          <p:cNvCxnSpPr>
            <a:endCxn id="7" idx="1"/>
          </p:cNvCxnSpPr>
          <p:nvPr/>
        </p:nvCxnSpPr>
        <p:spPr>
          <a:xfrm>
            <a:off x="5383369" y="2439719"/>
            <a:ext cx="340759" cy="1"/>
          </a:xfrm>
          <a:prstGeom prst="line">
            <a:avLst/>
          </a:prstGeom>
        </p:spPr>
        <p:style>
          <a:lnRef idx="3">
            <a:schemeClr val="accent5"/>
          </a:lnRef>
          <a:fillRef idx="0">
            <a:schemeClr val="accent5"/>
          </a:fillRef>
          <a:effectRef idx="2">
            <a:schemeClr val="accent5"/>
          </a:effectRef>
          <a:fontRef idx="minor">
            <a:schemeClr val="tx1"/>
          </a:fontRef>
        </p:style>
      </p:cxnSp>
      <p:cxnSp>
        <p:nvCxnSpPr>
          <p:cNvPr id="19" name="Conector recto 18"/>
          <p:cNvCxnSpPr>
            <a:endCxn id="9" idx="1"/>
          </p:cNvCxnSpPr>
          <p:nvPr/>
        </p:nvCxnSpPr>
        <p:spPr>
          <a:xfrm>
            <a:off x="5337724" y="4381675"/>
            <a:ext cx="386404"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23" name="Conector recto 22"/>
          <p:cNvCxnSpPr>
            <a:endCxn id="8" idx="1"/>
          </p:cNvCxnSpPr>
          <p:nvPr/>
        </p:nvCxnSpPr>
        <p:spPr>
          <a:xfrm>
            <a:off x="5383369" y="3410697"/>
            <a:ext cx="340759"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25" name="Conector recto 24"/>
          <p:cNvCxnSpPr/>
          <p:nvPr/>
        </p:nvCxnSpPr>
        <p:spPr>
          <a:xfrm>
            <a:off x="5383369" y="5331854"/>
            <a:ext cx="340759" cy="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66446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7250565"/>
              </p:ext>
            </p:extLst>
          </p:nvPr>
        </p:nvGraphicFramePr>
        <p:xfrm>
          <a:off x="1043607" y="631065"/>
          <a:ext cx="9800403" cy="5534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5066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806082870"/>
              </p:ext>
            </p:extLst>
          </p:nvPr>
        </p:nvGraphicFramePr>
        <p:xfrm>
          <a:off x="1605581" y="777583"/>
          <a:ext cx="9264187"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99592" y="1052736"/>
            <a:ext cx="2592288" cy="1631216"/>
          </a:xfrm>
          <a:prstGeom prst="rect">
            <a:avLst/>
          </a:prstGeom>
          <a:noFill/>
        </p:spPr>
        <p:txBody>
          <a:bodyPr wrap="square" rtlCol="0">
            <a:spAutoFit/>
          </a:bodyPr>
          <a:lstStyle/>
          <a:p>
            <a:r>
              <a:rPr lang="es-MX" sz="2000" b="1" dirty="0">
                <a:solidFill>
                  <a:schemeClr val="accent6">
                    <a:lumMod val="40000"/>
                    <a:lumOff val="60000"/>
                  </a:schemeClr>
                </a:solidFill>
              </a:rPr>
              <a:t>Órgano superior político administrativo que ejerce su competencia bajo autoridad del titular.</a:t>
            </a:r>
          </a:p>
        </p:txBody>
      </p:sp>
    </p:spTree>
    <p:extLst>
      <p:ext uri="{BB962C8B-B14F-4D97-AF65-F5344CB8AC3E}">
        <p14:creationId xmlns:p14="http://schemas.microsoft.com/office/powerpoint/2010/main" val="2416375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609600"/>
            <a:ext cx="10131425" cy="849549"/>
          </a:xfrm>
        </p:spPr>
        <p:txBody>
          <a:bodyPr/>
          <a:lstStyle/>
          <a:p>
            <a:r>
              <a:rPr lang="es-ES_tradnl" b="1" dirty="0" smtClean="0">
                <a:latin typeface="Arial" charset="0"/>
                <a:ea typeface="Arial" charset="0"/>
                <a:cs typeface="Arial" charset="0"/>
              </a:rPr>
              <a:t>PRESENTACI</a:t>
            </a:r>
            <a:r>
              <a:rPr lang="es-ES" b="1" dirty="0" smtClean="0">
                <a:latin typeface="Arial" charset="0"/>
                <a:ea typeface="Arial" charset="0"/>
                <a:cs typeface="Arial" charset="0"/>
              </a:rPr>
              <a:t>ÓN</a:t>
            </a:r>
            <a:endParaRPr lang="es-ES_tradnl" b="1" dirty="0">
              <a:latin typeface="Arial" charset="0"/>
              <a:ea typeface="Arial" charset="0"/>
              <a:cs typeface="Arial" charset="0"/>
            </a:endParaRPr>
          </a:p>
        </p:txBody>
      </p:sp>
      <p:sp>
        <p:nvSpPr>
          <p:cNvPr id="5" name="Marcador de contenido 4"/>
          <p:cNvSpPr>
            <a:spLocks noGrp="1"/>
          </p:cNvSpPr>
          <p:nvPr>
            <p:ph idx="1"/>
          </p:nvPr>
        </p:nvSpPr>
        <p:spPr>
          <a:xfrm>
            <a:off x="685801" y="1459149"/>
            <a:ext cx="10131425" cy="4332051"/>
          </a:xfrm>
        </p:spPr>
        <p:txBody>
          <a:bodyPr>
            <a:normAutofit lnSpcReduction="10000"/>
          </a:bodyPr>
          <a:lstStyle/>
          <a:p>
            <a:pPr algn="just"/>
            <a:r>
              <a:rPr lang="es-ES" sz="2400" b="1" dirty="0">
                <a:ea typeface="Arial" charset="0"/>
                <a:cs typeface="Arial" charset="0"/>
              </a:rPr>
              <a:t>En la formación de un estudiante de la Licenciatura en ACTUARIA, el estudio de la economía del sector público se convierte en  una </a:t>
            </a:r>
            <a:r>
              <a:rPr lang="es-ES" sz="2400" b="1" dirty="0" smtClean="0">
                <a:ea typeface="Arial" charset="0"/>
                <a:cs typeface="Arial" charset="0"/>
              </a:rPr>
              <a:t>área </a:t>
            </a:r>
            <a:r>
              <a:rPr lang="es-ES" sz="2400" b="1" dirty="0">
                <a:ea typeface="Arial" charset="0"/>
                <a:cs typeface="Arial" charset="0"/>
              </a:rPr>
              <a:t>de </a:t>
            </a:r>
            <a:r>
              <a:rPr lang="es-ES" sz="2400" b="1" dirty="0" smtClean="0">
                <a:ea typeface="Arial" charset="0"/>
                <a:cs typeface="Arial" charset="0"/>
              </a:rPr>
              <a:t>estudio necesaria tanto </a:t>
            </a:r>
            <a:r>
              <a:rPr lang="es-ES" sz="2400" b="1" dirty="0">
                <a:ea typeface="Arial" charset="0"/>
                <a:cs typeface="Arial" charset="0"/>
              </a:rPr>
              <a:t>para el estudiante como para el sector público y la sociedad en general, dado el importante papel del gobierno en la economía, como parte </a:t>
            </a:r>
            <a:r>
              <a:rPr lang="es-ES" sz="2400" b="1" dirty="0" smtClean="0">
                <a:ea typeface="Arial" charset="0"/>
                <a:cs typeface="Arial" charset="0"/>
              </a:rPr>
              <a:t>fundamental </a:t>
            </a:r>
            <a:r>
              <a:rPr lang="es-ES" sz="2400" b="1" dirty="0">
                <a:ea typeface="Arial" charset="0"/>
                <a:cs typeface="Arial" charset="0"/>
              </a:rPr>
              <a:t>para equilibrar el mercado y llevar </a:t>
            </a:r>
            <a:r>
              <a:rPr lang="es-ES" sz="2400" b="1" dirty="0" smtClean="0">
                <a:ea typeface="Arial" charset="0"/>
                <a:cs typeface="Arial" charset="0"/>
              </a:rPr>
              <a:t>bienestar </a:t>
            </a:r>
            <a:r>
              <a:rPr lang="es-ES" sz="2400" b="1" dirty="0">
                <a:ea typeface="Arial" charset="0"/>
                <a:cs typeface="Arial" charset="0"/>
              </a:rPr>
              <a:t>social, sobre todo a los que menos tienen</a:t>
            </a:r>
            <a:r>
              <a:rPr lang="es-ES" sz="2400" b="1" dirty="0" smtClean="0">
                <a:ea typeface="Arial" charset="0"/>
                <a:cs typeface="Arial" charset="0"/>
              </a:rPr>
              <a:t>.</a:t>
            </a:r>
          </a:p>
          <a:p>
            <a:pPr algn="just"/>
            <a:r>
              <a:rPr lang="es-ES" sz="2400" b="1" dirty="0">
                <a:ea typeface="Arial" charset="0"/>
                <a:cs typeface="Arial" charset="0"/>
              </a:rPr>
              <a:t>La  Unidad de aprendizaje “La Economía del Sector Público”  tiene que partir de un conocimiento general del Estado y en lo particular del gobierno en sus tres órdenes de gobierno: federal, estatal y municipal; para con dichas bases conocer el papel de la Administración Pública, Así como de la política económica específicamente en política fiscal, de la Hacienda Pública y de las Finanzas Públicas.</a:t>
            </a:r>
            <a:endParaRPr lang="es-ES_tradnl" sz="2400" b="1" dirty="0">
              <a:ea typeface="Arial" charset="0"/>
              <a:cs typeface="Arial" charset="0"/>
            </a:endParaRPr>
          </a:p>
          <a:p>
            <a:endParaRPr lang="es-ES_tradnl" sz="2400" b="1" dirty="0"/>
          </a:p>
        </p:txBody>
      </p:sp>
    </p:spTree>
    <p:extLst>
      <p:ext uri="{BB962C8B-B14F-4D97-AF65-F5344CB8AC3E}">
        <p14:creationId xmlns:p14="http://schemas.microsoft.com/office/powerpoint/2010/main" val="12810502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84588174"/>
              </p:ext>
            </p:extLst>
          </p:nvPr>
        </p:nvGraphicFramePr>
        <p:xfrm>
          <a:off x="683567" y="908720"/>
          <a:ext cx="10250595"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9718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Clasificación de la política económica</a:t>
            </a:r>
            <a:endParaRPr lang="es-MX" b="1" dirty="0"/>
          </a:p>
        </p:txBody>
      </p:sp>
      <p:sp>
        <p:nvSpPr>
          <p:cNvPr id="4" name="CuadroTexto 3"/>
          <p:cNvSpPr txBox="1"/>
          <p:nvPr/>
        </p:nvSpPr>
        <p:spPr>
          <a:xfrm>
            <a:off x="1664921" y="3791992"/>
            <a:ext cx="2369293" cy="400110"/>
          </a:xfrm>
          <a:prstGeom prst="rect">
            <a:avLst/>
          </a:prstGeom>
          <a:noFill/>
        </p:spPr>
        <p:txBody>
          <a:bodyPr wrap="square" rtlCol="0">
            <a:spAutoFit/>
          </a:bodyPr>
          <a:lstStyle/>
          <a:p>
            <a:r>
              <a:rPr lang="es-MX" sz="2000" b="1" dirty="0"/>
              <a:t>Política económica</a:t>
            </a:r>
          </a:p>
        </p:txBody>
      </p:sp>
      <p:sp>
        <p:nvSpPr>
          <p:cNvPr id="5" name="CuadroTexto 4"/>
          <p:cNvSpPr txBox="1"/>
          <p:nvPr/>
        </p:nvSpPr>
        <p:spPr>
          <a:xfrm>
            <a:off x="5311929" y="1745278"/>
            <a:ext cx="1512168" cy="2246769"/>
          </a:xfrm>
          <a:prstGeom prst="rect">
            <a:avLst/>
          </a:prstGeom>
          <a:noFill/>
        </p:spPr>
        <p:txBody>
          <a:bodyPr wrap="square" rtlCol="0">
            <a:spAutoFit/>
          </a:bodyPr>
          <a:lstStyle/>
          <a:p>
            <a:r>
              <a:rPr lang="es-MX" sz="2000" b="1" dirty="0"/>
              <a:t>Conjunto de acciones que aplica el estado para activar la economía de un país.</a:t>
            </a:r>
          </a:p>
        </p:txBody>
      </p:sp>
      <p:sp>
        <p:nvSpPr>
          <p:cNvPr id="6" name="CuadroTexto 5"/>
          <p:cNvSpPr txBox="1"/>
          <p:nvPr/>
        </p:nvSpPr>
        <p:spPr>
          <a:xfrm>
            <a:off x="5311929" y="4399044"/>
            <a:ext cx="1512168" cy="1631216"/>
          </a:xfrm>
          <a:prstGeom prst="rect">
            <a:avLst/>
          </a:prstGeom>
          <a:noFill/>
        </p:spPr>
        <p:txBody>
          <a:bodyPr wrap="square" rtlCol="0">
            <a:spAutoFit/>
          </a:bodyPr>
          <a:lstStyle/>
          <a:p>
            <a:r>
              <a:rPr lang="es-MX" sz="2000" b="1" dirty="0"/>
              <a:t>Objetivo</a:t>
            </a:r>
          </a:p>
          <a:p>
            <a:r>
              <a:rPr lang="es-MX" sz="2000" b="1" dirty="0"/>
              <a:t>Alcanzar el desarrollo sustentable de un país.</a:t>
            </a:r>
          </a:p>
        </p:txBody>
      </p:sp>
      <p:sp>
        <p:nvSpPr>
          <p:cNvPr id="7" name="Abrir llave 6"/>
          <p:cNvSpPr/>
          <p:nvPr/>
        </p:nvSpPr>
        <p:spPr>
          <a:xfrm>
            <a:off x="4507606" y="1745278"/>
            <a:ext cx="618186" cy="4500975"/>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0670058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33536311"/>
              </p:ext>
            </p:extLst>
          </p:nvPr>
        </p:nvGraphicFramePr>
        <p:xfrm>
          <a:off x="827583" y="425003"/>
          <a:ext cx="10222489" cy="6027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07870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03372631"/>
              </p:ext>
            </p:extLst>
          </p:nvPr>
        </p:nvGraphicFramePr>
        <p:xfrm>
          <a:off x="1123123" y="1439702"/>
          <a:ext cx="10131425" cy="364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26030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22275376"/>
              </p:ext>
            </p:extLst>
          </p:nvPr>
        </p:nvGraphicFramePr>
        <p:xfrm>
          <a:off x="685801" y="953037"/>
          <a:ext cx="10131425" cy="4984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25079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757920486"/>
              </p:ext>
            </p:extLst>
          </p:nvPr>
        </p:nvGraphicFramePr>
        <p:xfrm>
          <a:off x="1197113" y="626901"/>
          <a:ext cx="9815444" cy="5469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5545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797" y="361778"/>
            <a:ext cx="3680885" cy="1371600"/>
          </a:xfrm>
        </p:spPr>
        <p:txBody>
          <a:bodyPr>
            <a:normAutofit/>
          </a:bodyPr>
          <a:lstStyle/>
          <a:p>
            <a:pPr algn="ctr"/>
            <a:r>
              <a:rPr lang="es-ES" sz="2800" b="1" dirty="0"/>
              <a:t>Principales características de la hacienda publica </a:t>
            </a:r>
            <a:endParaRPr lang="es-MX" sz="2800" b="1" dirty="0"/>
          </a:p>
        </p:txBody>
      </p:sp>
      <p:sp>
        <p:nvSpPr>
          <p:cNvPr id="4" name="Marcador de texto 3"/>
          <p:cNvSpPr>
            <a:spLocks noGrp="1"/>
          </p:cNvSpPr>
          <p:nvPr>
            <p:ph type="body" sz="half" idx="2"/>
          </p:nvPr>
        </p:nvSpPr>
        <p:spPr>
          <a:xfrm>
            <a:off x="685797" y="1868924"/>
            <a:ext cx="3680885" cy="1828800"/>
          </a:xfrm>
        </p:spPr>
        <p:txBody>
          <a:bodyPr>
            <a:noAutofit/>
          </a:bodyPr>
          <a:lstStyle/>
          <a:p>
            <a:r>
              <a:rPr lang="es-MX" sz="2000" b="1" dirty="0"/>
              <a:t>Concepto: Es el conjunto de actividades que el Estado realiza para la obtención de bienes y servicios destinados a satisfacer las necesidades colectivas de la comunidad. En este caso la demanda se satisface no por el mercado, sino mediante la política implementado por los representantes del pueblo, es decir los legisladores.</a:t>
            </a:r>
          </a:p>
          <a:p>
            <a:endParaRPr lang="es-MX" sz="2000" dirty="0"/>
          </a:p>
        </p:txBody>
      </p:sp>
      <p:pic>
        <p:nvPicPr>
          <p:cNvPr id="1026" name="Picture 2" descr="SHCP.jpg (650×4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2472" y="1047578"/>
            <a:ext cx="6063854" cy="4094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2836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463639"/>
            <a:ext cx="10131425" cy="6181860"/>
          </a:xfrm>
        </p:spPr>
        <p:txBody>
          <a:bodyPr>
            <a:normAutofit fontScale="92500" lnSpcReduction="20000"/>
          </a:bodyPr>
          <a:lstStyle/>
          <a:p>
            <a:r>
              <a:rPr lang="es-MX" sz="1900" b="1" dirty="0"/>
              <a:t>Por la naturaleza del vinculo. Es compulsiva por contrario de voluntaria.</a:t>
            </a:r>
          </a:p>
          <a:p>
            <a:r>
              <a:rPr lang="es-MX" sz="1900" b="1" dirty="0"/>
              <a:t/>
            </a:r>
            <a:br>
              <a:rPr lang="es-MX" sz="1900" b="1" dirty="0"/>
            </a:br>
            <a:r>
              <a:rPr lang="es-MX" sz="1900" b="1" dirty="0"/>
              <a:t>Por su duración. Es perdurable por contrario de transitoria.</a:t>
            </a:r>
          </a:p>
          <a:p>
            <a:r>
              <a:rPr lang="es-MX" sz="1900" b="1" dirty="0"/>
              <a:t/>
            </a:r>
            <a:br>
              <a:rPr lang="es-MX" sz="1900" b="1" dirty="0"/>
            </a:br>
            <a:r>
              <a:rPr lang="es-MX" sz="1900" b="1" dirty="0"/>
              <a:t>Es directa, se aplica a la atención de necesidades.</a:t>
            </a:r>
          </a:p>
          <a:p>
            <a:r>
              <a:rPr lang="es-MX" sz="1900" b="1" dirty="0"/>
              <a:t/>
            </a:r>
            <a:br>
              <a:rPr lang="es-MX" sz="1900" b="1" dirty="0"/>
            </a:br>
            <a:r>
              <a:rPr lang="es-MX" sz="1900" b="1" dirty="0"/>
              <a:t>Es administrativa por contrario de especulativa.</a:t>
            </a:r>
          </a:p>
          <a:p>
            <a:r>
              <a:rPr lang="es-MX" sz="1900" b="1" dirty="0"/>
              <a:t/>
            </a:r>
            <a:br>
              <a:rPr lang="es-MX" sz="1900" b="1" dirty="0"/>
            </a:br>
            <a:r>
              <a:rPr lang="es-MX" sz="1900" b="1" dirty="0"/>
              <a:t>Por la integración de los órganos del ente. Es dependiente, el ejecutivo y el legislativo están separados.</a:t>
            </a:r>
          </a:p>
          <a:p>
            <a:r>
              <a:rPr lang="es-MX" sz="1900" b="1" dirty="0"/>
              <a:t/>
            </a:r>
            <a:br>
              <a:rPr lang="es-MX" sz="1900" b="1" dirty="0"/>
            </a:br>
            <a:r>
              <a:rPr lang="es-MX" sz="1900" b="1" dirty="0"/>
              <a:t>Es formal, debido a las reglas que la rigen.</a:t>
            </a:r>
          </a:p>
          <a:p>
            <a:r>
              <a:rPr lang="es-MX" sz="1900" b="1" dirty="0"/>
              <a:t/>
            </a:r>
            <a:br>
              <a:rPr lang="es-MX" sz="1900" b="1" dirty="0"/>
            </a:br>
            <a:r>
              <a:rPr lang="es-MX" sz="1900" b="1" dirty="0"/>
              <a:t>Es política, la gestión y la toma de decisiones no responde a las leyes del mercado.</a:t>
            </a:r>
          </a:p>
          <a:p>
            <a:r>
              <a:rPr lang="es-MX" sz="1900" b="1" dirty="0"/>
              <a:t/>
            </a:r>
            <a:br>
              <a:rPr lang="es-MX" sz="1900" b="1" dirty="0"/>
            </a:br>
            <a:r>
              <a:rPr lang="es-MX" sz="1900" b="1" dirty="0"/>
              <a:t>Su gestión y control giran alrededor del presupuesto.</a:t>
            </a:r>
          </a:p>
          <a:p>
            <a:r>
              <a:rPr lang="es-MX" sz="1900" b="1" dirty="0"/>
              <a:t/>
            </a:r>
            <a:br>
              <a:rPr lang="es-MX" sz="1900" b="1" dirty="0"/>
            </a:br>
            <a:r>
              <a:rPr lang="es-MX" sz="1900" b="1" dirty="0"/>
              <a:t>Por la finalidad del ente. Compuesta ya que por las características del estado se da tanto los objetivos de producción y de erogación o consumo.</a:t>
            </a:r>
          </a:p>
          <a:p>
            <a:r>
              <a:rPr lang="es-MX" sz="1900" b="1" dirty="0"/>
              <a:t/>
            </a:r>
            <a:br>
              <a:rPr lang="es-MX" sz="1900" b="1" dirty="0"/>
            </a:br>
            <a:r>
              <a:rPr lang="es-MX" sz="1900" b="1" dirty="0"/>
              <a:t>Por la condición jurídica. Publica.</a:t>
            </a:r>
          </a:p>
          <a:p>
            <a:endParaRPr lang="es-MX" dirty="0"/>
          </a:p>
        </p:txBody>
      </p:sp>
    </p:spTree>
    <p:extLst>
      <p:ext uri="{BB962C8B-B14F-4D97-AF65-F5344CB8AC3E}">
        <p14:creationId xmlns:p14="http://schemas.microsoft.com/office/powerpoint/2010/main" val="36943173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Diferencias entre hacienda pública y privada</a:t>
            </a:r>
          </a:p>
        </p:txBody>
      </p:sp>
      <p:sp>
        <p:nvSpPr>
          <p:cNvPr id="3" name="Marcador de contenido 2"/>
          <p:cNvSpPr>
            <a:spLocks noGrp="1"/>
          </p:cNvSpPr>
          <p:nvPr>
            <p:ph idx="1"/>
          </p:nvPr>
        </p:nvSpPr>
        <p:spPr>
          <a:xfrm>
            <a:off x="685801" y="2142067"/>
            <a:ext cx="10131425" cy="4155702"/>
          </a:xfrm>
        </p:spPr>
        <p:txBody>
          <a:bodyPr>
            <a:noAutofit/>
          </a:bodyPr>
          <a:lstStyle/>
          <a:p>
            <a:r>
              <a:rPr lang="es-MX" sz="2000" b="1" dirty="0"/>
              <a:t>Clasificación    hacienda</a:t>
            </a:r>
          </a:p>
          <a:p>
            <a:pPr lvl="1"/>
            <a:r>
              <a:rPr lang="es-MX" sz="2000" b="1" dirty="0"/>
              <a:t> General, pública y privada.</a:t>
            </a:r>
          </a:p>
          <a:p>
            <a:pPr lvl="1"/>
            <a:r>
              <a:rPr lang="es-MX" sz="2000" b="1" dirty="0"/>
              <a:t> Por su duración perdurables transitorias.</a:t>
            </a:r>
          </a:p>
          <a:p>
            <a:pPr lvl="1"/>
            <a:r>
              <a:rPr lang="es-MX" sz="2000" b="1" dirty="0"/>
              <a:t>Naturaleza del vínculo  coactivas  voluntarias.</a:t>
            </a:r>
          </a:p>
          <a:p>
            <a:pPr lvl="1"/>
            <a:r>
              <a:rPr lang="es-MX" sz="2000" b="1" dirty="0"/>
              <a:t>Por finalidad compuestas producción.</a:t>
            </a:r>
          </a:p>
          <a:p>
            <a:pPr lvl="1"/>
            <a:r>
              <a:rPr lang="es-MX" sz="2000" b="1" dirty="0"/>
              <a:t>Por condición jurídica  publicas  privadas.</a:t>
            </a:r>
          </a:p>
          <a:p>
            <a:pPr lvl="1"/>
            <a:r>
              <a:rPr lang="es-MX" sz="2000" b="1" dirty="0"/>
              <a:t>Por integración de los  dependientes independientes.</a:t>
            </a:r>
          </a:p>
          <a:p>
            <a:pPr lvl="1"/>
            <a:r>
              <a:rPr lang="es-MX" sz="2000" b="1" dirty="0"/>
              <a:t>Órganos.</a:t>
            </a:r>
          </a:p>
          <a:p>
            <a:pPr lvl="1"/>
            <a:r>
              <a:rPr lang="es-MX" sz="2000" b="1" dirty="0"/>
              <a:t>Por la división del trabajo divisa  indivisa.</a:t>
            </a:r>
          </a:p>
          <a:p>
            <a:pPr lvl="1"/>
            <a:r>
              <a:rPr lang="es-MX" sz="2000" b="1" dirty="0"/>
              <a:t>Administrativo.</a:t>
            </a:r>
          </a:p>
        </p:txBody>
      </p:sp>
    </p:spTree>
    <p:extLst>
      <p:ext uri="{BB962C8B-B14F-4D97-AF65-F5344CB8AC3E}">
        <p14:creationId xmlns:p14="http://schemas.microsoft.com/office/powerpoint/2010/main" val="34908964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Principales características de las finanzas publicas de México</a:t>
            </a:r>
            <a:endParaRPr lang="es-MX" b="1" dirty="0"/>
          </a:p>
        </p:txBody>
      </p:sp>
      <p:graphicFrame>
        <p:nvGraphicFramePr>
          <p:cNvPr id="4" name="Marcador de contenido 1"/>
          <p:cNvGraphicFramePr>
            <a:graphicFrameLocks noGrp="1"/>
          </p:cNvGraphicFramePr>
          <p:nvPr>
            <p:ph idx="1"/>
            <p:extLst>
              <p:ext uri="{D42A27DB-BD31-4B8C-83A1-F6EECF244321}">
                <p14:modId xmlns:p14="http://schemas.microsoft.com/office/powerpoint/2010/main" val="247598079"/>
              </p:ext>
            </p:extLst>
          </p:nvPr>
        </p:nvGraphicFramePr>
        <p:xfrm>
          <a:off x="685800" y="2141537"/>
          <a:ext cx="10131425" cy="4220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7781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0"/>
            <a:ext cx="10131425" cy="849549"/>
          </a:xfrm>
        </p:spPr>
        <p:txBody>
          <a:bodyPr/>
          <a:lstStyle/>
          <a:p>
            <a:r>
              <a:rPr lang="es-ES" b="1" dirty="0" err="1" smtClean="0">
                <a:latin typeface="Arial" charset="0"/>
                <a:ea typeface="Arial" charset="0"/>
                <a:cs typeface="Arial" charset="0"/>
              </a:rPr>
              <a:t>Guión</a:t>
            </a:r>
            <a:r>
              <a:rPr lang="es-ES" b="1" dirty="0" smtClean="0">
                <a:latin typeface="Arial" charset="0"/>
                <a:ea typeface="Arial" charset="0"/>
                <a:cs typeface="Arial" charset="0"/>
              </a:rPr>
              <a:t> explicativo</a:t>
            </a:r>
            <a:endParaRPr lang="es-ES_tradnl" b="1" dirty="0">
              <a:latin typeface="Arial" charset="0"/>
              <a:ea typeface="Arial" charset="0"/>
              <a:cs typeface="Arial" charset="0"/>
            </a:endParaRPr>
          </a:p>
        </p:txBody>
      </p:sp>
      <p:sp>
        <p:nvSpPr>
          <p:cNvPr id="5" name="Marcador de contenido 4"/>
          <p:cNvSpPr>
            <a:spLocks noGrp="1"/>
          </p:cNvSpPr>
          <p:nvPr>
            <p:ph idx="1"/>
          </p:nvPr>
        </p:nvSpPr>
        <p:spPr>
          <a:xfrm>
            <a:off x="389106" y="1050587"/>
            <a:ext cx="11498094" cy="5661498"/>
          </a:xfrm>
        </p:spPr>
        <p:txBody>
          <a:bodyPr>
            <a:normAutofit fontScale="77500" lnSpcReduction="20000"/>
          </a:bodyPr>
          <a:lstStyle/>
          <a:p>
            <a:pPr marL="0" indent="0" algn="just" defTabSz="914400">
              <a:spcAft>
                <a:spcPts val="0"/>
              </a:spcAft>
              <a:buClrTx/>
              <a:buSzTx/>
              <a:buNone/>
            </a:pPr>
            <a:r>
              <a:rPr lang="es-MX" altLang="es-ES_tradnl" sz="2600" b="1" dirty="0">
                <a:ea typeface="Arial" charset="0"/>
                <a:cs typeface="Arial" charset="0"/>
              </a:rPr>
              <a:t>Esta presentaci</a:t>
            </a:r>
            <a:r>
              <a:rPr lang="es-ES" altLang="es-ES_tradnl" sz="2600" b="1" dirty="0" err="1">
                <a:ea typeface="Arial" charset="0"/>
                <a:cs typeface="Arial" charset="0"/>
              </a:rPr>
              <a:t>ón</a:t>
            </a:r>
            <a:r>
              <a:rPr lang="es-ES" altLang="es-ES_tradnl" sz="2600" b="1" dirty="0">
                <a:ea typeface="Arial" charset="0"/>
                <a:cs typeface="Arial" charset="0"/>
              </a:rPr>
              <a:t> esta diseñada para introducir a los alumnos </a:t>
            </a:r>
            <a:r>
              <a:rPr lang="es-ES" altLang="es-ES_tradnl" sz="2600" b="1" dirty="0" smtClean="0">
                <a:ea typeface="Arial" charset="0"/>
                <a:cs typeface="Arial" charset="0"/>
              </a:rPr>
              <a:t>en el </a:t>
            </a:r>
            <a:r>
              <a:rPr lang="es-ES" sz="2600" b="1" dirty="0" smtClean="0">
                <a:ea typeface="Arial" charset="0"/>
                <a:cs typeface="Arial" charset="0"/>
              </a:rPr>
              <a:t>análisis </a:t>
            </a:r>
            <a:r>
              <a:rPr lang="es-ES" sz="2600" b="1" dirty="0" smtClean="0">
                <a:ea typeface="Arial" charset="0"/>
                <a:cs typeface="Arial" charset="0"/>
              </a:rPr>
              <a:t>de los </a:t>
            </a:r>
            <a:r>
              <a:rPr lang="es-ES" sz="2600" b="1" dirty="0">
                <a:ea typeface="Arial" charset="0"/>
                <a:cs typeface="Arial" charset="0"/>
              </a:rPr>
              <a:t>fundamentos básicos del Estado, de la administración pública, de la política fiscal, de la hacienda </a:t>
            </a:r>
            <a:r>
              <a:rPr lang="es-ES" sz="2600" b="1" dirty="0" smtClean="0">
                <a:ea typeface="Arial" charset="0"/>
                <a:cs typeface="Arial" charset="0"/>
              </a:rPr>
              <a:t>pública. Los conocimientos que se </a:t>
            </a:r>
            <a:r>
              <a:rPr lang="es-ES" sz="2600" b="1" dirty="0" smtClean="0">
                <a:ea typeface="Arial" charset="0"/>
                <a:cs typeface="Arial" charset="0"/>
              </a:rPr>
              <a:t>buscan </a:t>
            </a:r>
            <a:r>
              <a:rPr lang="es-ES" sz="2600" b="1" dirty="0" smtClean="0">
                <a:ea typeface="Arial" charset="0"/>
                <a:cs typeface="Arial" charset="0"/>
              </a:rPr>
              <a:t>adquirir en la UNIDAD DE COMPETENCIA I:</a:t>
            </a:r>
          </a:p>
          <a:p>
            <a:pPr marL="0" indent="0" algn="just" defTabSz="914400">
              <a:lnSpc>
                <a:spcPct val="150000"/>
              </a:lnSpc>
              <a:spcAft>
                <a:spcPts val="0"/>
              </a:spcAft>
              <a:buClrTx/>
              <a:buSzTx/>
              <a:buNone/>
            </a:pPr>
            <a:endParaRPr lang="es-ES" sz="2600" b="1" dirty="0" smtClean="0">
              <a:ea typeface="Arial" charset="0"/>
              <a:cs typeface="Arial" charset="0"/>
            </a:endParaRPr>
          </a:p>
          <a:p>
            <a:pPr marL="69750" lvl="0">
              <a:lnSpc>
                <a:spcPct val="150000"/>
              </a:lnSpc>
              <a:spcAft>
                <a:spcPts val="0"/>
              </a:spcAft>
            </a:pPr>
            <a:r>
              <a:rPr lang="es-ES" sz="2600" b="1" dirty="0">
                <a:ea typeface="Arial" charset="0"/>
                <a:cs typeface="Arial" charset="0"/>
              </a:rPr>
              <a:t>Orígenes del Estado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Elementos del Estado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Enfoques económicos sobre el papel del Estado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Principales funciones del Estado en un sistema económico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Formas de gobierno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Características del gobierno actual mexicano</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La administración pública moderna</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Clasificación de la política económica</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Principales características de la política fiscal </a:t>
            </a:r>
            <a:endParaRPr lang="es-ES_tradnl" sz="2600" b="1" dirty="0">
              <a:ea typeface="Arial" charset="0"/>
              <a:cs typeface="Arial" charset="0"/>
            </a:endParaRPr>
          </a:p>
          <a:p>
            <a:pPr marL="69750" lvl="0">
              <a:lnSpc>
                <a:spcPct val="150000"/>
              </a:lnSpc>
              <a:spcAft>
                <a:spcPts val="0"/>
              </a:spcAft>
            </a:pPr>
            <a:r>
              <a:rPr lang="es-ES" sz="2600" b="1" dirty="0">
                <a:ea typeface="Arial" charset="0"/>
                <a:cs typeface="Arial" charset="0"/>
              </a:rPr>
              <a:t>Principales características de la Hacienda pública.</a:t>
            </a:r>
            <a:endParaRPr lang="es-ES_tradnl" sz="2600" b="1" dirty="0">
              <a:ea typeface="Arial" charset="0"/>
              <a:cs typeface="Arial" charset="0"/>
            </a:endParaRPr>
          </a:p>
          <a:p>
            <a:pPr marL="69750">
              <a:lnSpc>
                <a:spcPct val="150000"/>
              </a:lnSpc>
              <a:spcAft>
                <a:spcPts val="0"/>
              </a:spcAft>
            </a:pPr>
            <a:r>
              <a:rPr lang="es-ES" sz="2600" b="1" dirty="0">
                <a:ea typeface="Arial" charset="0"/>
                <a:cs typeface="Arial" charset="0"/>
              </a:rPr>
              <a:t>Principales características de las finanzas públicas en México</a:t>
            </a:r>
            <a:r>
              <a:rPr lang="es-ES_tradnl" sz="2600" b="1" dirty="0">
                <a:ea typeface="Arial" charset="0"/>
                <a:cs typeface="Arial" charset="0"/>
              </a:rPr>
              <a:t> </a:t>
            </a:r>
            <a:endParaRPr lang="es-ES" altLang="es-ES_tradnl" sz="2600" b="1" dirty="0">
              <a:ea typeface="Arial" charset="0"/>
              <a:cs typeface="Arial" charset="0"/>
            </a:endParaRPr>
          </a:p>
          <a:p>
            <a:pPr marL="0" indent="0" algn="just" defTabSz="914400">
              <a:spcAft>
                <a:spcPts val="0"/>
              </a:spcAft>
              <a:buClrTx/>
              <a:buSzTx/>
              <a:buNone/>
            </a:pPr>
            <a:endParaRPr lang="es-ES" altLang="es-ES_tradnl" sz="2400" b="1" dirty="0">
              <a:latin typeface="Arial" charset="0"/>
              <a:ea typeface="Arial" charset="0"/>
              <a:cs typeface="Arial"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b="1" dirty="0"/>
          </a:p>
        </p:txBody>
      </p:sp>
    </p:spTree>
    <p:extLst>
      <p:ext uri="{BB962C8B-B14F-4D97-AF65-F5344CB8AC3E}">
        <p14:creationId xmlns:p14="http://schemas.microsoft.com/office/powerpoint/2010/main" val="12242893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Ingresos públicos </a:t>
            </a:r>
            <a:endParaRPr lang="es-MX" b="1" dirty="0"/>
          </a:p>
        </p:txBody>
      </p:sp>
      <p:sp>
        <p:nvSpPr>
          <p:cNvPr id="3" name="Marcador de contenido 2"/>
          <p:cNvSpPr>
            <a:spLocks noGrp="1"/>
          </p:cNvSpPr>
          <p:nvPr>
            <p:ph idx="1"/>
          </p:nvPr>
        </p:nvSpPr>
        <p:spPr>
          <a:xfrm>
            <a:off x="685800" y="1910247"/>
            <a:ext cx="10131425" cy="639769"/>
          </a:xfrm>
        </p:spPr>
        <p:txBody>
          <a:bodyPr>
            <a:normAutofit fontScale="85000" lnSpcReduction="10000"/>
          </a:bodyPr>
          <a:lstStyle/>
          <a:p>
            <a:pPr algn="just"/>
            <a:r>
              <a:rPr lang="es-MX" sz="2100" b="1" dirty="0"/>
              <a:t>El ingreso publico es un aumento del patrimonio neto del estado como resultado de una transacción</a:t>
            </a:r>
          </a:p>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val="444561497"/>
              </p:ext>
            </p:extLst>
          </p:nvPr>
        </p:nvGraphicFramePr>
        <p:xfrm>
          <a:off x="1065212" y="2550016"/>
          <a:ext cx="10229559" cy="3734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38815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85800" y="698679"/>
            <a:ext cx="6164653" cy="1371600"/>
          </a:xfrm>
        </p:spPr>
        <p:txBody>
          <a:bodyPr/>
          <a:lstStyle/>
          <a:p>
            <a:pPr algn="ctr"/>
            <a:r>
              <a:rPr lang="es-MX" b="1" dirty="0"/>
              <a:t>Ingresos Públicos De México</a:t>
            </a:r>
          </a:p>
        </p:txBody>
      </p:sp>
      <p:sp>
        <p:nvSpPr>
          <p:cNvPr id="6" name="Marcador de texto 5"/>
          <p:cNvSpPr>
            <a:spLocks noGrp="1"/>
          </p:cNvSpPr>
          <p:nvPr>
            <p:ph type="body" sz="half" idx="2"/>
          </p:nvPr>
        </p:nvSpPr>
        <p:spPr>
          <a:xfrm>
            <a:off x="685800" y="2279561"/>
            <a:ext cx="6164653" cy="3940935"/>
          </a:xfrm>
        </p:spPr>
        <p:txBody>
          <a:bodyPr>
            <a:normAutofit/>
          </a:bodyPr>
          <a:lstStyle/>
          <a:p>
            <a:pPr marL="285750" indent="-285750" algn="just">
              <a:buFont typeface="Arial" panose="020B0604020202020204" pitchFamily="34" charset="0"/>
              <a:buChar char="•"/>
            </a:pPr>
            <a:r>
              <a:rPr lang="es-MX" sz="2000" b="1" dirty="0"/>
              <a:t>Debido a la importancia que tiene el petróleo en varios países de Latinoamérica en el aspecto económico, se ha llegado a cabo una clasificación que divide los ingresos del sector publico en ingresos petroleros y no petroleros.</a:t>
            </a:r>
          </a:p>
          <a:p>
            <a:pPr marL="285750" indent="-285750" algn="just">
              <a:buFont typeface="Arial" panose="020B0604020202020204" pitchFamily="34" charset="0"/>
              <a:buChar char="•"/>
            </a:pPr>
            <a:r>
              <a:rPr lang="es-MX" sz="2000" b="1" dirty="0"/>
              <a:t>Los ingresos petroleros son aquellas cantidades que se captan por medio de la comercialización bien sea interna o externa del hidrocarburo y sus derivados.</a:t>
            </a:r>
          </a:p>
          <a:p>
            <a:pPr marL="285750" indent="-285750" algn="just">
              <a:buFont typeface="Arial" panose="020B0604020202020204" pitchFamily="34" charset="0"/>
              <a:buChar char="•"/>
            </a:pPr>
            <a:r>
              <a:rPr lang="es-MX" sz="2000" b="1" dirty="0"/>
              <a:t>En la siguiente grafica se muestran el ingreso publico que a tenido México a través de los últimos años.</a:t>
            </a:r>
          </a:p>
          <a:p>
            <a:endParaRPr lang="es-MX" dirty="0"/>
          </a:p>
        </p:txBody>
      </p:sp>
      <p:graphicFrame>
        <p:nvGraphicFramePr>
          <p:cNvPr id="7" name="Marcador de contenido 5"/>
          <p:cNvGraphicFramePr>
            <a:graphicFrameLocks noGrp="1"/>
          </p:cNvGraphicFramePr>
          <p:nvPr>
            <p:ph type="pic" idx="1"/>
            <p:extLst>
              <p:ext uri="{D42A27DB-BD31-4B8C-83A1-F6EECF244321}">
                <p14:modId xmlns:p14="http://schemas.microsoft.com/office/powerpoint/2010/main" val="4094384328"/>
              </p:ext>
            </p:extLst>
          </p:nvPr>
        </p:nvGraphicFramePr>
        <p:xfrm>
          <a:off x="6954592" y="914400"/>
          <a:ext cx="4468969" cy="53060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527434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85800" y="466859"/>
            <a:ext cx="6164653" cy="1371600"/>
          </a:xfrm>
        </p:spPr>
        <p:txBody>
          <a:bodyPr/>
          <a:lstStyle/>
          <a:p>
            <a:pPr algn="ctr"/>
            <a:r>
              <a:rPr lang="es-MX" b="1" dirty="0"/>
              <a:t>Gastos Públicos </a:t>
            </a:r>
          </a:p>
        </p:txBody>
      </p:sp>
      <p:sp>
        <p:nvSpPr>
          <p:cNvPr id="6" name="Marcador de texto 5"/>
          <p:cNvSpPr>
            <a:spLocks noGrp="1"/>
          </p:cNvSpPr>
          <p:nvPr>
            <p:ph type="body" sz="half" idx="2"/>
          </p:nvPr>
        </p:nvSpPr>
        <p:spPr>
          <a:xfrm>
            <a:off x="685800" y="2305317"/>
            <a:ext cx="6164653" cy="3837905"/>
          </a:xfrm>
        </p:spPr>
        <p:txBody>
          <a:bodyPr>
            <a:normAutofit/>
          </a:bodyPr>
          <a:lstStyle/>
          <a:p>
            <a:pPr algn="just"/>
            <a:r>
              <a:rPr lang="es-MX" sz="2000" b="1" dirty="0"/>
              <a:t>El gasto público implica el conjunto de erogaciones que realizan los gobiernos Federal, Estatal y Municipal, el sector paraestatal y los poderes legislativos y judicial, en el ejercicio de sus funciones.</a:t>
            </a:r>
          </a:p>
          <a:p>
            <a:pPr algn="just"/>
            <a:r>
              <a:rPr lang="es-MX" sz="2000" b="1" dirty="0"/>
              <a:t>En principio, se establece de acuerdo con su contribución al bienestar social. Es necesario aproximar la maximización deseada del bienestar social. </a:t>
            </a:r>
          </a:p>
          <a:p>
            <a:endParaRPr lang="es-MX" dirty="0"/>
          </a:p>
        </p:txBody>
      </p:sp>
      <p:graphicFrame>
        <p:nvGraphicFramePr>
          <p:cNvPr id="7" name="Marcador de posición de contenido 7"/>
          <p:cNvGraphicFramePr>
            <a:graphicFrameLocks noGrp="1"/>
          </p:cNvGraphicFramePr>
          <p:nvPr>
            <p:ph type="pic" idx="1"/>
            <p:extLst>
              <p:ext uri="{D42A27DB-BD31-4B8C-83A1-F6EECF244321}">
                <p14:modId xmlns:p14="http://schemas.microsoft.com/office/powerpoint/2010/main" val="1260062270"/>
              </p:ext>
            </p:extLst>
          </p:nvPr>
        </p:nvGraphicFramePr>
        <p:xfrm>
          <a:off x="6850452" y="466859"/>
          <a:ext cx="5152657" cy="5895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09765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37460625"/>
              </p:ext>
            </p:extLst>
          </p:nvPr>
        </p:nvGraphicFramePr>
        <p:xfrm>
          <a:off x="778566" y="542966"/>
          <a:ext cx="10131425" cy="4700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16400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892468935"/>
              </p:ext>
            </p:extLst>
          </p:nvPr>
        </p:nvGraphicFramePr>
        <p:xfrm>
          <a:off x="712305" y="644571"/>
          <a:ext cx="10131425" cy="364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56101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784931665"/>
              </p:ext>
            </p:extLst>
          </p:nvPr>
        </p:nvGraphicFramePr>
        <p:xfrm>
          <a:off x="685801" y="724084"/>
          <a:ext cx="10131425" cy="423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79738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Característica de los programas de asistencia social</a:t>
            </a:r>
          </a:p>
        </p:txBody>
      </p:sp>
      <p:sp>
        <p:nvSpPr>
          <p:cNvPr id="3" name="Marcador de contenido 2"/>
          <p:cNvSpPr>
            <a:spLocks noGrp="1"/>
          </p:cNvSpPr>
          <p:nvPr>
            <p:ph idx="1"/>
          </p:nvPr>
        </p:nvSpPr>
        <p:spPr>
          <a:xfrm>
            <a:off x="685802" y="1815921"/>
            <a:ext cx="5908181" cy="4636394"/>
          </a:xfrm>
        </p:spPr>
        <p:txBody>
          <a:bodyPr>
            <a:normAutofit lnSpcReduction="10000"/>
          </a:bodyPr>
          <a:lstStyle/>
          <a:p>
            <a:pPr algn="just"/>
            <a:r>
              <a:rPr lang="es-MX" b="1" dirty="0"/>
              <a:t>En algunos países la historia no comenzó con el seguro social como lo fue en Alemania, es decir, con regímenes basados en cotizaciones de los afiliados sino con regímenes financiados por el erario nacional, es decir con la Asistencia Social. Los países escandinavos son un ejemplo de ello y los ancianos fueron el primer segmento de la población a los cuales estos regímenes protegían extendiéndose luego con el tiempo a los enfermos, inválidos, sobrevivientes y desempleados.</a:t>
            </a:r>
          </a:p>
          <a:p>
            <a:pPr algn="just"/>
            <a:r>
              <a:rPr lang="es-MX" b="1" dirty="0"/>
              <a:t>La protección dada por la Asistencia Social a través de prestaciones financiadas y administradas por el gobierno central fue reemplazada con el devenir del tiempo por regímenes contributivos de seguro social. En Australia y Nueva Zelanda, por ejemplo, se instauraron regímenes  completos de seguridad social mediante la unificación de una serie de programas de asistencia social.</a:t>
            </a:r>
          </a:p>
          <a:p>
            <a:endParaRPr lang="es-MX" dirty="0"/>
          </a:p>
        </p:txBody>
      </p:sp>
      <p:pic>
        <p:nvPicPr>
          <p:cNvPr id="4" name="Picture 2" descr="https://image.freepik.com/vector-gratis/dibujos-animados-de-asistencia-medica_23-21475080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648" y="1815921"/>
            <a:ext cx="4752528"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7527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476519"/>
            <a:ext cx="10131425" cy="5962918"/>
          </a:xfrm>
        </p:spPr>
        <p:txBody>
          <a:bodyPr>
            <a:normAutofit/>
          </a:bodyPr>
          <a:lstStyle/>
          <a:p>
            <a:pPr algn="just"/>
            <a:r>
              <a:rPr lang="es-MX" sz="2000" b="1" dirty="0"/>
              <a:t>Las prestaciones son sufragadas completamente por el erario público: gobierno nacional o local.</a:t>
            </a:r>
          </a:p>
          <a:p>
            <a:pPr algn="just"/>
            <a:r>
              <a:rPr lang="es-MX" sz="2000" b="1" dirty="0"/>
              <a:t>Las prestaciones tienen fuerza de ley y el beneficiario tiene derecho legal a su percepción al presentarse su estado de necesidad.</a:t>
            </a:r>
          </a:p>
          <a:p>
            <a:pPr algn="just"/>
            <a:r>
              <a:rPr lang="es-MX" sz="2000" b="1" dirty="0"/>
              <a:t>Al evaluarse el estado de necesidad del potencial beneficiario, se toman en consideración sus otros ingresos así como los recursos que posee.</a:t>
            </a:r>
          </a:p>
          <a:p>
            <a:pPr algn="just"/>
            <a:r>
              <a:rPr lang="es-MX" sz="2000" b="1" dirty="0"/>
              <a:t>Las prestaciones que se conceden tienen por objeto aumentar el total de ingresos de los beneficiarios  hasta cierto nivel mínimo fijado por la sociedad, habida cuenta asimismo de factores como el tamaño de la familia y determinadas obligaciones fijas ineludibles, el pago de alquiler, por ejemplo.</a:t>
            </a:r>
          </a:p>
          <a:p>
            <a:pPr algn="just"/>
            <a:r>
              <a:rPr lang="es-MX" sz="2000" b="1" dirty="0"/>
              <a:t>Las prestaciones no guardan relación con las ganancias anteriores de los beneficiarios, ni con sus niveles de vida normales.</a:t>
            </a:r>
          </a:p>
          <a:p>
            <a:pPr algn="just"/>
            <a:r>
              <a:rPr lang="es-MX" sz="2000" b="1" dirty="0"/>
              <a:t>A diferencia de lo que ocurre con el seguro social puede ejercerse cierta discreción al fijarse el monto de las prestaciones, aunque, claro está, dentro de los límites impuestos por los derechos reconocidos por la ley.</a:t>
            </a:r>
          </a:p>
          <a:p>
            <a:endParaRPr lang="es-MX" dirty="0"/>
          </a:p>
        </p:txBody>
      </p:sp>
    </p:spTree>
    <p:extLst>
      <p:ext uri="{BB962C8B-B14F-4D97-AF65-F5344CB8AC3E}">
        <p14:creationId xmlns:p14="http://schemas.microsoft.com/office/powerpoint/2010/main" val="31681928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Principales Programas de asistencia social en México</a:t>
            </a:r>
          </a:p>
        </p:txBody>
      </p:sp>
      <p:sp>
        <p:nvSpPr>
          <p:cNvPr id="3" name="Marcador de contenido 2"/>
          <p:cNvSpPr>
            <a:spLocks noGrp="1"/>
          </p:cNvSpPr>
          <p:nvPr>
            <p:ph idx="1"/>
          </p:nvPr>
        </p:nvSpPr>
        <p:spPr/>
        <p:txBody>
          <a:bodyPr/>
          <a:lstStyle/>
          <a:p>
            <a:pPr algn="just"/>
            <a:r>
              <a:rPr lang="es-MX" sz="2000" b="1" dirty="0"/>
              <a:t>En la mayoría de los países, el desarrollo social es una de las funciones mas importantes que todo gobierno, en sus tres niveles (federal, estatal y municipal) debe atender, ya que en teoría, se podría decir que constituye uno de los principales objetivos que debería buscar cumplir cualquier administración pública. En el caso de los países en vías de desarrollo, esta función debería ser quizás de las prioritarias en la gestión gubernamental; sin embargo, en la realidad se puede ver que no es así. El desarrollo social a nivel federal en México, está cargo de la Secretaría de Desarrollo Social (SEDESOL), la cual a través de una serie de programas intenta cumplir con esta función.</a:t>
            </a:r>
          </a:p>
          <a:p>
            <a:endParaRPr lang="es-MX" dirty="0"/>
          </a:p>
        </p:txBody>
      </p:sp>
    </p:spTree>
    <p:extLst>
      <p:ext uri="{BB962C8B-B14F-4D97-AF65-F5344CB8AC3E}">
        <p14:creationId xmlns:p14="http://schemas.microsoft.com/office/powerpoint/2010/main" val="18893918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993007648"/>
              </p:ext>
            </p:extLst>
          </p:nvPr>
        </p:nvGraphicFramePr>
        <p:xfrm>
          <a:off x="1065212" y="218941"/>
          <a:ext cx="9937104" cy="64651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7611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0"/>
            <a:ext cx="10131425" cy="849549"/>
          </a:xfrm>
        </p:spPr>
        <p:txBody>
          <a:bodyPr/>
          <a:lstStyle/>
          <a:p>
            <a:r>
              <a:rPr lang="es-ES" b="1" dirty="0" err="1" smtClean="0">
                <a:latin typeface="Arial" charset="0"/>
                <a:ea typeface="Arial" charset="0"/>
                <a:cs typeface="Arial" charset="0"/>
              </a:rPr>
              <a:t>Guión</a:t>
            </a:r>
            <a:r>
              <a:rPr lang="es-ES" b="1" dirty="0" smtClean="0">
                <a:latin typeface="Arial" charset="0"/>
                <a:ea typeface="Arial" charset="0"/>
                <a:cs typeface="Arial" charset="0"/>
              </a:rPr>
              <a:t> explicativo</a:t>
            </a:r>
            <a:endParaRPr lang="es-ES_tradnl" b="1" dirty="0">
              <a:latin typeface="Arial" charset="0"/>
              <a:ea typeface="Arial" charset="0"/>
              <a:cs typeface="Arial" charset="0"/>
            </a:endParaRPr>
          </a:p>
        </p:txBody>
      </p:sp>
      <p:sp>
        <p:nvSpPr>
          <p:cNvPr id="5" name="Marcador de contenido 4"/>
          <p:cNvSpPr>
            <a:spLocks noGrp="1"/>
          </p:cNvSpPr>
          <p:nvPr>
            <p:ph idx="1"/>
          </p:nvPr>
        </p:nvSpPr>
        <p:spPr>
          <a:xfrm>
            <a:off x="389106" y="1050587"/>
            <a:ext cx="11498094" cy="5661498"/>
          </a:xfrm>
        </p:spPr>
        <p:txBody>
          <a:bodyPr>
            <a:normAutofit/>
          </a:bodyPr>
          <a:lstStyle/>
          <a:p>
            <a:pPr lvl="0" algn="just"/>
            <a:r>
              <a:rPr lang="es-ES" sz="2400" b="1" dirty="0" smtClean="0">
                <a:latin typeface="Arial" charset="0"/>
                <a:ea typeface="Arial" charset="0"/>
                <a:cs typeface="Arial" charset="0"/>
              </a:rPr>
              <a:t>En la UNIDAD DE COMPETENCIA II se busca analizar </a:t>
            </a:r>
            <a:r>
              <a:rPr lang="es-ES" sz="2400" b="1" dirty="0">
                <a:latin typeface="Arial" charset="0"/>
                <a:ea typeface="Arial" charset="0"/>
                <a:cs typeface="Arial" charset="0"/>
              </a:rPr>
              <a:t>los programas más importantes de la asistencia social y la distribución de la riqueza, la educación, la salud, la vivienda, la </a:t>
            </a:r>
            <a:r>
              <a:rPr lang="es-ES" sz="2400" b="1" dirty="0" smtClean="0">
                <a:latin typeface="Arial" charset="0"/>
                <a:ea typeface="Arial" charset="0"/>
                <a:cs typeface="Arial" charset="0"/>
              </a:rPr>
              <a:t>alimentación. las </a:t>
            </a:r>
            <a:r>
              <a:rPr lang="es-ES" sz="2400" b="1" dirty="0">
                <a:latin typeface="Arial" charset="0"/>
                <a:ea typeface="Arial" charset="0"/>
                <a:cs typeface="Arial" charset="0"/>
              </a:rPr>
              <a:t>características del gasto público así como su planeación, el presupuesto y la </a:t>
            </a:r>
            <a:r>
              <a:rPr lang="es-ES" sz="2400" b="1" dirty="0" smtClean="0">
                <a:latin typeface="Arial" charset="0"/>
                <a:ea typeface="Arial" charset="0"/>
                <a:cs typeface="Arial" charset="0"/>
              </a:rPr>
              <a:t>programación</a:t>
            </a:r>
            <a:r>
              <a:rPr lang="es-ES_tradnl" sz="2400" b="1" dirty="0" smtClean="0">
                <a:latin typeface="Arial" charset="0"/>
                <a:ea typeface="Arial" charset="0"/>
                <a:cs typeface="Arial" charset="0"/>
              </a:rPr>
              <a:t>, </a:t>
            </a:r>
            <a:r>
              <a:rPr lang="es-ES_tradnl" sz="2400" b="1" dirty="0" err="1" smtClean="0">
                <a:latin typeface="Arial" charset="0"/>
                <a:ea typeface="Arial" charset="0"/>
                <a:cs typeface="Arial" charset="0"/>
              </a:rPr>
              <a:t>adem</a:t>
            </a:r>
            <a:r>
              <a:rPr lang="es-ES" sz="2400" b="1" dirty="0" err="1" smtClean="0">
                <a:latin typeface="Arial" charset="0"/>
                <a:ea typeface="Arial" charset="0"/>
                <a:cs typeface="Arial" charset="0"/>
              </a:rPr>
              <a:t>ás</a:t>
            </a:r>
            <a:r>
              <a:rPr lang="es-ES" sz="2400" b="1" dirty="0" smtClean="0">
                <a:latin typeface="Arial" charset="0"/>
                <a:ea typeface="Arial" charset="0"/>
                <a:cs typeface="Arial" charset="0"/>
              </a:rPr>
              <a:t> de analizar </a:t>
            </a:r>
            <a:r>
              <a:rPr lang="es-ES" sz="2400" b="1" dirty="0">
                <a:latin typeface="Arial" charset="0"/>
                <a:ea typeface="Arial" charset="0"/>
                <a:cs typeface="Arial" charset="0"/>
              </a:rPr>
              <a:t>la seguridad social en </a:t>
            </a:r>
            <a:r>
              <a:rPr lang="es-ES" sz="2400" b="1" dirty="0" smtClean="0">
                <a:latin typeface="Arial" charset="0"/>
                <a:ea typeface="Arial" charset="0"/>
                <a:cs typeface="Arial" charset="0"/>
              </a:rPr>
              <a:t>México. Los conocimientos que se buscan adquirir son:</a:t>
            </a:r>
          </a:p>
          <a:p>
            <a:pPr lvl="0" algn="just"/>
            <a:endParaRPr lang="es-ES" sz="2400" b="1" dirty="0" smtClean="0">
              <a:latin typeface="Arial" charset="0"/>
              <a:ea typeface="Arial" charset="0"/>
              <a:cs typeface="Arial" charset="0"/>
            </a:endParaRPr>
          </a:p>
          <a:p>
            <a:pPr lvl="0" algn="just"/>
            <a:r>
              <a:rPr lang="es-ES" sz="2400" b="1" dirty="0" smtClean="0">
                <a:latin typeface="Arial" charset="0"/>
                <a:ea typeface="Arial" charset="0"/>
                <a:cs typeface="Arial" charset="0"/>
              </a:rPr>
              <a:t>Característica </a:t>
            </a:r>
            <a:r>
              <a:rPr lang="es-ES" sz="2400" b="1" dirty="0">
                <a:latin typeface="Arial" charset="0"/>
                <a:ea typeface="Arial" charset="0"/>
                <a:cs typeface="Arial" charset="0"/>
              </a:rPr>
              <a:t>de los programas de asistencia social.</a:t>
            </a:r>
            <a:endParaRPr lang="es-ES_tradnl" sz="2400" b="1" dirty="0">
              <a:latin typeface="Arial" charset="0"/>
              <a:ea typeface="Arial" charset="0"/>
              <a:cs typeface="Arial" charset="0"/>
            </a:endParaRPr>
          </a:p>
          <a:p>
            <a:pPr lvl="0" algn="just"/>
            <a:r>
              <a:rPr lang="es-ES" sz="2400" b="1" dirty="0">
                <a:latin typeface="Arial" charset="0"/>
                <a:ea typeface="Arial" charset="0"/>
                <a:cs typeface="Arial" charset="0"/>
              </a:rPr>
              <a:t>Principales programas de asistencia social en México.</a:t>
            </a:r>
            <a:endParaRPr lang="es-ES_tradnl" sz="2400" b="1" dirty="0">
              <a:latin typeface="Arial" charset="0"/>
              <a:ea typeface="Arial" charset="0"/>
              <a:cs typeface="Arial" charset="0"/>
            </a:endParaRPr>
          </a:p>
          <a:p>
            <a:pPr lvl="0" algn="just"/>
            <a:r>
              <a:rPr lang="es-ES" sz="2400" b="1" dirty="0">
                <a:latin typeface="Arial" charset="0"/>
                <a:ea typeface="Arial" charset="0"/>
                <a:cs typeface="Arial" charset="0"/>
              </a:rPr>
              <a:t>Características de la distribución de la renta</a:t>
            </a:r>
            <a:endParaRPr lang="es-ES_tradnl" sz="2400" b="1" dirty="0">
              <a:latin typeface="Arial" charset="0"/>
              <a:ea typeface="Arial" charset="0"/>
              <a:cs typeface="Arial" charset="0"/>
            </a:endParaRPr>
          </a:p>
          <a:p>
            <a:pPr lvl="0" algn="just"/>
            <a:r>
              <a:rPr lang="es-ES" sz="2400" b="1" dirty="0">
                <a:latin typeface="Arial" charset="0"/>
                <a:ea typeface="Arial" charset="0"/>
                <a:cs typeface="Arial" charset="0"/>
              </a:rPr>
              <a:t>La distribución de la renta en México</a:t>
            </a:r>
            <a:endParaRPr lang="es-ES_tradnl" sz="2400" b="1" dirty="0">
              <a:latin typeface="Arial" charset="0"/>
              <a:ea typeface="Arial" charset="0"/>
              <a:cs typeface="Arial" charset="0"/>
            </a:endParaRPr>
          </a:p>
          <a:p>
            <a:pPr marL="0" indent="0" algn="just">
              <a:buNone/>
            </a:pPr>
            <a:endParaRPr lang="es-ES" altLang="es-ES_tradnl" sz="2400" b="1" dirty="0">
              <a:latin typeface="Arial" charset="0"/>
              <a:ea typeface="Arial" charset="0"/>
              <a:cs typeface="Arial"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b="1" dirty="0"/>
          </a:p>
        </p:txBody>
      </p:sp>
    </p:spTree>
    <p:extLst>
      <p:ext uri="{BB962C8B-B14F-4D97-AF65-F5344CB8AC3E}">
        <p14:creationId xmlns:p14="http://schemas.microsoft.com/office/powerpoint/2010/main" val="19792538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811368"/>
            <a:ext cx="10131425" cy="5318975"/>
          </a:xfrm>
        </p:spPr>
        <p:txBody>
          <a:bodyPr/>
          <a:lstStyle/>
          <a:p>
            <a:pPr algn="just"/>
            <a:r>
              <a:rPr lang="es-MX" sz="2000" b="1" dirty="0"/>
              <a:t>Los Programas Sujetos a Reglas de Operación, son aquellos que otorgan subsidios. Debido al impacto social que persiguen lograr en la población objetivo a la que atienden, están sujetos a lineamientos y normas especificas que rigen su operación, con la finalidad de que la población de los recursos públicos sea oportuna, eficaz y eficiente. Quedan establecidos y etiquetados en el presupuesto de Egresos de la federación de cada ejercicio fiscal y están sectorizados en doce dependencias del Ejecutivo Federal.</a:t>
            </a:r>
          </a:p>
          <a:p>
            <a:pPr algn="just"/>
            <a:r>
              <a:rPr lang="es-MX" sz="2000" b="1" dirty="0"/>
              <a:t>Del conjunto de Programas Sujetos a Reglas de operación, la mayor parte de ellos se clasifica en el Grupo Funcional Desarrollo Social, ocupando en promedio de 2003 a 2010, el 58.9 por ciento del presupuesto asignado a este tipo de programas. Las dependencias que tienen bajo su responsabilidad la operación de los programas sociales son: Secretaría de Hacienda y Crédito Público, Secretaría de Educación Pública, Secretaría de Salud, Secretaría de Medio Ambiente y Recursos Naturales, Aportaciones a Seguridad Social y la Secretaría de Desarrollo Social. Debido a la mala gestión de los programas.</a:t>
            </a:r>
          </a:p>
          <a:p>
            <a:endParaRPr lang="es-MX" b="1" dirty="0"/>
          </a:p>
        </p:txBody>
      </p:sp>
    </p:spTree>
    <p:extLst>
      <p:ext uri="{BB962C8B-B14F-4D97-AF65-F5344CB8AC3E}">
        <p14:creationId xmlns:p14="http://schemas.microsoft.com/office/powerpoint/2010/main" val="22039994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CARACTERÍSTICAS DE LA DISTRIBUCIÓN DE LA RENTA</a:t>
            </a:r>
          </a:p>
        </p:txBody>
      </p:sp>
      <p:sp>
        <p:nvSpPr>
          <p:cNvPr id="3" name="Marcador de contenido 2"/>
          <p:cNvSpPr>
            <a:spLocks noGrp="1"/>
          </p:cNvSpPr>
          <p:nvPr>
            <p:ph idx="1"/>
          </p:nvPr>
        </p:nvSpPr>
        <p:spPr>
          <a:xfrm>
            <a:off x="685801" y="2142067"/>
            <a:ext cx="10131425" cy="4464795"/>
          </a:xfrm>
        </p:spPr>
        <p:txBody>
          <a:bodyPr/>
          <a:lstStyle/>
          <a:p>
            <a:pPr marL="0" indent="0" algn="just">
              <a:buNone/>
            </a:pPr>
            <a:r>
              <a:rPr lang="es-MX" sz="2000" b="1" dirty="0"/>
              <a:t>En un Estado, un asunto de gran importancia económica y social es cómo se distribuye la renta. ¿Se concentra la mayor parte de la renta generada por un país en unas pocas manos o está más igualmente repartida? ¿Es más justa una distribución igualitaria de la renta?</a:t>
            </a:r>
            <a:endParaRPr lang="es-ES" sz="2000" b="1" dirty="0"/>
          </a:p>
          <a:p>
            <a:pPr marL="0" indent="0" algn="just">
              <a:buNone/>
            </a:pPr>
            <a:endParaRPr lang="es-ES" sz="2000" b="1" dirty="0"/>
          </a:p>
          <a:p>
            <a:pPr marL="0" indent="0" algn="just">
              <a:buNone/>
            </a:pPr>
            <a:r>
              <a:rPr lang="es-ES" sz="2000" b="1" dirty="0"/>
              <a:t>Distribución funcional, personal y espacial.</a:t>
            </a:r>
            <a:endParaRPr lang="es-MX" sz="2000" b="1" dirty="0"/>
          </a:p>
          <a:p>
            <a:pPr algn="just"/>
            <a:r>
              <a:rPr lang="es-ES" sz="2000" b="1" dirty="0"/>
              <a:t>Distribución funcional o factorial, de acuerdo al reparto de las rentas generadas en una economía entre todos y cada uno de los factores de producción (trabajo, capital, rentas mixtas y transferencias)</a:t>
            </a:r>
          </a:p>
        </p:txBody>
      </p:sp>
    </p:spTree>
    <p:extLst>
      <p:ext uri="{BB962C8B-B14F-4D97-AF65-F5344CB8AC3E}">
        <p14:creationId xmlns:p14="http://schemas.microsoft.com/office/powerpoint/2010/main" val="15793175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476519"/>
            <a:ext cx="10131425" cy="5314682"/>
          </a:xfrm>
        </p:spPr>
        <p:txBody>
          <a:bodyPr>
            <a:normAutofit/>
          </a:bodyPr>
          <a:lstStyle/>
          <a:p>
            <a:r>
              <a:rPr lang="es-ES" sz="2000" b="1" dirty="0"/>
              <a:t>Distribución personal, reparto entre los individuos o familias (la renta personal, familiar o la renta disponible)</a:t>
            </a:r>
          </a:p>
          <a:p>
            <a:r>
              <a:rPr lang="es-ES" sz="2000" b="1" dirty="0"/>
              <a:t>Distribución espacial, de acuerdo al reparto de las rentas generadas en una economía entre regiones o grupos geográficos de población), i.e. renta per cápita por CC.AA</a:t>
            </a:r>
            <a:endParaRPr lang="es-MX" sz="2000" b="1" dirty="0"/>
          </a:p>
          <a:p>
            <a:r>
              <a:rPr lang="es-ES" sz="2000" b="1" dirty="0"/>
              <a:t>Distribución sectorial, apoyo para el estudio de las políticas de oferta en relación con los cambios estructurales en el PIB</a:t>
            </a:r>
            <a:endParaRPr lang="es-MX" sz="2000" b="1" dirty="0"/>
          </a:p>
          <a:p>
            <a:endParaRPr lang="es-MX" sz="2000" b="1" dirty="0"/>
          </a:p>
        </p:txBody>
      </p:sp>
    </p:spTree>
    <p:extLst>
      <p:ext uri="{BB962C8B-B14F-4D97-AF65-F5344CB8AC3E}">
        <p14:creationId xmlns:p14="http://schemas.microsoft.com/office/powerpoint/2010/main" val="33681349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643945"/>
            <a:ext cx="10131425" cy="5147256"/>
          </a:xfrm>
        </p:spPr>
        <p:txBody>
          <a:bodyPr/>
          <a:lstStyle/>
          <a:p>
            <a:pPr algn="just"/>
            <a:r>
              <a:rPr lang="es-ES" sz="2000" b="1" dirty="0"/>
              <a:t>Causas de la desigualdad</a:t>
            </a:r>
            <a:endParaRPr lang="es-MX" sz="2000" b="1" dirty="0"/>
          </a:p>
          <a:p>
            <a:pPr algn="just"/>
            <a:r>
              <a:rPr lang="es-ES" sz="2000" b="1" dirty="0"/>
              <a:t>Teoría estocástica de la distribución de la renta</a:t>
            </a:r>
            <a:endParaRPr lang="es-MX" sz="2000" b="1" dirty="0"/>
          </a:p>
          <a:p>
            <a:pPr algn="just"/>
            <a:r>
              <a:rPr lang="es-ES" sz="2000" b="1" dirty="0"/>
              <a:t> Heterogeneidad entre los individuos, la teoría del capital humano y la teoría del ciclo vital</a:t>
            </a:r>
            <a:endParaRPr lang="es-MX" sz="2000" b="1" dirty="0"/>
          </a:p>
          <a:p>
            <a:pPr algn="just"/>
            <a:r>
              <a:rPr lang="es-ES" sz="2000" b="1" dirty="0"/>
              <a:t> Segmentación en el mercado de trabajo y discriminación</a:t>
            </a:r>
            <a:endParaRPr lang="es-MX" sz="2000" b="1" dirty="0"/>
          </a:p>
          <a:p>
            <a:pPr algn="just"/>
            <a:r>
              <a:rPr lang="es-ES" sz="2000" b="1" dirty="0"/>
              <a:t> Procesos de elección (individual y colectiva)</a:t>
            </a:r>
            <a:endParaRPr lang="es-MX" sz="2000" b="1" dirty="0"/>
          </a:p>
          <a:p>
            <a:endParaRPr lang="es-MX" dirty="0"/>
          </a:p>
        </p:txBody>
      </p:sp>
    </p:spTree>
    <p:extLst>
      <p:ext uri="{BB962C8B-B14F-4D97-AF65-F5344CB8AC3E}">
        <p14:creationId xmlns:p14="http://schemas.microsoft.com/office/powerpoint/2010/main" val="28457397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a:t>Criterios de equidad en la distribución de la renta</a:t>
            </a:r>
          </a:p>
        </p:txBody>
      </p:sp>
      <p:sp>
        <p:nvSpPr>
          <p:cNvPr id="3" name="Marcador de contenido 2"/>
          <p:cNvSpPr>
            <a:spLocks noGrp="1"/>
          </p:cNvSpPr>
          <p:nvPr>
            <p:ph idx="1"/>
          </p:nvPr>
        </p:nvSpPr>
        <p:spPr>
          <a:xfrm>
            <a:off x="685801" y="2142067"/>
            <a:ext cx="10131425" cy="4310248"/>
          </a:xfrm>
        </p:spPr>
        <p:txBody>
          <a:bodyPr/>
          <a:lstStyle/>
          <a:p>
            <a:pPr algn="just"/>
            <a:r>
              <a:rPr lang="es-MX" sz="2000" b="1" dirty="0"/>
              <a:t>Equidad categórica: todos los individuos tienen derecho a consumir ciertas cantidades mínimas de determinados bienes y servicios (bienes y servicios preferentes, como la alimentación, vivienda, sanidad y educación).</a:t>
            </a:r>
          </a:p>
          <a:p>
            <a:pPr algn="just"/>
            <a:r>
              <a:rPr lang="es-MX" sz="2000" b="1" dirty="0"/>
              <a:t>Equidad vertical: disminución de la desigualdad entre todos los grupos o rangos de distribución personal; en el límite, cada grupo de población se llevaría la misma de proporción de renta (10% población = 10% de renta). </a:t>
            </a:r>
          </a:p>
          <a:p>
            <a:pPr algn="just"/>
            <a:r>
              <a:rPr lang="es-MX" sz="2000" b="1" dirty="0"/>
              <a:t>Equidad horizontal: disminución de la desigualdad dentro de cada grupo. Por ejemplo, reducir las diferencias salariales en grupos profesionales por razones de género (igual esfuerzo, igual renta; igual capacitación = igual renta).</a:t>
            </a:r>
          </a:p>
          <a:p>
            <a:endParaRPr lang="es-MX" dirty="0"/>
          </a:p>
        </p:txBody>
      </p:sp>
    </p:spTree>
    <p:extLst>
      <p:ext uri="{BB962C8B-B14F-4D97-AF65-F5344CB8AC3E}">
        <p14:creationId xmlns:p14="http://schemas.microsoft.com/office/powerpoint/2010/main" val="32054080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862885"/>
            <a:ext cx="10131425" cy="5254580"/>
          </a:xfrm>
        </p:spPr>
        <p:txBody>
          <a:bodyPr/>
          <a:lstStyle/>
          <a:p>
            <a:pPr marL="0" indent="0" algn="just">
              <a:buNone/>
            </a:pPr>
            <a:r>
              <a:rPr lang="es-ES" sz="2000" b="1" dirty="0"/>
              <a:t>La desigualdad de la renta: costes y beneficios</a:t>
            </a:r>
            <a:endParaRPr lang="es-MX" sz="2000" b="1" dirty="0"/>
          </a:p>
          <a:p>
            <a:pPr marL="0" indent="0" algn="just">
              <a:buNone/>
            </a:pPr>
            <a:r>
              <a:rPr lang="es-ES" b="1" dirty="0"/>
              <a:t>• Una distribución excesivamente igualitaria es negativa para la eficiencia económica (economías comunistas).</a:t>
            </a:r>
            <a:endParaRPr lang="es-MX" b="1" dirty="0"/>
          </a:p>
          <a:p>
            <a:pPr marL="0" indent="0" algn="just">
              <a:buNone/>
            </a:pPr>
            <a:r>
              <a:rPr lang="es-ES" b="1" dirty="0"/>
              <a:t>• Una desigualdad excesiva, sin embargo, tiene efectos muy negativos sobre la calidad de vida: más pobreza, impide progreso en educación y salud, al tiempo que aumenta la tasa de crimen y violencia. Además: </a:t>
            </a:r>
            <a:endParaRPr lang="es-MX" b="1" dirty="0"/>
          </a:p>
          <a:p>
            <a:pPr algn="just"/>
            <a:r>
              <a:rPr lang="es-ES" b="1" dirty="0"/>
              <a:t>Capital humano</a:t>
            </a:r>
            <a:endParaRPr lang="es-MX" b="1" dirty="0"/>
          </a:p>
          <a:p>
            <a:pPr algn="just"/>
            <a:r>
              <a:rPr lang="es-ES" b="1" dirty="0"/>
              <a:t>Estabilidad política</a:t>
            </a:r>
            <a:endParaRPr lang="es-MX" b="1" dirty="0"/>
          </a:p>
          <a:p>
            <a:pPr algn="just"/>
            <a:r>
              <a:rPr lang="es-ES" b="1" dirty="0"/>
              <a:t>Riesgos</a:t>
            </a:r>
            <a:endParaRPr lang="es-MX" b="1" dirty="0"/>
          </a:p>
          <a:p>
            <a:endParaRPr lang="es-MX" b="1" dirty="0"/>
          </a:p>
        </p:txBody>
      </p:sp>
    </p:spTree>
    <p:extLst>
      <p:ext uri="{BB962C8B-B14F-4D97-AF65-F5344CB8AC3E}">
        <p14:creationId xmlns:p14="http://schemas.microsoft.com/office/powerpoint/2010/main" val="18180802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b="1" dirty="0"/>
              <a:t>Medición y análisis de la distribución de la renta</a:t>
            </a:r>
            <a:endParaRPr lang="es-MX" b="1" dirty="0"/>
          </a:p>
        </p:txBody>
      </p:sp>
      <p:sp>
        <p:nvSpPr>
          <p:cNvPr id="3" name="Marcador de contenido 2"/>
          <p:cNvSpPr>
            <a:spLocks noGrp="1"/>
          </p:cNvSpPr>
          <p:nvPr>
            <p:ph idx="1"/>
          </p:nvPr>
        </p:nvSpPr>
        <p:spPr>
          <a:xfrm>
            <a:off x="685801" y="2142067"/>
            <a:ext cx="10131425" cy="4413279"/>
          </a:xfrm>
        </p:spPr>
        <p:txBody>
          <a:bodyPr/>
          <a:lstStyle/>
          <a:p>
            <a:pPr marL="0" indent="0" algn="just">
              <a:buNone/>
            </a:pPr>
            <a:r>
              <a:rPr lang="es-ES" sz="2000" b="1" dirty="0"/>
              <a:t>Recorrido, media, mediana y ratios.</a:t>
            </a:r>
            <a:endParaRPr lang="es-MX" sz="2000" b="1" dirty="0"/>
          </a:p>
          <a:p>
            <a:pPr marL="0" indent="0" algn="just">
              <a:buNone/>
            </a:pPr>
            <a:r>
              <a:rPr lang="es-ES" sz="2000" b="1" dirty="0"/>
              <a:t>• Recorrido = </a:t>
            </a:r>
            <a:r>
              <a:rPr lang="es-ES" sz="2000" b="1" dirty="0" err="1"/>
              <a:t>Yn</a:t>
            </a:r>
            <a:r>
              <a:rPr lang="es-ES" sz="2000" b="1" dirty="0"/>
              <a:t>- Yo donde (Yo…</a:t>
            </a:r>
            <a:r>
              <a:rPr lang="es-ES" sz="2000" b="1" dirty="0" err="1"/>
              <a:t>Yn</a:t>
            </a:r>
            <a:r>
              <a:rPr lang="es-ES" sz="2000" b="1" dirty="0"/>
              <a:t> es el orden de rentas, menor- mayor)</a:t>
            </a:r>
            <a:endParaRPr lang="es-MX" sz="2000" b="1" dirty="0"/>
          </a:p>
          <a:p>
            <a:pPr marL="0" indent="0" algn="just">
              <a:buNone/>
            </a:pPr>
            <a:r>
              <a:rPr lang="es-ES" sz="2000" b="1" dirty="0"/>
              <a:t>• Renta Media = </a:t>
            </a:r>
            <a:r>
              <a:rPr lang="es-ES" sz="2000" b="1" dirty="0" err="1"/>
              <a:t>ΣYi</a:t>
            </a:r>
            <a:r>
              <a:rPr lang="es-ES" sz="2000" b="1" dirty="0"/>
              <a:t> /n</a:t>
            </a:r>
            <a:endParaRPr lang="es-MX" sz="2000" b="1" dirty="0"/>
          </a:p>
          <a:p>
            <a:pPr marL="0" indent="0" algn="just">
              <a:buNone/>
            </a:pPr>
            <a:r>
              <a:rPr lang="es-ES" sz="2000" b="1" dirty="0"/>
              <a:t>• Renta Mediana = valor estadístico (renta) que divide a la población en dos parte iguales. La diferencia entre el ingreso promedio y la mediana, apunta la existencia de una concentración importante de la renta en el extremo superior de la escala. Se utiliza para el calculo del Umbral de Pobreza (60% de la mediana en la UE)</a:t>
            </a:r>
            <a:endParaRPr lang="es-MX" sz="2000" b="1" dirty="0"/>
          </a:p>
          <a:p>
            <a:pPr marL="0" indent="0" algn="just">
              <a:buNone/>
            </a:pPr>
            <a:r>
              <a:rPr lang="es-ES" sz="2000" b="1" dirty="0"/>
              <a:t>• Ratios, indican la proporción de renta de un grupo de renta sobre otro: P100/P1 = 20, indicaría que de cada unidad monetaria que recibe un individuo del grupo más pobre, el individuo de mayor renta recibe 20.</a:t>
            </a:r>
            <a:endParaRPr lang="es-MX" sz="2000" b="1" dirty="0"/>
          </a:p>
          <a:p>
            <a:endParaRPr lang="es-MX" dirty="0"/>
          </a:p>
          <a:p>
            <a:endParaRPr lang="es-MX" dirty="0"/>
          </a:p>
        </p:txBody>
      </p:sp>
    </p:spTree>
    <p:extLst>
      <p:ext uri="{BB962C8B-B14F-4D97-AF65-F5344CB8AC3E}">
        <p14:creationId xmlns:p14="http://schemas.microsoft.com/office/powerpoint/2010/main" val="30991056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La Curva de Lorenz</a:t>
            </a:r>
            <a:endParaRPr lang="es-MX" b="1" dirty="0"/>
          </a:p>
        </p:txBody>
      </p:sp>
      <p:sp>
        <p:nvSpPr>
          <p:cNvPr id="3" name="Marcador de contenido 2"/>
          <p:cNvSpPr>
            <a:spLocks noGrp="1"/>
          </p:cNvSpPr>
          <p:nvPr>
            <p:ph idx="1"/>
          </p:nvPr>
        </p:nvSpPr>
        <p:spPr>
          <a:xfrm>
            <a:off x="685801" y="2142067"/>
            <a:ext cx="10131425" cy="3859488"/>
          </a:xfrm>
        </p:spPr>
        <p:txBody>
          <a:bodyPr/>
          <a:lstStyle/>
          <a:p>
            <a:pPr marL="0" indent="0" algn="just">
              <a:buNone/>
            </a:pPr>
            <a:r>
              <a:rPr lang="es-ES" sz="2000" b="1" dirty="0"/>
              <a:t>• Es una herramienta que permite representar gráficamente la distribución de la renta (Lorenz, 1905)</a:t>
            </a:r>
            <a:endParaRPr lang="es-MX" sz="2000" b="1" dirty="0"/>
          </a:p>
          <a:p>
            <a:pPr marL="0" indent="0" algn="just">
              <a:buNone/>
            </a:pPr>
            <a:r>
              <a:rPr lang="es-ES" sz="2000" b="1" dirty="0"/>
              <a:t>• Nos dice el porcentaje de renta en manos de un grupo o porcentaje de población</a:t>
            </a:r>
            <a:endParaRPr lang="es-MX" sz="2000" b="1" dirty="0"/>
          </a:p>
          <a:p>
            <a:pPr marL="0" indent="0" algn="just">
              <a:buNone/>
            </a:pPr>
            <a:r>
              <a:rPr lang="es-ES" sz="2000" b="1" dirty="0"/>
              <a:t>• Contiene información sobre la distribución de la renta en percentiles, sin embargo, los representa de forma acumulada</a:t>
            </a:r>
            <a:endParaRPr lang="es-MX" sz="2000" b="1" dirty="0"/>
          </a:p>
          <a:p>
            <a:pPr marL="0" indent="0" algn="just">
              <a:buNone/>
            </a:pPr>
            <a:r>
              <a:rPr lang="es-ES" sz="2000" b="1" dirty="0"/>
              <a:t>• Cuanto menos pronunciada la convexidad, menor la desigualdad de la renta en una región; identifica la línea de máxima desigualdad</a:t>
            </a:r>
            <a:endParaRPr lang="es-MX" sz="2000" b="1" dirty="0"/>
          </a:p>
          <a:p>
            <a:endParaRPr lang="es-MX" dirty="0"/>
          </a:p>
        </p:txBody>
      </p:sp>
    </p:spTree>
    <p:extLst>
      <p:ext uri="{BB962C8B-B14F-4D97-AF65-F5344CB8AC3E}">
        <p14:creationId xmlns:p14="http://schemas.microsoft.com/office/powerpoint/2010/main" val="5183718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364901"/>
            <a:ext cx="10131425" cy="1456267"/>
          </a:xfrm>
        </p:spPr>
        <p:txBody>
          <a:bodyPr/>
          <a:lstStyle/>
          <a:p>
            <a:pPr algn="ctr"/>
            <a:r>
              <a:rPr lang="es-ES" b="1" dirty="0"/>
              <a:t>Propiedades de la curva de </a:t>
            </a:r>
            <a:r>
              <a:rPr lang="es-ES" b="1" dirty="0" smtClean="0"/>
              <a:t>Lorenz</a:t>
            </a:r>
            <a:endParaRPr lang="es-MX" b="1" dirty="0"/>
          </a:p>
        </p:txBody>
      </p:sp>
      <p:sp>
        <p:nvSpPr>
          <p:cNvPr id="3" name="Marcador de contenido 2"/>
          <p:cNvSpPr>
            <a:spLocks noGrp="1"/>
          </p:cNvSpPr>
          <p:nvPr>
            <p:ph idx="1"/>
          </p:nvPr>
        </p:nvSpPr>
        <p:spPr>
          <a:xfrm>
            <a:off x="685801" y="1821168"/>
            <a:ext cx="10131425" cy="2524259"/>
          </a:xfrm>
        </p:spPr>
        <p:txBody>
          <a:bodyPr/>
          <a:lstStyle/>
          <a:p>
            <a:pPr algn="just">
              <a:lnSpc>
                <a:spcPct val="115000"/>
              </a:lnSpc>
            </a:pPr>
            <a:r>
              <a:rPr lang="es-ES" sz="2000" b="1" dirty="0">
                <a:latin typeface="Calibri" panose="020F0502020204030204" pitchFamily="34" charset="0"/>
                <a:ea typeface="Calibri" panose="020F0502020204030204" pitchFamily="34" charset="0"/>
                <a:cs typeface="Times New Roman" panose="02020603050405020304" pitchFamily="18" charset="0"/>
              </a:rPr>
              <a:t>Dominio: una curva de Lorenz domina a otra cuando para cualquier proporción de población</a:t>
            </a:r>
            <a:r>
              <a:rPr lang="es-MX" sz="2000" b="1" dirty="0">
                <a:latin typeface="Calibri" panose="020F0502020204030204" pitchFamily="34" charset="0"/>
                <a:ea typeface="Calibri" panose="020F0502020204030204" pitchFamily="34" charset="0"/>
                <a:cs typeface="Times New Roman" panose="02020603050405020304" pitchFamily="18" charset="0"/>
              </a:rPr>
              <a:t> </a:t>
            </a:r>
            <a:r>
              <a:rPr lang="es-ES" sz="2000" b="1" dirty="0">
                <a:latin typeface="Calibri" panose="020F0502020204030204" pitchFamily="34" charset="0"/>
                <a:ea typeface="Calibri" panose="020F0502020204030204" pitchFamily="34" charset="0"/>
                <a:cs typeface="Times New Roman" panose="02020603050405020304" pitchFamily="18" charset="0"/>
              </a:rPr>
              <a:t>p se encuentra por encima. La distribución dominante es más igualitaria.</a:t>
            </a:r>
            <a:endParaRPr lang="es-MX" sz="20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S" sz="2000" b="1" dirty="0">
                <a:latin typeface="Calibri" panose="020F0502020204030204" pitchFamily="34" charset="0"/>
                <a:ea typeface="Calibri" panose="020F0502020204030204" pitchFamily="34" charset="0"/>
                <a:cs typeface="Times New Roman" panose="02020603050405020304" pitchFamily="18" charset="0"/>
              </a:rPr>
              <a:t>Intersección: cuando las curvas de Lorenz se intersectan, no podemos concluir nada sobre su comparación.</a:t>
            </a:r>
            <a:endParaRPr lang="es-MX" sz="2000" b="1"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pic>
        <p:nvPicPr>
          <p:cNvPr id="5" name="Marcador de contenido 4"/>
          <p:cNvPicPr>
            <a:picLocks/>
          </p:cNvPicPr>
          <p:nvPr/>
        </p:nvPicPr>
        <p:blipFill>
          <a:blip r:embed="rId2" cstate="print"/>
          <a:srcRect/>
          <a:stretch>
            <a:fillRect/>
          </a:stretch>
        </p:blipFill>
        <p:spPr bwMode="auto">
          <a:xfrm>
            <a:off x="3384785" y="3406224"/>
            <a:ext cx="4733455" cy="3087445"/>
          </a:xfrm>
          <a:prstGeom prst="rect">
            <a:avLst/>
          </a:prstGeom>
          <a:noFill/>
          <a:ln w="9525">
            <a:noFill/>
            <a:miter lim="800000"/>
            <a:headEnd/>
            <a:tailEnd/>
          </a:ln>
        </p:spPr>
      </p:pic>
    </p:spTree>
    <p:extLst>
      <p:ext uri="{BB962C8B-B14F-4D97-AF65-F5344CB8AC3E}">
        <p14:creationId xmlns:p14="http://schemas.microsoft.com/office/powerpoint/2010/main" val="419497953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339143"/>
            <a:ext cx="10131425" cy="1456267"/>
          </a:xfrm>
        </p:spPr>
        <p:txBody>
          <a:bodyPr/>
          <a:lstStyle/>
          <a:p>
            <a:pPr algn="ctr"/>
            <a:r>
              <a:rPr lang="es-ES" b="1" dirty="0"/>
              <a:t>El índice de </a:t>
            </a:r>
            <a:r>
              <a:rPr lang="es-ES" b="1" dirty="0" err="1"/>
              <a:t>gini</a:t>
            </a:r>
            <a:r>
              <a:rPr lang="es-ES" b="1" dirty="0"/>
              <a:t> </a:t>
            </a:r>
            <a:endParaRPr lang="es-MX" b="1" dirty="0"/>
          </a:p>
        </p:txBody>
      </p:sp>
      <p:sp>
        <p:nvSpPr>
          <p:cNvPr id="3" name="Marcador de contenido 2"/>
          <p:cNvSpPr>
            <a:spLocks noGrp="1"/>
          </p:cNvSpPr>
          <p:nvPr>
            <p:ph idx="1"/>
          </p:nvPr>
        </p:nvSpPr>
        <p:spPr>
          <a:xfrm>
            <a:off x="685801" y="2142067"/>
            <a:ext cx="10131425" cy="4387522"/>
          </a:xfrm>
        </p:spPr>
        <p:txBody>
          <a:bodyPr/>
          <a:lstStyle/>
          <a:p>
            <a:pPr marL="0" indent="0" algn="just">
              <a:buNone/>
            </a:pPr>
            <a:r>
              <a:rPr lang="es-ES" sz="2000" b="1" dirty="0"/>
              <a:t>Es una medida descriptiva de la desigualdad, aunque recientemente Lambert (1993) ha vinculado el índice de </a:t>
            </a:r>
            <a:r>
              <a:rPr lang="es-ES" sz="2000" b="1" dirty="0" err="1"/>
              <a:t>Gini</a:t>
            </a:r>
            <a:r>
              <a:rPr lang="es-ES" sz="2000" b="1" dirty="0"/>
              <a:t> con las funciones de bienestar, por lo que cada vez tiene más relevancia</a:t>
            </a:r>
            <a:endParaRPr lang="es-MX" sz="2000" b="1" dirty="0"/>
          </a:p>
          <a:p>
            <a:pPr marL="0" indent="0" algn="just">
              <a:buNone/>
            </a:pPr>
            <a:r>
              <a:rPr lang="es-ES" sz="2000" b="1" dirty="0"/>
              <a:t>Es una herramienta compleja que mide desigualdad de forma sintética, es decir, proporciona información sobre la concentración de la renta sin darnos información sobre las características de la distribución y su forma.</a:t>
            </a:r>
            <a:endParaRPr lang="es-MX" sz="2000" b="1" dirty="0"/>
          </a:p>
          <a:p>
            <a:pPr marL="0" indent="0" algn="just">
              <a:buNone/>
            </a:pPr>
            <a:r>
              <a:rPr lang="es-ES" sz="2000" b="1" dirty="0"/>
              <a:t>Desarrollado por </a:t>
            </a:r>
            <a:r>
              <a:rPr lang="es-ES" sz="2000" b="1" dirty="0" err="1"/>
              <a:t>Gini</a:t>
            </a:r>
            <a:r>
              <a:rPr lang="es-ES" sz="2000" b="1" dirty="0"/>
              <a:t> en 1912, está estrictamente vinculado a la representación de la desigualdad a través de la curva de Lorenz. Mide el ratio del área entre la curva de Lorenz y la curva de que </a:t>
            </a:r>
            <a:r>
              <a:rPr lang="es-ES" sz="2000" b="1" dirty="0" err="1"/>
              <a:t>distribulle</a:t>
            </a:r>
            <a:r>
              <a:rPr lang="es-ES" sz="2000" b="1" dirty="0"/>
              <a:t> con respecto al área de máxima concentración.</a:t>
            </a:r>
          </a:p>
          <a:p>
            <a:pPr marL="0" indent="0" algn="just">
              <a:buNone/>
            </a:pPr>
            <a:endParaRPr lang="es-MX" sz="2000" b="1" dirty="0"/>
          </a:p>
          <a:p>
            <a:pPr algn="just"/>
            <a:r>
              <a:rPr lang="es-ES" sz="2000" b="1" dirty="0"/>
              <a:t>La fórmula más conocida del Índice de </a:t>
            </a:r>
            <a:r>
              <a:rPr lang="es-ES" sz="2000" b="1" dirty="0" err="1"/>
              <a:t>Gini</a:t>
            </a:r>
            <a:r>
              <a:rPr lang="es-ES" sz="2000" b="1" dirty="0"/>
              <a:t> es:</a:t>
            </a:r>
            <a:endParaRPr lang="es-MX" sz="2000" b="1" dirty="0"/>
          </a:p>
          <a:p>
            <a:endParaRPr lang="es-MX" dirty="0"/>
          </a:p>
          <a:p>
            <a:endParaRPr lang="es-MX" dirty="0"/>
          </a:p>
          <a:p>
            <a:endParaRPr lang="es-MX" dirty="0"/>
          </a:p>
        </p:txBody>
      </p:sp>
      <p:pic>
        <p:nvPicPr>
          <p:cNvPr id="4" name="Imagen 3"/>
          <p:cNvPicPr/>
          <p:nvPr/>
        </p:nvPicPr>
        <p:blipFill>
          <a:blip r:embed="rId2" cstate="print"/>
          <a:srcRect/>
          <a:stretch>
            <a:fillRect/>
          </a:stretch>
        </p:blipFill>
        <p:spPr bwMode="auto">
          <a:xfrm>
            <a:off x="6531332" y="5018844"/>
            <a:ext cx="3902374" cy="1626048"/>
          </a:xfrm>
          <a:prstGeom prst="rect">
            <a:avLst/>
          </a:prstGeom>
          <a:noFill/>
          <a:ln w="9525">
            <a:noFill/>
            <a:miter lim="800000"/>
            <a:headEnd/>
            <a:tailEnd/>
          </a:ln>
        </p:spPr>
      </p:pic>
    </p:spTree>
    <p:extLst>
      <p:ext uri="{BB962C8B-B14F-4D97-AF65-F5344CB8AC3E}">
        <p14:creationId xmlns:p14="http://schemas.microsoft.com/office/powerpoint/2010/main" val="3543227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Orígenes del estado</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49319985"/>
              </p:ext>
            </p:extLst>
          </p:nvPr>
        </p:nvGraphicFramePr>
        <p:xfrm>
          <a:off x="685800" y="2141537"/>
          <a:ext cx="10131425" cy="4336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http://1.bp.blogspot.com/-MfyIZGD21g8/TaCHdSd7zXI/AAAAAAAAACk/wbrbLkM3x68/s1600/piramide+feudal.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9143" y="3269682"/>
            <a:ext cx="1238620" cy="1339049"/>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8"/>
          <a:stretch>
            <a:fillRect/>
          </a:stretch>
        </p:blipFill>
        <p:spPr>
          <a:xfrm>
            <a:off x="3257372" y="2308763"/>
            <a:ext cx="993734" cy="1725318"/>
          </a:xfrm>
          <a:prstGeom prst="rect">
            <a:avLst/>
          </a:prstGeom>
        </p:spPr>
      </p:pic>
      <p:pic>
        <p:nvPicPr>
          <p:cNvPr id="7"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599" y="2307093"/>
            <a:ext cx="1271587" cy="900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descr="http://1.bp.blogspot.com/-Z_bp-NPVYJ0/TxS-14hifxI/AAAAAAAABZk/BdHAdKSU6a4/s1600/mercantilismo.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1679" y="1625934"/>
            <a:ext cx="1374940" cy="1031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9562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Principales propiedades del índice de </a:t>
            </a:r>
            <a:r>
              <a:rPr lang="es-ES" dirty="0" err="1"/>
              <a:t>gini</a:t>
            </a:r>
            <a:endParaRPr lang="es-MX" dirty="0"/>
          </a:p>
        </p:txBody>
      </p:sp>
      <p:sp>
        <p:nvSpPr>
          <p:cNvPr id="3" name="Marcador de contenido 2"/>
          <p:cNvSpPr>
            <a:spLocks noGrp="1"/>
          </p:cNvSpPr>
          <p:nvPr>
            <p:ph idx="1"/>
          </p:nvPr>
        </p:nvSpPr>
        <p:spPr>
          <a:xfrm>
            <a:off x="685801" y="2142067"/>
            <a:ext cx="10131425" cy="4451916"/>
          </a:xfrm>
        </p:spPr>
        <p:txBody>
          <a:bodyPr>
            <a:normAutofit/>
          </a:bodyPr>
          <a:lstStyle/>
          <a:p>
            <a:pPr algn="just"/>
            <a:r>
              <a:rPr lang="es-MX" sz="2000" b="1" dirty="0"/>
              <a:t>1. G tiene un límite inferior con valor cero (G=0) que se obtiene cuando todas las rentas son iguales</a:t>
            </a:r>
          </a:p>
          <a:p>
            <a:pPr algn="just"/>
            <a:r>
              <a:rPr lang="es-MX" sz="2000" b="1" dirty="0"/>
              <a:t>2. G tiene un límite superior con valor uno (G=1) que indica que toda la renta la recibe un solo grupo o individuo, es decir, cuando todas las rentas son nulas excepto la última</a:t>
            </a:r>
          </a:p>
          <a:p>
            <a:pPr algn="just"/>
            <a:r>
              <a:rPr lang="es-MX" sz="2000" b="1" dirty="0"/>
              <a:t>3. G es invariante en la escala por lo que si multiplicamos todas las rentas por un factor α el valor de G no varía</a:t>
            </a:r>
          </a:p>
          <a:p>
            <a:pPr algn="just"/>
            <a:r>
              <a:rPr lang="es-MX" sz="2000" b="1" dirty="0"/>
              <a:t>4. G es variante cuando se traslada por lo que si sumamos o restamos la misma cantidad de renta a todos los grupos de renta, el valor de G varía</a:t>
            </a:r>
          </a:p>
          <a:p>
            <a:pPr algn="just"/>
            <a:r>
              <a:rPr lang="es-MX" sz="2000" b="1" dirty="0"/>
              <a:t>5. G depende del ranking de individuos de la distribución y del tamaño de la muestra, pero no depende del nivel del nivel de renta individual sino de la renta total</a:t>
            </a:r>
          </a:p>
          <a:p>
            <a:endParaRPr lang="es-MX" dirty="0"/>
          </a:p>
        </p:txBody>
      </p:sp>
    </p:spTree>
    <p:extLst>
      <p:ext uri="{BB962C8B-B14F-4D97-AF65-F5344CB8AC3E}">
        <p14:creationId xmlns:p14="http://schemas.microsoft.com/office/powerpoint/2010/main" val="31900146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DISTRIBUCIÓN DE LA RENTA EN MÉXICO</a:t>
            </a:r>
          </a:p>
        </p:txBody>
      </p:sp>
      <p:sp>
        <p:nvSpPr>
          <p:cNvPr id="3" name="Marcador de contenido 2"/>
          <p:cNvSpPr>
            <a:spLocks noGrp="1"/>
          </p:cNvSpPr>
          <p:nvPr>
            <p:ph idx="1"/>
          </p:nvPr>
        </p:nvSpPr>
        <p:spPr>
          <a:xfrm>
            <a:off x="685801" y="2142067"/>
            <a:ext cx="10131425" cy="4284491"/>
          </a:xfrm>
        </p:spPr>
        <p:txBody>
          <a:bodyPr>
            <a:normAutofit/>
          </a:bodyPr>
          <a:lstStyle/>
          <a:p>
            <a:pPr algn="just"/>
            <a:r>
              <a:rPr lang="es-MX" sz="2000" b="1" dirty="0"/>
              <a:t>La riqueza México es una nación con mucha riqueza. Ocupó el décimo tercer lugar en la lista de los países con mayor PIB, con un billón de dólares, en 2010.</a:t>
            </a:r>
          </a:p>
          <a:p>
            <a:pPr algn="just"/>
            <a:r>
              <a:rPr lang="es-MX" sz="2000" b="1" dirty="0"/>
              <a:t>Este nivel se debe, en buena medida, al tamaño de nuestro país. De acuerdo a estimaciones de las Naciones Unidas, México ocupó en 2010 el décimo primer lugar en términos de población, con 113 millones de habitantes.</a:t>
            </a:r>
          </a:p>
          <a:p>
            <a:pPr algn="just"/>
            <a:r>
              <a:rPr lang="es-MX" sz="2000" b="1" dirty="0"/>
              <a:t>No obstante, el PIB por persona muestra, en los últimos 20 años, un crecimiento formidable. Durante los años sesenta y setenta le correspondió a cada habitante de México menos de dos mil dólares del PIB al año. En los primeros años de los ochenta dicha cifra tuvo un aumento, que se perdió después de la crisis de 1982. A partir de 1988, el PIB por habitante inicia un camino ascendente, con un único tropezón en la crisis de 1994, para llegar a casi los 10 mil dólares por habitante en el año 2008.</a:t>
            </a:r>
          </a:p>
          <a:p>
            <a:endParaRPr lang="es-MX" dirty="0"/>
          </a:p>
        </p:txBody>
      </p:sp>
    </p:spTree>
    <p:extLst>
      <p:ext uri="{BB962C8B-B14F-4D97-AF65-F5344CB8AC3E}">
        <p14:creationId xmlns:p14="http://schemas.microsoft.com/office/powerpoint/2010/main" val="32839648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7317" y="570845"/>
            <a:ext cx="10131425" cy="2520085"/>
          </a:xfrm>
        </p:spPr>
        <p:txBody>
          <a:bodyPr/>
          <a:lstStyle/>
          <a:p>
            <a:pPr algn="just"/>
            <a:r>
              <a:rPr lang="es-MX" sz="2000" b="1" dirty="0"/>
              <a:t>México tiene 4 millonarios en la lista de los 100 hombres más ricos del mundo de la revista Forbes.5 La suma de la riqueza de estos 100 hombres es de 1.7 billones de dólares. Los acaudalados de Estados Unidos poseen 40% de este monto; les siguen los rusos, que suman 10%. En tercer lugar se encuentra México: los cuatro empresarios mexicanos de la lista Forbes tienen 7% de la riqueza de la lista de los 100 millonarios. </a:t>
            </a:r>
          </a:p>
          <a:p>
            <a:endParaRPr lang="es-MX" dirty="0"/>
          </a:p>
        </p:txBody>
      </p:sp>
      <p:pic>
        <p:nvPicPr>
          <p:cNvPr id="4" name="Marcador de contenido 3"/>
          <p:cNvPicPr>
            <a:picLocks noChangeAspect="1"/>
          </p:cNvPicPr>
          <p:nvPr/>
        </p:nvPicPr>
        <p:blipFill>
          <a:blip r:embed="rId2"/>
          <a:stretch>
            <a:fillRect/>
          </a:stretch>
        </p:blipFill>
        <p:spPr>
          <a:xfrm>
            <a:off x="2060620" y="3065173"/>
            <a:ext cx="6980350" cy="3400021"/>
          </a:xfrm>
          <a:prstGeom prst="rect">
            <a:avLst/>
          </a:prstGeom>
        </p:spPr>
      </p:pic>
      <p:pic>
        <p:nvPicPr>
          <p:cNvPr id="5" name="Imagen 4"/>
          <p:cNvPicPr>
            <a:picLocks noChangeAspect="1"/>
          </p:cNvPicPr>
          <p:nvPr/>
        </p:nvPicPr>
        <p:blipFill>
          <a:blip r:embed="rId3"/>
          <a:stretch>
            <a:fillRect/>
          </a:stretch>
        </p:blipFill>
        <p:spPr>
          <a:xfrm>
            <a:off x="3179666" y="2626328"/>
            <a:ext cx="4742258" cy="438845"/>
          </a:xfrm>
          <a:prstGeom prst="rect">
            <a:avLst/>
          </a:prstGeom>
        </p:spPr>
      </p:pic>
    </p:spTree>
    <p:extLst>
      <p:ext uri="{BB962C8B-B14F-4D97-AF65-F5344CB8AC3E}">
        <p14:creationId xmlns:p14="http://schemas.microsoft.com/office/powerpoint/2010/main" val="19767583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¿Por qué tenemos una desigualdad tan alta? </a:t>
            </a:r>
          </a:p>
        </p:txBody>
      </p:sp>
      <p:sp>
        <p:nvSpPr>
          <p:cNvPr id="3" name="Marcador de contenido 2"/>
          <p:cNvSpPr>
            <a:spLocks noGrp="1"/>
          </p:cNvSpPr>
          <p:nvPr>
            <p:ph idx="1"/>
          </p:nvPr>
        </p:nvSpPr>
        <p:spPr>
          <a:xfrm>
            <a:off x="685801" y="2142067"/>
            <a:ext cx="10131425" cy="4104187"/>
          </a:xfrm>
        </p:spPr>
        <p:txBody>
          <a:bodyPr/>
          <a:lstStyle/>
          <a:p>
            <a:pPr algn="just"/>
            <a:r>
              <a:rPr lang="es-MX" sz="2000" b="1" dirty="0"/>
              <a:t>La desigualdad se amplía en México por el incremento en el ingreso del 30% más rico, que suma 8.7 millones de familias. Los ingresos de este grupo representaron, en 2010, 83% del total.24 El resto de la población no solo tiene cada vez una menor participación en la economía nacional; los pesos que gana le alcanzan para menos bienes y servicios cada año. En los últimos años, la población ha sufrido en México al menos tres efectos:</a:t>
            </a:r>
          </a:p>
          <a:p>
            <a:pPr lvl="1" algn="just"/>
            <a:r>
              <a:rPr lang="es-MX" sz="2000" b="1" dirty="0"/>
              <a:t>El empleo precario</a:t>
            </a:r>
          </a:p>
          <a:p>
            <a:pPr lvl="1" algn="just"/>
            <a:r>
              <a:rPr lang="es-MX" sz="2000" b="1" dirty="0"/>
              <a:t> La pérdida del poder adquisitivo</a:t>
            </a:r>
          </a:p>
          <a:p>
            <a:pPr lvl="1" algn="just"/>
            <a:r>
              <a:rPr lang="es-MX" sz="2000" b="1" dirty="0"/>
              <a:t>La eliminación de los subsidios</a:t>
            </a:r>
          </a:p>
          <a:p>
            <a:endParaRPr lang="es-MX" dirty="0"/>
          </a:p>
        </p:txBody>
      </p:sp>
    </p:spTree>
    <p:extLst>
      <p:ext uri="{BB962C8B-B14F-4D97-AF65-F5344CB8AC3E}">
        <p14:creationId xmlns:p14="http://schemas.microsoft.com/office/powerpoint/2010/main" val="1489029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799" y="179273"/>
            <a:ext cx="3680885" cy="1371600"/>
          </a:xfrm>
        </p:spPr>
        <p:txBody>
          <a:bodyPr>
            <a:normAutofit/>
          </a:bodyPr>
          <a:lstStyle/>
          <a:p>
            <a:pPr algn="ctr"/>
            <a:r>
              <a:rPr lang="es-ES" sz="3200" b="1" dirty="0"/>
              <a:t>Distribución del ingreso</a:t>
            </a:r>
            <a:endParaRPr lang="es-MX" sz="3200" b="1" dirty="0"/>
          </a:p>
        </p:txBody>
      </p:sp>
      <p:sp>
        <p:nvSpPr>
          <p:cNvPr id="5" name="Marcador de texto 4"/>
          <p:cNvSpPr>
            <a:spLocks noGrp="1"/>
          </p:cNvSpPr>
          <p:nvPr>
            <p:ph type="body" sz="half" idx="2"/>
          </p:nvPr>
        </p:nvSpPr>
        <p:spPr>
          <a:xfrm>
            <a:off x="685799" y="1829167"/>
            <a:ext cx="3680885" cy="1828800"/>
          </a:xfrm>
        </p:spPr>
        <p:txBody>
          <a:bodyPr>
            <a:noAutofit/>
          </a:bodyPr>
          <a:lstStyle/>
          <a:p>
            <a:pPr algn="just"/>
            <a:r>
              <a:rPr lang="es-MX" sz="1800" b="1" dirty="0"/>
              <a:t>En el 2014, el 30 por ciento de los hogares con mayores ingresos (</a:t>
            </a:r>
            <a:r>
              <a:rPr lang="es-MX" sz="1800" b="1" dirty="0" err="1"/>
              <a:t>deciles</a:t>
            </a:r>
            <a:r>
              <a:rPr lang="es-MX" sz="1800" b="1" dirty="0"/>
              <a:t> VIII, IX, X) concentraron el 62.5 %de los ingresos corrientes totales, mientras que el restante 70 %de los hogares (del </a:t>
            </a:r>
            <a:r>
              <a:rPr lang="es-MX" sz="1800" b="1" dirty="0" err="1"/>
              <a:t>decil</a:t>
            </a:r>
            <a:r>
              <a:rPr lang="es-MX" sz="1800" b="1" dirty="0"/>
              <a:t> I al VII) obtuvieron sólo el 37.5 % del ingreso.</a:t>
            </a:r>
          </a:p>
          <a:p>
            <a:pPr algn="just"/>
            <a:r>
              <a:rPr lang="es-MX" sz="1800" b="1" dirty="0"/>
              <a:t>En 2014, solamente el primer </a:t>
            </a:r>
            <a:r>
              <a:rPr lang="es-MX" sz="1800" b="1" dirty="0" err="1"/>
              <a:t>decil</a:t>
            </a:r>
            <a:r>
              <a:rPr lang="es-MX" sz="1800" b="1" dirty="0"/>
              <a:t> de hogares registró crecimiento en su ingreso, de 2.1 $, al compararse con el 2012, muestran los datos de la ENIGH. </a:t>
            </a:r>
          </a:p>
          <a:p>
            <a:endParaRPr lang="es-MX" sz="1800" dirty="0"/>
          </a:p>
        </p:txBody>
      </p:sp>
      <p:pic>
        <p:nvPicPr>
          <p:cNvPr id="4" name="Imagen 3"/>
          <p:cNvPicPr>
            <a:picLocks noChangeAspect="1"/>
          </p:cNvPicPr>
          <p:nvPr/>
        </p:nvPicPr>
        <p:blipFill>
          <a:blip r:embed="rId2"/>
          <a:stretch>
            <a:fillRect/>
          </a:stretch>
        </p:blipFill>
        <p:spPr>
          <a:xfrm>
            <a:off x="4644958" y="1550872"/>
            <a:ext cx="6731415" cy="4372849"/>
          </a:xfrm>
          <a:prstGeom prst="rect">
            <a:avLst/>
          </a:prstGeom>
        </p:spPr>
      </p:pic>
    </p:spTree>
    <p:extLst>
      <p:ext uri="{BB962C8B-B14F-4D97-AF65-F5344CB8AC3E}">
        <p14:creationId xmlns:p14="http://schemas.microsoft.com/office/powerpoint/2010/main" val="355273938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Informe sobre México</a:t>
            </a:r>
            <a:endParaRPr lang="es-MX" b="1" dirty="0"/>
          </a:p>
        </p:txBody>
      </p:sp>
      <p:sp>
        <p:nvSpPr>
          <p:cNvPr id="3" name="Marcador de contenido 2"/>
          <p:cNvSpPr>
            <a:spLocks noGrp="1"/>
          </p:cNvSpPr>
          <p:nvPr>
            <p:ph idx="1"/>
          </p:nvPr>
        </p:nvSpPr>
        <p:spPr>
          <a:xfrm>
            <a:off x="685801" y="1584101"/>
            <a:ext cx="10131425" cy="4881093"/>
          </a:xfrm>
        </p:spPr>
        <p:txBody>
          <a:bodyPr>
            <a:normAutofit/>
          </a:bodyPr>
          <a:lstStyle/>
          <a:p>
            <a:pPr algn="just"/>
            <a:r>
              <a:rPr lang="es-ES" sz="2000" b="1" dirty="0"/>
              <a:t>El gasto público mexicano tiene poco impacto en la desigualdad y la pobreza. Ciertamente que los servicios públicos proporcionados en los sectores de salud, educación, y vivienda reducen la desigualdad de la distribución de la renta, pero como el gasto mexicano en este concepto es pequeño, su efecto es menor que en la mayoría de los países de la OCDE.</a:t>
            </a:r>
            <a:endParaRPr lang="es-MX" sz="2000" b="1" dirty="0"/>
          </a:p>
          <a:p>
            <a:pPr algn="just"/>
            <a:r>
              <a:rPr lang="es-MX" sz="2000" b="1" dirty="0"/>
              <a:t>La renta per cápita del 10% de la población más pobre es inferior a 1.000 dólares/año a paridad de poder de compra y que esta renta es menor a la de cualquier otro país. También la distancia entre el ingreso de la clase media y el del sector más rico es mayor que la de cualquier otro país de la OCDE. </a:t>
            </a:r>
          </a:p>
          <a:p>
            <a:pPr algn="just"/>
            <a:r>
              <a:rPr lang="es-MX" sz="2000" b="1" dirty="0"/>
              <a:t>México ostenta el Índice de </a:t>
            </a:r>
            <a:r>
              <a:rPr lang="es-MX" sz="2000" b="1" dirty="0" err="1"/>
              <a:t>Gini</a:t>
            </a:r>
            <a:r>
              <a:rPr lang="es-MX" sz="2000" b="1" dirty="0"/>
              <a:t> más alto de la OCDE. </a:t>
            </a:r>
          </a:p>
        </p:txBody>
      </p:sp>
    </p:spTree>
    <p:extLst>
      <p:ext uri="{BB962C8B-B14F-4D97-AF65-F5344CB8AC3E}">
        <p14:creationId xmlns:p14="http://schemas.microsoft.com/office/powerpoint/2010/main" val="8943668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Bibliografía</a:t>
            </a:r>
            <a:endParaRPr lang="es-MX" b="1" dirty="0"/>
          </a:p>
        </p:txBody>
      </p:sp>
      <p:sp>
        <p:nvSpPr>
          <p:cNvPr id="3" name="Marcador de contenido 2"/>
          <p:cNvSpPr>
            <a:spLocks noGrp="1"/>
          </p:cNvSpPr>
          <p:nvPr>
            <p:ph idx="1"/>
          </p:nvPr>
        </p:nvSpPr>
        <p:spPr>
          <a:xfrm>
            <a:off x="685801" y="1948884"/>
            <a:ext cx="10131425" cy="4554947"/>
          </a:xfrm>
        </p:spPr>
        <p:txBody>
          <a:bodyPr>
            <a:normAutofit fontScale="40000" lnSpcReduction="20000"/>
          </a:bodyPr>
          <a:lstStyle/>
          <a:p>
            <a:pPr algn="just"/>
            <a:r>
              <a:rPr lang="es-MX" sz="4200" b="1" dirty="0"/>
              <a:t>Delgado Cantú Gloria M, México: estructuras política, económica y social, Pearson Educación, 2da. Ed, México DF 2003.</a:t>
            </a:r>
          </a:p>
          <a:p>
            <a:pPr algn="just"/>
            <a:endParaRPr lang="es-MX" sz="4200" b="1" dirty="0"/>
          </a:p>
          <a:p>
            <a:pPr algn="just"/>
            <a:r>
              <a:rPr lang="es-MX" sz="4200" b="1" dirty="0" err="1"/>
              <a:t>Stiglitz</a:t>
            </a:r>
            <a:r>
              <a:rPr lang="es-MX" sz="4200" b="1" dirty="0"/>
              <a:t> Joseph E, La economía del sector público, Antoni Bosch, 3ra Ed, España 2000.</a:t>
            </a:r>
          </a:p>
          <a:p>
            <a:pPr algn="just"/>
            <a:endParaRPr lang="es-MX" sz="4200" b="1" dirty="0"/>
          </a:p>
          <a:p>
            <a:pPr algn="just"/>
            <a:r>
              <a:rPr lang="es-MX" sz="4200" b="1" dirty="0"/>
              <a:t>Mijares Palencia José, El gobierno mexicano  su organización  y funcionamiento, Sociedad mexicana de publicaciones, 1ra Ed, México 1936.</a:t>
            </a:r>
          </a:p>
          <a:p>
            <a:pPr algn="just"/>
            <a:endParaRPr lang="es-MX" sz="4200" b="1" dirty="0"/>
          </a:p>
          <a:p>
            <a:pPr algn="just"/>
            <a:r>
              <a:rPr lang="es-MX" sz="4200" b="1" dirty="0"/>
              <a:t>Mtra. Claudia Gamboa Montejano, Miriam Gutiérrez Sánchez (2007).  Administración pública federal. Fecha de consulta 24 marzo 2016. Disponible en </a:t>
            </a:r>
            <a:r>
              <a:rPr lang="es-MX" sz="4200" b="1" dirty="0">
                <a:hlinkClick r:id="rId2"/>
              </a:rPr>
              <a:t>http://www.diputados.gob.mx/sedia/sia/spi/SPI-ISS-11-07.pdf</a:t>
            </a:r>
            <a:endParaRPr lang="es-MX" sz="4200" b="1" dirty="0"/>
          </a:p>
          <a:p>
            <a:pPr algn="just"/>
            <a:endParaRPr lang="es-MX" sz="4200" b="1" dirty="0"/>
          </a:p>
          <a:p>
            <a:pPr algn="just"/>
            <a:r>
              <a:rPr lang="es-MX" sz="4200" b="1" dirty="0"/>
              <a:t>José Silvestre Méndez Morales, Fundamentos de economía para la sociedad  del conocimiento, Mc Graw Hill, 5ta Ed, México DF 2009.</a:t>
            </a:r>
          </a:p>
          <a:p>
            <a:endParaRPr lang="es-MX" dirty="0"/>
          </a:p>
        </p:txBody>
      </p:sp>
    </p:spTree>
    <p:extLst>
      <p:ext uri="{BB962C8B-B14F-4D97-AF65-F5344CB8AC3E}">
        <p14:creationId xmlns:p14="http://schemas.microsoft.com/office/powerpoint/2010/main" val="84712606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193183"/>
            <a:ext cx="10131425" cy="6143223"/>
          </a:xfrm>
        </p:spPr>
        <p:txBody>
          <a:bodyPr/>
          <a:lstStyle/>
          <a:p>
            <a:r>
              <a:rPr lang="es-MX" sz="2000" b="1" u="sng" dirty="0">
                <a:solidFill>
                  <a:schemeClr val="tx1">
                    <a:lumMod val="95000"/>
                  </a:schemeClr>
                </a:solidFill>
                <a:hlinkClick r:id="rId2"/>
              </a:rPr>
              <a:t>http://dle.rae.es/?id=JHWWluC</a:t>
            </a:r>
            <a:endParaRPr lang="es-MX" sz="2000" b="1" dirty="0">
              <a:solidFill>
                <a:schemeClr val="tx1">
                  <a:lumMod val="95000"/>
                </a:schemeClr>
              </a:solidFill>
            </a:endParaRPr>
          </a:p>
          <a:p>
            <a:r>
              <a:rPr lang="es-MX" sz="2000" b="1" u="sng" dirty="0">
                <a:solidFill>
                  <a:schemeClr val="tx1">
                    <a:lumMod val="95000"/>
                  </a:schemeClr>
                </a:solidFill>
                <a:hlinkClick r:id="rId3"/>
              </a:rPr>
              <a:t>http://aprendiendoderecho.bloges.org/1260944100/formas-de-gobierno-monarqu-a-republica-y-dictadura/</a:t>
            </a:r>
            <a:endParaRPr lang="es-MX" sz="2000" b="1" dirty="0">
              <a:solidFill>
                <a:schemeClr val="tx1">
                  <a:lumMod val="95000"/>
                </a:schemeClr>
              </a:solidFill>
            </a:endParaRPr>
          </a:p>
          <a:p>
            <a:r>
              <a:rPr lang="es-MX" sz="2000" b="1" u="sng" dirty="0">
                <a:solidFill>
                  <a:schemeClr val="tx1">
                    <a:lumMod val="95000"/>
                  </a:schemeClr>
                </a:solidFill>
                <a:hlinkClick r:id="rId4"/>
              </a:rPr>
              <a:t>https://zoonpolitikonmx.files.wordpress.com/2013/06/la-teoria-de-las-formas-de-gobierno-norberto-bobbio.pdf</a:t>
            </a:r>
            <a:endParaRPr lang="es-MX" sz="2000" b="1" dirty="0">
              <a:solidFill>
                <a:schemeClr val="tx1">
                  <a:lumMod val="95000"/>
                </a:schemeClr>
              </a:solidFill>
            </a:endParaRPr>
          </a:p>
          <a:p>
            <a:r>
              <a:rPr lang="es-MX" sz="2000" b="1" u="sng" dirty="0">
                <a:solidFill>
                  <a:schemeClr val="tx1">
                    <a:lumMod val="95000"/>
                  </a:schemeClr>
                </a:solidFill>
                <a:hlinkClick r:id="rId5"/>
              </a:rPr>
              <a:t>http://www.enciclopediadelapolitica.org/Default.aspx?i=&amp;por=f&amp;idind=685&amp;termino</a:t>
            </a:r>
            <a:endParaRPr lang="es-MX" sz="2000" b="1" dirty="0">
              <a:solidFill>
                <a:schemeClr val="tx1">
                  <a:lumMod val="95000"/>
                </a:schemeClr>
              </a:solidFill>
            </a:endParaRPr>
          </a:p>
          <a:p>
            <a:r>
              <a:rPr lang="es-ES" sz="2000" b="1" u="sng" dirty="0">
                <a:solidFill>
                  <a:schemeClr val="tx1">
                    <a:lumMod val="95000"/>
                  </a:schemeClr>
                </a:solidFill>
                <a:hlinkClick r:id="rId6"/>
              </a:rPr>
              <a:t>https://spc.conanp.gob.mx/capacitacion/nociones/contenidos/modulo1/mod_1_2_1.htm</a:t>
            </a:r>
            <a:r>
              <a:rPr lang="es-ES" sz="2000" b="1" dirty="0">
                <a:solidFill>
                  <a:schemeClr val="tx1">
                    <a:lumMod val="95000"/>
                  </a:schemeClr>
                </a:solidFill>
              </a:rPr>
              <a:t> </a:t>
            </a:r>
            <a:endParaRPr lang="es-MX" sz="2000" b="1" dirty="0">
              <a:solidFill>
                <a:schemeClr val="tx1">
                  <a:lumMod val="95000"/>
                </a:schemeClr>
              </a:solidFill>
            </a:endParaRPr>
          </a:p>
          <a:p>
            <a:r>
              <a:rPr lang="es-ES" sz="2000" b="1" u="sng" dirty="0">
                <a:solidFill>
                  <a:schemeClr val="tx1">
                    <a:lumMod val="95000"/>
                  </a:schemeClr>
                </a:solidFill>
                <a:hlinkClick r:id="rId7"/>
              </a:rPr>
              <a:t>http://www.gestiopolis.com/5-funciones-estado-sobre-economia/</a:t>
            </a:r>
            <a:endParaRPr lang="es-MX" sz="2000" b="1" dirty="0">
              <a:solidFill>
                <a:schemeClr val="tx1">
                  <a:lumMod val="95000"/>
                </a:schemeClr>
              </a:solidFill>
            </a:endParaRPr>
          </a:p>
          <a:p>
            <a:r>
              <a:rPr lang="es-ES" sz="2000" b="1" u="sng" dirty="0">
                <a:solidFill>
                  <a:schemeClr val="tx1">
                    <a:lumMod val="95000"/>
                  </a:schemeClr>
                </a:solidFill>
                <a:hlinkClick r:id="rId8"/>
              </a:rPr>
              <a:t>http://www.economia.unam.mx/profesores/gvargas/libro1/cp24eces.pdf</a:t>
            </a:r>
            <a:endParaRPr lang="es-MX" sz="2000" b="1" dirty="0">
              <a:solidFill>
                <a:schemeClr val="tx1">
                  <a:lumMod val="95000"/>
                </a:schemeClr>
              </a:solidFill>
            </a:endParaRPr>
          </a:p>
          <a:p>
            <a:r>
              <a:rPr lang="es-MX" sz="2000" b="1" u="sng" dirty="0">
                <a:solidFill>
                  <a:schemeClr val="tx1">
                    <a:lumMod val="95000"/>
                  </a:schemeClr>
                </a:solidFill>
                <a:hlinkClick r:id="rId9"/>
              </a:rPr>
              <a:t>http://www.sedesol.gob.mx/work/models/SEDESOL/images/guias/Guia_de_Programas_Sociales_2015.pdf</a:t>
            </a:r>
            <a:endParaRPr lang="es-MX" sz="2000" b="1" u="sng" dirty="0">
              <a:solidFill>
                <a:schemeClr val="tx1">
                  <a:lumMod val="95000"/>
                </a:schemeClr>
              </a:solidFill>
            </a:endParaRPr>
          </a:p>
          <a:p>
            <a:r>
              <a:rPr lang="es-MX" sz="2000" b="1" u="sng" dirty="0">
                <a:solidFill>
                  <a:schemeClr val="tx1">
                    <a:lumMod val="95000"/>
                  </a:schemeClr>
                </a:solidFill>
                <a:hlinkClick r:id="rId10"/>
              </a:rPr>
              <a:t>http://www.shcp.gob.mx/POLITICAFINANCIERA/FINANZASPUBLICAS/Estadisticas_Oportunas_Finanzas_Publicas/Paginas/unica2.aspx</a:t>
            </a:r>
            <a:endParaRPr lang="es-MX" dirty="0">
              <a:solidFill>
                <a:schemeClr val="tx1">
                  <a:lumMod val="95000"/>
                </a:schemeClr>
              </a:solidFill>
            </a:endParaRPr>
          </a:p>
        </p:txBody>
      </p:sp>
    </p:spTree>
    <p:extLst>
      <p:ext uri="{BB962C8B-B14F-4D97-AF65-F5344CB8AC3E}">
        <p14:creationId xmlns:p14="http://schemas.microsoft.com/office/powerpoint/2010/main" val="563701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331204097"/>
              </p:ext>
            </p:extLst>
          </p:nvPr>
        </p:nvGraphicFramePr>
        <p:xfrm>
          <a:off x="788832" y="244698"/>
          <a:ext cx="10531698" cy="6426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8832" y="3297220"/>
            <a:ext cx="1224136"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41799" y="1734747"/>
            <a:ext cx="1544999"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68596" y="693355"/>
            <a:ext cx="1983828" cy="787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5243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Elementos del estado</a:t>
            </a:r>
            <a:endParaRPr lang="es-MX" b="1" dirty="0"/>
          </a:p>
        </p:txBody>
      </p:sp>
      <p:graphicFrame>
        <p:nvGraphicFramePr>
          <p:cNvPr id="9" name="1 Diagrama"/>
          <p:cNvGraphicFramePr/>
          <p:nvPr>
            <p:extLst>
              <p:ext uri="{D42A27DB-BD31-4B8C-83A1-F6EECF244321}">
                <p14:modId xmlns:p14="http://schemas.microsoft.com/office/powerpoint/2010/main" val="408399119"/>
              </p:ext>
            </p:extLst>
          </p:nvPr>
        </p:nvGraphicFramePr>
        <p:xfrm>
          <a:off x="720688" y="1481070"/>
          <a:ext cx="10061650" cy="5061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4600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El papel del estado en la economía.</a:t>
            </a:r>
            <a:endParaRPr lang="es-MX" b="1" dirty="0"/>
          </a:p>
        </p:txBody>
      </p:sp>
      <p:sp>
        <p:nvSpPr>
          <p:cNvPr id="3" name="Marcador de contenido 2"/>
          <p:cNvSpPr>
            <a:spLocks noGrp="1"/>
          </p:cNvSpPr>
          <p:nvPr>
            <p:ph idx="1"/>
          </p:nvPr>
        </p:nvSpPr>
        <p:spPr>
          <a:xfrm>
            <a:off x="685801" y="2142067"/>
            <a:ext cx="10131425" cy="4567826"/>
          </a:xfrm>
        </p:spPr>
        <p:txBody>
          <a:bodyPr/>
          <a:lstStyle/>
          <a:p>
            <a:pPr algn="just"/>
            <a:r>
              <a:rPr lang="es-ES" sz="2000" b="1" dirty="0"/>
              <a:t>De las diferentes ideas de la economía a tras vez de la historia económica, las que mas fundamentaron la economía actual nacieron en el siglo XVIII Y XIX.</a:t>
            </a:r>
          </a:p>
          <a:p>
            <a:pPr algn="just"/>
            <a:r>
              <a:rPr lang="es-ES" sz="2000" b="1" dirty="0"/>
              <a:t>Una de las teorías que tomo fuerza  en el siglo XVIII en la economía francesa era que el estado fomentara el comercio y la industria. Quienes defendieron esta teoría eran llamado los mercantilistas.</a:t>
            </a:r>
          </a:p>
          <a:p>
            <a:pPr algn="just"/>
            <a:r>
              <a:rPr lang="es-ES" sz="2000" b="1" dirty="0"/>
              <a:t>Pero en esa época de los precursores que llamo la atención fue Adam Smith (que por lo general se le conoce como el fundador de la economía moderna) que escribió la riqueza de las naciones (1776) donde expreso que el estado debería de tener limitantes sobre como actuar dentro de la economía. Esta idea revoluciono el pensamiento económico dando diferentes enfoques sobre el papel del estado (autores como Jon Stuart mil y Nassau senior).</a:t>
            </a:r>
          </a:p>
          <a:p>
            <a:pPr marL="0" indent="0">
              <a:buNone/>
            </a:pPr>
            <a:endParaRPr lang="es-MX" dirty="0"/>
          </a:p>
        </p:txBody>
      </p:sp>
    </p:spTree>
    <p:extLst>
      <p:ext uri="{BB962C8B-B14F-4D97-AF65-F5344CB8AC3E}">
        <p14:creationId xmlns:p14="http://schemas.microsoft.com/office/powerpoint/2010/main" val="19190611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1004</TotalTime>
  <Words>4939</Words>
  <Application>Microsoft Macintosh PowerPoint</Application>
  <PresentationFormat>Panorámica</PresentationFormat>
  <Paragraphs>354</Paragraphs>
  <Slides>67</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67</vt:i4>
      </vt:variant>
    </vt:vector>
  </HeadingPairs>
  <TitlesOfParts>
    <vt:vector size="72" baseType="lpstr">
      <vt:lpstr>Calibri</vt:lpstr>
      <vt:lpstr>Calibri Light</vt:lpstr>
      <vt:lpstr>Times New Roman</vt:lpstr>
      <vt:lpstr>Arial</vt:lpstr>
      <vt:lpstr>Celestial</vt:lpstr>
      <vt:lpstr>UNIVERSIDAD AUTONOMA DEL ESTADO DE MEXICO CENTRO UNIVERSITARIO UAEM VALLE DE MÉXICO   LICENCIATURA EN ACTUARÍA   SÓLO VISIÓN PROYECTABLE DE economía del sector público (PARTE I)   DECIMO SEMESTRE   AUTOR: D. en E. EDUARDO ROSAS ROJAS   OCTUBRE DE 2016 </vt:lpstr>
      <vt:lpstr> </vt:lpstr>
      <vt:lpstr>PRESENTACIÓN</vt:lpstr>
      <vt:lpstr>Guión explicativo</vt:lpstr>
      <vt:lpstr>Guión explicativo</vt:lpstr>
      <vt:lpstr>Orígenes del estado</vt:lpstr>
      <vt:lpstr>Presentación de PowerPoint</vt:lpstr>
      <vt:lpstr>Elementos del estado</vt:lpstr>
      <vt:lpstr>El papel del estado en la economía.</vt:lpstr>
      <vt:lpstr>Enfoques económicos sobre el papel del estado</vt:lpstr>
      <vt:lpstr>Enfoque clásico</vt:lpstr>
      <vt:lpstr>Enfoque marxista</vt:lpstr>
      <vt:lpstr>Enfoque keynesiano</vt:lpstr>
      <vt:lpstr>Enfoque keynesiano</vt:lpstr>
      <vt:lpstr>Enfoque monetarista</vt:lpstr>
      <vt:lpstr>Funciones del estado</vt:lpstr>
      <vt:lpstr>Presentación de PowerPoint</vt:lpstr>
      <vt:lpstr>Formas de gobierno</vt:lpstr>
      <vt:lpstr>Principales contribuyentes</vt:lpstr>
      <vt:lpstr>Presentación de PowerPoint</vt:lpstr>
      <vt:lpstr>Características del gobierno actual mexicano</vt:lpstr>
      <vt:lpstr>Presentación de PowerPoint</vt:lpstr>
      <vt:lpstr>Presentación de PowerPoint</vt:lpstr>
      <vt:lpstr>Presentación de PowerPoint</vt:lpstr>
      <vt:lpstr>Presentación de PowerPoint</vt:lpstr>
      <vt:lpstr>La administración publica moderna</vt:lpstr>
      <vt:lpstr>Presentación de PowerPoint</vt:lpstr>
      <vt:lpstr>Presentación de PowerPoint</vt:lpstr>
      <vt:lpstr>Presentación de PowerPoint</vt:lpstr>
      <vt:lpstr>Presentación de PowerPoint</vt:lpstr>
      <vt:lpstr>Clasificación de la política económica</vt:lpstr>
      <vt:lpstr>Presentación de PowerPoint</vt:lpstr>
      <vt:lpstr>Presentación de PowerPoint</vt:lpstr>
      <vt:lpstr>Presentación de PowerPoint</vt:lpstr>
      <vt:lpstr>Presentación de PowerPoint</vt:lpstr>
      <vt:lpstr>Principales características de la hacienda publica </vt:lpstr>
      <vt:lpstr>Presentación de PowerPoint</vt:lpstr>
      <vt:lpstr>Diferencias entre hacienda pública y privada</vt:lpstr>
      <vt:lpstr>Principales características de las finanzas publicas de México</vt:lpstr>
      <vt:lpstr>Ingresos públicos </vt:lpstr>
      <vt:lpstr>Ingresos Públicos De México</vt:lpstr>
      <vt:lpstr>Gastos Públicos </vt:lpstr>
      <vt:lpstr>Presentación de PowerPoint</vt:lpstr>
      <vt:lpstr>Presentación de PowerPoint</vt:lpstr>
      <vt:lpstr>Presentación de PowerPoint</vt:lpstr>
      <vt:lpstr>Característica de los programas de asistencia social</vt:lpstr>
      <vt:lpstr>Presentación de PowerPoint</vt:lpstr>
      <vt:lpstr>Principales Programas de asistencia social en México</vt:lpstr>
      <vt:lpstr>Presentación de PowerPoint</vt:lpstr>
      <vt:lpstr>Presentación de PowerPoint</vt:lpstr>
      <vt:lpstr>CARACTERÍSTICAS DE LA DISTRIBUCIÓN DE LA RENTA</vt:lpstr>
      <vt:lpstr>Presentación de PowerPoint</vt:lpstr>
      <vt:lpstr>Presentación de PowerPoint</vt:lpstr>
      <vt:lpstr>Criterios de equidad en la distribución de la renta</vt:lpstr>
      <vt:lpstr>Presentación de PowerPoint</vt:lpstr>
      <vt:lpstr>Medición y análisis de la distribución de la renta</vt:lpstr>
      <vt:lpstr>La Curva de Lorenz</vt:lpstr>
      <vt:lpstr>Propiedades de la curva de Lorenz</vt:lpstr>
      <vt:lpstr>El índice de gini </vt:lpstr>
      <vt:lpstr>Principales propiedades del índice de gini</vt:lpstr>
      <vt:lpstr>DISTRIBUCIÓN DE LA RENTA EN MÉXICO</vt:lpstr>
      <vt:lpstr>Presentación de PowerPoint</vt:lpstr>
      <vt:lpstr>¿Por qué tenemos una desigualdad tan alta? </vt:lpstr>
      <vt:lpstr>Distribución del ingreso</vt:lpstr>
      <vt:lpstr>Informe sobre México</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 del sector publico</dc:title>
  <dc:creator>alam cruz</dc:creator>
  <cp:lastModifiedBy>eduardo rosas</cp:lastModifiedBy>
  <cp:revision>50</cp:revision>
  <dcterms:created xsi:type="dcterms:W3CDTF">2016-04-10T01:54:43Z</dcterms:created>
  <dcterms:modified xsi:type="dcterms:W3CDTF">2016-10-08T16:03:06Z</dcterms:modified>
</cp:coreProperties>
</file>