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328" r:id="rId2"/>
    <p:sldId id="329" r:id="rId3"/>
    <p:sldId id="330" r:id="rId4"/>
    <p:sldId id="331" r:id="rId5"/>
    <p:sldId id="332" r:id="rId6"/>
    <p:sldId id="256" r:id="rId7"/>
    <p:sldId id="257" r:id="rId8"/>
    <p:sldId id="258" r:id="rId9"/>
    <p:sldId id="320" r:id="rId10"/>
    <p:sldId id="327" r:id="rId11"/>
    <p:sldId id="313" r:id="rId12"/>
    <p:sldId id="315" r:id="rId13"/>
    <p:sldId id="316" r:id="rId14"/>
    <p:sldId id="323" r:id="rId15"/>
    <p:sldId id="317" r:id="rId16"/>
    <p:sldId id="319" r:id="rId17"/>
    <p:sldId id="286" r:id="rId18"/>
    <p:sldId id="287" r:id="rId19"/>
    <p:sldId id="288" r:id="rId20"/>
    <p:sldId id="289" r:id="rId21"/>
    <p:sldId id="321" r:id="rId22"/>
    <p:sldId id="291" r:id="rId23"/>
    <p:sldId id="322" r:id="rId24"/>
    <p:sldId id="262" r:id="rId25"/>
    <p:sldId id="264" r:id="rId26"/>
    <p:sldId id="265" r:id="rId27"/>
    <p:sldId id="267" r:id="rId28"/>
    <p:sldId id="268" r:id="rId29"/>
    <p:sldId id="269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334" r:id="rId41"/>
    <p:sldId id="333" r:id="rId4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_rels/data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ata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image" Target="../media/image13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6C8778-4C17-4395-A4D2-613803C8135E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A7EE28A9-9289-4A69-B11B-0ED38EAEB20E}">
      <dgm:prSet/>
      <dgm:spPr/>
      <dgm:t>
        <a:bodyPr/>
        <a:lstStyle/>
        <a:p>
          <a:pPr rtl="0"/>
          <a:r>
            <a:rPr lang="es-MX" b="1" smtClean="0"/>
            <a:t>Corrientes teóricas de la planeación</a:t>
          </a:r>
          <a:endParaRPr lang="es-MX"/>
        </a:p>
      </dgm:t>
    </dgm:pt>
    <dgm:pt modelId="{43448A58-3C51-437E-AC4C-11B0E6DA585E}" type="parTrans" cxnId="{C01AE2D6-A37F-4DED-80BD-2A4A44631B6E}">
      <dgm:prSet/>
      <dgm:spPr/>
      <dgm:t>
        <a:bodyPr/>
        <a:lstStyle/>
        <a:p>
          <a:endParaRPr lang="es-MX"/>
        </a:p>
      </dgm:t>
    </dgm:pt>
    <dgm:pt modelId="{A736BD4D-0D00-490C-A41A-C5C8CB6E416A}" type="sibTrans" cxnId="{C01AE2D6-A37F-4DED-80BD-2A4A44631B6E}">
      <dgm:prSet/>
      <dgm:spPr/>
      <dgm:t>
        <a:bodyPr/>
        <a:lstStyle/>
        <a:p>
          <a:endParaRPr lang="es-MX"/>
        </a:p>
      </dgm:t>
    </dgm:pt>
    <dgm:pt modelId="{383A80F1-BED0-4C0A-8981-B39491E12007}" type="pres">
      <dgm:prSet presAssocID="{246C8778-4C17-4395-A4D2-613803C813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8A9204E-C04D-432B-8415-501C58CCE9DD}" type="pres">
      <dgm:prSet presAssocID="{A7EE28A9-9289-4A69-B11B-0ED38EAEB20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EDBDDD-BD0D-4896-84AE-52DAFB1B2410}" type="presOf" srcId="{A7EE28A9-9289-4A69-B11B-0ED38EAEB20E}" destId="{B8A9204E-C04D-432B-8415-501C58CCE9DD}" srcOrd="0" destOrd="0" presId="urn:microsoft.com/office/officeart/2005/8/layout/vList2"/>
    <dgm:cxn modelId="{26826473-C660-40E8-8F35-BB11D0DED781}" type="presOf" srcId="{246C8778-4C17-4395-A4D2-613803C8135E}" destId="{383A80F1-BED0-4C0A-8981-B39491E12007}" srcOrd="0" destOrd="0" presId="urn:microsoft.com/office/officeart/2005/8/layout/vList2"/>
    <dgm:cxn modelId="{C01AE2D6-A37F-4DED-80BD-2A4A44631B6E}" srcId="{246C8778-4C17-4395-A4D2-613803C8135E}" destId="{A7EE28A9-9289-4A69-B11B-0ED38EAEB20E}" srcOrd="0" destOrd="0" parTransId="{43448A58-3C51-437E-AC4C-11B0E6DA585E}" sibTransId="{A736BD4D-0D00-490C-A41A-C5C8CB6E416A}"/>
    <dgm:cxn modelId="{963F2DE8-30E9-48AA-8FE1-56A5ACF564D8}" type="presParOf" srcId="{383A80F1-BED0-4C0A-8981-B39491E12007}" destId="{B8A9204E-C04D-432B-8415-501C58CCE9D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9B541FB-1C1C-4248-BD8D-304BB7F2B948}" type="doc">
      <dgm:prSet loTypeId="urn:microsoft.com/office/officeart/2005/8/layout/vList2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4A2644F8-CF68-4341-BBF4-F9B493735CBB}">
      <dgm:prSet custT="1"/>
      <dgm:spPr/>
      <dgm:t>
        <a:bodyPr/>
        <a:lstStyle/>
        <a:p>
          <a:pPr algn="l" rtl="0"/>
          <a:endParaRPr lang="es-MX" sz="1800" dirty="0" smtClean="0"/>
        </a:p>
        <a:p>
          <a:pPr algn="ctr" rtl="0"/>
          <a:r>
            <a:rPr lang="es-MX" sz="3200" b="1" dirty="0" smtClean="0"/>
            <a:t>Características de las escuelas</a:t>
          </a:r>
          <a:br>
            <a:rPr lang="es-MX" sz="3200" b="1" dirty="0" smtClean="0"/>
          </a:br>
          <a:endParaRPr lang="es-MX" sz="3200" b="1" dirty="0"/>
        </a:p>
      </dgm:t>
    </dgm:pt>
    <dgm:pt modelId="{934D7F91-6295-4ABD-9566-B29DFF01CB3D}" type="parTrans" cxnId="{326BC11A-4D14-4D4B-ACD7-43B700FC0B8B}">
      <dgm:prSet/>
      <dgm:spPr/>
      <dgm:t>
        <a:bodyPr/>
        <a:lstStyle/>
        <a:p>
          <a:endParaRPr lang="es-MX"/>
        </a:p>
      </dgm:t>
    </dgm:pt>
    <dgm:pt modelId="{CFA4520F-0C8D-47CC-B8A3-8008275FDBFE}" type="sibTrans" cxnId="{326BC11A-4D14-4D4B-ACD7-43B700FC0B8B}">
      <dgm:prSet/>
      <dgm:spPr/>
      <dgm:t>
        <a:bodyPr/>
        <a:lstStyle/>
        <a:p>
          <a:endParaRPr lang="es-MX"/>
        </a:p>
      </dgm:t>
    </dgm:pt>
    <dgm:pt modelId="{B9E135DE-5899-49DD-B0A0-D105A72BCD4E}" type="pres">
      <dgm:prSet presAssocID="{59B541FB-1C1C-4248-BD8D-304BB7F2B9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4DAA52F-C180-4C33-A868-218D4046FED0}" type="pres">
      <dgm:prSet presAssocID="{4A2644F8-CF68-4341-BBF4-F9B493735CB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C866F1-306E-4BCC-A5DA-4D6F3DCECA69}" type="presOf" srcId="{59B541FB-1C1C-4248-BD8D-304BB7F2B948}" destId="{B9E135DE-5899-49DD-B0A0-D105A72BCD4E}" srcOrd="0" destOrd="0" presId="urn:microsoft.com/office/officeart/2005/8/layout/vList2"/>
    <dgm:cxn modelId="{326BC11A-4D14-4D4B-ACD7-43B700FC0B8B}" srcId="{59B541FB-1C1C-4248-BD8D-304BB7F2B948}" destId="{4A2644F8-CF68-4341-BBF4-F9B493735CBB}" srcOrd="0" destOrd="0" parTransId="{934D7F91-6295-4ABD-9566-B29DFF01CB3D}" sibTransId="{CFA4520F-0C8D-47CC-B8A3-8008275FDBFE}"/>
    <dgm:cxn modelId="{061898E1-9850-4ACD-8CD1-4620FB752808}" type="presOf" srcId="{4A2644F8-CF68-4341-BBF4-F9B493735CBB}" destId="{34DAA52F-C180-4C33-A868-218D4046FED0}" srcOrd="0" destOrd="0" presId="urn:microsoft.com/office/officeart/2005/8/layout/vList2"/>
    <dgm:cxn modelId="{690AE2D4-65B1-432F-B4A0-CFA86C35E165}" type="presParOf" srcId="{B9E135DE-5899-49DD-B0A0-D105A72BCD4E}" destId="{34DAA52F-C180-4C33-A868-218D4046FED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10A5260-5440-433E-976A-1258503741A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B014E8C9-1441-428D-8D67-CE048A235C06}">
      <dgm:prSet custT="1"/>
      <dgm:spPr/>
      <dgm:t>
        <a:bodyPr/>
        <a:lstStyle/>
        <a:p>
          <a:pPr algn="just" rtl="0"/>
          <a:r>
            <a:rPr lang="es-MX" sz="1200" dirty="0" err="1" smtClean="0"/>
            <a:t>Castells</a:t>
          </a:r>
          <a:r>
            <a:rPr lang="es-MX" sz="1200" dirty="0" smtClean="0"/>
            <a:t> afirma que la importancia de la estructura social y procura aplicarla a las formas espaciales. Caracteriza al espacio según tres niveles:</a:t>
          </a:r>
          <a:endParaRPr lang="es-MX" sz="1200" dirty="0"/>
        </a:p>
      </dgm:t>
    </dgm:pt>
    <dgm:pt modelId="{273104AA-02F8-40D5-BAAB-E7361CFBF272}" type="parTrans" cxnId="{AFDE87C4-86EB-4955-A914-3122A79B38C1}">
      <dgm:prSet/>
      <dgm:spPr/>
      <dgm:t>
        <a:bodyPr/>
        <a:lstStyle/>
        <a:p>
          <a:endParaRPr lang="es-MX"/>
        </a:p>
      </dgm:t>
    </dgm:pt>
    <dgm:pt modelId="{7ECC75DB-22EA-4DF8-B05A-89F847C059E5}" type="sibTrans" cxnId="{AFDE87C4-86EB-4955-A914-3122A79B38C1}">
      <dgm:prSet/>
      <dgm:spPr/>
      <dgm:t>
        <a:bodyPr/>
        <a:lstStyle/>
        <a:p>
          <a:endParaRPr lang="es-MX"/>
        </a:p>
      </dgm:t>
    </dgm:pt>
    <dgm:pt modelId="{38BB3CD2-C29B-4EFA-86DD-B5A9434B2FD7}">
      <dgm:prSet custT="1"/>
      <dgm:spPr/>
      <dgm:t>
        <a:bodyPr/>
        <a:lstStyle/>
        <a:p>
          <a:pPr algn="ctr" rtl="0"/>
          <a:r>
            <a:rPr lang="es-MX" sz="1200" dirty="0" smtClean="0"/>
            <a:t>1) Nivel económico: conjunto de realizaciones espaciales del proceso social; </a:t>
          </a:r>
          <a:r>
            <a:rPr lang="es-MX" sz="1200" b="1" dirty="0" smtClean="0"/>
            <a:t>producción</a:t>
          </a:r>
          <a:r>
            <a:rPr lang="es-MX" sz="1200" dirty="0" smtClean="0"/>
            <a:t>: reproducción de los medios de producción y objeto de trabajo; </a:t>
          </a:r>
          <a:r>
            <a:rPr lang="es-MX" sz="1200" b="1" dirty="0" smtClean="0"/>
            <a:t>consumo</a:t>
          </a:r>
          <a:r>
            <a:rPr lang="es-MX" sz="1200" dirty="0" smtClean="0"/>
            <a:t>: reproducción de la fuerza de trabajo; </a:t>
          </a:r>
          <a:r>
            <a:rPr lang="es-MX" sz="1200" b="1" dirty="0" smtClean="0"/>
            <a:t>intercambio</a:t>
          </a:r>
          <a:r>
            <a:rPr lang="es-MX" sz="1200" dirty="0" smtClean="0"/>
            <a:t>: transferencias 	originadas en el interior y entre producción y circulación, que no puede entenderse en si mismo sino en función de los elementos que vincula.</a:t>
          </a:r>
          <a:endParaRPr lang="es-MX" sz="1200" dirty="0"/>
        </a:p>
      </dgm:t>
    </dgm:pt>
    <dgm:pt modelId="{E376F21C-4E29-434B-B1BE-60A4C465C621}" type="parTrans" cxnId="{A204E7F7-163D-475D-A981-E8D6FB6887E1}">
      <dgm:prSet/>
      <dgm:spPr/>
      <dgm:t>
        <a:bodyPr/>
        <a:lstStyle/>
        <a:p>
          <a:endParaRPr lang="es-MX"/>
        </a:p>
      </dgm:t>
    </dgm:pt>
    <dgm:pt modelId="{B1E22300-F4CC-4656-B01A-95DFB2994E69}" type="sibTrans" cxnId="{A204E7F7-163D-475D-A981-E8D6FB6887E1}">
      <dgm:prSet/>
      <dgm:spPr/>
      <dgm:t>
        <a:bodyPr/>
        <a:lstStyle/>
        <a:p>
          <a:endParaRPr lang="es-MX"/>
        </a:p>
      </dgm:t>
    </dgm:pt>
    <dgm:pt modelId="{1D7B1E47-F812-41ED-8D83-B85070FAAB38}">
      <dgm:prSet custT="1"/>
      <dgm:spPr/>
      <dgm:t>
        <a:bodyPr/>
        <a:lstStyle/>
        <a:p>
          <a:pPr rtl="0"/>
          <a:r>
            <a:rPr lang="es-MX" sz="1200" dirty="0" smtClean="0"/>
            <a:t>2) Nivel político: La organización institucional del espacio; el Estado ejerce 	dominio de clase y procura regular las crisis del sistema con el fin de 	preservarlo.</a:t>
          </a:r>
          <a:endParaRPr lang="es-MX" sz="1200" dirty="0"/>
        </a:p>
      </dgm:t>
    </dgm:pt>
    <dgm:pt modelId="{C8675E82-546C-4BB9-8CFD-2C19F83028D7}" type="parTrans" cxnId="{3D6E4502-7C19-4514-A3CE-DFCDB42AD28B}">
      <dgm:prSet/>
      <dgm:spPr/>
      <dgm:t>
        <a:bodyPr/>
        <a:lstStyle/>
        <a:p>
          <a:endParaRPr lang="es-MX"/>
        </a:p>
      </dgm:t>
    </dgm:pt>
    <dgm:pt modelId="{A67F9318-DDCC-4016-A230-CE815511C9B1}" type="sibTrans" cxnId="{3D6E4502-7C19-4514-A3CE-DFCDB42AD28B}">
      <dgm:prSet/>
      <dgm:spPr/>
      <dgm:t>
        <a:bodyPr/>
        <a:lstStyle/>
        <a:p>
          <a:endParaRPr lang="es-MX"/>
        </a:p>
      </dgm:t>
    </dgm:pt>
    <dgm:pt modelId="{66ED8236-0195-4F00-BD34-FFB844C47832}">
      <dgm:prSet custT="1"/>
      <dgm:spPr/>
      <dgm:t>
        <a:bodyPr/>
        <a:lstStyle/>
        <a:p>
          <a:pPr rtl="0"/>
          <a:r>
            <a:rPr lang="es-MX" sz="1200" dirty="0" smtClean="0"/>
            <a:t>3) Nivel ideológico: La organización simbólica del espacio, "Una red de signos cuyos significantes están constituidos por formas espaciales de contenido ideológico".</a:t>
          </a:r>
          <a:endParaRPr lang="es-MX" sz="1200" dirty="0"/>
        </a:p>
      </dgm:t>
    </dgm:pt>
    <dgm:pt modelId="{967EA991-FE17-4D6F-9A24-C76B34EF28EB}" type="parTrans" cxnId="{C1FACFF6-88B4-4F73-AF53-48B3239AF851}">
      <dgm:prSet/>
      <dgm:spPr/>
      <dgm:t>
        <a:bodyPr/>
        <a:lstStyle/>
        <a:p>
          <a:endParaRPr lang="es-MX"/>
        </a:p>
      </dgm:t>
    </dgm:pt>
    <dgm:pt modelId="{6CB81028-3CF3-4FFF-9AC3-0B2C6BD71A04}" type="sibTrans" cxnId="{C1FACFF6-88B4-4F73-AF53-48B3239AF851}">
      <dgm:prSet/>
      <dgm:spPr/>
      <dgm:t>
        <a:bodyPr/>
        <a:lstStyle/>
        <a:p>
          <a:endParaRPr lang="es-MX"/>
        </a:p>
      </dgm:t>
    </dgm:pt>
    <dgm:pt modelId="{3371E9DB-9DE8-4882-A861-645B53BB614B}" type="pres">
      <dgm:prSet presAssocID="{A10A5260-5440-433E-976A-1258503741A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E6D04FF-1057-4F97-932A-E17EE329E33E}" type="pres">
      <dgm:prSet presAssocID="{B014E8C9-1441-428D-8D67-CE048A235C06}" presName="hierRoot1" presStyleCnt="0"/>
      <dgm:spPr/>
    </dgm:pt>
    <dgm:pt modelId="{3131F6E3-332D-40D1-B6E3-DAEA23D9E75B}" type="pres">
      <dgm:prSet presAssocID="{B014E8C9-1441-428D-8D67-CE048A235C06}" presName="composite" presStyleCnt="0"/>
      <dgm:spPr/>
    </dgm:pt>
    <dgm:pt modelId="{8B86007D-6EC5-4B1E-A10E-2AD2B71A6600}" type="pres">
      <dgm:prSet presAssocID="{B014E8C9-1441-428D-8D67-CE048A235C06}" presName="background" presStyleLbl="node0" presStyleIdx="0" presStyleCnt="1"/>
      <dgm:spPr/>
    </dgm:pt>
    <dgm:pt modelId="{49760635-1FEE-44B7-B130-427E3C37D1EB}" type="pres">
      <dgm:prSet presAssocID="{B014E8C9-1441-428D-8D67-CE048A235C06}" presName="text" presStyleLbl="fgAcc0" presStyleIdx="0" presStyleCnt="1" custScaleX="173239" custScaleY="1108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7534BED-4D90-4879-BE58-6EADEA5D07A8}" type="pres">
      <dgm:prSet presAssocID="{B014E8C9-1441-428D-8D67-CE048A235C06}" presName="hierChild2" presStyleCnt="0"/>
      <dgm:spPr/>
    </dgm:pt>
    <dgm:pt modelId="{681C3AA5-482F-4EFA-BB53-9B0C1E8F84ED}" type="pres">
      <dgm:prSet presAssocID="{E376F21C-4E29-434B-B1BE-60A4C465C621}" presName="Name10" presStyleLbl="parChTrans1D2" presStyleIdx="0" presStyleCnt="2"/>
      <dgm:spPr/>
      <dgm:t>
        <a:bodyPr/>
        <a:lstStyle/>
        <a:p>
          <a:endParaRPr lang="es-MX"/>
        </a:p>
      </dgm:t>
    </dgm:pt>
    <dgm:pt modelId="{C42F8B21-CC81-48DD-B8F1-54F888E03C34}" type="pres">
      <dgm:prSet presAssocID="{38BB3CD2-C29B-4EFA-86DD-B5A9434B2FD7}" presName="hierRoot2" presStyleCnt="0"/>
      <dgm:spPr/>
    </dgm:pt>
    <dgm:pt modelId="{58FDF3BC-A189-4F69-BBC1-69684CC3E507}" type="pres">
      <dgm:prSet presAssocID="{38BB3CD2-C29B-4EFA-86DD-B5A9434B2FD7}" presName="composite2" presStyleCnt="0"/>
      <dgm:spPr/>
    </dgm:pt>
    <dgm:pt modelId="{A75F2F76-B3AF-4F22-A277-B6915E11B5D9}" type="pres">
      <dgm:prSet presAssocID="{38BB3CD2-C29B-4EFA-86DD-B5A9434B2FD7}" presName="background2" presStyleLbl="node2" presStyleIdx="0" presStyleCnt="2"/>
      <dgm:spPr/>
    </dgm:pt>
    <dgm:pt modelId="{F4D6D48F-B731-44F2-9948-6DBD153F7E0D}" type="pres">
      <dgm:prSet presAssocID="{38BB3CD2-C29B-4EFA-86DD-B5A9434B2FD7}" presName="text2" presStyleLbl="fgAcc2" presStyleIdx="0" presStyleCnt="2" custScaleX="173239" custScaleY="1108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64B2AEB-5195-47E8-9B41-9B9C8F3726B4}" type="pres">
      <dgm:prSet presAssocID="{38BB3CD2-C29B-4EFA-86DD-B5A9434B2FD7}" presName="hierChild3" presStyleCnt="0"/>
      <dgm:spPr/>
    </dgm:pt>
    <dgm:pt modelId="{21E5D8F3-1094-4F2F-8EDC-65D4FB341FAC}" type="pres">
      <dgm:prSet presAssocID="{C8675E82-546C-4BB9-8CFD-2C19F83028D7}" presName="Name17" presStyleLbl="parChTrans1D3" presStyleIdx="0" presStyleCnt="1"/>
      <dgm:spPr/>
      <dgm:t>
        <a:bodyPr/>
        <a:lstStyle/>
        <a:p>
          <a:endParaRPr lang="es-MX"/>
        </a:p>
      </dgm:t>
    </dgm:pt>
    <dgm:pt modelId="{98B8E70E-47C7-4994-94D9-62373C646201}" type="pres">
      <dgm:prSet presAssocID="{1D7B1E47-F812-41ED-8D83-B85070FAAB38}" presName="hierRoot3" presStyleCnt="0"/>
      <dgm:spPr/>
    </dgm:pt>
    <dgm:pt modelId="{45D6E977-E05A-4FAE-A5BC-23332B84DE81}" type="pres">
      <dgm:prSet presAssocID="{1D7B1E47-F812-41ED-8D83-B85070FAAB38}" presName="composite3" presStyleCnt="0"/>
      <dgm:spPr/>
    </dgm:pt>
    <dgm:pt modelId="{F72C433E-8557-4AFB-8E41-3B44E0CB6DF9}" type="pres">
      <dgm:prSet presAssocID="{1D7B1E47-F812-41ED-8D83-B85070FAAB38}" presName="background3" presStyleLbl="node3" presStyleIdx="0" presStyleCnt="1"/>
      <dgm:spPr/>
    </dgm:pt>
    <dgm:pt modelId="{BE9F86A0-89CC-4413-89ED-AAC4CF537D42}" type="pres">
      <dgm:prSet presAssocID="{1D7B1E47-F812-41ED-8D83-B85070FAAB38}" presName="text3" presStyleLbl="fgAcc3" presStyleIdx="0" presStyleCnt="1" custScaleX="173239" custScaleY="1108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08ADED9-D649-4E41-85EE-0C4648318ABF}" type="pres">
      <dgm:prSet presAssocID="{1D7B1E47-F812-41ED-8D83-B85070FAAB38}" presName="hierChild4" presStyleCnt="0"/>
      <dgm:spPr/>
    </dgm:pt>
    <dgm:pt modelId="{41723A1D-4A7C-4568-86C7-592BEB84CBAE}" type="pres">
      <dgm:prSet presAssocID="{967EA991-FE17-4D6F-9A24-C76B34EF28EB}" presName="Name10" presStyleLbl="parChTrans1D2" presStyleIdx="1" presStyleCnt="2"/>
      <dgm:spPr/>
      <dgm:t>
        <a:bodyPr/>
        <a:lstStyle/>
        <a:p>
          <a:endParaRPr lang="es-MX"/>
        </a:p>
      </dgm:t>
    </dgm:pt>
    <dgm:pt modelId="{6FF48960-4E07-4968-8E32-798C4FA44ECB}" type="pres">
      <dgm:prSet presAssocID="{66ED8236-0195-4F00-BD34-FFB844C47832}" presName="hierRoot2" presStyleCnt="0"/>
      <dgm:spPr/>
    </dgm:pt>
    <dgm:pt modelId="{5F928EF0-BF77-4891-B268-D8EBC950FD2F}" type="pres">
      <dgm:prSet presAssocID="{66ED8236-0195-4F00-BD34-FFB844C47832}" presName="composite2" presStyleCnt="0"/>
      <dgm:spPr/>
    </dgm:pt>
    <dgm:pt modelId="{C50D26F0-FCE9-46EB-994E-D8FE1DAAD513}" type="pres">
      <dgm:prSet presAssocID="{66ED8236-0195-4F00-BD34-FFB844C47832}" presName="background2" presStyleLbl="node2" presStyleIdx="1" presStyleCnt="2"/>
      <dgm:spPr/>
    </dgm:pt>
    <dgm:pt modelId="{7B11D675-9363-479F-AA89-0CF41CA56EFA}" type="pres">
      <dgm:prSet presAssocID="{66ED8236-0195-4F00-BD34-FFB844C47832}" presName="text2" presStyleLbl="fgAcc2" presStyleIdx="1" presStyleCnt="2" custScaleX="173239" custScaleY="1108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F7BED4B-CDAC-40E3-8B33-9BAA20057187}" type="pres">
      <dgm:prSet presAssocID="{66ED8236-0195-4F00-BD34-FFB844C47832}" presName="hierChild3" presStyleCnt="0"/>
      <dgm:spPr/>
    </dgm:pt>
  </dgm:ptLst>
  <dgm:cxnLst>
    <dgm:cxn modelId="{21FD7E1A-5FAF-41EA-847E-D10C4C8C4381}" type="presOf" srcId="{A10A5260-5440-433E-976A-1258503741AB}" destId="{3371E9DB-9DE8-4882-A861-645B53BB614B}" srcOrd="0" destOrd="0" presId="urn:microsoft.com/office/officeart/2005/8/layout/hierarchy1"/>
    <dgm:cxn modelId="{A204E7F7-163D-475D-A981-E8D6FB6887E1}" srcId="{B014E8C9-1441-428D-8D67-CE048A235C06}" destId="{38BB3CD2-C29B-4EFA-86DD-B5A9434B2FD7}" srcOrd="0" destOrd="0" parTransId="{E376F21C-4E29-434B-B1BE-60A4C465C621}" sibTransId="{B1E22300-F4CC-4656-B01A-95DFB2994E69}"/>
    <dgm:cxn modelId="{0D8EB92E-E1BF-490C-AC2D-F0E91A706146}" type="presOf" srcId="{66ED8236-0195-4F00-BD34-FFB844C47832}" destId="{7B11D675-9363-479F-AA89-0CF41CA56EFA}" srcOrd="0" destOrd="0" presId="urn:microsoft.com/office/officeart/2005/8/layout/hierarchy1"/>
    <dgm:cxn modelId="{7A26E382-402C-45A1-941C-1CA579F6C42B}" type="presOf" srcId="{C8675E82-546C-4BB9-8CFD-2C19F83028D7}" destId="{21E5D8F3-1094-4F2F-8EDC-65D4FB341FAC}" srcOrd="0" destOrd="0" presId="urn:microsoft.com/office/officeart/2005/8/layout/hierarchy1"/>
    <dgm:cxn modelId="{AFDE87C4-86EB-4955-A914-3122A79B38C1}" srcId="{A10A5260-5440-433E-976A-1258503741AB}" destId="{B014E8C9-1441-428D-8D67-CE048A235C06}" srcOrd="0" destOrd="0" parTransId="{273104AA-02F8-40D5-BAAB-E7361CFBF272}" sibTransId="{7ECC75DB-22EA-4DF8-B05A-89F847C059E5}"/>
    <dgm:cxn modelId="{C1FACFF6-88B4-4F73-AF53-48B3239AF851}" srcId="{B014E8C9-1441-428D-8D67-CE048A235C06}" destId="{66ED8236-0195-4F00-BD34-FFB844C47832}" srcOrd="1" destOrd="0" parTransId="{967EA991-FE17-4D6F-9A24-C76B34EF28EB}" sibTransId="{6CB81028-3CF3-4FFF-9AC3-0B2C6BD71A04}"/>
    <dgm:cxn modelId="{DE6DF179-8155-4809-B021-2E3F6315B865}" type="presOf" srcId="{E376F21C-4E29-434B-B1BE-60A4C465C621}" destId="{681C3AA5-482F-4EFA-BB53-9B0C1E8F84ED}" srcOrd="0" destOrd="0" presId="urn:microsoft.com/office/officeart/2005/8/layout/hierarchy1"/>
    <dgm:cxn modelId="{43A5B65B-5DF8-43E9-9231-374EED62FC9B}" type="presOf" srcId="{967EA991-FE17-4D6F-9A24-C76B34EF28EB}" destId="{41723A1D-4A7C-4568-86C7-592BEB84CBAE}" srcOrd="0" destOrd="0" presId="urn:microsoft.com/office/officeart/2005/8/layout/hierarchy1"/>
    <dgm:cxn modelId="{FE695E92-4EEB-49C2-922D-5C46336CA6DC}" type="presOf" srcId="{1D7B1E47-F812-41ED-8D83-B85070FAAB38}" destId="{BE9F86A0-89CC-4413-89ED-AAC4CF537D42}" srcOrd="0" destOrd="0" presId="urn:microsoft.com/office/officeart/2005/8/layout/hierarchy1"/>
    <dgm:cxn modelId="{FB25F15B-363F-4DA6-8A73-0D6CE0341D45}" type="presOf" srcId="{38BB3CD2-C29B-4EFA-86DD-B5A9434B2FD7}" destId="{F4D6D48F-B731-44F2-9948-6DBD153F7E0D}" srcOrd="0" destOrd="0" presId="urn:microsoft.com/office/officeart/2005/8/layout/hierarchy1"/>
    <dgm:cxn modelId="{EA35CFFF-E61A-4D4F-B94C-BC65D3AD1F77}" type="presOf" srcId="{B014E8C9-1441-428D-8D67-CE048A235C06}" destId="{49760635-1FEE-44B7-B130-427E3C37D1EB}" srcOrd="0" destOrd="0" presId="urn:microsoft.com/office/officeart/2005/8/layout/hierarchy1"/>
    <dgm:cxn modelId="{3D6E4502-7C19-4514-A3CE-DFCDB42AD28B}" srcId="{38BB3CD2-C29B-4EFA-86DD-B5A9434B2FD7}" destId="{1D7B1E47-F812-41ED-8D83-B85070FAAB38}" srcOrd="0" destOrd="0" parTransId="{C8675E82-546C-4BB9-8CFD-2C19F83028D7}" sibTransId="{A67F9318-DDCC-4016-A230-CE815511C9B1}"/>
    <dgm:cxn modelId="{0A7215A1-00F4-4570-8053-55A0EBE23228}" type="presParOf" srcId="{3371E9DB-9DE8-4882-A861-645B53BB614B}" destId="{5E6D04FF-1057-4F97-932A-E17EE329E33E}" srcOrd="0" destOrd="0" presId="urn:microsoft.com/office/officeart/2005/8/layout/hierarchy1"/>
    <dgm:cxn modelId="{7C49F504-4131-43A1-98AC-1B8A0399C5BA}" type="presParOf" srcId="{5E6D04FF-1057-4F97-932A-E17EE329E33E}" destId="{3131F6E3-332D-40D1-B6E3-DAEA23D9E75B}" srcOrd="0" destOrd="0" presId="urn:microsoft.com/office/officeart/2005/8/layout/hierarchy1"/>
    <dgm:cxn modelId="{0E990249-6FFB-405C-BDE3-0E2B3327A3D3}" type="presParOf" srcId="{3131F6E3-332D-40D1-B6E3-DAEA23D9E75B}" destId="{8B86007D-6EC5-4B1E-A10E-2AD2B71A6600}" srcOrd="0" destOrd="0" presId="urn:microsoft.com/office/officeart/2005/8/layout/hierarchy1"/>
    <dgm:cxn modelId="{D903D4B3-7E91-459F-B4C0-F6BC27107BFC}" type="presParOf" srcId="{3131F6E3-332D-40D1-B6E3-DAEA23D9E75B}" destId="{49760635-1FEE-44B7-B130-427E3C37D1EB}" srcOrd="1" destOrd="0" presId="urn:microsoft.com/office/officeart/2005/8/layout/hierarchy1"/>
    <dgm:cxn modelId="{6FE3DECA-A5F4-4DE0-AB21-68AC58A399DB}" type="presParOf" srcId="{5E6D04FF-1057-4F97-932A-E17EE329E33E}" destId="{47534BED-4D90-4879-BE58-6EADEA5D07A8}" srcOrd="1" destOrd="0" presId="urn:microsoft.com/office/officeart/2005/8/layout/hierarchy1"/>
    <dgm:cxn modelId="{D5494B47-E007-40D9-932D-7311631299DD}" type="presParOf" srcId="{47534BED-4D90-4879-BE58-6EADEA5D07A8}" destId="{681C3AA5-482F-4EFA-BB53-9B0C1E8F84ED}" srcOrd="0" destOrd="0" presId="urn:microsoft.com/office/officeart/2005/8/layout/hierarchy1"/>
    <dgm:cxn modelId="{C7330FBF-64BF-4CDB-8314-3B88AB7DA188}" type="presParOf" srcId="{47534BED-4D90-4879-BE58-6EADEA5D07A8}" destId="{C42F8B21-CC81-48DD-B8F1-54F888E03C34}" srcOrd="1" destOrd="0" presId="urn:microsoft.com/office/officeart/2005/8/layout/hierarchy1"/>
    <dgm:cxn modelId="{10C5F6E3-CCD2-4148-A6AD-4DE9BC5A953C}" type="presParOf" srcId="{C42F8B21-CC81-48DD-B8F1-54F888E03C34}" destId="{58FDF3BC-A189-4F69-BBC1-69684CC3E507}" srcOrd="0" destOrd="0" presId="urn:microsoft.com/office/officeart/2005/8/layout/hierarchy1"/>
    <dgm:cxn modelId="{868B3A89-0F93-49CC-8D21-3336B2F2D108}" type="presParOf" srcId="{58FDF3BC-A189-4F69-BBC1-69684CC3E507}" destId="{A75F2F76-B3AF-4F22-A277-B6915E11B5D9}" srcOrd="0" destOrd="0" presId="urn:microsoft.com/office/officeart/2005/8/layout/hierarchy1"/>
    <dgm:cxn modelId="{0A7FA12B-0BC4-411E-BDDD-0E00232EFB30}" type="presParOf" srcId="{58FDF3BC-A189-4F69-BBC1-69684CC3E507}" destId="{F4D6D48F-B731-44F2-9948-6DBD153F7E0D}" srcOrd="1" destOrd="0" presId="urn:microsoft.com/office/officeart/2005/8/layout/hierarchy1"/>
    <dgm:cxn modelId="{F581DFE0-8F77-44AF-9B6D-B55A04D32DFB}" type="presParOf" srcId="{C42F8B21-CC81-48DD-B8F1-54F888E03C34}" destId="{564B2AEB-5195-47E8-9B41-9B9C8F3726B4}" srcOrd="1" destOrd="0" presId="urn:microsoft.com/office/officeart/2005/8/layout/hierarchy1"/>
    <dgm:cxn modelId="{4DFC4243-C805-4848-9D37-2CF035E64FB9}" type="presParOf" srcId="{564B2AEB-5195-47E8-9B41-9B9C8F3726B4}" destId="{21E5D8F3-1094-4F2F-8EDC-65D4FB341FAC}" srcOrd="0" destOrd="0" presId="urn:microsoft.com/office/officeart/2005/8/layout/hierarchy1"/>
    <dgm:cxn modelId="{5435FDEE-DF2A-4B41-9D69-743E2A918FA7}" type="presParOf" srcId="{564B2AEB-5195-47E8-9B41-9B9C8F3726B4}" destId="{98B8E70E-47C7-4994-94D9-62373C646201}" srcOrd="1" destOrd="0" presId="urn:microsoft.com/office/officeart/2005/8/layout/hierarchy1"/>
    <dgm:cxn modelId="{5B9AD29A-DF58-4AC9-A8C7-794EDB5B7B4A}" type="presParOf" srcId="{98B8E70E-47C7-4994-94D9-62373C646201}" destId="{45D6E977-E05A-4FAE-A5BC-23332B84DE81}" srcOrd="0" destOrd="0" presId="urn:microsoft.com/office/officeart/2005/8/layout/hierarchy1"/>
    <dgm:cxn modelId="{842B5B4C-322A-41C1-902A-C88AFFD25D67}" type="presParOf" srcId="{45D6E977-E05A-4FAE-A5BC-23332B84DE81}" destId="{F72C433E-8557-4AFB-8E41-3B44E0CB6DF9}" srcOrd="0" destOrd="0" presId="urn:microsoft.com/office/officeart/2005/8/layout/hierarchy1"/>
    <dgm:cxn modelId="{294C54FE-D342-4CE9-996A-05AA0FE4AF49}" type="presParOf" srcId="{45D6E977-E05A-4FAE-A5BC-23332B84DE81}" destId="{BE9F86A0-89CC-4413-89ED-AAC4CF537D42}" srcOrd="1" destOrd="0" presId="urn:microsoft.com/office/officeart/2005/8/layout/hierarchy1"/>
    <dgm:cxn modelId="{B8E1EE3E-6DC8-4D24-B8AA-DE3D021F6EF1}" type="presParOf" srcId="{98B8E70E-47C7-4994-94D9-62373C646201}" destId="{508ADED9-D649-4E41-85EE-0C4648318ABF}" srcOrd="1" destOrd="0" presId="urn:microsoft.com/office/officeart/2005/8/layout/hierarchy1"/>
    <dgm:cxn modelId="{4F83F080-4D9E-4E82-9191-CE5E57DA9A5F}" type="presParOf" srcId="{47534BED-4D90-4879-BE58-6EADEA5D07A8}" destId="{41723A1D-4A7C-4568-86C7-592BEB84CBAE}" srcOrd="2" destOrd="0" presId="urn:microsoft.com/office/officeart/2005/8/layout/hierarchy1"/>
    <dgm:cxn modelId="{8E6624F6-0B11-4F17-8870-AE3D3228C40E}" type="presParOf" srcId="{47534BED-4D90-4879-BE58-6EADEA5D07A8}" destId="{6FF48960-4E07-4968-8E32-798C4FA44ECB}" srcOrd="3" destOrd="0" presId="urn:microsoft.com/office/officeart/2005/8/layout/hierarchy1"/>
    <dgm:cxn modelId="{33A6FA8E-17D0-40C3-A6E3-FBD5296CD34D}" type="presParOf" srcId="{6FF48960-4E07-4968-8E32-798C4FA44ECB}" destId="{5F928EF0-BF77-4891-B268-D8EBC950FD2F}" srcOrd="0" destOrd="0" presId="urn:microsoft.com/office/officeart/2005/8/layout/hierarchy1"/>
    <dgm:cxn modelId="{C479D443-3D05-4FFC-A6C3-DAE584C48BF8}" type="presParOf" srcId="{5F928EF0-BF77-4891-B268-D8EBC950FD2F}" destId="{C50D26F0-FCE9-46EB-994E-D8FE1DAAD513}" srcOrd="0" destOrd="0" presId="urn:microsoft.com/office/officeart/2005/8/layout/hierarchy1"/>
    <dgm:cxn modelId="{CB5C7777-50B4-49F6-8254-5DBC72BDA1AF}" type="presParOf" srcId="{5F928EF0-BF77-4891-B268-D8EBC950FD2F}" destId="{7B11D675-9363-479F-AA89-0CF41CA56EFA}" srcOrd="1" destOrd="0" presId="urn:microsoft.com/office/officeart/2005/8/layout/hierarchy1"/>
    <dgm:cxn modelId="{8D55F8A2-3E1F-489A-9DD2-61FE649EDE40}" type="presParOf" srcId="{6FF48960-4E07-4968-8E32-798C4FA44ECB}" destId="{0F7BED4B-CDAC-40E3-8B33-9BAA2005718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9B541FB-1C1C-4248-BD8D-304BB7F2B948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A2644F8-CF68-4341-BBF4-F9B493735CBB}">
      <dgm:prSet custT="1"/>
      <dgm:spPr/>
      <dgm:t>
        <a:bodyPr/>
        <a:lstStyle/>
        <a:p>
          <a:pPr algn="l" rtl="0"/>
          <a:endParaRPr lang="es-MX" sz="1800" dirty="0" smtClean="0"/>
        </a:p>
        <a:p>
          <a:pPr algn="ctr" rtl="0"/>
          <a:r>
            <a:rPr lang="es-MX" sz="3200" b="1" dirty="0" smtClean="0"/>
            <a:t>Características de las escuelas</a:t>
          </a:r>
          <a:br>
            <a:rPr lang="es-MX" sz="3200" b="1" dirty="0" smtClean="0"/>
          </a:br>
          <a:endParaRPr lang="es-MX" sz="3200" b="1" dirty="0"/>
        </a:p>
      </dgm:t>
    </dgm:pt>
    <dgm:pt modelId="{934D7F91-6295-4ABD-9566-B29DFF01CB3D}" type="parTrans" cxnId="{326BC11A-4D14-4D4B-ACD7-43B700FC0B8B}">
      <dgm:prSet/>
      <dgm:spPr/>
      <dgm:t>
        <a:bodyPr/>
        <a:lstStyle/>
        <a:p>
          <a:endParaRPr lang="es-MX"/>
        </a:p>
      </dgm:t>
    </dgm:pt>
    <dgm:pt modelId="{CFA4520F-0C8D-47CC-B8A3-8008275FDBFE}" type="sibTrans" cxnId="{326BC11A-4D14-4D4B-ACD7-43B700FC0B8B}">
      <dgm:prSet/>
      <dgm:spPr/>
      <dgm:t>
        <a:bodyPr/>
        <a:lstStyle/>
        <a:p>
          <a:endParaRPr lang="es-MX"/>
        </a:p>
      </dgm:t>
    </dgm:pt>
    <dgm:pt modelId="{B9E135DE-5899-49DD-B0A0-D105A72BCD4E}" type="pres">
      <dgm:prSet presAssocID="{59B541FB-1C1C-4248-BD8D-304BB7F2B9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4DAA52F-C180-4C33-A868-218D4046FED0}" type="pres">
      <dgm:prSet presAssocID="{4A2644F8-CF68-4341-BBF4-F9B493735CB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EFE9FC-E652-4783-ABE9-6D4BB89497CE}" type="presOf" srcId="{4A2644F8-CF68-4341-BBF4-F9B493735CBB}" destId="{34DAA52F-C180-4C33-A868-218D4046FED0}" srcOrd="0" destOrd="0" presId="urn:microsoft.com/office/officeart/2005/8/layout/vList2"/>
    <dgm:cxn modelId="{326BC11A-4D14-4D4B-ACD7-43B700FC0B8B}" srcId="{59B541FB-1C1C-4248-BD8D-304BB7F2B948}" destId="{4A2644F8-CF68-4341-BBF4-F9B493735CBB}" srcOrd="0" destOrd="0" parTransId="{934D7F91-6295-4ABD-9566-B29DFF01CB3D}" sibTransId="{CFA4520F-0C8D-47CC-B8A3-8008275FDBFE}"/>
    <dgm:cxn modelId="{DC8CFB62-E6AC-4ED4-9F32-D4C58932D924}" type="presOf" srcId="{59B541FB-1C1C-4248-BD8D-304BB7F2B948}" destId="{B9E135DE-5899-49DD-B0A0-D105A72BCD4E}" srcOrd="0" destOrd="0" presId="urn:microsoft.com/office/officeart/2005/8/layout/vList2"/>
    <dgm:cxn modelId="{16DE98C1-DFA3-4D31-B2F0-943075FE1FF5}" type="presParOf" srcId="{B9E135DE-5899-49DD-B0A0-D105A72BCD4E}" destId="{34DAA52F-C180-4C33-A868-218D4046FED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DC2989F-CDB3-4F14-81AC-3E1D5F5D7F7D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#7" csCatId="colorful" phldr="1"/>
      <dgm:spPr/>
      <dgm:t>
        <a:bodyPr/>
        <a:lstStyle/>
        <a:p>
          <a:endParaRPr lang="es-MX"/>
        </a:p>
      </dgm:t>
    </dgm:pt>
    <dgm:pt modelId="{05CF5A58-0CB3-410F-A1EF-33C46CC6CAC5}">
      <dgm:prSet/>
      <dgm:spPr/>
      <dgm:t>
        <a:bodyPr/>
        <a:lstStyle/>
        <a:p>
          <a:pPr rtl="0"/>
          <a:r>
            <a:rPr lang="es-MX" dirty="0" smtClean="0"/>
            <a:t>Con la influencia de David Harvey, el materialismo histórico se tornó la vía predilecta para vincular la forma espacial al proceso social</a:t>
          </a:r>
          <a:endParaRPr lang="es-MX" dirty="0"/>
        </a:p>
      </dgm:t>
    </dgm:pt>
    <dgm:pt modelId="{F912BB4A-8FAD-405B-ACF8-27A3DDA24DEE}" type="parTrans" cxnId="{D1EDBC2F-C424-4819-8E5F-99AC9098C2FD}">
      <dgm:prSet/>
      <dgm:spPr/>
      <dgm:t>
        <a:bodyPr/>
        <a:lstStyle/>
        <a:p>
          <a:endParaRPr lang="es-MX"/>
        </a:p>
      </dgm:t>
    </dgm:pt>
    <dgm:pt modelId="{BCED3103-06CD-4AD3-9804-1D6767394825}" type="sibTrans" cxnId="{D1EDBC2F-C424-4819-8E5F-99AC9098C2FD}">
      <dgm:prSet/>
      <dgm:spPr/>
      <dgm:t>
        <a:bodyPr/>
        <a:lstStyle/>
        <a:p>
          <a:endParaRPr lang="es-MX"/>
        </a:p>
      </dgm:t>
    </dgm:pt>
    <dgm:pt modelId="{8A8D3921-0874-45C5-A6A3-FB2CAEFBE406}">
      <dgm:prSet/>
      <dgm:spPr/>
      <dgm:t>
        <a:bodyPr/>
        <a:lstStyle/>
        <a:p>
          <a:pPr rtl="0"/>
          <a:r>
            <a:rPr lang="es-MX" smtClean="0"/>
            <a:t>Harvey considera a la ciudad como una condensación material e histórica de las relaciones entre clases sociales y de las prácticas de esas clases.</a:t>
          </a:r>
          <a:endParaRPr lang="es-MX"/>
        </a:p>
      </dgm:t>
    </dgm:pt>
    <dgm:pt modelId="{FD86E29C-39D7-479B-B791-7B3C9947D917}" type="parTrans" cxnId="{4328C4B6-C692-4886-99BE-5030E525710C}">
      <dgm:prSet/>
      <dgm:spPr/>
      <dgm:t>
        <a:bodyPr/>
        <a:lstStyle/>
        <a:p>
          <a:endParaRPr lang="es-MX"/>
        </a:p>
      </dgm:t>
    </dgm:pt>
    <dgm:pt modelId="{3D91B676-4967-468F-B1A5-C5291E02CE74}" type="sibTrans" cxnId="{4328C4B6-C692-4886-99BE-5030E525710C}">
      <dgm:prSet/>
      <dgm:spPr/>
      <dgm:t>
        <a:bodyPr/>
        <a:lstStyle/>
        <a:p>
          <a:endParaRPr lang="es-MX"/>
        </a:p>
      </dgm:t>
    </dgm:pt>
    <dgm:pt modelId="{C5544C32-EBEA-4ABF-976F-8DFA20FD6BEA}">
      <dgm:prSet/>
      <dgm:spPr/>
      <dgm:t>
        <a:bodyPr/>
        <a:lstStyle/>
        <a:p>
          <a:pPr rtl="0"/>
          <a:r>
            <a:rPr lang="es-MX" dirty="0" smtClean="0"/>
            <a:t>combina la geografía humana con el análisis de clases y la descripción de efectos geográficos con la economía política Marxista. </a:t>
          </a:r>
          <a:endParaRPr lang="es-MX" dirty="0"/>
        </a:p>
      </dgm:t>
    </dgm:pt>
    <dgm:pt modelId="{9D7BAF67-D3DB-4D8F-9583-AC46F4E70121}" type="parTrans" cxnId="{7B837193-783B-40F0-ABFD-6C1EB99FCD6C}">
      <dgm:prSet/>
      <dgm:spPr/>
      <dgm:t>
        <a:bodyPr/>
        <a:lstStyle/>
        <a:p>
          <a:endParaRPr lang="es-MX"/>
        </a:p>
      </dgm:t>
    </dgm:pt>
    <dgm:pt modelId="{AC81C422-0248-4139-AB91-A4A214DA2851}" type="sibTrans" cxnId="{7B837193-783B-40F0-ABFD-6C1EB99FCD6C}">
      <dgm:prSet/>
      <dgm:spPr/>
      <dgm:t>
        <a:bodyPr/>
        <a:lstStyle/>
        <a:p>
          <a:endParaRPr lang="es-MX"/>
        </a:p>
      </dgm:t>
    </dgm:pt>
    <dgm:pt modelId="{8DD4B3AE-4DCC-484F-905F-CE3E8347A63C}" type="pres">
      <dgm:prSet presAssocID="{DDC2989F-CDB3-4F14-81AC-3E1D5F5D7F7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C33D7991-D4AE-4E94-BAF4-87F0ACE0361C}" type="pres">
      <dgm:prSet presAssocID="{05CF5A58-0CB3-410F-A1EF-33C46CC6CAC5}" presName="composite" presStyleCnt="0"/>
      <dgm:spPr/>
    </dgm:pt>
    <dgm:pt modelId="{233D14C7-A8DA-4568-9884-A5687476D301}" type="pres">
      <dgm:prSet presAssocID="{05CF5A58-0CB3-410F-A1EF-33C46CC6CAC5}" presName="LShape" presStyleLbl="alignNode1" presStyleIdx="0" presStyleCnt="5"/>
      <dgm:spPr/>
    </dgm:pt>
    <dgm:pt modelId="{460310AD-0C18-42DB-880F-7E0E79AD8D9E}" type="pres">
      <dgm:prSet presAssocID="{05CF5A58-0CB3-410F-A1EF-33C46CC6CAC5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FD1FDF-0210-4036-8EDC-001DAADFF5C0}" type="pres">
      <dgm:prSet presAssocID="{05CF5A58-0CB3-410F-A1EF-33C46CC6CAC5}" presName="Triangle" presStyleLbl="alignNode1" presStyleIdx="1" presStyleCnt="5"/>
      <dgm:spPr/>
    </dgm:pt>
    <dgm:pt modelId="{5381428B-134D-46E1-A931-77D631E692B3}" type="pres">
      <dgm:prSet presAssocID="{BCED3103-06CD-4AD3-9804-1D6767394825}" presName="sibTrans" presStyleCnt="0"/>
      <dgm:spPr/>
    </dgm:pt>
    <dgm:pt modelId="{AD9598B2-7256-4FF9-B922-6DFCD81B8542}" type="pres">
      <dgm:prSet presAssocID="{BCED3103-06CD-4AD3-9804-1D6767394825}" presName="space" presStyleCnt="0"/>
      <dgm:spPr/>
    </dgm:pt>
    <dgm:pt modelId="{2EE09CBC-ADA9-472F-9B14-C08AA14E1938}" type="pres">
      <dgm:prSet presAssocID="{C5544C32-EBEA-4ABF-976F-8DFA20FD6BEA}" presName="composite" presStyleCnt="0"/>
      <dgm:spPr/>
    </dgm:pt>
    <dgm:pt modelId="{FADF45EC-EAA7-4E6B-84A9-7FA832A91AC9}" type="pres">
      <dgm:prSet presAssocID="{C5544C32-EBEA-4ABF-976F-8DFA20FD6BEA}" presName="LShape" presStyleLbl="alignNode1" presStyleIdx="2" presStyleCnt="5"/>
      <dgm:spPr/>
    </dgm:pt>
    <dgm:pt modelId="{5577B5F4-D9D3-45FC-9414-FFD070422BA1}" type="pres">
      <dgm:prSet presAssocID="{C5544C32-EBEA-4ABF-976F-8DFA20FD6BEA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98D2D9-F8F5-4E60-8C63-3244EA4AC252}" type="pres">
      <dgm:prSet presAssocID="{C5544C32-EBEA-4ABF-976F-8DFA20FD6BEA}" presName="Triangle" presStyleLbl="alignNode1" presStyleIdx="3" presStyleCnt="5"/>
      <dgm:spPr/>
    </dgm:pt>
    <dgm:pt modelId="{F577E6B4-9487-4954-B485-7AC5E92E9CC9}" type="pres">
      <dgm:prSet presAssocID="{AC81C422-0248-4139-AB91-A4A214DA2851}" presName="sibTrans" presStyleCnt="0"/>
      <dgm:spPr/>
    </dgm:pt>
    <dgm:pt modelId="{08F294F0-4E93-4C33-B08B-C64DA5711422}" type="pres">
      <dgm:prSet presAssocID="{AC81C422-0248-4139-AB91-A4A214DA2851}" presName="space" presStyleCnt="0"/>
      <dgm:spPr/>
    </dgm:pt>
    <dgm:pt modelId="{2BD21DE7-FF6C-404D-873A-BC4F85B5BFB7}" type="pres">
      <dgm:prSet presAssocID="{8A8D3921-0874-45C5-A6A3-FB2CAEFBE406}" presName="composite" presStyleCnt="0"/>
      <dgm:spPr/>
    </dgm:pt>
    <dgm:pt modelId="{6A62253A-419A-4780-974E-8DE2A38450D4}" type="pres">
      <dgm:prSet presAssocID="{8A8D3921-0874-45C5-A6A3-FB2CAEFBE406}" presName="LShape" presStyleLbl="alignNode1" presStyleIdx="4" presStyleCnt="5"/>
      <dgm:spPr/>
    </dgm:pt>
    <dgm:pt modelId="{126426E4-227A-4C74-A208-F46FD56D086C}" type="pres">
      <dgm:prSet presAssocID="{8A8D3921-0874-45C5-A6A3-FB2CAEFBE406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328C4B6-C692-4886-99BE-5030E525710C}" srcId="{DDC2989F-CDB3-4F14-81AC-3E1D5F5D7F7D}" destId="{8A8D3921-0874-45C5-A6A3-FB2CAEFBE406}" srcOrd="2" destOrd="0" parTransId="{FD86E29C-39D7-479B-B791-7B3C9947D917}" sibTransId="{3D91B676-4967-468F-B1A5-C5291E02CE74}"/>
    <dgm:cxn modelId="{7B837193-783B-40F0-ABFD-6C1EB99FCD6C}" srcId="{DDC2989F-CDB3-4F14-81AC-3E1D5F5D7F7D}" destId="{C5544C32-EBEA-4ABF-976F-8DFA20FD6BEA}" srcOrd="1" destOrd="0" parTransId="{9D7BAF67-D3DB-4D8F-9583-AC46F4E70121}" sibTransId="{AC81C422-0248-4139-AB91-A4A214DA2851}"/>
    <dgm:cxn modelId="{F056E3F6-C735-4B7A-8AB3-205A2F83B337}" type="presOf" srcId="{05CF5A58-0CB3-410F-A1EF-33C46CC6CAC5}" destId="{460310AD-0C18-42DB-880F-7E0E79AD8D9E}" srcOrd="0" destOrd="0" presId="urn:microsoft.com/office/officeart/2009/3/layout/StepUpProcess"/>
    <dgm:cxn modelId="{D1EDBC2F-C424-4819-8E5F-99AC9098C2FD}" srcId="{DDC2989F-CDB3-4F14-81AC-3E1D5F5D7F7D}" destId="{05CF5A58-0CB3-410F-A1EF-33C46CC6CAC5}" srcOrd="0" destOrd="0" parTransId="{F912BB4A-8FAD-405B-ACF8-27A3DDA24DEE}" sibTransId="{BCED3103-06CD-4AD3-9804-1D6767394825}"/>
    <dgm:cxn modelId="{D3373B6E-B172-4029-B8A6-2D0E60A5F3CA}" type="presOf" srcId="{DDC2989F-CDB3-4F14-81AC-3E1D5F5D7F7D}" destId="{8DD4B3AE-4DCC-484F-905F-CE3E8347A63C}" srcOrd="0" destOrd="0" presId="urn:microsoft.com/office/officeart/2009/3/layout/StepUpProcess"/>
    <dgm:cxn modelId="{D17127FE-ABF5-42A4-8E42-1C8E48DCF4C3}" type="presOf" srcId="{8A8D3921-0874-45C5-A6A3-FB2CAEFBE406}" destId="{126426E4-227A-4C74-A208-F46FD56D086C}" srcOrd="0" destOrd="0" presId="urn:microsoft.com/office/officeart/2009/3/layout/StepUpProcess"/>
    <dgm:cxn modelId="{5902A805-BBBE-482F-9DF1-A95FAE7D0BF9}" type="presOf" srcId="{C5544C32-EBEA-4ABF-976F-8DFA20FD6BEA}" destId="{5577B5F4-D9D3-45FC-9414-FFD070422BA1}" srcOrd="0" destOrd="0" presId="urn:microsoft.com/office/officeart/2009/3/layout/StepUpProcess"/>
    <dgm:cxn modelId="{E71D1F54-91D2-4368-89BC-D433BA9C295E}" type="presParOf" srcId="{8DD4B3AE-4DCC-484F-905F-CE3E8347A63C}" destId="{C33D7991-D4AE-4E94-BAF4-87F0ACE0361C}" srcOrd="0" destOrd="0" presId="urn:microsoft.com/office/officeart/2009/3/layout/StepUpProcess"/>
    <dgm:cxn modelId="{2B310FDC-BBB5-4F79-94D8-5EA2097BE8F7}" type="presParOf" srcId="{C33D7991-D4AE-4E94-BAF4-87F0ACE0361C}" destId="{233D14C7-A8DA-4568-9884-A5687476D301}" srcOrd="0" destOrd="0" presId="urn:microsoft.com/office/officeart/2009/3/layout/StepUpProcess"/>
    <dgm:cxn modelId="{9316E935-C001-4CC9-9839-4A13607D2182}" type="presParOf" srcId="{C33D7991-D4AE-4E94-BAF4-87F0ACE0361C}" destId="{460310AD-0C18-42DB-880F-7E0E79AD8D9E}" srcOrd="1" destOrd="0" presId="urn:microsoft.com/office/officeart/2009/3/layout/StepUpProcess"/>
    <dgm:cxn modelId="{3A25800F-4148-478E-8854-14830F9951DE}" type="presParOf" srcId="{C33D7991-D4AE-4E94-BAF4-87F0ACE0361C}" destId="{08FD1FDF-0210-4036-8EDC-001DAADFF5C0}" srcOrd="2" destOrd="0" presId="urn:microsoft.com/office/officeart/2009/3/layout/StepUpProcess"/>
    <dgm:cxn modelId="{2FBE744B-3812-4FB8-B116-05A78B1E2E34}" type="presParOf" srcId="{8DD4B3AE-4DCC-484F-905F-CE3E8347A63C}" destId="{5381428B-134D-46E1-A931-77D631E692B3}" srcOrd="1" destOrd="0" presId="urn:microsoft.com/office/officeart/2009/3/layout/StepUpProcess"/>
    <dgm:cxn modelId="{3D3F8EB4-BC97-4885-A6CE-E7D6D87A6654}" type="presParOf" srcId="{5381428B-134D-46E1-A931-77D631E692B3}" destId="{AD9598B2-7256-4FF9-B922-6DFCD81B8542}" srcOrd="0" destOrd="0" presId="urn:microsoft.com/office/officeart/2009/3/layout/StepUpProcess"/>
    <dgm:cxn modelId="{46D93B55-9580-4C78-B313-425E90C59D1C}" type="presParOf" srcId="{8DD4B3AE-4DCC-484F-905F-CE3E8347A63C}" destId="{2EE09CBC-ADA9-472F-9B14-C08AA14E1938}" srcOrd="2" destOrd="0" presId="urn:microsoft.com/office/officeart/2009/3/layout/StepUpProcess"/>
    <dgm:cxn modelId="{A74E3302-352E-4CCE-B26E-E092A5455679}" type="presParOf" srcId="{2EE09CBC-ADA9-472F-9B14-C08AA14E1938}" destId="{FADF45EC-EAA7-4E6B-84A9-7FA832A91AC9}" srcOrd="0" destOrd="0" presId="urn:microsoft.com/office/officeart/2009/3/layout/StepUpProcess"/>
    <dgm:cxn modelId="{7A52B6E9-E10B-4BC5-9D86-2690039F0877}" type="presParOf" srcId="{2EE09CBC-ADA9-472F-9B14-C08AA14E1938}" destId="{5577B5F4-D9D3-45FC-9414-FFD070422BA1}" srcOrd="1" destOrd="0" presId="urn:microsoft.com/office/officeart/2009/3/layout/StepUpProcess"/>
    <dgm:cxn modelId="{F9225523-86D9-4913-8EE2-0D7496B38208}" type="presParOf" srcId="{2EE09CBC-ADA9-472F-9B14-C08AA14E1938}" destId="{2298D2D9-F8F5-4E60-8C63-3244EA4AC252}" srcOrd="2" destOrd="0" presId="urn:microsoft.com/office/officeart/2009/3/layout/StepUpProcess"/>
    <dgm:cxn modelId="{ED0A517B-C189-472D-AC8C-79A924AD4159}" type="presParOf" srcId="{8DD4B3AE-4DCC-484F-905F-CE3E8347A63C}" destId="{F577E6B4-9487-4954-B485-7AC5E92E9CC9}" srcOrd="3" destOrd="0" presId="urn:microsoft.com/office/officeart/2009/3/layout/StepUpProcess"/>
    <dgm:cxn modelId="{B0BCC060-539F-44D2-AC40-7E0C4D2DB74E}" type="presParOf" srcId="{F577E6B4-9487-4954-B485-7AC5E92E9CC9}" destId="{08F294F0-4E93-4C33-B08B-C64DA5711422}" srcOrd="0" destOrd="0" presId="urn:microsoft.com/office/officeart/2009/3/layout/StepUpProcess"/>
    <dgm:cxn modelId="{1C02920B-171B-4CD4-AE97-47D369313BD5}" type="presParOf" srcId="{8DD4B3AE-4DCC-484F-905F-CE3E8347A63C}" destId="{2BD21DE7-FF6C-404D-873A-BC4F85B5BFB7}" srcOrd="4" destOrd="0" presId="urn:microsoft.com/office/officeart/2009/3/layout/StepUpProcess"/>
    <dgm:cxn modelId="{1DDA1FCA-9F99-406C-8C53-1993A23FAFF3}" type="presParOf" srcId="{2BD21DE7-FF6C-404D-873A-BC4F85B5BFB7}" destId="{6A62253A-419A-4780-974E-8DE2A38450D4}" srcOrd="0" destOrd="0" presId="urn:microsoft.com/office/officeart/2009/3/layout/StepUpProcess"/>
    <dgm:cxn modelId="{AB04E5EC-6807-47B6-B744-F395D5981575}" type="presParOf" srcId="{2BD21DE7-FF6C-404D-873A-BC4F85B5BFB7}" destId="{126426E4-227A-4C74-A208-F46FD56D086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077808A-EB63-470D-9B8E-EB2A05B81480}" type="doc">
      <dgm:prSet loTypeId="urn:microsoft.com/office/officeart/2005/8/layout/cycle3" loCatId="cycle" qsTypeId="urn:microsoft.com/office/officeart/2005/8/quickstyle/simple4" qsCatId="simple" csTypeId="urn:microsoft.com/office/officeart/2005/8/colors/colorful3" csCatId="colorful"/>
      <dgm:spPr/>
      <dgm:t>
        <a:bodyPr/>
        <a:lstStyle/>
        <a:p>
          <a:endParaRPr lang="es-MX"/>
        </a:p>
      </dgm:t>
    </dgm:pt>
    <dgm:pt modelId="{E86B4388-11E2-4534-8B0C-0401F92E1FB7}">
      <dgm:prSet/>
      <dgm:spPr/>
      <dgm:t>
        <a:bodyPr/>
        <a:lstStyle/>
        <a:p>
          <a:pPr rtl="0"/>
          <a:r>
            <a:rPr lang="es-MX" smtClean="0"/>
            <a:t>En la </a:t>
          </a:r>
          <a:r>
            <a:rPr lang="es-MX" b="1" smtClean="0"/>
            <a:t>Geografía Anglosajona</a:t>
          </a:r>
          <a:r>
            <a:rPr lang="es-MX" smtClean="0"/>
            <a:t>, el materialismo histórico se tornó la vía predilecta para vincular la forma espacial al proceso social, combinando la geografía humana con el análisis de clases y la descripción de efectos geográficos con la economía política Marxista. </a:t>
          </a:r>
          <a:endParaRPr lang="es-MX"/>
        </a:p>
      </dgm:t>
    </dgm:pt>
    <dgm:pt modelId="{D7486B6D-EC43-4979-B461-C5D531E96C4F}" type="parTrans" cxnId="{493A6966-F084-442E-8A75-0842E38730C5}">
      <dgm:prSet/>
      <dgm:spPr/>
      <dgm:t>
        <a:bodyPr/>
        <a:lstStyle/>
        <a:p>
          <a:endParaRPr lang="es-MX"/>
        </a:p>
      </dgm:t>
    </dgm:pt>
    <dgm:pt modelId="{BC98F5BA-A645-47EE-A5D3-4D9DE4692B71}" type="sibTrans" cxnId="{493A6966-F084-442E-8A75-0842E38730C5}">
      <dgm:prSet/>
      <dgm:spPr/>
      <dgm:t>
        <a:bodyPr/>
        <a:lstStyle/>
        <a:p>
          <a:endParaRPr lang="es-MX"/>
        </a:p>
      </dgm:t>
    </dgm:pt>
    <dgm:pt modelId="{9659E901-A07D-4FE9-A871-908ED9D61F26}">
      <dgm:prSet/>
      <dgm:spPr/>
      <dgm:t>
        <a:bodyPr/>
        <a:lstStyle/>
        <a:p>
          <a:pPr rtl="0"/>
          <a:r>
            <a:rPr lang="es-MX" smtClean="0"/>
            <a:t>Harvey considera a la ciudad como una condensación material e histórica de las relaciones entre clases sociales y de las prácticas de esas clases.</a:t>
          </a:r>
          <a:endParaRPr lang="es-MX"/>
        </a:p>
      </dgm:t>
    </dgm:pt>
    <dgm:pt modelId="{8B8C0C10-BC1E-4587-8153-8EDF2FD5E927}" type="parTrans" cxnId="{02DB3460-2DCB-4CB4-ABC6-3BE4D9EE438E}">
      <dgm:prSet/>
      <dgm:spPr/>
      <dgm:t>
        <a:bodyPr/>
        <a:lstStyle/>
        <a:p>
          <a:endParaRPr lang="es-MX"/>
        </a:p>
      </dgm:t>
    </dgm:pt>
    <dgm:pt modelId="{CF5253FE-8D3B-4324-9E47-520A920BBBA0}" type="sibTrans" cxnId="{02DB3460-2DCB-4CB4-ABC6-3BE4D9EE438E}">
      <dgm:prSet/>
      <dgm:spPr/>
      <dgm:t>
        <a:bodyPr/>
        <a:lstStyle/>
        <a:p>
          <a:endParaRPr lang="es-MX"/>
        </a:p>
      </dgm:t>
    </dgm:pt>
    <dgm:pt modelId="{D50EC429-C12C-44E5-9CA0-75F9B3281DDF}" type="pres">
      <dgm:prSet presAssocID="{E077808A-EB63-470D-9B8E-EB2A05B8148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E09C3D5-1CC1-4D30-99A1-045DCD0E08C6}" type="pres">
      <dgm:prSet presAssocID="{E077808A-EB63-470D-9B8E-EB2A05B81480}" presName="node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084535-57CC-49B8-A97D-1986CCB412D2}" type="pres">
      <dgm:prSet presAssocID="{E077808A-EB63-470D-9B8E-EB2A05B81480}" presName="sibTrans" presStyleLbl="bgShp" presStyleIdx="0" presStyleCnt="1"/>
      <dgm:spPr/>
      <dgm:t>
        <a:bodyPr/>
        <a:lstStyle/>
        <a:p>
          <a:endParaRPr lang="es-MX"/>
        </a:p>
      </dgm:t>
    </dgm:pt>
    <dgm:pt modelId="{57C421CB-F078-4EDC-8C05-BA537D5433BF}" type="pres">
      <dgm:prSet presAssocID="{E077808A-EB63-470D-9B8E-EB2A05B81480}" presName="node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E67EBD-AB28-4C37-A343-22FCECBA7B3C}" type="pres">
      <dgm:prSet presAssocID="{E077808A-EB63-470D-9B8E-EB2A05B81480}" presName="sp1" presStyleCnt="0"/>
      <dgm:spPr/>
    </dgm:pt>
    <dgm:pt modelId="{2F030284-FD3B-407F-9109-A8C969131B4A}" type="pres">
      <dgm:prSet presAssocID="{E077808A-EB63-470D-9B8E-EB2A05B81480}" presName="sp2" presStyleCnt="0"/>
      <dgm:spPr/>
    </dgm:pt>
  </dgm:ptLst>
  <dgm:cxnLst>
    <dgm:cxn modelId="{3A815CDB-9FEC-42CD-99A1-A4F2B2678172}" type="presOf" srcId="{BC98F5BA-A645-47EE-A5D3-4D9DE4692B71}" destId="{B0084535-57CC-49B8-A97D-1986CCB412D2}" srcOrd="0" destOrd="0" presId="urn:microsoft.com/office/officeart/2005/8/layout/cycle3"/>
    <dgm:cxn modelId="{ECA5A1E1-4472-44A0-8BB2-F98E491C5AFA}" type="presOf" srcId="{E86B4388-11E2-4534-8B0C-0401F92E1FB7}" destId="{0E09C3D5-1CC1-4D30-99A1-045DCD0E08C6}" srcOrd="0" destOrd="0" presId="urn:microsoft.com/office/officeart/2005/8/layout/cycle3"/>
    <dgm:cxn modelId="{B2DE5CD0-3D76-4233-A5BB-C9195931F7CF}" type="presOf" srcId="{9659E901-A07D-4FE9-A871-908ED9D61F26}" destId="{57C421CB-F078-4EDC-8C05-BA537D5433BF}" srcOrd="0" destOrd="0" presId="urn:microsoft.com/office/officeart/2005/8/layout/cycle3"/>
    <dgm:cxn modelId="{02DB3460-2DCB-4CB4-ABC6-3BE4D9EE438E}" srcId="{E077808A-EB63-470D-9B8E-EB2A05B81480}" destId="{9659E901-A07D-4FE9-A871-908ED9D61F26}" srcOrd="1" destOrd="0" parTransId="{8B8C0C10-BC1E-4587-8153-8EDF2FD5E927}" sibTransId="{CF5253FE-8D3B-4324-9E47-520A920BBBA0}"/>
    <dgm:cxn modelId="{493A6966-F084-442E-8A75-0842E38730C5}" srcId="{E077808A-EB63-470D-9B8E-EB2A05B81480}" destId="{E86B4388-11E2-4534-8B0C-0401F92E1FB7}" srcOrd="0" destOrd="0" parTransId="{D7486B6D-EC43-4979-B461-C5D531E96C4F}" sibTransId="{BC98F5BA-A645-47EE-A5D3-4D9DE4692B71}"/>
    <dgm:cxn modelId="{14940D32-D13F-4A6F-8DAC-D25BD8C273AF}" type="presOf" srcId="{E077808A-EB63-470D-9B8E-EB2A05B81480}" destId="{D50EC429-C12C-44E5-9CA0-75F9B3281DDF}" srcOrd="0" destOrd="0" presId="urn:microsoft.com/office/officeart/2005/8/layout/cycle3"/>
    <dgm:cxn modelId="{3D749D1A-6819-49FB-8121-5FDF9F7EE982}" type="presParOf" srcId="{D50EC429-C12C-44E5-9CA0-75F9B3281DDF}" destId="{0E09C3D5-1CC1-4D30-99A1-045DCD0E08C6}" srcOrd="0" destOrd="0" presId="urn:microsoft.com/office/officeart/2005/8/layout/cycle3"/>
    <dgm:cxn modelId="{38FD91D0-1832-493A-AA20-B2CBD548B3F1}" type="presParOf" srcId="{D50EC429-C12C-44E5-9CA0-75F9B3281DDF}" destId="{B0084535-57CC-49B8-A97D-1986CCB412D2}" srcOrd="1" destOrd="0" presId="urn:microsoft.com/office/officeart/2005/8/layout/cycle3"/>
    <dgm:cxn modelId="{E1E05123-7174-4912-82E5-2B8DDD839FB5}" type="presParOf" srcId="{D50EC429-C12C-44E5-9CA0-75F9B3281DDF}" destId="{57C421CB-F078-4EDC-8C05-BA537D5433BF}" srcOrd="2" destOrd="0" presId="urn:microsoft.com/office/officeart/2005/8/layout/cycle3"/>
    <dgm:cxn modelId="{941EEF27-BD88-487B-B60F-5037BCC61070}" type="presParOf" srcId="{D50EC429-C12C-44E5-9CA0-75F9B3281DDF}" destId="{3AE67EBD-AB28-4C37-A343-22FCECBA7B3C}" srcOrd="3" destOrd="0" presId="urn:microsoft.com/office/officeart/2005/8/layout/cycle3"/>
    <dgm:cxn modelId="{D7E9B974-F6E4-44A9-AB52-FF129FE2EDD4}" type="presParOf" srcId="{D50EC429-C12C-44E5-9CA0-75F9B3281DDF}" destId="{2F030284-FD3B-407F-9109-A8C969131B4A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DD94F07-85C6-440A-8971-2CE4A06BB977}" type="doc">
      <dgm:prSet loTypeId="urn:microsoft.com/office/officeart/2005/8/layout/target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71F0CCD4-42F7-49B9-8073-CDED0323E9F5}">
      <dgm:prSet/>
      <dgm:spPr/>
      <dgm:t>
        <a:bodyPr/>
        <a:lstStyle/>
        <a:p>
          <a:pPr rtl="0"/>
          <a:endParaRPr lang="es-MX" dirty="0"/>
        </a:p>
      </dgm:t>
    </dgm:pt>
    <dgm:pt modelId="{CFEC530A-8786-4D41-B2B2-E5A46EF23704}" type="parTrans" cxnId="{16E134DC-D0AF-41AC-B639-FD955471A50B}">
      <dgm:prSet/>
      <dgm:spPr/>
      <dgm:t>
        <a:bodyPr/>
        <a:lstStyle/>
        <a:p>
          <a:endParaRPr lang="es-MX"/>
        </a:p>
      </dgm:t>
    </dgm:pt>
    <dgm:pt modelId="{BB162395-E6DD-49F9-8E2A-8A952665FD2E}" type="sibTrans" cxnId="{16E134DC-D0AF-41AC-B639-FD955471A50B}">
      <dgm:prSet/>
      <dgm:spPr/>
      <dgm:t>
        <a:bodyPr/>
        <a:lstStyle/>
        <a:p>
          <a:endParaRPr lang="es-MX"/>
        </a:p>
      </dgm:t>
    </dgm:pt>
    <dgm:pt modelId="{9E412EC6-D237-4BE1-892C-73E4E9E36C08}">
      <dgm:prSet custT="1"/>
      <dgm:spPr/>
      <dgm:t>
        <a:bodyPr/>
        <a:lstStyle/>
        <a:p>
          <a:pPr rtl="0"/>
          <a:r>
            <a:rPr lang="es-MX" sz="1400" dirty="0" smtClean="0"/>
            <a:t>Surge y se propaga una nueva perspectiva desde donde abordar la cuestión urbano-territorial</a:t>
          </a:r>
          <a:endParaRPr lang="es-MX" sz="1400" dirty="0"/>
        </a:p>
      </dgm:t>
    </dgm:pt>
    <dgm:pt modelId="{3D550CB4-72B4-40A9-A80E-BECBC3868A51}" type="parTrans" cxnId="{DDCCD1EA-69B2-4E39-BE51-B53BA1E1E3B4}">
      <dgm:prSet/>
      <dgm:spPr/>
      <dgm:t>
        <a:bodyPr/>
        <a:lstStyle/>
        <a:p>
          <a:endParaRPr lang="es-MX"/>
        </a:p>
      </dgm:t>
    </dgm:pt>
    <dgm:pt modelId="{9A63E083-E425-4704-985B-16934C0C1B41}" type="sibTrans" cxnId="{DDCCD1EA-69B2-4E39-BE51-B53BA1E1E3B4}">
      <dgm:prSet/>
      <dgm:spPr/>
      <dgm:t>
        <a:bodyPr/>
        <a:lstStyle/>
        <a:p>
          <a:endParaRPr lang="es-MX"/>
        </a:p>
      </dgm:t>
    </dgm:pt>
    <dgm:pt modelId="{57EF7C56-FBB4-4455-A7EE-7347EAE5B2E8}">
      <dgm:prSet custT="1"/>
      <dgm:spPr/>
      <dgm:t>
        <a:bodyPr/>
        <a:lstStyle/>
        <a:p>
          <a:pPr rtl="0"/>
          <a:r>
            <a:rPr lang="es-MX" sz="1200" dirty="0" smtClean="0"/>
            <a:t>Las estructuras de las ciudades y regiones estarían condicionadas por la innovación tecnológica y la informática aplicada, tanto a la producción de bienes y servicios como a la gestión. </a:t>
          </a:r>
          <a:endParaRPr lang="es-MX" sz="1200" dirty="0"/>
        </a:p>
      </dgm:t>
    </dgm:pt>
    <dgm:pt modelId="{F95F9AC7-EBC0-45CF-85D8-3E3A50F8A963}" type="parTrans" cxnId="{4339334D-7131-4CCB-AA8E-7E0F5AA1EDB8}">
      <dgm:prSet/>
      <dgm:spPr/>
      <dgm:t>
        <a:bodyPr/>
        <a:lstStyle/>
        <a:p>
          <a:endParaRPr lang="es-MX"/>
        </a:p>
      </dgm:t>
    </dgm:pt>
    <dgm:pt modelId="{5B619377-4750-4181-A271-A3A44AB58DD0}" type="sibTrans" cxnId="{4339334D-7131-4CCB-AA8E-7E0F5AA1EDB8}">
      <dgm:prSet/>
      <dgm:spPr/>
      <dgm:t>
        <a:bodyPr/>
        <a:lstStyle/>
        <a:p>
          <a:endParaRPr lang="es-MX"/>
        </a:p>
      </dgm:t>
    </dgm:pt>
    <dgm:pt modelId="{592EFF35-F7D7-4DE6-A6D0-34B04678CE51}">
      <dgm:prSet custT="1"/>
      <dgm:spPr/>
      <dgm:t>
        <a:bodyPr/>
        <a:lstStyle/>
        <a:p>
          <a:pPr rtl="0"/>
          <a:r>
            <a:rPr lang="es-MX" sz="1200" dirty="0" smtClean="0"/>
            <a:t>Evaluación de impacto ambiental. Por otro lado, el soporte jurídico administrativo se divide en soporte legal de la Organización   	administrativa,  conformado por órganos federales de apoyo</a:t>
          </a:r>
          <a:endParaRPr lang="es-MX" sz="1200" dirty="0"/>
        </a:p>
      </dgm:t>
    </dgm:pt>
    <dgm:pt modelId="{9AE47378-6211-4BA9-A0C1-E71DFC46CAF7}" type="parTrans" cxnId="{90034CA4-CB38-4ABD-B181-8CDC32C4C19B}">
      <dgm:prSet/>
      <dgm:spPr/>
      <dgm:t>
        <a:bodyPr/>
        <a:lstStyle/>
        <a:p>
          <a:endParaRPr lang="es-MX"/>
        </a:p>
      </dgm:t>
    </dgm:pt>
    <dgm:pt modelId="{CB272DCB-767B-4D50-A1F8-C8039C36842E}" type="sibTrans" cxnId="{90034CA4-CB38-4ABD-B181-8CDC32C4C19B}">
      <dgm:prSet/>
      <dgm:spPr/>
      <dgm:t>
        <a:bodyPr/>
        <a:lstStyle/>
        <a:p>
          <a:endParaRPr lang="es-MX"/>
        </a:p>
      </dgm:t>
    </dgm:pt>
    <dgm:pt modelId="{07ACB3C4-AF20-488E-AF35-9A5991E66063}">
      <dgm:prSet custT="1"/>
      <dgm:spPr/>
      <dgm:t>
        <a:bodyPr/>
        <a:lstStyle/>
        <a:p>
          <a:pPr rtl="0"/>
          <a:r>
            <a:rPr lang="es-MX" sz="1200" dirty="0" smtClean="0"/>
            <a:t>Evaluación de impacto ambiental. Por otro lado, el soporte jurídico administrativo se divide en soporte legal de la Organización   	administrativa,  conformado por órganos federales de apoyo</a:t>
          </a:r>
          <a:endParaRPr lang="es-MX" sz="1200" dirty="0"/>
        </a:p>
      </dgm:t>
    </dgm:pt>
    <dgm:pt modelId="{939C50E9-EB43-4A96-8177-2FA6DE49DB32}" type="parTrans" cxnId="{3583893D-B0AC-42B9-9343-49183DC9ECC6}">
      <dgm:prSet/>
      <dgm:spPr/>
      <dgm:t>
        <a:bodyPr/>
        <a:lstStyle/>
        <a:p>
          <a:endParaRPr lang="es-MX"/>
        </a:p>
      </dgm:t>
    </dgm:pt>
    <dgm:pt modelId="{DA5DC9CF-6B99-48AC-BA35-1F57C68CB933}" type="sibTrans" cxnId="{3583893D-B0AC-42B9-9343-49183DC9ECC6}">
      <dgm:prSet/>
      <dgm:spPr/>
      <dgm:t>
        <a:bodyPr/>
        <a:lstStyle/>
        <a:p>
          <a:endParaRPr lang="es-MX"/>
        </a:p>
      </dgm:t>
    </dgm:pt>
    <dgm:pt modelId="{28FB4769-01F1-4B45-BCAB-F9076E5D31AE}">
      <dgm:prSet custT="1"/>
      <dgm:spPr/>
      <dgm:t>
        <a:bodyPr/>
        <a:lstStyle/>
        <a:p>
          <a:pPr rtl="0"/>
          <a:r>
            <a:rPr lang="es-MX" sz="1400" dirty="0" smtClean="0"/>
            <a:t>Ese proceso conllevaría la configuración de nuevos escenarios y formas espaciales</a:t>
          </a:r>
          <a:endParaRPr lang="es-MX" sz="1400" dirty="0"/>
        </a:p>
      </dgm:t>
    </dgm:pt>
    <dgm:pt modelId="{05D3CECB-5DE8-49CD-A9BC-BE473C2242F8}" type="parTrans" cxnId="{C8E841A9-BC2B-4F10-9CC1-A9FE9E41C5EC}">
      <dgm:prSet/>
      <dgm:spPr/>
      <dgm:t>
        <a:bodyPr/>
        <a:lstStyle/>
        <a:p>
          <a:endParaRPr lang="es-MX"/>
        </a:p>
      </dgm:t>
    </dgm:pt>
    <dgm:pt modelId="{43527EFA-A393-4907-8CAB-E3C4979DB0D4}" type="sibTrans" cxnId="{C8E841A9-BC2B-4F10-9CC1-A9FE9E41C5EC}">
      <dgm:prSet/>
      <dgm:spPr/>
      <dgm:t>
        <a:bodyPr/>
        <a:lstStyle/>
        <a:p>
          <a:endParaRPr lang="es-MX"/>
        </a:p>
      </dgm:t>
    </dgm:pt>
    <dgm:pt modelId="{12D758BB-6725-42B3-ACE6-03D747E69D21}">
      <dgm:prSet custT="1"/>
      <dgm:spPr/>
      <dgm:t>
        <a:bodyPr/>
        <a:lstStyle/>
        <a:p>
          <a:pPr rtl="0"/>
          <a:r>
            <a:rPr lang="es-MX" sz="1400" i="1" dirty="0" smtClean="0"/>
            <a:t>La formas están constituidas por redes materiales y virtuales que diluirían aún más los límites urbanos. (</a:t>
          </a:r>
          <a:r>
            <a:rPr lang="es-MX" sz="1400" i="1" dirty="0" err="1" smtClean="0"/>
            <a:t>tecnópolis</a:t>
          </a:r>
          <a:r>
            <a:rPr lang="es-MX" sz="1400" i="1" dirty="0" smtClean="0"/>
            <a:t>, </a:t>
          </a:r>
          <a:r>
            <a:rPr lang="es-MX" sz="1400" i="1" dirty="0" err="1" smtClean="0"/>
            <a:t>telépolis</a:t>
          </a:r>
          <a:r>
            <a:rPr lang="es-MX" sz="1400" i="1" dirty="0" smtClean="0"/>
            <a:t>, ciudad mediática, etc.)- </a:t>
          </a:r>
          <a:endParaRPr lang="es-MX" sz="1400" dirty="0"/>
        </a:p>
      </dgm:t>
    </dgm:pt>
    <dgm:pt modelId="{D3B557DB-2C5D-4E4B-B24A-079BAE563839}" type="parTrans" cxnId="{29783DDA-40FD-4EEC-BC58-09DCCAC074B2}">
      <dgm:prSet/>
      <dgm:spPr/>
      <dgm:t>
        <a:bodyPr/>
        <a:lstStyle/>
        <a:p>
          <a:endParaRPr lang="es-MX"/>
        </a:p>
      </dgm:t>
    </dgm:pt>
    <dgm:pt modelId="{C09E34CC-D0BD-4F8D-B996-0BA7A734B247}" type="sibTrans" cxnId="{29783DDA-40FD-4EEC-BC58-09DCCAC074B2}">
      <dgm:prSet/>
      <dgm:spPr/>
      <dgm:t>
        <a:bodyPr/>
        <a:lstStyle/>
        <a:p>
          <a:endParaRPr lang="es-MX"/>
        </a:p>
      </dgm:t>
    </dgm:pt>
    <dgm:pt modelId="{55ABD02A-3043-4203-9A18-792C039D5F7A}" type="pres">
      <dgm:prSet presAssocID="{6DD94F07-85C6-440A-8971-2CE4A06BB97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4D2EE98-65BB-48D3-8E2B-3DB5A11414C1}" type="pres">
      <dgm:prSet presAssocID="{71F0CCD4-42F7-49B9-8073-CDED0323E9F5}" presName="circle1" presStyleLbl="node1" presStyleIdx="0" presStyleCnt="7"/>
      <dgm:spPr/>
    </dgm:pt>
    <dgm:pt modelId="{8A006317-450E-4D72-B9DF-A59A7FC1101C}" type="pres">
      <dgm:prSet presAssocID="{71F0CCD4-42F7-49B9-8073-CDED0323E9F5}" presName="space" presStyleCnt="0"/>
      <dgm:spPr/>
    </dgm:pt>
    <dgm:pt modelId="{5B722A08-60A7-4B68-8766-51B1C28C9672}" type="pres">
      <dgm:prSet presAssocID="{71F0CCD4-42F7-49B9-8073-CDED0323E9F5}" presName="rect1" presStyleLbl="alignAcc1" presStyleIdx="0" presStyleCnt="7"/>
      <dgm:spPr/>
      <dgm:t>
        <a:bodyPr/>
        <a:lstStyle/>
        <a:p>
          <a:endParaRPr lang="es-MX"/>
        </a:p>
      </dgm:t>
    </dgm:pt>
    <dgm:pt modelId="{B5E7A9AF-804B-42B0-88DC-8022B23B8653}" type="pres">
      <dgm:prSet presAssocID="{9E412EC6-D237-4BE1-892C-73E4E9E36C08}" presName="vertSpace2" presStyleLbl="node1" presStyleIdx="0" presStyleCnt="7"/>
      <dgm:spPr/>
    </dgm:pt>
    <dgm:pt modelId="{F829D8EC-B924-4535-850A-F7E615FFD666}" type="pres">
      <dgm:prSet presAssocID="{9E412EC6-D237-4BE1-892C-73E4E9E36C08}" presName="circle2" presStyleLbl="node1" presStyleIdx="1" presStyleCnt="7"/>
      <dgm:spPr/>
    </dgm:pt>
    <dgm:pt modelId="{C3D4365D-4FBE-4FF2-A46F-22FEDA69F935}" type="pres">
      <dgm:prSet presAssocID="{9E412EC6-D237-4BE1-892C-73E4E9E36C08}" presName="rect2" presStyleLbl="alignAcc1" presStyleIdx="1" presStyleCnt="7"/>
      <dgm:spPr/>
      <dgm:t>
        <a:bodyPr/>
        <a:lstStyle/>
        <a:p>
          <a:endParaRPr lang="es-MX"/>
        </a:p>
      </dgm:t>
    </dgm:pt>
    <dgm:pt modelId="{3640D3BF-40E5-45FD-82A8-332E62C4E6EE}" type="pres">
      <dgm:prSet presAssocID="{57EF7C56-FBB4-4455-A7EE-7347EAE5B2E8}" presName="vertSpace3" presStyleLbl="node1" presStyleIdx="1" presStyleCnt="7"/>
      <dgm:spPr/>
    </dgm:pt>
    <dgm:pt modelId="{7F91565A-1D87-44F2-98BB-C3FF5C151B6D}" type="pres">
      <dgm:prSet presAssocID="{57EF7C56-FBB4-4455-A7EE-7347EAE5B2E8}" presName="circle3" presStyleLbl="node1" presStyleIdx="2" presStyleCnt="7"/>
      <dgm:spPr/>
    </dgm:pt>
    <dgm:pt modelId="{35BFC631-F5BC-45B7-AE39-D7D88664316E}" type="pres">
      <dgm:prSet presAssocID="{57EF7C56-FBB4-4455-A7EE-7347EAE5B2E8}" presName="rect3" presStyleLbl="alignAcc1" presStyleIdx="2" presStyleCnt="7"/>
      <dgm:spPr/>
      <dgm:t>
        <a:bodyPr/>
        <a:lstStyle/>
        <a:p>
          <a:endParaRPr lang="es-MX"/>
        </a:p>
      </dgm:t>
    </dgm:pt>
    <dgm:pt modelId="{B2EE965C-CAB9-44C4-903B-15F37B849E29}" type="pres">
      <dgm:prSet presAssocID="{28FB4769-01F1-4B45-BCAB-F9076E5D31AE}" presName="vertSpace4" presStyleLbl="node1" presStyleIdx="2" presStyleCnt="7"/>
      <dgm:spPr/>
    </dgm:pt>
    <dgm:pt modelId="{251DD7A5-00E6-47CA-9A25-D5D436F4957F}" type="pres">
      <dgm:prSet presAssocID="{28FB4769-01F1-4B45-BCAB-F9076E5D31AE}" presName="circle4" presStyleLbl="node1" presStyleIdx="3" presStyleCnt="7"/>
      <dgm:spPr/>
    </dgm:pt>
    <dgm:pt modelId="{F7293160-12A6-423E-87C8-A03D6F26F4DC}" type="pres">
      <dgm:prSet presAssocID="{28FB4769-01F1-4B45-BCAB-F9076E5D31AE}" presName="rect4" presStyleLbl="alignAcc1" presStyleIdx="3" presStyleCnt="7"/>
      <dgm:spPr/>
      <dgm:t>
        <a:bodyPr/>
        <a:lstStyle/>
        <a:p>
          <a:endParaRPr lang="es-MX"/>
        </a:p>
      </dgm:t>
    </dgm:pt>
    <dgm:pt modelId="{C71F831F-2B84-46B2-8154-CB6D7849643B}" type="pres">
      <dgm:prSet presAssocID="{12D758BB-6725-42B3-ACE6-03D747E69D21}" presName="vertSpace5" presStyleLbl="node1" presStyleIdx="3" presStyleCnt="7"/>
      <dgm:spPr/>
    </dgm:pt>
    <dgm:pt modelId="{0F2E69A5-5843-421A-8BEF-55F654088440}" type="pres">
      <dgm:prSet presAssocID="{12D758BB-6725-42B3-ACE6-03D747E69D21}" presName="circle5" presStyleLbl="node1" presStyleIdx="4" presStyleCnt="7"/>
      <dgm:spPr/>
    </dgm:pt>
    <dgm:pt modelId="{8847B41B-E3EF-4C1D-BDBC-D50379622EF9}" type="pres">
      <dgm:prSet presAssocID="{12D758BB-6725-42B3-ACE6-03D747E69D21}" presName="rect5" presStyleLbl="alignAcc1" presStyleIdx="4" presStyleCnt="7"/>
      <dgm:spPr/>
      <dgm:t>
        <a:bodyPr/>
        <a:lstStyle/>
        <a:p>
          <a:endParaRPr lang="es-MX"/>
        </a:p>
      </dgm:t>
    </dgm:pt>
    <dgm:pt modelId="{8C7DAFFE-4757-4D9D-B74B-A10CEC9E323E}" type="pres">
      <dgm:prSet presAssocID="{07ACB3C4-AF20-488E-AF35-9A5991E66063}" presName="vertSpace6" presStyleLbl="node1" presStyleIdx="4" presStyleCnt="7"/>
      <dgm:spPr/>
    </dgm:pt>
    <dgm:pt modelId="{5D9A7BE9-E5FB-4A85-9EFA-CC1C905C7AC9}" type="pres">
      <dgm:prSet presAssocID="{07ACB3C4-AF20-488E-AF35-9A5991E66063}" presName="circle6" presStyleLbl="node1" presStyleIdx="5" presStyleCnt="7"/>
      <dgm:spPr/>
    </dgm:pt>
    <dgm:pt modelId="{3C1CBF44-0E16-474F-80BE-A81F3013304B}" type="pres">
      <dgm:prSet presAssocID="{07ACB3C4-AF20-488E-AF35-9A5991E66063}" presName="rect6" presStyleLbl="alignAcc1" presStyleIdx="5" presStyleCnt="7"/>
      <dgm:spPr/>
      <dgm:t>
        <a:bodyPr/>
        <a:lstStyle/>
        <a:p>
          <a:endParaRPr lang="es-MX"/>
        </a:p>
      </dgm:t>
    </dgm:pt>
    <dgm:pt modelId="{FCB357F7-89A4-407E-A46F-98B41CFF986A}" type="pres">
      <dgm:prSet presAssocID="{592EFF35-F7D7-4DE6-A6D0-34B04678CE51}" presName="vertSpace7" presStyleLbl="node1" presStyleIdx="5" presStyleCnt="7"/>
      <dgm:spPr/>
    </dgm:pt>
    <dgm:pt modelId="{DFACDD0E-4CF0-4488-8B86-6EB6650AA684}" type="pres">
      <dgm:prSet presAssocID="{592EFF35-F7D7-4DE6-A6D0-34B04678CE51}" presName="circle7" presStyleLbl="node1" presStyleIdx="6" presStyleCnt="7"/>
      <dgm:spPr/>
    </dgm:pt>
    <dgm:pt modelId="{816B99C4-DD28-445F-9353-9B5F981CDE39}" type="pres">
      <dgm:prSet presAssocID="{592EFF35-F7D7-4DE6-A6D0-34B04678CE51}" presName="rect7" presStyleLbl="alignAcc1" presStyleIdx="6" presStyleCnt="7"/>
      <dgm:spPr/>
      <dgm:t>
        <a:bodyPr/>
        <a:lstStyle/>
        <a:p>
          <a:endParaRPr lang="es-MX"/>
        </a:p>
      </dgm:t>
    </dgm:pt>
    <dgm:pt modelId="{3617EE1A-ADE3-447C-B88A-C1F533995D5B}" type="pres">
      <dgm:prSet presAssocID="{71F0CCD4-42F7-49B9-8073-CDED0323E9F5}" presName="rect1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235DA2-FE85-4532-822C-ADBD78DE9149}" type="pres">
      <dgm:prSet presAssocID="{9E412EC6-D237-4BE1-892C-73E4E9E36C08}" presName="rect2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07F9AA-57BA-4955-BDDC-A576489F4A68}" type="pres">
      <dgm:prSet presAssocID="{57EF7C56-FBB4-4455-A7EE-7347EAE5B2E8}" presName="rect3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310E9A-C72E-414E-86DE-F5B5EC7574DC}" type="pres">
      <dgm:prSet presAssocID="{28FB4769-01F1-4B45-BCAB-F9076E5D31AE}" presName="rect4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2C4092-5424-407A-BB2A-28BCA66D9A9A}" type="pres">
      <dgm:prSet presAssocID="{12D758BB-6725-42B3-ACE6-03D747E69D21}" presName="rect5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6B847D-AE02-4B20-88CE-37E18E82DF52}" type="pres">
      <dgm:prSet presAssocID="{07ACB3C4-AF20-488E-AF35-9A5991E66063}" presName="rect6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15303D-56F1-4F4B-B5BE-C001275A656D}" type="pres">
      <dgm:prSet presAssocID="{592EFF35-F7D7-4DE6-A6D0-34B04678CE51}" presName="rect7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DCCD1EA-69B2-4E39-BE51-B53BA1E1E3B4}" srcId="{6DD94F07-85C6-440A-8971-2CE4A06BB977}" destId="{9E412EC6-D237-4BE1-892C-73E4E9E36C08}" srcOrd="1" destOrd="0" parTransId="{3D550CB4-72B4-40A9-A80E-BECBC3868A51}" sibTransId="{9A63E083-E425-4704-985B-16934C0C1B41}"/>
    <dgm:cxn modelId="{4E32A3B0-6A1D-4D0C-B239-80F5C3C3FEAB}" type="presOf" srcId="{57EF7C56-FBB4-4455-A7EE-7347EAE5B2E8}" destId="{35BFC631-F5BC-45B7-AE39-D7D88664316E}" srcOrd="0" destOrd="0" presId="urn:microsoft.com/office/officeart/2005/8/layout/target3"/>
    <dgm:cxn modelId="{16E134DC-D0AF-41AC-B639-FD955471A50B}" srcId="{6DD94F07-85C6-440A-8971-2CE4A06BB977}" destId="{71F0CCD4-42F7-49B9-8073-CDED0323E9F5}" srcOrd="0" destOrd="0" parTransId="{CFEC530A-8786-4D41-B2B2-E5A46EF23704}" sibTransId="{BB162395-E6DD-49F9-8E2A-8A952665FD2E}"/>
    <dgm:cxn modelId="{90034CA4-CB38-4ABD-B181-8CDC32C4C19B}" srcId="{6DD94F07-85C6-440A-8971-2CE4A06BB977}" destId="{592EFF35-F7D7-4DE6-A6D0-34B04678CE51}" srcOrd="6" destOrd="0" parTransId="{9AE47378-6211-4BA9-A0C1-E71DFC46CAF7}" sibTransId="{CB272DCB-767B-4D50-A1F8-C8039C36842E}"/>
    <dgm:cxn modelId="{4339334D-7131-4CCB-AA8E-7E0F5AA1EDB8}" srcId="{6DD94F07-85C6-440A-8971-2CE4A06BB977}" destId="{57EF7C56-FBB4-4455-A7EE-7347EAE5B2E8}" srcOrd="2" destOrd="0" parTransId="{F95F9AC7-EBC0-45CF-85D8-3E3A50F8A963}" sibTransId="{5B619377-4750-4181-A271-A3A44AB58DD0}"/>
    <dgm:cxn modelId="{0B76C088-D6A9-49E6-A508-6FA47475EE33}" type="presOf" srcId="{9E412EC6-D237-4BE1-892C-73E4E9E36C08}" destId="{C3D4365D-4FBE-4FF2-A46F-22FEDA69F935}" srcOrd="0" destOrd="0" presId="urn:microsoft.com/office/officeart/2005/8/layout/target3"/>
    <dgm:cxn modelId="{6F691831-CD8F-4739-881C-D8C407CE3C0B}" type="presOf" srcId="{71F0CCD4-42F7-49B9-8073-CDED0323E9F5}" destId="{5B722A08-60A7-4B68-8766-51B1C28C9672}" srcOrd="0" destOrd="0" presId="urn:microsoft.com/office/officeart/2005/8/layout/target3"/>
    <dgm:cxn modelId="{7A98FEF7-C9D2-4735-A455-12D69E311743}" type="presOf" srcId="{71F0CCD4-42F7-49B9-8073-CDED0323E9F5}" destId="{3617EE1A-ADE3-447C-B88A-C1F533995D5B}" srcOrd="1" destOrd="0" presId="urn:microsoft.com/office/officeart/2005/8/layout/target3"/>
    <dgm:cxn modelId="{B43E00C3-A1AD-4AFB-8AC5-AE2403CB2E77}" type="presOf" srcId="{12D758BB-6725-42B3-ACE6-03D747E69D21}" destId="{8847B41B-E3EF-4C1D-BDBC-D50379622EF9}" srcOrd="0" destOrd="0" presId="urn:microsoft.com/office/officeart/2005/8/layout/target3"/>
    <dgm:cxn modelId="{29783DDA-40FD-4EEC-BC58-09DCCAC074B2}" srcId="{6DD94F07-85C6-440A-8971-2CE4A06BB977}" destId="{12D758BB-6725-42B3-ACE6-03D747E69D21}" srcOrd="4" destOrd="0" parTransId="{D3B557DB-2C5D-4E4B-B24A-079BAE563839}" sibTransId="{C09E34CC-D0BD-4F8D-B996-0BA7A734B247}"/>
    <dgm:cxn modelId="{A464235A-1D69-42BF-8E81-C8EB8BC3D125}" type="presOf" srcId="{07ACB3C4-AF20-488E-AF35-9A5991E66063}" destId="{3C1CBF44-0E16-474F-80BE-A81F3013304B}" srcOrd="0" destOrd="0" presId="urn:microsoft.com/office/officeart/2005/8/layout/target3"/>
    <dgm:cxn modelId="{3583893D-B0AC-42B9-9343-49183DC9ECC6}" srcId="{6DD94F07-85C6-440A-8971-2CE4A06BB977}" destId="{07ACB3C4-AF20-488E-AF35-9A5991E66063}" srcOrd="5" destOrd="0" parTransId="{939C50E9-EB43-4A96-8177-2FA6DE49DB32}" sibTransId="{DA5DC9CF-6B99-48AC-BA35-1F57C68CB933}"/>
    <dgm:cxn modelId="{D8867579-B597-44DD-85DE-93446CBFBC14}" type="presOf" srcId="{9E412EC6-D237-4BE1-892C-73E4E9E36C08}" destId="{CE235DA2-FE85-4532-822C-ADBD78DE9149}" srcOrd="1" destOrd="0" presId="urn:microsoft.com/office/officeart/2005/8/layout/target3"/>
    <dgm:cxn modelId="{FD62CE0A-0798-44ED-8B99-A6149A56EAD3}" type="presOf" srcId="{12D758BB-6725-42B3-ACE6-03D747E69D21}" destId="{DA2C4092-5424-407A-BB2A-28BCA66D9A9A}" srcOrd="1" destOrd="0" presId="urn:microsoft.com/office/officeart/2005/8/layout/target3"/>
    <dgm:cxn modelId="{56DD2EEB-D220-4E99-B820-F3DC385BDC8E}" type="presOf" srcId="{28FB4769-01F1-4B45-BCAB-F9076E5D31AE}" destId="{F7293160-12A6-423E-87C8-A03D6F26F4DC}" srcOrd="0" destOrd="0" presId="urn:microsoft.com/office/officeart/2005/8/layout/target3"/>
    <dgm:cxn modelId="{2D80434A-6434-4C50-ACC3-9837C40393DA}" type="presOf" srcId="{07ACB3C4-AF20-488E-AF35-9A5991E66063}" destId="{636B847D-AE02-4B20-88CE-37E18E82DF52}" srcOrd="1" destOrd="0" presId="urn:microsoft.com/office/officeart/2005/8/layout/target3"/>
    <dgm:cxn modelId="{E7CD93F4-7BE3-4FD7-BC22-17E2A0027AD2}" type="presOf" srcId="{57EF7C56-FBB4-4455-A7EE-7347EAE5B2E8}" destId="{0507F9AA-57BA-4955-BDDC-A576489F4A68}" srcOrd="1" destOrd="0" presId="urn:microsoft.com/office/officeart/2005/8/layout/target3"/>
    <dgm:cxn modelId="{DAF42F46-6717-46DD-B2D0-3ABC419EB761}" type="presOf" srcId="{6DD94F07-85C6-440A-8971-2CE4A06BB977}" destId="{55ABD02A-3043-4203-9A18-792C039D5F7A}" srcOrd="0" destOrd="0" presId="urn:microsoft.com/office/officeart/2005/8/layout/target3"/>
    <dgm:cxn modelId="{8EDA43DC-82D2-49CD-AC25-6D790A2ED88C}" type="presOf" srcId="{592EFF35-F7D7-4DE6-A6D0-34B04678CE51}" destId="{B415303D-56F1-4F4B-B5BE-C001275A656D}" srcOrd="1" destOrd="0" presId="urn:microsoft.com/office/officeart/2005/8/layout/target3"/>
    <dgm:cxn modelId="{C8E841A9-BC2B-4F10-9CC1-A9FE9E41C5EC}" srcId="{6DD94F07-85C6-440A-8971-2CE4A06BB977}" destId="{28FB4769-01F1-4B45-BCAB-F9076E5D31AE}" srcOrd="3" destOrd="0" parTransId="{05D3CECB-5DE8-49CD-A9BC-BE473C2242F8}" sibTransId="{43527EFA-A393-4907-8CAB-E3C4979DB0D4}"/>
    <dgm:cxn modelId="{E939DB2B-AF76-4AAA-9018-B6F713B167E0}" type="presOf" srcId="{28FB4769-01F1-4B45-BCAB-F9076E5D31AE}" destId="{B6310E9A-C72E-414E-86DE-F5B5EC7574DC}" srcOrd="1" destOrd="0" presId="urn:microsoft.com/office/officeart/2005/8/layout/target3"/>
    <dgm:cxn modelId="{A201D21E-A9FF-4E47-8C21-E996D0EDA274}" type="presOf" srcId="{592EFF35-F7D7-4DE6-A6D0-34B04678CE51}" destId="{816B99C4-DD28-445F-9353-9B5F981CDE39}" srcOrd="0" destOrd="0" presId="urn:microsoft.com/office/officeart/2005/8/layout/target3"/>
    <dgm:cxn modelId="{6044DA5C-E648-47EF-8419-0A6DC17C756F}" type="presParOf" srcId="{55ABD02A-3043-4203-9A18-792C039D5F7A}" destId="{24D2EE98-65BB-48D3-8E2B-3DB5A11414C1}" srcOrd="0" destOrd="0" presId="urn:microsoft.com/office/officeart/2005/8/layout/target3"/>
    <dgm:cxn modelId="{593DF87F-759C-4AC7-B4E3-98FEA822CEAF}" type="presParOf" srcId="{55ABD02A-3043-4203-9A18-792C039D5F7A}" destId="{8A006317-450E-4D72-B9DF-A59A7FC1101C}" srcOrd="1" destOrd="0" presId="urn:microsoft.com/office/officeart/2005/8/layout/target3"/>
    <dgm:cxn modelId="{263A8094-6581-4EE0-B817-C58571B460BC}" type="presParOf" srcId="{55ABD02A-3043-4203-9A18-792C039D5F7A}" destId="{5B722A08-60A7-4B68-8766-51B1C28C9672}" srcOrd="2" destOrd="0" presId="urn:microsoft.com/office/officeart/2005/8/layout/target3"/>
    <dgm:cxn modelId="{ADCD6B94-27D8-405E-8104-931FACC4DA56}" type="presParOf" srcId="{55ABD02A-3043-4203-9A18-792C039D5F7A}" destId="{B5E7A9AF-804B-42B0-88DC-8022B23B8653}" srcOrd="3" destOrd="0" presId="urn:microsoft.com/office/officeart/2005/8/layout/target3"/>
    <dgm:cxn modelId="{724AE43F-B869-49F9-B445-7A7B3465315D}" type="presParOf" srcId="{55ABD02A-3043-4203-9A18-792C039D5F7A}" destId="{F829D8EC-B924-4535-850A-F7E615FFD666}" srcOrd="4" destOrd="0" presId="urn:microsoft.com/office/officeart/2005/8/layout/target3"/>
    <dgm:cxn modelId="{F53FC984-CC07-41A7-90F3-98BBE12AFFD5}" type="presParOf" srcId="{55ABD02A-3043-4203-9A18-792C039D5F7A}" destId="{C3D4365D-4FBE-4FF2-A46F-22FEDA69F935}" srcOrd="5" destOrd="0" presId="urn:microsoft.com/office/officeart/2005/8/layout/target3"/>
    <dgm:cxn modelId="{77C7861E-223B-47CF-8F78-78E9CB34F413}" type="presParOf" srcId="{55ABD02A-3043-4203-9A18-792C039D5F7A}" destId="{3640D3BF-40E5-45FD-82A8-332E62C4E6EE}" srcOrd="6" destOrd="0" presId="urn:microsoft.com/office/officeart/2005/8/layout/target3"/>
    <dgm:cxn modelId="{D78BC28A-1F7D-454E-BF92-AF25F0382B73}" type="presParOf" srcId="{55ABD02A-3043-4203-9A18-792C039D5F7A}" destId="{7F91565A-1D87-44F2-98BB-C3FF5C151B6D}" srcOrd="7" destOrd="0" presId="urn:microsoft.com/office/officeart/2005/8/layout/target3"/>
    <dgm:cxn modelId="{5E03190F-3624-422F-9C39-AF05F5D47E49}" type="presParOf" srcId="{55ABD02A-3043-4203-9A18-792C039D5F7A}" destId="{35BFC631-F5BC-45B7-AE39-D7D88664316E}" srcOrd="8" destOrd="0" presId="urn:microsoft.com/office/officeart/2005/8/layout/target3"/>
    <dgm:cxn modelId="{8D62C049-8FDE-44F2-8111-A1F118C3BC41}" type="presParOf" srcId="{55ABD02A-3043-4203-9A18-792C039D5F7A}" destId="{B2EE965C-CAB9-44C4-903B-15F37B849E29}" srcOrd="9" destOrd="0" presId="urn:microsoft.com/office/officeart/2005/8/layout/target3"/>
    <dgm:cxn modelId="{540287DC-2DD9-4AC3-BF16-EB4C40C03639}" type="presParOf" srcId="{55ABD02A-3043-4203-9A18-792C039D5F7A}" destId="{251DD7A5-00E6-47CA-9A25-D5D436F4957F}" srcOrd="10" destOrd="0" presId="urn:microsoft.com/office/officeart/2005/8/layout/target3"/>
    <dgm:cxn modelId="{42C43254-67B4-4C8C-9F97-40AF5B16C720}" type="presParOf" srcId="{55ABD02A-3043-4203-9A18-792C039D5F7A}" destId="{F7293160-12A6-423E-87C8-A03D6F26F4DC}" srcOrd="11" destOrd="0" presId="urn:microsoft.com/office/officeart/2005/8/layout/target3"/>
    <dgm:cxn modelId="{180A8CCC-BF75-45C5-89FB-48F25C4434D7}" type="presParOf" srcId="{55ABD02A-3043-4203-9A18-792C039D5F7A}" destId="{C71F831F-2B84-46B2-8154-CB6D7849643B}" srcOrd="12" destOrd="0" presId="urn:microsoft.com/office/officeart/2005/8/layout/target3"/>
    <dgm:cxn modelId="{845B2E43-96F9-47B3-B838-EA6A3EA94F70}" type="presParOf" srcId="{55ABD02A-3043-4203-9A18-792C039D5F7A}" destId="{0F2E69A5-5843-421A-8BEF-55F654088440}" srcOrd="13" destOrd="0" presId="urn:microsoft.com/office/officeart/2005/8/layout/target3"/>
    <dgm:cxn modelId="{B5FDD2BD-70D0-4B2E-A2F5-8DDCDFFAF248}" type="presParOf" srcId="{55ABD02A-3043-4203-9A18-792C039D5F7A}" destId="{8847B41B-E3EF-4C1D-BDBC-D50379622EF9}" srcOrd="14" destOrd="0" presId="urn:microsoft.com/office/officeart/2005/8/layout/target3"/>
    <dgm:cxn modelId="{1F72A135-FD18-4CBF-9150-3024C83F5B02}" type="presParOf" srcId="{55ABD02A-3043-4203-9A18-792C039D5F7A}" destId="{8C7DAFFE-4757-4D9D-B74B-A10CEC9E323E}" srcOrd="15" destOrd="0" presId="urn:microsoft.com/office/officeart/2005/8/layout/target3"/>
    <dgm:cxn modelId="{5C156218-FF45-404D-8B3E-2CF8CCE54542}" type="presParOf" srcId="{55ABD02A-3043-4203-9A18-792C039D5F7A}" destId="{5D9A7BE9-E5FB-4A85-9EFA-CC1C905C7AC9}" srcOrd="16" destOrd="0" presId="urn:microsoft.com/office/officeart/2005/8/layout/target3"/>
    <dgm:cxn modelId="{E2FF32A5-0B9F-4291-AF94-CAD6972FD321}" type="presParOf" srcId="{55ABD02A-3043-4203-9A18-792C039D5F7A}" destId="{3C1CBF44-0E16-474F-80BE-A81F3013304B}" srcOrd="17" destOrd="0" presId="urn:microsoft.com/office/officeart/2005/8/layout/target3"/>
    <dgm:cxn modelId="{9CE0641B-DD9E-46EB-9CFC-2BF3147CA36D}" type="presParOf" srcId="{55ABD02A-3043-4203-9A18-792C039D5F7A}" destId="{FCB357F7-89A4-407E-A46F-98B41CFF986A}" srcOrd="18" destOrd="0" presId="urn:microsoft.com/office/officeart/2005/8/layout/target3"/>
    <dgm:cxn modelId="{CE6365D0-257F-41D5-BBAB-9D19BF394B49}" type="presParOf" srcId="{55ABD02A-3043-4203-9A18-792C039D5F7A}" destId="{DFACDD0E-4CF0-4488-8B86-6EB6650AA684}" srcOrd="19" destOrd="0" presId="urn:microsoft.com/office/officeart/2005/8/layout/target3"/>
    <dgm:cxn modelId="{3CA0EA90-F800-46C7-82B8-83B6C9EA82F7}" type="presParOf" srcId="{55ABD02A-3043-4203-9A18-792C039D5F7A}" destId="{816B99C4-DD28-445F-9353-9B5F981CDE39}" srcOrd="20" destOrd="0" presId="urn:microsoft.com/office/officeart/2005/8/layout/target3"/>
    <dgm:cxn modelId="{91C25895-49F3-46C7-97C3-5469EB76AC4B}" type="presParOf" srcId="{55ABD02A-3043-4203-9A18-792C039D5F7A}" destId="{3617EE1A-ADE3-447C-B88A-C1F533995D5B}" srcOrd="21" destOrd="0" presId="urn:microsoft.com/office/officeart/2005/8/layout/target3"/>
    <dgm:cxn modelId="{A58BE6A2-6B2B-470C-92FC-74B881F1E2F2}" type="presParOf" srcId="{55ABD02A-3043-4203-9A18-792C039D5F7A}" destId="{CE235DA2-FE85-4532-822C-ADBD78DE9149}" srcOrd="22" destOrd="0" presId="urn:microsoft.com/office/officeart/2005/8/layout/target3"/>
    <dgm:cxn modelId="{143CE6A6-B5FE-479F-AFEE-9856C3BB8168}" type="presParOf" srcId="{55ABD02A-3043-4203-9A18-792C039D5F7A}" destId="{0507F9AA-57BA-4955-BDDC-A576489F4A68}" srcOrd="23" destOrd="0" presId="urn:microsoft.com/office/officeart/2005/8/layout/target3"/>
    <dgm:cxn modelId="{2E6996EB-C773-488D-BBB6-89F6E6AAB303}" type="presParOf" srcId="{55ABD02A-3043-4203-9A18-792C039D5F7A}" destId="{B6310E9A-C72E-414E-86DE-F5B5EC7574DC}" srcOrd="24" destOrd="0" presId="urn:microsoft.com/office/officeart/2005/8/layout/target3"/>
    <dgm:cxn modelId="{485042B4-375F-4B97-8FB6-E5F5B76B9325}" type="presParOf" srcId="{55ABD02A-3043-4203-9A18-792C039D5F7A}" destId="{DA2C4092-5424-407A-BB2A-28BCA66D9A9A}" srcOrd="25" destOrd="0" presId="urn:microsoft.com/office/officeart/2005/8/layout/target3"/>
    <dgm:cxn modelId="{8950CB44-F88E-4669-898D-55D4DE9A67BC}" type="presParOf" srcId="{55ABD02A-3043-4203-9A18-792C039D5F7A}" destId="{636B847D-AE02-4B20-88CE-37E18E82DF52}" srcOrd="26" destOrd="0" presId="urn:microsoft.com/office/officeart/2005/8/layout/target3"/>
    <dgm:cxn modelId="{08D26296-EBEA-4042-9A7F-E3A56AB803AB}" type="presParOf" srcId="{55ABD02A-3043-4203-9A18-792C039D5F7A}" destId="{B415303D-56F1-4F4B-B5BE-C001275A656D}" srcOrd="2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DD816F7-207E-45C0-A0EC-F391CD48BD3E}" type="doc">
      <dgm:prSet loTypeId="urn:microsoft.com/office/officeart/2005/8/layout/bProcess4" loCatId="process" qsTypeId="urn:microsoft.com/office/officeart/2005/8/quickstyle/simple1" qsCatId="simple" csTypeId="urn:microsoft.com/office/officeart/2005/8/colors/colorful1#8" csCatId="colorful" phldr="1"/>
      <dgm:spPr/>
      <dgm:t>
        <a:bodyPr/>
        <a:lstStyle/>
        <a:p>
          <a:endParaRPr lang="es-MX"/>
        </a:p>
      </dgm:t>
    </dgm:pt>
    <dgm:pt modelId="{2812FCCC-4100-4BE4-91FE-BCDE3AB97A17}">
      <dgm:prSet/>
      <dgm:spPr/>
      <dgm:t>
        <a:bodyPr/>
        <a:lstStyle/>
        <a:p>
          <a:pPr rtl="0"/>
          <a:r>
            <a:rPr lang="es-MX" dirty="0" smtClean="0"/>
            <a:t>Los principales elementos de la contabilidad económica nacional son:</a:t>
          </a:r>
          <a:endParaRPr lang="es-MX" dirty="0"/>
        </a:p>
      </dgm:t>
    </dgm:pt>
    <dgm:pt modelId="{46BA2CE0-B519-48F9-9A0B-4A76F7F10A79}" type="parTrans" cxnId="{E83FC670-64C6-41A9-9984-68B3FC13051A}">
      <dgm:prSet/>
      <dgm:spPr/>
      <dgm:t>
        <a:bodyPr/>
        <a:lstStyle/>
        <a:p>
          <a:endParaRPr lang="es-MX"/>
        </a:p>
      </dgm:t>
    </dgm:pt>
    <dgm:pt modelId="{69825683-A1B0-413F-9B04-4FDF6CC76025}" type="sibTrans" cxnId="{E83FC670-64C6-41A9-9984-68B3FC13051A}">
      <dgm:prSet/>
      <dgm:spPr/>
      <dgm:t>
        <a:bodyPr/>
        <a:lstStyle/>
        <a:p>
          <a:endParaRPr lang="es-MX"/>
        </a:p>
      </dgm:t>
    </dgm:pt>
    <dgm:pt modelId="{AE71CA3B-91F0-47B8-A138-77E2D3C9D597}">
      <dgm:prSet/>
      <dgm:spPr/>
      <dgm:t>
        <a:bodyPr/>
        <a:lstStyle/>
        <a:p>
          <a:pPr rtl="0"/>
          <a:r>
            <a:rPr lang="es-MX" smtClean="0"/>
            <a:t>a) Transacciones económicas, </a:t>
          </a:r>
          <a:endParaRPr lang="es-MX"/>
        </a:p>
      </dgm:t>
    </dgm:pt>
    <dgm:pt modelId="{4BE52934-533A-4C96-B540-E7B4EE32DBCF}" type="parTrans" cxnId="{6F3A17E7-4207-4680-882F-58D70D8FF378}">
      <dgm:prSet/>
      <dgm:spPr/>
      <dgm:t>
        <a:bodyPr/>
        <a:lstStyle/>
        <a:p>
          <a:endParaRPr lang="es-MX"/>
        </a:p>
      </dgm:t>
    </dgm:pt>
    <dgm:pt modelId="{8A629FD3-7496-4B8A-B05A-7F369ED81C31}" type="sibTrans" cxnId="{6F3A17E7-4207-4680-882F-58D70D8FF378}">
      <dgm:prSet/>
      <dgm:spPr/>
      <dgm:t>
        <a:bodyPr/>
        <a:lstStyle/>
        <a:p>
          <a:endParaRPr lang="es-MX"/>
        </a:p>
      </dgm:t>
    </dgm:pt>
    <dgm:pt modelId="{4EF5727F-39BF-4DD0-B9F6-8C375551C8BA}">
      <dgm:prSet/>
      <dgm:spPr/>
      <dgm:t>
        <a:bodyPr/>
        <a:lstStyle/>
        <a:p>
          <a:pPr rtl="0"/>
          <a:r>
            <a:rPr lang="es-MX" smtClean="0"/>
            <a:t>b) Problemas de valuación.</a:t>
          </a:r>
          <a:endParaRPr lang="es-MX"/>
        </a:p>
      </dgm:t>
    </dgm:pt>
    <dgm:pt modelId="{A85510D7-D9B7-4ECE-BE2D-82BAB6E89CBF}" type="parTrans" cxnId="{681F2535-FEE2-4189-91B7-8E09B3A82F60}">
      <dgm:prSet/>
      <dgm:spPr/>
      <dgm:t>
        <a:bodyPr/>
        <a:lstStyle/>
        <a:p>
          <a:endParaRPr lang="es-MX"/>
        </a:p>
      </dgm:t>
    </dgm:pt>
    <dgm:pt modelId="{D7C38E0E-AAC3-44D3-AE4B-F2FAE6A0C7E8}" type="sibTrans" cxnId="{681F2535-FEE2-4189-91B7-8E09B3A82F60}">
      <dgm:prSet/>
      <dgm:spPr/>
      <dgm:t>
        <a:bodyPr/>
        <a:lstStyle/>
        <a:p>
          <a:endParaRPr lang="es-MX"/>
        </a:p>
      </dgm:t>
    </dgm:pt>
    <dgm:pt modelId="{781C1853-8C89-4EC3-8656-212E430ABDF6}">
      <dgm:prSet/>
      <dgm:spPr/>
      <dgm:t>
        <a:bodyPr/>
        <a:lstStyle/>
        <a:p>
          <a:pPr rtl="0"/>
          <a:r>
            <a:rPr lang="es-MX" smtClean="0"/>
            <a:t>c) Periodo de registración.</a:t>
          </a:r>
          <a:endParaRPr lang="es-MX"/>
        </a:p>
      </dgm:t>
    </dgm:pt>
    <dgm:pt modelId="{CE8D9784-30D2-4CBE-A819-1C0A7F63BA24}" type="parTrans" cxnId="{9DFBC04B-B67A-487B-88D6-DDC5625935CB}">
      <dgm:prSet/>
      <dgm:spPr/>
      <dgm:t>
        <a:bodyPr/>
        <a:lstStyle/>
        <a:p>
          <a:endParaRPr lang="es-MX"/>
        </a:p>
      </dgm:t>
    </dgm:pt>
    <dgm:pt modelId="{74433ECC-40BB-4440-ADC6-B252EE952155}" type="sibTrans" cxnId="{9DFBC04B-B67A-487B-88D6-DDC5625935CB}">
      <dgm:prSet/>
      <dgm:spPr/>
      <dgm:t>
        <a:bodyPr/>
        <a:lstStyle/>
        <a:p>
          <a:endParaRPr lang="es-MX"/>
        </a:p>
      </dgm:t>
    </dgm:pt>
    <dgm:pt modelId="{7BFA67DE-911A-4FEB-91AF-05149E0DD168}">
      <dgm:prSet/>
      <dgm:spPr/>
      <dgm:t>
        <a:bodyPr/>
        <a:lstStyle/>
        <a:p>
          <a:pPr rtl="0"/>
          <a:r>
            <a:rPr lang="es-MX" smtClean="0"/>
            <a:t>d) Identificación de las entidades,</a:t>
          </a:r>
          <a:endParaRPr lang="es-MX"/>
        </a:p>
      </dgm:t>
    </dgm:pt>
    <dgm:pt modelId="{4CE095EC-B724-4CFB-8E58-1F5DA562D1A5}" type="parTrans" cxnId="{7ACC6929-2081-4D9D-8603-578056EF8C12}">
      <dgm:prSet/>
      <dgm:spPr/>
      <dgm:t>
        <a:bodyPr/>
        <a:lstStyle/>
        <a:p>
          <a:endParaRPr lang="es-MX"/>
        </a:p>
      </dgm:t>
    </dgm:pt>
    <dgm:pt modelId="{951BF14B-2B3D-40DF-8840-5AAB2EC78243}" type="sibTrans" cxnId="{7ACC6929-2081-4D9D-8603-578056EF8C12}">
      <dgm:prSet/>
      <dgm:spPr/>
      <dgm:t>
        <a:bodyPr/>
        <a:lstStyle/>
        <a:p>
          <a:endParaRPr lang="es-MX"/>
        </a:p>
      </dgm:t>
    </dgm:pt>
    <dgm:pt modelId="{37322BC9-1914-465E-A253-3C6D8625E5C3}">
      <dgm:prSet/>
      <dgm:spPr/>
      <dgm:t>
        <a:bodyPr/>
        <a:lstStyle/>
        <a:p>
          <a:pPr rtl="0"/>
          <a:r>
            <a:rPr lang="es-MX" smtClean="0"/>
            <a:t>e) Decisión entre el número y la naturaleza de las cuentas.</a:t>
          </a:r>
          <a:endParaRPr lang="es-MX"/>
        </a:p>
      </dgm:t>
    </dgm:pt>
    <dgm:pt modelId="{F32E0BC0-C4BA-44E8-B813-81E6A0F73CD8}" type="parTrans" cxnId="{FB7F2694-1BF7-4771-AF0E-45A5FCA1CAE8}">
      <dgm:prSet/>
      <dgm:spPr/>
      <dgm:t>
        <a:bodyPr/>
        <a:lstStyle/>
        <a:p>
          <a:endParaRPr lang="es-MX"/>
        </a:p>
      </dgm:t>
    </dgm:pt>
    <dgm:pt modelId="{0DB4CDF7-C942-4A23-AE8A-8A7E4BBE3AC8}" type="sibTrans" cxnId="{FB7F2694-1BF7-4771-AF0E-45A5FCA1CAE8}">
      <dgm:prSet/>
      <dgm:spPr/>
      <dgm:t>
        <a:bodyPr/>
        <a:lstStyle/>
        <a:p>
          <a:endParaRPr lang="es-MX"/>
        </a:p>
      </dgm:t>
    </dgm:pt>
    <dgm:pt modelId="{AAE373BA-090C-4F4E-A5DF-DFAC1600BE62}">
      <dgm:prSet/>
      <dgm:spPr/>
      <dgm:t>
        <a:bodyPr/>
        <a:lstStyle/>
        <a:p>
          <a:pPr rtl="0"/>
          <a:r>
            <a:rPr lang="es-MX" smtClean="0"/>
            <a:t>f) Grado de consolidación</a:t>
          </a:r>
          <a:endParaRPr lang="es-MX"/>
        </a:p>
      </dgm:t>
    </dgm:pt>
    <dgm:pt modelId="{E2F851A1-9F41-4F37-AA44-08927A65762D}" type="parTrans" cxnId="{ABAABD5F-EE71-4287-BD59-8E6F2EA1B41E}">
      <dgm:prSet/>
      <dgm:spPr/>
      <dgm:t>
        <a:bodyPr/>
        <a:lstStyle/>
        <a:p>
          <a:endParaRPr lang="es-MX"/>
        </a:p>
      </dgm:t>
    </dgm:pt>
    <dgm:pt modelId="{0515DCFC-2802-4340-898F-AE1BF88226CC}" type="sibTrans" cxnId="{ABAABD5F-EE71-4287-BD59-8E6F2EA1B41E}">
      <dgm:prSet/>
      <dgm:spPr/>
      <dgm:t>
        <a:bodyPr/>
        <a:lstStyle/>
        <a:p>
          <a:endParaRPr lang="es-MX"/>
        </a:p>
      </dgm:t>
    </dgm:pt>
    <dgm:pt modelId="{2D5C4958-F6EC-47EB-B6C5-5EECAE10C82B}">
      <dgm:prSet/>
      <dgm:spPr/>
      <dgm:t>
        <a:bodyPr/>
        <a:lstStyle/>
        <a:p>
          <a:pPr rtl="0"/>
          <a:r>
            <a:rPr lang="es-MX" smtClean="0"/>
            <a:t>g) Consolidación de las contabilidades individuales o</a:t>
          </a:r>
          <a:endParaRPr lang="es-MX"/>
        </a:p>
      </dgm:t>
    </dgm:pt>
    <dgm:pt modelId="{28D11C90-22AE-459E-B39D-DECA94C7D0EB}" type="parTrans" cxnId="{176F5C4D-A680-4509-8A68-7F079C0704FE}">
      <dgm:prSet/>
      <dgm:spPr/>
      <dgm:t>
        <a:bodyPr/>
        <a:lstStyle/>
        <a:p>
          <a:endParaRPr lang="es-MX"/>
        </a:p>
      </dgm:t>
    </dgm:pt>
    <dgm:pt modelId="{5268317A-8F41-4580-83BE-36F33E385135}" type="sibTrans" cxnId="{176F5C4D-A680-4509-8A68-7F079C0704FE}">
      <dgm:prSet/>
      <dgm:spPr/>
      <dgm:t>
        <a:bodyPr/>
        <a:lstStyle/>
        <a:p>
          <a:endParaRPr lang="es-MX"/>
        </a:p>
      </dgm:t>
    </dgm:pt>
    <dgm:pt modelId="{F13AD9B1-8732-4233-8295-2D6D3AC6FC93}">
      <dgm:prSet/>
      <dgm:spPr/>
      <dgm:t>
        <a:bodyPr/>
        <a:lstStyle/>
        <a:p>
          <a:pPr rtl="0"/>
          <a:r>
            <a:rPr lang="es-MX" smtClean="0"/>
            <a:t>adecuación a las estadísticas macroeconómicas.</a:t>
          </a:r>
          <a:endParaRPr lang="es-MX"/>
        </a:p>
      </dgm:t>
    </dgm:pt>
    <dgm:pt modelId="{F7C0D41D-947A-4510-B5AF-534424772C22}" type="parTrans" cxnId="{93D1DA3C-8CA1-4D82-9206-B12864728172}">
      <dgm:prSet/>
      <dgm:spPr/>
      <dgm:t>
        <a:bodyPr/>
        <a:lstStyle/>
        <a:p>
          <a:endParaRPr lang="es-MX"/>
        </a:p>
      </dgm:t>
    </dgm:pt>
    <dgm:pt modelId="{A6B71AC2-5463-47CD-9270-CADD21DACEC3}" type="sibTrans" cxnId="{93D1DA3C-8CA1-4D82-9206-B12864728172}">
      <dgm:prSet/>
      <dgm:spPr/>
      <dgm:t>
        <a:bodyPr/>
        <a:lstStyle/>
        <a:p>
          <a:endParaRPr lang="es-MX"/>
        </a:p>
      </dgm:t>
    </dgm:pt>
    <dgm:pt modelId="{DBC6668C-F6F3-4F72-BF80-0BE8C53A07B8}" type="pres">
      <dgm:prSet presAssocID="{ADD816F7-207E-45C0-A0EC-F391CD48BD3E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20CFBF71-1157-4AEA-9CB9-8C0F62ECF94B}" type="pres">
      <dgm:prSet presAssocID="{2812FCCC-4100-4BE4-91FE-BCDE3AB97A17}" presName="compNode" presStyleCnt="0"/>
      <dgm:spPr/>
    </dgm:pt>
    <dgm:pt modelId="{46020657-DD07-487F-ACBB-2C1CD23C57E1}" type="pres">
      <dgm:prSet presAssocID="{2812FCCC-4100-4BE4-91FE-BCDE3AB97A17}" presName="dummyConnPt" presStyleCnt="0"/>
      <dgm:spPr/>
    </dgm:pt>
    <dgm:pt modelId="{51BBC1EF-C7E8-4C8B-9574-11474F38197E}" type="pres">
      <dgm:prSet presAssocID="{2812FCCC-4100-4BE4-91FE-BCDE3AB97A17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DCE0AD-8CD0-4194-B4CF-4B5BE7B34011}" type="pres">
      <dgm:prSet presAssocID="{69825683-A1B0-413F-9B04-4FDF6CC76025}" presName="sibTrans" presStyleLbl="bgSibTrans2D1" presStyleIdx="0" presStyleCnt="8"/>
      <dgm:spPr/>
      <dgm:t>
        <a:bodyPr/>
        <a:lstStyle/>
        <a:p>
          <a:endParaRPr lang="es-MX"/>
        </a:p>
      </dgm:t>
    </dgm:pt>
    <dgm:pt modelId="{15F92673-F0F6-4C51-B779-0CC0866F974A}" type="pres">
      <dgm:prSet presAssocID="{AE71CA3B-91F0-47B8-A138-77E2D3C9D597}" presName="compNode" presStyleCnt="0"/>
      <dgm:spPr/>
    </dgm:pt>
    <dgm:pt modelId="{D7CFA4C5-C26C-4B4F-8B10-796F15195310}" type="pres">
      <dgm:prSet presAssocID="{AE71CA3B-91F0-47B8-A138-77E2D3C9D597}" presName="dummyConnPt" presStyleCnt="0"/>
      <dgm:spPr/>
    </dgm:pt>
    <dgm:pt modelId="{F62572AA-905F-4FAF-B6FD-2B80CEE8289A}" type="pres">
      <dgm:prSet presAssocID="{AE71CA3B-91F0-47B8-A138-77E2D3C9D597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96B973-B72B-4825-8587-E8CAF6A839AA}" type="pres">
      <dgm:prSet presAssocID="{8A629FD3-7496-4B8A-B05A-7F369ED81C31}" presName="sibTrans" presStyleLbl="bgSibTrans2D1" presStyleIdx="1" presStyleCnt="8"/>
      <dgm:spPr/>
      <dgm:t>
        <a:bodyPr/>
        <a:lstStyle/>
        <a:p>
          <a:endParaRPr lang="es-MX"/>
        </a:p>
      </dgm:t>
    </dgm:pt>
    <dgm:pt modelId="{E592FA90-326D-48CB-872A-4AE6FFCA1585}" type="pres">
      <dgm:prSet presAssocID="{4EF5727F-39BF-4DD0-B9F6-8C375551C8BA}" presName="compNode" presStyleCnt="0"/>
      <dgm:spPr/>
    </dgm:pt>
    <dgm:pt modelId="{40571B78-65CE-416C-B727-9D470C698C7F}" type="pres">
      <dgm:prSet presAssocID="{4EF5727F-39BF-4DD0-B9F6-8C375551C8BA}" presName="dummyConnPt" presStyleCnt="0"/>
      <dgm:spPr/>
    </dgm:pt>
    <dgm:pt modelId="{12714A46-71B7-4FED-9B67-09D7B66CC074}" type="pres">
      <dgm:prSet presAssocID="{4EF5727F-39BF-4DD0-B9F6-8C375551C8B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009344-2E02-43CB-8602-1A82028981CC}" type="pres">
      <dgm:prSet presAssocID="{D7C38E0E-AAC3-44D3-AE4B-F2FAE6A0C7E8}" presName="sibTrans" presStyleLbl="bgSibTrans2D1" presStyleIdx="2" presStyleCnt="8"/>
      <dgm:spPr/>
      <dgm:t>
        <a:bodyPr/>
        <a:lstStyle/>
        <a:p>
          <a:endParaRPr lang="es-MX"/>
        </a:p>
      </dgm:t>
    </dgm:pt>
    <dgm:pt modelId="{A2C43A4A-505D-426F-91F0-A253023E24E5}" type="pres">
      <dgm:prSet presAssocID="{781C1853-8C89-4EC3-8656-212E430ABDF6}" presName="compNode" presStyleCnt="0"/>
      <dgm:spPr/>
    </dgm:pt>
    <dgm:pt modelId="{10204823-2E81-44B3-BEBF-E172E452CDFF}" type="pres">
      <dgm:prSet presAssocID="{781C1853-8C89-4EC3-8656-212E430ABDF6}" presName="dummyConnPt" presStyleCnt="0"/>
      <dgm:spPr/>
    </dgm:pt>
    <dgm:pt modelId="{D2BFBD7B-5EB9-43A7-9658-4397EB3A9FEA}" type="pres">
      <dgm:prSet presAssocID="{781C1853-8C89-4EC3-8656-212E430ABDF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B773BC-1E25-4365-AE9C-FB021A53190B}" type="pres">
      <dgm:prSet presAssocID="{74433ECC-40BB-4440-ADC6-B252EE952155}" presName="sibTrans" presStyleLbl="bgSibTrans2D1" presStyleIdx="3" presStyleCnt="8"/>
      <dgm:spPr/>
      <dgm:t>
        <a:bodyPr/>
        <a:lstStyle/>
        <a:p>
          <a:endParaRPr lang="es-MX"/>
        </a:p>
      </dgm:t>
    </dgm:pt>
    <dgm:pt modelId="{3270BBF3-EE71-4A21-B28F-CE913B9D1EAB}" type="pres">
      <dgm:prSet presAssocID="{7BFA67DE-911A-4FEB-91AF-05149E0DD168}" presName="compNode" presStyleCnt="0"/>
      <dgm:spPr/>
    </dgm:pt>
    <dgm:pt modelId="{09620F55-A42A-41AD-9DAF-1198ADEA0B2E}" type="pres">
      <dgm:prSet presAssocID="{7BFA67DE-911A-4FEB-91AF-05149E0DD168}" presName="dummyConnPt" presStyleCnt="0"/>
      <dgm:spPr/>
    </dgm:pt>
    <dgm:pt modelId="{6A77C31B-C3F3-499E-B6E6-6C12AEBFB8D3}" type="pres">
      <dgm:prSet presAssocID="{7BFA67DE-911A-4FEB-91AF-05149E0DD168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9ADFE5-F84D-4EEA-AF75-5CD01C6309BB}" type="pres">
      <dgm:prSet presAssocID="{951BF14B-2B3D-40DF-8840-5AAB2EC78243}" presName="sibTrans" presStyleLbl="bgSibTrans2D1" presStyleIdx="4" presStyleCnt="8"/>
      <dgm:spPr/>
      <dgm:t>
        <a:bodyPr/>
        <a:lstStyle/>
        <a:p>
          <a:endParaRPr lang="es-MX"/>
        </a:p>
      </dgm:t>
    </dgm:pt>
    <dgm:pt modelId="{73691060-C885-41D0-9191-4D05D4765670}" type="pres">
      <dgm:prSet presAssocID="{37322BC9-1914-465E-A253-3C6D8625E5C3}" presName="compNode" presStyleCnt="0"/>
      <dgm:spPr/>
    </dgm:pt>
    <dgm:pt modelId="{797B9B54-EB2D-4C52-8CAD-2CB17CC1800E}" type="pres">
      <dgm:prSet presAssocID="{37322BC9-1914-465E-A253-3C6D8625E5C3}" presName="dummyConnPt" presStyleCnt="0"/>
      <dgm:spPr/>
    </dgm:pt>
    <dgm:pt modelId="{31CA4486-E7F1-4207-8962-8C270AB70B7C}" type="pres">
      <dgm:prSet presAssocID="{37322BC9-1914-465E-A253-3C6D8625E5C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D26AF4-0731-453C-B921-FA841CAD76AD}" type="pres">
      <dgm:prSet presAssocID="{0DB4CDF7-C942-4A23-AE8A-8A7E4BBE3AC8}" presName="sibTrans" presStyleLbl="bgSibTrans2D1" presStyleIdx="5" presStyleCnt="8"/>
      <dgm:spPr/>
      <dgm:t>
        <a:bodyPr/>
        <a:lstStyle/>
        <a:p>
          <a:endParaRPr lang="es-MX"/>
        </a:p>
      </dgm:t>
    </dgm:pt>
    <dgm:pt modelId="{07187CB4-DD16-47F0-9A24-AD348A398236}" type="pres">
      <dgm:prSet presAssocID="{AAE373BA-090C-4F4E-A5DF-DFAC1600BE62}" presName="compNode" presStyleCnt="0"/>
      <dgm:spPr/>
    </dgm:pt>
    <dgm:pt modelId="{54AA5D78-C84B-47C2-B897-3DFDF94E6289}" type="pres">
      <dgm:prSet presAssocID="{AAE373BA-090C-4F4E-A5DF-DFAC1600BE62}" presName="dummyConnPt" presStyleCnt="0"/>
      <dgm:spPr/>
    </dgm:pt>
    <dgm:pt modelId="{4649B242-0CC5-4532-A69F-6BBD9C1F8721}" type="pres">
      <dgm:prSet presAssocID="{AAE373BA-090C-4F4E-A5DF-DFAC1600BE6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93F139-D1DE-4377-9E65-36E39E404C0F}" type="pres">
      <dgm:prSet presAssocID="{0515DCFC-2802-4340-898F-AE1BF88226CC}" presName="sibTrans" presStyleLbl="bgSibTrans2D1" presStyleIdx="6" presStyleCnt="8"/>
      <dgm:spPr/>
      <dgm:t>
        <a:bodyPr/>
        <a:lstStyle/>
        <a:p>
          <a:endParaRPr lang="es-MX"/>
        </a:p>
      </dgm:t>
    </dgm:pt>
    <dgm:pt modelId="{2B01A918-3968-4CEC-ADEC-DE0EC3391392}" type="pres">
      <dgm:prSet presAssocID="{2D5C4958-F6EC-47EB-B6C5-5EECAE10C82B}" presName="compNode" presStyleCnt="0"/>
      <dgm:spPr/>
    </dgm:pt>
    <dgm:pt modelId="{3E7B8463-3939-4891-9F41-77BC90E9CEFF}" type="pres">
      <dgm:prSet presAssocID="{2D5C4958-F6EC-47EB-B6C5-5EECAE10C82B}" presName="dummyConnPt" presStyleCnt="0"/>
      <dgm:spPr/>
    </dgm:pt>
    <dgm:pt modelId="{B6071C93-9EA9-4E87-91DF-2176BA7EDE2E}" type="pres">
      <dgm:prSet presAssocID="{2D5C4958-F6EC-47EB-B6C5-5EECAE10C82B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B52656-4A90-489D-B484-FE7E4E01D9E6}" type="pres">
      <dgm:prSet presAssocID="{5268317A-8F41-4580-83BE-36F33E385135}" presName="sibTrans" presStyleLbl="bgSibTrans2D1" presStyleIdx="7" presStyleCnt="8"/>
      <dgm:spPr/>
      <dgm:t>
        <a:bodyPr/>
        <a:lstStyle/>
        <a:p>
          <a:endParaRPr lang="es-MX"/>
        </a:p>
      </dgm:t>
    </dgm:pt>
    <dgm:pt modelId="{F13880CC-648A-4829-97DE-B59409D32520}" type="pres">
      <dgm:prSet presAssocID="{F13AD9B1-8732-4233-8295-2D6D3AC6FC93}" presName="compNode" presStyleCnt="0"/>
      <dgm:spPr/>
    </dgm:pt>
    <dgm:pt modelId="{9777C64F-DC50-4138-8E68-20E7201FFB6B}" type="pres">
      <dgm:prSet presAssocID="{F13AD9B1-8732-4233-8295-2D6D3AC6FC93}" presName="dummyConnPt" presStyleCnt="0"/>
      <dgm:spPr/>
    </dgm:pt>
    <dgm:pt modelId="{360096D3-1FB7-4A55-8F32-BFA951AC7A90}" type="pres">
      <dgm:prSet presAssocID="{F13AD9B1-8732-4233-8295-2D6D3AC6FC93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3E0866B-85CE-4BC9-95FD-B94D9D894C1A}" type="presOf" srcId="{2812FCCC-4100-4BE4-91FE-BCDE3AB97A17}" destId="{51BBC1EF-C7E8-4C8B-9574-11474F38197E}" srcOrd="0" destOrd="0" presId="urn:microsoft.com/office/officeart/2005/8/layout/bProcess4"/>
    <dgm:cxn modelId="{8F3520BC-E912-445E-9701-90AB5DA2F7B7}" type="presOf" srcId="{F13AD9B1-8732-4233-8295-2D6D3AC6FC93}" destId="{360096D3-1FB7-4A55-8F32-BFA951AC7A90}" srcOrd="0" destOrd="0" presId="urn:microsoft.com/office/officeart/2005/8/layout/bProcess4"/>
    <dgm:cxn modelId="{5011AEBE-C013-4518-BB24-C9F67152603B}" type="presOf" srcId="{5268317A-8F41-4580-83BE-36F33E385135}" destId="{3FB52656-4A90-489D-B484-FE7E4E01D9E6}" srcOrd="0" destOrd="0" presId="urn:microsoft.com/office/officeart/2005/8/layout/bProcess4"/>
    <dgm:cxn modelId="{9DFBC04B-B67A-487B-88D6-DDC5625935CB}" srcId="{ADD816F7-207E-45C0-A0EC-F391CD48BD3E}" destId="{781C1853-8C89-4EC3-8656-212E430ABDF6}" srcOrd="3" destOrd="0" parTransId="{CE8D9784-30D2-4CBE-A819-1C0A7F63BA24}" sibTransId="{74433ECC-40BB-4440-ADC6-B252EE952155}"/>
    <dgm:cxn modelId="{ACCA8D3A-2C1D-4C33-8F77-3E274F06D6D4}" type="presOf" srcId="{8A629FD3-7496-4B8A-B05A-7F369ED81C31}" destId="{B696B973-B72B-4825-8587-E8CAF6A839AA}" srcOrd="0" destOrd="0" presId="urn:microsoft.com/office/officeart/2005/8/layout/bProcess4"/>
    <dgm:cxn modelId="{176F5C4D-A680-4509-8A68-7F079C0704FE}" srcId="{ADD816F7-207E-45C0-A0EC-F391CD48BD3E}" destId="{2D5C4958-F6EC-47EB-B6C5-5EECAE10C82B}" srcOrd="7" destOrd="0" parTransId="{28D11C90-22AE-459E-B39D-DECA94C7D0EB}" sibTransId="{5268317A-8F41-4580-83BE-36F33E385135}"/>
    <dgm:cxn modelId="{D7810554-5D88-4712-8099-D4941CF5170A}" type="presOf" srcId="{69825683-A1B0-413F-9B04-4FDF6CC76025}" destId="{06DCE0AD-8CD0-4194-B4CF-4B5BE7B34011}" srcOrd="0" destOrd="0" presId="urn:microsoft.com/office/officeart/2005/8/layout/bProcess4"/>
    <dgm:cxn modelId="{6F3A17E7-4207-4680-882F-58D70D8FF378}" srcId="{ADD816F7-207E-45C0-A0EC-F391CD48BD3E}" destId="{AE71CA3B-91F0-47B8-A138-77E2D3C9D597}" srcOrd="1" destOrd="0" parTransId="{4BE52934-533A-4C96-B540-E7B4EE32DBCF}" sibTransId="{8A629FD3-7496-4B8A-B05A-7F369ED81C31}"/>
    <dgm:cxn modelId="{633F2CE0-85ED-4D2D-A5C3-F30EEEE25CD2}" type="presOf" srcId="{AE71CA3B-91F0-47B8-A138-77E2D3C9D597}" destId="{F62572AA-905F-4FAF-B6FD-2B80CEE8289A}" srcOrd="0" destOrd="0" presId="urn:microsoft.com/office/officeart/2005/8/layout/bProcess4"/>
    <dgm:cxn modelId="{18269A87-5101-4D61-AE84-47240C656EAE}" type="presOf" srcId="{781C1853-8C89-4EC3-8656-212E430ABDF6}" destId="{D2BFBD7B-5EB9-43A7-9658-4397EB3A9FEA}" srcOrd="0" destOrd="0" presId="urn:microsoft.com/office/officeart/2005/8/layout/bProcess4"/>
    <dgm:cxn modelId="{681F2535-FEE2-4189-91B7-8E09B3A82F60}" srcId="{ADD816F7-207E-45C0-A0EC-F391CD48BD3E}" destId="{4EF5727F-39BF-4DD0-B9F6-8C375551C8BA}" srcOrd="2" destOrd="0" parTransId="{A85510D7-D9B7-4ECE-BE2D-82BAB6E89CBF}" sibTransId="{D7C38E0E-AAC3-44D3-AE4B-F2FAE6A0C7E8}"/>
    <dgm:cxn modelId="{7ACC6929-2081-4D9D-8603-578056EF8C12}" srcId="{ADD816F7-207E-45C0-A0EC-F391CD48BD3E}" destId="{7BFA67DE-911A-4FEB-91AF-05149E0DD168}" srcOrd="4" destOrd="0" parTransId="{4CE095EC-B724-4CFB-8E58-1F5DA562D1A5}" sibTransId="{951BF14B-2B3D-40DF-8840-5AAB2EC78243}"/>
    <dgm:cxn modelId="{FB7F2694-1BF7-4771-AF0E-45A5FCA1CAE8}" srcId="{ADD816F7-207E-45C0-A0EC-F391CD48BD3E}" destId="{37322BC9-1914-465E-A253-3C6D8625E5C3}" srcOrd="5" destOrd="0" parTransId="{F32E0BC0-C4BA-44E8-B813-81E6A0F73CD8}" sibTransId="{0DB4CDF7-C942-4A23-AE8A-8A7E4BBE3AC8}"/>
    <dgm:cxn modelId="{C79CA6C9-4C97-4924-9DDA-F73BA4302A9B}" type="presOf" srcId="{ADD816F7-207E-45C0-A0EC-F391CD48BD3E}" destId="{DBC6668C-F6F3-4F72-BF80-0BE8C53A07B8}" srcOrd="0" destOrd="0" presId="urn:microsoft.com/office/officeart/2005/8/layout/bProcess4"/>
    <dgm:cxn modelId="{986E1F4B-1C85-49C4-B233-DF82410A8346}" type="presOf" srcId="{D7C38E0E-AAC3-44D3-AE4B-F2FAE6A0C7E8}" destId="{E4009344-2E02-43CB-8602-1A82028981CC}" srcOrd="0" destOrd="0" presId="urn:microsoft.com/office/officeart/2005/8/layout/bProcess4"/>
    <dgm:cxn modelId="{E83FC670-64C6-41A9-9984-68B3FC13051A}" srcId="{ADD816F7-207E-45C0-A0EC-F391CD48BD3E}" destId="{2812FCCC-4100-4BE4-91FE-BCDE3AB97A17}" srcOrd="0" destOrd="0" parTransId="{46BA2CE0-B519-48F9-9A0B-4A76F7F10A79}" sibTransId="{69825683-A1B0-413F-9B04-4FDF6CC76025}"/>
    <dgm:cxn modelId="{ABAABD5F-EE71-4287-BD59-8E6F2EA1B41E}" srcId="{ADD816F7-207E-45C0-A0EC-F391CD48BD3E}" destId="{AAE373BA-090C-4F4E-A5DF-DFAC1600BE62}" srcOrd="6" destOrd="0" parTransId="{E2F851A1-9F41-4F37-AA44-08927A65762D}" sibTransId="{0515DCFC-2802-4340-898F-AE1BF88226CC}"/>
    <dgm:cxn modelId="{12506CE5-2FCE-42B2-9674-2FC15815BD09}" type="presOf" srcId="{0515DCFC-2802-4340-898F-AE1BF88226CC}" destId="{CA93F139-D1DE-4377-9E65-36E39E404C0F}" srcOrd="0" destOrd="0" presId="urn:microsoft.com/office/officeart/2005/8/layout/bProcess4"/>
    <dgm:cxn modelId="{66F68902-3E29-4206-B062-1711F6E9D8DF}" type="presOf" srcId="{0DB4CDF7-C942-4A23-AE8A-8A7E4BBE3AC8}" destId="{50D26AF4-0731-453C-B921-FA841CAD76AD}" srcOrd="0" destOrd="0" presId="urn:microsoft.com/office/officeart/2005/8/layout/bProcess4"/>
    <dgm:cxn modelId="{0C06302C-C8C8-4E2B-870F-BE0D4A70096B}" type="presOf" srcId="{4EF5727F-39BF-4DD0-B9F6-8C375551C8BA}" destId="{12714A46-71B7-4FED-9B67-09D7B66CC074}" srcOrd="0" destOrd="0" presId="urn:microsoft.com/office/officeart/2005/8/layout/bProcess4"/>
    <dgm:cxn modelId="{9A349D32-46EE-448A-9087-873160E66234}" type="presOf" srcId="{AAE373BA-090C-4F4E-A5DF-DFAC1600BE62}" destId="{4649B242-0CC5-4532-A69F-6BBD9C1F8721}" srcOrd="0" destOrd="0" presId="urn:microsoft.com/office/officeart/2005/8/layout/bProcess4"/>
    <dgm:cxn modelId="{19D301CA-C9D4-4555-9EE3-0AA9F8F475BD}" type="presOf" srcId="{951BF14B-2B3D-40DF-8840-5AAB2EC78243}" destId="{369ADFE5-F84D-4EEA-AF75-5CD01C6309BB}" srcOrd="0" destOrd="0" presId="urn:microsoft.com/office/officeart/2005/8/layout/bProcess4"/>
    <dgm:cxn modelId="{93D1DA3C-8CA1-4D82-9206-B12864728172}" srcId="{ADD816F7-207E-45C0-A0EC-F391CD48BD3E}" destId="{F13AD9B1-8732-4233-8295-2D6D3AC6FC93}" srcOrd="8" destOrd="0" parTransId="{F7C0D41D-947A-4510-B5AF-534424772C22}" sibTransId="{A6B71AC2-5463-47CD-9270-CADD21DACEC3}"/>
    <dgm:cxn modelId="{98045666-B5B9-4B04-A471-D3A1778B80C0}" type="presOf" srcId="{74433ECC-40BB-4440-ADC6-B252EE952155}" destId="{0BB773BC-1E25-4365-AE9C-FB021A53190B}" srcOrd="0" destOrd="0" presId="urn:microsoft.com/office/officeart/2005/8/layout/bProcess4"/>
    <dgm:cxn modelId="{0267B36D-1F25-4DCC-B96D-2BB4BED4059B}" type="presOf" srcId="{2D5C4958-F6EC-47EB-B6C5-5EECAE10C82B}" destId="{B6071C93-9EA9-4E87-91DF-2176BA7EDE2E}" srcOrd="0" destOrd="0" presId="urn:microsoft.com/office/officeart/2005/8/layout/bProcess4"/>
    <dgm:cxn modelId="{ECC87D00-57A1-4C86-BA36-9F9B78FC84AA}" type="presOf" srcId="{37322BC9-1914-465E-A253-3C6D8625E5C3}" destId="{31CA4486-E7F1-4207-8962-8C270AB70B7C}" srcOrd="0" destOrd="0" presId="urn:microsoft.com/office/officeart/2005/8/layout/bProcess4"/>
    <dgm:cxn modelId="{C2C3A6C2-8B3B-43FF-B66C-1D61904BBB86}" type="presOf" srcId="{7BFA67DE-911A-4FEB-91AF-05149E0DD168}" destId="{6A77C31B-C3F3-499E-B6E6-6C12AEBFB8D3}" srcOrd="0" destOrd="0" presId="urn:microsoft.com/office/officeart/2005/8/layout/bProcess4"/>
    <dgm:cxn modelId="{68B4B205-1F4D-415A-99BF-0C1C35D926C1}" type="presParOf" srcId="{DBC6668C-F6F3-4F72-BF80-0BE8C53A07B8}" destId="{20CFBF71-1157-4AEA-9CB9-8C0F62ECF94B}" srcOrd="0" destOrd="0" presId="urn:microsoft.com/office/officeart/2005/8/layout/bProcess4"/>
    <dgm:cxn modelId="{B22B61FE-4F21-46AA-A72E-3700914FC413}" type="presParOf" srcId="{20CFBF71-1157-4AEA-9CB9-8C0F62ECF94B}" destId="{46020657-DD07-487F-ACBB-2C1CD23C57E1}" srcOrd="0" destOrd="0" presId="urn:microsoft.com/office/officeart/2005/8/layout/bProcess4"/>
    <dgm:cxn modelId="{25F04E90-7AF1-4F9D-ACD0-0ADD7D9B2DEC}" type="presParOf" srcId="{20CFBF71-1157-4AEA-9CB9-8C0F62ECF94B}" destId="{51BBC1EF-C7E8-4C8B-9574-11474F38197E}" srcOrd="1" destOrd="0" presId="urn:microsoft.com/office/officeart/2005/8/layout/bProcess4"/>
    <dgm:cxn modelId="{A8B4BEB0-BA45-41E5-B0C8-739D74BE77BA}" type="presParOf" srcId="{DBC6668C-F6F3-4F72-BF80-0BE8C53A07B8}" destId="{06DCE0AD-8CD0-4194-B4CF-4B5BE7B34011}" srcOrd="1" destOrd="0" presId="urn:microsoft.com/office/officeart/2005/8/layout/bProcess4"/>
    <dgm:cxn modelId="{B425F6E8-B260-4670-AABA-20311E092718}" type="presParOf" srcId="{DBC6668C-F6F3-4F72-BF80-0BE8C53A07B8}" destId="{15F92673-F0F6-4C51-B779-0CC0866F974A}" srcOrd="2" destOrd="0" presId="urn:microsoft.com/office/officeart/2005/8/layout/bProcess4"/>
    <dgm:cxn modelId="{2B4F7C39-CF86-4E1B-BDE2-A03E7DECD458}" type="presParOf" srcId="{15F92673-F0F6-4C51-B779-0CC0866F974A}" destId="{D7CFA4C5-C26C-4B4F-8B10-796F15195310}" srcOrd="0" destOrd="0" presId="urn:microsoft.com/office/officeart/2005/8/layout/bProcess4"/>
    <dgm:cxn modelId="{F9C81D19-DDF2-4224-889B-A196BBF83BFE}" type="presParOf" srcId="{15F92673-F0F6-4C51-B779-0CC0866F974A}" destId="{F62572AA-905F-4FAF-B6FD-2B80CEE8289A}" srcOrd="1" destOrd="0" presId="urn:microsoft.com/office/officeart/2005/8/layout/bProcess4"/>
    <dgm:cxn modelId="{4EE6F849-8A96-4996-816E-ECD3402F4C40}" type="presParOf" srcId="{DBC6668C-F6F3-4F72-BF80-0BE8C53A07B8}" destId="{B696B973-B72B-4825-8587-E8CAF6A839AA}" srcOrd="3" destOrd="0" presId="urn:microsoft.com/office/officeart/2005/8/layout/bProcess4"/>
    <dgm:cxn modelId="{0D096F4B-7E17-423C-AD12-57D9B4C8C3C7}" type="presParOf" srcId="{DBC6668C-F6F3-4F72-BF80-0BE8C53A07B8}" destId="{E592FA90-326D-48CB-872A-4AE6FFCA1585}" srcOrd="4" destOrd="0" presId="urn:microsoft.com/office/officeart/2005/8/layout/bProcess4"/>
    <dgm:cxn modelId="{1CC3DAFF-8352-4A5F-804F-18003BE439D5}" type="presParOf" srcId="{E592FA90-326D-48CB-872A-4AE6FFCA1585}" destId="{40571B78-65CE-416C-B727-9D470C698C7F}" srcOrd="0" destOrd="0" presId="urn:microsoft.com/office/officeart/2005/8/layout/bProcess4"/>
    <dgm:cxn modelId="{C99979BD-9B71-4077-9223-CC4127831EBD}" type="presParOf" srcId="{E592FA90-326D-48CB-872A-4AE6FFCA1585}" destId="{12714A46-71B7-4FED-9B67-09D7B66CC074}" srcOrd="1" destOrd="0" presId="urn:microsoft.com/office/officeart/2005/8/layout/bProcess4"/>
    <dgm:cxn modelId="{482817F3-CEB4-47BD-BB92-B930E23160EE}" type="presParOf" srcId="{DBC6668C-F6F3-4F72-BF80-0BE8C53A07B8}" destId="{E4009344-2E02-43CB-8602-1A82028981CC}" srcOrd="5" destOrd="0" presId="urn:microsoft.com/office/officeart/2005/8/layout/bProcess4"/>
    <dgm:cxn modelId="{344BA402-DF11-4FF8-8AD1-08984B64840D}" type="presParOf" srcId="{DBC6668C-F6F3-4F72-BF80-0BE8C53A07B8}" destId="{A2C43A4A-505D-426F-91F0-A253023E24E5}" srcOrd="6" destOrd="0" presId="urn:microsoft.com/office/officeart/2005/8/layout/bProcess4"/>
    <dgm:cxn modelId="{EB33E437-9149-4920-A9AE-48B0BDB0EBBC}" type="presParOf" srcId="{A2C43A4A-505D-426F-91F0-A253023E24E5}" destId="{10204823-2E81-44B3-BEBF-E172E452CDFF}" srcOrd="0" destOrd="0" presId="urn:microsoft.com/office/officeart/2005/8/layout/bProcess4"/>
    <dgm:cxn modelId="{5F2BCD1E-E167-456C-89AE-AE19056FD3A6}" type="presParOf" srcId="{A2C43A4A-505D-426F-91F0-A253023E24E5}" destId="{D2BFBD7B-5EB9-43A7-9658-4397EB3A9FEA}" srcOrd="1" destOrd="0" presId="urn:microsoft.com/office/officeart/2005/8/layout/bProcess4"/>
    <dgm:cxn modelId="{BB817834-FF78-4F5E-8D94-D46B7A558F15}" type="presParOf" srcId="{DBC6668C-F6F3-4F72-BF80-0BE8C53A07B8}" destId="{0BB773BC-1E25-4365-AE9C-FB021A53190B}" srcOrd="7" destOrd="0" presId="urn:microsoft.com/office/officeart/2005/8/layout/bProcess4"/>
    <dgm:cxn modelId="{A94790DC-B16D-478B-AE0B-D09427B0F337}" type="presParOf" srcId="{DBC6668C-F6F3-4F72-BF80-0BE8C53A07B8}" destId="{3270BBF3-EE71-4A21-B28F-CE913B9D1EAB}" srcOrd="8" destOrd="0" presId="urn:microsoft.com/office/officeart/2005/8/layout/bProcess4"/>
    <dgm:cxn modelId="{CD1907BB-E87C-483A-9B18-3A9287BF1B3D}" type="presParOf" srcId="{3270BBF3-EE71-4A21-B28F-CE913B9D1EAB}" destId="{09620F55-A42A-41AD-9DAF-1198ADEA0B2E}" srcOrd="0" destOrd="0" presId="urn:microsoft.com/office/officeart/2005/8/layout/bProcess4"/>
    <dgm:cxn modelId="{9EF8D0ED-1DB0-4D3F-B856-C1082DD47AB5}" type="presParOf" srcId="{3270BBF3-EE71-4A21-B28F-CE913B9D1EAB}" destId="{6A77C31B-C3F3-499E-B6E6-6C12AEBFB8D3}" srcOrd="1" destOrd="0" presId="urn:microsoft.com/office/officeart/2005/8/layout/bProcess4"/>
    <dgm:cxn modelId="{30EB8637-7FFD-46E7-A112-1958B7B10C15}" type="presParOf" srcId="{DBC6668C-F6F3-4F72-BF80-0BE8C53A07B8}" destId="{369ADFE5-F84D-4EEA-AF75-5CD01C6309BB}" srcOrd="9" destOrd="0" presId="urn:microsoft.com/office/officeart/2005/8/layout/bProcess4"/>
    <dgm:cxn modelId="{4ED5C05E-AF83-4F50-8A10-C8BBBE832BFE}" type="presParOf" srcId="{DBC6668C-F6F3-4F72-BF80-0BE8C53A07B8}" destId="{73691060-C885-41D0-9191-4D05D4765670}" srcOrd="10" destOrd="0" presId="urn:microsoft.com/office/officeart/2005/8/layout/bProcess4"/>
    <dgm:cxn modelId="{3EA269FE-5C39-4509-A5EC-88F227A2DF69}" type="presParOf" srcId="{73691060-C885-41D0-9191-4D05D4765670}" destId="{797B9B54-EB2D-4C52-8CAD-2CB17CC1800E}" srcOrd="0" destOrd="0" presId="urn:microsoft.com/office/officeart/2005/8/layout/bProcess4"/>
    <dgm:cxn modelId="{BD50B36C-0B74-4EE9-AFFA-04D89E55BF61}" type="presParOf" srcId="{73691060-C885-41D0-9191-4D05D4765670}" destId="{31CA4486-E7F1-4207-8962-8C270AB70B7C}" srcOrd="1" destOrd="0" presId="urn:microsoft.com/office/officeart/2005/8/layout/bProcess4"/>
    <dgm:cxn modelId="{404169DD-69DC-4399-8AA8-FEF97AB087C1}" type="presParOf" srcId="{DBC6668C-F6F3-4F72-BF80-0BE8C53A07B8}" destId="{50D26AF4-0731-453C-B921-FA841CAD76AD}" srcOrd="11" destOrd="0" presId="urn:microsoft.com/office/officeart/2005/8/layout/bProcess4"/>
    <dgm:cxn modelId="{8D7602E3-2EB3-4918-A245-BA6D1F38EB47}" type="presParOf" srcId="{DBC6668C-F6F3-4F72-BF80-0BE8C53A07B8}" destId="{07187CB4-DD16-47F0-9A24-AD348A398236}" srcOrd="12" destOrd="0" presId="urn:microsoft.com/office/officeart/2005/8/layout/bProcess4"/>
    <dgm:cxn modelId="{640A5709-3E51-4E4E-8796-2FEFE16389E3}" type="presParOf" srcId="{07187CB4-DD16-47F0-9A24-AD348A398236}" destId="{54AA5D78-C84B-47C2-B897-3DFDF94E6289}" srcOrd="0" destOrd="0" presId="urn:microsoft.com/office/officeart/2005/8/layout/bProcess4"/>
    <dgm:cxn modelId="{F027E332-CFB7-4AD9-A1E6-833420B35B2A}" type="presParOf" srcId="{07187CB4-DD16-47F0-9A24-AD348A398236}" destId="{4649B242-0CC5-4532-A69F-6BBD9C1F8721}" srcOrd="1" destOrd="0" presId="urn:microsoft.com/office/officeart/2005/8/layout/bProcess4"/>
    <dgm:cxn modelId="{E5E553CB-B5A0-43DE-897E-682B255F894A}" type="presParOf" srcId="{DBC6668C-F6F3-4F72-BF80-0BE8C53A07B8}" destId="{CA93F139-D1DE-4377-9E65-36E39E404C0F}" srcOrd="13" destOrd="0" presId="urn:microsoft.com/office/officeart/2005/8/layout/bProcess4"/>
    <dgm:cxn modelId="{E3FBD6EC-D0F5-4A61-AEEE-6EAB21ED185A}" type="presParOf" srcId="{DBC6668C-F6F3-4F72-BF80-0BE8C53A07B8}" destId="{2B01A918-3968-4CEC-ADEC-DE0EC3391392}" srcOrd="14" destOrd="0" presId="urn:microsoft.com/office/officeart/2005/8/layout/bProcess4"/>
    <dgm:cxn modelId="{DDF6B00E-843C-4958-9B60-AB8D3B85386C}" type="presParOf" srcId="{2B01A918-3968-4CEC-ADEC-DE0EC3391392}" destId="{3E7B8463-3939-4891-9F41-77BC90E9CEFF}" srcOrd="0" destOrd="0" presId="urn:microsoft.com/office/officeart/2005/8/layout/bProcess4"/>
    <dgm:cxn modelId="{F48F9D1C-1761-452D-904F-21D0D833DA3F}" type="presParOf" srcId="{2B01A918-3968-4CEC-ADEC-DE0EC3391392}" destId="{B6071C93-9EA9-4E87-91DF-2176BA7EDE2E}" srcOrd="1" destOrd="0" presId="urn:microsoft.com/office/officeart/2005/8/layout/bProcess4"/>
    <dgm:cxn modelId="{A97DA1F3-FDD3-4330-9865-9D48550CDA57}" type="presParOf" srcId="{DBC6668C-F6F3-4F72-BF80-0BE8C53A07B8}" destId="{3FB52656-4A90-489D-B484-FE7E4E01D9E6}" srcOrd="15" destOrd="0" presId="urn:microsoft.com/office/officeart/2005/8/layout/bProcess4"/>
    <dgm:cxn modelId="{56676C69-5CB4-4999-B7AF-589DACDDADD5}" type="presParOf" srcId="{DBC6668C-F6F3-4F72-BF80-0BE8C53A07B8}" destId="{F13880CC-648A-4829-97DE-B59409D32520}" srcOrd="16" destOrd="0" presId="urn:microsoft.com/office/officeart/2005/8/layout/bProcess4"/>
    <dgm:cxn modelId="{D182C0FD-8007-4012-8836-F9002ECEFAB1}" type="presParOf" srcId="{F13880CC-648A-4829-97DE-B59409D32520}" destId="{9777C64F-DC50-4138-8E68-20E7201FFB6B}" srcOrd="0" destOrd="0" presId="urn:microsoft.com/office/officeart/2005/8/layout/bProcess4"/>
    <dgm:cxn modelId="{315B6EBD-0D99-4CBF-9171-AC07568BBD18}" type="presParOf" srcId="{F13880CC-648A-4829-97DE-B59409D32520}" destId="{360096D3-1FB7-4A55-8F32-BFA951AC7A9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11A98D7-3819-48E6-9FE6-6FB873B402F6}" type="doc">
      <dgm:prSet loTypeId="urn:microsoft.com/office/officeart/2005/8/layout/process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80EB1571-3F84-4901-B0CE-58C007D144F2}">
      <dgm:prSet custT="1"/>
      <dgm:spPr/>
      <dgm:t>
        <a:bodyPr/>
        <a:lstStyle/>
        <a:p>
          <a:pPr algn="just" rtl="0"/>
          <a:r>
            <a:rPr lang="es-MX" sz="1800" dirty="0" smtClean="0"/>
            <a:t>Por modelo se entiende el molde que sirve de medida o comparación en determinados cálculos. </a:t>
          </a:r>
        </a:p>
        <a:p>
          <a:pPr algn="just" rtl="0"/>
          <a:endParaRPr lang="es-MX" sz="1800" dirty="0" smtClean="0"/>
        </a:p>
      </dgm:t>
    </dgm:pt>
    <dgm:pt modelId="{0326A582-6D52-4768-B374-306A7932E196}" type="parTrans" cxnId="{48AF64F3-059C-4F9B-A7AD-6E22953E2AB2}">
      <dgm:prSet/>
      <dgm:spPr/>
      <dgm:t>
        <a:bodyPr/>
        <a:lstStyle/>
        <a:p>
          <a:endParaRPr lang="es-MX"/>
        </a:p>
      </dgm:t>
    </dgm:pt>
    <dgm:pt modelId="{01A58939-7D59-4230-B162-2C938D82A5CF}" type="sibTrans" cxnId="{48AF64F3-059C-4F9B-A7AD-6E22953E2AB2}">
      <dgm:prSet/>
      <dgm:spPr/>
      <dgm:t>
        <a:bodyPr/>
        <a:lstStyle/>
        <a:p>
          <a:endParaRPr lang="es-MX"/>
        </a:p>
      </dgm:t>
    </dgm:pt>
    <dgm:pt modelId="{E1B866D4-C4E0-4121-9AF6-C9764A1476EE}">
      <dgm:prSet custT="1"/>
      <dgm:spPr/>
      <dgm:t>
        <a:bodyPr/>
        <a:lstStyle/>
        <a:p>
          <a:pPr algn="just" rtl="0"/>
          <a:r>
            <a:rPr lang="es-MX" sz="1800" dirty="0" smtClean="0"/>
            <a:t>Entre los diferentes modelos, según el </a:t>
          </a:r>
          <a:r>
            <a:rPr lang="es-MX" sz="1800" b="1" dirty="0" smtClean="0"/>
            <a:t>grado de abstracción</a:t>
          </a:r>
          <a:r>
            <a:rPr lang="es-MX" sz="1800" dirty="0" smtClean="0"/>
            <a:t>, se pueden encontrar cinco tipos principales</a:t>
          </a:r>
          <a:endParaRPr lang="es-MX" sz="1800" dirty="0"/>
        </a:p>
      </dgm:t>
    </dgm:pt>
    <dgm:pt modelId="{D15587B5-7B75-47B1-AB4C-09D313BB8218}" type="parTrans" cxnId="{8278F7F1-6B2B-4697-B21B-8C9EC4F39946}">
      <dgm:prSet/>
      <dgm:spPr/>
      <dgm:t>
        <a:bodyPr/>
        <a:lstStyle/>
        <a:p>
          <a:endParaRPr lang="es-MX"/>
        </a:p>
      </dgm:t>
    </dgm:pt>
    <dgm:pt modelId="{B1C449E4-48CF-4B5B-9C59-22D505C02CED}" type="sibTrans" cxnId="{8278F7F1-6B2B-4697-B21B-8C9EC4F39946}">
      <dgm:prSet/>
      <dgm:spPr/>
      <dgm:t>
        <a:bodyPr/>
        <a:lstStyle/>
        <a:p>
          <a:endParaRPr lang="es-MX"/>
        </a:p>
      </dgm:t>
    </dgm:pt>
    <dgm:pt modelId="{47F44F3D-F723-4332-B32D-1F0DC776972C}">
      <dgm:prSet custT="1"/>
      <dgm:spPr/>
      <dgm:t>
        <a:bodyPr/>
        <a:lstStyle/>
        <a:p>
          <a:pPr algn="just" rtl="0"/>
          <a:r>
            <a:rPr lang="es-MX" sz="1800" smtClean="0"/>
            <a:t>En el campo científico existen diferentes tipos de modelos; todos ellos ofrecen una visión simplificada de la realidad, por lo tanto, incompleta. </a:t>
          </a:r>
          <a:endParaRPr lang="es-MX" sz="1800" dirty="0" smtClean="0"/>
        </a:p>
      </dgm:t>
    </dgm:pt>
    <dgm:pt modelId="{EC53F255-43B1-439E-B4A9-A79E73B8A824}" type="parTrans" cxnId="{89BA134B-4BA3-40CE-8028-B125F2A6759F}">
      <dgm:prSet/>
      <dgm:spPr/>
      <dgm:t>
        <a:bodyPr/>
        <a:lstStyle/>
        <a:p>
          <a:endParaRPr lang="es-MX"/>
        </a:p>
      </dgm:t>
    </dgm:pt>
    <dgm:pt modelId="{B9ACFB3E-9AC3-4BB3-8BE5-52C70F0338B8}" type="sibTrans" cxnId="{89BA134B-4BA3-40CE-8028-B125F2A6759F}">
      <dgm:prSet/>
      <dgm:spPr/>
      <dgm:t>
        <a:bodyPr/>
        <a:lstStyle/>
        <a:p>
          <a:endParaRPr lang="es-MX"/>
        </a:p>
      </dgm:t>
    </dgm:pt>
    <dgm:pt modelId="{B76D2B7E-111E-4937-B4B6-20286AB3D2EB}" type="pres">
      <dgm:prSet presAssocID="{611A98D7-3819-48E6-9FE6-6FB873B402F6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EBA5F39-0180-42CF-9FF0-1ED7DA421E21}" type="pres">
      <dgm:prSet presAssocID="{80EB1571-3F84-4901-B0CE-58C007D144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53BFC4-1DB5-453F-BD82-F2CDBCA82B64}" type="pres">
      <dgm:prSet presAssocID="{01A58939-7D59-4230-B162-2C938D82A5CF}" presName="sibTrans" presStyleLbl="sibTrans2D1" presStyleIdx="0" presStyleCnt="2"/>
      <dgm:spPr/>
      <dgm:t>
        <a:bodyPr/>
        <a:lstStyle/>
        <a:p>
          <a:endParaRPr lang="es-MX"/>
        </a:p>
      </dgm:t>
    </dgm:pt>
    <dgm:pt modelId="{8D1F6D5F-CAF1-422C-A81B-8692B63887D8}" type="pres">
      <dgm:prSet presAssocID="{01A58939-7D59-4230-B162-2C938D82A5CF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0AE5E7B6-9173-4241-9704-0EB1437EF161}" type="pres">
      <dgm:prSet presAssocID="{47F44F3D-F723-4332-B32D-1F0DC776972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F4F9E9-F4A1-441A-8996-9F04C8B0883B}" type="pres">
      <dgm:prSet presAssocID="{B9ACFB3E-9AC3-4BB3-8BE5-52C70F0338B8}" presName="sibTrans" presStyleLbl="sibTrans2D1" presStyleIdx="1" presStyleCnt="2"/>
      <dgm:spPr/>
      <dgm:t>
        <a:bodyPr/>
        <a:lstStyle/>
        <a:p>
          <a:endParaRPr lang="es-MX"/>
        </a:p>
      </dgm:t>
    </dgm:pt>
    <dgm:pt modelId="{36F0BB5B-C197-4E09-8DB8-FB319037DE64}" type="pres">
      <dgm:prSet presAssocID="{B9ACFB3E-9AC3-4BB3-8BE5-52C70F0338B8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DAF0590E-9974-4A60-8F2A-687398C4907D}" type="pres">
      <dgm:prSet presAssocID="{E1B866D4-C4E0-4121-9AF6-C9764A1476E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278F7F1-6B2B-4697-B21B-8C9EC4F39946}" srcId="{611A98D7-3819-48E6-9FE6-6FB873B402F6}" destId="{E1B866D4-C4E0-4121-9AF6-C9764A1476EE}" srcOrd="2" destOrd="0" parTransId="{D15587B5-7B75-47B1-AB4C-09D313BB8218}" sibTransId="{B1C449E4-48CF-4B5B-9C59-22D505C02CED}"/>
    <dgm:cxn modelId="{DC737ADD-E91C-4F9D-9E8D-B1EB053C6239}" type="presOf" srcId="{80EB1571-3F84-4901-B0CE-58C007D144F2}" destId="{AEBA5F39-0180-42CF-9FF0-1ED7DA421E21}" srcOrd="0" destOrd="0" presId="urn:microsoft.com/office/officeart/2005/8/layout/process2"/>
    <dgm:cxn modelId="{32D7307C-5D64-460D-9189-AC570D96EC86}" type="presOf" srcId="{B9ACFB3E-9AC3-4BB3-8BE5-52C70F0338B8}" destId="{1EF4F9E9-F4A1-441A-8996-9F04C8B0883B}" srcOrd="0" destOrd="0" presId="urn:microsoft.com/office/officeart/2005/8/layout/process2"/>
    <dgm:cxn modelId="{28718443-AA8D-4600-8537-4D100BA8B0D1}" type="presOf" srcId="{01A58939-7D59-4230-B162-2C938D82A5CF}" destId="{CF53BFC4-1DB5-453F-BD82-F2CDBCA82B64}" srcOrd="0" destOrd="0" presId="urn:microsoft.com/office/officeart/2005/8/layout/process2"/>
    <dgm:cxn modelId="{89BA134B-4BA3-40CE-8028-B125F2A6759F}" srcId="{611A98D7-3819-48E6-9FE6-6FB873B402F6}" destId="{47F44F3D-F723-4332-B32D-1F0DC776972C}" srcOrd="1" destOrd="0" parTransId="{EC53F255-43B1-439E-B4A9-A79E73B8A824}" sibTransId="{B9ACFB3E-9AC3-4BB3-8BE5-52C70F0338B8}"/>
    <dgm:cxn modelId="{4987653D-8AAA-408E-A59E-731B92B680BB}" type="presOf" srcId="{B9ACFB3E-9AC3-4BB3-8BE5-52C70F0338B8}" destId="{36F0BB5B-C197-4E09-8DB8-FB319037DE64}" srcOrd="1" destOrd="0" presId="urn:microsoft.com/office/officeart/2005/8/layout/process2"/>
    <dgm:cxn modelId="{E24095CE-07B1-4C5F-9814-A286E59FAD54}" type="presOf" srcId="{47F44F3D-F723-4332-B32D-1F0DC776972C}" destId="{0AE5E7B6-9173-4241-9704-0EB1437EF161}" srcOrd="0" destOrd="0" presId="urn:microsoft.com/office/officeart/2005/8/layout/process2"/>
    <dgm:cxn modelId="{111966EA-3376-4F89-A31F-65946850D6D8}" type="presOf" srcId="{01A58939-7D59-4230-B162-2C938D82A5CF}" destId="{8D1F6D5F-CAF1-422C-A81B-8692B63887D8}" srcOrd="1" destOrd="0" presId="urn:microsoft.com/office/officeart/2005/8/layout/process2"/>
    <dgm:cxn modelId="{48AF64F3-059C-4F9B-A7AD-6E22953E2AB2}" srcId="{611A98D7-3819-48E6-9FE6-6FB873B402F6}" destId="{80EB1571-3F84-4901-B0CE-58C007D144F2}" srcOrd="0" destOrd="0" parTransId="{0326A582-6D52-4768-B374-306A7932E196}" sibTransId="{01A58939-7D59-4230-B162-2C938D82A5CF}"/>
    <dgm:cxn modelId="{F4A332C0-BC2A-4A65-85A4-EBD7F41359EE}" type="presOf" srcId="{611A98D7-3819-48E6-9FE6-6FB873B402F6}" destId="{B76D2B7E-111E-4937-B4B6-20286AB3D2EB}" srcOrd="0" destOrd="0" presId="urn:microsoft.com/office/officeart/2005/8/layout/process2"/>
    <dgm:cxn modelId="{3EBA8795-DD62-4052-9133-69DC741BA2D2}" type="presOf" srcId="{E1B866D4-C4E0-4121-9AF6-C9764A1476EE}" destId="{DAF0590E-9974-4A60-8F2A-687398C4907D}" srcOrd="0" destOrd="0" presId="urn:microsoft.com/office/officeart/2005/8/layout/process2"/>
    <dgm:cxn modelId="{5A33DEEA-7860-42FD-A1B0-5D2BA4CCAF5B}" type="presParOf" srcId="{B76D2B7E-111E-4937-B4B6-20286AB3D2EB}" destId="{AEBA5F39-0180-42CF-9FF0-1ED7DA421E21}" srcOrd="0" destOrd="0" presId="urn:microsoft.com/office/officeart/2005/8/layout/process2"/>
    <dgm:cxn modelId="{0BA00557-C9D2-4719-AB3D-775094E65C57}" type="presParOf" srcId="{B76D2B7E-111E-4937-B4B6-20286AB3D2EB}" destId="{CF53BFC4-1DB5-453F-BD82-F2CDBCA82B64}" srcOrd="1" destOrd="0" presId="urn:microsoft.com/office/officeart/2005/8/layout/process2"/>
    <dgm:cxn modelId="{01DCACFA-4091-447C-9751-E9B731EFFBC4}" type="presParOf" srcId="{CF53BFC4-1DB5-453F-BD82-F2CDBCA82B64}" destId="{8D1F6D5F-CAF1-422C-A81B-8692B63887D8}" srcOrd="0" destOrd="0" presId="urn:microsoft.com/office/officeart/2005/8/layout/process2"/>
    <dgm:cxn modelId="{10E29F4B-811C-4B89-B576-8E19ECA5B02D}" type="presParOf" srcId="{B76D2B7E-111E-4937-B4B6-20286AB3D2EB}" destId="{0AE5E7B6-9173-4241-9704-0EB1437EF161}" srcOrd="2" destOrd="0" presId="urn:microsoft.com/office/officeart/2005/8/layout/process2"/>
    <dgm:cxn modelId="{72423774-C5F4-4BD4-8FED-34B61083A682}" type="presParOf" srcId="{B76D2B7E-111E-4937-B4B6-20286AB3D2EB}" destId="{1EF4F9E9-F4A1-441A-8996-9F04C8B0883B}" srcOrd="3" destOrd="0" presId="urn:microsoft.com/office/officeart/2005/8/layout/process2"/>
    <dgm:cxn modelId="{35689D3D-48D0-480C-9460-23A1AB28E7A3}" type="presParOf" srcId="{1EF4F9E9-F4A1-441A-8996-9F04C8B0883B}" destId="{36F0BB5B-C197-4E09-8DB8-FB319037DE64}" srcOrd="0" destOrd="0" presId="urn:microsoft.com/office/officeart/2005/8/layout/process2"/>
    <dgm:cxn modelId="{E683FEF8-5D1E-46EF-ABC8-6DBFCC369B66}" type="presParOf" srcId="{B76D2B7E-111E-4937-B4B6-20286AB3D2EB}" destId="{DAF0590E-9974-4A60-8F2A-687398C4907D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A1A5D2F-224C-4901-8CBA-4295FF2994B6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79AFF667-9AC7-4D64-A439-605F8977D6F9}">
      <dgm:prSet/>
      <dgm:spPr/>
      <dgm:t>
        <a:bodyPr/>
        <a:lstStyle/>
        <a:p>
          <a:pPr rtl="0"/>
          <a:r>
            <a:rPr lang="es-MX" b="1" smtClean="0"/>
            <a:t>Icónicos </a:t>
          </a:r>
          <a:r>
            <a:rPr lang="es-MX" smtClean="0"/>
            <a:t>(de icono, imagen), llamados también 	modelos físicos. Son representación física, total o 	parcial del sistema que representan. Se trata de copias 	o imágenes a escala del objeto de estudio o del la situación que se quiere representar; por ejemplo, los mapas, las maquetas.</a:t>
          </a:r>
          <a:endParaRPr lang="es-MX"/>
        </a:p>
      </dgm:t>
    </dgm:pt>
    <dgm:pt modelId="{3E6FFB7C-36FE-498B-A3B3-64B2C18A77E4}" type="parTrans" cxnId="{04C8894C-D426-4AE8-8915-F3B5E18BD0CE}">
      <dgm:prSet/>
      <dgm:spPr/>
      <dgm:t>
        <a:bodyPr/>
        <a:lstStyle/>
        <a:p>
          <a:endParaRPr lang="es-MX"/>
        </a:p>
      </dgm:t>
    </dgm:pt>
    <dgm:pt modelId="{C3F83961-51E4-4A3E-8FC5-2081E29DC750}" type="sibTrans" cxnId="{04C8894C-D426-4AE8-8915-F3B5E18BD0CE}">
      <dgm:prSet/>
      <dgm:spPr/>
      <dgm:t>
        <a:bodyPr/>
        <a:lstStyle/>
        <a:p>
          <a:endParaRPr lang="es-MX"/>
        </a:p>
      </dgm:t>
    </dgm:pt>
    <dgm:pt modelId="{75AD441B-F030-476E-B291-D9F4BA8E1EA7}">
      <dgm:prSet/>
      <dgm:spPr/>
      <dgm:t>
        <a:bodyPr/>
        <a:lstStyle/>
        <a:p>
          <a:pPr rtl="0"/>
          <a:r>
            <a:rPr lang="es-MX" dirty="0" smtClean="0"/>
            <a:t>• </a:t>
          </a:r>
          <a:r>
            <a:rPr lang="es-MX" b="1" dirty="0" smtClean="0"/>
            <a:t>Gráficos.  </a:t>
          </a:r>
          <a:r>
            <a:rPr lang="es-MX" dirty="0" smtClean="0"/>
            <a:t>Se utilizan para explicar espacios o relaciones que afectan o inciden en la 	interacción de  diferentes partes;  por ejemplo, los organigramas o los  diagramas </a:t>
          </a:r>
          <a:r>
            <a:rPr lang="es-MX" dirty="0" err="1" smtClean="0"/>
            <a:t>sociométricos</a:t>
          </a:r>
          <a:r>
            <a:rPr lang="es-MX" dirty="0" smtClean="0"/>
            <a:t>.</a:t>
          </a:r>
          <a:endParaRPr lang="es-MX" dirty="0"/>
        </a:p>
      </dgm:t>
    </dgm:pt>
    <dgm:pt modelId="{9F874A72-23A0-4DE3-BA65-97A95BF56770}" type="parTrans" cxnId="{1BB434E2-00F6-4AD9-B8AE-A805027BA9AD}">
      <dgm:prSet/>
      <dgm:spPr/>
      <dgm:t>
        <a:bodyPr/>
        <a:lstStyle/>
        <a:p>
          <a:endParaRPr lang="es-MX"/>
        </a:p>
      </dgm:t>
    </dgm:pt>
    <dgm:pt modelId="{8F611820-AB54-4840-B0F3-EC3F5ABDFE47}" type="sibTrans" cxnId="{1BB434E2-00F6-4AD9-B8AE-A805027BA9AD}">
      <dgm:prSet/>
      <dgm:spPr/>
      <dgm:t>
        <a:bodyPr/>
        <a:lstStyle/>
        <a:p>
          <a:endParaRPr lang="es-MX"/>
        </a:p>
      </dgm:t>
    </dgm:pt>
    <dgm:pt modelId="{3D0C3F64-DE77-4D05-91FA-003643D6B80A}">
      <dgm:prSet/>
      <dgm:spPr/>
      <dgm:t>
        <a:bodyPr/>
        <a:lstStyle/>
        <a:p>
          <a:pPr rtl="0"/>
          <a:r>
            <a:rPr lang="es-MX" dirty="0" smtClean="0"/>
            <a:t>• </a:t>
          </a:r>
          <a:r>
            <a:rPr lang="es-MX" b="1" dirty="0" smtClean="0"/>
            <a:t>Analógicos. </a:t>
          </a:r>
          <a:r>
            <a:rPr lang="es-MX" dirty="0" smtClean="0"/>
            <a:t>Son modelos que representan un conjunto de propiedades que se quieren estudiar, por medio de otro conjunto de propiedades relativamente familiares. Ejemplo: la estructura geológica de la tierra en que se puede ver las diferentes formaciones 	geológicas por medio de colores.</a:t>
          </a:r>
          <a:endParaRPr lang="es-MX" dirty="0"/>
        </a:p>
      </dgm:t>
    </dgm:pt>
    <dgm:pt modelId="{702EB45E-725E-4771-8CF9-27D2A97EE12B}" type="parTrans" cxnId="{DB89B09D-7A4A-44DF-BFB0-4A62BC08F827}">
      <dgm:prSet/>
      <dgm:spPr/>
      <dgm:t>
        <a:bodyPr/>
        <a:lstStyle/>
        <a:p>
          <a:endParaRPr lang="es-MX"/>
        </a:p>
      </dgm:t>
    </dgm:pt>
    <dgm:pt modelId="{952CC6FE-0E6B-4BB7-BF9F-D3CFBD24A630}" type="sibTrans" cxnId="{DB89B09D-7A4A-44DF-BFB0-4A62BC08F827}">
      <dgm:prSet/>
      <dgm:spPr/>
      <dgm:t>
        <a:bodyPr/>
        <a:lstStyle/>
        <a:p>
          <a:endParaRPr lang="es-MX"/>
        </a:p>
      </dgm:t>
    </dgm:pt>
    <dgm:pt modelId="{E57BC037-B531-4394-9B0E-23F7FD42FFB9}">
      <dgm:prSet custT="1"/>
      <dgm:spPr/>
      <dgm:t>
        <a:bodyPr/>
        <a:lstStyle/>
        <a:p>
          <a:pPr rtl="0"/>
          <a:r>
            <a:rPr lang="es-MX" sz="1400" dirty="0" smtClean="0"/>
            <a:t>• </a:t>
          </a:r>
          <a:r>
            <a:rPr lang="es-MX" sz="1400" b="1" dirty="0" smtClean="0"/>
            <a:t>Simbólicos. </a:t>
          </a:r>
          <a:r>
            <a:rPr lang="es-MX" sz="1400" dirty="0" smtClean="0"/>
            <a:t>Se construyen a partir de la interconexión significativa de conceptos; por ejemplo, la idea de la sociedad democrática</a:t>
          </a:r>
          <a:r>
            <a:rPr lang="es-MX" sz="800" dirty="0" smtClean="0"/>
            <a:t>.</a:t>
          </a:r>
          <a:endParaRPr lang="es-MX" sz="800" dirty="0"/>
        </a:p>
      </dgm:t>
    </dgm:pt>
    <dgm:pt modelId="{A771E42A-8B71-4134-9E57-A594CE691CD6}" type="parTrans" cxnId="{C6A59332-02EB-41E5-9EE0-1023619F7424}">
      <dgm:prSet/>
      <dgm:spPr/>
      <dgm:t>
        <a:bodyPr/>
        <a:lstStyle/>
        <a:p>
          <a:endParaRPr lang="es-MX"/>
        </a:p>
      </dgm:t>
    </dgm:pt>
    <dgm:pt modelId="{EC3A5DAB-20B6-49C4-B935-EC39E80D295C}" type="sibTrans" cxnId="{C6A59332-02EB-41E5-9EE0-1023619F7424}">
      <dgm:prSet/>
      <dgm:spPr/>
      <dgm:t>
        <a:bodyPr/>
        <a:lstStyle/>
        <a:p>
          <a:endParaRPr lang="es-MX"/>
        </a:p>
      </dgm:t>
    </dgm:pt>
    <dgm:pt modelId="{FA176829-43CC-4288-AE65-DD89E42C7D4F}">
      <dgm:prSet/>
      <dgm:spPr/>
      <dgm:t>
        <a:bodyPr/>
        <a:lstStyle/>
        <a:p>
          <a:pPr rtl="0"/>
          <a:r>
            <a:rPr lang="es-MX" dirty="0" smtClean="0"/>
            <a:t>• </a:t>
          </a:r>
          <a:r>
            <a:rPr lang="es-MX" b="1" dirty="0" smtClean="0"/>
            <a:t>Matemáticos. </a:t>
          </a:r>
          <a:r>
            <a:rPr lang="es-MX" dirty="0" smtClean="0"/>
            <a:t>Se construyen para representar de formación exacta una situación problema. Emplean para su aplicación: el cálculo diferencial (concepto de derivadas  y  derivadas parciales), multiplicadores de </a:t>
          </a:r>
          <a:r>
            <a:rPr lang="es-MX" dirty="0" err="1" smtClean="0"/>
            <a:t>Lagrange</a:t>
          </a:r>
          <a:r>
            <a:rPr lang="es-MX" dirty="0" smtClean="0"/>
            <a:t> o programación matemática.</a:t>
          </a:r>
          <a:endParaRPr lang="es-MX" dirty="0"/>
        </a:p>
      </dgm:t>
    </dgm:pt>
    <dgm:pt modelId="{E564C726-087D-48E5-AE68-A67EB0BF1DC3}" type="parTrans" cxnId="{784D2085-1826-472D-9A51-9B86D09960A6}">
      <dgm:prSet/>
      <dgm:spPr/>
      <dgm:t>
        <a:bodyPr/>
        <a:lstStyle/>
        <a:p>
          <a:endParaRPr lang="es-MX"/>
        </a:p>
      </dgm:t>
    </dgm:pt>
    <dgm:pt modelId="{D9B1CFC4-B3EA-4980-B49C-BF751B30CF23}" type="sibTrans" cxnId="{784D2085-1826-472D-9A51-9B86D09960A6}">
      <dgm:prSet/>
      <dgm:spPr/>
      <dgm:t>
        <a:bodyPr/>
        <a:lstStyle/>
        <a:p>
          <a:endParaRPr lang="es-MX"/>
        </a:p>
      </dgm:t>
    </dgm:pt>
    <dgm:pt modelId="{9FFF58DC-979F-4CD3-9FAD-13CC0D0613D6}" type="pres">
      <dgm:prSet presAssocID="{6A1A5D2F-224C-4901-8CBA-4295FF2994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CE70BBF-E1E4-4770-9E1F-DD513D82866D}" type="pres">
      <dgm:prSet presAssocID="{79AFF667-9AC7-4D64-A439-605F8977D6F9}" presName="hierRoot1" presStyleCnt="0">
        <dgm:presLayoutVars>
          <dgm:hierBranch val="init"/>
        </dgm:presLayoutVars>
      </dgm:prSet>
      <dgm:spPr/>
    </dgm:pt>
    <dgm:pt modelId="{B7DA1968-0A35-4954-8B8D-38E06AAC396E}" type="pres">
      <dgm:prSet presAssocID="{79AFF667-9AC7-4D64-A439-605F8977D6F9}" presName="rootComposite1" presStyleCnt="0"/>
      <dgm:spPr/>
    </dgm:pt>
    <dgm:pt modelId="{2FB247A7-77BF-452F-97E3-569BE38AE147}" type="pres">
      <dgm:prSet presAssocID="{79AFF667-9AC7-4D64-A439-605F8977D6F9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D4F4DCF-DC30-45E1-AF61-750D967A625F}" type="pres">
      <dgm:prSet presAssocID="{79AFF667-9AC7-4D64-A439-605F8977D6F9}" presName="rootConnector1" presStyleLbl="node1" presStyleIdx="0" presStyleCnt="0"/>
      <dgm:spPr/>
      <dgm:t>
        <a:bodyPr/>
        <a:lstStyle/>
        <a:p>
          <a:endParaRPr lang="es-MX"/>
        </a:p>
      </dgm:t>
    </dgm:pt>
    <dgm:pt modelId="{66353398-C2D0-46E6-B7DA-6D45E81FFCFA}" type="pres">
      <dgm:prSet presAssocID="{79AFF667-9AC7-4D64-A439-605F8977D6F9}" presName="hierChild2" presStyleCnt="0"/>
      <dgm:spPr/>
    </dgm:pt>
    <dgm:pt modelId="{6DC77B15-C72C-478F-850D-329C14402D94}" type="pres">
      <dgm:prSet presAssocID="{79AFF667-9AC7-4D64-A439-605F8977D6F9}" presName="hierChild3" presStyleCnt="0"/>
      <dgm:spPr/>
    </dgm:pt>
    <dgm:pt modelId="{8D3B4F30-71A7-47A8-97AD-78018E6009DF}" type="pres">
      <dgm:prSet presAssocID="{75AD441B-F030-476E-B291-D9F4BA8E1EA7}" presName="hierRoot1" presStyleCnt="0">
        <dgm:presLayoutVars>
          <dgm:hierBranch val="init"/>
        </dgm:presLayoutVars>
      </dgm:prSet>
      <dgm:spPr/>
    </dgm:pt>
    <dgm:pt modelId="{9E6899CA-D460-4EB4-8987-D1720BEA8028}" type="pres">
      <dgm:prSet presAssocID="{75AD441B-F030-476E-B291-D9F4BA8E1EA7}" presName="rootComposite1" presStyleCnt="0"/>
      <dgm:spPr/>
    </dgm:pt>
    <dgm:pt modelId="{5D381EDD-95A5-43E2-983B-FED52243143A}" type="pres">
      <dgm:prSet presAssocID="{75AD441B-F030-476E-B291-D9F4BA8E1EA7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AA8F262-9EB5-486C-9188-1F8A918F6E22}" type="pres">
      <dgm:prSet presAssocID="{75AD441B-F030-476E-B291-D9F4BA8E1EA7}" presName="rootConnector1" presStyleLbl="node1" presStyleIdx="0" presStyleCnt="0"/>
      <dgm:spPr/>
      <dgm:t>
        <a:bodyPr/>
        <a:lstStyle/>
        <a:p>
          <a:endParaRPr lang="es-MX"/>
        </a:p>
      </dgm:t>
    </dgm:pt>
    <dgm:pt modelId="{F30CC883-AF51-46E3-8483-91F127DCD90E}" type="pres">
      <dgm:prSet presAssocID="{75AD441B-F030-476E-B291-D9F4BA8E1EA7}" presName="hierChild2" presStyleCnt="0"/>
      <dgm:spPr/>
    </dgm:pt>
    <dgm:pt modelId="{4E504781-8B58-4FDB-BC2A-B92CEFBB56BA}" type="pres">
      <dgm:prSet presAssocID="{75AD441B-F030-476E-B291-D9F4BA8E1EA7}" presName="hierChild3" presStyleCnt="0"/>
      <dgm:spPr/>
    </dgm:pt>
    <dgm:pt modelId="{9FE339A1-99B2-42F5-A7F7-0005B037B44A}" type="pres">
      <dgm:prSet presAssocID="{3D0C3F64-DE77-4D05-91FA-003643D6B80A}" presName="hierRoot1" presStyleCnt="0">
        <dgm:presLayoutVars>
          <dgm:hierBranch val="init"/>
        </dgm:presLayoutVars>
      </dgm:prSet>
      <dgm:spPr/>
    </dgm:pt>
    <dgm:pt modelId="{978BD12B-32D2-4C10-ADE7-31D582441AB7}" type="pres">
      <dgm:prSet presAssocID="{3D0C3F64-DE77-4D05-91FA-003643D6B80A}" presName="rootComposite1" presStyleCnt="0"/>
      <dgm:spPr/>
    </dgm:pt>
    <dgm:pt modelId="{01F547AC-8224-492B-BBE2-B37E55DD8442}" type="pres">
      <dgm:prSet presAssocID="{3D0C3F64-DE77-4D05-91FA-003643D6B80A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931D841-6738-4384-9A37-D30653C5B9E3}" type="pres">
      <dgm:prSet presAssocID="{3D0C3F64-DE77-4D05-91FA-003643D6B80A}" presName="rootConnector1" presStyleLbl="node1" presStyleIdx="0" presStyleCnt="0"/>
      <dgm:spPr/>
      <dgm:t>
        <a:bodyPr/>
        <a:lstStyle/>
        <a:p>
          <a:endParaRPr lang="es-MX"/>
        </a:p>
      </dgm:t>
    </dgm:pt>
    <dgm:pt modelId="{8D88DE2D-B2FB-40DF-9517-12DA05C2D3BA}" type="pres">
      <dgm:prSet presAssocID="{3D0C3F64-DE77-4D05-91FA-003643D6B80A}" presName="hierChild2" presStyleCnt="0"/>
      <dgm:spPr/>
    </dgm:pt>
    <dgm:pt modelId="{2C2E698C-657D-4898-8D28-3DBFF9610CAF}" type="pres">
      <dgm:prSet presAssocID="{A771E42A-8B71-4134-9E57-A594CE691CD6}" presName="Name64" presStyleLbl="parChTrans1D2" presStyleIdx="0" presStyleCnt="2"/>
      <dgm:spPr/>
      <dgm:t>
        <a:bodyPr/>
        <a:lstStyle/>
        <a:p>
          <a:endParaRPr lang="es-MX"/>
        </a:p>
      </dgm:t>
    </dgm:pt>
    <dgm:pt modelId="{A9A3DF03-12C6-49C3-972A-62847114C6C5}" type="pres">
      <dgm:prSet presAssocID="{E57BC037-B531-4394-9B0E-23F7FD42FFB9}" presName="hierRoot2" presStyleCnt="0">
        <dgm:presLayoutVars>
          <dgm:hierBranch val="init"/>
        </dgm:presLayoutVars>
      </dgm:prSet>
      <dgm:spPr/>
    </dgm:pt>
    <dgm:pt modelId="{00A872D5-0E30-4320-AFD1-247AB5A27A85}" type="pres">
      <dgm:prSet presAssocID="{E57BC037-B531-4394-9B0E-23F7FD42FFB9}" presName="rootComposite" presStyleCnt="0"/>
      <dgm:spPr/>
    </dgm:pt>
    <dgm:pt modelId="{7CDD5329-ED48-4320-B87D-DD60448855C3}" type="pres">
      <dgm:prSet presAssocID="{E57BC037-B531-4394-9B0E-23F7FD42FFB9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8BCF4B3-B0E4-4EED-ADD7-AFF36AF19DA3}" type="pres">
      <dgm:prSet presAssocID="{E57BC037-B531-4394-9B0E-23F7FD42FFB9}" presName="rootConnector" presStyleLbl="node2" presStyleIdx="0" presStyleCnt="2"/>
      <dgm:spPr/>
      <dgm:t>
        <a:bodyPr/>
        <a:lstStyle/>
        <a:p>
          <a:endParaRPr lang="es-MX"/>
        </a:p>
      </dgm:t>
    </dgm:pt>
    <dgm:pt modelId="{20108964-067E-4F90-8892-071DE6B1F39A}" type="pres">
      <dgm:prSet presAssocID="{E57BC037-B531-4394-9B0E-23F7FD42FFB9}" presName="hierChild4" presStyleCnt="0"/>
      <dgm:spPr/>
    </dgm:pt>
    <dgm:pt modelId="{CA433959-CA81-4606-80FB-D62FF70B226E}" type="pres">
      <dgm:prSet presAssocID="{E57BC037-B531-4394-9B0E-23F7FD42FFB9}" presName="hierChild5" presStyleCnt="0"/>
      <dgm:spPr/>
    </dgm:pt>
    <dgm:pt modelId="{677EB7FF-B409-496E-80BE-5B0D5FADC7BF}" type="pres">
      <dgm:prSet presAssocID="{E564C726-087D-48E5-AE68-A67EB0BF1DC3}" presName="Name64" presStyleLbl="parChTrans1D2" presStyleIdx="1" presStyleCnt="2"/>
      <dgm:spPr/>
      <dgm:t>
        <a:bodyPr/>
        <a:lstStyle/>
        <a:p>
          <a:endParaRPr lang="es-MX"/>
        </a:p>
      </dgm:t>
    </dgm:pt>
    <dgm:pt modelId="{5256BCB7-369E-47D4-9646-78886722B37D}" type="pres">
      <dgm:prSet presAssocID="{FA176829-43CC-4288-AE65-DD89E42C7D4F}" presName="hierRoot2" presStyleCnt="0">
        <dgm:presLayoutVars>
          <dgm:hierBranch val="init"/>
        </dgm:presLayoutVars>
      </dgm:prSet>
      <dgm:spPr/>
    </dgm:pt>
    <dgm:pt modelId="{87CC2146-9C65-4E3F-9D0E-CD03F50DE02B}" type="pres">
      <dgm:prSet presAssocID="{FA176829-43CC-4288-AE65-DD89E42C7D4F}" presName="rootComposite" presStyleCnt="0"/>
      <dgm:spPr/>
    </dgm:pt>
    <dgm:pt modelId="{F0809EEF-4A48-4FFD-BBFA-378344E6FFC4}" type="pres">
      <dgm:prSet presAssocID="{FA176829-43CC-4288-AE65-DD89E42C7D4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FDA231-DAF2-4108-B63B-0A0C09597F0C}" type="pres">
      <dgm:prSet presAssocID="{FA176829-43CC-4288-AE65-DD89E42C7D4F}" presName="rootConnector" presStyleLbl="node2" presStyleIdx="1" presStyleCnt="2"/>
      <dgm:spPr/>
      <dgm:t>
        <a:bodyPr/>
        <a:lstStyle/>
        <a:p>
          <a:endParaRPr lang="es-MX"/>
        </a:p>
      </dgm:t>
    </dgm:pt>
    <dgm:pt modelId="{E468D7A3-DF08-4A37-AB3B-6D97829EA460}" type="pres">
      <dgm:prSet presAssocID="{FA176829-43CC-4288-AE65-DD89E42C7D4F}" presName="hierChild4" presStyleCnt="0"/>
      <dgm:spPr/>
    </dgm:pt>
    <dgm:pt modelId="{9D03C756-02F4-4DC6-A3BF-22BBD22ED6DA}" type="pres">
      <dgm:prSet presAssocID="{FA176829-43CC-4288-AE65-DD89E42C7D4F}" presName="hierChild5" presStyleCnt="0"/>
      <dgm:spPr/>
    </dgm:pt>
    <dgm:pt modelId="{6E1401F0-1C70-4E80-AA7F-0EC9B1DEB4B2}" type="pres">
      <dgm:prSet presAssocID="{3D0C3F64-DE77-4D05-91FA-003643D6B80A}" presName="hierChild3" presStyleCnt="0"/>
      <dgm:spPr/>
    </dgm:pt>
  </dgm:ptLst>
  <dgm:cxnLst>
    <dgm:cxn modelId="{9FA5373B-33C8-4D48-BC22-A00D8D23764B}" type="presOf" srcId="{75AD441B-F030-476E-B291-D9F4BA8E1EA7}" destId="{5D381EDD-95A5-43E2-983B-FED52243143A}" srcOrd="0" destOrd="0" presId="urn:microsoft.com/office/officeart/2009/3/layout/HorizontalOrganizationChart"/>
    <dgm:cxn modelId="{B446FB8E-752C-40B6-8E24-9A50BCDD10E6}" type="presOf" srcId="{FA176829-43CC-4288-AE65-DD89E42C7D4F}" destId="{F0809EEF-4A48-4FFD-BBFA-378344E6FFC4}" srcOrd="0" destOrd="0" presId="urn:microsoft.com/office/officeart/2009/3/layout/HorizontalOrganizationChart"/>
    <dgm:cxn modelId="{13243B5B-FF14-4456-8226-B0B3F7E951E4}" type="presOf" srcId="{75AD441B-F030-476E-B291-D9F4BA8E1EA7}" destId="{0AA8F262-9EB5-486C-9188-1F8A918F6E22}" srcOrd="1" destOrd="0" presId="urn:microsoft.com/office/officeart/2009/3/layout/HorizontalOrganizationChart"/>
    <dgm:cxn modelId="{E552108E-8786-4F9F-B261-15267F5E571D}" type="presOf" srcId="{FA176829-43CC-4288-AE65-DD89E42C7D4F}" destId="{E8FDA231-DAF2-4108-B63B-0A0C09597F0C}" srcOrd="1" destOrd="0" presId="urn:microsoft.com/office/officeart/2009/3/layout/HorizontalOrganizationChart"/>
    <dgm:cxn modelId="{7D8AD17C-2B97-473E-94B0-9F7DEA558E85}" type="presOf" srcId="{79AFF667-9AC7-4D64-A439-605F8977D6F9}" destId="{2FB247A7-77BF-452F-97E3-569BE38AE147}" srcOrd="0" destOrd="0" presId="urn:microsoft.com/office/officeart/2009/3/layout/HorizontalOrganizationChart"/>
    <dgm:cxn modelId="{1BB434E2-00F6-4AD9-B8AE-A805027BA9AD}" srcId="{6A1A5D2F-224C-4901-8CBA-4295FF2994B6}" destId="{75AD441B-F030-476E-B291-D9F4BA8E1EA7}" srcOrd="1" destOrd="0" parTransId="{9F874A72-23A0-4DE3-BA65-97A95BF56770}" sibTransId="{8F611820-AB54-4840-B0F3-EC3F5ABDFE47}"/>
    <dgm:cxn modelId="{BC334F37-92AA-4270-945C-562BC72F673F}" type="presOf" srcId="{E564C726-087D-48E5-AE68-A67EB0BF1DC3}" destId="{677EB7FF-B409-496E-80BE-5B0D5FADC7BF}" srcOrd="0" destOrd="0" presId="urn:microsoft.com/office/officeart/2009/3/layout/HorizontalOrganizationChart"/>
    <dgm:cxn modelId="{C6A59332-02EB-41E5-9EE0-1023619F7424}" srcId="{3D0C3F64-DE77-4D05-91FA-003643D6B80A}" destId="{E57BC037-B531-4394-9B0E-23F7FD42FFB9}" srcOrd="0" destOrd="0" parTransId="{A771E42A-8B71-4134-9E57-A594CE691CD6}" sibTransId="{EC3A5DAB-20B6-49C4-B935-EC39E80D295C}"/>
    <dgm:cxn modelId="{DB89B09D-7A4A-44DF-BFB0-4A62BC08F827}" srcId="{6A1A5D2F-224C-4901-8CBA-4295FF2994B6}" destId="{3D0C3F64-DE77-4D05-91FA-003643D6B80A}" srcOrd="2" destOrd="0" parTransId="{702EB45E-725E-4771-8CF9-27D2A97EE12B}" sibTransId="{952CC6FE-0E6B-4BB7-BF9F-D3CFBD24A630}"/>
    <dgm:cxn modelId="{784D2085-1826-472D-9A51-9B86D09960A6}" srcId="{3D0C3F64-DE77-4D05-91FA-003643D6B80A}" destId="{FA176829-43CC-4288-AE65-DD89E42C7D4F}" srcOrd="1" destOrd="0" parTransId="{E564C726-087D-48E5-AE68-A67EB0BF1DC3}" sibTransId="{D9B1CFC4-B3EA-4980-B49C-BF751B30CF23}"/>
    <dgm:cxn modelId="{1C6CAD66-6CAA-49DA-95A8-85CCBFE77FA1}" type="presOf" srcId="{6A1A5D2F-224C-4901-8CBA-4295FF2994B6}" destId="{9FFF58DC-979F-4CD3-9FAD-13CC0D0613D6}" srcOrd="0" destOrd="0" presId="urn:microsoft.com/office/officeart/2009/3/layout/HorizontalOrganizationChart"/>
    <dgm:cxn modelId="{D673A6F9-94AC-4E36-82E5-7DD271E278AB}" type="presOf" srcId="{3D0C3F64-DE77-4D05-91FA-003643D6B80A}" destId="{01F547AC-8224-492B-BBE2-B37E55DD8442}" srcOrd="0" destOrd="0" presId="urn:microsoft.com/office/officeart/2009/3/layout/HorizontalOrganizationChart"/>
    <dgm:cxn modelId="{04C8894C-D426-4AE8-8915-F3B5E18BD0CE}" srcId="{6A1A5D2F-224C-4901-8CBA-4295FF2994B6}" destId="{79AFF667-9AC7-4D64-A439-605F8977D6F9}" srcOrd="0" destOrd="0" parTransId="{3E6FFB7C-36FE-498B-A3B3-64B2C18A77E4}" sibTransId="{C3F83961-51E4-4A3E-8FC5-2081E29DC750}"/>
    <dgm:cxn modelId="{84B36EC3-2653-4DED-A39B-25CB1CA4A6B6}" type="presOf" srcId="{E57BC037-B531-4394-9B0E-23F7FD42FFB9}" destId="{18BCF4B3-B0E4-4EED-ADD7-AFF36AF19DA3}" srcOrd="1" destOrd="0" presId="urn:microsoft.com/office/officeart/2009/3/layout/HorizontalOrganizationChart"/>
    <dgm:cxn modelId="{7C43045A-83E5-423B-958C-B1F4F2E7C7B4}" type="presOf" srcId="{79AFF667-9AC7-4D64-A439-605F8977D6F9}" destId="{CD4F4DCF-DC30-45E1-AF61-750D967A625F}" srcOrd="1" destOrd="0" presId="urn:microsoft.com/office/officeart/2009/3/layout/HorizontalOrganizationChart"/>
    <dgm:cxn modelId="{06124753-EE67-4AD3-BA11-CCAF91D4179D}" type="presOf" srcId="{E57BC037-B531-4394-9B0E-23F7FD42FFB9}" destId="{7CDD5329-ED48-4320-B87D-DD60448855C3}" srcOrd="0" destOrd="0" presId="urn:microsoft.com/office/officeart/2009/3/layout/HorizontalOrganizationChart"/>
    <dgm:cxn modelId="{716D9B4C-3854-45D8-A9FB-52ACF066258B}" type="presOf" srcId="{A771E42A-8B71-4134-9E57-A594CE691CD6}" destId="{2C2E698C-657D-4898-8D28-3DBFF9610CAF}" srcOrd="0" destOrd="0" presId="urn:microsoft.com/office/officeart/2009/3/layout/HorizontalOrganizationChart"/>
    <dgm:cxn modelId="{2EA6F6EA-0A19-46C2-8CA2-C595866C5DFD}" type="presOf" srcId="{3D0C3F64-DE77-4D05-91FA-003643D6B80A}" destId="{6931D841-6738-4384-9A37-D30653C5B9E3}" srcOrd="1" destOrd="0" presId="urn:microsoft.com/office/officeart/2009/3/layout/HorizontalOrganizationChart"/>
    <dgm:cxn modelId="{468B55E5-62C5-4FB5-8306-D0715B7D7980}" type="presParOf" srcId="{9FFF58DC-979F-4CD3-9FAD-13CC0D0613D6}" destId="{ECE70BBF-E1E4-4770-9E1F-DD513D82866D}" srcOrd="0" destOrd="0" presId="urn:microsoft.com/office/officeart/2009/3/layout/HorizontalOrganizationChart"/>
    <dgm:cxn modelId="{54ACF74D-88E1-4734-983F-9273B43BBA57}" type="presParOf" srcId="{ECE70BBF-E1E4-4770-9E1F-DD513D82866D}" destId="{B7DA1968-0A35-4954-8B8D-38E06AAC396E}" srcOrd="0" destOrd="0" presId="urn:microsoft.com/office/officeart/2009/3/layout/HorizontalOrganizationChart"/>
    <dgm:cxn modelId="{B3F4872F-C5D5-4525-963A-2E2808C28FAF}" type="presParOf" srcId="{B7DA1968-0A35-4954-8B8D-38E06AAC396E}" destId="{2FB247A7-77BF-452F-97E3-569BE38AE147}" srcOrd="0" destOrd="0" presId="urn:microsoft.com/office/officeart/2009/3/layout/HorizontalOrganizationChart"/>
    <dgm:cxn modelId="{3785E76B-3D12-4D11-A752-458ED52D8F9D}" type="presParOf" srcId="{B7DA1968-0A35-4954-8B8D-38E06AAC396E}" destId="{CD4F4DCF-DC30-45E1-AF61-750D967A625F}" srcOrd="1" destOrd="0" presId="urn:microsoft.com/office/officeart/2009/3/layout/HorizontalOrganizationChart"/>
    <dgm:cxn modelId="{7B2B9004-B13D-4C78-BD90-C2B8CA865287}" type="presParOf" srcId="{ECE70BBF-E1E4-4770-9E1F-DD513D82866D}" destId="{66353398-C2D0-46E6-B7DA-6D45E81FFCFA}" srcOrd="1" destOrd="0" presId="urn:microsoft.com/office/officeart/2009/3/layout/HorizontalOrganizationChart"/>
    <dgm:cxn modelId="{AAD719C8-972F-4D4D-A754-026A6EC07730}" type="presParOf" srcId="{ECE70BBF-E1E4-4770-9E1F-DD513D82866D}" destId="{6DC77B15-C72C-478F-850D-329C14402D94}" srcOrd="2" destOrd="0" presId="urn:microsoft.com/office/officeart/2009/3/layout/HorizontalOrganizationChart"/>
    <dgm:cxn modelId="{FF290534-A39C-465B-9E65-B2AA9E0577E0}" type="presParOf" srcId="{9FFF58DC-979F-4CD3-9FAD-13CC0D0613D6}" destId="{8D3B4F30-71A7-47A8-97AD-78018E6009DF}" srcOrd="1" destOrd="0" presId="urn:microsoft.com/office/officeart/2009/3/layout/HorizontalOrganizationChart"/>
    <dgm:cxn modelId="{8F7408BE-0F33-47C8-8739-785F59B4F3E9}" type="presParOf" srcId="{8D3B4F30-71A7-47A8-97AD-78018E6009DF}" destId="{9E6899CA-D460-4EB4-8987-D1720BEA8028}" srcOrd="0" destOrd="0" presId="urn:microsoft.com/office/officeart/2009/3/layout/HorizontalOrganizationChart"/>
    <dgm:cxn modelId="{D6330E83-A0FB-4E26-8A15-DC05F43932C1}" type="presParOf" srcId="{9E6899CA-D460-4EB4-8987-D1720BEA8028}" destId="{5D381EDD-95A5-43E2-983B-FED52243143A}" srcOrd="0" destOrd="0" presId="urn:microsoft.com/office/officeart/2009/3/layout/HorizontalOrganizationChart"/>
    <dgm:cxn modelId="{92DCB945-4C45-4FAA-92E7-9FB90965F077}" type="presParOf" srcId="{9E6899CA-D460-4EB4-8987-D1720BEA8028}" destId="{0AA8F262-9EB5-486C-9188-1F8A918F6E22}" srcOrd="1" destOrd="0" presId="urn:microsoft.com/office/officeart/2009/3/layout/HorizontalOrganizationChart"/>
    <dgm:cxn modelId="{CFB9E16B-92C6-4FBF-AB79-77D6EC51BA17}" type="presParOf" srcId="{8D3B4F30-71A7-47A8-97AD-78018E6009DF}" destId="{F30CC883-AF51-46E3-8483-91F127DCD90E}" srcOrd="1" destOrd="0" presId="urn:microsoft.com/office/officeart/2009/3/layout/HorizontalOrganizationChart"/>
    <dgm:cxn modelId="{BEB8FCC1-3416-4D93-BCBE-14F3EE26CB77}" type="presParOf" srcId="{8D3B4F30-71A7-47A8-97AD-78018E6009DF}" destId="{4E504781-8B58-4FDB-BC2A-B92CEFBB56BA}" srcOrd="2" destOrd="0" presId="urn:microsoft.com/office/officeart/2009/3/layout/HorizontalOrganizationChart"/>
    <dgm:cxn modelId="{E5843AE1-CBEA-4365-9340-FE3015445000}" type="presParOf" srcId="{9FFF58DC-979F-4CD3-9FAD-13CC0D0613D6}" destId="{9FE339A1-99B2-42F5-A7F7-0005B037B44A}" srcOrd="2" destOrd="0" presId="urn:microsoft.com/office/officeart/2009/3/layout/HorizontalOrganizationChart"/>
    <dgm:cxn modelId="{5DCE3394-7FE5-43DA-A262-B8E9367327FB}" type="presParOf" srcId="{9FE339A1-99B2-42F5-A7F7-0005B037B44A}" destId="{978BD12B-32D2-4C10-ADE7-31D582441AB7}" srcOrd="0" destOrd="0" presId="urn:microsoft.com/office/officeart/2009/3/layout/HorizontalOrganizationChart"/>
    <dgm:cxn modelId="{B107F647-5E2F-4070-B8C5-ACF33ADF1AF8}" type="presParOf" srcId="{978BD12B-32D2-4C10-ADE7-31D582441AB7}" destId="{01F547AC-8224-492B-BBE2-B37E55DD8442}" srcOrd="0" destOrd="0" presId="urn:microsoft.com/office/officeart/2009/3/layout/HorizontalOrganizationChart"/>
    <dgm:cxn modelId="{ACA5433D-760C-4BE3-B9DB-B1DCCABCB1FE}" type="presParOf" srcId="{978BD12B-32D2-4C10-ADE7-31D582441AB7}" destId="{6931D841-6738-4384-9A37-D30653C5B9E3}" srcOrd="1" destOrd="0" presId="urn:microsoft.com/office/officeart/2009/3/layout/HorizontalOrganizationChart"/>
    <dgm:cxn modelId="{8BB2C01B-9A71-49C6-ADE7-592BD65F1D32}" type="presParOf" srcId="{9FE339A1-99B2-42F5-A7F7-0005B037B44A}" destId="{8D88DE2D-B2FB-40DF-9517-12DA05C2D3BA}" srcOrd="1" destOrd="0" presId="urn:microsoft.com/office/officeart/2009/3/layout/HorizontalOrganizationChart"/>
    <dgm:cxn modelId="{FBA74BE0-4F64-465C-8230-AA26E93CFE9A}" type="presParOf" srcId="{8D88DE2D-B2FB-40DF-9517-12DA05C2D3BA}" destId="{2C2E698C-657D-4898-8D28-3DBFF9610CAF}" srcOrd="0" destOrd="0" presId="urn:microsoft.com/office/officeart/2009/3/layout/HorizontalOrganizationChart"/>
    <dgm:cxn modelId="{B25524A1-0665-4D3C-8EC5-B833AB094A1E}" type="presParOf" srcId="{8D88DE2D-B2FB-40DF-9517-12DA05C2D3BA}" destId="{A9A3DF03-12C6-49C3-972A-62847114C6C5}" srcOrd="1" destOrd="0" presId="urn:microsoft.com/office/officeart/2009/3/layout/HorizontalOrganizationChart"/>
    <dgm:cxn modelId="{E386316D-73C4-426C-8A41-8209CFD23674}" type="presParOf" srcId="{A9A3DF03-12C6-49C3-972A-62847114C6C5}" destId="{00A872D5-0E30-4320-AFD1-247AB5A27A85}" srcOrd="0" destOrd="0" presId="urn:microsoft.com/office/officeart/2009/3/layout/HorizontalOrganizationChart"/>
    <dgm:cxn modelId="{3566EEF6-73F5-4192-8900-476F706DC7C3}" type="presParOf" srcId="{00A872D5-0E30-4320-AFD1-247AB5A27A85}" destId="{7CDD5329-ED48-4320-B87D-DD60448855C3}" srcOrd="0" destOrd="0" presId="urn:microsoft.com/office/officeart/2009/3/layout/HorizontalOrganizationChart"/>
    <dgm:cxn modelId="{966D7E47-979D-4C95-B533-B43F74BBB949}" type="presParOf" srcId="{00A872D5-0E30-4320-AFD1-247AB5A27A85}" destId="{18BCF4B3-B0E4-4EED-ADD7-AFF36AF19DA3}" srcOrd="1" destOrd="0" presId="urn:microsoft.com/office/officeart/2009/3/layout/HorizontalOrganizationChart"/>
    <dgm:cxn modelId="{056B6CDE-A4F3-4B51-A8EE-735385AF5A77}" type="presParOf" srcId="{A9A3DF03-12C6-49C3-972A-62847114C6C5}" destId="{20108964-067E-4F90-8892-071DE6B1F39A}" srcOrd="1" destOrd="0" presId="urn:microsoft.com/office/officeart/2009/3/layout/HorizontalOrganizationChart"/>
    <dgm:cxn modelId="{C4BCA5CF-54F4-449D-81D9-F2399993D3CD}" type="presParOf" srcId="{A9A3DF03-12C6-49C3-972A-62847114C6C5}" destId="{CA433959-CA81-4606-80FB-D62FF70B226E}" srcOrd="2" destOrd="0" presId="urn:microsoft.com/office/officeart/2009/3/layout/HorizontalOrganizationChart"/>
    <dgm:cxn modelId="{2FC63F7D-98F8-40A0-A9E2-3D86CB5B3434}" type="presParOf" srcId="{8D88DE2D-B2FB-40DF-9517-12DA05C2D3BA}" destId="{677EB7FF-B409-496E-80BE-5B0D5FADC7BF}" srcOrd="2" destOrd="0" presId="urn:microsoft.com/office/officeart/2009/3/layout/HorizontalOrganizationChart"/>
    <dgm:cxn modelId="{E7779414-5442-4681-836C-322BB482BA6E}" type="presParOf" srcId="{8D88DE2D-B2FB-40DF-9517-12DA05C2D3BA}" destId="{5256BCB7-369E-47D4-9646-78886722B37D}" srcOrd="3" destOrd="0" presId="urn:microsoft.com/office/officeart/2009/3/layout/HorizontalOrganizationChart"/>
    <dgm:cxn modelId="{0EF5DC6A-B4B0-43EE-AE38-CC420A05F37F}" type="presParOf" srcId="{5256BCB7-369E-47D4-9646-78886722B37D}" destId="{87CC2146-9C65-4E3F-9D0E-CD03F50DE02B}" srcOrd="0" destOrd="0" presId="urn:microsoft.com/office/officeart/2009/3/layout/HorizontalOrganizationChart"/>
    <dgm:cxn modelId="{EC11A306-D0ED-4A39-859D-9BCB6B7AD8A6}" type="presParOf" srcId="{87CC2146-9C65-4E3F-9D0E-CD03F50DE02B}" destId="{F0809EEF-4A48-4FFD-BBFA-378344E6FFC4}" srcOrd="0" destOrd="0" presId="urn:microsoft.com/office/officeart/2009/3/layout/HorizontalOrganizationChart"/>
    <dgm:cxn modelId="{CB2F05AD-4436-4155-83D4-95D205781540}" type="presParOf" srcId="{87CC2146-9C65-4E3F-9D0E-CD03F50DE02B}" destId="{E8FDA231-DAF2-4108-B63B-0A0C09597F0C}" srcOrd="1" destOrd="0" presId="urn:microsoft.com/office/officeart/2009/3/layout/HorizontalOrganizationChart"/>
    <dgm:cxn modelId="{46CA0496-66D9-4451-8632-4B72037A28FF}" type="presParOf" srcId="{5256BCB7-369E-47D4-9646-78886722B37D}" destId="{E468D7A3-DF08-4A37-AB3B-6D97829EA460}" srcOrd="1" destOrd="0" presId="urn:microsoft.com/office/officeart/2009/3/layout/HorizontalOrganizationChart"/>
    <dgm:cxn modelId="{1648EA27-30C4-49C9-807F-80D4A22DA9F3}" type="presParOf" srcId="{5256BCB7-369E-47D4-9646-78886722B37D}" destId="{9D03C756-02F4-4DC6-A3BF-22BBD22ED6DA}" srcOrd="2" destOrd="0" presId="urn:microsoft.com/office/officeart/2009/3/layout/HorizontalOrganizationChart"/>
    <dgm:cxn modelId="{0080AF57-D58C-4F55-9C55-B46BA44EAE74}" type="presParOf" srcId="{9FE339A1-99B2-42F5-A7F7-0005B037B44A}" destId="{6E1401F0-1C70-4E80-AA7F-0EC9B1DEB4B2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88B5209-46C4-4903-A78F-FE1BC1116C73}" type="doc">
      <dgm:prSet loTypeId="urn:microsoft.com/office/officeart/2005/8/layout/matrix2" loCatId="matrix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s-MX"/>
        </a:p>
      </dgm:t>
    </dgm:pt>
    <dgm:pt modelId="{BE269670-9288-4088-B1A5-82043679E9C4}">
      <dgm:prSet/>
      <dgm:spPr/>
      <dgm:t>
        <a:bodyPr/>
        <a:lstStyle/>
        <a:p>
          <a:pPr rtl="0"/>
          <a:r>
            <a:rPr lang="es-MX" smtClean="0"/>
            <a:t>Según el </a:t>
          </a:r>
          <a:r>
            <a:rPr lang="es-MX" b="1" smtClean="0"/>
            <a:t>grado de certidumbre </a:t>
          </a:r>
          <a:r>
            <a:rPr lang="es-MX" smtClean="0"/>
            <a:t>de las aplicaciones o predicciones que se pueden hacer, se pueden distinguir dos tipos de modelos:</a:t>
          </a:r>
          <a:endParaRPr lang="es-MX"/>
        </a:p>
      </dgm:t>
    </dgm:pt>
    <dgm:pt modelId="{0247FC73-91E1-49E0-858F-15D09D641381}" type="parTrans" cxnId="{03CD9221-02CC-41AE-9277-09AB4E44FEB3}">
      <dgm:prSet/>
      <dgm:spPr/>
      <dgm:t>
        <a:bodyPr/>
        <a:lstStyle/>
        <a:p>
          <a:endParaRPr lang="es-MX"/>
        </a:p>
      </dgm:t>
    </dgm:pt>
    <dgm:pt modelId="{C4D28587-9521-4CA4-9F72-D1C954CFD014}" type="sibTrans" cxnId="{03CD9221-02CC-41AE-9277-09AB4E44FEB3}">
      <dgm:prSet/>
      <dgm:spPr/>
      <dgm:t>
        <a:bodyPr/>
        <a:lstStyle/>
        <a:p>
          <a:endParaRPr lang="es-MX"/>
        </a:p>
      </dgm:t>
    </dgm:pt>
    <dgm:pt modelId="{D6F693A1-2788-4417-A137-FDF3FCDA85B2}">
      <dgm:prSet/>
      <dgm:spPr/>
      <dgm:t>
        <a:bodyPr/>
        <a:lstStyle/>
        <a:p>
          <a:pPr rtl="0"/>
          <a:r>
            <a:rPr lang="es-MX" b="1" smtClean="0"/>
            <a:t>Deterministas. </a:t>
          </a:r>
          <a:r>
            <a:rPr lang="es-MX" smtClean="0"/>
            <a:t>Parten del supuesto de condiciones de un</a:t>
          </a:r>
          <a:endParaRPr lang="es-MX"/>
        </a:p>
      </dgm:t>
    </dgm:pt>
    <dgm:pt modelId="{3AF1EBA5-5259-4B46-BC2C-A5CC997B1DBC}" type="parTrans" cxnId="{35E9E671-CCFC-4122-AB7C-16951ADC8CA4}">
      <dgm:prSet/>
      <dgm:spPr/>
      <dgm:t>
        <a:bodyPr/>
        <a:lstStyle/>
        <a:p>
          <a:endParaRPr lang="es-MX"/>
        </a:p>
      </dgm:t>
    </dgm:pt>
    <dgm:pt modelId="{0DFDC8AB-E961-4D28-AE3D-9754FDA952CC}" type="sibTrans" cxnId="{35E9E671-CCFC-4122-AB7C-16951ADC8CA4}">
      <dgm:prSet/>
      <dgm:spPr/>
      <dgm:t>
        <a:bodyPr/>
        <a:lstStyle/>
        <a:p>
          <a:endParaRPr lang="es-MX"/>
        </a:p>
      </dgm:t>
    </dgm:pt>
    <dgm:pt modelId="{F27B7873-58D1-4F05-BA91-A035C51BEE60}">
      <dgm:prSet/>
      <dgm:spPr/>
      <dgm:t>
        <a:bodyPr/>
        <a:lstStyle/>
        <a:p>
          <a:pPr rtl="0"/>
          <a:r>
            <a:rPr lang="es-MX" dirty="0" smtClean="0"/>
            <a:t>grado de certidumbre. Cada decisión resulta de una única y conocida consecuencia. Ejemplo: modelo de programación lineal, modelo de transporte.</a:t>
          </a:r>
          <a:endParaRPr lang="es-MX" dirty="0"/>
        </a:p>
      </dgm:t>
    </dgm:pt>
    <dgm:pt modelId="{73B02536-ED9D-4758-9FA0-2665B201D8B8}" type="parTrans" cxnId="{4BBD4F29-0955-4AED-A911-0B4DCFAF696C}">
      <dgm:prSet/>
      <dgm:spPr/>
      <dgm:t>
        <a:bodyPr/>
        <a:lstStyle/>
        <a:p>
          <a:endParaRPr lang="es-MX"/>
        </a:p>
      </dgm:t>
    </dgm:pt>
    <dgm:pt modelId="{611F55AA-8040-4C23-8063-4C5D3ECF3A2A}" type="sibTrans" cxnId="{4BBD4F29-0955-4AED-A911-0B4DCFAF696C}">
      <dgm:prSet/>
      <dgm:spPr/>
      <dgm:t>
        <a:bodyPr/>
        <a:lstStyle/>
        <a:p>
          <a:endParaRPr lang="es-MX"/>
        </a:p>
      </dgm:t>
    </dgm:pt>
    <dgm:pt modelId="{9371A833-CF10-4732-AFD9-2FC28E0874A6}">
      <dgm:prSet/>
      <dgm:spPr/>
      <dgm:t>
        <a:bodyPr/>
        <a:lstStyle/>
        <a:p>
          <a:pPr rtl="0"/>
          <a:r>
            <a:rPr lang="es-MX" b="1" smtClean="0"/>
            <a:t>Probabilísticos</a:t>
          </a:r>
          <a:r>
            <a:rPr lang="es-MX" smtClean="0"/>
            <a:t>. Predicen situaciones, pero con un grado más o menos elevado de incertidumbre, ejemplo: el modelo de simulación.</a:t>
          </a:r>
          <a:endParaRPr lang="es-MX"/>
        </a:p>
      </dgm:t>
    </dgm:pt>
    <dgm:pt modelId="{6DA92983-9F3A-4F8D-A6ED-C3B9D31A7189}" type="parTrans" cxnId="{4C8F2897-C9E5-4300-93A5-871046D58CC5}">
      <dgm:prSet/>
      <dgm:spPr/>
      <dgm:t>
        <a:bodyPr/>
        <a:lstStyle/>
        <a:p>
          <a:endParaRPr lang="es-MX"/>
        </a:p>
      </dgm:t>
    </dgm:pt>
    <dgm:pt modelId="{301F3DBA-9ABB-440E-8257-2DDD84F1FEC1}" type="sibTrans" cxnId="{4C8F2897-C9E5-4300-93A5-871046D58CC5}">
      <dgm:prSet/>
      <dgm:spPr/>
      <dgm:t>
        <a:bodyPr/>
        <a:lstStyle/>
        <a:p>
          <a:endParaRPr lang="es-MX"/>
        </a:p>
      </dgm:t>
    </dgm:pt>
    <dgm:pt modelId="{0F20E0C7-0E29-4A07-A666-D7F302582281}" type="pres">
      <dgm:prSet presAssocID="{888B5209-46C4-4903-A78F-FE1BC1116C7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5FCE922-1911-45D1-9A24-7007559702F0}" type="pres">
      <dgm:prSet presAssocID="{888B5209-46C4-4903-A78F-FE1BC1116C73}" presName="axisShape" presStyleLbl="bgShp" presStyleIdx="0" presStyleCnt="1"/>
      <dgm:spPr/>
    </dgm:pt>
    <dgm:pt modelId="{BE777C24-2A23-4150-8A81-430D764753D0}" type="pres">
      <dgm:prSet presAssocID="{888B5209-46C4-4903-A78F-FE1BC1116C73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FFA075-8D82-4E43-AADB-A8C0FAD41003}" type="pres">
      <dgm:prSet presAssocID="{888B5209-46C4-4903-A78F-FE1BC1116C73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34634A-C75E-438F-B8E7-1A676FE65541}" type="pres">
      <dgm:prSet presAssocID="{888B5209-46C4-4903-A78F-FE1BC1116C73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6DC335-8951-4408-902D-35BBBD417585}" type="pres">
      <dgm:prSet presAssocID="{888B5209-46C4-4903-A78F-FE1BC1116C73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C8F2897-C9E5-4300-93A5-871046D58CC5}" srcId="{888B5209-46C4-4903-A78F-FE1BC1116C73}" destId="{9371A833-CF10-4732-AFD9-2FC28E0874A6}" srcOrd="3" destOrd="0" parTransId="{6DA92983-9F3A-4F8D-A6ED-C3B9D31A7189}" sibTransId="{301F3DBA-9ABB-440E-8257-2DDD84F1FEC1}"/>
    <dgm:cxn modelId="{326DAD50-64E8-4714-A23E-49E27B20D34D}" type="presOf" srcId="{888B5209-46C4-4903-A78F-FE1BC1116C73}" destId="{0F20E0C7-0E29-4A07-A666-D7F302582281}" srcOrd="0" destOrd="0" presId="urn:microsoft.com/office/officeart/2005/8/layout/matrix2"/>
    <dgm:cxn modelId="{D980B309-E02F-487A-AC05-DC5FD7FE01DD}" type="presOf" srcId="{9371A833-CF10-4732-AFD9-2FC28E0874A6}" destId="{FE6DC335-8951-4408-902D-35BBBD417585}" srcOrd="0" destOrd="0" presId="urn:microsoft.com/office/officeart/2005/8/layout/matrix2"/>
    <dgm:cxn modelId="{4BBD4F29-0955-4AED-A911-0B4DCFAF696C}" srcId="{888B5209-46C4-4903-A78F-FE1BC1116C73}" destId="{F27B7873-58D1-4F05-BA91-A035C51BEE60}" srcOrd="2" destOrd="0" parTransId="{73B02536-ED9D-4758-9FA0-2665B201D8B8}" sibTransId="{611F55AA-8040-4C23-8063-4C5D3ECF3A2A}"/>
    <dgm:cxn modelId="{7467B77C-2064-4FF3-95B2-9BFF08FB2888}" type="presOf" srcId="{D6F693A1-2788-4417-A137-FDF3FCDA85B2}" destId="{FFFFA075-8D82-4E43-AADB-A8C0FAD41003}" srcOrd="0" destOrd="0" presId="urn:microsoft.com/office/officeart/2005/8/layout/matrix2"/>
    <dgm:cxn modelId="{35E9E671-CCFC-4122-AB7C-16951ADC8CA4}" srcId="{888B5209-46C4-4903-A78F-FE1BC1116C73}" destId="{D6F693A1-2788-4417-A137-FDF3FCDA85B2}" srcOrd="1" destOrd="0" parTransId="{3AF1EBA5-5259-4B46-BC2C-A5CC997B1DBC}" sibTransId="{0DFDC8AB-E961-4D28-AE3D-9754FDA952CC}"/>
    <dgm:cxn modelId="{86895FDC-D255-4E39-A800-72B2AD679AD2}" type="presOf" srcId="{BE269670-9288-4088-B1A5-82043679E9C4}" destId="{BE777C24-2A23-4150-8A81-430D764753D0}" srcOrd="0" destOrd="0" presId="urn:microsoft.com/office/officeart/2005/8/layout/matrix2"/>
    <dgm:cxn modelId="{03CD9221-02CC-41AE-9277-09AB4E44FEB3}" srcId="{888B5209-46C4-4903-A78F-FE1BC1116C73}" destId="{BE269670-9288-4088-B1A5-82043679E9C4}" srcOrd="0" destOrd="0" parTransId="{0247FC73-91E1-49E0-858F-15D09D641381}" sibTransId="{C4D28587-9521-4CA4-9F72-D1C954CFD014}"/>
    <dgm:cxn modelId="{677ADE1C-49D5-4A62-BA50-1BBA3E066EBA}" type="presOf" srcId="{F27B7873-58D1-4F05-BA91-A035C51BEE60}" destId="{E534634A-C75E-438F-B8E7-1A676FE65541}" srcOrd="0" destOrd="0" presId="urn:microsoft.com/office/officeart/2005/8/layout/matrix2"/>
    <dgm:cxn modelId="{C5F494FA-4D85-4515-B67A-66BD23B440A8}" type="presParOf" srcId="{0F20E0C7-0E29-4A07-A666-D7F302582281}" destId="{75FCE922-1911-45D1-9A24-7007559702F0}" srcOrd="0" destOrd="0" presId="urn:microsoft.com/office/officeart/2005/8/layout/matrix2"/>
    <dgm:cxn modelId="{9F2A7659-5D6F-4A01-88EF-E8EEA7A62AEE}" type="presParOf" srcId="{0F20E0C7-0E29-4A07-A666-D7F302582281}" destId="{BE777C24-2A23-4150-8A81-430D764753D0}" srcOrd="1" destOrd="0" presId="urn:microsoft.com/office/officeart/2005/8/layout/matrix2"/>
    <dgm:cxn modelId="{273D9EC3-807E-4580-B245-7D5E0E62BD85}" type="presParOf" srcId="{0F20E0C7-0E29-4A07-A666-D7F302582281}" destId="{FFFFA075-8D82-4E43-AADB-A8C0FAD41003}" srcOrd="2" destOrd="0" presId="urn:microsoft.com/office/officeart/2005/8/layout/matrix2"/>
    <dgm:cxn modelId="{0A72B44D-E1D0-4EA0-8A1A-990E0B834307}" type="presParOf" srcId="{0F20E0C7-0E29-4A07-A666-D7F302582281}" destId="{E534634A-C75E-438F-B8E7-1A676FE65541}" srcOrd="3" destOrd="0" presId="urn:microsoft.com/office/officeart/2005/8/layout/matrix2"/>
    <dgm:cxn modelId="{D9009B55-15B2-41FB-AAA9-DF133C1EBA28}" type="presParOf" srcId="{0F20E0C7-0E29-4A07-A666-D7F302582281}" destId="{FE6DC335-8951-4408-902D-35BBBD417585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2FDA3E-8BEF-423F-93CF-5B129451DA01}" type="doc">
      <dgm:prSet loTypeId="urn:microsoft.com/office/officeart/2005/8/layout/hierarchy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BABF87EB-0CE5-4082-B1CB-CFDD0AE7D42C}">
      <dgm:prSet custT="1"/>
      <dgm:spPr/>
      <dgm:t>
        <a:bodyPr/>
        <a:lstStyle/>
        <a:p>
          <a:pPr rtl="0"/>
          <a:r>
            <a:rPr lang="es-MX" sz="2800" b="1" dirty="0" smtClean="0"/>
            <a:t>ESCUELAS MÁS SIGNIFICATIVAS</a:t>
          </a:r>
          <a:r>
            <a:rPr lang="es-MX" sz="4600" b="1" dirty="0" smtClean="0"/>
            <a:t>.</a:t>
          </a:r>
          <a:endParaRPr lang="es-MX" sz="4600" dirty="0"/>
        </a:p>
      </dgm:t>
    </dgm:pt>
    <dgm:pt modelId="{5E981800-0526-4247-A9C3-37BDD447B203}" type="parTrans" cxnId="{9C9F4F7B-A412-4C7A-983A-F5F72EA868E8}">
      <dgm:prSet/>
      <dgm:spPr/>
      <dgm:t>
        <a:bodyPr/>
        <a:lstStyle/>
        <a:p>
          <a:endParaRPr lang="es-MX"/>
        </a:p>
      </dgm:t>
    </dgm:pt>
    <dgm:pt modelId="{B3DBCC8D-5AC7-41A9-94BF-0918EE05F787}" type="sibTrans" cxnId="{9C9F4F7B-A412-4C7A-983A-F5F72EA868E8}">
      <dgm:prSet/>
      <dgm:spPr/>
      <dgm:t>
        <a:bodyPr/>
        <a:lstStyle/>
        <a:p>
          <a:endParaRPr lang="es-MX"/>
        </a:p>
      </dgm:t>
    </dgm:pt>
    <dgm:pt modelId="{DA02256D-E5DA-4A89-AC0A-C6BC3DD11C43}">
      <dgm:prSet custT="1"/>
      <dgm:spPr/>
      <dgm:t>
        <a:bodyPr/>
        <a:lstStyle/>
        <a:p>
          <a:pPr rtl="0"/>
          <a:r>
            <a:rPr lang="es-MX" sz="1200" dirty="0" smtClean="0"/>
            <a:t>Existen distintas teorías que se relacionan con la Planeación; sin embargo, se considera que en su mayoría pueden ser aplicadas a casos físicos, más no a los procesos en sí.</a:t>
          </a:r>
          <a:endParaRPr lang="es-MX" sz="1200" dirty="0"/>
        </a:p>
      </dgm:t>
    </dgm:pt>
    <dgm:pt modelId="{FE13F102-6801-45DC-9C68-42D4910CA164}" type="parTrans" cxnId="{0314DE70-FC6E-4EC9-81AF-09368CC72DD2}">
      <dgm:prSet/>
      <dgm:spPr/>
      <dgm:t>
        <a:bodyPr/>
        <a:lstStyle/>
        <a:p>
          <a:endParaRPr lang="es-MX"/>
        </a:p>
      </dgm:t>
    </dgm:pt>
    <dgm:pt modelId="{3CAB2E1D-F1BE-4775-8CFF-927B0110DA54}" type="sibTrans" cxnId="{0314DE70-FC6E-4EC9-81AF-09368CC72DD2}">
      <dgm:prSet/>
      <dgm:spPr/>
      <dgm:t>
        <a:bodyPr/>
        <a:lstStyle/>
        <a:p>
          <a:endParaRPr lang="es-MX"/>
        </a:p>
      </dgm:t>
    </dgm:pt>
    <dgm:pt modelId="{371F1EDA-0237-447D-A6F2-DACA48A794D4}">
      <dgm:prSet custT="1"/>
      <dgm:spPr/>
      <dgm:t>
        <a:bodyPr/>
        <a:lstStyle/>
        <a:p>
          <a:pPr rtl="0"/>
          <a:r>
            <a:rPr lang="es-MX" sz="1800" dirty="0" smtClean="0"/>
            <a:t>Entre las corrientes teóricas, que abordan el campo de lo “urbano-territorial” encontramos escuelas como:</a:t>
          </a:r>
          <a:endParaRPr lang="es-MX" sz="1800" dirty="0"/>
        </a:p>
      </dgm:t>
    </dgm:pt>
    <dgm:pt modelId="{51890559-3CCC-4698-A8F5-F1ABB5D070A8}" type="parTrans" cxnId="{5DF70CA4-87C4-4844-B343-7B402B350261}">
      <dgm:prSet/>
      <dgm:spPr/>
      <dgm:t>
        <a:bodyPr/>
        <a:lstStyle/>
        <a:p>
          <a:endParaRPr lang="es-MX"/>
        </a:p>
      </dgm:t>
    </dgm:pt>
    <dgm:pt modelId="{976CFF6A-3042-4560-94FB-68D9723BA843}" type="sibTrans" cxnId="{5DF70CA4-87C4-4844-B343-7B402B350261}">
      <dgm:prSet/>
      <dgm:spPr/>
      <dgm:t>
        <a:bodyPr/>
        <a:lstStyle/>
        <a:p>
          <a:endParaRPr lang="es-MX"/>
        </a:p>
      </dgm:t>
    </dgm:pt>
    <dgm:pt modelId="{7EF8E020-D060-4F7E-80AB-9BEF15C73881}">
      <dgm:prSet custT="1"/>
      <dgm:spPr/>
      <dgm:t>
        <a:bodyPr/>
        <a:lstStyle/>
        <a:p>
          <a:pPr rtl="0"/>
          <a:r>
            <a:rPr lang="es-MX" sz="1600" dirty="0" smtClean="0"/>
            <a:t>El Positivismo </a:t>
          </a:r>
          <a:endParaRPr lang="es-MX" sz="1600" dirty="0"/>
        </a:p>
      </dgm:t>
    </dgm:pt>
    <dgm:pt modelId="{5EE45C79-29CC-474D-9DB9-535295F20C26}" type="parTrans" cxnId="{7981D9DB-3578-455B-B309-F63D0310B6B5}">
      <dgm:prSet/>
      <dgm:spPr/>
      <dgm:t>
        <a:bodyPr/>
        <a:lstStyle/>
        <a:p>
          <a:endParaRPr lang="es-MX"/>
        </a:p>
      </dgm:t>
    </dgm:pt>
    <dgm:pt modelId="{1E2CD405-4F0E-453E-B71A-53ED9C811478}" type="sibTrans" cxnId="{7981D9DB-3578-455B-B309-F63D0310B6B5}">
      <dgm:prSet/>
      <dgm:spPr/>
      <dgm:t>
        <a:bodyPr/>
        <a:lstStyle/>
        <a:p>
          <a:endParaRPr lang="es-MX"/>
        </a:p>
      </dgm:t>
    </dgm:pt>
    <dgm:pt modelId="{DC0997C4-2105-4658-8897-B75F0B669040}">
      <dgm:prSet custT="1"/>
      <dgm:spPr/>
      <dgm:t>
        <a:bodyPr/>
        <a:lstStyle/>
        <a:p>
          <a:pPr rtl="0"/>
          <a:r>
            <a:rPr lang="es-MX" sz="1600" dirty="0" smtClean="0"/>
            <a:t>La Escuela de Chicago</a:t>
          </a:r>
          <a:endParaRPr lang="es-MX" sz="1600" dirty="0"/>
        </a:p>
      </dgm:t>
    </dgm:pt>
    <dgm:pt modelId="{EB3744C3-5E92-4009-BDF8-C4E3199DF0D3}" type="parTrans" cxnId="{B89EB510-F2F0-4852-BC9C-1977906511E4}">
      <dgm:prSet/>
      <dgm:spPr/>
      <dgm:t>
        <a:bodyPr/>
        <a:lstStyle/>
        <a:p>
          <a:endParaRPr lang="es-MX"/>
        </a:p>
      </dgm:t>
    </dgm:pt>
    <dgm:pt modelId="{F01E79B9-96FE-4396-BF13-BC4B7FE16CB8}" type="sibTrans" cxnId="{B89EB510-F2F0-4852-BC9C-1977906511E4}">
      <dgm:prSet/>
      <dgm:spPr/>
      <dgm:t>
        <a:bodyPr/>
        <a:lstStyle/>
        <a:p>
          <a:endParaRPr lang="es-MX"/>
        </a:p>
      </dgm:t>
    </dgm:pt>
    <dgm:pt modelId="{A04E1740-ED6D-46E9-9E03-8782134E9A3B}">
      <dgm:prSet custT="1"/>
      <dgm:spPr/>
      <dgm:t>
        <a:bodyPr/>
        <a:lstStyle/>
        <a:p>
          <a:pPr rtl="0"/>
          <a:r>
            <a:rPr lang="es-MX" sz="1600" dirty="0" smtClean="0"/>
            <a:t>La Escuela Francesa de la Sociología Urbana </a:t>
          </a:r>
          <a:endParaRPr lang="es-MX" sz="1600" dirty="0"/>
        </a:p>
      </dgm:t>
    </dgm:pt>
    <dgm:pt modelId="{DE13C527-B436-479F-A5B8-1BCB5C1D500A}" type="parTrans" cxnId="{EF675DC6-EE72-44F1-A2AC-99347AEA29B8}">
      <dgm:prSet/>
      <dgm:spPr/>
      <dgm:t>
        <a:bodyPr/>
        <a:lstStyle/>
        <a:p>
          <a:endParaRPr lang="es-MX"/>
        </a:p>
      </dgm:t>
    </dgm:pt>
    <dgm:pt modelId="{B7679D64-2846-4EB3-BE05-90F03DC80A7C}" type="sibTrans" cxnId="{EF675DC6-EE72-44F1-A2AC-99347AEA29B8}">
      <dgm:prSet/>
      <dgm:spPr/>
      <dgm:t>
        <a:bodyPr/>
        <a:lstStyle/>
        <a:p>
          <a:endParaRPr lang="es-MX"/>
        </a:p>
      </dgm:t>
    </dgm:pt>
    <dgm:pt modelId="{9C876413-5368-4EB9-95D2-8656B67E3D2B}">
      <dgm:prSet custT="1"/>
      <dgm:spPr/>
      <dgm:t>
        <a:bodyPr/>
        <a:lstStyle/>
        <a:p>
          <a:pPr rtl="0"/>
          <a:r>
            <a:rPr lang="es-MX" sz="1500" dirty="0" smtClean="0"/>
            <a:t>Las formulaciones de la Geografía Anglosajona</a:t>
          </a:r>
          <a:endParaRPr lang="es-MX" sz="1500" dirty="0"/>
        </a:p>
      </dgm:t>
    </dgm:pt>
    <dgm:pt modelId="{C8170528-5C68-4043-A27B-CD13190DAB4A}" type="parTrans" cxnId="{4347EF74-0A21-455C-9860-036A1C16F012}">
      <dgm:prSet/>
      <dgm:spPr/>
      <dgm:t>
        <a:bodyPr/>
        <a:lstStyle/>
        <a:p>
          <a:endParaRPr lang="es-MX"/>
        </a:p>
      </dgm:t>
    </dgm:pt>
    <dgm:pt modelId="{A28F8652-3C3B-42A5-B961-D2AE713009B6}" type="sibTrans" cxnId="{4347EF74-0A21-455C-9860-036A1C16F012}">
      <dgm:prSet/>
      <dgm:spPr/>
      <dgm:t>
        <a:bodyPr/>
        <a:lstStyle/>
        <a:p>
          <a:endParaRPr lang="es-MX"/>
        </a:p>
      </dgm:t>
    </dgm:pt>
    <dgm:pt modelId="{7DDC718C-3EAF-4E34-8209-9486BD9FFBF5}">
      <dgm:prSet/>
      <dgm:spPr/>
      <dgm:t>
        <a:bodyPr/>
        <a:lstStyle/>
        <a:p>
          <a:pPr rtl="0"/>
          <a:r>
            <a:rPr lang="es-MX" dirty="0" smtClean="0"/>
            <a:t>La ciudad como Complejo Tecnológico, entre otras.</a:t>
          </a:r>
          <a:endParaRPr lang="es-MX" dirty="0"/>
        </a:p>
      </dgm:t>
    </dgm:pt>
    <dgm:pt modelId="{27A85563-75BF-4BC0-8335-6D0BD9FF9AD0}" type="parTrans" cxnId="{9F3BA8E2-8E6F-44B7-AF00-273D4FA92360}">
      <dgm:prSet/>
      <dgm:spPr/>
      <dgm:t>
        <a:bodyPr/>
        <a:lstStyle/>
        <a:p>
          <a:endParaRPr lang="es-MX"/>
        </a:p>
      </dgm:t>
    </dgm:pt>
    <dgm:pt modelId="{0E84BECB-C255-4B82-8C68-279714C8E076}" type="sibTrans" cxnId="{9F3BA8E2-8E6F-44B7-AF00-273D4FA92360}">
      <dgm:prSet/>
      <dgm:spPr/>
      <dgm:t>
        <a:bodyPr/>
        <a:lstStyle/>
        <a:p>
          <a:endParaRPr lang="es-MX"/>
        </a:p>
      </dgm:t>
    </dgm:pt>
    <dgm:pt modelId="{E4B43BCD-974C-461C-9FD5-956870B916F3}" type="pres">
      <dgm:prSet presAssocID="{1D2FDA3E-8BEF-423F-93CF-5B129451DA0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5416EC6-B03E-483C-B605-8FC422167EE8}" type="pres">
      <dgm:prSet presAssocID="{BABF87EB-0CE5-4082-B1CB-CFDD0AE7D42C}" presName="vertOne" presStyleCnt="0"/>
      <dgm:spPr/>
    </dgm:pt>
    <dgm:pt modelId="{3D79E0C3-E115-40D4-8FCB-531C38EDA0BE}" type="pres">
      <dgm:prSet presAssocID="{BABF87EB-0CE5-4082-B1CB-CFDD0AE7D42C}" presName="txOne" presStyleLbl="node0" presStyleIdx="0" presStyleCnt="1" custLinFactNeighborX="-761" custLinFactNeighborY="-4998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2FB40D2-7E16-4AAA-B0DF-D0FE20589A04}" type="pres">
      <dgm:prSet presAssocID="{BABF87EB-0CE5-4082-B1CB-CFDD0AE7D42C}" presName="parTransOne" presStyleCnt="0"/>
      <dgm:spPr/>
    </dgm:pt>
    <dgm:pt modelId="{15CA81C4-3964-4D38-AA7E-30D222B55203}" type="pres">
      <dgm:prSet presAssocID="{BABF87EB-0CE5-4082-B1CB-CFDD0AE7D42C}" presName="horzOne" presStyleCnt="0"/>
      <dgm:spPr/>
    </dgm:pt>
    <dgm:pt modelId="{FD99B6F1-1439-41EF-A981-B073CD1CD88B}" type="pres">
      <dgm:prSet presAssocID="{DA02256D-E5DA-4A89-AC0A-C6BC3DD11C43}" presName="vertTwo" presStyleCnt="0"/>
      <dgm:spPr/>
    </dgm:pt>
    <dgm:pt modelId="{790C4B44-5114-4637-9DCE-7F599E9FBABA}" type="pres">
      <dgm:prSet presAssocID="{DA02256D-E5DA-4A89-AC0A-C6BC3DD11C43}" presName="txTwo" presStyleLbl="node2" presStyleIdx="0" presStyleCnt="2" custScaleY="136451" custLinFactNeighborX="714" custLinFactNeighborY="-546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311B0E5-4589-4F4B-B41C-F056CBCE754C}" type="pres">
      <dgm:prSet presAssocID="{DA02256D-E5DA-4A89-AC0A-C6BC3DD11C43}" presName="horzTwo" presStyleCnt="0"/>
      <dgm:spPr/>
    </dgm:pt>
    <dgm:pt modelId="{5998C81D-92C7-46BD-B6D7-68008D0A98D8}" type="pres">
      <dgm:prSet presAssocID="{3CAB2E1D-F1BE-4775-8CFF-927B0110DA54}" presName="sibSpaceTwo" presStyleCnt="0"/>
      <dgm:spPr/>
    </dgm:pt>
    <dgm:pt modelId="{C47D5E39-814A-4DF7-B684-030E769D09CE}" type="pres">
      <dgm:prSet presAssocID="{371F1EDA-0237-447D-A6F2-DACA48A794D4}" presName="vertTwo" presStyleCnt="0"/>
      <dgm:spPr/>
    </dgm:pt>
    <dgm:pt modelId="{137EBA61-413C-423C-A0DA-087312341724}" type="pres">
      <dgm:prSet presAssocID="{371F1EDA-0237-447D-A6F2-DACA48A794D4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CBCCF4C-7911-4AA8-AD66-4BA300C889CE}" type="pres">
      <dgm:prSet presAssocID="{371F1EDA-0237-447D-A6F2-DACA48A794D4}" presName="parTransTwo" presStyleCnt="0"/>
      <dgm:spPr/>
    </dgm:pt>
    <dgm:pt modelId="{69E55977-D1A3-4645-86ED-93DDE441BC2D}" type="pres">
      <dgm:prSet presAssocID="{371F1EDA-0237-447D-A6F2-DACA48A794D4}" presName="horzTwo" presStyleCnt="0"/>
      <dgm:spPr/>
    </dgm:pt>
    <dgm:pt modelId="{6F86BDBA-3E53-4046-9B7A-ACC4D08094FB}" type="pres">
      <dgm:prSet presAssocID="{7EF8E020-D060-4F7E-80AB-9BEF15C73881}" presName="vertThree" presStyleCnt="0"/>
      <dgm:spPr/>
    </dgm:pt>
    <dgm:pt modelId="{379E24CA-52B1-4EBC-9A72-1CB176CDE384}" type="pres">
      <dgm:prSet presAssocID="{7EF8E020-D060-4F7E-80AB-9BEF15C73881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02F740B-93D7-44FD-B823-5115C34F077D}" type="pres">
      <dgm:prSet presAssocID="{7EF8E020-D060-4F7E-80AB-9BEF15C73881}" presName="horzThree" presStyleCnt="0"/>
      <dgm:spPr/>
    </dgm:pt>
    <dgm:pt modelId="{7AC29AD7-DE6D-4C62-B33C-39AE6B20D6E8}" type="pres">
      <dgm:prSet presAssocID="{1E2CD405-4F0E-453E-B71A-53ED9C811478}" presName="sibSpaceThree" presStyleCnt="0"/>
      <dgm:spPr/>
    </dgm:pt>
    <dgm:pt modelId="{DB38BBEB-6F40-4CD7-B501-CFFC23138EF6}" type="pres">
      <dgm:prSet presAssocID="{DC0997C4-2105-4658-8897-B75F0B669040}" presName="vertThree" presStyleCnt="0"/>
      <dgm:spPr/>
    </dgm:pt>
    <dgm:pt modelId="{FEEFB3D9-E3C8-46FE-A87A-7A2EA4BCD845}" type="pres">
      <dgm:prSet presAssocID="{DC0997C4-2105-4658-8897-B75F0B669040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EDDA7B5-6425-4CDB-81B7-74E82613EB58}" type="pres">
      <dgm:prSet presAssocID="{DC0997C4-2105-4658-8897-B75F0B669040}" presName="horzThree" presStyleCnt="0"/>
      <dgm:spPr/>
    </dgm:pt>
    <dgm:pt modelId="{6EFB76E2-6073-4084-B0E0-2470B08521D5}" type="pres">
      <dgm:prSet presAssocID="{F01E79B9-96FE-4396-BF13-BC4B7FE16CB8}" presName="sibSpaceThree" presStyleCnt="0"/>
      <dgm:spPr/>
    </dgm:pt>
    <dgm:pt modelId="{A4B75D6B-0D41-4AC1-94B9-B59D42DA540C}" type="pres">
      <dgm:prSet presAssocID="{A04E1740-ED6D-46E9-9E03-8782134E9A3B}" presName="vertThree" presStyleCnt="0"/>
      <dgm:spPr/>
    </dgm:pt>
    <dgm:pt modelId="{D34AFC8F-24CF-410D-B036-A9883514A6C1}" type="pres">
      <dgm:prSet presAssocID="{A04E1740-ED6D-46E9-9E03-8782134E9A3B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DA0C21C-A641-4576-9D72-E4275A0CE241}" type="pres">
      <dgm:prSet presAssocID="{A04E1740-ED6D-46E9-9E03-8782134E9A3B}" presName="horzThree" presStyleCnt="0"/>
      <dgm:spPr/>
    </dgm:pt>
    <dgm:pt modelId="{1595CA2D-202A-4A7F-88F5-CF9BA77AC765}" type="pres">
      <dgm:prSet presAssocID="{B7679D64-2846-4EB3-BE05-90F03DC80A7C}" presName="sibSpaceThree" presStyleCnt="0"/>
      <dgm:spPr/>
    </dgm:pt>
    <dgm:pt modelId="{06FA9254-C8F9-44D1-8D9A-EAA8DFF29345}" type="pres">
      <dgm:prSet presAssocID="{9C876413-5368-4EB9-95D2-8656B67E3D2B}" presName="vertThree" presStyleCnt="0"/>
      <dgm:spPr/>
    </dgm:pt>
    <dgm:pt modelId="{039ABFFA-3F1A-440C-8421-AFF0FE0AA09F}" type="pres">
      <dgm:prSet presAssocID="{9C876413-5368-4EB9-95D2-8656B67E3D2B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F5CAB11-C599-49EE-919B-3A2CC4CF8CA4}" type="pres">
      <dgm:prSet presAssocID="{9C876413-5368-4EB9-95D2-8656B67E3D2B}" presName="horzThree" presStyleCnt="0"/>
      <dgm:spPr/>
    </dgm:pt>
    <dgm:pt modelId="{7A555FBE-FD83-4CF3-8229-109A998C1517}" type="pres">
      <dgm:prSet presAssocID="{A28F8652-3C3B-42A5-B961-D2AE713009B6}" presName="sibSpaceThree" presStyleCnt="0"/>
      <dgm:spPr/>
    </dgm:pt>
    <dgm:pt modelId="{056CC726-3F7F-4B2D-B84D-E0EA5928E558}" type="pres">
      <dgm:prSet presAssocID="{7DDC718C-3EAF-4E34-8209-9486BD9FFBF5}" presName="vertThree" presStyleCnt="0"/>
      <dgm:spPr/>
    </dgm:pt>
    <dgm:pt modelId="{9E0149E1-EFCC-45A0-A865-B603DE1E6CEC}" type="pres">
      <dgm:prSet presAssocID="{7DDC718C-3EAF-4E34-8209-9486BD9FFBF5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E3BF08A-89BB-4A73-B1EA-579BF27604E5}" type="pres">
      <dgm:prSet presAssocID="{7DDC718C-3EAF-4E34-8209-9486BD9FFBF5}" presName="horzThree" presStyleCnt="0"/>
      <dgm:spPr/>
    </dgm:pt>
  </dgm:ptLst>
  <dgm:cxnLst>
    <dgm:cxn modelId="{47ACD844-DD43-4E94-9C3F-28DAF7CA70E0}" type="presOf" srcId="{371F1EDA-0237-447D-A6F2-DACA48A794D4}" destId="{137EBA61-413C-423C-A0DA-087312341724}" srcOrd="0" destOrd="0" presId="urn:microsoft.com/office/officeart/2005/8/layout/hierarchy4"/>
    <dgm:cxn modelId="{09E8A0D9-8755-45F7-AE62-D6BB2D9823FB}" type="presOf" srcId="{A04E1740-ED6D-46E9-9E03-8782134E9A3B}" destId="{D34AFC8F-24CF-410D-B036-A9883514A6C1}" srcOrd="0" destOrd="0" presId="urn:microsoft.com/office/officeart/2005/8/layout/hierarchy4"/>
    <dgm:cxn modelId="{4347EF74-0A21-455C-9860-036A1C16F012}" srcId="{371F1EDA-0237-447D-A6F2-DACA48A794D4}" destId="{9C876413-5368-4EB9-95D2-8656B67E3D2B}" srcOrd="3" destOrd="0" parTransId="{C8170528-5C68-4043-A27B-CD13190DAB4A}" sibTransId="{A28F8652-3C3B-42A5-B961-D2AE713009B6}"/>
    <dgm:cxn modelId="{AEF42798-4F3F-4F36-9D65-7EF63618EBAF}" type="presOf" srcId="{9C876413-5368-4EB9-95D2-8656B67E3D2B}" destId="{039ABFFA-3F1A-440C-8421-AFF0FE0AA09F}" srcOrd="0" destOrd="0" presId="urn:microsoft.com/office/officeart/2005/8/layout/hierarchy4"/>
    <dgm:cxn modelId="{9F3BA8E2-8E6F-44B7-AF00-273D4FA92360}" srcId="{371F1EDA-0237-447D-A6F2-DACA48A794D4}" destId="{7DDC718C-3EAF-4E34-8209-9486BD9FFBF5}" srcOrd="4" destOrd="0" parTransId="{27A85563-75BF-4BC0-8335-6D0BD9FF9AD0}" sibTransId="{0E84BECB-C255-4B82-8C68-279714C8E076}"/>
    <dgm:cxn modelId="{0314DE70-FC6E-4EC9-81AF-09368CC72DD2}" srcId="{BABF87EB-0CE5-4082-B1CB-CFDD0AE7D42C}" destId="{DA02256D-E5DA-4A89-AC0A-C6BC3DD11C43}" srcOrd="0" destOrd="0" parTransId="{FE13F102-6801-45DC-9C68-42D4910CA164}" sibTransId="{3CAB2E1D-F1BE-4775-8CFF-927B0110DA54}"/>
    <dgm:cxn modelId="{BC9CB87C-202F-4114-A8BA-5AF854C8AFA2}" type="presOf" srcId="{DC0997C4-2105-4658-8897-B75F0B669040}" destId="{FEEFB3D9-E3C8-46FE-A87A-7A2EA4BCD845}" srcOrd="0" destOrd="0" presId="urn:microsoft.com/office/officeart/2005/8/layout/hierarchy4"/>
    <dgm:cxn modelId="{54FB06B4-BFD2-4452-992F-8A22D58359D0}" type="presOf" srcId="{DA02256D-E5DA-4A89-AC0A-C6BC3DD11C43}" destId="{790C4B44-5114-4637-9DCE-7F599E9FBABA}" srcOrd="0" destOrd="0" presId="urn:microsoft.com/office/officeart/2005/8/layout/hierarchy4"/>
    <dgm:cxn modelId="{64A2AEBA-5B51-4EE0-802F-18D6893F53A3}" type="presOf" srcId="{7DDC718C-3EAF-4E34-8209-9486BD9FFBF5}" destId="{9E0149E1-EFCC-45A0-A865-B603DE1E6CEC}" srcOrd="0" destOrd="0" presId="urn:microsoft.com/office/officeart/2005/8/layout/hierarchy4"/>
    <dgm:cxn modelId="{826A5409-3741-417E-AA3B-DB50766D3295}" type="presOf" srcId="{BABF87EB-0CE5-4082-B1CB-CFDD0AE7D42C}" destId="{3D79E0C3-E115-40D4-8FCB-531C38EDA0BE}" srcOrd="0" destOrd="0" presId="urn:microsoft.com/office/officeart/2005/8/layout/hierarchy4"/>
    <dgm:cxn modelId="{EF675DC6-EE72-44F1-A2AC-99347AEA29B8}" srcId="{371F1EDA-0237-447D-A6F2-DACA48A794D4}" destId="{A04E1740-ED6D-46E9-9E03-8782134E9A3B}" srcOrd="2" destOrd="0" parTransId="{DE13C527-B436-479F-A5B8-1BCB5C1D500A}" sibTransId="{B7679D64-2846-4EB3-BE05-90F03DC80A7C}"/>
    <dgm:cxn modelId="{CFC9C4F2-1125-4F28-A4A3-2DEDCBF9DEF5}" type="presOf" srcId="{7EF8E020-D060-4F7E-80AB-9BEF15C73881}" destId="{379E24CA-52B1-4EBC-9A72-1CB176CDE384}" srcOrd="0" destOrd="0" presId="urn:microsoft.com/office/officeart/2005/8/layout/hierarchy4"/>
    <dgm:cxn modelId="{9C9F4F7B-A412-4C7A-983A-F5F72EA868E8}" srcId="{1D2FDA3E-8BEF-423F-93CF-5B129451DA01}" destId="{BABF87EB-0CE5-4082-B1CB-CFDD0AE7D42C}" srcOrd="0" destOrd="0" parTransId="{5E981800-0526-4247-A9C3-37BDD447B203}" sibTransId="{B3DBCC8D-5AC7-41A9-94BF-0918EE05F787}"/>
    <dgm:cxn modelId="{7981D9DB-3578-455B-B309-F63D0310B6B5}" srcId="{371F1EDA-0237-447D-A6F2-DACA48A794D4}" destId="{7EF8E020-D060-4F7E-80AB-9BEF15C73881}" srcOrd="0" destOrd="0" parTransId="{5EE45C79-29CC-474D-9DB9-535295F20C26}" sibTransId="{1E2CD405-4F0E-453E-B71A-53ED9C811478}"/>
    <dgm:cxn modelId="{B89EB510-F2F0-4852-BC9C-1977906511E4}" srcId="{371F1EDA-0237-447D-A6F2-DACA48A794D4}" destId="{DC0997C4-2105-4658-8897-B75F0B669040}" srcOrd="1" destOrd="0" parTransId="{EB3744C3-5E92-4009-BDF8-C4E3199DF0D3}" sibTransId="{F01E79B9-96FE-4396-BF13-BC4B7FE16CB8}"/>
    <dgm:cxn modelId="{0326F992-DF9E-40AE-8C09-E427E6773402}" type="presOf" srcId="{1D2FDA3E-8BEF-423F-93CF-5B129451DA01}" destId="{E4B43BCD-974C-461C-9FD5-956870B916F3}" srcOrd="0" destOrd="0" presId="urn:microsoft.com/office/officeart/2005/8/layout/hierarchy4"/>
    <dgm:cxn modelId="{5DF70CA4-87C4-4844-B343-7B402B350261}" srcId="{BABF87EB-0CE5-4082-B1CB-CFDD0AE7D42C}" destId="{371F1EDA-0237-447D-A6F2-DACA48A794D4}" srcOrd="1" destOrd="0" parTransId="{51890559-3CCC-4698-A8F5-F1ABB5D070A8}" sibTransId="{976CFF6A-3042-4560-94FB-68D9723BA843}"/>
    <dgm:cxn modelId="{74A7E5F0-B662-46A7-A7CA-79A993C43E90}" type="presParOf" srcId="{E4B43BCD-974C-461C-9FD5-956870B916F3}" destId="{65416EC6-B03E-483C-B605-8FC422167EE8}" srcOrd="0" destOrd="0" presId="urn:microsoft.com/office/officeart/2005/8/layout/hierarchy4"/>
    <dgm:cxn modelId="{D17A0708-E4A0-4C3D-8809-4CE65C4A8F81}" type="presParOf" srcId="{65416EC6-B03E-483C-B605-8FC422167EE8}" destId="{3D79E0C3-E115-40D4-8FCB-531C38EDA0BE}" srcOrd="0" destOrd="0" presId="urn:microsoft.com/office/officeart/2005/8/layout/hierarchy4"/>
    <dgm:cxn modelId="{ABF5461A-ADA8-4B27-924E-3478BE3A70E7}" type="presParOf" srcId="{65416EC6-B03E-483C-B605-8FC422167EE8}" destId="{F2FB40D2-7E16-4AAA-B0DF-D0FE20589A04}" srcOrd="1" destOrd="0" presId="urn:microsoft.com/office/officeart/2005/8/layout/hierarchy4"/>
    <dgm:cxn modelId="{AFF8EE46-0869-40EA-BB6F-99F411489676}" type="presParOf" srcId="{65416EC6-B03E-483C-B605-8FC422167EE8}" destId="{15CA81C4-3964-4D38-AA7E-30D222B55203}" srcOrd="2" destOrd="0" presId="urn:microsoft.com/office/officeart/2005/8/layout/hierarchy4"/>
    <dgm:cxn modelId="{EE29023A-8168-400D-AF8E-B3EB1B60CB2B}" type="presParOf" srcId="{15CA81C4-3964-4D38-AA7E-30D222B55203}" destId="{FD99B6F1-1439-41EF-A981-B073CD1CD88B}" srcOrd="0" destOrd="0" presId="urn:microsoft.com/office/officeart/2005/8/layout/hierarchy4"/>
    <dgm:cxn modelId="{3702FDD3-7E62-4D07-94B7-63830546E116}" type="presParOf" srcId="{FD99B6F1-1439-41EF-A981-B073CD1CD88B}" destId="{790C4B44-5114-4637-9DCE-7F599E9FBABA}" srcOrd="0" destOrd="0" presId="urn:microsoft.com/office/officeart/2005/8/layout/hierarchy4"/>
    <dgm:cxn modelId="{5FA51F01-5BFA-48CB-A2D0-90D4EFC593E3}" type="presParOf" srcId="{FD99B6F1-1439-41EF-A981-B073CD1CD88B}" destId="{8311B0E5-4589-4F4B-B41C-F056CBCE754C}" srcOrd="1" destOrd="0" presId="urn:microsoft.com/office/officeart/2005/8/layout/hierarchy4"/>
    <dgm:cxn modelId="{7AC4BFB8-4F10-42B4-AEFA-D2241C812369}" type="presParOf" srcId="{15CA81C4-3964-4D38-AA7E-30D222B55203}" destId="{5998C81D-92C7-46BD-B6D7-68008D0A98D8}" srcOrd="1" destOrd="0" presId="urn:microsoft.com/office/officeart/2005/8/layout/hierarchy4"/>
    <dgm:cxn modelId="{AE49684F-89BF-4985-951C-32897292ACF7}" type="presParOf" srcId="{15CA81C4-3964-4D38-AA7E-30D222B55203}" destId="{C47D5E39-814A-4DF7-B684-030E769D09CE}" srcOrd="2" destOrd="0" presId="urn:microsoft.com/office/officeart/2005/8/layout/hierarchy4"/>
    <dgm:cxn modelId="{605E3CB5-972B-4DFE-BACD-7BA6F1B1DED8}" type="presParOf" srcId="{C47D5E39-814A-4DF7-B684-030E769D09CE}" destId="{137EBA61-413C-423C-A0DA-087312341724}" srcOrd="0" destOrd="0" presId="urn:microsoft.com/office/officeart/2005/8/layout/hierarchy4"/>
    <dgm:cxn modelId="{3D20B903-4890-4AD3-8353-15374A168B2E}" type="presParOf" srcId="{C47D5E39-814A-4DF7-B684-030E769D09CE}" destId="{6CBCCF4C-7911-4AA8-AD66-4BA300C889CE}" srcOrd="1" destOrd="0" presId="urn:microsoft.com/office/officeart/2005/8/layout/hierarchy4"/>
    <dgm:cxn modelId="{C0CE0561-3B9D-497C-9A88-473F14E40685}" type="presParOf" srcId="{C47D5E39-814A-4DF7-B684-030E769D09CE}" destId="{69E55977-D1A3-4645-86ED-93DDE441BC2D}" srcOrd="2" destOrd="0" presId="urn:microsoft.com/office/officeart/2005/8/layout/hierarchy4"/>
    <dgm:cxn modelId="{4EB8B898-4728-4F16-AC0A-E0577A525321}" type="presParOf" srcId="{69E55977-D1A3-4645-86ED-93DDE441BC2D}" destId="{6F86BDBA-3E53-4046-9B7A-ACC4D08094FB}" srcOrd="0" destOrd="0" presId="urn:microsoft.com/office/officeart/2005/8/layout/hierarchy4"/>
    <dgm:cxn modelId="{83E92FF7-7B55-4FE0-9A75-7EE8A0A44378}" type="presParOf" srcId="{6F86BDBA-3E53-4046-9B7A-ACC4D08094FB}" destId="{379E24CA-52B1-4EBC-9A72-1CB176CDE384}" srcOrd="0" destOrd="0" presId="urn:microsoft.com/office/officeart/2005/8/layout/hierarchy4"/>
    <dgm:cxn modelId="{96DAFEE6-1EDD-4012-A052-ABD7E3E9C0B8}" type="presParOf" srcId="{6F86BDBA-3E53-4046-9B7A-ACC4D08094FB}" destId="{A02F740B-93D7-44FD-B823-5115C34F077D}" srcOrd="1" destOrd="0" presId="urn:microsoft.com/office/officeart/2005/8/layout/hierarchy4"/>
    <dgm:cxn modelId="{86065829-48DE-46CE-BA4A-2F6CA780BDCE}" type="presParOf" srcId="{69E55977-D1A3-4645-86ED-93DDE441BC2D}" destId="{7AC29AD7-DE6D-4C62-B33C-39AE6B20D6E8}" srcOrd="1" destOrd="0" presId="urn:microsoft.com/office/officeart/2005/8/layout/hierarchy4"/>
    <dgm:cxn modelId="{29977A55-6706-405C-8E09-E82E22610C16}" type="presParOf" srcId="{69E55977-D1A3-4645-86ED-93DDE441BC2D}" destId="{DB38BBEB-6F40-4CD7-B501-CFFC23138EF6}" srcOrd="2" destOrd="0" presId="urn:microsoft.com/office/officeart/2005/8/layout/hierarchy4"/>
    <dgm:cxn modelId="{EEEDF2A1-46A9-4F36-91F0-A99CDB6516CE}" type="presParOf" srcId="{DB38BBEB-6F40-4CD7-B501-CFFC23138EF6}" destId="{FEEFB3D9-E3C8-46FE-A87A-7A2EA4BCD845}" srcOrd="0" destOrd="0" presId="urn:microsoft.com/office/officeart/2005/8/layout/hierarchy4"/>
    <dgm:cxn modelId="{925D7555-D630-4B04-8B2B-2B018BF548A5}" type="presParOf" srcId="{DB38BBEB-6F40-4CD7-B501-CFFC23138EF6}" destId="{1EDDA7B5-6425-4CDB-81B7-74E82613EB58}" srcOrd="1" destOrd="0" presId="urn:microsoft.com/office/officeart/2005/8/layout/hierarchy4"/>
    <dgm:cxn modelId="{470AEBB2-60E8-4FDB-88BA-C4B66C5F3940}" type="presParOf" srcId="{69E55977-D1A3-4645-86ED-93DDE441BC2D}" destId="{6EFB76E2-6073-4084-B0E0-2470B08521D5}" srcOrd="3" destOrd="0" presId="urn:microsoft.com/office/officeart/2005/8/layout/hierarchy4"/>
    <dgm:cxn modelId="{9123848F-09DB-4CC3-89E9-2C6B9E751E3E}" type="presParOf" srcId="{69E55977-D1A3-4645-86ED-93DDE441BC2D}" destId="{A4B75D6B-0D41-4AC1-94B9-B59D42DA540C}" srcOrd="4" destOrd="0" presId="urn:microsoft.com/office/officeart/2005/8/layout/hierarchy4"/>
    <dgm:cxn modelId="{39C9A493-C49E-4D0D-A41B-DDAD82A38AF5}" type="presParOf" srcId="{A4B75D6B-0D41-4AC1-94B9-B59D42DA540C}" destId="{D34AFC8F-24CF-410D-B036-A9883514A6C1}" srcOrd="0" destOrd="0" presId="urn:microsoft.com/office/officeart/2005/8/layout/hierarchy4"/>
    <dgm:cxn modelId="{D3B7C545-8726-4CB0-AF50-0ACEC80465E2}" type="presParOf" srcId="{A4B75D6B-0D41-4AC1-94B9-B59D42DA540C}" destId="{2DA0C21C-A641-4576-9D72-E4275A0CE241}" srcOrd="1" destOrd="0" presId="urn:microsoft.com/office/officeart/2005/8/layout/hierarchy4"/>
    <dgm:cxn modelId="{E5788023-3280-474E-BE76-DB2988996B52}" type="presParOf" srcId="{69E55977-D1A3-4645-86ED-93DDE441BC2D}" destId="{1595CA2D-202A-4A7F-88F5-CF9BA77AC765}" srcOrd="5" destOrd="0" presId="urn:microsoft.com/office/officeart/2005/8/layout/hierarchy4"/>
    <dgm:cxn modelId="{52D7AB74-B060-492D-927C-C7CD2C8E3E75}" type="presParOf" srcId="{69E55977-D1A3-4645-86ED-93DDE441BC2D}" destId="{06FA9254-C8F9-44D1-8D9A-EAA8DFF29345}" srcOrd="6" destOrd="0" presId="urn:microsoft.com/office/officeart/2005/8/layout/hierarchy4"/>
    <dgm:cxn modelId="{B80DCBFC-C381-4D98-83D0-B78B25D50151}" type="presParOf" srcId="{06FA9254-C8F9-44D1-8D9A-EAA8DFF29345}" destId="{039ABFFA-3F1A-440C-8421-AFF0FE0AA09F}" srcOrd="0" destOrd="0" presId="urn:microsoft.com/office/officeart/2005/8/layout/hierarchy4"/>
    <dgm:cxn modelId="{0BD96684-B56E-4086-B071-EE77AD98A92A}" type="presParOf" srcId="{06FA9254-C8F9-44D1-8D9A-EAA8DFF29345}" destId="{1F5CAB11-C599-49EE-919B-3A2CC4CF8CA4}" srcOrd="1" destOrd="0" presId="urn:microsoft.com/office/officeart/2005/8/layout/hierarchy4"/>
    <dgm:cxn modelId="{19155007-07FB-487F-8670-1AF09C8DCD19}" type="presParOf" srcId="{69E55977-D1A3-4645-86ED-93DDE441BC2D}" destId="{7A555FBE-FD83-4CF3-8229-109A998C1517}" srcOrd="7" destOrd="0" presId="urn:microsoft.com/office/officeart/2005/8/layout/hierarchy4"/>
    <dgm:cxn modelId="{E641CCCB-5E93-494E-BA0F-84EF8BA299A6}" type="presParOf" srcId="{69E55977-D1A3-4645-86ED-93DDE441BC2D}" destId="{056CC726-3F7F-4B2D-B84D-E0EA5928E558}" srcOrd="8" destOrd="0" presId="urn:microsoft.com/office/officeart/2005/8/layout/hierarchy4"/>
    <dgm:cxn modelId="{FCDD0B3F-4D53-40C4-9994-1B9234F7B2B7}" type="presParOf" srcId="{056CC726-3F7F-4B2D-B84D-E0EA5928E558}" destId="{9E0149E1-EFCC-45A0-A865-B603DE1E6CEC}" srcOrd="0" destOrd="0" presId="urn:microsoft.com/office/officeart/2005/8/layout/hierarchy4"/>
    <dgm:cxn modelId="{CE0F88BC-3691-4071-860B-5DCDFB863B03}" type="presParOf" srcId="{056CC726-3F7F-4B2D-B84D-E0EA5928E558}" destId="{DE3BF08A-89BB-4A73-B1EA-579BF27604E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A764DCA-40B8-4828-AE75-27835C98234D}" type="doc">
      <dgm:prSet loTypeId="urn:microsoft.com/office/officeart/2008/layout/AlternatingPictureBlocks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712DFEAF-F728-4939-9B74-6BFEE07A32A2}">
      <dgm:prSet/>
      <dgm:spPr/>
      <dgm:t>
        <a:bodyPr/>
        <a:lstStyle/>
        <a:p>
          <a:pPr rtl="0"/>
          <a:r>
            <a:rPr lang="es-MX" smtClean="0"/>
            <a:t>Según la variable tiempo, expresada en </a:t>
          </a:r>
          <a:r>
            <a:rPr lang="es-MX" b="1" smtClean="0"/>
            <a:t>características de proceder</a:t>
          </a:r>
          <a:r>
            <a:rPr lang="es-MX" smtClean="0"/>
            <a:t>, pueden diferenciarse dos tipos de modelos:</a:t>
          </a:r>
          <a:endParaRPr lang="es-MX"/>
        </a:p>
      </dgm:t>
    </dgm:pt>
    <dgm:pt modelId="{EC4BCDCE-EDC7-4D40-B3EC-B01837B8E872}" type="parTrans" cxnId="{B0887CAB-289D-4680-AA24-27CD182383F6}">
      <dgm:prSet/>
      <dgm:spPr/>
      <dgm:t>
        <a:bodyPr/>
        <a:lstStyle/>
        <a:p>
          <a:endParaRPr lang="es-MX"/>
        </a:p>
      </dgm:t>
    </dgm:pt>
    <dgm:pt modelId="{FBF07073-C7CE-48FC-A6A3-2C90C2633060}" type="sibTrans" cxnId="{B0887CAB-289D-4680-AA24-27CD182383F6}">
      <dgm:prSet/>
      <dgm:spPr/>
      <dgm:t>
        <a:bodyPr/>
        <a:lstStyle/>
        <a:p>
          <a:endParaRPr lang="es-MX"/>
        </a:p>
      </dgm:t>
    </dgm:pt>
    <dgm:pt modelId="{0B4B1D05-EEFF-4B2F-A5FF-15A013AF34DC}">
      <dgm:prSet/>
      <dgm:spPr/>
      <dgm:t>
        <a:bodyPr/>
        <a:lstStyle/>
        <a:p>
          <a:pPr rtl="0"/>
          <a:r>
            <a:rPr lang="es-MX" dirty="0" smtClean="0"/>
            <a:t>• </a:t>
          </a:r>
          <a:r>
            <a:rPr lang="es-MX" b="1" dirty="0" smtClean="0"/>
            <a:t>De tipo estático o de estructura</a:t>
          </a:r>
          <a:r>
            <a:rPr lang="es-MX" dirty="0" smtClean="0"/>
            <a:t>. Se construyen prescindiendo del tiempo, como un conjunto de propiedades y relaciones entre elementos de un sistema o subsistema.</a:t>
          </a:r>
          <a:endParaRPr lang="es-MX" dirty="0"/>
        </a:p>
      </dgm:t>
    </dgm:pt>
    <dgm:pt modelId="{3B302B2F-8958-4B48-AF5B-A58834FD908C}" type="parTrans" cxnId="{E3165689-5BAD-4BC3-8414-0B3883FDED85}">
      <dgm:prSet/>
      <dgm:spPr/>
      <dgm:t>
        <a:bodyPr/>
        <a:lstStyle/>
        <a:p>
          <a:endParaRPr lang="es-MX"/>
        </a:p>
      </dgm:t>
    </dgm:pt>
    <dgm:pt modelId="{20940C01-C980-4BFD-8E07-4B392AAD2B56}" type="sibTrans" cxnId="{E3165689-5BAD-4BC3-8414-0B3883FDED85}">
      <dgm:prSet/>
      <dgm:spPr/>
      <dgm:t>
        <a:bodyPr/>
        <a:lstStyle/>
        <a:p>
          <a:endParaRPr lang="es-MX"/>
        </a:p>
      </dgm:t>
    </dgm:pt>
    <dgm:pt modelId="{377DDD32-5FE0-4596-A6CF-A3D2B328C860}">
      <dgm:prSet/>
      <dgm:spPr/>
      <dgm:t>
        <a:bodyPr/>
        <a:lstStyle/>
        <a:p>
          <a:pPr rtl="0"/>
          <a:endParaRPr lang="es-MX" dirty="0"/>
        </a:p>
      </dgm:t>
    </dgm:pt>
    <dgm:pt modelId="{2809BA32-6FDC-43E4-8969-56C41760D296}" type="parTrans" cxnId="{443CCF4A-A775-4859-8BB6-50737D471D25}">
      <dgm:prSet/>
      <dgm:spPr/>
      <dgm:t>
        <a:bodyPr/>
        <a:lstStyle/>
        <a:p>
          <a:endParaRPr lang="es-MX"/>
        </a:p>
      </dgm:t>
    </dgm:pt>
    <dgm:pt modelId="{D9BF0FF9-9F2E-42FF-86AD-4835946B0A76}" type="sibTrans" cxnId="{443CCF4A-A775-4859-8BB6-50737D471D25}">
      <dgm:prSet/>
      <dgm:spPr/>
      <dgm:t>
        <a:bodyPr/>
        <a:lstStyle/>
        <a:p>
          <a:endParaRPr lang="es-MX"/>
        </a:p>
      </dgm:t>
    </dgm:pt>
    <dgm:pt modelId="{C9841C9D-91DD-4715-B602-E3764E97CB9E}">
      <dgm:prSet/>
      <dgm:spPr/>
      <dgm:t>
        <a:bodyPr/>
        <a:lstStyle/>
        <a:p>
          <a:pPr rtl="0"/>
          <a:r>
            <a:rPr lang="es-MX" b="1" dirty="0" smtClean="0"/>
            <a:t>De tipo dinámico o de funcionamiento</a:t>
          </a:r>
          <a:r>
            <a:rPr lang="es-MX" dirty="0" smtClean="0"/>
            <a:t>. Consideran el tiempo como una de las variables y admiten la incidencia de los cambios a lo largo del tiempo.</a:t>
          </a:r>
          <a:endParaRPr lang="es-MX" dirty="0"/>
        </a:p>
      </dgm:t>
    </dgm:pt>
    <dgm:pt modelId="{73377283-CEDB-4FF7-A6E1-CB8A9144EBA7}" type="parTrans" cxnId="{FE2A69A2-78E7-4DBE-B1D4-0EDF730D6F95}">
      <dgm:prSet/>
      <dgm:spPr/>
      <dgm:t>
        <a:bodyPr/>
        <a:lstStyle/>
        <a:p>
          <a:endParaRPr lang="es-MX"/>
        </a:p>
      </dgm:t>
    </dgm:pt>
    <dgm:pt modelId="{94720487-6B03-4CC8-AAB2-189196472658}" type="sibTrans" cxnId="{FE2A69A2-78E7-4DBE-B1D4-0EDF730D6F95}">
      <dgm:prSet/>
      <dgm:spPr/>
      <dgm:t>
        <a:bodyPr/>
        <a:lstStyle/>
        <a:p>
          <a:endParaRPr lang="es-MX"/>
        </a:p>
      </dgm:t>
    </dgm:pt>
    <dgm:pt modelId="{84B894B8-3820-400C-A8BD-B7B611F4FB5F}" type="pres">
      <dgm:prSet presAssocID="{9A764DCA-40B8-4828-AE75-27835C98234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30EA928-CE88-478A-99E0-E34C8412C014}" type="pres">
      <dgm:prSet presAssocID="{712DFEAF-F728-4939-9B74-6BFEE07A32A2}" presName="comp" presStyleCnt="0"/>
      <dgm:spPr/>
    </dgm:pt>
    <dgm:pt modelId="{F0B5DFBB-3883-48C3-B553-7C316495C486}" type="pres">
      <dgm:prSet presAssocID="{712DFEAF-F728-4939-9B74-6BFEE07A32A2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F3D850-3C29-4CFB-94EE-4B5BA1E08A9E}" type="pres">
      <dgm:prSet presAssocID="{712DFEAF-F728-4939-9B74-6BFEE07A32A2}" presName="rect1" presStyleLbl="ln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es-MX"/>
        </a:p>
      </dgm:t>
    </dgm:pt>
    <dgm:pt modelId="{992C194E-028F-40D6-A5E5-78A8A319EE57}" type="pres">
      <dgm:prSet presAssocID="{FBF07073-C7CE-48FC-A6A3-2C90C2633060}" presName="sibTrans" presStyleCnt="0"/>
      <dgm:spPr/>
    </dgm:pt>
    <dgm:pt modelId="{6CA35FC4-15B7-4EAA-9CDE-61F2D2DFDE45}" type="pres">
      <dgm:prSet presAssocID="{0B4B1D05-EEFF-4B2F-A5FF-15A013AF34DC}" presName="comp" presStyleCnt="0"/>
      <dgm:spPr/>
    </dgm:pt>
    <dgm:pt modelId="{BD774A6A-7B60-4116-B58C-1248D9958372}" type="pres">
      <dgm:prSet presAssocID="{0B4B1D05-EEFF-4B2F-A5FF-15A013AF34DC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96EEC3-4910-420B-871E-EDA9A9BC22F5}" type="pres">
      <dgm:prSet presAssocID="{0B4B1D05-EEFF-4B2F-A5FF-15A013AF34DC}" presName="rect1" presStyleLbl="ln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s-MX"/>
        </a:p>
      </dgm:t>
    </dgm:pt>
    <dgm:pt modelId="{B9C71039-296E-4D6A-A0C2-D32C7FA75877}" type="pres">
      <dgm:prSet presAssocID="{20940C01-C980-4BFD-8E07-4B392AAD2B56}" presName="sibTrans" presStyleCnt="0"/>
      <dgm:spPr/>
    </dgm:pt>
    <dgm:pt modelId="{F278BBA3-08ED-4A31-8204-8CB70E6E35F7}" type="pres">
      <dgm:prSet presAssocID="{377DDD32-5FE0-4596-A6CF-A3D2B328C860}" presName="comp" presStyleCnt="0"/>
      <dgm:spPr/>
    </dgm:pt>
    <dgm:pt modelId="{D2C7C3CE-3E37-4DD8-9D16-3D7518779EFF}" type="pres">
      <dgm:prSet presAssocID="{377DDD32-5FE0-4596-A6CF-A3D2B328C860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3060F5-F698-4ABF-820E-8F1B87D462CE}" type="pres">
      <dgm:prSet presAssocID="{377DDD32-5FE0-4596-A6CF-A3D2B328C860}" presName="rect1" presStyleLbl="ln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s-MX"/>
        </a:p>
      </dgm:t>
    </dgm:pt>
  </dgm:ptLst>
  <dgm:cxnLst>
    <dgm:cxn modelId="{E3165689-5BAD-4BC3-8414-0B3883FDED85}" srcId="{9A764DCA-40B8-4828-AE75-27835C98234D}" destId="{0B4B1D05-EEFF-4B2F-A5FF-15A013AF34DC}" srcOrd="1" destOrd="0" parTransId="{3B302B2F-8958-4B48-AF5B-A58834FD908C}" sibTransId="{20940C01-C980-4BFD-8E07-4B392AAD2B56}"/>
    <dgm:cxn modelId="{443CCF4A-A775-4859-8BB6-50737D471D25}" srcId="{9A764DCA-40B8-4828-AE75-27835C98234D}" destId="{377DDD32-5FE0-4596-A6CF-A3D2B328C860}" srcOrd="2" destOrd="0" parTransId="{2809BA32-6FDC-43E4-8969-56C41760D296}" sibTransId="{D9BF0FF9-9F2E-42FF-86AD-4835946B0A76}"/>
    <dgm:cxn modelId="{B0887CAB-289D-4680-AA24-27CD182383F6}" srcId="{9A764DCA-40B8-4828-AE75-27835C98234D}" destId="{712DFEAF-F728-4939-9B74-6BFEE07A32A2}" srcOrd="0" destOrd="0" parTransId="{EC4BCDCE-EDC7-4D40-B3EC-B01837B8E872}" sibTransId="{FBF07073-C7CE-48FC-A6A3-2C90C2633060}"/>
    <dgm:cxn modelId="{8663EF02-63B0-47C7-96C5-A411945448A4}" type="presOf" srcId="{0B4B1D05-EEFF-4B2F-A5FF-15A013AF34DC}" destId="{BD774A6A-7B60-4116-B58C-1248D9958372}" srcOrd="0" destOrd="0" presId="urn:microsoft.com/office/officeart/2008/layout/AlternatingPictureBlocks"/>
    <dgm:cxn modelId="{9211F9E8-453E-4199-B281-9EC540ACB2A3}" type="presOf" srcId="{377DDD32-5FE0-4596-A6CF-A3D2B328C860}" destId="{D2C7C3CE-3E37-4DD8-9D16-3D7518779EFF}" srcOrd="0" destOrd="0" presId="urn:microsoft.com/office/officeart/2008/layout/AlternatingPictureBlocks"/>
    <dgm:cxn modelId="{2758B92E-A292-43D7-B5F5-6DF3E4FD9ADF}" type="presOf" srcId="{C9841C9D-91DD-4715-B602-E3764E97CB9E}" destId="{D2C7C3CE-3E37-4DD8-9D16-3D7518779EFF}" srcOrd="0" destOrd="1" presId="urn:microsoft.com/office/officeart/2008/layout/AlternatingPictureBlocks"/>
    <dgm:cxn modelId="{040D195B-594E-4FE4-9575-40A5EAEA4FBF}" type="presOf" srcId="{712DFEAF-F728-4939-9B74-6BFEE07A32A2}" destId="{F0B5DFBB-3883-48C3-B553-7C316495C486}" srcOrd="0" destOrd="0" presId="urn:microsoft.com/office/officeart/2008/layout/AlternatingPictureBlocks"/>
    <dgm:cxn modelId="{FE2A69A2-78E7-4DBE-B1D4-0EDF730D6F95}" srcId="{377DDD32-5FE0-4596-A6CF-A3D2B328C860}" destId="{C9841C9D-91DD-4715-B602-E3764E97CB9E}" srcOrd="0" destOrd="0" parTransId="{73377283-CEDB-4FF7-A6E1-CB8A9144EBA7}" sibTransId="{94720487-6B03-4CC8-AAB2-189196472658}"/>
    <dgm:cxn modelId="{4DF5E09B-520F-4219-B526-E7B1205FEDD2}" type="presOf" srcId="{9A764DCA-40B8-4828-AE75-27835C98234D}" destId="{84B894B8-3820-400C-A8BD-B7B611F4FB5F}" srcOrd="0" destOrd="0" presId="urn:microsoft.com/office/officeart/2008/layout/AlternatingPictureBlocks"/>
    <dgm:cxn modelId="{20B6144F-15CE-4E75-9E24-8DE515BC6830}" type="presParOf" srcId="{84B894B8-3820-400C-A8BD-B7B611F4FB5F}" destId="{530EA928-CE88-478A-99E0-E34C8412C014}" srcOrd="0" destOrd="0" presId="urn:microsoft.com/office/officeart/2008/layout/AlternatingPictureBlocks"/>
    <dgm:cxn modelId="{44164DCC-D2EF-484B-BE39-2064A76AEEB4}" type="presParOf" srcId="{530EA928-CE88-478A-99E0-E34C8412C014}" destId="{F0B5DFBB-3883-48C3-B553-7C316495C486}" srcOrd="0" destOrd="0" presId="urn:microsoft.com/office/officeart/2008/layout/AlternatingPictureBlocks"/>
    <dgm:cxn modelId="{811A1E27-5071-4282-A623-38D6678BD4D0}" type="presParOf" srcId="{530EA928-CE88-478A-99E0-E34C8412C014}" destId="{69F3D850-3C29-4CFB-94EE-4B5BA1E08A9E}" srcOrd="1" destOrd="0" presId="urn:microsoft.com/office/officeart/2008/layout/AlternatingPictureBlocks"/>
    <dgm:cxn modelId="{2B19E554-C96F-4CD2-A8F1-DB25CD5BCAAB}" type="presParOf" srcId="{84B894B8-3820-400C-A8BD-B7B611F4FB5F}" destId="{992C194E-028F-40D6-A5E5-78A8A319EE57}" srcOrd="1" destOrd="0" presId="urn:microsoft.com/office/officeart/2008/layout/AlternatingPictureBlocks"/>
    <dgm:cxn modelId="{D71F0B3D-971E-44BB-9B49-2A2BFDDE9E0F}" type="presParOf" srcId="{84B894B8-3820-400C-A8BD-B7B611F4FB5F}" destId="{6CA35FC4-15B7-4EAA-9CDE-61F2D2DFDE45}" srcOrd="2" destOrd="0" presId="urn:microsoft.com/office/officeart/2008/layout/AlternatingPictureBlocks"/>
    <dgm:cxn modelId="{EE6D434C-C238-49C7-89C9-D9B5CEC62C8A}" type="presParOf" srcId="{6CA35FC4-15B7-4EAA-9CDE-61F2D2DFDE45}" destId="{BD774A6A-7B60-4116-B58C-1248D9958372}" srcOrd="0" destOrd="0" presId="urn:microsoft.com/office/officeart/2008/layout/AlternatingPictureBlocks"/>
    <dgm:cxn modelId="{8118B8A4-6C7B-42AC-8BBC-4F638D611676}" type="presParOf" srcId="{6CA35FC4-15B7-4EAA-9CDE-61F2D2DFDE45}" destId="{B796EEC3-4910-420B-871E-EDA9A9BC22F5}" srcOrd="1" destOrd="0" presId="urn:microsoft.com/office/officeart/2008/layout/AlternatingPictureBlocks"/>
    <dgm:cxn modelId="{A3C1F876-A3AA-43AC-94EE-471BCAF6A237}" type="presParOf" srcId="{84B894B8-3820-400C-A8BD-B7B611F4FB5F}" destId="{B9C71039-296E-4D6A-A0C2-D32C7FA75877}" srcOrd="3" destOrd="0" presId="urn:microsoft.com/office/officeart/2008/layout/AlternatingPictureBlocks"/>
    <dgm:cxn modelId="{E854A705-2EDD-4561-946A-363881EF1737}" type="presParOf" srcId="{84B894B8-3820-400C-A8BD-B7B611F4FB5F}" destId="{F278BBA3-08ED-4A31-8204-8CB70E6E35F7}" srcOrd="4" destOrd="0" presId="urn:microsoft.com/office/officeart/2008/layout/AlternatingPictureBlocks"/>
    <dgm:cxn modelId="{1C4B1FAB-261B-4525-B691-7398589968F8}" type="presParOf" srcId="{F278BBA3-08ED-4A31-8204-8CB70E6E35F7}" destId="{D2C7C3CE-3E37-4DD8-9D16-3D7518779EFF}" srcOrd="0" destOrd="0" presId="urn:microsoft.com/office/officeart/2008/layout/AlternatingPictureBlocks"/>
    <dgm:cxn modelId="{C278F02A-1765-4188-82F0-762B1ACCEBB7}" type="presParOf" srcId="{F278BBA3-08ED-4A31-8204-8CB70E6E35F7}" destId="{D93060F5-F698-4ABF-820E-8F1B87D462CE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53068CF-4C32-461B-A0CD-915BAE991195}" type="doc">
      <dgm:prSet loTypeId="urn:microsoft.com/office/officeart/2005/8/layout/hierarchy4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63EF61A-77B7-4B56-A201-515DDC8BCFCA}">
      <dgm:prSet/>
      <dgm:spPr/>
      <dgm:t>
        <a:bodyPr/>
        <a:lstStyle/>
        <a:p>
          <a:pPr rtl="0"/>
          <a:r>
            <a:rPr lang="es-MX" b="1" dirty="0" smtClean="0"/>
            <a:t>Modelos de sectores: </a:t>
          </a:r>
          <a:r>
            <a:rPr lang="es-MX" dirty="0" smtClean="0"/>
            <a:t>que, como lo indica su nombre, se aplican a determinados sectores de la economía.</a:t>
          </a:r>
          <a:endParaRPr lang="es-MX" dirty="0"/>
        </a:p>
      </dgm:t>
    </dgm:pt>
    <dgm:pt modelId="{8A1444F5-456E-4C37-91F6-4EA5892FBDB6}" type="parTrans" cxnId="{B9FA2582-DBC6-4732-8D2B-0FC5537004A3}">
      <dgm:prSet/>
      <dgm:spPr/>
      <dgm:t>
        <a:bodyPr/>
        <a:lstStyle/>
        <a:p>
          <a:endParaRPr lang="es-MX"/>
        </a:p>
      </dgm:t>
    </dgm:pt>
    <dgm:pt modelId="{2308407D-64ED-4EB5-B943-E21AA7DDD782}" type="sibTrans" cxnId="{B9FA2582-DBC6-4732-8D2B-0FC5537004A3}">
      <dgm:prSet/>
      <dgm:spPr/>
      <dgm:t>
        <a:bodyPr/>
        <a:lstStyle/>
        <a:p>
          <a:endParaRPr lang="es-MX"/>
        </a:p>
      </dgm:t>
    </dgm:pt>
    <dgm:pt modelId="{00C522EA-B59C-400B-A9BB-D1EF9C288954}">
      <dgm:prSet/>
      <dgm:spPr/>
      <dgm:t>
        <a:bodyPr/>
        <a:lstStyle/>
        <a:p>
          <a:pPr rtl="0"/>
          <a:r>
            <a:rPr lang="es-MX" b="1" dirty="0" smtClean="0"/>
            <a:t>Modelos </a:t>
          </a:r>
          <a:r>
            <a:rPr lang="es-MX" b="1" dirty="0" err="1" smtClean="0"/>
            <a:t>interindustriales</a:t>
          </a:r>
          <a:r>
            <a:rPr lang="es-MX" b="1" dirty="0" smtClean="0"/>
            <a:t>: </a:t>
          </a:r>
          <a:r>
            <a:rPr lang="es-MX" dirty="0" smtClean="0"/>
            <a:t>que se refieren a las relaciones de los sectores productivos de una economía entre sí y con otras entidades económicas</a:t>
          </a:r>
          <a:endParaRPr lang="es-MX" dirty="0"/>
        </a:p>
      </dgm:t>
    </dgm:pt>
    <dgm:pt modelId="{E8F8AA20-7DFC-4D5B-8616-CDB15D0E330B}" type="parTrans" cxnId="{7F3AB5D8-6F40-478F-96F7-225102C36CBC}">
      <dgm:prSet/>
      <dgm:spPr/>
      <dgm:t>
        <a:bodyPr/>
        <a:lstStyle/>
        <a:p>
          <a:endParaRPr lang="es-MX"/>
        </a:p>
      </dgm:t>
    </dgm:pt>
    <dgm:pt modelId="{F80B00C1-AD29-4E62-A08B-4E0BB6A1B0CB}" type="sibTrans" cxnId="{7F3AB5D8-6F40-478F-96F7-225102C36CBC}">
      <dgm:prSet/>
      <dgm:spPr/>
      <dgm:t>
        <a:bodyPr/>
        <a:lstStyle/>
        <a:p>
          <a:endParaRPr lang="es-MX"/>
        </a:p>
      </dgm:t>
    </dgm:pt>
    <dgm:pt modelId="{36D4E084-6045-47CD-AE4B-5CDA5A7B994D}">
      <dgm:prSet/>
      <dgm:spPr/>
      <dgm:t>
        <a:bodyPr/>
        <a:lstStyle/>
        <a:p>
          <a:pPr rtl="0"/>
          <a:r>
            <a:rPr lang="es-MX" b="1" smtClean="0"/>
            <a:t>Modelos agregados </a:t>
          </a:r>
          <a:r>
            <a:rPr lang="es-MX" dirty="0" smtClean="0"/>
            <a:t>que se aplican a la economía en su 	conjunto y se refieren a la producción, el consumo, las 	inversiones, etc., como agregados aislados.</a:t>
          </a:r>
          <a:endParaRPr lang="es-MX" dirty="0"/>
        </a:p>
      </dgm:t>
    </dgm:pt>
    <dgm:pt modelId="{1FD9C033-1EA8-4A8F-950F-C817DCDD5978}" type="sibTrans" cxnId="{8114D5F6-E3D0-4A66-99CA-86538B3AF676}">
      <dgm:prSet/>
      <dgm:spPr/>
      <dgm:t>
        <a:bodyPr/>
        <a:lstStyle/>
        <a:p>
          <a:endParaRPr lang="es-MX"/>
        </a:p>
      </dgm:t>
    </dgm:pt>
    <dgm:pt modelId="{717A1067-289C-4DC0-9592-DFE78449C961}" type="parTrans" cxnId="{8114D5F6-E3D0-4A66-99CA-86538B3AF676}">
      <dgm:prSet/>
      <dgm:spPr/>
      <dgm:t>
        <a:bodyPr/>
        <a:lstStyle/>
        <a:p>
          <a:endParaRPr lang="es-MX"/>
        </a:p>
      </dgm:t>
    </dgm:pt>
    <dgm:pt modelId="{57FF401A-9A71-4905-8443-CC911E747F4C}">
      <dgm:prSet custT="1"/>
      <dgm:spPr/>
      <dgm:t>
        <a:bodyPr/>
        <a:lstStyle/>
        <a:p>
          <a:pPr rtl="0"/>
          <a:r>
            <a:rPr lang="es-MX" sz="2400" dirty="0" smtClean="0"/>
            <a:t>En los años 60, se comienzan a desarrollar las técnicas de planificación, adquieren importancia tres tipos de modelos:</a:t>
          </a:r>
          <a:endParaRPr lang="es-MX" sz="2400" dirty="0"/>
        </a:p>
      </dgm:t>
    </dgm:pt>
    <dgm:pt modelId="{408D7C6B-12CB-4365-B31D-C6037F59E9D3}" type="sibTrans" cxnId="{42FEA592-8783-4DBE-B252-4F3140E9F8BD}">
      <dgm:prSet/>
      <dgm:spPr/>
      <dgm:t>
        <a:bodyPr/>
        <a:lstStyle/>
        <a:p>
          <a:endParaRPr lang="es-MX"/>
        </a:p>
      </dgm:t>
    </dgm:pt>
    <dgm:pt modelId="{C5233801-8017-4A5B-98FC-C65747D0AB5E}" type="parTrans" cxnId="{42FEA592-8783-4DBE-B252-4F3140E9F8BD}">
      <dgm:prSet/>
      <dgm:spPr/>
      <dgm:t>
        <a:bodyPr/>
        <a:lstStyle/>
        <a:p>
          <a:endParaRPr lang="es-MX"/>
        </a:p>
      </dgm:t>
    </dgm:pt>
    <dgm:pt modelId="{69E5FF79-3D35-4473-8CFF-12362889034B}">
      <dgm:prSet/>
      <dgm:spPr/>
      <dgm:t>
        <a:bodyPr/>
        <a:lstStyle/>
        <a:p>
          <a:r>
            <a:rPr lang="es-MX" b="1" smtClean="0"/>
            <a:t>Tipos de modelos</a:t>
          </a:r>
          <a:endParaRPr lang="es-MX"/>
        </a:p>
      </dgm:t>
    </dgm:pt>
    <dgm:pt modelId="{81F056E0-3A11-48B0-8DCA-A13FC3780465}" type="sibTrans" cxnId="{79229336-6E5D-4B84-A5BE-49192B426D58}">
      <dgm:prSet/>
      <dgm:spPr/>
      <dgm:t>
        <a:bodyPr/>
        <a:lstStyle/>
        <a:p>
          <a:endParaRPr lang="es-MX"/>
        </a:p>
      </dgm:t>
    </dgm:pt>
    <dgm:pt modelId="{045DA0E9-790B-4004-8E33-06F6EAF91DB4}" type="parTrans" cxnId="{79229336-6E5D-4B84-A5BE-49192B426D58}">
      <dgm:prSet/>
      <dgm:spPr/>
      <dgm:t>
        <a:bodyPr/>
        <a:lstStyle/>
        <a:p>
          <a:endParaRPr lang="es-MX"/>
        </a:p>
      </dgm:t>
    </dgm:pt>
    <dgm:pt modelId="{A2DBA037-29E0-402E-A9A1-553678B4EF8A}" type="pres">
      <dgm:prSet presAssocID="{353068CF-4C32-461B-A0CD-915BAE99119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E374285-AA09-48C7-B9FD-1DFE5B347358}" type="pres">
      <dgm:prSet presAssocID="{69E5FF79-3D35-4473-8CFF-12362889034B}" presName="vertOne" presStyleCnt="0"/>
      <dgm:spPr/>
    </dgm:pt>
    <dgm:pt modelId="{D16428C9-08E7-44E8-8D6C-96A99C991FE9}" type="pres">
      <dgm:prSet presAssocID="{69E5FF79-3D35-4473-8CFF-12362889034B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A7BBC55-3AA8-4B1E-8A2F-D979985880EF}" type="pres">
      <dgm:prSet presAssocID="{69E5FF79-3D35-4473-8CFF-12362889034B}" presName="horzOne" presStyleCnt="0"/>
      <dgm:spPr/>
    </dgm:pt>
    <dgm:pt modelId="{A0836F78-C5EB-4D95-8CDF-63C93AE545A7}" type="pres">
      <dgm:prSet presAssocID="{81F056E0-3A11-48B0-8DCA-A13FC3780465}" presName="sibSpaceOne" presStyleCnt="0"/>
      <dgm:spPr/>
    </dgm:pt>
    <dgm:pt modelId="{2AEB0731-D9F0-4B41-B9E5-0CBF2AC88BE7}" type="pres">
      <dgm:prSet presAssocID="{57FF401A-9A71-4905-8443-CC911E747F4C}" presName="vertOne" presStyleCnt="0"/>
      <dgm:spPr/>
    </dgm:pt>
    <dgm:pt modelId="{C4B77408-733F-4AFF-8322-B425AE4F2012}" type="pres">
      <dgm:prSet presAssocID="{57FF401A-9A71-4905-8443-CC911E747F4C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5DDA6A7-1649-4B0D-BAFE-80091560185F}" type="pres">
      <dgm:prSet presAssocID="{57FF401A-9A71-4905-8443-CC911E747F4C}" presName="parTransOne" presStyleCnt="0"/>
      <dgm:spPr/>
    </dgm:pt>
    <dgm:pt modelId="{2ACCBE2B-F783-4DEB-AC22-6F62E5FF8602}" type="pres">
      <dgm:prSet presAssocID="{57FF401A-9A71-4905-8443-CC911E747F4C}" presName="horzOne" presStyleCnt="0"/>
      <dgm:spPr/>
    </dgm:pt>
    <dgm:pt modelId="{4244ACD0-C2AD-48B4-A8D3-E57DD0893DB6}" type="pres">
      <dgm:prSet presAssocID="{36D4E084-6045-47CD-AE4B-5CDA5A7B994D}" presName="vertTwo" presStyleCnt="0"/>
      <dgm:spPr/>
    </dgm:pt>
    <dgm:pt modelId="{0CF7351E-7C3B-4A2D-B3DB-70993D7A634D}" type="pres">
      <dgm:prSet presAssocID="{36D4E084-6045-47CD-AE4B-5CDA5A7B994D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3664C00-1BAF-466C-802C-B55BBD3A0FF7}" type="pres">
      <dgm:prSet presAssocID="{36D4E084-6045-47CD-AE4B-5CDA5A7B994D}" presName="horzTwo" presStyleCnt="0"/>
      <dgm:spPr/>
    </dgm:pt>
    <dgm:pt modelId="{4A0BFA2F-1F96-47FB-A43F-AFEA84314D6D}" type="pres">
      <dgm:prSet presAssocID="{1FD9C033-1EA8-4A8F-950F-C817DCDD5978}" presName="sibSpaceTwo" presStyleCnt="0"/>
      <dgm:spPr/>
    </dgm:pt>
    <dgm:pt modelId="{F17C080E-EB3D-437F-AB8D-407054E53D19}" type="pres">
      <dgm:prSet presAssocID="{A63EF61A-77B7-4B56-A201-515DDC8BCFCA}" presName="vertTwo" presStyleCnt="0"/>
      <dgm:spPr/>
    </dgm:pt>
    <dgm:pt modelId="{0CE5F108-F65C-4993-B30B-96E11EB6E5BA}" type="pres">
      <dgm:prSet presAssocID="{A63EF61A-77B7-4B56-A201-515DDC8BCFCA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CB0649F-07AA-4690-B1E0-77833C4CA5E3}" type="pres">
      <dgm:prSet presAssocID="{A63EF61A-77B7-4B56-A201-515DDC8BCFCA}" presName="horzTwo" presStyleCnt="0"/>
      <dgm:spPr/>
    </dgm:pt>
    <dgm:pt modelId="{51CC0356-7102-48C8-9092-F7A90B8C9AC3}" type="pres">
      <dgm:prSet presAssocID="{2308407D-64ED-4EB5-B943-E21AA7DDD782}" presName="sibSpaceTwo" presStyleCnt="0"/>
      <dgm:spPr/>
    </dgm:pt>
    <dgm:pt modelId="{B2F85ED0-BC4D-4492-A393-7DB634BA5DBD}" type="pres">
      <dgm:prSet presAssocID="{00C522EA-B59C-400B-A9BB-D1EF9C288954}" presName="vertTwo" presStyleCnt="0"/>
      <dgm:spPr/>
    </dgm:pt>
    <dgm:pt modelId="{434C2A73-1D30-4EE1-A467-A7C1C77D39EF}" type="pres">
      <dgm:prSet presAssocID="{00C522EA-B59C-400B-A9BB-D1EF9C288954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4129981-61E5-4898-9BF3-C5B1C11A4DD9}" type="pres">
      <dgm:prSet presAssocID="{00C522EA-B59C-400B-A9BB-D1EF9C288954}" presName="horzTwo" presStyleCnt="0"/>
      <dgm:spPr/>
    </dgm:pt>
  </dgm:ptLst>
  <dgm:cxnLst>
    <dgm:cxn modelId="{42FEA592-8783-4DBE-B252-4F3140E9F8BD}" srcId="{353068CF-4C32-461B-A0CD-915BAE991195}" destId="{57FF401A-9A71-4905-8443-CC911E747F4C}" srcOrd="1" destOrd="0" parTransId="{C5233801-8017-4A5B-98FC-C65747D0AB5E}" sibTransId="{408D7C6B-12CB-4365-B31D-C6037F59E9D3}"/>
    <dgm:cxn modelId="{79229336-6E5D-4B84-A5BE-49192B426D58}" srcId="{353068CF-4C32-461B-A0CD-915BAE991195}" destId="{69E5FF79-3D35-4473-8CFF-12362889034B}" srcOrd="0" destOrd="0" parTransId="{045DA0E9-790B-4004-8E33-06F6EAF91DB4}" sibTransId="{81F056E0-3A11-48B0-8DCA-A13FC3780465}"/>
    <dgm:cxn modelId="{B9FA2582-DBC6-4732-8D2B-0FC5537004A3}" srcId="{57FF401A-9A71-4905-8443-CC911E747F4C}" destId="{A63EF61A-77B7-4B56-A201-515DDC8BCFCA}" srcOrd="1" destOrd="0" parTransId="{8A1444F5-456E-4C37-91F6-4EA5892FBDB6}" sibTransId="{2308407D-64ED-4EB5-B943-E21AA7DDD782}"/>
    <dgm:cxn modelId="{7F3AB5D8-6F40-478F-96F7-225102C36CBC}" srcId="{57FF401A-9A71-4905-8443-CC911E747F4C}" destId="{00C522EA-B59C-400B-A9BB-D1EF9C288954}" srcOrd="2" destOrd="0" parTransId="{E8F8AA20-7DFC-4D5B-8616-CDB15D0E330B}" sibTransId="{F80B00C1-AD29-4E62-A08B-4E0BB6A1B0CB}"/>
    <dgm:cxn modelId="{16415B4D-47CC-406E-8B0F-E60E324FD3DF}" type="presOf" srcId="{00C522EA-B59C-400B-A9BB-D1EF9C288954}" destId="{434C2A73-1D30-4EE1-A467-A7C1C77D39EF}" srcOrd="0" destOrd="0" presId="urn:microsoft.com/office/officeart/2005/8/layout/hierarchy4"/>
    <dgm:cxn modelId="{B5F9C534-9B13-4DC5-83D4-EDB1A8CFBD5A}" type="presOf" srcId="{69E5FF79-3D35-4473-8CFF-12362889034B}" destId="{D16428C9-08E7-44E8-8D6C-96A99C991FE9}" srcOrd="0" destOrd="0" presId="urn:microsoft.com/office/officeart/2005/8/layout/hierarchy4"/>
    <dgm:cxn modelId="{D64091B4-0361-4EB4-B28E-9732012AE32A}" type="presOf" srcId="{353068CF-4C32-461B-A0CD-915BAE991195}" destId="{A2DBA037-29E0-402E-A9A1-553678B4EF8A}" srcOrd="0" destOrd="0" presId="urn:microsoft.com/office/officeart/2005/8/layout/hierarchy4"/>
    <dgm:cxn modelId="{A1C29C4E-08FC-414F-8E40-C7521A3B027B}" type="presOf" srcId="{36D4E084-6045-47CD-AE4B-5CDA5A7B994D}" destId="{0CF7351E-7C3B-4A2D-B3DB-70993D7A634D}" srcOrd="0" destOrd="0" presId="urn:microsoft.com/office/officeart/2005/8/layout/hierarchy4"/>
    <dgm:cxn modelId="{8114D5F6-E3D0-4A66-99CA-86538B3AF676}" srcId="{57FF401A-9A71-4905-8443-CC911E747F4C}" destId="{36D4E084-6045-47CD-AE4B-5CDA5A7B994D}" srcOrd="0" destOrd="0" parTransId="{717A1067-289C-4DC0-9592-DFE78449C961}" sibTransId="{1FD9C033-1EA8-4A8F-950F-C817DCDD5978}"/>
    <dgm:cxn modelId="{D3670978-950F-4FEB-B95F-8F1C214D2FE3}" type="presOf" srcId="{A63EF61A-77B7-4B56-A201-515DDC8BCFCA}" destId="{0CE5F108-F65C-4993-B30B-96E11EB6E5BA}" srcOrd="0" destOrd="0" presId="urn:microsoft.com/office/officeart/2005/8/layout/hierarchy4"/>
    <dgm:cxn modelId="{44B64C88-C08B-42C8-AE01-AE10E4532B6A}" type="presOf" srcId="{57FF401A-9A71-4905-8443-CC911E747F4C}" destId="{C4B77408-733F-4AFF-8322-B425AE4F2012}" srcOrd="0" destOrd="0" presId="urn:microsoft.com/office/officeart/2005/8/layout/hierarchy4"/>
    <dgm:cxn modelId="{ED8F5F88-EC78-4B1E-9AB2-DAFCAEF6F21D}" type="presParOf" srcId="{A2DBA037-29E0-402E-A9A1-553678B4EF8A}" destId="{5E374285-AA09-48C7-B9FD-1DFE5B347358}" srcOrd="0" destOrd="0" presId="urn:microsoft.com/office/officeart/2005/8/layout/hierarchy4"/>
    <dgm:cxn modelId="{5FC501CF-1D6A-4FE5-8F04-4F1A597FA714}" type="presParOf" srcId="{5E374285-AA09-48C7-B9FD-1DFE5B347358}" destId="{D16428C9-08E7-44E8-8D6C-96A99C991FE9}" srcOrd="0" destOrd="0" presId="urn:microsoft.com/office/officeart/2005/8/layout/hierarchy4"/>
    <dgm:cxn modelId="{3F6EB239-6E77-431E-BC0F-C39FB5488FA2}" type="presParOf" srcId="{5E374285-AA09-48C7-B9FD-1DFE5B347358}" destId="{7A7BBC55-3AA8-4B1E-8A2F-D979985880EF}" srcOrd="1" destOrd="0" presId="urn:microsoft.com/office/officeart/2005/8/layout/hierarchy4"/>
    <dgm:cxn modelId="{2B0EC91F-A05E-4C3B-B4C9-BD2C4C7492BB}" type="presParOf" srcId="{A2DBA037-29E0-402E-A9A1-553678B4EF8A}" destId="{A0836F78-C5EB-4D95-8CDF-63C93AE545A7}" srcOrd="1" destOrd="0" presId="urn:microsoft.com/office/officeart/2005/8/layout/hierarchy4"/>
    <dgm:cxn modelId="{940C34BE-8871-4522-8F1F-D1B9AFFE2238}" type="presParOf" srcId="{A2DBA037-29E0-402E-A9A1-553678B4EF8A}" destId="{2AEB0731-D9F0-4B41-B9E5-0CBF2AC88BE7}" srcOrd="2" destOrd="0" presId="urn:microsoft.com/office/officeart/2005/8/layout/hierarchy4"/>
    <dgm:cxn modelId="{D20EBD1E-719C-4867-BEEC-63502F2FC1AF}" type="presParOf" srcId="{2AEB0731-D9F0-4B41-B9E5-0CBF2AC88BE7}" destId="{C4B77408-733F-4AFF-8322-B425AE4F2012}" srcOrd="0" destOrd="0" presId="urn:microsoft.com/office/officeart/2005/8/layout/hierarchy4"/>
    <dgm:cxn modelId="{CE5655A6-7CD0-4B29-8AA7-1ACD3A15D09D}" type="presParOf" srcId="{2AEB0731-D9F0-4B41-B9E5-0CBF2AC88BE7}" destId="{A5DDA6A7-1649-4B0D-BAFE-80091560185F}" srcOrd="1" destOrd="0" presId="urn:microsoft.com/office/officeart/2005/8/layout/hierarchy4"/>
    <dgm:cxn modelId="{25C1D46E-FB91-4DA2-90BC-BEE4F5B41FE7}" type="presParOf" srcId="{2AEB0731-D9F0-4B41-B9E5-0CBF2AC88BE7}" destId="{2ACCBE2B-F783-4DEB-AC22-6F62E5FF8602}" srcOrd="2" destOrd="0" presId="urn:microsoft.com/office/officeart/2005/8/layout/hierarchy4"/>
    <dgm:cxn modelId="{E0C9515A-3499-448F-8CC3-7FA63B613DFC}" type="presParOf" srcId="{2ACCBE2B-F783-4DEB-AC22-6F62E5FF8602}" destId="{4244ACD0-C2AD-48B4-A8D3-E57DD0893DB6}" srcOrd="0" destOrd="0" presId="urn:microsoft.com/office/officeart/2005/8/layout/hierarchy4"/>
    <dgm:cxn modelId="{7FD5A3B2-026C-483C-83B5-A72B1BFF23CB}" type="presParOf" srcId="{4244ACD0-C2AD-48B4-A8D3-E57DD0893DB6}" destId="{0CF7351E-7C3B-4A2D-B3DB-70993D7A634D}" srcOrd="0" destOrd="0" presId="urn:microsoft.com/office/officeart/2005/8/layout/hierarchy4"/>
    <dgm:cxn modelId="{8BF86CA7-258D-4A79-98CB-85A542957CB5}" type="presParOf" srcId="{4244ACD0-C2AD-48B4-A8D3-E57DD0893DB6}" destId="{E3664C00-1BAF-466C-802C-B55BBD3A0FF7}" srcOrd="1" destOrd="0" presId="urn:microsoft.com/office/officeart/2005/8/layout/hierarchy4"/>
    <dgm:cxn modelId="{9D2E6831-F43B-482F-B0AD-14767EE77333}" type="presParOf" srcId="{2ACCBE2B-F783-4DEB-AC22-6F62E5FF8602}" destId="{4A0BFA2F-1F96-47FB-A43F-AFEA84314D6D}" srcOrd="1" destOrd="0" presId="urn:microsoft.com/office/officeart/2005/8/layout/hierarchy4"/>
    <dgm:cxn modelId="{49E55761-58FD-40F2-B836-2C9A2C6509D3}" type="presParOf" srcId="{2ACCBE2B-F783-4DEB-AC22-6F62E5FF8602}" destId="{F17C080E-EB3D-437F-AB8D-407054E53D19}" srcOrd="2" destOrd="0" presId="urn:microsoft.com/office/officeart/2005/8/layout/hierarchy4"/>
    <dgm:cxn modelId="{07FFF2BB-DBF3-44DC-873D-368F77ADEF14}" type="presParOf" srcId="{F17C080E-EB3D-437F-AB8D-407054E53D19}" destId="{0CE5F108-F65C-4993-B30B-96E11EB6E5BA}" srcOrd="0" destOrd="0" presId="urn:microsoft.com/office/officeart/2005/8/layout/hierarchy4"/>
    <dgm:cxn modelId="{F9BC605B-9D21-40D3-9B87-F89930254B02}" type="presParOf" srcId="{F17C080E-EB3D-437F-AB8D-407054E53D19}" destId="{4CB0649F-07AA-4690-B1E0-77833C4CA5E3}" srcOrd="1" destOrd="0" presId="urn:microsoft.com/office/officeart/2005/8/layout/hierarchy4"/>
    <dgm:cxn modelId="{32FF03FE-20A7-49C4-A685-5F94628B499C}" type="presParOf" srcId="{2ACCBE2B-F783-4DEB-AC22-6F62E5FF8602}" destId="{51CC0356-7102-48C8-9092-F7A90B8C9AC3}" srcOrd="3" destOrd="0" presId="urn:microsoft.com/office/officeart/2005/8/layout/hierarchy4"/>
    <dgm:cxn modelId="{0E8B254D-B255-4055-91D9-9503A8BF0DF8}" type="presParOf" srcId="{2ACCBE2B-F783-4DEB-AC22-6F62E5FF8602}" destId="{B2F85ED0-BC4D-4492-A393-7DB634BA5DBD}" srcOrd="4" destOrd="0" presId="urn:microsoft.com/office/officeart/2005/8/layout/hierarchy4"/>
    <dgm:cxn modelId="{8F344549-1A92-435D-9F83-678C9BFC7459}" type="presParOf" srcId="{B2F85ED0-BC4D-4492-A393-7DB634BA5DBD}" destId="{434C2A73-1D30-4EE1-A467-A7C1C77D39EF}" srcOrd="0" destOrd="0" presId="urn:microsoft.com/office/officeart/2005/8/layout/hierarchy4"/>
    <dgm:cxn modelId="{1A883434-7911-4D2F-A16F-D85FF27991AE}" type="presParOf" srcId="{B2F85ED0-BC4D-4492-A393-7DB634BA5DBD}" destId="{C4129981-61E5-4898-9BF3-C5B1C11A4DD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262BB65-9E7C-4C44-9C07-630589A931D1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#9" csCatId="colorful" phldr="1"/>
      <dgm:spPr/>
      <dgm:t>
        <a:bodyPr/>
        <a:lstStyle/>
        <a:p>
          <a:endParaRPr lang="es-MX"/>
        </a:p>
      </dgm:t>
    </dgm:pt>
    <dgm:pt modelId="{F3E77F60-6087-4FC6-A3DE-43D607176349}">
      <dgm:prSet custT="1"/>
      <dgm:spPr/>
      <dgm:t>
        <a:bodyPr/>
        <a:lstStyle/>
        <a:p>
          <a:pPr rtl="0"/>
          <a:r>
            <a:rPr lang="es-MX" sz="1800" b="1" dirty="0" smtClean="0"/>
            <a:t>Proyecciones en perspectiva o a plazo.</a:t>
          </a:r>
          <a:endParaRPr lang="es-MX" sz="1800" dirty="0"/>
        </a:p>
      </dgm:t>
    </dgm:pt>
    <dgm:pt modelId="{53C0A838-EC4C-4464-A878-6EFA74241B3C}" type="parTrans" cxnId="{DED2446A-B44C-464E-B446-16C03F5AF4E2}">
      <dgm:prSet/>
      <dgm:spPr/>
      <dgm:t>
        <a:bodyPr/>
        <a:lstStyle/>
        <a:p>
          <a:endParaRPr lang="es-MX"/>
        </a:p>
      </dgm:t>
    </dgm:pt>
    <dgm:pt modelId="{476BA2F0-AA19-467F-A1F7-F25B36439264}" type="sibTrans" cxnId="{DED2446A-B44C-464E-B446-16C03F5AF4E2}">
      <dgm:prSet/>
      <dgm:spPr/>
      <dgm:t>
        <a:bodyPr/>
        <a:lstStyle/>
        <a:p>
          <a:endParaRPr lang="es-MX"/>
        </a:p>
      </dgm:t>
    </dgm:pt>
    <dgm:pt modelId="{7B5E62C1-26A2-4308-B6C6-F5DD5AD7AE6B}">
      <dgm:prSet custT="1"/>
      <dgm:spPr/>
      <dgm:t>
        <a:bodyPr/>
        <a:lstStyle/>
        <a:p>
          <a:pPr rtl="0"/>
          <a:r>
            <a:rPr lang="es-MX" sz="1200" dirty="0" smtClean="0"/>
            <a:t>Son la descripción de una situación futura (que se expresa de manera cuantificada), a partir de la situación presente que se proyecta en el futuro mediante extrapolaciones y previsiones probabilísticas. Se trata de prolongar tendencias estadísticamente observables expresando un futuro previsible.</a:t>
          </a:r>
          <a:endParaRPr lang="es-MX" sz="1200" dirty="0"/>
        </a:p>
      </dgm:t>
    </dgm:pt>
    <dgm:pt modelId="{87989225-3790-4A9B-B4DB-DF90377E109B}" type="parTrans" cxnId="{03DB369A-329B-473A-9043-9551DCFC1169}">
      <dgm:prSet/>
      <dgm:spPr/>
      <dgm:t>
        <a:bodyPr/>
        <a:lstStyle/>
        <a:p>
          <a:endParaRPr lang="es-MX"/>
        </a:p>
      </dgm:t>
    </dgm:pt>
    <dgm:pt modelId="{BC238FB5-B424-4FAE-B8DD-2D6F39F5BDB9}" type="sibTrans" cxnId="{03DB369A-329B-473A-9043-9551DCFC1169}">
      <dgm:prSet/>
      <dgm:spPr/>
      <dgm:t>
        <a:bodyPr/>
        <a:lstStyle/>
        <a:p>
          <a:endParaRPr lang="es-MX"/>
        </a:p>
      </dgm:t>
    </dgm:pt>
    <dgm:pt modelId="{E52E441E-B6F4-433C-9AE4-FE4734183E2F}">
      <dgm:prSet/>
      <dgm:spPr/>
      <dgm:t>
        <a:bodyPr/>
        <a:lstStyle/>
        <a:p>
          <a:pPr rtl="0"/>
          <a:r>
            <a:rPr lang="es-MX" dirty="0" smtClean="0"/>
            <a:t>El sistema de proyecciones tiene limitaciones, porque el futuro es incierto: se producen discontinuidades, hay ruptura de sucesiones y lo aleatorio y el azar están siempre presentes.</a:t>
          </a:r>
          <a:endParaRPr lang="es-MX" dirty="0"/>
        </a:p>
      </dgm:t>
    </dgm:pt>
    <dgm:pt modelId="{1E134C9B-712F-4F03-BE37-AF301B0D3EF2}" type="parTrans" cxnId="{55202F5C-FF29-444B-97C5-769ED889FB37}">
      <dgm:prSet/>
      <dgm:spPr/>
      <dgm:t>
        <a:bodyPr/>
        <a:lstStyle/>
        <a:p>
          <a:endParaRPr lang="es-MX"/>
        </a:p>
      </dgm:t>
    </dgm:pt>
    <dgm:pt modelId="{CB8600D7-FB0D-44CD-B271-863E9E35B8F4}" type="sibTrans" cxnId="{55202F5C-FF29-444B-97C5-769ED889FB37}">
      <dgm:prSet/>
      <dgm:spPr/>
      <dgm:t>
        <a:bodyPr/>
        <a:lstStyle/>
        <a:p>
          <a:endParaRPr lang="es-MX"/>
        </a:p>
      </dgm:t>
    </dgm:pt>
    <dgm:pt modelId="{A6080F8A-EF4D-45BE-A457-2434147B9489}">
      <dgm:prSet/>
      <dgm:spPr/>
      <dgm:t>
        <a:bodyPr/>
        <a:lstStyle/>
        <a:p>
          <a:pPr rtl="0"/>
          <a:r>
            <a:rPr lang="es-MX" dirty="0" smtClean="0"/>
            <a:t>Cuando se recurre al uso de este procedimiento, se trabaja con series estadísticas  sobre: población, producto interno bruto, ingreso nacional, finanzas  públicas, balanza de pagos, gastos fiscales,  exportaciones e importaciones, etc.</a:t>
          </a:r>
          <a:endParaRPr lang="es-MX" dirty="0"/>
        </a:p>
      </dgm:t>
    </dgm:pt>
    <dgm:pt modelId="{D27F7BF5-EF33-4227-9E01-14E6FA958301}" type="parTrans" cxnId="{5CA88802-12C6-4145-95A7-B8A94C704400}">
      <dgm:prSet/>
      <dgm:spPr/>
      <dgm:t>
        <a:bodyPr/>
        <a:lstStyle/>
        <a:p>
          <a:endParaRPr lang="es-MX"/>
        </a:p>
      </dgm:t>
    </dgm:pt>
    <dgm:pt modelId="{7B219F84-B635-41DC-80EC-089034679CDF}" type="sibTrans" cxnId="{5CA88802-12C6-4145-95A7-B8A94C704400}">
      <dgm:prSet/>
      <dgm:spPr/>
      <dgm:t>
        <a:bodyPr/>
        <a:lstStyle/>
        <a:p>
          <a:endParaRPr lang="es-MX"/>
        </a:p>
      </dgm:t>
    </dgm:pt>
    <dgm:pt modelId="{EB8C159C-7157-4F97-B261-89C9ED6057A3}" type="pres">
      <dgm:prSet presAssocID="{8262BB65-9E7C-4C44-9C07-630589A931D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ED80B20-EC49-4B4B-94B2-29010EB87619}" type="pres">
      <dgm:prSet presAssocID="{F3E77F60-6087-4FC6-A3DE-43D607176349}" presName="root" presStyleCnt="0"/>
      <dgm:spPr/>
    </dgm:pt>
    <dgm:pt modelId="{2D4871D1-2424-4797-9023-0F9AE7696217}" type="pres">
      <dgm:prSet presAssocID="{F3E77F60-6087-4FC6-A3DE-43D607176349}" presName="rootComposite" presStyleCnt="0"/>
      <dgm:spPr/>
    </dgm:pt>
    <dgm:pt modelId="{781B4614-DD9B-40A0-B223-36DC0866DB9F}" type="pres">
      <dgm:prSet presAssocID="{F3E77F60-6087-4FC6-A3DE-43D607176349}" presName="rootText" presStyleLbl="node1" presStyleIdx="0" presStyleCnt="2"/>
      <dgm:spPr/>
      <dgm:t>
        <a:bodyPr/>
        <a:lstStyle/>
        <a:p>
          <a:endParaRPr lang="es-MX"/>
        </a:p>
      </dgm:t>
    </dgm:pt>
    <dgm:pt modelId="{6695427C-8B78-4D19-901C-5FDFB56C8A0D}" type="pres">
      <dgm:prSet presAssocID="{F3E77F60-6087-4FC6-A3DE-43D607176349}" presName="rootConnector" presStyleLbl="node1" presStyleIdx="0" presStyleCnt="2"/>
      <dgm:spPr/>
      <dgm:t>
        <a:bodyPr/>
        <a:lstStyle/>
        <a:p>
          <a:endParaRPr lang="es-MX"/>
        </a:p>
      </dgm:t>
    </dgm:pt>
    <dgm:pt modelId="{FE6D5A5C-DE47-41C4-BF51-01065FCCF21B}" type="pres">
      <dgm:prSet presAssocID="{F3E77F60-6087-4FC6-A3DE-43D607176349}" presName="childShape" presStyleCnt="0"/>
      <dgm:spPr/>
    </dgm:pt>
    <dgm:pt modelId="{669D995B-07A9-459F-969A-AC1101F6B3BE}" type="pres">
      <dgm:prSet presAssocID="{7B5E62C1-26A2-4308-B6C6-F5DD5AD7AE6B}" presName="root" presStyleCnt="0"/>
      <dgm:spPr/>
    </dgm:pt>
    <dgm:pt modelId="{1FCF74AF-ED3A-4E61-9A01-B2EA33FFD48E}" type="pres">
      <dgm:prSet presAssocID="{7B5E62C1-26A2-4308-B6C6-F5DD5AD7AE6B}" presName="rootComposite" presStyleCnt="0"/>
      <dgm:spPr/>
    </dgm:pt>
    <dgm:pt modelId="{C3866C43-9930-4F3F-B3E8-E81FFDA8CBE4}" type="pres">
      <dgm:prSet presAssocID="{7B5E62C1-26A2-4308-B6C6-F5DD5AD7AE6B}" presName="rootText" presStyleLbl="node1" presStyleIdx="1" presStyleCnt="2" custScaleX="109099" custScaleY="115899"/>
      <dgm:spPr/>
      <dgm:t>
        <a:bodyPr/>
        <a:lstStyle/>
        <a:p>
          <a:endParaRPr lang="es-MX"/>
        </a:p>
      </dgm:t>
    </dgm:pt>
    <dgm:pt modelId="{A9EA6F07-2791-499D-A9A0-8CA00A93DA5E}" type="pres">
      <dgm:prSet presAssocID="{7B5E62C1-26A2-4308-B6C6-F5DD5AD7AE6B}" presName="rootConnector" presStyleLbl="node1" presStyleIdx="1" presStyleCnt="2"/>
      <dgm:spPr/>
      <dgm:t>
        <a:bodyPr/>
        <a:lstStyle/>
        <a:p>
          <a:endParaRPr lang="es-MX"/>
        </a:p>
      </dgm:t>
    </dgm:pt>
    <dgm:pt modelId="{5F3C8536-72AE-4594-B7D2-9A2AD967E223}" type="pres">
      <dgm:prSet presAssocID="{7B5E62C1-26A2-4308-B6C6-F5DD5AD7AE6B}" presName="childShape" presStyleCnt="0"/>
      <dgm:spPr/>
    </dgm:pt>
    <dgm:pt modelId="{48ECE941-7AFC-420F-9F00-31C6E290A40E}" type="pres">
      <dgm:prSet presAssocID="{1E134C9B-712F-4F03-BE37-AF301B0D3EF2}" presName="Name13" presStyleLbl="parChTrans1D2" presStyleIdx="0" presStyleCnt="2"/>
      <dgm:spPr/>
      <dgm:t>
        <a:bodyPr/>
        <a:lstStyle/>
        <a:p>
          <a:endParaRPr lang="es-MX"/>
        </a:p>
      </dgm:t>
    </dgm:pt>
    <dgm:pt modelId="{5C8DC0F5-5F2E-422A-9493-6F14931F6FFD}" type="pres">
      <dgm:prSet presAssocID="{E52E441E-B6F4-433C-9AE4-FE4734183E2F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874913-D496-447B-B571-AF01513F183D}" type="pres">
      <dgm:prSet presAssocID="{D27F7BF5-EF33-4227-9E01-14E6FA958301}" presName="Name13" presStyleLbl="parChTrans1D2" presStyleIdx="1" presStyleCnt="2"/>
      <dgm:spPr/>
      <dgm:t>
        <a:bodyPr/>
        <a:lstStyle/>
        <a:p>
          <a:endParaRPr lang="es-MX"/>
        </a:p>
      </dgm:t>
    </dgm:pt>
    <dgm:pt modelId="{0F33FEE7-D94B-44B0-9AD8-39FA77FDF18A}" type="pres">
      <dgm:prSet presAssocID="{A6080F8A-EF4D-45BE-A457-2434147B9489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5202F5C-FF29-444B-97C5-769ED889FB37}" srcId="{7B5E62C1-26A2-4308-B6C6-F5DD5AD7AE6B}" destId="{E52E441E-B6F4-433C-9AE4-FE4734183E2F}" srcOrd="0" destOrd="0" parTransId="{1E134C9B-712F-4F03-BE37-AF301B0D3EF2}" sibTransId="{CB8600D7-FB0D-44CD-B271-863E9E35B8F4}"/>
    <dgm:cxn modelId="{7014B69C-732B-43D3-958A-E5FA7018F158}" type="presOf" srcId="{A6080F8A-EF4D-45BE-A457-2434147B9489}" destId="{0F33FEE7-D94B-44B0-9AD8-39FA77FDF18A}" srcOrd="0" destOrd="0" presId="urn:microsoft.com/office/officeart/2005/8/layout/hierarchy3"/>
    <dgm:cxn modelId="{E2E155E3-25EC-4C1A-934B-EB7F44AECCA1}" type="presOf" srcId="{7B5E62C1-26A2-4308-B6C6-F5DD5AD7AE6B}" destId="{A9EA6F07-2791-499D-A9A0-8CA00A93DA5E}" srcOrd="1" destOrd="0" presId="urn:microsoft.com/office/officeart/2005/8/layout/hierarchy3"/>
    <dgm:cxn modelId="{5CA88802-12C6-4145-95A7-B8A94C704400}" srcId="{7B5E62C1-26A2-4308-B6C6-F5DD5AD7AE6B}" destId="{A6080F8A-EF4D-45BE-A457-2434147B9489}" srcOrd="1" destOrd="0" parTransId="{D27F7BF5-EF33-4227-9E01-14E6FA958301}" sibTransId="{7B219F84-B635-41DC-80EC-089034679CDF}"/>
    <dgm:cxn modelId="{4FE36BA5-FF81-470A-9944-7B6783A52E1A}" type="presOf" srcId="{F3E77F60-6087-4FC6-A3DE-43D607176349}" destId="{6695427C-8B78-4D19-901C-5FDFB56C8A0D}" srcOrd="1" destOrd="0" presId="urn:microsoft.com/office/officeart/2005/8/layout/hierarchy3"/>
    <dgm:cxn modelId="{C62B74F5-1353-4D39-ACA8-42EEE3A5F7D8}" type="presOf" srcId="{F3E77F60-6087-4FC6-A3DE-43D607176349}" destId="{781B4614-DD9B-40A0-B223-36DC0866DB9F}" srcOrd="0" destOrd="0" presId="urn:microsoft.com/office/officeart/2005/8/layout/hierarchy3"/>
    <dgm:cxn modelId="{02C43D15-A22D-45A4-BD66-20D510DF7FA0}" type="presOf" srcId="{8262BB65-9E7C-4C44-9C07-630589A931D1}" destId="{EB8C159C-7157-4F97-B261-89C9ED6057A3}" srcOrd="0" destOrd="0" presId="urn:microsoft.com/office/officeart/2005/8/layout/hierarchy3"/>
    <dgm:cxn modelId="{DED2446A-B44C-464E-B446-16C03F5AF4E2}" srcId="{8262BB65-9E7C-4C44-9C07-630589A931D1}" destId="{F3E77F60-6087-4FC6-A3DE-43D607176349}" srcOrd="0" destOrd="0" parTransId="{53C0A838-EC4C-4464-A878-6EFA74241B3C}" sibTransId="{476BA2F0-AA19-467F-A1F7-F25B36439264}"/>
    <dgm:cxn modelId="{8306C852-7000-46D0-801B-C5A0822C369B}" type="presOf" srcId="{1E134C9B-712F-4F03-BE37-AF301B0D3EF2}" destId="{48ECE941-7AFC-420F-9F00-31C6E290A40E}" srcOrd="0" destOrd="0" presId="urn:microsoft.com/office/officeart/2005/8/layout/hierarchy3"/>
    <dgm:cxn modelId="{D44549B8-9E64-46DA-9CAA-DBAB526466E5}" type="presOf" srcId="{D27F7BF5-EF33-4227-9E01-14E6FA958301}" destId="{DB874913-D496-447B-B571-AF01513F183D}" srcOrd="0" destOrd="0" presId="urn:microsoft.com/office/officeart/2005/8/layout/hierarchy3"/>
    <dgm:cxn modelId="{03DB369A-329B-473A-9043-9551DCFC1169}" srcId="{8262BB65-9E7C-4C44-9C07-630589A931D1}" destId="{7B5E62C1-26A2-4308-B6C6-F5DD5AD7AE6B}" srcOrd="1" destOrd="0" parTransId="{87989225-3790-4A9B-B4DB-DF90377E109B}" sibTransId="{BC238FB5-B424-4FAE-B8DD-2D6F39F5BDB9}"/>
    <dgm:cxn modelId="{4F597D34-7E2F-40A3-A26D-3686C89F6977}" type="presOf" srcId="{7B5E62C1-26A2-4308-B6C6-F5DD5AD7AE6B}" destId="{C3866C43-9930-4F3F-B3E8-E81FFDA8CBE4}" srcOrd="0" destOrd="0" presId="urn:microsoft.com/office/officeart/2005/8/layout/hierarchy3"/>
    <dgm:cxn modelId="{D5211312-71B4-45B9-B247-0FA695B7C4E1}" type="presOf" srcId="{E52E441E-B6F4-433C-9AE4-FE4734183E2F}" destId="{5C8DC0F5-5F2E-422A-9493-6F14931F6FFD}" srcOrd="0" destOrd="0" presId="urn:microsoft.com/office/officeart/2005/8/layout/hierarchy3"/>
    <dgm:cxn modelId="{519EF65E-64B7-4C0F-931C-6519F64E260B}" type="presParOf" srcId="{EB8C159C-7157-4F97-B261-89C9ED6057A3}" destId="{5ED80B20-EC49-4B4B-94B2-29010EB87619}" srcOrd="0" destOrd="0" presId="urn:microsoft.com/office/officeart/2005/8/layout/hierarchy3"/>
    <dgm:cxn modelId="{9C82518F-19CF-47D8-9477-81CB0E6CF616}" type="presParOf" srcId="{5ED80B20-EC49-4B4B-94B2-29010EB87619}" destId="{2D4871D1-2424-4797-9023-0F9AE7696217}" srcOrd="0" destOrd="0" presId="urn:microsoft.com/office/officeart/2005/8/layout/hierarchy3"/>
    <dgm:cxn modelId="{2BB2902A-0B9C-45CD-A6C2-E89B6D23BDBD}" type="presParOf" srcId="{2D4871D1-2424-4797-9023-0F9AE7696217}" destId="{781B4614-DD9B-40A0-B223-36DC0866DB9F}" srcOrd="0" destOrd="0" presId="urn:microsoft.com/office/officeart/2005/8/layout/hierarchy3"/>
    <dgm:cxn modelId="{C3F206E4-2D41-4116-99AE-98FBA244AF38}" type="presParOf" srcId="{2D4871D1-2424-4797-9023-0F9AE7696217}" destId="{6695427C-8B78-4D19-901C-5FDFB56C8A0D}" srcOrd="1" destOrd="0" presId="urn:microsoft.com/office/officeart/2005/8/layout/hierarchy3"/>
    <dgm:cxn modelId="{C970F57E-9C29-4BE8-A2E6-27CD9CF9A7B4}" type="presParOf" srcId="{5ED80B20-EC49-4B4B-94B2-29010EB87619}" destId="{FE6D5A5C-DE47-41C4-BF51-01065FCCF21B}" srcOrd="1" destOrd="0" presId="urn:microsoft.com/office/officeart/2005/8/layout/hierarchy3"/>
    <dgm:cxn modelId="{85B4F778-44CC-4162-9AE8-DB459AD063A6}" type="presParOf" srcId="{EB8C159C-7157-4F97-B261-89C9ED6057A3}" destId="{669D995B-07A9-459F-969A-AC1101F6B3BE}" srcOrd="1" destOrd="0" presId="urn:microsoft.com/office/officeart/2005/8/layout/hierarchy3"/>
    <dgm:cxn modelId="{F9609B1E-27FA-49BD-9AD7-BB5726E1148A}" type="presParOf" srcId="{669D995B-07A9-459F-969A-AC1101F6B3BE}" destId="{1FCF74AF-ED3A-4E61-9A01-B2EA33FFD48E}" srcOrd="0" destOrd="0" presId="urn:microsoft.com/office/officeart/2005/8/layout/hierarchy3"/>
    <dgm:cxn modelId="{DEFD6515-292A-46E0-8EB6-28CD00F7A063}" type="presParOf" srcId="{1FCF74AF-ED3A-4E61-9A01-B2EA33FFD48E}" destId="{C3866C43-9930-4F3F-B3E8-E81FFDA8CBE4}" srcOrd="0" destOrd="0" presId="urn:microsoft.com/office/officeart/2005/8/layout/hierarchy3"/>
    <dgm:cxn modelId="{894A80D8-F263-4966-9E67-4243624F3613}" type="presParOf" srcId="{1FCF74AF-ED3A-4E61-9A01-B2EA33FFD48E}" destId="{A9EA6F07-2791-499D-A9A0-8CA00A93DA5E}" srcOrd="1" destOrd="0" presId="urn:microsoft.com/office/officeart/2005/8/layout/hierarchy3"/>
    <dgm:cxn modelId="{F98A1AA5-70F5-47B0-9721-2A10689A832A}" type="presParOf" srcId="{669D995B-07A9-459F-969A-AC1101F6B3BE}" destId="{5F3C8536-72AE-4594-B7D2-9A2AD967E223}" srcOrd="1" destOrd="0" presId="urn:microsoft.com/office/officeart/2005/8/layout/hierarchy3"/>
    <dgm:cxn modelId="{17ACC0FE-2347-48B0-B328-B075C5C1A39F}" type="presParOf" srcId="{5F3C8536-72AE-4594-B7D2-9A2AD967E223}" destId="{48ECE941-7AFC-420F-9F00-31C6E290A40E}" srcOrd="0" destOrd="0" presId="urn:microsoft.com/office/officeart/2005/8/layout/hierarchy3"/>
    <dgm:cxn modelId="{1370388B-2780-4D01-A4C8-B6F7598679AB}" type="presParOf" srcId="{5F3C8536-72AE-4594-B7D2-9A2AD967E223}" destId="{5C8DC0F5-5F2E-422A-9493-6F14931F6FFD}" srcOrd="1" destOrd="0" presId="urn:microsoft.com/office/officeart/2005/8/layout/hierarchy3"/>
    <dgm:cxn modelId="{7F49F5DE-4BB8-4CB9-9F8B-5D9C49C66B7F}" type="presParOf" srcId="{5F3C8536-72AE-4594-B7D2-9A2AD967E223}" destId="{DB874913-D496-447B-B571-AF01513F183D}" srcOrd="2" destOrd="0" presId="urn:microsoft.com/office/officeart/2005/8/layout/hierarchy3"/>
    <dgm:cxn modelId="{74A22745-FEE6-4AFC-9F2B-7B99AA2E394A}" type="presParOf" srcId="{5F3C8536-72AE-4594-B7D2-9A2AD967E223}" destId="{0F33FEE7-D94B-44B0-9AD8-39FA77FDF18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401F2D0F-15DD-460C-A137-420C5B0C7FC1}" type="doc">
      <dgm:prSet loTypeId="urn:microsoft.com/office/officeart/2005/8/layout/hierarchy6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1F7B122-86D6-47EC-A686-FF0F679E9E74}">
      <dgm:prSet/>
      <dgm:spPr/>
      <dgm:t>
        <a:bodyPr/>
        <a:lstStyle/>
        <a:p>
          <a:pPr rtl="0"/>
          <a:r>
            <a:rPr lang="es-MX" dirty="0" smtClean="0"/>
            <a:t>Son la descripción de una situación futura (que se expresa de manera  cuantificada), a partir de la situación presente que se proyecta en el futuro mediante extrapolaciones y previsiones probabilísticas.</a:t>
          </a:r>
          <a:endParaRPr lang="es-MX" dirty="0"/>
        </a:p>
      </dgm:t>
    </dgm:pt>
    <dgm:pt modelId="{9FBB3223-A460-434D-8E6C-681D30AFDE22}" type="parTrans" cxnId="{973E6277-6419-456D-BEDE-F36E85849930}">
      <dgm:prSet/>
      <dgm:spPr/>
      <dgm:t>
        <a:bodyPr/>
        <a:lstStyle/>
        <a:p>
          <a:endParaRPr lang="es-MX"/>
        </a:p>
      </dgm:t>
    </dgm:pt>
    <dgm:pt modelId="{8F7371F1-1E82-4440-A319-46AD80CD5B2F}" type="sibTrans" cxnId="{973E6277-6419-456D-BEDE-F36E85849930}">
      <dgm:prSet/>
      <dgm:spPr/>
      <dgm:t>
        <a:bodyPr/>
        <a:lstStyle/>
        <a:p>
          <a:endParaRPr lang="es-MX"/>
        </a:p>
      </dgm:t>
    </dgm:pt>
    <dgm:pt modelId="{ABFFAE8B-AC2F-44D7-BF57-51C14960040D}">
      <dgm:prSet/>
      <dgm:spPr/>
      <dgm:t>
        <a:bodyPr/>
        <a:lstStyle/>
        <a:p>
          <a:pPr rtl="0"/>
          <a:r>
            <a:rPr lang="es-MX" smtClean="0"/>
            <a:t>Se trata de prolongar tendencias estadísticamente observables expresando un futuro previsible.</a:t>
          </a:r>
          <a:endParaRPr lang="es-MX"/>
        </a:p>
      </dgm:t>
    </dgm:pt>
    <dgm:pt modelId="{CEC5A12B-FE15-4EF7-9D89-617A6E31D0F8}" type="parTrans" cxnId="{A67342C7-B88F-4596-BA4B-A9EF915CD89D}">
      <dgm:prSet/>
      <dgm:spPr/>
      <dgm:t>
        <a:bodyPr/>
        <a:lstStyle/>
        <a:p>
          <a:endParaRPr lang="es-MX"/>
        </a:p>
      </dgm:t>
    </dgm:pt>
    <dgm:pt modelId="{0998EBE9-94E0-452A-85D4-BF760EE613B9}" type="sibTrans" cxnId="{A67342C7-B88F-4596-BA4B-A9EF915CD89D}">
      <dgm:prSet/>
      <dgm:spPr/>
      <dgm:t>
        <a:bodyPr/>
        <a:lstStyle/>
        <a:p>
          <a:endParaRPr lang="es-MX"/>
        </a:p>
      </dgm:t>
    </dgm:pt>
    <dgm:pt modelId="{E9FB1F78-65CA-45EC-84CB-7BBC53F67894}">
      <dgm:prSet/>
      <dgm:spPr/>
      <dgm:t>
        <a:bodyPr/>
        <a:lstStyle/>
        <a:p>
          <a:pPr rtl="0"/>
          <a:r>
            <a:rPr lang="es-MX" smtClean="0"/>
            <a:t>El sistema de proyecciones tiene limitaciones, porque el futuro es incierto: se producen discontinuidades, hay ruptura de sucesiones y lo aleatorio y el azar están siempre presentes.</a:t>
          </a:r>
          <a:endParaRPr lang="es-MX"/>
        </a:p>
      </dgm:t>
    </dgm:pt>
    <dgm:pt modelId="{BD020AB1-0322-4B0B-8E94-6C6115102A74}" type="parTrans" cxnId="{C88BB65A-9CE1-4807-8247-22894207F436}">
      <dgm:prSet/>
      <dgm:spPr/>
      <dgm:t>
        <a:bodyPr/>
        <a:lstStyle/>
        <a:p>
          <a:endParaRPr lang="es-MX"/>
        </a:p>
      </dgm:t>
    </dgm:pt>
    <dgm:pt modelId="{2C8D6659-85D7-4559-95CF-CD641C2F1590}" type="sibTrans" cxnId="{C88BB65A-9CE1-4807-8247-22894207F436}">
      <dgm:prSet/>
      <dgm:spPr/>
      <dgm:t>
        <a:bodyPr/>
        <a:lstStyle/>
        <a:p>
          <a:endParaRPr lang="es-MX"/>
        </a:p>
      </dgm:t>
    </dgm:pt>
    <dgm:pt modelId="{DCB677D4-64CC-47C4-B006-9443BF8133A4}">
      <dgm:prSet/>
      <dgm:spPr/>
      <dgm:t>
        <a:bodyPr/>
        <a:lstStyle/>
        <a:p>
          <a:pPr rtl="0"/>
          <a:r>
            <a:rPr lang="es-MX" smtClean="0"/>
            <a:t>Cuando se recurre al uso de este procedimiento, se trabaja con series estadísticas sobre: población, producto interno bruto, ingreso nacional, finanzas públicas, balanza de pagos, gastos fiscales, exportaciones e importaciones, etc.</a:t>
          </a:r>
          <a:endParaRPr lang="es-MX"/>
        </a:p>
      </dgm:t>
    </dgm:pt>
    <dgm:pt modelId="{4414D19A-6D84-4C9C-A620-F5370A3BAD44}" type="parTrans" cxnId="{0B76E0B3-4C50-47FD-A091-022BCB5B9762}">
      <dgm:prSet/>
      <dgm:spPr/>
      <dgm:t>
        <a:bodyPr/>
        <a:lstStyle/>
        <a:p>
          <a:endParaRPr lang="es-MX"/>
        </a:p>
      </dgm:t>
    </dgm:pt>
    <dgm:pt modelId="{28EB5BED-3FE2-4E5B-B041-E90CD570227E}" type="sibTrans" cxnId="{0B76E0B3-4C50-47FD-A091-022BCB5B9762}">
      <dgm:prSet/>
      <dgm:spPr/>
      <dgm:t>
        <a:bodyPr/>
        <a:lstStyle/>
        <a:p>
          <a:endParaRPr lang="es-MX"/>
        </a:p>
      </dgm:t>
    </dgm:pt>
    <dgm:pt modelId="{3342EEC9-593F-40A8-96DA-D4FC2E96E1A6}">
      <dgm:prSet custT="1"/>
      <dgm:spPr/>
      <dgm:t>
        <a:bodyPr/>
        <a:lstStyle/>
        <a:p>
          <a:r>
            <a:rPr lang="es-MX" sz="2800" b="1" dirty="0" smtClean="0"/>
            <a:t>Proyecciones en perspectiva o a plazo</a:t>
          </a:r>
          <a:endParaRPr lang="es-MX" sz="2800" dirty="0"/>
        </a:p>
      </dgm:t>
    </dgm:pt>
    <dgm:pt modelId="{D871751E-121B-43FE-AE7B-8253EC11E0EA}" type="parTrans" cxnId="{76179000-3193-4291-B0F5-2DA25B60A435}">
      <dgm:prSet/>
      <dgm:spPr/>
      <dgm:t>
        <a:bodyPr/>
        <a:lstStyle/>
        <a:p>
          <a:endParaRPr lang="es-MX"/>
        </a:p>
      </dgm:t>
    </dgm:pt>
    <dgm:pt modelId="{6CDCEFEE-8C8E-464D-A8B8-6DE61564660A}" type="sibTrans" cxnId="{76179000-3193-4291-B0F5-2DA25B60A435}">
      <dgm:prSet/>
      <dgm:spPr/>
      <dgm:t>
        <a:bodyPr/>
        <a:lstStyle/>
        <a:p>
          <a:endParaRPr lang="es-MX"/>
        </a:p>
      </dgm:t>
    </dgm:pt>
    <dgm:pt modelId="{D8F3CBBE-B697-495A-A4D3-3FFED4EAE212}" type="pres">
      <dgm:prSet presAssocID="{401F2D0F-15DD-460C-A137-420C5B0C7FC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0E6F380-DAF6-4B3D-B497-5C40EEF0EEEB}" type="pres">
      <dgm:prSet presAssocID="{401F2D0F-15DD-460C-A137-420C5B0C7FC1}" presName="hierFlow" presStyleCnt="0"/>
      <dgm:spPr/>
    </dgm:pt>
    <dgm:pt modelId="{9FA8A069-F50B-4288-85BB-D390314AB72F}" type="pres">
      <dgm:prSet presAssocID="{401F2D0F-15DD-460C-A137-420C5B0C7FC1}" presName="firstBuf" presStyleCnt="0"/>
      <dgm:spPr/>
    </dgm:pt>
    <dgm:pt modelId="{0C13D2BD-096D-4FAB-8E74-35F976B00F9A}" type="pres">
      <dgm:prSet presAssocID="{401F2D0F-15DD-460C-A137-420C5B0C7FC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9DEF951-1C26-4298-AD98-6D78AFED1D80}" type="pres">
      <dgm:prSet presAssocID="{C1F7B122-86D6-47EC-A686-FF0F679E9E74}" presName="Name14" presStyleCnt="0"/>
      <dgm:spPr/>
    </dgm:pt>
    <dgm:pt modelId="{3BF8609E-01C7-4D7D-A80F-7B87BA985E01}" type="pres">
      <dgm:prSet presAssocID="{C1F7B122-86D6-47EC-A686-FF0F679E9E74}" presName="level1Shape" presStyleLbl="node0" presStyleIdx="0" presStyleCnt="1" custScaleY="18076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94E07A-740F-46FB-BE35-5928E262DA77}" type="pres">
      <dgm:prSet presAssocID="{C1F7B122-86D6-47EC-A686-FF0F679E9E74}" presName="hierChild2" presStyleCnt="0"/>
      <dgm:spPr/>
    </dgm:pt>
    <dgm:pt modelId="{15C8A432-BE68-4A8E-8B4D-E7C129BC12F5}" type="pres">
      <dgm:prSet presAssocID="{CEC5A12B-FE15-4EF7-9D89-617A6E31D0F8}" presName="Name19" presStyleLbl="parChTrans1D2" presStyleIdx="0" presStyleCnt="3"/>
      <dgm:spPr/>
      <dgm:t>
        <a:bodyPr/>
        <a:lstStyle/>
        <a:p>
          <a:endParaRPr lang="es-MX"/>
        </a:p>
      </dgm:t>
    </dgm:pt>
    <dgm:pt modelId="{0BD4A229-19DF-4044-9575-28787C463052}" type="pres">
      <dgm:prSet presAssocID="{ABFFAE8B-AC2F-44D7-BF57-51C14960040D}" presName="Name21" presStyleCnt="0"/>
      <dgm:spPr/>
    </dgm:pt>
    <dgm:pt modelId="{7A5FCBD2-4A20-4E5B-906C-8FA2EBDBBF02}" type="pres">
      <dgm:prSet presAssocID="{ABFFAE8B-AC2F-44D7-BF57-51C14960040D}" presName="level2Shape" presStyleLbl="node2" presStyleIdx="0" presStyleCnt="3" custScaleY="180761"/>
      <dgm:spPr/>
      <dgm:t>
        <a:bodyPr/>
        <a:lstStyle/>
        <a:p>
          <a:endParaRPr lang="es-MX"/>
        </a:p>
      </dgm:t>
    </dgm:pt>
    <dgm:pt modelId="{4631FFBF-463E-47FE-9910-69DD955D9740}" type="pres">
      <dgm:prSet presAssocID="{ABFFAE8B-AC2F-44D7-BF57-51C14960040D}" presName="hierChild3" presStyleCnt="0"/>
      <dgm:spPr/>
    </dgm:pt>
    <dgm:pt modelId="{0C2B6A22-D319-4119-901B-7599B5831EBD}" type="pres">
      <dgm:prSet presAssocID="{BD020AB1-0322-4B0B-8E94-6C6115102A74}" presName="Name19" presStyleLbl="parChTrans1D2" presStyleIdx="1" presStyleCnt="3"/>
      <dgm:spPr/>
      <dgm:t>
        <a:bodyPr/>
        <a:lstStyle/>
        <a:p>
          <a:endParaRPr lang="es-MX"/>
        </a:p>
      </dgm:t>
    </dgm:pt>
    <dgm:pt modelId="{344F2A40-901B-4B13-9AED-F3781B7808A2}" type="pres">
      <dgm:prSet presAssocID="{E9FB1F78-65CA-45EC-84CB-7BBC53F67894}" presName="Name21" presStyleCnt="0"/>
      <dgm:spPr/>
    </dgm:pt>
    <dgm:pt modelId="{4722BBC7-AEDC-4462-A7F3-E3E22039CBDB}" type="pres">
      <dgm:prSet presAssocID="{E9FB1F78-65CA-45EC-84CB-7BBC53F67894}" presName="level2Shape" presStyleLbl="node2" presStyleIdx="1" presStyleCnt="3" custScaleY="180761"/>
      <dgm:spPr/>
      <dgm:t>
        <a:bodyPr/>
        <a:lstStyle/>
        <a:p>
          <a:endParaRPr lang="es-MX"/>
        </a:p>
      </dgm:t>
    </dgm:pt>
    <dgm:pt modelId="{06B68019-B2FD-450F-AD16-DCFE7EE00C40}" type="pres">
      <dgm:prSet presAssocID="{E9FB1F78-65CA-45EC-84CB-7BBC53F67894}" presName="hierChild3" presStyleCnt="0"/>
      <dgm:spPr/>
    </dgm:pt>
    <dgm:pt modelId="{A10A6C4E-3121-4811-B280-0AE1EC349533}" type="pres">
      <dgm:prSet presAssocID="{4414D19A-6D84-4C9C-A620-F5370A3BAD44}" presName="Name19" presStyleLbl="parChTrans1D2" presStyleIdx="2" presStyleCnt="3" custScaleY="2000000"/>
      <dgm:spPr/>
      <dgm:t>
        <a:bodyPr/>
        <a:lstStyle/>
        <a:p>
          <a:endParaRPr lang="es-MX"/>
        </a:p>
      </dgm:t>
    </dgm:pt>
    <dgm:pt modelId="{F54DA1A2-7293-4983-B2DD-14DA46595BC0}" type="pres">
      <dgm:prSet presAssocID="{DCB677D4-64CC-47C4-B006-9443BF8133A4}" presName="Name21" presStyleCnt="0"/>
      <dgm:spPr/>
    </dgm:pt>
    <dgm:pt modelId="{A3C9CF94-8CFA-4F1F-AA97-B9B21802BD47}" type="pres">
      <dgm:prSet presAssocID="{DCB677D4-64CC-47C4-B006-9443BF8133A4}" presName="level2Shape" presStyleLbl="node2" presStyleIdx="2" presStyleCnt="3" custScaleY="180761"/>
      <dgm:spPr/>
      <dgm:t>
        <a:bodyPr/>
        <a:lstStyle/>
        <a:p>
          <a:endParaRPr lang="es-MX"/>
        </a:p>
      </dgm:t>
    </dgm:pt>
    <dgm:pt modelId="{2D19EB2F-299E-49D3-9EAD-EA36DE9F992E}" type="pres">
      <dgm:prSet presAssocID="{DCB677D4-64CC-47C4-B006-9443BF8133A4}" presName="hierChild3" presStyleCnt="0"/>
      <dgm:spPr/>
    </dgm:pt>
    <dgm:pt modelId="{56216CFE-C0EA-4A6D-9C6D-C85F07B9E3C3}" type="pres">
      <dgm:prSet presAssocID="{401F2D0F-15DD-460C-A137-420C5B0C7FC1}" presName="bgShapesFlow" presStyleCnt="0"/>
      <dgm:spPr/>
    </dgm:pt>
    <dgm:pt modelId="{4A411FC1-414B-4CFF-B77F-0379F5722E4B}" type="pres">
      <dgm:prSet presAssocID="{3342EEC9-593F-40A8-96DA-D4FC2E96E1A6}" presName="rectComp" presStyleCnt="0"/>
      <dgm:spPr/>
    </dgm:pt>
    <dgm:pt modelId="{E57E13C5-61FF-4105-936B-77822695AC95}" type="pres">
      <dgm:prSet presAssocID="{3342EEC9-593F-40A8-96DA-D4FC2E96E1A6}" presName="bgRect" presStyleLbl="bgShp" presStyleIdx="0" presStyleCnt="1" custScaleY="180761"/>
      <dgm:spPr/>
      <dgm:t>
        <a:bodyPr/>
        <a:lstStyle/>
        <a:p>
          <a:endParaRPr lang="es-MX"/>
        </a:p>
      </dgm:t>
    </dgm:pt>
    <dgm:pt modelId="{DBA76816-EFC9-40D1-84D1-3677C878BA5E}" type="pres">
      <dgm:prSet presAssocID="{3342EEC9-593F-40A8-96DA-D4FC2E96E1A6}" presName="bgRectTx" presStyleLbl="bgShp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73E6277-6419-456D-BEDE-F36E85849930}" srcId="{401F2D0F-15DD-460C-A137-420C5B0C7FC1}" destId="{C1F7B122-86D6-47EC-A686-FF0F679E9E74}" srcOrd="0" destOrd="0" parTransId="{9FBB3223-A460-434D-8E6C-681D30AFDE22}" sibTransId="{8F7371F1-1E82-4440-A319-46AD80CD5B2F}"/>
    <dgm:cxn modelId="{EDA90325-E39B-4AC7-948F-F0394064F650}" type="presOf" srcId="{3342EEC9-593F-40A8-96DA-D4FC2E96E1A6}" destId="{DBA76816-EFC9-40D1-84D1-3677C878BA5E}" srcOrd="1" destOrd="0" presId="urn:microsoft.com/office/officeart/2005/8/layout/hierarchy6"/>
    <dgm:cxn modelId="{0B76E0B3-4C50-47FD-A091-022BCB5B9762}" srcId="{C1F7B122-86D6-47EC-A686-FF0F679E9E74}" destId="{DCB677D4-64CC-47C4-B006-9443BF8133A4}" srcOrd="2" destOrd="0" parTransId="{4414D19A-6D84-4C9C-A620-F5370A3BAD44}" sibTransId="{28EB5BED-3FE2-4E5B-B041-E90CD570227E}"/>
    <dgm:cxn modelId="{A67342C7-B88F-4596-BA4B-A9EF915CD89D}" srcId="{C1F7B122-86D6-47EC-A686-FF0F679E9E74}" destId="{ABFFAE8B-AC2F-44D7-BF57-51C14960040D}" srcOrd="0" destOrd="0" parTransId="{CEC5A12B-FE15-4EF7-9D89-617A6E31D0F8}" sibTransId="{0998EBE9-94E0-452A-85D4-BF760EE613B9}"/>
    <dgm:cxn modelId="{D6328B99-6270-4E6E-8A7D-63FDA1A7B9E0}" type="presOf" srcId="{4414D19A-6D84-4C9C-A620-F5370A3BAD44}" destId="{A10A6C4E-3121-4811-B280-0AE1EC349533}" srcOrd="0" destOrd="0" presId="urn:microsoft.com/office/officeart/2005/8/layout/hierarchy6"/>
    <dgm:cxn modelId="{270B39F4-8EF6-4F4C-BD02-48158661F79D}" type="presOf" srcId="{401F2D0F-15DD-460C-A137-420C5B0C7FC1}" destId="{D8F3CBBE-B697-495A-A4D3-3FFED4EAE212}" srcOrd="0" destOrd="0" presId="urn:microsoft.com/office/officeart/2005/8/layout/hierarchy6"/>
    <dgm:cxn modelId="{1F908DC0-3C4C-40AF-B2D2-7BE31D00E190}" type="presOf" srcId="{CEC5A12B-FE15-4EF7-9D89-617A6E31D0F8}" destId="{15C8A432-BE68-4A8E-8B4D-E7C129BC12F5}" srcOrd="0" destOrd="0" presId="urn:microsoft.com/office/officeart/2005/8/layout/hierarchy6"/>
    <dgm:cxn modelId="{7C18A7D9-2F49-4386-920E-CF543567F3F1}" type="presOf" srcId="{ABFFAE8B-AC2F-44D7-BF57-51C14960040D}" destId="{7A5FCBD2-4A20-4E5B-906C-8FA2EBDBBF02}" srcOrd="0" destOrd="0" presId="urn:microsoft.com/office/officeart/2005/8/layout/hierarchy6"/>
    <dgm:cxn modelId="{E2235B17-7EFE-4070-AA5E-4C60408F8B66}" type="presOf" srcId="{3342EEC9-593F-40A8-96DA-D4FC2E96E1A6}" destId="{E57E13C5-61FF-4105-936B-77822695AC95}" srcOrd="0" destOrd="0" presId="urn:microsoft.com/office/officeart/2005/8/layout/hierarchy6"/>
    <dgm:cxn modelId="{76179000-3193-4291-B0F5-2DA25B60A435}" srcId="{401F2D0F-15DD-460C-A137-420C5B0C7FC1}" destId="{3342EEC9-593F-40A8-96DA-D4FC2E96E1A6}" srcOrd="1" destOrd="0" parTransId="{D871751E-121B-43FE-AE7B-8253EC11E0EA}" sibTransId="{6CDCEFEE-8C8E-464D-A8B8-6DE61564660A}"/>
    <dgm:cxn modelId="{15A9A5EF-73BC-4372-86DF-40962B45287D}" type="presOf" srcId="{DCB677D4-64CC-47C4-B006-9443BF8133A4}" destId="{A3C9CF94-8CFA-4F1F-AA97-B9B21802BD47}" srcOrd="0" destOrd="0" presId="urn:microsoft.com/office/officeart/2005/8/layout/hierarchy6"/>
    <dgm:cxn modelId="{C88BB65A-9CE1-4807-8247-22894207F436}" srcId="{C1F7B122-86D6-47EC-A686-FF0F679E9E74}" destId="{E9FB1F78-65CA-45EC-84CB-7BBC53F67894}" srcOrd="1" destOrd="0" parTransId="{BD020AB1-0322-4B0B-8E94-6C6115102A74}" sibTransId="{2C8D6659-85D7-4559-95CF-CD641C2F1590}"/>
    <dgm:cxn modelId="{F63ECBEC-9EC5-4D27-8E42-33CA96DB4A38}" type="presOf" srcId="{BD020AB1-0322-4B0B-8E94-6C6115102A74}" destId="{0C2B6A22-D319-4119-901B-7599B5831EBD}" srcOrd="0" destOrd="0" presId="urn:microsoft.com/office/officeart/2005/8/layout/hierarchy6"/>
    <dgm:cxn modelId="{830D1ABC-266A-4D44-8430-3E6DC9351155}" type="presOf" srcId="{C1F7B122-86D6-47EC-A686-FF0F679E9E74}" destId="{3BF8609E-01C7-4D7D-A80F-7B87BA985E01}" srcOrd="0" destOrd="0" presId="urn:microsoft.com/office/officeart/2005/8/layout/hierarchy6"/>
    <dgm:cxn modelId="{3C3D05A6-A5E0-4791-8618-54687BA490A8}" type="presOf" srcId="{E9FB1F78-65CA-45EC-84CB-7BBC53F67894}" destId="{4722BBC7-AEDC-4462-A7F3-E3E22039CBDB}" srcOrd="0" destOrd="0" presId="urn:microsoft.com/office/officeart/2005/8/layout/hierarchy6"/>
    <dgm:cxn modelId="{FD0D5A93-3236-4ECF-82AF-5ACCAFA460CA}" type="presParOf" srcId="{D8F3CBBE-B697-495A-A4D3-3FFED4EAE212}" destId="{80E6F380-DAF6-4B3D-B497-5C40EEF0EEEB}" srcOrd="0" destOrd="0" presId="urn:microsoft.com/office/officeart/2005/8/layout/hierarchy6"/>
    <dgm:cxn modelId="{C924FA01-99E1-467B-B37D-3CBDFC7F1BAB}" type="presParOf" srcId="{80E6F380-DAF6-4B3D-B497-5C40EEF0EEEB}" destId="{9FA8A069-F50B-4288-85BB-D390314AB72F}" srcOrd="0" destOrd="0" presId="urn:microsoft.com/office/officeart/2005/8/layout/hierarchy6"/>
    <dgm:cxn modelId="{63637D74-4356-4F0F-814F-3E5EAE91CCE9}" type="presParOf" srcId="{80E6F380-DAF6-4B3D-B497-5C40EEF0EEEB}" destId="{0C13D2BD-096D-4FAB-8E74-35F976B00F9A}" srcOrd="1" destOrd="0" presId="urn:microsoft.com/office/officeart/2005/8/layout/hierarchy6"/>
    <dgm:cxn modelId="{06F865CE-5B93-4A9A-8DE7-6D917AF4FAD5}" type="presParOf" srcId="{0C13D2BD-096D-4FAB-8E74-35F976B00F9A}" destId="{89DEF951-1C26-4298-AD98-6D78AFED1D80}" srcOrd="0" destOrd="0" presId="urn:microsoft.com/office/officeart/2005/8/layout/hierarchy6"/>
    <dgm:cxn modelId="{736301FD-C9EE-4ACF-B04D-D1C433226446}" type="presParOf" srcId="{89DEF951-1C26-4298-AD98-6D78AFED1D80}" destId="{3BF8609E-01C7-4D7D-A80F-7B87BA985E01}" srcOrd="0" destOrd="0" presId="urn:microsoft.com/office/officeart/2005/8/layout/hierarchy6"/>
    <dgm:cxn modelId="{F5D56A3A-AE97-40F5-B8BA-3124873819AB}" type="presParOf" srcId="{89DEF951-1C26-4298-AD98-6D78AFED1D80}" destId="{6894E07A-740F-46FB-BE35-5928E262DA77}" srcOrd="1" destOrd="0" presId="urn:microsoft.com/office/officeart/2005/8/layout/hierarchy6"/>
    <dgm:cxn modelId="{76D037D8-6A14-471A-B59D-F735986FF811}" type="presParOf" srcId="{6894E07A-740F-46FB-BE35-5928E262DA77}" destId="{15C8A432-BE68-4A8E-8B4D-E7C129BC12F5}" srcOrd="0" destOrd="0" presId="urn:microsoft.com/office/officeart/2005/8/layout/hierarchy6"/>
    <dgm:cxn modelId="{D8D9645E-0832-4BD3-A456-35D61217ED43}" type="presParOf" srcId="{6894E07A-740F-46FB-BE35-5928E262DA77}" destId="{0BD4A229-19DF-4044-9575-28787C463052}" srcOrd="1" destOrd="0" presId="urn:microsoft.com/office/officeart/2005/8/layout/hierarchy6"/>
    <dgm:cxn modelId="{E98C7829-0D36-4AFE-B291-9FA9C2735A87}" type="presParOf" srcId="{0BD4A229-19DF-4044-9575-28787C463052}" destId="{7A5FCBD2-4A20-4E5B-906C-8FA2EBDBBF02}" srcOrd="0" destOrd="0" presId="urn:microsoft.com/office/officeart/2005/8/layout/hierarchy6"/>
    <dgm:cxn modelId="{401C19A9-9314-40F0-8416-98AE67F5999C}" type="presParOf" srcId="{0BD4A229-19DF-4044-9575-28787C463052}" destId="{4631FFBF-463E-47FE-9910-69DD955D9740}" srcOrd="1" destOrd="0" presId="urn:microsoft.com/office/officeart/2005/8/layout/hierarchy6"/>
    <dgm:cxn modelId="{89ED1815-0B06-428A-BF56-27A6495178ED}" type="presParOf" srcId="{6894E07A-740F-46FB-BE35-5928E262DA77}" destId="{0C2B6A22-D319-4119-901B-7599B5831EBD}" srcOrd="2" destOrd="0" presId="urn:microsoft.com/office/officeart/2005/8/layout/hierarchy6"/>
    <dgm:cxn modelId="{F817F296-A69C-4CDD-AB9F-72F80A8C6BAF}" type="presParOf" srcId="{6894E07A-740F-46FB-BE35-5928E262DA77}" destId="{344F2A40-901B-4B13-9AED-F3781B7808A2}" srcOrd="3" destOrd="0" presId="urn:microsoft.com/office/officeart/2005/8/layout/hierarchy6"/>
    <dgm:cxn modelId="{E131328D-56A9-4D3B-8B27-A85837CBAF48}" type="presParOf" srcId="{344F2A40-901B-4B13-9AED-F3781B7808A2}" destId="{4722BBC7-AEDC-4462-A7F3-E3E22039CBDB}" srcOrd="0" destOrd="0" presId="urn:microsoft.com/office/officeart/2005/8/layout/hierarchy6"/>
    <dgm:cxn modelId="{FEA5F73D-B041-44EC-98B8-231DFD60B583}" type="presParOf" srcId="{344F2A40-901B-4B13-9AED-F3781B7808A2}" destId="{06B68019-B2FD-450F-AD16-DCFE7EE00C40}" srcOrd="1" destOrd="0" presId="urn:microsoft.com/office/officeart/2005/8/layout/hierarchy6"/>
    <dgm:cxn modelId="{CFE0B3C6-7754-4845-8FA9-05B7955B23AD}" type="presParOf" srcId="{6894E07A-740F-46FB-BE35-5928E262DA77}" destId="{A10A6C4E-3121-4811-B280-0AE1EC349533}" srcOrd="4" destOrd="0" presId="urn:microsoft.com/office/officeart/2005/8/layout/hierarchy6"/>
    <dgm:cxn modelId="{8976A67C-B3CB-44C3-AB34-CD2CD654CA69}" type="presParOf" srcId="{6894E07A-740F-46FB-BE35-5928E262DA77}" destId="{F54DA1A2-7293-4983-B2DD-14DA46595BC0}" srcOrd="5" destOrd="0" presId="urn:microsoft.com/office/officeart/2005/8/layout/hierarchy6"/>
    <dgm:cxn modelId="{3FB207AC-11DF-4A70-A075-A2913DA73111}" type="presParOf" srcId="{F54DA1A2-7293-4983-B2DD-14DA46595BC0}" destId="{A3C9CF94-8CFA-4F1F-AA97-B9B21802BD47}" srcOrd="0" destOrd="0" presId="urn:microsoft.com/office/officeart/2005/8/layout/hierarchy6"/>
    <dgm:cxn modelId="{9DCADA60-F049-4935-A5D5-E7BAF5D33CD0}" type="presParOf" srcId="{F54DA1A2-7293-4983-B2DD-14DA46595BC0}" destId="{2D19EB2F-299E-49D3-9EAD-EA36DE9F992E}" srcOrd="1" destOrd="0" presId="urn:microsoft.com/office/officeart/2005/8/layout/hierarchy6"/>
    <dgm:cxn modelId="{2B75A411-18FF-437C-A988-6014447F8626}" type="presParOf" srcId="{D8F3CBBE-B697-495A-A4D3-3FFED4EAE212}" destId="{56216CFE-C0EA-4A6D-9C6D-C85F07B9E3C3}" srcOrd="1" destOrd="0" presId="urn:microsoft.com/office/officeart/2005/8/layout/hierarchy6"/>
    <dgm:cxn modelId="{1CA85ACE-DC89-499A-9C34-AFE95215C1D0}" type="presParOf" srcId="{56216CFE-C0EA-4A6D-9C6D-C85F07B9E3C3}" destId="{4A411FC1-414B-4CFF-B77F-0379F5722E4B}" srcOrd="0" destOrd="0" presId="urn:microsoft.com/office/officeart/2005/8/layout/hierarchy6"/>
    <dgm:cxn modelId="{18EFE45F-7180-4DD4-B015-5681FCBABA1C}" type="presParOf" srcId="{4A411FC1-414B-4CFF-B77F-0379F5722E4B}" destId="{E57E13C5-61FF-4105-936B-77822695AC95}" srcOrd="0" destOrd="0" presId="urn:microsoft.com/office/officeart/2005/8/layout/hierarchy6"/>
    <dgm:cxn modelId="{20D9F2B7-018B-4979-8D57-C72FE609EDF6}" type="presParOf" srcId="{4A411FC1-414B-4CFF-B77F-0379F5722E4B}" destId="{DBA76816-EFC9-40D1-84D1-3677C878BA5E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A473A55-D0CE-411F-A70F-1AD51B09A28B}" type="doc">
      <dgm:prSet loTypeId="urn:diagrams.loki3.com/TabbedArc+Icon" loCatId="relationship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AA4D8DA-EB2D-499A-9953-BB94BCE14787}">
      <dgm:prSet/>
      <dgm:spPr/>
      <dgm:t>
        <a:bodyPr/>
        <a:lstStyle/>
        <a:p>
          <a:pPr rtl="0"/>
          <a:r>
            <a:rPr lang="es-MX" dirty="0" smtClean="0"/>
            <a:t>. la cuestión urbano-territorial, según la cual las estructuras de las ciudades y regiones estarían condicionadas por la innovación tecnológica y la informática aplicada, tanto a la producción de bienes y servicios como a la gestión. </a:t>
          </a:r>
          <a:endParaRPr lang="es-MX" dirty="0"/>
        </a:p>
      </dgm:t>
    </dgm:pt>
    <dgm:pt modelId="{6FC5080C-014F-430B-B8AB-928DCAD00300}" type="parTrans" cxnId="{C4B270E1-69D6-4119-A5C3-23BB35B7B1EF}">
      <dgm:prSet/>
      <dgm:spPr/>
      <dgm:t>
        <a:bodyPr/>
        <a:lstStyle/>
        <a:p>
          <a:endParaRPr lang="es-MX"/>
        </a:p>
      </dgm:t>
    </dgm:pt>
    <dgm:pt modelId="{9940E30A-413C-4F36-81B1-A5A54239C080}" type="sibTrans" cxnId="{C4B270E1-69D6-4119-A5C3-23BB35B7B1EF}">
      <dgm:prSet/>
      <dgm:spPr/>
      <dgm:t>
        <a:bodyPr/>
        <a:lstStyle/>
        <a:p>
          <a:endParaRPr lang="es-MX"/>
        </a:p>
      </dgm:t>
    </dgm:pt>
    <dgm:pt modelId="{14DB89EC-0B6B-4AD8-8AE8-1B562A0242E0}">
      <dgm:prSet/>
      <dgm:spPr/>
      <dgm:t>
        <a:bodyPr/>
        <a:lstStyle/>
        <a:p>
          <a:pPr rtl="0"/>
          <a:r>
            <a:rPr lang="es-MX" smtClean="0"/>
            <a:t>Ese proceso conllevaría la configuración de nuevos escenarios y formas espaciales, formas constituidas por redes materiales y virtuales que diluirían aún más los límites urbanos. (tecnópolis, telépolis, ciudad mediática, etc.)</a:t>
          </a:r>
          <a:endParaRPr lang="es-MX"/>
        </a:p>
      </dgm:t>
    </dgm:pt>
    <dgm:pt modelId="{A8674601-CD2A-46F7-95DB-A946D47ABBAA}" type="parTrans" cxnId="{2C9F22B4-F73F-4C50-9957-977C1D93289C}">
      <dgm:prSet/>
      <dgm:spPr/>
      <dgm:t>
        <a:bodyPr/>
        <a:lstStyle/>
        <a:p>
          <a:endParaRPr lang="es-MX"/>
        </a:p>
      </dgm:t>
    </dgm:pt>
    <dgm:pt modelId="{3B9C91D7-185E-4032-B86D-C5454E93105B}" type="sibTrans" cxnId="{2C9F22B4-F73F-4C50-9957-977C1D93289C}">
      <dgm:prSet/>
      <dgm:spPr/>
      <dgm:t>
        <a:bodyPr/>
        <a:lstStyle/>
        <a:p>
          <a:endParaRPr lang="es-MX"/>
        </a:p>
      </dgm:t>
    </dgm:pt>
    <dgm:pt modelId="{BC1CF4DB-60C3-4713-B044-6758EF10A699}" type="pres">
      <dgm:prSet presAssocID="{3A473A55-D0CE-411F-A70F-1AD51B09A28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F0D359-6596-4F7F-9195-0D44D6646785}" type="pres">
      <dgm:prSet presAssocID="{0AA4D8DA-EB2D-499A-9953-BB94BCE14787}" presName="twoplus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49179B-F6A6-4539-9C55-D24125DE8676}" type="pres">
      <dgm:prSet presAssocID="{14DB89EC-0B6B-4AD8-8AE8-1B562A0242E0}" presName="twoplus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4B270E1-69D6-4119-A5C3-23BB35B7B1EF}" srcId="{3A473A55-D0CE-411F-A70F-1AD51B09A28B}" destId="{0AA4D8DA-EB2D-499A-9953-BB94BCE14787}" srcOrd="0" destOrd="0" parTransId="{6FC5080C-014F-430B-B8AB-928DCAD00300}" sibTransId="{9940E30A-413C-4F36-81B1-A5A54239C080}"/>
    <dgm:cxn modelId="{160251B6-B195-47C6-AEBC-85F7E2A9A0B2}" type="presOf" srcId="{0AA4D8DA-EB2D-499A-9953-BB94BCE14787}" destId="{9FF0D359-6596-4F7F-9195-0D44D6646785}" srcOrd="0" destOrd="0" presId="urn:diagrams.loki3.com/TabbedArc+Icon"/>
    <dgm:cxn modelId="{4650E449-5505-428C-9F30-C9B7A5780EBB}" type="presOf" srcId="{3A473A55-D0CE-411F-A70F-1AD51B09A28B}" destId="{BC1CF4DB-60C3-4713-B044-6758EF10A699}" srcOrd="0" destOrd="0" presId="urn:diagrams.loki3.com/TabbedArc+Icon"/>
    <dgm:cxn modelId="{2C9F22B4-F73F-4C50-9957-977C1D93289C}" srcId="{3A473A55-D0CE-411F-A70F-1AD51B09A28B}" destId="{14DB89EC-0B6B-4AD8-8AE8-1B562A0242E0}" srcOrd="1" destOrd="0" parTransId="{A8674601-CD2A-46F7-95DB-A946D47ABBAA}" sibTransId="{3B9C91D7-185E-4032-B86D-C5454E93105B}"/>
    <dgm:cxn modelId="{350BFCCC-B202-48B4-B485-E82163B32A80}" type="presOf" srcId="{14DB89EC-0B6B-4AD8-8AE8-1B562A0242E0}" destId="{C249179B-F6A6-4539-9C55-D24125DE8676}" srcOrd="0" destOrd="0" presId="urn:diagrams.loki3.com/TabbedArc+Icon"/>
    <dgm:cxn modelId="{7A98A9BD-448C-41C8-946C-54E08961200C}" type="presParOf" srcId="{BC1CF4DB-60C3-4713-B044-6758EF10A699}" destId="{9FF0D359-6596-4F7F-9195-0D44D6646785}" srcOrd="0" destOrd="0" presId="urn:diagrams.loki3.com/TabbedArc+Icon"/>
    <dgm:cxn modelId="{F27DA621-00C1-4940-A167-6D5729C74AAA}" type="presParOf" srcId="{BC1CF4DB-60C3-4713-B044-6758EF10A699}" destId="{C249179B-F6A6-4539-9C55-D24125DE8676}" srcOrd="1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521C5304-2FF0-457F-BE45-E351351E09D6}" type="doc">
      <dgm:prSet loTypeId="urn:microsoft.com/office/officeart/2005/8/layout/hierarchy6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7CA14A0F-FD1E-4054-813E-3A2841AAF5EF}">
      <dgm:prSet custT="1"/>
      <dgm:spPr/>
      <dgm:t>
        <a:bodyPr/>
        <a:lstStyle/>
        <a:p>
          <a:pPr rtl="0"/>
          <a:r>
            <a:rPr lang="es-MX" sz="2400" dirty="0" smtClean="0"/>
            <a:t>La corriente funcionalista ha pretendido ser global y </a:t>
          </a:r>
          <a:r>
            <a:rPr lang="es-MX" sz="2400" dirty="0" err="1" smtClean="0"/>
            <a:t>sistematizadora</a:t>
          </a:r>
          <a:r>
            <a:rPr lang="es-MX" sz="2400" dirty="0" smtClean="0"/>
            <a:t> de todo el proceso de planeación, desde el nivel de diagnóstico hasta la corresponsabilidad sectorial, pasando por los necesarios análisis, estrategias, programas, etc.</a:t>
          </a:r>
          <a:endParaRPr lang="es-MX" sz="2400" dirty="0"/>
        </a:p>
      </dgm:t>
    </dgm:pt>
    <dgm:pt modelId="{6AFF0317-15A9-4E6D-B463-537ABD2F666C}" type="parTrans" cxnId="{FEF0FE56-1702-450C-B634-C636D1CA9BC9}">
      <dgm:prSet/>
      <dgm:spPr/>
      <dgm:t>
        <a:bodyPr/>
        <a:lstStyle/>
        <a:p>
          <a:endParaRPr lang="es-MX"/>
        </a:p>
      </dgm:t>
    </dgm:pt>
    <dgm:pt modelId="{C2941C5E-B84D-4807-86C9-7844CBB72B36}" type="sibTrans" cxnId="{FEF0FE56-1702-450C-B634-C636D1CA9BC9}">
      <dgm:prSet/>
      <dgm:spPr/>
      <dgm:t>
        <a:bodyPr/>
        <a:lstStyle/>
        <a:p>
          <a:endParaRPr lang="es-MX"/>
        </a:p>
      </dgm:t>
    </dgm:pt>
    <dgm:pt modelId="{37E75EA9-2687-4F50-B2C2-A607DAC3E2C4}">
      <dgm:prSet/>
      <dgm:spPr/>
      <dgm:t>
        <a:bodyPr/>
        <a:lstStyle/>
        <a:p>
          <a:pPr rtl="0"/>
          <a:r>
            <a:rPr lang="es-MX" dirty="0" smtClean="0"/>
            <a:t>Por sus cualidades de trabajo en forma de manual fue seleccionada institucionalmente, con la intención de crear una cierta  homogeneización de la planeación a nivel nacional</a:t>
          </a:r>
          <a:endParaRPr lang="es-MX" dirty="0"/>
        </a:p>
      </dgm:t>
    </dgm:pt>
    <dgm:pt modelId="{B17DA310-5B6C-47DB-A510-23D3782C83C8}" type="parTrans" cxnId="{91D6F2CB-2A48-4F7B-A0D0-9F5FC688A780}">
      <dgm:prSet/>
      <dgm:spPr/>
      <dgm:t>
        <a:bodyPr/>
        <a:lstStyle/>
        <a:p>
          <a:endParaRPr lang="es-MX"/>
        </a:p>
      </dgm:t>
    </dgm:pt>
    <dgm:pt modelId="{46943642-F2D0-441A-81C2-FD91679A6F00}" type="sibTrans" cxnId="{91D6F2CB-2A48-4F7B-A0D0-9F5FC688A780}">
      <dgm:prSet/>
      <dgm:spPr/>
      <dgm:t>
        <a:bodyPr/>
        <a:lstStyle/>
        <a:p>
          <a:endParaRPr lang="es-MX"/>
        </a:p>
      </dgm:t>
    </dgm:pt>
    <dgm:pt modelId="{BEC97ED3-A1D1-46B6-BA16-587D77C635C9}" type="pres">
      <dgm:prSet presAssocID="{521C5304-2FF0-457F-BE45-E351351E09D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7C4A9B7-12D1-4852-9A86-6ED334E5080A}" type="pres">
      <dgm:prSet presAssocID="{521C5304-2FF0-457F-BE45-E351351E09D6}" presName="hierFlow" presStyleCnt="0"/>
      <dgm:spPr/>
    </dgm:pt>
    <dgm:pt modelId="{B3E80FDC-878A-4666-B169-85ADB48D0A3F}" type="pres">
      <dgm:prSet presAssocID="{521C5304-2FF0-457F-BE45-E351351E09D6}" presName="firstBuf" presStyleCnt="0"/>
      <dgm:spPr/>
    </dgm:pt>
    <dgm:pt modelId="{82FEFF20-6EDC-4C55-B693-1C84749B6B8C}" type="pres">
      <dgm:prSet presAssocID="{521C5304-2FF0-457F-BE45-E351351E09D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6F6DDC9-651F-48FF-8AB6-65BD3DB4AB11}" type="pres">
      <dgm:prSet presAssocID="{7CA14A0F-FD1E-4054-813E-3A2841AAF5EF}" presName="Name14" presStyleCnt="0"/>
      <dgm:spPr/>
    </dgm:pt>
    <dgm:pt modelId="{7F7EE634-8A7A-4639-A549-B49FFFCF4134}" type="pres">
      <dgm:prSet presAssocID="{7CA14A0F-FD1E-4054-813E-3A2841AAF5EF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9CACFDA-C685-42CE-A01F-F805310F1718}" type="pres">
      <dgm:prSet presAssocID="{7CA14A0F-FD1E-4054-813E-3A2841AAF5EF}" presName="hierChild2" presStyleCnt="0"/>
      <dgm:spPr/>
    </dgm:pt>
    <dgm:pt modelId="{C8B23A9F-E179-4FC9-BDAA-9FDD26CEC555}" type="pres">
      <dgm:prSet presAssocID="{521C5304-2FF0-457F-BE45-E351351E09D6}" presName="bgShapesFlow" presStyleCnt="0"/>
      <dgm:spPr/>
    </dgm:pt>
    <dgm:pt modelId="{3A6263A6-21E2-49AE-8A0C-C4F11E1BE699}" type="pres">
      <dgm:prSet presAssocID="{37E75EA9-2687-4F50-B2C2-A607DAC3E2C4}" presName="rectComp" presStyleCnt="0"/>
      <dgm:spPr/>
    </dgm:pt>
    <dgm:pt modelId="{3291A53D-3B7C-41D9-BD3E-5105B3B176FD}" type="pres">
      <dgm:prSet presAssocID="{37E75EA9-2687-4F50-B2C2-A607DAC3E2C4}" presName="bgRect" presStyleLbl="bgShp" presStyleIdx="0" presStyleCnt="1" custLinFactNeighborX="1001" custLinFactNeighborY="68"/>
      <dgm:spPr/>
      <dgm:t>
        <a:bodyPr/>
        <a:lstStyle/>
        <a:p>
          <a:endParaRPr lang="es-MX"/>
        </a:p>
      </dgm:t>
    </dgm:pt>
    <dgm:pt modelId="{4B9E1415-464F-430E-B1A4-6F4BC63B25F9}" type="pres">
      <dgm:prSet presAssocID="{37E75EA9-2687-4F50-B2C2-A607DAC3E2C4}" presName="bgRectTx" presStyleLbl="bgShp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98EB47-0548-4F69-9893-75469B954DC5}" type="presOf" srcId="{521C5304-2FF0-457F-BE45-E351351E09D6}" destId="{BEC97ED3-A1D1-46B6-BA16-587D77C635C9}" srcOrd="0" destOrd="0" presId="urn:microsoft.com/office/officeart/2005/8/layout/hierarchy6"/>
    <dgm:cxn modelId="{FEF0FE56-1702-450C-B634-C636D1CA9BC9}" srcId="{521C5304-2FF0-457F-BE45-E351351E09D6}" destId="{7CA14A0F-FD1E-4054-813E-3A2841AAF5EF}" srcOrd="0" destOrd="0" parTransId="{6AFF0317-15A9-4E6D-B463-537ABD2F666C}" sibTransId="{C2941C5E-B84D-4807-86C9-7844CBB72B36}"/>
    <dgm:cxn modelId="{91D6F2CB-2A48-4F7B-A0D0-9F5FC688A780}" srcId="{521C5304-2FF0-457F-BE45-E351351E09D6}" destId="{37E75EA9-2687-4F50-B2C2-A607DAC3E2C4}" srcOrd="1" destOrd="0" parTransId="{B17DA310-5B6C-47DB-A510-23D3782C83C8}" sibTransId="{46943642-F2D0-441A-81C2-FD91679A6F00}"/>
    <dgm:cxn modelId="{17E30273-EF91-4173-9C51-4872B4240203}" type="presOf" srcId="{37E75EA9-2687-4F50-B2C2-A607DAC3E2C4}" destId="{3291A53D-3B7C-41D9-BD3E-5105B3B176FD}" srcOrd="0" destOrd="0" presId="urn:microsoft.com/office/officeart/2005/8/layout/hierarchy6"/>
    <dgm:cxn modelId="{C959AA6B-9E15-430B-9B46-471EB8E8F698}" type="presOf" srcId="{37E75EA9-2687-4F50-B2C2-A607DAC3E2C4}" destId="{4B9E1415-464F-430E-B1A4-6F4BC63B25F9}" srcOrd="1" destOrd="0" presId="urn:microsoft.com/office/officeart/2005/8/layout/hierarchy6"/>
    <dgm:cxn modelId="{1F8F1E4A-1338-40A9-8CE7-D390AAA9B3E5}" type="presOf" srcId="{7CA14A0F-FD1E-4054-813E-3A2841AAF5EF}" destId="{7F7EE634-8A7A-4639-A549-B49FFFCF4134}" srcOrd="0" destOrd="0" presId="urn:microsoft.com/office/officeart/2005/8/layout/hierarchy6"/>
    <dgm:cxn modelId="{FB34695F-9C42-44FB-B4EF-EB294E5DB0CC}" type="presParOf" srcId="{BEC97ED3-A1D1-46B6-BA16-587D77C635C9}" destId="{17C4A9B7-12D1-4852-9A86-6ED334E5080A}" srcOrd="0" destOrd="0" presId="urn:microsoft.com/office/officeart/2005/8/layout/hierarchy6"/>
    <dgm:cxn modelId="{34F272D9-6D33-416A-81D8-6CC67ECB2087}" type="presParOf" srcId="{17C4A9B7-12D1-4852-9A86-6ED334E5080A}" destId="{B3E80FDC-878A-4666-B169-85ADB48D0A3F}" srcOrd="0" destOrd="0" presId="urn:microsoft.com/office/officeart/2005/8/layout/hierarchy6"/>
    <dgm:cxn modelId="{5596C5CB-35FB-4B4D-B916-922A917EFABC}" type="presParOf" srcId="{17C4A9B7-12D1-4852-9A86-6ED334E5080A}" destId="{82FEFF20-6EDC-4C55-B693-1C84749B6B8C}" srcOrd="1" destOrd="0" presId="urn:microsoft.com/office/officeart/2005/8/layout/hierarchy6"/>
    <dgm:cxn modelId="{F12442FB-82A4-4DFE-B298-73F0FA14CDF4}" type="presParOf" srcId="{82FEFF20-6EDC-4C55-B693-1C84749B6B8C}" destId="{46F6DDC9-651F-48FF-8AB6-65BD3DB4AB11}" srcOrd="0" destOrd="0" presId="urn:microsoft.com/office/officeart/2005/8/layout/hierarchy6"/>
    <dgm:cxn modelId="{386E1C46-9CC1-41C5-AD7A-709672672295}" type="presParOf" srcId="{46F6DDC9-651F-48FF-8AB6-65BD3DB4AB11}" destId="{7F7EE634-8A7A-4639-A549-B49FFFCF4134}" srcOrd="0" destOrd="0" presId="urn:microsoft.com/office/officeart/2005/8/layout/hierarchy6"/>
    <dgm:cxn modelId="{E208CD2A-ECDF-4440-A789-E9ACD5C5C134}" type="presParOf" srcId="{46F6DDC9-651F-48FF-8AB6-65BD3DB4AB11}" destId="{19CACFDA-C685-42CE-A01F-F805310F1718}" srcOrd="1" destOrd="0" presId="urn:microsoft.com/office/officeart/2005/8/layout/hierarchy6"/>
    <dgm:cxn modelId="{BEB635B8-70C7-476E-96B7-9D2CEE374F56}" type="presParOf" srcId="{BEC97ED3-A1D1-46B6-BA16-587D77C635C9}" destId="{C8B23A9F-E179-4FC9-BDAA-9FDD26CEC555}" srcOrd="1" destOrd="0" presId="urn:microsoft.com/office/officeart/2005/8/layout/hierarchy6"/>
    <dgm:cxn modelId="{89B011F5-873C-425C-B05C-0104CAD78B01}" type="presParOf" srcId="{C8B23A9F-E179-4FC9-BDAA-9FDD26CEC555}" destId="{3A6263A6-21E2-49AE-8A0C-C4F11E1BE699}" srcOrd="0" destOrd="0" presId="urn:microsoft.com/office/officeart/2005/8/layout/hierarchy6"/>
    <dgm:cxn modelId="{83B63F2E-88DB-4072-951B-A97F4A04E0D8}" type="presParOf" srcId="{3A6263A6-21E2-49AE-8A0C-C4F11E1BE699}" destId="{3291A53D-3B7C-41D9-BD3E-5105B3B176FD}" srcOrd="0" destOrd="0" presId="urn:microsoft.com/office/officeart/2005/8/layout/hierarchy6"/>
    <dgm:cxn modelId="{47692909-2BEF-43A3-B149-E884BCCD312D}" type="presParOf" srcId="{3A6263A6-21E2-49AE-8A0C-C4F11E1BE699}" destId="{4B9E1415-464F-430E-B1A4-6F4BC63B25F9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C7115BC-8769-4415-ABA3-126C18B610F5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BD989A2B-BB25-4DE6-90CC-1C438E31D5C3}">
      <dgm:prSet/>
      <dgm:spPr/>
      <dgm:t>
        <a:bodyPr/>
        <a:lstStyle/>
        <a:p>
          <a:pPr rtl="0"/>
          <a:r>
            <a:rPr lang="es-MX" smtClean="0"/>
            <a:t>En la actualidad, con los cambios socio-económicos y políticos ha tenido un auge notable la planeación estratégica, enriqueciendo significativamente la práctica de la planeación institucional del gobierno.</a:t>
          </a:r>
          <a:endParaRPr lang="es-MX"/>
        </a:p>
      </dgm:t>
    </dgm:pt>
    <dgm:pt modelId="{BC17152D-9607-45FD-9062-6B7CFC88E8E2}" type="parTrans" cxnId="{55186840-8788-4350-B868-8439D4C0AD20}">
      <dgm:prSet/>
      <dgm:spPr/>
      <dgm:t>
        <a:bodyPr/>
        <a:lstStyle/>
        <a:p>
          <a:endParaRPr lang="es-MX"/>
        </a:p>
      </dgm:t>
    </dgm:pt>
    <dgm:pt modelId="{F696B758-6ABA-45DD-B544-B760FB9E62F8}" type="sibTrans" cxnId="{55186840-8788-4350-B868-8439D4C0AD20}">
      <dgm:prSet/>
      <dgm:spPr/>
      <dgm:t>
        <a:bodyPr/>
        <a:lstStyle/>
        <a:p>
          <a:endParaRPr lang="es-MX"/>
        </a:p>
      </dgm:t>
    </dgm:pt>
    <dgm:pt modelId="{F2DF18F8-C57E-4224-B0B0-4CDF4252DE18}">
      <dgm:prSet/>
      <dgm:spPr/>
      <dgm:t>
        <a:bodyPr/>
        <a:lstStyle/>
        <a:p>
          <a:pPr rtl="0"/>
          <a:r>
            <a:rPr lang="es-MX" dirty="0" smtClean="0"/>
            <a:t>No hay un solo tipo de planeación, sino una diversidad de tipos. Estos hacen referencia a la planeación por sí misma pueden ser empleados en el aspecto regional.</a:t>
          </a:r>
          <a:endParaRPr lang="es-MX" dirty="0"/>
        </a:p>
      </dgm:t>
    </dgm:pt>
    <dgm:pt modelId="{4620EF8D-2209-4584-80DB-858C6214D071}" type="parTrans" cxnId="{CA49DB18-BFE7-47CD-8175-651987E71EB9}">
      <dgm:prSet/>
      <dgm:spPr/>
      <dgm:t>
        <a:bodyPr/>
        <a:lstStyle/>
        <a:p>
          <a:endParaRPr lang="es-MX"/>
        </a:p>
      </dgm:t>
    </dgm:pt>
    <dgm:pt modelId="{C114F8DF-FD5F-4082-91D2-E6AB5A53C0AC}" type="sibTrans" cxnId="{CA49DB18-BFE7-47CD-8175-651987E71EB9}">
      <dgm:prSet/>
      <dgm:spPr/>
      <dgm:t>
        <a:bodyPr/>
        <a:lstStyle/>
        <a:p>
          <a:endParaRPr lang="es-MX"/>
        </a:p>
      </dgm:t>
    </dgm:pt>
    <dgm:pt modelId="{C2BFBE50-115F-4F66-945E-0C660D825C0E}" type="pres">
      <dgm:prSet presAssocID="{FC7115BC-8769-4415-ABA3-126C18B610F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6F3FF4B-E324-4301-B877-214767FFD781}" type="pres">
      <dgm:prSet presAssocID="{BD989A2B-BB25-4DE6-90CC-1C438E31D5C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06786A-F284-495B-BF42-D8F27FFBE648}" type="pres">
      <dgm:prSet presAssocID="{F696B758-6ABA-45DD-B544-B760FB9E62F8}" presName="sibTrans" presStyleLbl="sibTrans2D1" presStyleIdx="0" presStyleCnt="2"/>
      <dgm:spPr/>
      <dgm:t>
        <a:bodyPr/>
        <a:lstStyle/>
        <a:p>
          <a:endParaRPr lang="es-MX"/>
        </a:p>
      </dgm:t>
    </dgm:pt>
    <dgm:pt modelId="{629C4121-014D-4A14-952B-9FD19FAB1172}" type="pres">
      <dgm:prSet presAssocID="{F696B758-6ABA-45DD-B544-B760FB9E62F8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A52F7B66-5DF0-46F9-B27D-3F7198386720}" type="pres">
      <dgm:prSet presAssocID="{F2DF18F8-C57E-4224-B0B0-4CDF4252DE1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2DEFCF-D685-42CA-909A-43EDDE891C68}" type="pres">
      <dgm:prSet presAssocID="{C114F8DF-FD5F-4082-91D2-E6AB5A53C0AC}" presName="sibTrans" presStyleLbl="sibTrans2D1" presStyleIdx="1" presStyleCnt="2" custLinFactNeighborY="-2373"/>
      <dgm:spPr/>
      <dgm:t>
        <a:bodyPr/>
        <a:lstStyle/>
        <a:p>
          <a:endParaRPr lang="es-MX"/>
        </a:p>
      </dgm:t>
    </dgm:pt>
    <dgm:pt modelId="{BC5C909A-4A8A-4CED-80EC-1BA59A4EC244}" type="pres">
      <dgm:prSet presAssocID="{C114F8DF-FD5F-4082-91D2-E6AB5A53C0AC}" presName="connectorText" presStyleLbl="sibTrans2D1" presStyleIdx="1" presStyleCnt="2"/>
      <dgm:spPr/>
      <dgm:t>
        <a:bodyPr/>
        <a:lstStyle/>
        <a:p>
          <a:endParaRPr lang="es-MX"/>
        </a:p>
      </dgm:t>
    </dgm:pt>
  </dgm:ptLst>
  <dgm:cxnLst>
    <dgm:cxn modelId="{51C1222F-A9F3-4664-AAF2-B82345DF73D0}" type="presOf" srcId="{F696B758-6ABA-45DD-B544-B760FB9E62F8}" destId="{5006786A-F284-495B-BF42-D8F27FFBE648}" srcOrd="0" destOrd="0" presId="urn:microsoft.com/office/officeart/2005/8/layout/cycle2"/>
    <dgm:cxn modelId="{EF99BCE0-4795-4CFD-B948-FFD8F9B05B6F}" type="presOf" srcId="{C114F8DF-FD5F-4082-91D2-E6AB5A53C0AC}" destId="{BC5C909A-4A8A-4CED-80EC-1BA59A4EC244}" srcOrd="1" destOrd="0" presId="urn:microsoft.com/office/officeart/2005/8/layout/cycle2"/>
    <dgm:cxn modelId="{ADF4F618-398F-42C0-812F-2B7B5F04010C}" type="presOf" srcId="{F696B758-6ABA-45DD-B544-B760FB9E62F8}" destId="{629C4121-014D-4A14-952B-9FD19FAB1172}" srcOrd="1" destOrd="0" presId="urn:microsoft.com/office/officeart/2005/8/layout/cycle2"/>
    <dgm:cxn modelId="{CA49DB18-BFE7-47CD-8175-651987E71EB9}" srcId="{FC7115BC-8769-4415-ABA3-126C18B610F5}" destId="{F2DF18F8-C57E-4224-B0B0-4CDF4252DE18}" srcOrd="1" destOrd="0" parTransId="{4620EF8D-2209-4584-80DB-858C6214D071}" sibTransId="{C114F8DF-FD5F-4082-91D2-E6AB5A53C0AC}"/>
    <dgm:cxn modelId="{1A553E34-F2B4-4451-8B3C-351C6073A86E}" type="presOf" srcId="{F2DF18F8-C57E-4224-B0B0-4CDF4252DE18}" destId="{A52F7B66-5DF0-46F9-B27D-3F7198386720}" srcOrd="0" destOrd="0" presId="urn:microsoft.com/office/officeart/2005/8/layout/cycle2"/>
    <dgm:cxn modelId="{B1AB827C-1E34-412E-B29E-C7CF5218AE3F}" type="presOf" srcId="{FC7115BC-8769-4415-ABA3-126C18B610F5}" destId="{C2BFBE50-115F-4F66-945E-0C660D825C0E}" srcOrd="0" destOrd="0" presId="urn:microsoft.com/office/officeart/2005/8/layout/cycle2"/>
    <dgm:cxn modelId="{5C7A5736-4CED-4D8D-A82F-76CE102BCD20}" type="presOf" srcId="{BD989A2B-BB25-4DE6-90CC-1C438E31D5C3}" destId="{E6F3FF4B-E324-4301-B877-214767FFD781}" srcOrd="0" destOrd="0" presId="urn:microsoft.com/office/officeart/2005/8/layout/cycle2"/>
    <dgm:cxn modelId="{213E8492-ED3E-4A4E-81F7-087A60A408E0}" type="presOf" srcId="{C114F8DF-FD5F-4082-91D2-E6AB5A53C0AC}" destId="{BE2DEFCF-D685-42CA-909A-43EDDE891C68}" srcOrd="0" destOrd="0" presId="urn:microsoft.com/office/officeart/2005/8/layout/cycle2"/>
    <dgm:cxn modelId="{55186840-8788-4350-B868-8439D4C0AD20}" srcId="{FC7115BC-8769-4415-ABA3-126C18B610F5}" destId="{BD989A2B-BB25-4DE6-90CC-1C438E31D5C3}" srcOrd="0" destOrd="0" parTransId="{BC17152D-9607-45FD-9062-6B7CFC88E8E2}" sibTransId="{F696B758-6ABA-45DD-B544-B760FB9E62F8}"/>
    <dgm:cxn modelId="{6CAFAF1F-1A44-4468-949B-8F0AF88898D8}" type="presParOf" srcId="{C2BFBE50-115F-4F66-945E-0C660D825C0E}" destId="{E6F3FF4B-E324-4301-B877-214767FFD781}" srcOrd="0" destOrd="0" presId="urn:microsoft.com/office/officeart/2005/8/layout/cycle2"/>
    <dgm:cxn modelId="{42E5543D-5AE8-40AE-A9DE-C8B4F83E5327}" type="presParOf" srcId="{C2BFBE50-115F-4F66-945E-0C660D825C0E}" destId="{5006786A-F284-495B-BF42-D8F27FFBE648}" srcOrd="1" destOrd="0" presId="urn:microsoft.com/office/officeart/2005/8/layout/cycle2"/>
    <dgm:cxn modelId="{BEAE75E7-DC92-4BFD-AFEC-4E0E3D23C6A7}" type="presParOf" srcId="{5006786A-F284-495B-BF42-D8F27FFBE648}" destId="{629C4121-014D-4A14-952B-9FD19FAB1172}" srcOrd="0" destOrd="0" presId="urn:microsoft.com/office/officeart/2005/8/layout/cycle2"/>
    <dgm:cxn modelId="{5E82EF9B-D6C3-49E6-AEE1-6130C2574B87}" type="presParOf" srcId="{C2BFBE50-115F-4F66-945E-0C660D825C0E}" destId="{A52F7B66-5DF0-46F9-B27D-3F7198386720}" srcOrd="2" destOrd="0" presId="urn:microsoft.com/office/officeart/2005/8/layout/cycle2"/>
    <dgm:cxn modelId="{C88B01F0-1F57-43AD-AE48-1D5682B152EA}" type="presParOf" srcId="{C2BFBE50-115F-4F66-945E-0C660D825C0E}" destId="{BE2DEFCF-D685-42CA-909A-43EDDE891C68}" srcOrd="3" destOrd="0" presId="urn:microsoft.com/office/officeart/2005/8/layout/cycle2"/>
    <dgm:cxn modelId="{AF1A0DA8-0160-43D5-935F-10B31E1E9B4F}" type="presParOf" srcId="{BE2DEFCF-D685-42CA-909A-43EDDE891C68}" destId="{BC5C909A-4A8A-4CED-80EC-1BA59A4EC24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6CC44DCE-6872-4E85-ADE5-13A7EEF6CB32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12B6035-A344-45F5-B8FD-AED4AFE060DD}">
      <dgm:prSet/>
      <dgm:spPr/>
      <dgm:t>
        <a:bodyPr/>
        <a:lstStyle/>
        <a:p>
          <a:pPr rtl="0"/>
          <a:r>
            <a:rPr lang="es-MX" sz="1600" dirty="0" smtClean="0"/>
            <a:t>La planeación operativa se refiere básicamente a la asignación previa de las tareas específicas que deben realizar las personas en cada una de sus unidades de operaciones. </a:t>
          </a:r>
          <a:endParaRPr lang="es-MX" sz="1600" dirty="0"/>
        </a:p>
      </dgm:t>
    </dgm:pt>
    <dgm:pt modelId="{51E38C1D-3ACC-4834-AD0F-429735AF33B0}" type="parTrans" cxnId="{409ECCD3-E5BB-44C3-83E8-DEC469522CFB}">
      <dgm:prSet/>
      <dgm:spPr/>
      <dgm:t>
        <a:bodyPr/>
        <a:lstStyle/>
        <a:p>
          <a:endParaRPr lang="es-MX"/>
        </a:p>
      </dgm:t>
    </dgm:pt>
    <dgm:pt modelId="{F0ABD768-D679-4501-A490-ADADB43EA6C5}" type="sibTrans" cxnId="{409ECCD3-E5BB-44C3-83E8-DEC469522CFB}">
      <dgm:prSet/>
      <dgm:spPr/>
      <dgm:t>
        <a:bodyPr/>
        <a:lstStyle/>
        <a:p>
          <a:endParaRPr lang="es-MX"/>
        </a:p>
      </dgm:t>
    </dgm:pt>
    <dgm:pt modelId="{42399D12-589E-4949-8629-5DFB75450ABB}">
      <dgm:prSet custT="1"/>
      <dgm:spPr/>
      <dgm:t>
        <a:bodyPr/>
        <a:lstStyle/>
        <a:p>
          <a:pPr rtl="0"/>
          <a:r>
            <a:rPr lang="es-MX" sz="1600" dirty="0" smtClean="0"/>
            <a:t>Las características más sobresalientes de la planeación operacional son:</a:t>
          </a:r>
          <a:endParaRPr lang="es-MX" sz="1600" dirty="0"/>
        </a:p>
      </dgm:t>
    </dgm:pt>
    <dgm:pt modelId="{8751695F-0EEA-439E-8C04-610EF23BC448}" type="parTrans" cxnId="{A49E00C5-0B13-4911-82CC-4349C00BD620}">
      <dgm:prSet/>
      <dgm:spPr/>
      <dgm:t>
        <a:bodyPr/>
        <a:lstStyle/>
        <a:p>
          <a:endParaRPr lang="es-MX"/>
        </a:p>
      </dgm:t>
    </dgm:pt>
    <dgm:pt modelId="{72B6B34D-5F73-46B1-BB50-6AAE60CA862A}" type="sibTrans" cxnId="{A49E00C5-0B13-4911-82CC-4349C00BD620}">
      <dgm:prSet/>
      <dgm:spPr/>
      <dgm:t>
        <a:bodyPr/>
        <a:lstStyle/>
        <a:p>
          <a:endParaRPr lang="es-MX"/>
        </a:p>
      </dgm:t>
    </dgm:pt>
    <dgm:pt modelId="{77747B0D-5D7D-4B5C-82F8-5912A35284E1}">
      <dgm:prSet/>
      <dgm:spPr/>
      <dgm:t>
        <a:bodyPr/>
        <a:lstStyle/>
        <a:p>
          <a:pPr algn="l" rtl="0"/>
          <a:endParaRPr lang="es-MX" sz="1600" dirty="0"/>
        </a:p>
      </dgm:t>
    </dgm:pt>
    <dgm:pt modelId="{EA6B5775-80EE-4D61-9806-0E6202BA83EF}" type="parTrans" cxnId="{A5BC739C-D6C2-4233-AE9E-AAA10B19FA78}">
      <dgm:prSet/>
      <dgm:spPr/>
      <dgm:t>
        <a:bodyPr/>
        <a:lstStyle/>
        <a:p>
          <a:endParaRPr lang="es-MX"/>
        </a:p>
      </dgm:t>
    </dgm:pt>
    <dgm:pt modelId="{E07F34E1-1895-4754-AA37-C05E18D82E78}" type="sibTrans" cxnId="{A5BC739C-D6C2-4233-AE9E-AAA10B19FA78}">
      <dgm:prSet/>
      <dgm:spPr/>
      <dgm:t>
        <a:bodyPr/>
        <a:lstStyle/>
        <a:p>
          <a:endParaRPr lang="es-MX"/>
        </a:p>
      </dgm:t>
    </dgm:pt>
    <dgm:pt modelId="{A80F24FE-A8A9-4FA1-BEB6-359AF1FEC1FF}">
      <dgm:prSet custT="1"/>
      <dgm:spPr/>
      <dgm:t>
        <a:bodyPr/>
        <a:lstStyle/>
        <a:p>
          <a:pPr algn="just" rtl="0"/>
          <a:r>
            <a:rPr lang="es-MX" sz="1600" dirty="0" smtClean="0"/>
            <a:t>se da dentro de los lineamientos sugeridos por la</a:t>
          </a:r>
          <a:endParaRPr lang="es-MX" sz="1600" dirty="0"/>
        </a:p>
      </dgm:t>
    </dgm:pt>
    <dgm:pt modelId="{E5A2FDDC-1F71-4189-B813-3947C5CE482C}" type="parTrans" cxnId="{573C196F-238A-4743-8465-335240CF31FF}">
      <dgm:prSet/>
      <dgm:spPr/>
      <dgm:t>
        <a:bodyPr/>
        <a:lstStyle/>
        <a:p>
          <a:endParaRPr lang="es-MX"/>
        </a:p>
      </dgm:t>
    </dgm:pt>
    <dgm:pt modelId="{AFB710C1-EE49-434F-A46E-350188E53896}" type="sibTrans" cxnId="{573C196F-238A-4743-8465-335240CF31FF}">
      <dgm:prSet/>
      <dgm:spPr/>
      <dgm:t>
        <a:bodyPr/>
        <a:lstStyle/>
        <a:p>
          <a:endParaRPr lang="es-MX"/>
        </a:p>
      </dgm:t>
    </dgm:pt>
    <dgm:pt modelId="{C4486697-E391-494F-AA47-EABCD8695B83}">
      <dgm:prSet custT="1"/>
      <dgm:spPr/>
      <dgm:t>
        <a:bodyPr/>
        <a:lstStyle/>
        <a:p>
          <a:pPr algn="just" rtl="0"/>
          <a:r>
            <a:rPr lang="es-MX" sz="1600" smtClean="0"/>
            <a:t>planeación estratégica y táctica; </a:t>
          </a:r>
          <a:endParaRPr lang="es-MX" sz="1600"/>
        </a:p>
      </dgm:t>
    </dgm:pt>
    <dgm:pt modelId="{6AC5F47A-59E1-4C71-89A1-E519C72EF759}" type="parTrans" cxnId="{520CF305-9627-4493-B30B-FA154B9DEFD6}">
      <dgm:prSet/>
      <dgm:spPr/>
      <dgm:t>
        <a:bodyPr/>
        <a:lstStyle/>
        <a:p>
          <a:endParaRPr lang="es-MX"/>
        </a:p>
      </dgm:t>
    </dgm:pt>
    <dgm:pt modelId="{2D835F86-8E2F-4AC5-A75B-318BA9CFCE1D}" type="sibTrans" cxnId="{520CF305-9627-4493-B30B-FA154B9DEFD6}">
      <dgm:prSet/>
      <dgm:spPr/>
      <dgm:t>
        <a:bodyPr/>
        <a:lstStyle/>
        <a:p>
          <a:endParaRPr lang="es-MX"/>
        </a:p>
      </dgm:t>
    </dgm:pt>
    <dgm:pt modelId="{8476B470-0609-48DE-8242-650ED0D47EDC}">
      <dgm:prSet custT="1"/>
      <dgm:spPr/>
      <dgm:t>
        <a:bodyPr/>
        <a:lstStyle/>
        <a:p>
          <a:pPr algn="just" rtl="0"/>
          <a:r>
            <a:rPr lang="es-MX" sz="1600" dirty="0" smtClean="0"/>
            <a:t>es conducida y ejecutada por los jefes de menor rango jerárquico; trata con actividades normalmente programables; sigue procedimientos y reglas definidas con toda precisión; </a:t>
          </a:r>
          <a:endParaRPr lang="es-MX" sz="1600" dirty="0"/>
        </a:p>
      </dgm:t>
    </dgm:pt>
    <dgm:pt modelId="{1C23C381-4DFE-4507-92B2-3D40F85FD5F1}" type="parTrans" cxnId="{9C34B5B9-F576-483A-BFB5-340304D67AD6}">
      <dgm:prSet/>
      <dgm:spPr/>
      <dgm:t>
        <a:bodyPr/>
        <a:lstStyle/>
        <a:p>
          <a:endParaRPr lang="es-MX"/>
        </a:p>
      </dgm:t>
    </dgm:pt>
    <dgm:pt modelId="{F8140C91-B7AC-4DCD-83D9-AE27801B0C98}" type="sibTrans" cxnId="{9C34B5B9-F576-483A-BFB5-340304D67AD6}">
      <dgm:prSet/>
      <dgm:spPr/>
      <dgm:t>
        <a:bodyPr/>
        <a:lstStyle/>
        <a:p>
          <a:endParaRPr lang="es-MX"/>
        </a:p>
      </dgm:t>
    </dgm:pt>
    <dgm:pt modelId="{9CD968AF-0406-4313-B49E-7F2CE6E18493}">
      <dgm:prSet custT="1"/>
      <dgm:spPr/>
      <dgm:t>
        <a:bodyPr/>
        <a:lstStyle/>
        <a:p>
          <a:pPr algn="just" rtl="0"/>
          <a:r>
            <a:rPr lang="es-MX" sz="1600" dirty="0" smtClean="0"/>
            <a:t>cubre períodos reducidos; su parámetro principal es la eficiencia.</a:t>
          </a:r>
          <a:endParaRPr lang="es-MX" sz="1600" dirty="0"/>
        </a:p>
      </dgm:t>
    </dgm:pt>
    <dgm:pt modelId="{76BDB504-2339-4682-9FFD-D114F245EA06}" type="parTrans" cxnId="{EE1719D3-FC74-4788-BB5A-E24CE30E54D8}">
      <dgm:prSet/>
      <dgm:spPr/>
      <dgm:t>
        <a:bodyPr/>
        <a:lstStyle/>
        <a:p>
          <a:endParaRPr lang="es-MX"/>
        </a:p>
      </dgm:t>
    </dgm:pt>
    <dgm:pt modelId="{65E0E71C-BFB5-4F14-89CC-9E26CFFA381E}" type="sibTrans" cxnId="{EE1719D3-FC74-4788-BB5A-E24CE30E54D8}">
      <dgm:prSet/>
      <dgm:spPr/>
      <dgm:t>
        <a:bodyPr/>
        <a:lstStyle/>
        <a:p>
          <a:endParaRPr lang="es-MX"/>
        </a:p>
      </dgm:t>
    </dgm:pt>
    <dgm:pt modelId="{DAC37FC5-14F7-49E8-B7F7-D0D3A4B4D989}" type="pres">
      <dgm:prSet presAssocID="{6CC44DCE-6872-4E85-ADE5-13A7EEF6CB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966F5C6-1A10-4C3C-9FD0-4C1D2EBFD141}" type="pres">
      <dgm:prSet presAssocID="{012B6035-A344-45F5-B8FD-AED4AFE060DD}" presName="composite" presStyleCnt="0"/>
      <dgm:spPr/>
    </dgm:pt>
    <dgm:pt modelId="{D7EBC38D-D68E-421A-849E-48AF3A58603D}" type="pres">
      <dgm:prSet presAssocID="{012B6035-A344-45F5-B8FD-AED4AFE060DD}" presName="rect1" presStyleLbl="trAlignAcc1" presStyleIdx="0" presStyleCnt="2" custScaleY="820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6563CB-9EB9-40D9-8277-F3738B81F84B}" type="pres">
      <dgm:prSet presAssocID="{012B6035-A344-45F5-B8FD-AED4AFE060DD}" presName="rect2" presStyleLbl="fgImgPlace1" presStyleIdx="0" presStyleCnt="2" custScaleX="96399" custScaleY="76338" custLinFactNeighborY="1066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  <dgm:pt modelId="{EEEAFE79-90C0-4B04-A442-55D4CB6952D9}" type="pres">
      <dgm:prSet presAssocID="{F0ABD768-D679-4501-A490-ADADB43EA6C5}" presName="sibTrans" presStyleCnt="0"/>
      <dgm:spPr/>
    </dgm:pt>
    <dgm:pt modelId="{2A7AF290-C93E-4266-82C6-5D476C9719A6}" type="pres">
      <dgm:prSet presAssocID="{77747B0D-5D7D-4B5C-82F8-5912A35284E1}" presName="composite" presStyleCnt="0"/>
      <dgm:spPr/>
    </dgm:pt>
    <dgm:pt modelId="{1AB5207C-8CDD-45D4-9501-D63FD59CE663}" type="pres">
      <dgm:prSet presAssocID="{77747B0D-5D7D-4B5C-82F8-5912A35284E1}" presName="rect1" presStyleLbl="trAlignAcc1" presStyleIdx="1" presStyleCnt="2" custScaleY="803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D96BB5-612B-44B5-8CE4-850A7EF5790E}" type="pres">
      <dgm:prSet presAssocID="{77747B0D-5D7D-4B5C-82F8-5912A35284E1}" presName="rect2" presStyleLbl="fgImgPlace1" presStyleIdx="1" presStyleCnt="2" custScaleX="150362" custScaleY="78813" custLinFactNeighborY="10911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6000" r="-126000"/>
          </a:stretch>
        </a:blipFill>
      </dgm:spPr>
    </dgm:pt>
  </dgm:ptLst>
  <dgm:cxnLst>
    <dgm:cxn modelId="{A5BC739C-D6C2-4233-AE9E-AAA10B19FA78}" srcId="{6CC44DCE-6872-4E85-ADE5-13A7EEF6CB32}" destId="{77747B0D-5D7D-4B5C-82F8-5912A35284E1}" srcOrd="1" destOrd="0" parTransId="{EA6B5775-80EE-4D61-9806-0E6202BA83EF}" sibTransId="{E07F34E1-1895-4754-AA37-C05E18D82E78}"/>
    <dgm:cxn modelId="{7FFAAF1F-BE72-4B78-B6BF-19F74295E668}" type="presOf" srcId="{77747B0D-5D7D-4B5C-82F8-5912A35284E1}" destId="{1AB5207C-8CDD-45D4-9501-D63FD59CE663}" srcOrd="0" destOrd="0" presId="urn:microsoft.com/office/officeart/2008/layout/PictureStrips"/>
    <dgm:cxn modelId="{409ECCD3-E5BB-44C3-83E8-DEC469522CFB}" srcId="{6CC44DCE-6872-4E85-ADE5-13A7EEF6CB32}" destId="{012B6035-A344-45F5-B8FD-AED4AFE060DD}" srcOrd="0" destOrd="0" parTransId="{51E38C1D-3ACC-4834-AD0F-429735AF33B0}" sibTransId="{F0ABD768-D679-4501-A490-ADADB43EA6C5}"/>
    <dgm:cxn modelId="{A2DFF455-C1FB-4F5C-B40E-AC0BFE3B24B2}" type="presOf" srcId="{C4486697-E391-494F-AA47-EABCD8695B83}" destId="{1AB5207C-8CDD-45D4-9501-D63FD59CE663}" srcOrd="0" destOrd="2" presId="urn:microsoft.com/office/officeart/2008/layout/PictureStrips"/>
    <dgm:cxn modelId="{1AB6DBEC-88B7-44EF-9C48-4E6724EC8DD8}" type="presOf" srcId="{42399D12-589E-4949-8629-5DFB75450ABB}" destId="{D7EBC38D-D68E-421A-849E-48AF3A58603D}" srcOrd="0" destOrd="1" presId="urn:microsoft.com/office/officeart/2008/layout/PictureStrips"/>
    <dgm:cxn modelId="{255E9E7C-FF5D-428D-B090-FC1CA4885BAD}" type="presOf" srcId="{6CC44DCE-6872-4E85-ADE5-13A7EEF6CB32}" destId="{DAC37FC5-14F7-49E8-B7F7-D0D3A4B4D989}" srcOrd="0" destOrd="0" presId="urn:microsoft.com/office/officeart/2008/layout/PictureStrips"/>
    <dgm:cxn modelId="{87A6F846-280D-4ED8-BFB3-6605A21507D4}" type="presOf" srcId="{A80F24FE-A8A9-4FA1-BEB6-359AF1FEC1FF}" destId="{1AB5207C-8CDD-45D4-9501-D63FD59CE663}" srcOrd="0" destOrd="1" presId="urn:microsoft.com/office/officeart/2008/layout/PictureStrips"/>
    <dgm:cxn modelId="{73163DCA-54E1-4D11-BDB9-2BDF83660D7C}" type="presOf" srcId="{8476B470-0609-48DE-8242-650ED0D47EDC}" destId="{1AB5207C-8CDD-45D4-9501-D63FD59CE663}" srcOrd="0" destOrd="3" presId="urn:microsoft.com/office/officeart/2008/layout/PictureStrips"/>
    <dgm:cxn modelId="{1353138C-991F-420D-9671-1CAB33D6173B}" type="presOf" srcId="{012B6035-A344-45F5-B8FD-AED4AFE060DD}" destId="{D7EBC38D-D68E-421A-849E-48AF3A58603D}" srcOrd="0" destOrd="0" presId="urn:microsoft.com/office/officeart/2008/layout/PictureStrips"/>
    <dgm:cxn modelId="{EE1719D3-FC74-4788-BB5A-E24CE30E54D8}" srcId="{77747B0D-5D7D-4B5C-82F8-5912A35284E1}" destId="{9CD968AF-0406-4313-B49E-7F2CE6E18493}" srcOrd="3" destOrd="0" parTransId="{76BDB504-2339-4682-9FFD-D114F245EA06}" sibTransId="{65E0E71C-BFB5-4F14-89CC-9E26CFFA381E}"/>
    <dgm:cxn modelId="{520CF305-9627-4493-B30B-FA154B9DEFD6}" srcId="{77747B0D-5D7D-4B5C-82F8-5912A35284E1}" destId="{C4486697-E391-494F-AA47-EABCD8695B83}" srcOrd="1" destOrd="0" parTransId="{6AC5F47A-59E1-4C71-89A1-E519C72EF759}" sibTransId="{2D835F86-8E2F-4AC5-A75B-318BA9CFCE1D}"/>
    <dgm:cxn modelId="{9C34B5B9-F576-483A-BFB5-340304D67AD6}" srcId="{77747B0D-5D7D-4B5C-82F8-5912A35284E1}" destId="{8476B470-0609-48DE-8242-650ED0D47EDC}" srcOrd="2" destOrd="0" parTransId="{1C23C381-4DFE-4507-92B2-3D40F85FD5F1}" sibTransId="{F8140C91-B7AC-4DCD-83D9-AE27801B0C98}"/>
    <dgm:cxn modelId="{A49E00C5-0B13-4911-82CC-4349C00BD620}" srcId="{012B6035-A344-45F5-B8FD-AED4AFE060DD}" destId="{42399D12-589E-4949-8629-5DFB75450ABB}" srcOrd="0" destOrd="0" parTransId="{8751695F-0EEA-439E-8C04-610EF23BC448}" sibTransId="{72B6B34D-5F73-46B1-BB50-6AAE60CA862A}"/>
    <dgm:cxn modelId="{573C196F-238A-4743-8465-335240CF31FF}" srcId="{77747B0D-5D7D-4B5C-82F8-5912A35284E1}" destId="{A80F24FE-A8A9-4FA1-BEB6-359AF1FEC1FF}" srcOrd="0" destOrd="0" parTransId="{E5A2FDDC-1F71-4189-B813-3947C5CE482C}" sibTransId="{AFB710C1-EE49-434F-A46E-350188E53896}"/>
    <dgm:cxn modelId="{C518E6D8-2BCF-4AC9-991B-8C0330EBD542}" type="presOf" srcId="{9CD968AF-0406-4313-B49E-7F2CE6E18493}" destId="{1AB5207C-8CDD-45D4-9501-D63FD59CE663}" srcOrd="0" destOrd="4" presId="urn:microsoft.com/office/officeart/2008/layout/PictureStrips"/>
    <dgm:cxn modelId="{58F293E3-276B-4811-9495-5DE58DF7BECB}" type="presParOf" srcId="{DAC37FC5-14F7-49E8-B7F7-D0D3A4B4D989}" destId="{1966F5C6-1A10-4C3C-9FD0-4C1D2EBFD141}" srcOrd="0" destOrd="0" presId="urn:microsoft.com/office/officeart/2008/layout/PictureStrips"/>
    <dgm:cxn modelId="{8E0D4228-EE2E-492B-BAAF-8236C00AB966}" type="presParOf" srcId="{1966F5C6-1A10-4C3C-9FD0-4C1D2EBFD141}" destId="{D7EBC38D-D68E-421A-849E-48AF3A58603D}" srcOrd="0" destOrd="0" presId="urn:microsoft.com/office/officeart/2008/layout/PictureStrips"/>
    <dgm:cxn modelId="{3337C781-74B0-463B-8560-AFCF7A4AE25E}" type="presParOf" srcId="{1966F5C6-1A10-4C3C-9FD0-4C1D2EBFD141}" destId="{006563CB-9EB9-40D9-8277-F3738B81F84B}" srcOrd="1" destOrd="0" presId="urn:microsoft.com/office/officeart/2008/layout/PictureStrips"/>
    <dgm:cxn modelId="{035F3EDE-883E-4894-820D-7750476D6FE8}" type="presParOf" srcId="{DAC37FC5-14F7-49E8-B7F7-D0D3A4B4D989}" destId="{EEEAFE79-90C0-4B04-A442-55D4CB6952D9}" srcOrd="1" destOrd="0" presId="urn:microsoft.com/office/officeart/2008/layout/PictureStrips"/>
    <dgm:cxn modelId="{8542281C-5EDB-428F-8963-103005B27CBE}" type="presParOf" srcId="{DAC37FC5-14F7-49E8-B7F7-D0D3A4B4D989}" destId="{2A7AF290-C93E-4266-82C6-5D476C9719A6}" srcOrd="2" destOrd="0" presId="urn:microsoft.com/office/officeart/2008/layout/PictureStrips"/>
    <dgm:cxn modelId="{C18CF39F-2354-4EDC-AF08-1EF2F8E473BE}" type="presParOf" srcId="{2A7AF290-C93E-4266-82C6-5D476C9719A6}" destId="{1AB5207C-8CDD-45D4-9501-D63FD59CE663}" srcOrd="0" destOrd="0" presId="urn:microsoft.com/office/officeart/2008/layout/PictureStrips"/>
    <dgm:cxn modelId="{758D076D-F133-4349-9BA0-EB57C000B314}" type="presParOf" srcId="{2A7AF290-C93E-4266-82C6-5D476C9719A6}" destId="{65D96BB5-612B-44B5-8CE4-850A7EF5790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21647993-2C0B-4E88-A87D-FE8B1B154970}" type="doc">
      <dgm:prSet loTypeId="urn:microsoft.com/office/officeart/2005/8/layout/cycle3" loCatId="cycle" qsTypeId="urn:microsoft.com/office/officeart/2005/8/quickstyle/simple1" qsCatId="simple" csTypeId="urn:microsoft.com/office/officeart/2005/8/colors/colorful1#10" csCatId="colorful" phldr="1"/>
      <dgm:spPr/>
      <dgm:t>
        <a:bodyPr/>
        <a:lstStyle/>
        <a:p>
          <a:endParaRPr lang="es-MX"/>
        </a:p>
      </dgm:t>
    </dgm:pt>
    <dgm:pt modelId="{F2E64F1C-3649-416B-BAE0-F9E0D25EA1B9}">
      <dgm:prSet custT="1"/>
      <dgm:spPr/>
      <dgm:t>
        <a:bodyPr/>
        <a:lstStyle/>
        <a:p>
          <a:pPr rtl="0"/>
          <a:r>
            <a:rPr lang="es-MX" sz="2000" b="1" dirty="0" smtClean="0"/>
            <a:t>Planeación estratégica.</a:t>
          </a:r>
          <a:endParaRPr lang="es-MX" sz="2000" dirty="0"/>
        </a:p>
      </dgm:t>
    </dgm:pt>
    <dgm:pt modelId="{C05F22FB-C505-42A6-93E9-60F4044DE266}" type="parTrans" cxnId="{7A46242F-327D-41DF-8E83-24D96D5D11D6}">
      <dgm:prSet/>
      <dgm:spPr/>
      <dgm:t>
        <a:bodyPr/>
        <a:lstStyle/>
        <a:p>
          <a:endParaRPr lang="es-MX"/>
        </a:p>
      </dgm:t>
    </dgm:pt>
    <dgm:pt modelId="{8DDAACAB-65B6-4652-8DA0-91ED579C0F03}" type="sibTrans" cxnId="{7A46242F-327D-41DF-8E83-24D96D5D11D6}">
      <dgm:prSet/>
      <dgm:spPr/>
      <dgm:t>
        <a:bodyPr/>
        <a:lstStyle/>
        <a:p>
          <a:endParaRPr lang="es-MX"/>
        </a:p>
      </dgm:t>
    </dgm:pt>
    <dgm:pt modelId="{23C12A5C-640F-4EB2-8ED0-98A70C5D9562}">
      <dgm:prSet custT="1"/>
      <dgm:spPr/>
      <dgm:t>
        <a:bodyPr/>
        <a:lstStyle/>
        <a:p>
          <a:pPr rtl="0"/>
          <a:r>
            <a:rPr lang="es-MX" sz="1100" dirty="0" smtClean="0"/>
            <a:t>La planeación estratégica es un proceso que sienta las bases de una actuación integrada a largo plazo, establece un sistema continuo de toma de decisiones</a:t>
          </a:r>
          <a:endParaRPr lang="es-MX" sz="1100" dirty="0"/>
        </a:p>
      </dgm:t>
    </dgm:pt>
    <dgm:pt modelId="{889C9948-3921-4279-861D-C4F1F26A9278}" type="parTrans" cxnId="{D3653A48-F4DB-4CC2-86A4-78D38F971582}">
      <dgm:prSet/>
      <dgm:spPr/>
      <dgm:t>
        <a:bodyPr/>
        <a:lstStyle/>
        <a:p>
          <a:endParaRPr lang="es-MX"/>
        </a:p>
      </dgm:t>
    </dgm:pt>
    <dgm:pt modelId="{ACC89DC0-3052-4EC5-A7FD-90BE90D8FF80}" type="sibTrans" cxnId="{D3653A48-F4DB-4CC2-86A4-78D38F971582}">
      <dgm:prSet/>
      <dgm:spPr/>
      <dgm:t>
        <a:bodyPr/>
        <a:lstStyle/>
        <a:p>
          <a:endParaRPr lang="es-MX"/>
        </a:p>
      </dgm:t>
    </dgm:pt>
    <dgm:pt modelId="{B0FE6ACB-C798-4478-80DA-807040652BAD}">
      <dgm:prSet custT="1"/>
      <dgm:spPr/>
      <dgm:t>
        <a:bodyPr/>
        <a:lstStyle/>
        <a:p>
          <a:pPr rtl="0"/>
          <a:r>
            <a:rPr lang="es-MX" sz="1100" dirty="0" smtClean="0"/>
            <a:t>Identifica cursos de acción específicos, formula indicadores de seguimiento sobre los resultados e involucra a los agentes sociales y económicos locales a lo largo de todo el proceso</a:t>
          </a:r>
          <a:endParaRPr lang="es-MX" sz="1100" dirty="0"/>
        </a:p>
      </dgm:t>
    </dgm:pt>
    <dgm:pt modelId="{C802AABB-940E-4203-B7B6-97DCB9BFAF65}" type="parTrans" cxnId="{827BC3C0-7E7D-442D-B211-65AC08BC2636}">
      <dgm:prSet/>
      <dgm:spPr/>
      <dgm:t>
        <a:bodyPr/>
        <a:lstStyle/>
        <a:p>
          <a:endParaRPr lang="es-MX"/>
        </a:p>
      </dgm:t>
    </dgm:pt>
    <dgm:pt modelId="{5F4DB8DF-033C-4A6D-91B0-63C99F037CAF}" type="sibTrans" cxnId="{827BC3C0-7E7D-442D-B211-65AC08BC2636}">
      <dgm:prSet/>
      <dgm:spPr/>
      <dgm:t>
        <a:bodyPr/>
        <a:lstStyle/>
        <a:p>
          <a:endParaRPr lang="es-MX"/>
        </a:p>
      </dgm:t>
    </dgm:pt>
    <dgm:pt modelId="{639A3EDC-E2BC-441D-87B1-E76559220269}">
      <dgm:prSet custT="1"/>
      <dgm:spPr/>
      <dgm:t>
        <a:bodyPr/>
        <a:lstStyle/>
        <a:p>
          <a:pPr rtl="0"/>
          <a:r>
            <a:rPr lang="es-MX" sz="1100" dirty="0" smtClean="0"/>
            <a:t>Los administradores consideran a la organización una unidad total y se preguntan a sí mismos qué debe hacerse a largo plazo para lograr las metas organizacionales.</a:t>
          </a:r>
          <a:endParaRPr lang="es-MX" sz="1100" dirty="0"/>
        </a:p>
      </dgm:t>
    </dgm:pt>
    <dgm:pt modelId="{1A71D8FF-0077-42FD-8D29-AFD5B7BB14A3}" type="parTrans" cxnId="{42EFFC68-085B-4F6E-96B5-A19584CA5FA7}">
      <dgm:prSet/>
      <dgm:spPr/>
      <dgm:t>
        <a:bodyPr/>
        <a:lstStyle/>
        <a:p>
          <a:endParaRPr lang="es-MX"/>
        </a:p>
      </dgm:t>
    </dgm:pt>
    <dgm:pt modelId="{00264892-3536-4457-BB05-0BF8E22E9342}" type="sibTrans" cxnId="{42EFFC68-085B-4F6E-96B5-A19584CA5FA7}">
      <dgm:prSet/>
      <dgm:spPr/>
      <dgm:t>
        <a:bodyPr/>
        <a:lstStyle/>
        <a:p>
          <a:endParaRPr lang="es-MX"/>
        </a:p>
      </dgm:t>
    </dgm:pt>
    <dgm:pt modelId="{3793A002-E9D3-4C05-AEF1-6DA4724C1E1F}">
      <dgm:prSet custT="1"/>
      <dgm:spPr/>
      <dgm:t>
        <a:bodyPr/>
        <a:lstStyle/>
        <a:p>
          <a:pPr rtl="0"/>
          <a:r>
            <a:rPr lang="es-MX" sz="1100" dirty="0" smtClean="0"/>
            <a:t>Como tendencia general en la planeación actual se encuentra la planeación estratégica. </a:t>
          </a:r>
          <a:endParaRPr lang="es-MX" sz="1100" dirty="0"/>
        </a:p>
      </dgm:t>
    </dgm:pt>
    <dgm:pt modelId="{81A39E5E-6F4E-46B2-825C-0CC5B809DB9E}" type="parTrans" cxnId="{A0D6F709-164C-46BE-A924-BC1BE59F7F2D}">
      <dgm:prSet/>
      <dgm:spPr/>
      <dgm:t>
        <a:bodyPr/>
        <a:lstStyle/>
        <a:p>
          <a:endParaRPr lang="es-MX"/>
        </a:p>
      </dgm:t>
    </dgm:pt>
    <dgm:pt modelId="{2EB67982-6522-4A11-A174-703A1242F5C3}" type="sibTrans" cxnId="{A0D6F709-164C-46BE-A924-BC1BE59F7F2D}">
      <dgm:prSet/>
      <dgm:spPr/>
      <dgm:t>
        <a:bodyPr/>
        <a:lstStyle/>
        <a:p>
          <a:endParaRPr lang="es-MX"/>
        </a:p>
      </dgm:t>
    </dgm:pt>
    <dgm:pt modelId="{27A24415-28EE-4E02-95BF-ABF0D2DB3755}">
      <dgm:prSet custT="1"/>
      <dgm:spPr/>
      <dgm:t>
        <a:bodyPr/>
        <a:lstStyle/>
        <a:p>
          <a:pPr rtl="0"/>
          <a:r>
            <a:rPr lang="es-MX" sz="1100" dirty="0" smtClean="0"/>
            <a:t>Este tipo de planeación contiene elementos que pudiesen hacer que se considere de ella un método; considerando que éste se refiere tanto al enfoque de la dirección, como al proceso.</a:t>
          </a:r>
          <a:endParaRPr lang="es-MX" sz="1100" dirty="0"/>
        </a:p>
      </dgm:t>
    </dgm:pt>
    <dgm:pt modelId="{E03807AA-8D0F-48AC-961B-CBD1CF790C6B}" type="parTrans" cxnId="{9CE39BEE-49C0-4215-8283-0B2BC5C4776D}">
      <dgm:prSet/>
      <dgm:spPr/>
      <dgm:t>
        <a:bodyPr/>
        <a:lstStyle/>
        <a:p>
          <a:endParaRPr lang="es-MX"/>
        </a:p>
      </dgm:t>
    </dgm:pt>
    <dgm:pt modelId="{B83F5CEF-4072-4704-9276-FC63AD619E7D}" type="sibTrans" cxnId="{9CE39BEE-49C0-4215-8283-0B2BC5C4776D}">
      <dgm:prSet/>
      <dgm:spPr/>
      <dgm:t>
        <a:bodyPr/>
        <a:lstStyle/>
        <a:p>
          <a:endParaRPr lang="es-MX"/>
        </a:p>
      </dgm:t>
    </dgm:pt>
    <dgm:pt modelId="{477ACDEA-9A82-497E-A5B2-10A71515F7C0}" type="pres">
      <dgm:prSet presAssocID="{21647993-2C0B-4E88-A87D-FE8B1B15497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638EEBE-873A-47D0-AAC4-97251A6FF951}" type="pres">
      <dgm:prSet presAssocID="{21647993-2C0B-4E88-A87D-FE8B1B154970}" presName="cycle" presStyleCnt="0"/>
      <dgm:spPr/>
    </dgm:pt>
    <dgm:pt modelId="{DB0408E7-B1EA-4B13-88B9-8C7F2D6EC4F3}" type="pres">
      <dgm:prSet presAssocID="{F2E64F1C-3649-416B-BAE0-F9E0D25EA1B9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046917-C1C6-4005-B231-83CFC5DE61D1}" type="pres">
      <dgm:prSet presAssocID="{8DDAACAB-65B6-4652-8DA0-91ED579C0F03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F8D5E7EA-4167-44B4-928A-E33C2DAFA2AF}" type="pres">
      <dgm:prSet presAssocID="{23C12A5C-640F-4EB2-8ED0-98A70C5D9562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E61370-6D59-4787-B8D6-C5E698FC3E48}" type="pres">
      <dgm:prSet presAssocID="{B0FE6ACB-C798-4478-80DA-807040652BAD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C4833B-A444-44FE-B46E-8DABC48DE589}" type="pres">
      <dgm:prSet presAssocID="{639A3EDC-E2BC-441D-87B1-E76559220269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9B5E03-AC25-4FA6-9F6D-E48DCD13932B}" type="pres">
      <dgm:prSet presAssocID="{3793A002-E9D3-4C05-AEF1-6DA4724C1E1F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3A5008-07CB-4942-A1C5-1E451FE9A1A1}" type="pres">
      <dgm:prSet presAssocID="{27A24415-28EE-4E02-95BF-ABF0D2DB3755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F00663A-CAEF-492D-8413-34FDE6A51C3B}" type="presOf" srcId="{23C12A5C-640F-4EB2-8ED0-98A70C5D9562}" destId="{F8D5E7EA-4167-44B4-928A-E33C2DAFA2AF}" srcOrd="0" destOrd="0" presId="urn:microsoft.com/office/officeart/2005/8/layout/cycle3"/>
    <dgm:cxn modelId="{D3653A48-F4DB-4CC2-86A4-78D38F971582}" srcId="{21647993-2C0B-4E88-A87D-FE8B1B154970}" destId="{23C12A5C-640F-4EB2-8ED0-98A70C5D9562}" srcOrd="1" destOrd="0" parTransId="{889C9948-3921-4279-861D-C4F1F26A9278}" sibTransId="{ACC89DC0-3052-4EC5-A7FD-90BE90D8FF80}"/>
    <dgm:cxn modelId="{7A46242F-327D-41DF-8E83-24D96D5D11D6}" srcId="{21647993-2C0B-4E88-A87D-FE8B1B154970}" destId="{F2E64F1C-3649-416B-BAE0-F9E0D25EA1B9}" srcOrd="0" destOrd="0" parTransId="{C05F22FB-C505-42A6-93E9-60F4044DE266}" sibTransId="{8DDAACAB-65B6-4652-8DA0-91ED579C0F03}"/>
    <dgm:cxn modelId="{AE432709-C9C7-4F32-A863-B765C07F40B4}" type="presOf" srcId="{B0FE6ACB-C798-4478-80DA-807040652BAD}" destId="{9FE61370-6D59-4787-B8D6-C5E698FC3E48}" srcOrd="0" destOrd="0" presId="urn:microsoft.com/office/officeart/2005/8/layout/cycle3"/>
    <dgm:cxn modelId="{9CE39BEE-49C0-4215-8283-0B2BC5C4776D}" srcId="{21647993-2C0B-4E88-A87D-FE8B1B154970}" destId="{27A24415-28EE-4E02-95BF-ABF0D2DB3755}" srcOrd="5" destOrd="0" parTransId="{E03807AA-8D0F-48AC-961B-CBD1CF790C6B}" sibTransId="{B83F5CEF-4072-4704-9276-FC63AD619E7D}"/>
    <dgm:cxn modelId="{629816C9-24D3-4E16-856C-7D44CBAF9149}" type="presOf" srcId="{21647993-2C0B-4E88-A87D-FE8B1B154970}" destId="{477ACDEA-9A82-497E-A5B2-10A71515F7C0}" srcOrd="0" destOrd="0" presId="urn:microsoft.com/office/officeart/2005/8/layout/cycle3"/>
    <dgm:cxn modelId="{42EFFC68-085B-4F6E-96B5-A19584CA5FA7}" srcId="{21647993-2C0B-4E88-A87D-FE8B1B154970}" destId="{639A3EDC-E2BC-441D-87B1-E76559220269}" srcOrd="3" destOrd="0" parTransId="{1A71D8FF-0077-42FD-8D29-AFD5B7BB14A3}" sibTransId="{00264892-3536-4457-BB05-0BF8E22E9342}"/>
    <dgm:cxn modelId="{827BC3C0-7E7D-442D-B211-65AC08BC2636}" srcId="{21647993-2C0B-4E88-A87D-FE8B1B154970}" destId="{B0FE6ACB-C798-4478-80DA-807040652BAD}" srcOrd="2" destOrd="0" parTransId="{C802AABB-940E-4203-B7B6-97DCB9BFAF65}" sibTransId="{5F4DB8DF-033C-4A6D-91B0-63C99F037CAF}"/>
    <dgm:cxn modelId="{8933E4DB-8030-40F9-80D8-4F4E6A2D1D74}" type="presOf" srcId="{3793A002-E9D3-4C05-AEF1-6DA4724C1E1F}" destId="{899B5E03-AC25-4FA6-9F6D-E48DCD13932B}" srcOrd="0" destOrd="0" presId="urn:microsoft.com/office/officeart/2005/8/layout/cycle3"/>
    <dgm:cxn modelId="{A0D6F709-164C-46BE-A924-BC1BE59F7F2D}" srcId="{21647993-2C0B-4E88-A87D-FE8B1B154970}" destId="{3793A002-E9D3-4C05-AEF1-6DA4724C1E1F}" srcOrd="4" destOrd="0" parTransId="{81A39E5E-6F4E-46B2-825C-0CC5B809DB9E}" sibTransId="{2EB67982-6522-4A11-A174-703A1242F5C3}"/>
    <dgm:cxn modelId="{C1B69EB5-DFB0-4CF3-A715-9DD8E04C95FF}" type="presOf" srcId="{8DDAACAB-65B6-4652-8DA0-91ED579C0F03}" destId="{7E046917-C1C6-4005-B231-83CFC5DE61D1}" srcOrd="0" destOrd="0" presId="urn:microsoft.com/office/officeart/2005/8/layout/cycle3"/>
    <dgm:cxn modelId="{EC65D233-8A51-4CC4-8CB1-62ECAFCB5DD6}" type="presOf" srcId="{27A24415-28EE-4E02-95BF-ABF0D2DB3755}" destId="{613A5008-07CB-4942-A1C5-1E451FE9A1A1}" srcOrd="0" destOrd="0" presId="urn:microsoft.com/office/officeart/2005/8/layout/cycle3"/>
    <dgm:cxn modelId="{143619A3-C27E-497B-9ED9-EA988D6D0081}" type="presOf" srcId="{639A3EDC-E2BC-441D-87B1-E76559220269}" destId="{70C4833B-A444-44FE-B46E-8DABC48DE589}" srcOrd="0" destOrd="0" presId="urn:microsoft.com/office/officeart/2005/8/layout/cycle3"/>
    <dgm:cxn modelId="{DDC79514-687A-4DB8-ACD7-1A28D57B4E9C}" type="presOf" srcId="{F2E64F1C-3649-416B-BAE0-F9E0D25EA1B9}" destId="{DB0408E7-B1EA-4B13-88B9-8C7F2D6EC4F3}" srcOrd="0" destOrd="0" presId="urn:microsoft.com/office/officeart/2005/8/layout/cycle3"/>
    <dgm:cxn modelId="{650AFE17-5622-495D-AE71-73CB0D03D496}" type="presParOf" srcId="{477ACDEA-9A82-497E-A5B2-10A71515F7C0}" destId="{B638EEBE-873A-47D0-AAC4-97251A6FF951}" srcOrd="0" destOrd="0" presId="urn:microsoft.com/office/officeart/2005/8/layout/cycle3"/>
    <dgm:cxn modelId="{2E013CAB-9D95-492C-8640-F59C683E4048}" type="presParOf" srcId="{B638EEBE-873A-47D0-AAC4-97251A6FF951}" destId="{DB0408E7-B1EA-4B13-88B9-8C7F2D6EC4F3}" srcOrd="0" destOrd="0" presId="urn:microsoft.com/office/officeart/2005/8/layout/cycle3"/>
    <dgm:cxn modelId="{9184C36F-870A-4796-B17C-EA6705846F73}" type="presParOf" srcId="{B638EEBE-873A-47D0-AAC4-97251A6FF951}" destId="{7E046917-C1C6-4005-B231-83CFC5DE61D1}" srcOrd="1" destOrd="0" presId="urn:microsoft.com/office/officeart/2005/8/layout/cycle3"/>
    <dgm:cxn modelId="{FD82FE4A-5A15-40AB-8F7A-2C85EA206A4B}" type="presParOf" srcId="{B638EEBE-873A-47D0-AAC4-97251A6FF951}" destId="{F8D5E7EA-4167-44B4-928A-E33C2DAFA2AF}" srcOrd="2" destOrd="0" presId="urn:microsoft.com/office/officeart/2005/8/layout/cycle3"/>
    <dgm:cxn modelId="{2F2FCED5-3C6D-4FF5-956D-478C92051EAA}" type="presParOf" srcId="{B638EEBE-873A-47D0-AAC4-97251A6FF951}" destId="{9FE61370-6D59-4787-B8D6-C5E698FC3E48}" srcOrd="3" destOrd="0" presId="urn:microsoft.com/office/officeart/2005/8/layout/cycle3"/>
    <dgm:cxn modelId="{8E0D4A3A-8FEF-45C5-8C4A-EE679C308F37}" type="presParOf" srcId="{B638EEBE-873A-47D0-AAC4-97251A6FF951}" destId="{70C4833B-A444-44FE-B46E-8DABC48DE589}" srcOrd="4" destOrd="0" presId="urn:microsoft.com/office/officeart/2005/8/layout/cycle3"/>
    <dgm:cxn modelId="{66614B49-D69F-40E1-A90F-EFD7F5E4E649}" type="presParOf" srcId="{B638EEBE-873A-47D0-AAC4-97251A6FF951}" destId="{899B5E03-AC25-4FA6-9F6D-E48DCD13932B}" srcOrd="5" destOrd="0" presId="urn:microsoft.com/office/officeart/2005/8/layout/cycle3"/>
    <dgm:cxn modelId="{B1DB3A40-51FD-43EE-B6DA-EDF92A720D7C}" type="presParOf" srcId="{B638EEBE-873A-47D0-AAC4-97251A6FF951}" destId="{613A5008-07CB-4942-A1C5-1E451FE9A1A1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97ADCF8-7A11-4C32-B3B9-C0CC29BC31AB}" type="doc">
      <dgm:prSet loTypeId="urn:microsoft.com/office/officeart/2005/8/layout/venn3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D0BCE4F7-9C2B-4EFC-83B5-642D88D8B018}">
      <dgm:prSet custT="1"/>
      <dgm:spPr/>
      <dgm:t>
        <a:bodyPr/>
        <a:lstStyle/>
        <a:p>
          <a:pPr rtl="0"/>
          <a:r>
            <a:rPr lang="es-MX" sz="1800" b="1" dirty="0" smtClean="0"/>
            <a:t>Los instrumentos de evaluación más utilizados en la Planeación Estratégica son:</a:t>
          </a:r>
          <a:endParaRPr lang="es-MX" sz="1800" b="1" dirty="0"/>
        </a:p>
      </dgm:t>
    </dgm:pt>
    <dgm:pt modelId="{28D45218-7B6C-4937-9A52-D7FD0D9E30BF}" type="parTrans" cxnId="{49B8562E-4FEF-4EC0-9A31-14DEC61B1461}">
      <dgm:prSet/>
      <dgm:spPr/>
      <dgm:t>
        <a:bodyPr/>
        <a:lstStyle/>
        <a:p>
          <a:endParaRPr lang="es-MX"/>
        </a:p>
      </dgm:t>
    </dgm:pt>
    <dgm:pt modelId="{0F79EFF7-5B9B-4086-883A-0B95DB291603}" type="sibTrans" cxnId="{49B8562E-4FEF-4EC0-9A31-14DEC61B1461}">
      <dgm:prSet/>
      <dgm:spPr/>
      <dgm:t>
        <a:bodyPr/>
        <a:lstStyle/>
        <a:p>
          <a:endParaRPr lang="es-MX"/>
        </a:p>
      </dgm:t>
    </dgm:pt>
    <dgm:pt modelId="{E136ABE9-F199-4736-9FA5-8E993DC9052E}">
      <dgm:prSet custT="1"/>
      <dgm:spPr/>
      <dgm:t>
        <a:bodyPr/>
        <a:lstStyle/>
        <a:p>
          <a:pPr rtl="0"/>
          <a:r>
            <a:rPr lang="es-MX" sz="1800" dirty="0" smtClean="0"/>
            <a:t>      </a:t>
          </a:r>
          <a:r>
            <a:rPr lang="es-MX" sz="1600" b="1" dirty="0" smtClean="0"/>
            <a:t>• Sistema de   indicadores para evaluar el progreso de los programas y proyectos estratégicos</a:t>
          </a:r>
          <a:r>
            <a:rPr lang="es-MX" sz="1800" dirty="0" smtClean="0"/>
            <a:t>.</a:t>
          </a:r>
          <a:endParaRPr lang="es-MX" sz="1800" dirty="0"/>
        </a:p>
      </dgm:t>
    </dgm:pt>
    <dgm:pt modelId="{0CCFC06C-0CBB-48C7-B255-B69E3D81CF8F}" type="parTrans" cxnId="{273A32F4-6DFC-4F3C-BB18-919A02156BEA}">
      <dgm:prSet/>
      <dgm:spPr/>
      <dgm:t>
        <a:bodyPr/>
        <a:lstStyle/>
        <a:p>
          <a:endParaRPr lang="es-MX"/>
        </a:p>
      </dgm:t>
    </dgm:pt>
    <dgm:pt modelId="{EA31AFB1-1E85-4264-8305-38393D5643A8}" type="sibTrans" cxnId="{273A32F4-6DFC-4F3C-BB18-919A02156BEA}">
      <dgm:prSet/>
      <dgm:spPr/>
      <dgm:t>
        <a:bodyPr/>
        <a:lstStyle/>
        <a:p>
          <a:endParaRPr lang="es-MX"/>
        </a:p>
      </dgm:t>
    </dgm:pt>
    <dgm:pt modelId="{76E29001-E9BE-4111-87D6-A155757F41BC}">
      <dgm:prSet custT="1"/>
      <dgm:spPr/>
      <dgm:t>
        <a:bodyPr/>
        <a:lstStyle/>
        <a:p>
          <a:pPr rtl="0"/>
          <a:r>
            <a:rPr lang="es-MX" sz="1600" b="1" dirty="0" smtClean="0"/>
            <a:t>• Sistema de indicadores para evaluar el grado de impacto de la puesta en marcha de las actuaciones del Plan Estratégico sobre el desarrollo socioeconómico de la ciudad</a:t>
          </a:r>
          <a:r>
            <a:rPr lang="es-MX" sz="1400" b="1" dirty="0" smtClean="0"/>
            <a:t>.</a:t>
          </a:r>
          <a:endParaRPr lang="es-MX" sz="1400" b="1" dirty="0"/>
        </a:p>
      </dgm:t>
    </dgm:pt>
    <dgm:pt modelId="{CF13DD60-5AB1-44C2-BF44-24EC9B10B381}" type="parTrans" cxnId="{C333FC05-7948-448C-BD58-BB57BA05B338}">
      <dgm:prSet/>
      <dgm:spPr/>
      <dgm:t>
        <a:bodyPr/>
        <a:lstStyle/>
        <a:p>
          <a:endParaRPr lang="es-MX"/>
        </a:p>
      </dgm:t>
    </dgm:pt>
    <dgm:pt modelId="{925EFEC8-0334-4580-AD68-6A482A2B247D}" type="sibTrans" cxnId="{C333FC05-7948-448C-BD58-BB57BA05B338}">
      <dgm:prSet/>
      <dgm:spPr/>
      <dgm:t>
        <a:bodyPr/>
        <a:lstStyle/>
        <a:p>
          <a:endParaRPr lang="es-MX"/>
        </a:p>
      </dgm:t>
    </dgm:pt>
    <dgm:pt modelId="{A5C202F6-D577-4D96-9B8F-43EFB9A507A9}" type="pres">
      <dgm:prSet presAssocID="{F97ADCF8-7A11-4C32-B3B9-C0CC29BC31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E0A7635-9642-4556-89D3-BEFEB22F6C03}" type="pres">
      <dgm:prSet presAssocID="{D0BCE4F7-9C2B-4EFC-83B5-642D88D8B018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3803D2-0C87-4AF6-870F-3818FDB52642}" type="pres">
      <dgm:prSet presAssocID="{0F79EFF7-5B9B-4086-883A-0B95DB291603}" presName="space" presStyleCnt="0"/>
      <dgm:spPr/>
    </dgm:pt>
    <dgm:pt modelId="{0A1B058A-F15A-46EC-807B-31A53787F76D}" type="pres">
      <dgm:prSet presAssocID="{E136ABE9-F199-4736-9FA5-8E993DC9052E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648594-C2AA-44D1-8184-78F5FDB8A93F}" type="pres">
      <dgm:prSet presAssocID="{EA31AFB1-1E85-4264-8305-38393D5643A8}" presName="space" presStyleCnt="0"/>
      <dgm:spPr/>
    </dgm:pt>
    <dgm:pt modelId="{173DCF14-F08C-4BA8-B66D-5B0C730FAB3C}" type="pres">
      <dgm:prSet presAssocID="{76E29001-E9BE-4111-87D6-A155757F41BC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333FC05-7948-448C-BD58-BB57BA05B338}" srcId="{F97ADCF8-7A11-4C32-B3B9-C0CC29BC31AB}" destId="{76E29001-E9BE-4111-87D6-A155757F41BC}" srcOrd="2" destOrd="0" parTransId="{CF13DD60-5AB1-44C2-BF44-24EC9B10B381}" sibTransId="{925EFEC8-0334-4580-AD68-6A482A2B247D}"/>
    <dgm:cxn modelId="{1F0592E3-BDFF-4401-8C5E-CACB43343AFA}" type="presOf" srcId="{F97ADCF8-7A11-4C32-B3B9-C0CC29BC31AB}" destId="{A5C202F6-D577-4D96-9B8F-43EFB9A507A9}" srcOrd="0" destOrd="0" presId="urn:microsoft.com/office/officeart/2005/8/layout/venn3"/>
    <dgm:cxn modelId="{4B5869C9-46B4-4AE2-8D43-D08842A32CBC}" type="presOf" srcId="{D0BCE4F7-9C2B-4EFC-83B5-642D88D8B018}" destId="{7E0A7635-9642-4556-89D3-BEFEB22F6C03}" srcOrd="0" destOrd="0" presId="urn:microsoft.com/office/officeart/2005/8/layout/venn3"/>
    <dgm:cxn modelId="{273A32F4-6DFC-4F3C-BB18-919A02156BEA}" srcId="{F97ADCF8-7A11-4C32-B3B9-C0CC29BC31AB}" destId="{E136ABE9-F199-4736-9FA5-8E993DC9052E}" srcOrd="1" destOrd="0" parTransId="{0CCFC06C-0CBB-48C7-B255-B69E3D81CF8F}" sibTransId="{EA31AFB1-1E85-4264-8305-38393D5643A8}"/>
    <dgm:cxn modelId="{49B8562E-4FEF-4EC0-9A31-14DEC61B1461}" srcId="{F97ADCF8-7A11-4C32-B3B9-C0CC29BC31AB}" destId="{D0BCE4F7-9C2B-4EFC-83B5-642D88D8B018}" srcOrd="0" destOrd="0" parTransId="{28D45218-7B6C-4937-9A52-D7FD0D9E30BF}" sibTransId="{0F79EFF7-5B9B-4086-883A-0B95DB291603}"/>
    <dgm:cxn modelId="{1A93479B-7546-4236-B306-D2594A7467FB}" type="presOf" srcId="{76E29001-E9BE-4111-87D6-A155757F41BC}" destId="{173DCF14-F08C-4BA8-B66D-5B0C730FAB3C}" srcOrd="0" destOrd="0" presId="urn:microsoft.com/office/officeart/2005/8/layout/venn3"/>
    <dgm:cxn modelId="{EE857596-9375-4A7A-A83A-57AF2EA99E0E}" type="presOf" srcId="{E136ABE9-F199-4736-9FA5-8E993DC9052E}" destId="{0A1B058A-F15A-46EC-807B-31A53787F76D}" srcOrd="0" destOrd="0" presId="urn:microsoft.com/office/officeart/2005/8/layout/venn3"/>
    <dgm:cxn modelId="{DC62041B-6904-4BDA-8F19-706ADBBF74E9}" type="presParOf" srcId="{A5C202F6-D577-4D96-9B8F-43EFB9A507A9}" destId="{7E0A7635-9642-4556-89D3-BEFEB22F6C03}" srcOrd="0" destOrd="0" presId="urn:microsoft.com/office/officeart/2005/8/layout/venn3"/>
    <dgm:cxn modelId="{4981B141-1218-4F6B-BB19-65C5EDB6AC51}" type="presParOf" srcId="{A5C202F6-D577-4D96-9B8F-43EFB9A507A9}" destId="{C73803D2-0C87-4AF6-870F-3818FDB52642}" srcOrd="1" destOrd="0" presId="urn:microsoft.com/office/officeart/2005/8/layout/venn3"/>
    <dgm:cxn modelId="{AEC94455-DCF2-48CA-8068-310F052CD708}" type="presParOf" srcId="{A5C202F6-D577-4D96-9B8F-43EFB9A507A9}" destId="{0A1B058A-F15A-46EC-807B-31A53787F76D}" srcOrd="2" destOrd="0" presId="urn:microsoft.com/office/officeart/2005/8/layout/venn3"/>
    <dgm:cxn modelId="{1BCDB9AA-F93A-4CD2-82DA-4CACCEEB32F6}" type="presParOf" srcId="{A5C202F6-D577-4D96-9B8F-43EFB9A507A9}" destId="{C2648594-C2AA-44D1-8184-78F5FDB8A93F}" srcOrd="3" destOrd="0" presId="urn:microsoft.com/office/officeart/2005/8/layout/venn3"/>
    <dgm:cxn modelId="{E1FC5153-D921-4374-B24E-A461A94A7A7A}" type="presParOf" srcId="{A5C202F6-D577-4D96-9B8F-43EFB9A507A9}" destId="{173DCF14-F08C-4BA8-B66D-5B0C730FAB3C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66E0C6-00AA-4FC8-8017-8CCFD5309D22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s-MX"/>
        </a:p>
      </dgm:t>
    </dgm:pt>
    <dgm:pt modelId="{BE8D2D62-B135-401F-A7DD-78237F6D678C}">
      <dgm:prSet/>
      <dgm:spPr/>
      <dgm:t>
        <a:bodyPr/>
        <a:lstStyle/>
        <a:p>
          <a:pPr rtl="0"/>
          <a:r>
            <a:rPr lang="es-MX" dirty="0" smtClean="0"/>
            <a:t>Características de las escuelas</a:t>
          </a:r>
          <a:endParaRPr lang="es-MX" dirty="0"/>
        </a:p>
      </dgm:t>
    </dgm:pt>
    <dgm:pt modelId="{426B4B80-941A-4868-867A-DE4624A75FFB}" type="parTrans" cxnId="{73DB885F-787E-4229-9164-20D2D690FDB5}">
      <dgm:prSet/>
      <dgm:spPr/>
      <dgm:t>
        <a:bodyPr/>
        <a:lstStyle/>
        <a:p>
          <a:endParaRPr lang="es-MX"/>
        </a:p>
      </dgm:t>
    </dgm:pt>
    <dgm:pt modelId="{045B98FB-405B-4457-8250-DDA4AB71047E}" type="sibTrans" cxnId="{73DB885F-787E-4229-9164-20D2D690FDB5}">
      <dgm:prSet/>
      <dgm:spPr/>
      <dgm:t>
        <a:bodyPr/>
        <a:lstStyle/>
        <a:p>
          <a:endParaRPr lang="es-MX"/>
        </a:p>
      </dgm:t>
    </dgm:pt>
    <dgm:pt modelId="{306B03E3-B679-43AC-8859-6C0E6A9F57B7}" type="pres">
      <dgm:prSet presAssocID="{5166E0C6-00AA-4FC8-8017-8CCFD5309D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5EFC3E8-E07C-4A64-9831-EC0E48B8F312}" type="pres">
      <dgm:prSet presAssocID="{BE8D2D62-B135-401F-A7DD-78237F6D678C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3DB885F-787E-4229-9164-20D2D690FDB5}" srcId="{5166E0C6-00AA-4FC8-8017-8CCFD5309D22}" destId="{BE8D2D62-B135-401F-A7DD-78237F6D678C}" srcOrd="0" destOrd="0" parTransId="{426B4B80-941A-4868-867A-DE4624A75FFB}" sibTransId="{045B98FB-405B-4457-8250-DDA4AB71047E}"/>
    <dgm:cxn modelId="{46750FB1-7233-4993-8EA4-630ADF8CF76C}" type="presOf" srcId="{5166E0C6-00AA-4FC8-8017-8CCFD5309D22}" destId="{306B03E3-B679-43AC-8859-6C0E6A9F57B7}" srcOrd="0" destOrd="0" presId="urn:microsoft.com/office/officeart/2005/8/layout/process1"/>
    <dgm:cxn modelId="{58606E37-2278-40D4-A192-5A8668B32282}" type="presOf" srcId="{BE8D2D62-B135-401F-A7DD-78237F6D678C}" destId="{85EFC3E8-E07C-4A64-9831-EC0E48B8F312}" srcOrd="0" destOrd="0" presId="urn:microsoft.com/office/officeart/2005/8/layout/process1"/>
    <dgm:cxn modelId="{6BFB359D-2CFC-491D-8857-9647C7F4274E}" type="presParOf" srcId="{306B03E3-B679-43AC-8859-6C0E6A9F57B7}" destId="{85EFC3E8-E07C-4A64-9831-EC0E48B8F312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9D3517A6-CDFC-4C12-916B-E2E9C05E63B6}" type="doc">
      <dgm:prSet loTypeId="urn:microsoft.com/office/officeart/2005/8/layout/hProcess1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D06A201-1CBE-40A4-9C30-E2589928E67C}">
      <dgm:prSet/>
      <dgm:spPr/>
      <dgm:t>
        <a:bodyPr/>
        <a:lstStyle/>
        <a:p>
          <a:pPr rtl="0"/>
          <a:r>
            <a:rPr lang="es-MX" b="1" smtClean="0"/>
            <a:t>Planeación para el “mejoramiento de la calidad de vida”.</a:t>
          </a:r>
          <a:endParaRPr lang="es-MX"/>
        </a:p>
      </dgm:t>
    </dgm:pt>
    <dgm:pt modelId="{EC69DF7F-E35E-4B48-A25C-9159B16B7AC6}" type="parTrans" cxnId="{76D707E4-A41D-4934-8483-5EAEA30CC3A4}">
      <dgm:prSet/>
      <dgm:spPr/>
      <dgm:t>
        <a:bodyPr/>
        <a:lstStyle/>
        <a:p>
          <a:endParaRPr lang="es-MX"/>
        </a:p>
      </dgm:t>
    </dgm:pt>
    <dgm:pt modelId="{17131D19-BBBD-4DDD-972A-B03C70AEEB88}" type="sibTrans" cxnId="{76D707E4-A41D-4934-8483-5EAEA30CC3A4}">
      <dgm:prSet/>
      <dgm:spPr/>
      <dgm:t>
        <a:bodyPr/>
        <a:lstStyle/>
        <a:p>
          <a:endParaRPr lang="es-MX"/>
        </a:p>
      </dgm:t>
    </dgm:pt>
    <dgm:pt modelId="{D9017803-3BF8-4413-B4C8-5AB2FAA80E7A}">
      <dgm:prSet/>
      <dgm:spPr/>
      <dgm:t>
        <a:bodyPr/>
        <a:lstStyle/>
        <a:p>
          <a:pPr rtl="0"/>
          <a:r>
            <a:rPr lang="es-MX" smtClean="0"/>
            <a:t>Pretende resaltar el aspecto humano como finalidad y punto de partida de la planeación regional. </a:t>
          </a:r>
          <a:endParaRPr lang="es-MX"/>
        </a:p>
      </dgm:t>
    </dgm:pt>
    <dgm:pt modelId="{DD7D8927-AEDC-435E-BF52-DF9A3A4C08A0}" type="parTrans" cxnId="{2686602E-A37A-43E4-99B3-F09AD00C1A2F}">
      <dgm:prSet/>
      <dgm:spPr/>
      <dgm:t>
        <a:bodyPr/>
        <a:lstStyle/>
        <a:p>
          <a:endParaRPr lang="es-MX"/>
        </a:p>
      </dgm:t>
    </dgm:pt>
    <dgm:pt modelId="{CAD877DC-4CAC-4230-8850-983CD4920AC0}" type="sibTrans" cxnId="{2686602E-A37A-43E4-99B3-F09AD00C1A2F}">
      <dgm:prSet/>
      <dgm:spPr/>
      <dgm:t>
        <a:bodyPr/>
        <a:lstStyle/>
        <a:p>
          <a:endParaRPr lang="es-MX"/>
        </a:p>
      </dgm:t>
    </dgm:pt>
    <dgm:pt modelId="{856C4BCE-75BD-47AF-8032-0A3CD81CB997}">
      <dgm:prSet/>
      <dgm:spPr/>
      <dgm:t>
        <a:bodyPr/>
        <a:lstStyle/>
        <a:p>
          <a:pPr rtl="0"/>
          <a:r>
            <a:rPr lang="es-MX" smtClean="0"/>
            <a:t>En ella se observan los siguientes pasos: </a:t>
          </a:r>
          <a:endParaRPr lang="es-MX"/>
        </a:p>
      </dgm:t>
    </dgm:pt>
    <dgm:pt modelId="{191FD813-8C73-4414-8EC0-D207521547C9}" type="parTrans" cxnId="{5A72009F-E7B4-4E05-8CF7-1AE1A0293F00}">
      <dgm:prSet/>
      <dgm:spPr/>
      <dgm:t>
        <a:bodyPr/>
        <a:lstStyle/>
        <a:p>
          <a:endParaRPr lang="es-MX"/>
        </a:p>
      </dgm:t>
    </dgm:pt>
    <dgm:pt modelId="{CDB1A5CD-2B2E-46CC-B955-1AFBB3D2F789}" type="sibTrans" cxnId="{5A72009F-E7B4-4E05-8CF7-1AE1A0293F00}">
      <dgm:prSet/>
      <dgm:spPr/>
      <dgm:t>
        <a:bodyPr/>
        <a:lstStyle/>
        <a:p>
          <a:endParaRPr lang="es-MX"/>
        </a:p>
      </dgm:t>
    </dgm:pt>
    <dgm:pt modelId="{CE3DC8CC-6A9D-4A23-8B62-242A69FC5935}">
      <dgm:prSet/>
      <dgm:spPr/>
      <dgm:t>
        <a:bodyPr/>
        <a:lstStyle/>
        <a:p>
          <a:pPr rtl="0"/>
          <a:r>
            <a:rPr lang="es-MX" dirty="0" smtClean="0"/>
            <a:t>1. El análisis y diagnóstico de una situación dada y la traducción a objetivos claros y precisos de lo que se quiera alcanzar. </a:t>
          </a:r>
          <a:endParaRPr lang="es-MX" dirty="0"/>
        </a:p>
      </dgm:t>
    </dgm:pt>
    <dgm:pt modelId="{B22182C5-1CE4-49D1-AD38-C73428A4161F}" type="parTrans" cxnId="{52603860-D6D2-4073-8B73-73A8C9FAFF73}">
      <dgm:prSet/>
      <dgm:spPr/>
      <dgm:t>
        <a:bodyPr/>
        <a:lstStyle/>
        <a:p>
          <a:endParaRPr lang="es-MX"/>
        </a:p>
      </dgm:t>
    </dgm:pt>
    <dgm:pt modelId="{6EDE367E-480C-49AE-A829-C64779405FED}" type="sibTrans" cxnId="{52603860-D6D2-4073-8B73-73A8C9FAFF73}">
      <dgm:prSet/>
      <dgm:spPr/>
      <dgm:t>
        <a:bodyPr/>
        <a:lstStyle/>
        <a:p>
          <a:endParaRPr lang="es-MX"/>
        </a:p>
      </dgm:t>
    </dgm:pt>
    <dgm:pt modelId="{69575696-060A-40CE-B9A7-DD80DFCA2D1D}">
      <dgm:prSet/>
      <dgm:spPr/>
      <dgm:t>
        <a:bodyPr/>
        <a:lstStyle/>
        <a:p>
          <a:pPr rtl="0"/>
          <a:r>
            <a:rPr lang="es-MX" dirty="0" smtClean="0"/>
            <a:t>2.. El desglose ordenado de los objetivos se expresan en metas, las cuales se deben jerarquizar, estableciendo la interrelación que existe entre ellos. </a:t>
          </a:r>
          <a:endParaRPr lang="es-MX" dirty="0"/>
        </a:p>
      </dgm:t>
    </dgm:pt>
    <dgm:pt modelId="{2EA97A6B-A057-4D6F-A3A7-0884E7E54ED7}" type="parTrans" cxnId="{C9A50659-AD2C-4E5C-890E-DF6B4D760928}">
      <dgm:prSet/>
      <dgm:spPr/>
      <dgm:t>
        <a:bodyPr/>
        <a:lstStyle/>
        <a:p>
          <a:endParaRPr lang="es-MX"/>
        </a:p>
      </dgm:t>
    </dgm:pt>
    <dgm:pt modelId="{E4924320-A801-45E3-8F0E-62A51C2774BE}" type="sibTrans" cxnId="{C9A50659-AD2C-4E5C-890E-DF6B4D760928}">
      <dgm:prSet/>
      <dgm:spPr/>
      <dgm:t>
        <a:bodyPr/>
        <a:lstStyle/>
        <a:p>
          <a:endParaRPr lang="es-MX"/>
        </a:p>
      </dgm:t>
    </dgm:pt>
    <dgm:pt modelId="{99931AFF-8B9D-4C63-99FB-8EA5B74EDEDE}">
      <dgm:prSet/>
      <dgm:spPr/>
      <dgm:t>
        <a:bodyPr/>
        <a:lstStyle/>
        <a:p>
          <a:pPr rtl="0"/>
          <a:r>
            <a:rPr lang="es-MX" dirty="0" smtClean="0"/>
            <a:t>3. Al mismo tiempo se deberá cuantificar los recursos disponibles, además de observar la forma de distribución en el tiempo y espacio de las actividades.</a:t>
          </a:r>
          <a:endParaRPr lang="es-MX" dirty="0"/>
        </a:p>
      </dgm:t>
    </dgm:pt>
    <dgm:pt modelId="{73DA6989-6B86-43B0-A2EA-867A326AD50B}" type="parTrans" cxnId="{77A08E08-3A8D-4CF6-B42E-CB5724B798CD}">
      <dgm:prSet/>
      <dgm:spPr/>
      <dgm:t>
        <a:bodyPr/>
        <a:lstStyle/>
        <a:p>
          <a:endParaRPr lang="es-MX"/>
        </a:p>
      </dgm:t>
    </dgm:pt>
    <dgm:pt modelId="{0C5AD0F3-8428-401D-95F6-E1861E55CDD4}" type="sibTrans" cxnId="{77A08E08-3A8D-4CF6-B42E-CB5724B798CD}">
      <dgm:prSet/>
      <dgm:spPr/>
      <dgm:t>
        <a:bodyPr/>
        <a:lstStyle/>
        <a:p>
          <a:endParaRPr lang="es-MX"/>
        </a:p>
      </dgm:t>
    </dgm:pt>
    <dgm:pt modelId="{85E4C54F-00A7-4330-B218-0D3EAEB986D1}" type="pres">
      <dgm:prSet presAssocID="{9D3517A6-CDFC-4C12-916B-E2E9C05E63B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330B655-35E5-45BE-AC02-71EBCE58228B}" type="pres">
      <dgm:prSet presAssocID="{9D3517A6-CDFC-4C12-916B-E2E9C05E63B6}" presName="arrow" presStyleLbl="bgShp" presStyleIdx="0" presStyleCnt="1"/>
      <dgm:spPr/>
    </dgm:pt>
    <dgm:pt modelId="{12CBB09B-6039-4044-9188-23D0A15753C1}" type="pres">
      <dgm:prSet presAssocID="{9D3517A6-CDFC-4C12-916B-E2E9C05E63B6}" presName="points" presStyleCnt="0"/>
      <dgm:spPr/>
    </dgm:pt>
    <dgm:pt modelId="{E1639282-F0CC-4571-AC64-D786F9BFD2E4}" type="pres">
      <dgm:prSet presAssocID="{9D06A201-1CBE-40A4-9C30-E2589928E67C}" presName="compositeA" presStyleCnt="0"/>
      <dgm:spPr/>
    </dgm:pt>
    <dgm:pt modelId="{58294673-5627-4FBB-8566-10E61FB490B8}" type="pres">
      <dgm:prSet presAssocID="{9D06A201-1CBE-40A4-9C30-E2589928E67C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0BE94C-C9FC-49EA-A46D-C5BA43476984}" type="pres">
      <dgm:prSet presAssocID="{9D06A201-1CBE-40A4-9C30-E2589928E67C}" presName="circleA" presStyleLbl="node1" presStyleIdx="0" presStyleCnt="6"/>
      <dgm:spPr/>
    </dgm:pt>
    <dgm:pt modelId="{227600BB-E060-4528-8365-9A08F65764C4}" type="pres">
      <dgm:prSet presAssocID="{9D06A201-1CBE-40A4-9C30-E2589928E67C}" presName="spaceA" presStyleCnt="0"/>
      <dgm:spPr/>
    </dgm:pt>
    <dgm:pt modelId="{E365E0D0-4532-428A-AF6F-BDA229851E78}" type="pres">
      <dgm:prSet presAssocID="{17131D19-BBBD-4DDD-972A-B03C70AEEB88}" presName="space" presStyleCnt="0"/>
      <dgm:spPr/>
    </dgm:pt>
    <dgm:pt modelId="{64FA43F0-5413-4BFA-84CF-4475F7F1C30C}" type="pres">
      <dgm:prSet presAssocID="{D9017803-3BF8-4413-B4C8-5AB2FAA80E7A}" presName="compositeB" presStyleCnt="0"/>
      <dgm:spPr/>
    </dgm:pt>
    <dgm:pt modelId="{A81187C1-D36F-4D0F-9E75-E125EFB4377D}" type="pres">
      <dgm:prSet presAssocID="{D9017803-3BF8-4413-B4C8-5AB2FAA80E7A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D1D679-F825-4249-8A66-E81EA51BF6D3}" type="pres">
      <dgm:prSet presAssocID="{D9017803-3BF8-4413-B4C8-5AB2FAA80E7A}" presName="circleB" presStyleLbl="node1" presStyleIdx="1" presStyleCnt="6"/>
      <dgm:spPr/>
    </dgm:pt>
    <dgm:pt modelId="{C42FAD63-DC1C-4CB3-A247-10ACE0C14F2A}" type="pres">
      <dgm:prSet presAssocID="{D9017803-3BF8-4413-B4C8-5AB2FAA80E7A}" presName="spaceB" presStyleCnt="0"/>
      <dgm:spPr/>
    </dgm:pt>
    <dgm:pt modelId="{1A5D7042-4448-4445-BD14-A34FD0C63E60}" type="pres">
      <dgm:prSet presAssocID="{CAD877DC-4CAC-4230-8850-983CD4920AC0}" presName="space" presStyleCnt="0"/>
      <dgm:spPr/>
    </dgm:pt>
    <dgm:pt modelId="{95B1CBD7-1720-49E5-A7EA-678D43859820}" type="pres">
      <dgm:prSet presAssocID="{856C4BCE-75BD-47AF-8032-0A3CD81CB997}" presName="compositeA" presStyleCnt="0"/>
      <dgm:spPr/>
    </dgm:pt>
    <dgm:pt modelId="{115A889F-649D-4A21-9F76-DBA4F6C52947}" type="pres">
      <dgm:prSet presAssocID="{856C4BCE-75BD-47AF-8032-0A3CD81CB997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9AD4C4-82AA-4209-9CDD-D50F4D8EF683}" type="pres">
      <dgm:prSet presAssocID="{856C4BCE-75BD-47AF-8032-0A3CD81CB997}" presName="circleA" presStyleLbl="node1" presStyleIdx="2" presStyleCnt="6"/>
      <dgm:spPr/>
    </dgm:pt>
    <dgm:pt modelId="{9CB018E8-D58C-4729-80D4-22349E045864}" type="pres">
      <dgm:prSet presAssocID="{856C4BCE-75BD-47AF-8032-0A3CD81CB997}" presName="spaceA" presStyleCnt="0"/>
      <dgm:spPr/>
    </dgm:pt>
    <dgm:pt modelId="{F292F191-E902-445E-9DED-07195A04CBDC}" type="pres">
      <dgm:prSet presAssocID="{CDB1A5CD-2B2E-46CC-B955-1AFBB3D2F789}" presName="space" presStyleCnt="0"/>
      <dgm:spPr/>
    </dgm:pt>
    <dgm:pt modelId="{DAC42220-BC42-42F9-8BA8-E2188776DC09}" type="pres">
      <dgm:prSet presAssocID="{CE3DC8CC-6A9D-4A23-8B62-242A69FC5935}" presName="compositeB" presStyleCnt="0"/>
      <dgm:spPr/>
    </dgm:pt>
    <dgm:pt modelId="{7C00863C-AA7D-4D94-8524-016DE130B8CA}" type="pres">
      <dgm:prSet presAssocID="{CE3DC8CC-6A9D-4A23-8B62-242A69FC5935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44AC91-7F88-4052-A4A4-A6853E2C3A43}" type="pres">
      <dgm:prSet presAssocID="{CE3DC8CC-6A9D-4A23-8B62-242A69FC5935}" presName="circleB" presStyleLbl="node1" presStyleIdx="3" presStyleCnt="6"/>
      <dgm:spPr/>
    </dgm:pt>
    <dgm:pt modelId="{D0D72C90-F73D-46AB-B0B9-C8CCA47DAD53}" type="pres">
      <dgm:prSet presAssocID="{CE3DC8CC-6A9D-4A23-8B62-242A69FC5935}" presName="spaceB" presStyleCnt="0"/>
      <dgm:spPr/>
    </dgm:pt>
    <dgm:pt modelId="{B9550E33-1771-4AA8-8063-9B8C6C7DF589}" type="pres">
      <dgm:prSet presAssocID="{6EDE367E-480C-49AE-A829-C64779405FED}" presName="space" presStyleCnt="0"/>
      <dgm:spPr/>
    </dgm:pt>
    <dgm:pt modelId="{DABF846B-4066-4EBB-B4FA-3BE03F811BBD}" type="pres">
      <dgm:prSet presAssocID="{69575696-060A-40CE-B9A7-DD80DFCA2D1D}" presName="compositeA" presStyleCnt="0"/>
      <dgm:spPr/>
    </dgm:pt>
    <dgm:pt modelId="{B9713DE8-A945-4EF6-8238-EA99E7EF2987}" type="pres">
      <dgm:prSet presAssocID="{69575696-060A-40CE-B9A7-DD80DFCA2D1D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201115-B01E-4D56-91D8-E8C1B73871F3}" type="pres">
      <dgm:prSet presAssocID="{69575696-060A-40CE-B9A7-DD80DFCA2D1D}" presName="circleA" presStyleLbl="node1" presStyleIdx="4" presStyleCnt="6"/>
      <dgm:spPr/>
    </dgm:pt>
    <dgm:pt modelId="{5855C776-CEC1-4526-8122-68F63F19B22C}" type="pres">
      <dgm:prSet presAssocID="{69575696-060A-40CE-B9A7-DD80DFCA2D1D}" presName="spaceA" presStyleCnt="0"/>
      <dgm:spPr/>
    </dgm:pt>
    <dgm:pt modelId="{FFBB27F0-0B3B-48DA-BCB3-7FCC3B8E3CC0}" type="pres">
      <dgm:prSet presAssocID="{E4924320-A801-45E3-8F0E-62A51C2774BE}" presName="space" presStyleCnt="0"/>
      <dgm:spPr/>
    </dgm:pt>
    <dgm:pt modelId="{C1AA35BB-C794-4822-A54F-2A1B1F460B62}" type="pres">
      <dgm:prSet presAssocID="{99931AFF-8B9D-4C63-99FB-8EA5B74EDEDE}" presName="compositeB" presStyleCnt="0"/>
      <dgm:spPr/>
    </dgm:pt>
    <dgm:pt modelId="{26130194-4525-4FEC-82CA-1D4646D676F1}" type="pres">
      <dgm:prSet presAssocID="{99931AFF-8B9D-4C63-99FB-8EA5B74EDEDE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479666-F575-49CB-B9C7-9C04858D74DE}" type="pres">
      <dgm:prSet presAssocID="{99931AFF-8B9D-4C63-99FB-8EA5B74EDEDE}" presName="circleB" presStyleLbl="node1" presStyleIdx="5" presStyleCnt="6"/>
      <dgm:spPr/>
    </dgm:pt>
    <dgm:pt modelId="{450C272C-C9AF-4B51-B2D2-3364ADEB3EC4}" type="pres">
      <dgm:prSet presAssocID="{99931AFF-8B9D-4C63-99FB-8EA5B74EDEDE}" presName="spaceB" presStyleCnt="0"/>
      <dgm:spPr/>
    </dgm:pt>
  </dgm:ptLst>
  <dgm:cxnLst>
    <dgm:cxn modelId="{2686602E-A37A-43E4-99B3-F09AD00C1A2F}" srcId="{9D3517A6-CDFC-4C12-916B-E2E9C05E63B6}" destId="{D9017803-3BF8-4413-B4C8-5AB2FAA80E7A}" srcOrd="1" destOrd="0" parTransId="{DD7D8927-AEDC-435E-BF52-DF9A3A4C08A0}" sibTransId="{CAD877DC-4CAC-4230-8850-983CD4920AC0}"/>
    <dgm:cxn modelId="{76D707E4-A41D-4934-8483-5EAEA30CC3A4}" srcId="{9D3517A6-CDFC-4C12-916B-E2E9C05E63B6}" destId="{9D06A201-1CBE-40A4-9C30-E2589928E67C}" srcOrd="0" destOrd="0" parTransId="{EC69DF7F-E35E-4B48-A25C-9159B16B7AC6}" sibTransId="{17131D19-BBBD-4DDD-972A-B03C70AEEB88}"/>
    <dgm:cxn modelId="{3A86F118-41D6-4F25-B3D3-694EA48C8068}" type="presOf" srcId="{99931AFF-8B9D-4C63-99FB-8EA5B74EDEDE}" destId="{26130194-4525-4FEC-82CA-1D4646D676F1}" srcOrd="0" destOrd="0" presId="urn:microsoft.com/office/officeart/2005/8/layout/hProcess11"/>
    <dgm:cxn modelId="{C0125E6B-E636-4A02-A329-66E9669A3F00}" type="presOf" srcId="{D9017803-3BF8-4413-B4C8-5AB2FAA80E7A}" destId="{A81187C1-D36F-4D0F-9E75-E125EFB4377D}" srcOrd="0" destOrd="0" presId="urn:microsoft.com/office/officeart/2005/8/layout/hProcess11"/>
    <dgm:cxn modelId="{F6C3B4E0-ACBF-4EE0-B50F-F29538367F22}" type="presOf" srcId="{CE3DC8CC-6A9D-4A23-8B62-242A69FC5935}" destId="{7C00863C-AA7D-4D94-8524-016DE130B8CA}" srcOrd="0" destOrd="0" presId="urn:microsoft.com/office/officeart/2005/8/layout/hProcess11"/>
    <dgm:cxn modelId="{52603860-D6D2-4073-8B73-73A8C9FAFF73}" srcId="{9D3517A6-CDFC-4C12-916B-E2E9C05E63B6}" destId="{CE3DC8CC-6A9D-4A23-8B62-242A69FC5935}" srcOrd="3" destOrd="0" parTransId="{B22182C5-1CE4-49D1-AD38-C73428A4161F}" sibTransId="{6EDE367E-480C-49AE-A829-C64779405FED}"/>
    <dgm:cxn modelId="{77A08E08-3A8D-4CF6-B42E-CB5724B798CD}" srcId="{9D3517A6-CDFC-4C12-916B-E2E9C05E63B6}" destId="{99931AFF-8B9D-4C63-99FB-8EA5B74EDEDE}" srcOrd="5" destOrd="0" parTransId="{73DA6989-6B86-43B0-A2EA-867A326AD50B}" sibTransId="{0C5AD0F3-8428-401D-95F6-E1861E55CDD4}"/>
    <dgm:cxn modelId="{40BCDB03-247B-4DCA-A809-A98248E0D705}" type="presOf" srcId="{69575696-060A-40CE-B9A7-DD80DFCA2D1D}" destId="{B9713DE8-A945-4EF6-8238-EA99E7EF2987}" srcOrd="0" destOrd="0" presId="urn:microsoft.com/office/officeart/2005/8/layout/hProcess11"/>
    <dgm:cxn modelId="{5A72009F-E7B4-4E05-8CF7-1AE1A0293F00}" srcId="{9D3517A6-CDFC-4C12-916B-E2E9C05E63B6}" destId="{856C4BCE-75BD-47AF-8032-0A3CD81CB997}" srcOrd="2" destOrd="0" parTransId="{191FD813-8C73-4414-8EC0-D207521547C9}" sibTransId="{CDB1A5CD-2B2E-46CC-B955-1AFBB3D2F789}"/>
    <dgm:cxn modelId="{32FDC745-6103-48E8-9301-2B3B7E5F7F58}" type="presOf" srcId="{9D06A201-1CBE-40A4-9C30-E2589928E67C}" destId="{58294673-5627-4FBB-8566-10E61FB490B8}" srcOrd="0" destOrd="0" presId="urn:microsoft.com/office/officeart/2005/8/layout/hProcess11"/>
    <dgm:cxn modelId="{C9A50659-AD2C-4E5C-890E-DF6B4D760928}" srcId="{9D3517A6-CDFC-4C12-916B-E2E9C05E63B6}" destId="{69575696-060A-40CE-B9A7-DD80DFCA2D1D}" srcOrd="4" destOrd="0" parTransId="{2EA97A6B-A057-4D6F-A3A7-0884E7E54ED7}" sibTransId="{E4924320-A801-45E3-8F0E-62A51C2774BE}"/>
    <dgm:cxn modelId="{8F73C701-DBE4-4237-A9B1-5A6C4CB0EAF7}" type="presOf" srcId="{9D3517A6-CDFC-4C12-916B-E2E9C05E63B6}" destId="{85E4C54F-00A7-4330-B218-0D3EAEB986D1}" srcOrd="0" destOrd="0" presId="urn:microsoft.com/office/officeart/2005/8/layout/hProcess11"/>
    <dgm:cxn modelId="{5C60EDB4-8683-47E6-A059-8990FA85A20F}" type="presOf" srcId="{856C4BCE-75BD-47AF-8032-0A3CD81CB997}" destId="{115A889F-649D-4A21-9F76-DBA4F6C52947}" srcOrd="0" destOrd="0" presId="urn:microsoft.com/office/officeart/2005/8/layout/hProcess11"/>
    <dgm:cxn modelId="{9978F06F-81BE-43F5-87B1-B7DAFF5957AB}" type="presParOf" srcId="{85E4C54F-00A7-4330-B218-0D3EAEB986D1}" destId="{B330B655-35E5-45BE-AC02-71EBCE58228B}" srcOrd="0" destOrd="0" presId="urn:microsoft.com/office/officeart/2005/8/layout/hProcess11"/>
    <dgm:cxn modelId="{72B89E98-52D6-4E5B-A3D3-BE3B7AA63070}" type="presParOf" srcId="{85E4C54F-00A7-4330-B218-0D3EAEB986D1}" destId="{12CBB09B-6039-4044-9188-23D0A15753C1}" srcOrd="1" destOrd="0" presId="urn:microsoft.com/office/officeart/2005/8/layout/hProcess11"/>
    <dgm:cxn modelId="{1F5EBC1B-82D4-4DF5-834B-E58F104CF67C}" type="presParOf" srcId="{12CBB09B-6039-4044-9188-23D0A15753C1}" destId="{E1639282-F0CC-4571-AC64-D786F9BFD2E4}" srcOrd="0" destOrd="0" presId="urn:microsoft.com/office/officeart/2005/8/layout/hProcess11"/>
    <dgm:cxn modelId="{6E631376-15D7-4BE8-9979-DAFC9F786C00}" type="presParOf" srcId="{E1639282-F0CC-4571-AC64-D786F9BFD2E4}" destId="{58294673-5627-4FBB-8566-10E61FB490B8}" srcOrd="0" destOrd="0" presId="urn:microsoft.com/office/officeart/2005/8/layout/hProcess11"/>
    <dgm:cxn modelId="{869BD97A-8785-4AE9-9861-141BFEB869D3}" type="presParOf" srcId="{E1639282-F0CC-4571-AC64-D786F9BFD2E4}" destId="{160BE94C-C9FC-49EA-A46D-C5BA43476984}" srcOrd="1" destOrd="0" presId="urn:microsoft.com/office/officeart/2005/8/layout/hProcess11"/>
    <dgm:cxn modelId="{A3BDC0F1-1289-427C-99C5-1C5C659E43DC}" type="presParOf" srcId="{E1639282-F0CC-4571-AC64-D786F9BFD2E4}" destId="{227600BB-E060-4528-8365-9A08F65764C4}" srcOrd="2" destOrd="0" presId="urn:microsoft.com/office/officeart/2005/8/layout/hProcess11"/>
    <dgm:cxn modelId="{271E3921-2C24-48B9-BB9B-9313DF5E0F2D}" type="presParOf" srcId="{12CBB09B-6039-4044-9188-23D0A15753C1}" destId="{E365E0D0-4532-428A-AF6F-BDA229851E78}" srcOrd="1" destOrd="0" presId="urn:microsoft.com/office/officeart/2005/8/layout/hProcess11"/>
    <dgm:cxn modelId="{98FC7D9C-670B-45AE-A8D2-5D874A230A69}" type="presParOf" srcId="{12CBB09B-6039-4044-9188-23D0A15753C1}" destId="{64FA43F0-5413-4BFA-84CF-4475F7F1C30C}" srcOrd="2" destOrd="0" presId="urn:microsoft.com/office/officeart/2005/8/layout/hProcess11"/>
    <dgm:cxn modelId="{13F76F1C-05E7-48E3-BE58-B0013E91F963}" type="presParOf" srcId="{64FA43F0-5413-4BFA-84CF-4475F7F1C30C}" destId="{A81187C1-D36F-4D0F-9E75-E125EFB4377D}" srcOrd="0" destOrd="0" presId="urn:microsoft.com/office/officeart/2005/8/layout/hProcess11"/>
    <dgm:cxn modelId="{2322C276-7311-4F6C-98D5-E5795E0226B2}" type="presParOf" srcId="{64FA43F0-5413-4BFA-84CF-4475F7F1C30C}" destId="{5FD1D679-F825-4249-8A66-E81EA51BF6D3}" srcOrd="1" destOrd="0" presId="urn:microsoft.com/office/officeart/2005/8/layout/hProcess11"/>
    <dgm:cxn modelId="{FBEE7D18-4DE9-48BF-B5C5-5E4417663E81}" type="presParOf" srcId="{64FA43F0-5413-4BFA-84CF-4475F7F1C30C}" destId="{C42FAD63-DC1C-4CB3-A247-10ACE0C14F2A}" srcOrd="2" destOrd="0" presId="urn:microsoft.com/office/officeart/2005/8/layout/hProcess11"/>
    <dgm:cxn modelId="{A6ECE85E-3D65-427F-912D-E5F3B8391012}" type="presParOf" srcId="{12CBB09B-6039-4044-9188-23D0A15753C1}" destId="{1A5D7042-4448-4445-BD14-A34FD0C63E60}" srcOrd="3" destOrd="0" presId="urn:microsoft.com/office/officeart/2005/8/layout/hProcess11"/>
    <dgm:cxn modelId="{D0954442-B0AA-4AA8-BC10-8424E33D37DC}" type="presParOf" srcId="{12CBB09B-6039-4044-9188-23D0A15753C1}" destId="{95B1CBD7-1720-49E5-A7EA-678D43859820}" srcOrd="4" destOrd="0" presId="urn:microsoft.com/office/officeart/2005/8/layout/hProcess11"/>
    <dgm:cxn modelId="{9C8E120D-EF80-479B-B54A-D8E841551089}" type="presParOf" srcId="{95B1CBD7-1720-49E5-A7EA-678D43859820}" destId="{115A889F-649D-4A21-9F76-DBA4F6C52947}" srcOrd="0" destOrd="0" presId="urn:microsoft.com/office/officeart/2005/8/layout/hProcess11"/>
    <dgm:cxn modelId="{F6F68E5D-4D81-49E8-99A4-C536755FC5DC}" type="presParOf" srcId="{95B1CBD7-1720-49E5-A7EA-678D43859820}" destId="{D99AD4C4-82AA-4209-9CDD-D50F4D8EF683}" srcOrd="1" destOrd="0" presId="urn:microsoft.com/office/officeart/2005/8/layout/hProcess11"/>
    <dgm:cxn modelId="{4DF35029-066B-4A24-854D-25979AA9E2E1}" type="presParOf" srcId="{95B1CBD7-1720-49E5-A7EA-678D43859820}" destId="{9CB018E8-D58C-4729-80D4-22349E045864}" srcOrd="2" destOrd="0" presId="urn:microsoft.com/office/officeart/2005/8/layout/hProcess11"/>
    <dgm:cxn modelId="{B60D3BC5-B83E-4B53-8683-9E107673A0C4}" type="presParOf" srcId="{12CBB09B-6039-4044-9188-23D0A15753C1}" destId="{F292F191-E902-445E-9DED-07195A04CBDC}" srcOrd="5" destOrd="0" presId="urn:microsoft.com/office/officeart/2005/8/layout/hProcess11"/>
    <dgm:cxn modelId="{F0B33591-31A6-472F-91BE-11C5A5A7DEBB}" type="presParOf" srcId="{12CBB09B-6039-4044-9188-23D0A15753C1}" destId="{DAC42220-BC42-42F9-8BA8-E2188776DC09}" srcOrd="6" destOrd="0" presId="urn:microsoft.com/office/officeart/2005/8/layout/hProcess11"/>
    <dgm:cxn modelId="{34B9F2DE-2760-43C1-AEDF-D8A2B47E6194}" type="presParOf" srcId="{DAC42220-BC42-42F9-8BA8-E2188776DC09}" destId="{7C00863C-AA7D-4D94-8524-016DE130B8CA}" srcOrd="0" destOrd="0" presId="urn:microsoft.com/office/officeart/2005/8/layout/hProcess11"/>
    <dgm:cxn modelId="{BA19E5E4-4130-4554-98B1-763488E9E8AF}" type="presParOf" srcId="{DAC42220-BC42-42F9-8BA8-E2188776DC09}" destId="{8244AC91-7F88-4052-A4A4-A6853E2C3A43}" srcOrd="1" destOrd="0" presId="urn:microsoft.com/office/officeart/2005/8/layout/hProcess11"/>
    <dgm:cxn modelId="{A1E04077-5085-403D-825D-9210948D2BE9}" type="presParOf" srcId="{DAC42220-BC42-42F9-8BA8-E2188776DC09}" destId="{D0D72C90-F73D-46AB-B0B9-C8CCA47DAD53}" srcOrd="2" destOrd="0" presId="urn:microsoft.com/office/officeart/2005/8/layout/hProcess11"/>
    <dgm:cxn modelId="{CF2AAC4D-9519-4AC7-9BC3-248539A202E6}" type="presParOf" srcId="{12CBB09B-6039-4044-9188-23D0A15753C1}" destId="{B9550E33-1771-4AA8-8063-9B8C6C7DF589}" srcOrd="7" destOrd="0" presId="urn:microsoft.com/office/officeart/2005/8/layout/hProcess11"/>
    <dgm:cxn modelId="{5B5347D4-8525-4934-87C9-DE91ADE3DE9B}" type="presParOf" srcId="{12CBB09B-6039-4044-9188-23D0A15753C1}" destId="{DABF846B-4066-4EBB-B4FA-3BE03F811BBD}" srcOrd="8" destOrd="0" presId="urn:microsoft.com/office/officeart/2005/8/layout/hProcess11"/>
    <dgm:cxn modelId="{610C0F21-858D-433A-B795-723617A52D9C}" type="presParOf" srcId="{DABF846B-4066-4EBB-B4FA-3BE03F811BBD}" destId="{B9713DE8-A945-4EF6-8238-EA99E7EF2987}" srcOrd="0" destOrd="0" presId="urn:microsoft.com/office/officeart/2005/8/layout/hProcess11"/>
    <dgm:cxn modelId="{A8D35DD2-51F7-4035-A1ED-C4844A4ADB73}" type="presParOf" srcId="{DABF846B-4066-4EBB-B4FA-3BE03F811BBD}" destId="{D3201115-B01E-4D56-91D8-E8C1B73871F3}" srcOrd="1" destOrd="0" presId="urn:microsoft.com/office/officeart/2005/8/layout/hProcess11"/>
    <dgm:cxn modelId="{C5C128AA-0832-4E88-90EC-79E5ADAB9094}" type="presParOf" srcId="{DABF846B-4066-4EBB-B4FA-3BE03F811BBD}" destId="{5855C776-CEC1-4526-8122-68F63F19B22C}" srcOrd="2" destOrd="0" presId="urn:microsoft.com/office/officeart/2005/8/layout/hProcess11"/>
    <dgm:cxn modelId="{BBCBBD86-4430-4CC7-81C2-5F424FC2D312}" type="presParOf" srcId="{12CBB09B-6039-4044-9188-23D0A15753C1}" destId="{FFBB27F0-0B3B-48DA-BCB3-7FCC3B8E3CC0}" srcOrd="9" destOrd="0" presId="urn:microsoft.com/office/officeart/2005/8/layout/hProcess11"/>
    <dgm:cxn modelId="{C22D7033-21C0-45FF-9058-47102FDC29DF}" type="presParOf" srcId="{12CBB09B-6039-4044-9188-23D0A15753C1}" destId="{C1AA35BB-C794-4822-A54F-2A1B1F460B62}" srcOrd="10" destOrd="0" presId="urn:microsoft.com/office/officeart/2005/8/layout/hProcess11"/>
    <dgm:cxn modelId="{CDE084A7-F84E-4D79-8211-2AACD7EC0D54}" type="presParOf" srcId="{C1AA35BB-C794-4822-A54F-2A1B1F460B62}" destId="{26130194-4525-4FEC-82CA-1D4646D676F1}" srcOrd="0" destOrd="0" presId="urn:microsoft.com/office/officeart/2005/8/layout/hProcess11"/>
    <dgm:cxn modelId="{A04E1097-CA1A-4758-97FD-5595CD1A7F6E}" type="presParOf" srcId="{C1AA35BB-C794-4822-A54F-2A1B1F460B62}" destId="{8B479666-F575-49CB-B9C7-9C04858D74DE}" srcOrd="1" destOrd="0" presId="urn:microsoft.com/office/officeart/2005/8/layout/hProcess11"/>
    <dgm:cxn modelId="{C1C4A1A1-4B4B-4931-A239-49E84F4EA6D6}" type="presParOf" srcId="{C1AA35BB-C794-4822-A54F-2A1B1F460B62}" destId="{450C272C-C9AF-4B51-B2D2-3364ADEB3EC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EC47DAE7-C94B-40CF-93F7-5B0D91FB99A6}" type="doc">
      <dgm:prSet loTypeId="urn:microsoft.com/office/officeart/2005/8/layout/orgChart1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ADB747C-44BC-4A88-8F1C-1BC07B6A8021}">
      <dgm:prSet custT="1"/>
      <dgm:spPr/>
      <dgm:t>
        <a:bodyPr/>
        <a:lstStyle/>
        <a:p>
          <a:pPr rtl="0"/>
          <a:r>
            <a:rPr lang="es-MX" sz="2400" b="1" dirty="0" smtClean="0"/>
            <a:t>Planeación Táctica.</a:t>
          </a:r>
          <a:endParaRPr lang="es-MX" sz="2400" dirty="0"/>
        </a:p>
      </dgm:t>
    </dgm:pt>
    <dgm:pt modelId="{106B544D-D38E-433F-ACC2-AF57BA336B2F}" type="parTrans" cxnId="{925B432D-A3C9-48D4-A169-DD8F4A11C5FB}">
      <dgm:prSet/>
      <dgm:spPr/>
      <dgm:t>
        <a:bodyPr/>
        <a:lstStyle/>
        <a:p>
          <a:endParaRPr lang="es-MX"/>
        </a:p>
      </dgm:t>
    </dgm:pt>
    <dgm:pt modelId="{BF8088B0-8933-4A48-9775-CF1FC144EC65}" type="sibTrans" cxnId="{925B432D-A3C9-48D4-A169-DD8F4A11C5FB}">
      <dgm:prSet/>
      <dgm:spPr/>
      <dgm:t>
        <a:bodyPr/>
        <a:lstStyle/>
        <a:p>
          <a:endParaRPr lang="es-MX"/>
        </a:p>
      </dgm:t>
    </dgm:pt>
    <dgm:pt modelId="{72850C73-045B-4645-8351-1D78AE56C190}">
      <dgm:prSet/>
      <dgm:spPr/>
      <dgm:t>
        <a:bodyPr/>
        <a:lstStyle/>
        <a:p>
          <a:pPr rtl="0"/>
          <a:r>
            <a:rPr lang="es-MX" dirty="0" smtClean="0"/>
            <a:t>Parte de los lineamientos sugeridos por la planeación estratégica</a:t>
          </a:r>
          <a:endParaRPr lang="es-MX" dirty="0"/>
        </a:p>
      </dgm:t>
    </dgm:pt>
    <dgm:pt modelId="{0ED481B5-1985-4B53-AEAD-999F1F19A5A3}" type="parTrans" cxnId="{B03C8DCA-8BBB-43DF-AC5D-C793DA9708A7}">
      <dgm:prSet/>
      <dgm:spPr/>
      <dgm:t>
        <a:bodyPr/>
        <a:lstStyle/>
        <a:p>
          <a:endParaRPr lang="es-MX"/>
        </a:p>
      </dgm:t>
    </dgm:pt>
    <dgm:pt modelId="{805E5930-4ACC-4402-9830-843B807E3CF0}" type="sibTrans" cxnId="{B03C8DCA-8BBB-43DF-AC5D-C793DA9708A7}">
      <dgm:prSet/>
      <dgm:spPr/>
      <dgm:t>
        <a:bodyPr/>
        <a:lstStyle/>
        <a:p>
          <a:endParaRPr lang="es-MX"/>
        </a:p>
      </dgm:t>
    </dgm:pt>
    <dgm:pt modelId="{1C3A81B1-4EAB-4124-9143-DB30EE7870AF}">
      <dgm:prSet/>
      <dgm:spPr/>
      <dgm:t>
        <a:bodyPr/>
        <a:lstStyle/>
        <a:p>
          <a:r>
            <a:rPr lang="es-MX" dirty="0" smtClean="0"/>
            <a:t>Se refiere a las cuestiones concernientes a cada una de las principales áreas de actividad de las empresas y</a:t>
          </a:r>
          <a:endParaRPr lang="es-MX" dirty="0"/>
        </a:p>
      </dgm:t>
    </dgm:pt>
    <dgm:pt modelId="{55D3BFD6-9180-40A1-88BC-ABA83FC0EC34}" type="parTrans" cxnId="{63464E53-F06C-412C-9DDC-A12B41CA39CC}">
      <dgm:prSet/>
      <dgm:spPr/>
      <dgm:t>
        <a:bodyPr/>
        <a:lstStyle/>
        <a:p>
          <a:endParaRPr lang="es-MX"/>
        </a:p>
      </dgm:t>
    </dgm:pt>
    <dgm:pt modelId="{9ACC35A6-545D-4E48-8128-49E007D3DDE0}" type="sibTrans" cxnId="{63464E53-F06C-412C-9DDC-A12B41CA39CC}">
      <dgm:prSet/>
      <dgm:spPr/>
      <dgm:t>
        <a:bodyPr/>
        <a:lstStyle/>
        <a:p>
          <a:endParaRPr lang="es-MX"/>
        </a:p>
      </dgm:t>
    </dgm:pt>
    <dgm:pt modelId="{F6DB6816-1146-4534-8825-0E34554E2CC3}">
      <dgm:prSet/>
      <dgm:spPr/>
      <dgm:t>
        <a:bodyPr/>
        <a:lstStyle/>
        <a:p>
          <a:pPr rtl="0"/>
          <a:r>
            <a:rPr lang="es-MX" dirty="0" smtClean="0"/>
            <a:t>Al empleo más efectivo de los recursos que se han aplicado para el logro de los objetivos específicos</a:t>
          </a:r>
          <a:endParaRPr lang="es-MX" dirty="0"/>
        </a:p>
      </dgm:t>
    </dgm:pt>
    <dgm:pt modelId="{3827D34D-F7A3-43FA-BBFD-5CA005A8B718}" type="parTrans" cxnId="{65306A16-FC4E-4986-B73A-579167DAE9F8}">
      <dgm:prSet/>
      <dgm:spPr/>
      <dgm:t>
        <a:bodyPr/>
        <a:lstStyle/>
        <a:p>
          <a:endParaRPr lang="es-MX"/>
        </a:p>
      </dgm:t>
    </dgm:pt>
    <dgm:pt modelId="{47095EF5-7907-4C21-8503-1A168032AACC}" type="sibTrans" cxnId="{65306A16-FC4E-4986-B73A-579167DAE9F8}">
      <dgm:prSet/>
      <dgm:spPr/>
      <dgm:t>
        <a:bodyPr/>
        <a:lstStyle/>
        <a:p>
          <a:endParaRPr lang="es-MX"/>
        </a:p>
      </dgm:t>
    </dgm:pt>
    <dgm:pt modelId="{FCC34617-BA62-4C7C-80B6-1823FB5CB398}" type="pres">
      <dgm:prSet presAssocID="{EC47DAE7-C94B-40CF-93F7-5B0D91FB99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438E433-C611-431A-BF90-9D8983FC4256}" type="pres">
      <dgm:prSet presAssocID="{AADB747C-44BC-4A88-8F1C-1BC07B6A8021}" presName="hierRoot1" presStyleCnt="0">
        <dgm:presLayoutVars>
          <dgm:hierBranch val="init"/>
        </dgm:presLayoutVars>
      </dgm:prSet>
      <dgm:spPr/>
    </dgm:pt>
    <dgm:pt modelId="{F1A8B5BE-7D2F-4ED7-8E2C-7704E35FC1B4}" type="pres">
      <dgm:prSet presAssocID="{AADB747C-44BC-4A88-8F1C-1BC07B6A8021}" presName="rootComposite1" presStyleCnt="0"/>
      <dgm:spPr/>
    </dgm:pt>
    <dgm:pt modelId="{51024B14-8B4A-4DD6-9E04-8F26E61F2094}" type="pres">
      <dgm:prSet presAssocID="{AADB747C-44BC-4A88-8F1C-1BC07B6A802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BE21958-3148-44C5-BA6A-C545922DAB1E}" type="pres">
      <dgm:prSet presAssocID="{AADB747C-44BC-4A88-8F1C-1BC07B6A8021}" presName="rootConnector1" presStyleLbl="node1" presStyleIdx="0" presStyleCnt="0"/>
      <dgm:spPr/>
      <dgm:t>
        <a:bodyPr/>
        <a:lstStyle/>
        <a:p>
          <a:endParaRPr lang="es-MX"/>
        </a:p>
      </dgm:t>
    </dgm:pt>
    <dgm:pt modelId="{5E73F5FE-01DE-4E37-A867-A4612555259F}" type="pres">
      <dgm:prSet presAssocID="{AADB747C-44BC-4A88-8F1C-1BC07B6A8021}" presName="hierChild2" presStyleCnt="0"/>
      <dgm:spPr/>
    </dgm:pt>
    <dgm:pt modelId="{56A2DB4B-B4E0-4EFE-9DED-4DB696163BA2}" type="pres">
      <dgm:prSet presAssocID="{0ED481B5-1985-4B53-AEAD-999F1F19A5A3}" presName="Name37" presStyleLbl="parChTrans1D2" presStyleIdx="0" presStyleCnt="3"/>
      <dgm:spPr/>
      <dgm:t>
        <a:bodyPr/>
        <a:lstStyle/>
        <a:p>
          <a:endParaRPr lang="es-MX"/>
        </a:p>
      </dgm:t>
    </dgm:pt>
    <dgm:pt modelId="{36F0404A-755D-45A1-99C2-04D042EAF0C5}" type="pres">
      <dgm:prSet presAssocID="{72850C73-045B-4645-8351-1D78AE56C190}" presName="hierRoot2" presStyleCnt="0">
        <dgm:presLayoutVars>
          <dgm:hierBranch val="init"/>
        </dgm:presLayoutVars>
      </dgm:prSet>
      <dgm:spPr/>
    </dgm:pt>
    <dgm:pt modelId="{BA960DE2-0893-450D-9174-431CC5572CBE}" type="pres">
      <dgm:prSet presAssocID="{72850C73-045B-4645-8351-1D78AE56C190}" presName="rootComposite" presStyleCnt="0"/>
      <dgm:spPr/>
    </dgm:pt>
    <dgm:pt modelId="{1841174E-8257-4928-855E-1A84BF23121C}" type="pres">
      <dgm:prSet presAssocID="{72850C73-045B-4645-8351-1D78AE56C19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3037F0B-8740-4D2D-9E5A-4CE19A882C6B}" type="pres">
      <dgm:prSet presAssocID="{72850C73-045B-4645-8351-1D78AE56C190}" presName="rootConnector" presStyleLbl="node2" presStyleIdx="0" presStyleCnt="3"/>
      <dgm:spPr/>
      <dgm:t>
        <a:bodyPr/>
        <a:lstStyle/>
        <a:p>
          <a:endParaRPr lang="es-MX"/>
        </a:p>
      </dgm:t>
    </dgm:pt>
    <dgm:pt modelId="{5F89F7C1-3D89-4A55-A40A-8F3A13E59803}" type="pres">
      <dgm:prSet presAssocID="{72850C73-045B-4645-8351-1D78AE56C190}" presName="hierChild4" presStyleCnt="0"/>
      <dgm:spPr/>
    </dgm:pt>
    <dgm:pt modelId="{71341E4A-5BF8-4FAC-BBC9-EB6A80AED579}" type="pres">
      <dgm:prSet presAssocID="{72850C73-045B-4645-8351-1D78AE56C190}" presName="hierChild5" presStyleCnt="0"/>
      <dgm:spPr/>
    </dgm:pt>
    <dgm:pt modelId="{6B0EBC5F-C133-4524-82EC-142D183894B5}" type="pres">
      <dgm:prSet presAssocID="{55D3BFD6-9180-40A1-88BC-ABA83FC0EC34}" presName="Name37" presStyleLbl="parChTrans1D2" presStyleIdx="1" presStyleCnt="3"/>
      <dgm:spPr/>
      <dgm:t>
        <a:bodyPr/>
        <a:lstStyle/>
        <a:p>
          <a:endParaRPr lang="es-MX"/>
        </a:p>
      </dgm:t>
    </dgm:pt>
    <dgm:pt modelId="{3074C32B-9A0D-4BBA-94CE-A9705AF7633D}" type="pres">
      <dgm:prSet presAssocID="{1C3A81B1-4EAB-4124-9143-DB30EE7870AF}" presName="hierRoot2" presStyleCnt="0">
        <dgm:presLayoutVars>
          <dgm:hierBranch val="init"/>
        </dgm:presLayoutVars>
      </dgm:prSet>
      <dgm:spPr/>
    </dgm:pt>
    <dgm:pt modelId="{164FBF54-880D-446B-8436-30A0AC33F5E5}" type="pres">
      <dgm:prSet presAssocID="{1C3A81B1-4EAB-4124-9143-DB30EE7870AF}" presName="rootComposite" presStyleCnt="0"/>
      <dgm:spPr/>
    </dgm:pt>
    <dgm:pt modelId="{B796B7FC-644D-444E-A324-3B5264138C00}" type="pres">
      <dgm:prSet presAssocID="{1C3A81B1-4EAB-4124-9143-DB30EE7870AF}" presName="rootText" presStyleLbl="node2" presStyleIdx="1" presStyleCnt="3" custLinFactNeighborY="116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67302F1-B3D9-412C-90BE-6A3FBB1D0267}" type="pres">
      <dgm:prSet presAssocID="{1C3A81B1-4EAB-4124-9143-DB30EE7870AF}" presName="rootConnector" presStyleLbl="node2" presStyleIdx="1" presStyleCnt="3"/>
      <dgm:spPr/>
      <dgm:t>
        <a:bodyPr/>
        <a:lstStyle/>
        <a:p>
          <a:endParaRPr lang="es-MX"/>
        </a:p>
      </dgm:t>
    </dgm:pt>
    <dgm:pt modelId="{274064FD-A1C7-4D31-A79F-F19DF695C422}" type="pres">
      <dgm:prSet presAssocID="{1C3A81B1-4EAB-4124-9143-DB30EE7870AF}" presName="hierChild4" presStyleCnt="0"/>
      <dgm:spPr/>
    </dgm:pt>
    <dgm:pt modelId="{42C5C72F-FDBC-49AC-8EBF-CE0023346165}" type="pres">
      <dgm:prSet presAssocID="{1C3A81B1-4EAB-4124-9143-DB30EE7870AF}" presName="hierChild5" presStyleCnt="0"/>
      <dgm:spPr/>
    </dgm:pt>
    <dgm:pt modelId="{CE43F312-2FA7-4279-8D13-B7BB66C18519}" type="pres">
      <dgm:prSet presAssocID="{3827D34D-F7A3-43FA-BBFD-5CA005A8B718}" presName="Name37" presStyleLbl="parChTrans1D2" presStyleIdx="2" presStyleCnt="3"/>
      <dgm:spPr/>
      <dgm:t>
        <a:bodyPr/>
        <a:lstStyle/>
        <a:p>
          <a:endParaRPr lang="es-MX"/>
        </a:p>
      </dgm:t>
    </dgm:pt>
    <dgm:pt modelId="{1E5A6046-95CE-44C4-8607-EA281A983931}" type="pres">
      <dgm:prSet presAssocID="{F6DB6816-1146-4534-8825-0E34554E2CC3}" presName="hierRoot2" presStyleCnt="0">
        <dgm:presLayoutVars>
          <dgm:hierBranch val="init"/>
        </dgm:presLayoutVars>
      </dgm:prSet>
      <dgm:spPr/>
    </dgm:pt>
    <dgm:pt modelId="{CAE87BA3-DD35-4D88-8A1D-D43D6AF567F0}" type="pres">
      <dgm:prSet presAssocID="{F6DB6816-1146-4534-8825-0E34554E2CC3}" presName="rootComposite" presStyleCnt="0"/>
      <dgm:spPr/>
    </dgm:pt>
    <dgm:pt modelId="{754F1CF0-74F2-4BAA-A354-76220B81AE25}" type="pres">
      <dgm:prSet presAssocID="{F6DB6816-1146-4534-8825-0E34554E2CC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CADE1E7-CE69-4D5B-9343-D04C80DB5BD3}" type="pres">
      <dgm:prSet presAssocID="{F6DB6816-1146-4534-8825-0E34554E2CC3}" presName="rootConnector" presStyleLbl="node2" presStyleIdx="2" presStyleCnt="3"/>
      <dgm:spPr/>
      <dgm:t>
        <a:bodyPr/>
        <a:lstStyle/>
        <a:p>
          <a:endParaRPr lang="es-MX"/>
        </a:p>
      </dgm:t>
    </dgm:pt>
    <dgm:pt modelId="{98B16A13-D853-446B-9181-A02A14D6C2B1}" type="pres">
      <dgm:prSet presAssocID="{F6DB6816-1146-4534-8825-0E34554E2CC3}" presName="hierChild4" presStyleCnt="0"/>
      <dgm:spPr/>
    </dgm:pt>
    <dgm:pt modelId="{264A56A8-0213-44C3-9D2A-023628DF862C}" type="pres">
      <dgm:prSet presAssocID="{F6DB6816-1146-4534-8825-0E34554E2CC3}" presName="hierChild5" presStyleCnt="0"/>
      <dgm:spPr/>
    </dgm:pt>
    <dgm:pt modelId="{55449EB3-5F42-4AEB-BD4C-14685AC89709}" type="pres">
      <dgm:prSet presAssocID="{AADB747C-44BC-4A88-8F1C-1BC07B6A8021}" presName="hierChild3" presStyleCnt="0"/>
      <dgm:spPr/>
    </dgm:pt>
  </dgm:ptLst>
  <dgm:cxnLst>
    <dgm:cxn modelId="{C1BB1B4C-99D2-4FD3-80E7-7B9B3C1F7267}" type="presOf" srcId="{1C3A81B1-4EAB-4124-9143-DB30EE7870AF}" destId="{B67302F1-B3D9-412C-90BE-6A3FBB1D0267}" srcOrd="1" destOrd="0" presId="urn:microsoft.com/office/officeart/2005/8/layout/orgChart1"/>
    <dgm:cxn modelId="{C5B4FC74-DBE0-491D-8817-A01FEDBD5445}" type="presOf" srcId="{55D3BFD6-9180-40A1-88BC-ABA83FC0EC34}" destId="{6B0EBC5F-C133-4524-82EC-142D183894B5}" srcOrd="0" destOrd="0" presId="urn:microsoft.com/office/officeart/2005/8/layout/orgChart1"/>
    <dgm:cxn modelId="{23E6E427-E05E-4675-BF70-1E88E1BAF3C2}" type="presOf" srcId="{72850C73-045B-4645-8351-1D78AE56C190}" destId="{63037F0B-8740-4D2D-9E5A-4CE19A882C6B}" srcOrd="1" destOrd="0" presId="urn:microsoft.com/office/officeart/2005/8/layout/orgChart1"/>
    <dgm:cxn modelId="{925B432D-A3C9-48D4-A169-DD8F4A11C5FB}" srcId="{EC47DAE7-C94B-40CF-93F7-5B0D91FB99A6}" destId="{AADB747C-44BC-4A88-8F1C-1BC07B6A8021}" srcOrd="0" destOrd="0" parTransId="{106B544D-D38E-433F-ACC2-AF57BA336B2F}" sibTransId="{BF8088B0-8933-4A48-9775-CF1FC144EC65}"/>
    <dgm:cxn modelId="{65306A16-FC4E-4986-B73A-579167DAE9F8}" srcId="{AADB747C-44BC-4A88-8F1C-1BC07B6A8021}" destId="{F6DB6816-1146-4534-8825-0E34554E2CC3}" srcOrd="2" destOrd="0" parTransId="{3827D34D-F7A3-43FA-BBFD-5CA005A8B718}" sibTransId="{47095EF5-7907-4C21-8503-1A168032AACC}"/>
    <dgm:cxn modelId="{AFA03CA0-0EDA-40EE-92A8-4120D9E493A7}" type="presOf" srcId="{1C3A81B1-4EAB-4124-9143-DB30EE7870AF}" destId="{B796B7FC-644D-444E-A324-3B5264138C00}" srcOrd="0" destOrd="0" presId="urn:microsoft.com/office/officeart/2005/8/layout/orgChart1"/>
    <dgm:cxn modelId="{63464E53-F06C-412C-9DDC-A12B41CA39CC}" srcId="{AADB747C-44BC-4A88-8F1C-1BC07B6A8021}" destId="{1C3A81B1-4EAB-4124-9143-DB30EE7870AF}" srcOrd="1" destOrd="0" parTransId="{55D3BFD6-9180-40A1-88BC-ABA83FC0EC34}" sibTransId="{9ACC35A6-545D-4E48-8128-49E007D3DDE0}"/>
    <dgm:cxn modelId="{F9D467CE-5F4A-4B54-B8B9-729D016A272F}" type="presOf" srcId="{0ED481B5-1985-4B53-AEAD-999F1F19A5A3}" destId="{56A2DB4B-B4E0-4EFE-9DED-4DB696163BA2}" srcOrd="0" destOrd="0" presId="urn:microsoft.com/office/officeart/2005/8/layout/orgChart1"/>
    <dgm:cxn modelId="{8498E69A-1E6A-4391-9E15-8E09A9913954}" type="presOf" srcId="{72850C73-045B-4645-8351-1D78AE56C190}" destId="{1841174E-8257-4928-855E-1A84BF23121C}" srcOrd="0" destOrd="0" presId="urn:microsoft.com/office/officeart/2005/8/layout/orgChart1"/>
    <dgm:cxn modelId="{95E1EB8E-463D-46AB-9CEA-1C942319DB79}" type="presOf" srcId="{AADB747C-44BC-4A88-8F1C-1BC07B6A8021}" destId="{7BE21958-3148-44C5-BA6A-C545922DAB1E}" srcOrd="1" destOrd="0" presId="urn:microsoft.com/office/officeart/2005/8/layout/orgChart1"/>
    <dgm:cxn modelId="{64CE06B9-A7AD-4552-B3B2-A200845F7042}" type="presOf" srcId="{AADB747C-44BC-4A88-8F1C-1BC07B6A8021}" destId="{51024B14-8B4A-4DD6-9E04-8F26E61F2094}" srcOrd="0" destOrd="0" presId="urn:microsoft.com/office/officeart/2005/8/layout/orgChart1"/>
    <dgm:cxn modelId="{0FA4BAA3-AFD3-4EAC-B83D-CD7DC7C5C7C4}" type="presOf" srcId="{3827D34D-F7A3-43FA-BBFD-5CA005A8B718}" destId="{CE43F312-2FA7-4279-8D13-B7BB66C18519}" srcOrd="0" destOrd="0" presId="urn:microsoft.com/office/officeart/2005/8/layout/orgChart1"/>
    <dgm:cxn modelId="{9D3735E3-BF18-4D1B-95B2-29E85058963C}" type="presOf" srcId="{F6DB6816-1146-4534-8825-0E34554E2CC3}" destId="{1CADE1E7-CE69-4D5B-9343-D04C80DB5BD3}" srcOrd="1" destOrd="0" presId="urn:microsoft.com/office/officeart/2005/8/layout/orgChart1"/>
    <dgm:cxn modelId="{5F4313DD-AD1C-4710-BC59-84E977402A97}" type="presOf" srcId="{F6DB6816-1146-4534-8825-0E34554E2CC3}" destId="{754F1CF0-74F2-4BAA-A354-76220B81AE25}" srcOrd="0" destOrd="0" presId="urn:microsoft.com/office/officeart/2005/8/layout/orgChart1"/>
    <dgm:cxn modelId="{C975596E-EC08-4804-8CDC-BCC52D3ADDBB}" type="presOf" srcId="{EC47DAE7-C94B-40CF-93F7-5B0D91FB99A6}" destId="{FCC34617-BA62-4C7C-80B6-1823FB5CB398}" srcOrd="0" destOrd="0" presId="urn:microsoft.com/office/officeart/2005/8/layout/orgChart1"/>
    <dgm:cxn modelId="{B03C8DCA-8BBB-43DF-AC5D-C793DA9708A7}" srcId="{AADB747C-44BC-4A88-8F1C-1BC07B6A8021}" destId="{72850C73-045B-4645-8351-1D78AE56C190}" srcOrd="0" destOrd="0" parTransId="{0ED481B5-1985-4B53-AEAD-999F1F19A5A3}" sibTransId="{805E5930-4ACC-4402-9830-843B807E3CF0}"/>
    <dgm:cxn modelId="{DC827DD2-0AA3-46DC-826E-7EA88A4A0322}" type="presParOf" srcId="{FCC34617-BA62-4C7C-80B6-1823FB5CB398}" destId="{E438E433-C611-431A-BF90-9D8983FC4256}" srcOrd="0" destOrd="0" presId="urn:microsoft.com/office/officeart/2005/8/layout/orgChart1"/>
    <dgm:cxn modelId="{087F22D3-A557-422D-8349-A614ABDFC4D0}" type="presParOf" srcId="{E438E433-C611-431A-BF90-9D8983FC4256}" destId="{F1A8B5BE-7D2F-4ED7-8E2C-7704E35FC1B4}" srcOrd="0" destOrd="0" presId="urn:microsoft.com/office/officeart/2005/8/layout/orgChart1"/>
    <dgm:cxn modelId="{65F30028-E46B-4C59-916C-35594A51B27F}" type="presParOf" srcId="{F1A8B5BE-7D2F-4ED7-8E2C-7704E35FC1B4}" destId="{51024B14-8B4A-4DD6-9E04-8F26E61F2094}" srcOrd="0" destOrd="0" presId="urn:microsoft.com/office/officeart/2005/8/layout/orgChart1"/>
    <dgm:cxn modelId="{C4251542-7544-49B6-ADAA-BDA81BEEC129}" type="presParOf" srcId="{F1A8B5BE-7D2F-4ED7-8E2C-7704E35FC1B4}" destId="{7BE21958-3148-44C5-BA6A-C545922DAB1E}" srcOrd="1" destOrd="0" presId="urn:microsoft.com/office/officeart/2005/8/layout/orgChart1"/>
    <dgm:cxn modelId="{CB7E97F0-707F-4023-8F4F-91FBF7C26B42}" type="presParOf" srcId="{E438E433-C611-431A-BF90-9D8983FC4256}" destId="{5E73F5FE-01DE-4E37-A867-A4612555259F}" srcOrd="1" destOrd="0" presId="urn:microsoft.com/office/officeart/2005/8/layout/orgChart1"/>
    <dgm:cxn modelId="{651EEE2D-B4F1-48D3-B24A-F6E563D7045F}" type="presParOf" srcId="{5E73F5FE-01DE-4E37-A867-A4612555259F}" destId="{56A2DB4B-B4E0-4EFE-9DED-4DB696163BA2}" srcOrd="0" destOrd="0" presId="urn:microsoft.com/office/officeart/2005/8/layout/orgChart1"/>
    <dgm:cxn modelId="{B4B0BEC0-BAF5-4E30-B11B-70DCF830548A}" type="presParOf" srcId="{5E73F5FE-01DE-4E37-A867-A4612555259F}" destId="{36F0404A-755D-45A1-99C2-04D042EAF0C5}" srcOrd="1" destOrd="0" presId="urn:microsoft.com/office/officeart/2005/8/layout/orgChart1"/>
    <dgm:cxn modelId="{A5F2BEFA-1C03-4F0C-A685-4CB54EE7C760}" type="presParOf" srcId="{36F0404A-755D-45A1-99C2-04D042EAF0C5}" destId="{BA960DE2-0893-450D-9174-431CC5572CBE}" srcOrd="0" destOrd="0" presId="urn:microsoft.com/office/officeart/2005/8/layout/orgChart1"/>
    <dgm:cxn modelId="{4940F665-4D20-420F-A0BB-00106B662661}" type="presParOf" srcId="{BA960DE2-0893-450D-9174-431CC5572CBE}" destId="{1841174E-8257-4928-855E-1A84BF23121C}" srcOrd="0" destOrd="0" presId="urn:microsoft.com/office/officeart/2005/8/layout/orgChart1"/>
    <dgm:cxn modelId="{EB1A4A2E-DCF4-4AC0-B3B2-D2E86EB3CE87}" type="presParOf" srcId="{BA960DE2-0893-450D-9174-431CC5572CBE}" destId="{63037F0B-8740-4D2D-9E5A-4CE19A882C6B}" srcOrd="1" destOrd="0" presId="urn:microsoft.com/office/officeart/2005/8/layout/orgChart1"/>
    <dgm:cxn modelId="{75FA73EF-2D49-497B-B3D4-E8B3F5BCD4BE}" type="presParOf" srcId="{36F0404A-755D-45A1-99C2-04D042EAF0C5}" destId="{5F89F7C1-3D89-4A55-A40A-8F3A13E59803}" srcOrd="1" destOrd="0" presId="urn:microsoft.com/office/officeart/2005/8/layout/orgChart1"/>
    <dgm:cxn modelId="{8BE8E995-570A-4E00-93D6-33FD14CF10F1}" type="presParOf" srcId="{36F0404A-755D-45A1-99C2-04D042EAF0C5}" destId="{71341E4A-5BF8-4FAC-BBC9-EB6A80AED579}" srcOrd="2" destOrd="0" presId="urn:microsoft.com/office/officeart/2005/8/layout/orgChart1"/>
    <dgm:cxn modelId="{DE65807A-EE76-4C5D-A72B-E563BC711D50}" type="presParOf" srcId="{5E73F5FE-01DE-4E37-A867-A4612555259F}" destId="{6B0EBC5F-C133-4524-82EC-142D183894B5}" srcOrd="2" destOrd="0" presId="urn:microsoft.com/office/officeart/2005/8/layout/orgChart1"/>
    <dgm:cxn modelId="{B8D85C8A-FE07-4D1E-8D8D-2766F12B3286}" type="presParOf" srcId="{5E73F5FE-01DE-4E37-A867-A4612555259F}" destId="{3074C32B-9A0D-4BBA-94CE-A9705AF7633D}" srcOrd="3" destOrd="0" presId="urn:microsoft.com/office/officeart/2005/8/layout/orgChart1"/>
    <dgm:cxn modelId="{627855DF-A371-4962-8E07-6FE49FFD2BBE}" type="presParOf" srcId="{3074C32B-9A0D-4BBA-94CE-A9705AF7633D}" destId="{164FBF54-880D-446B-8436-30A0AC33F5E5}" srcOrd="0" destOrd="0" presId="urn:microsoft.com/office/officeart/2005/8/layout/orgChart1"/>
    <dgm:cxn modelId="{A09B6522-2227-40FA-99D3-1561211CD4A6}" type="presParOf" srcId="{164FBF54-880D-446B-8436-30A0AC33F5E5}" destId="{B796B7FC-644D-444E-A324-3B5264138C00}" srcOrd="0" destOrd="0" presId="urn:microsoft.com/office/officeart/2005/8/layout/orgChart1"/>
    <dgm:cxn modelId="{1D8C358E-16E6-41DB-A23C-4F31AA6DD949}" type="presParOf" srcId="{164FBF54-880D-446B-8436-30A0AC33F5E5}" destId="{B67302F1-B3D9-412C-90BE-6A3FBB1D0267}" srcOrd="1" destOrd="0" presId="urn:microsoft.com/office/officeart/2005/8/layout/orgChart1"/>
    <dgm:cxn modelId="{B2D12A28-7B74-4E5D-A92C-9049711EAB5A}" type="presParOf" srcId="{3074C32B-9A0D-4BBA-94CE-A9705AF7633D}" destId="{274064FD-A1C7-4D31-A79F-F19DF695C422}" srcOrd="1" destOrd="0" presId="urn:microsoft.com/office/officeart/2005/8/layout/orgChart1"/>
    <dgm:cxn modelId="{81B353BB-5F62-49D8-BCC9-8BDE5409B72A}" type="presParOf" srcId="{3074C32B-9A0D-4BBA-94CE-A9705AF7633D}" destId="{42C5C72F-FDBC-49AC-8EBF-CE0023346165}" srcOrd="2" destOrd="0" presId="urn:microsoft.com/office/officeart/2005/8/layout/orgChart1"/>
    <dgm:cxn modelId="{D0DE8AF0-CC1F-4698-83CC-0AD2D186795E}" type="presParOf" srcId="{5E73F5FE-01DE-4E37-A867-A4612555259F}" destId="{CE43F312-2FA7-4279-8D13-B7BB66C18519}" srcOrd="4" destOrd="0" presId="urn:microsoft.com/office/officeart/2005/8/layout/orgChart1"/>
    <dgm:cxn modelId="{4A14858F-CCB9-4CC8-9101-B4874E387E49}" type="presParOf" srcId="{5E73F5FE-01DE-4E37-A867-A4612555259F}" destId="{1E5A6046-95CE-44C4-8607-EA281A983931}" srcOrd="5" destOrd="0" presId="urn:microsoft.com/office/officeart/2005/8/layout/orgChart1"/>
    <dgm:cxn modelId="{4817C160-D092-492D-A02F-1467B3E8A2A8}" type="presParOf" srcId="{1E5A6046-95CE-44C4-8607-EA281A983931}" destId="{CAE87BA3-DD35-4D88-8A1D-D43D6AF567F0}" srcOrd="0" destOrd="0" presId="urn:microsoft.com/office/officeart/2005/8/layout/orgChart1"/>
    <dgm:cxn modelId="{6BBF8BEB-1C36-4878-A25F-B4A1056C5F6A}" type="presParOf" srcId="{CAE87BA3-DD35-4D88-8A1D-D43D6AF567F0}" destId="{754F1CF0-74F2-4BAA-A354-76220B81AE25}" srcOrd="0" destOrd="0" presId="urn:microsoft.com/office/officeart/2005/8/layout/orgChart1"/>
    <dgm:cxn modelId="{39D0D18A-106F-4F93-AC22-7BD7CB3555DC}" type="presParOf" srcId="{CAE87BA3-DD35-4D88-8A1D-D43D6AF567F0}" destId="{1CADE1E7-CE69-4D5B-9343-D04C80DB5BD3}" srcOrd="1" destOrd="0" presId="urn:microsoft.com/office/officeart/2005/8/layout/orgChart1"/>
    <dgm:cxn modelId="{1BAD2AED-4323-40C8-B27B-D69210BFF362}" type="presParOf" srcId="{1E5A6046-95CE-44C4-8607-EA281A983931}" destId="{98B16A13-D853-446B-9181-A02A14D6C2B1}" srcOrd="1" destOrd="0" presId="urn:microsoft.com/office/officeart/2005/8/layout/orgChart1"/>
    <dgm:cxn modelId="{A4F15E18-4F6F-426C-B513-11FFCF386696}" type="presParOf" srcId="{1E5A6046-95CE-44C4-8607-EA281A983931}" destId="{264A56A8-0213-44C3-9D2A-023628DF862C}" srcOrd="2" destOrd="0" presId="urn:microsoft.com/office/officeart/2005/8/layout/orgChart1"/>
    <dgm:cxn modelId="{D1C3366C-247C-4924-A0EC-F50A8B926899}" type="presParOf" srcId="{E438E433-C611-431A-BF90-9D8983FC4256}" destId="{55449EB3-5F42-4AEB-BD4C-14685AC8970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99A600BE-77F6-4584-9245-16ACC6096D7A}" type="doc">
      <dgm:prSet loTypeId="urn:microsoft.com/office/officeart/2005/8/layout/hierarchy5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5DFB83F3-D87B-4CCF-B2F6-94759A2A9E9A}">
      <dgm:prSet custT="1"/>
      <dgm:spPr/>
      <dgm:t>
        <a:bodyPr/>
        <a:lstStyle/>
        <a:p>
          <a:pPr rtl="0"/>
          <a:r>
            <a:rPr lang="es-MX" sz="1800" b="1" dirty="0" smtClean="0"/>
            <a:t>Planeación Ecológica</a:t>
          </a:r>
        </a:p>
        <a:p>
          <a:pPr rtl="0"/>
          <a:r>
            <a:rPr lang="es-MX" sz="1600" dirty="0" smtClean="0"/>
            <a:t>Se genera a partir de proyectos presentados ante el Instituto de Ecología </a:t>
          </a:r>
          <a:endParaRPr lang="es-MX" sz="1600" dirty="0"/>
        </a:p>
      </dgm:t>
    </dgm:pt>
    <dgm:pt modelId="{B5E3C176-767D-4A13-9F14-69EB06260C40}" type="parTrans" cxnId="{C4AD5C82-D549-449E-90A8-C74F550A2BBC}">
      <dgm:prSet/>
      <dgm:spPr/>
      <dgm:t>
        <a:bodyPr/>
        <a:lstStyle/>
        <a:p>
          <a:endParaRPr lang="es-MX"/>
        </a:p>
      </dgm:t>
    </dgm:pt>
    <dgm:pt modelId="{9F118622-C622-4BB9-89E4-FC2F3D4E0650}" type="sibTrans" cxnId="{C4AD5C82-D549-449E-90A8-C74F550A2BBC}">
      <dgm:prSet/>
      <dgm:spPr/>
      <dgm:t>
        <a:bodyPr/>
        <a:lstStyle/>
        <a:p>
          <a:endParaRPr lang="es-MX"/>
        </a:p>
      </dgm:t>
    </dgm:pt>
    <dgm:pt modelId="{DE3D93B9-42EE-46E2-86B1-9211BA91917A}">
      <dgm:prSet custT="1"/>
      <dgm:spPr/>
      <dgm:t>
        <a:bodyPr/>
        <a:lstStyle/>
        <a:p>
          <a:pPr rtl="0"/>
          <a:r>
            <a:rPr lang="es-MX" sz="1400" dirty="0" smtClean="0"/>
            <a:t>Se elabora programas de conservación del suelo, que incluyen: un modelo de regionalización ecológica para descentralizar las medidas de protección del suelo, un sistema de información de planeación general ecológica, y estudios de planeación ecológica regional o regionalización ecológica. </a:t>
          </a:r>
          <a:endParaRPr lang="es-MX" sz="1400" dirty="0"/>
        </a:p>
      </dgm:t>
    </dgm:pt>
    <dgm:pt modelId="{B654B475-55DE-4AA1-87D7-541293ECD5F8}" type="parTrans" cxnId="{992E19B1-43EB-4AD2-BDCF-C4F239BE0C7C}">
      <dgm:prSet/>
      <dgm:spPr/>
      <dgm:t>
        <a:bodyPr/>
        <a:lstStyle/>
        <a:p>
          <a:endParaRPr lang="es-MX"/>
        </a:p>
      </dgm:t>
    </dgm:pt>
    <dgm:pt modelId="{5919D10A-C7FF-4580-A54A-B001589A2AE7}" type="sibTrans" cxnId="{992E19B1-43EB-4AD2-BDCF-C4F239BE0C7C}">
      <dgm:prSet/>
      <dgm:spPr/>
      <dgm:t>
        <a:bodyPr/>
        <a:lstStyle/>
        <a:p>
          <a:endParaRPr lang="es-MX"/>
        </a:p>
      </dgm:t>
    </dgm:pt>
    <dgm:pt modelId="{8A3DBDF8-EB8B-478D-8FFD-6567B68D98C1}">
      <dgm:prSet custT="1"/>
      <dgm:spPr/>
      <dgm:t>
        <a:bodyPr/>
        <a:lstStyle/>
        <a:p>
          <a:pPr rtl="0"/>
          <a:r>
            <a:rPr lang="es-MX" sz="1400" dirty="0" smtClean="0"/>
            <a:t>El enfoque integral de su gestión se basa en la división territorial en regiones naturales: la orografía, el clima, el suelo, las condiciones del hábitat, estudios forestales, edafología, etc.</a:t>
          </a:r>
          <a:endParaRPr lang="es-MX" sz="1400" dirty="0"/>
        </a:p>
      </dgm:t>
    </dgm:pt>
    <dgm:pt modelId="{C9995271-BFC2-4503-AE00-7BE803E1B411}" type="parTrans" cxnId="{EA3C091F-7054-4ED4-8982-B08CDDFFAA5A}">
      <dgm:prSet/>
      <dgm:spPr/>
      <dgm:t>
        <a:bodyPr/>
        <a:lstStyle/>
        <a:p>
          <a:endParaRPr lang="es-MX"/>
        </a:p>
      </dgm:t>
    </dgm:pt>
    <dgm:pt modelId="{DE5680DE-1FDD-45E9-9047-965C42A1CBA4}" type="sibTrans" cxnId="{EA3C091F-7054-4ED4-8982-B08CDDFFAA5A}">
      <dgm:prSet/>
      <dgm:spPr/>
      <dgm:t>
        <a:bodyPr/>
        <a:lstStyle/>
        <a:p>
          <a:endParaRPr lang="es-MX"/>
        </a:p>
      </dgm:t>
    </dgm:pt>
    <dgm:pt modelId="{91E6886F-550E-4482-B1A0-19EBD6CFB96A}">
      <dgm:prSet custT="1"/>
      <dgm:spPr/>
      <dgm:t>
        <a:bodyPr/>
        <a:lstStyle/>
        <a:p>
          <a:pPr rtl="0"/>
          <a:r>
            <a:rPr lang="es-MX" sz="1400" dirty="0" smtClean="0"/>
            <a:t>La definición de la capacidad ambiental a efectos de planificación del espacio se genera por medio de la sostenibilidad o sustentabilidad</a:t>
          </a:r>
          <a:endParaRPr lang="es-MX" sz="1400" dirty="0"/>
        </a:p>
      </dgm:t>
    </dgm:pt>
    <dgm:pt modelId="{C09699BA-DD60-4105-B6FC-E78997462C68}" type="parTrans" cxnId="{77E61AC7-2880-4BD9-B9B0-C38ED69EE7BC}">
      <dgm:prSet/>
      <dgm:spPr/>
      <dgm:t>
        <a:bodyPr/>
        <a:lstStyle/>
        <a:p>
          <a:endParaRPr lang="es-MX"/>
        </a:p>
      </dgm:t>
    </dgm:pt>
    <dgm:pt modelId="{629D8FE4-D7E8-4E89-9655-62C73E85614F}" type="sibTrans" cxnId="{77E61AC7-2880-4BD9-B9B0-C38ED69EE7BC}">
      <dgm:prSet/>
      <dgm:spPr/>
      <dgm:t>
        <a:bodyPr/>
        <a:lstStyle/>
        <a:p>
          <a:endParaRPr lang="es-MX"/>
        </a:p>
      </dgm:t>
    </dgm:pt>
    <dgm:pt modelId="{D39C0099-6F9A-487E-966C-1426154B8D95}" type="pres">
      <dgm:prSet presAssocID="{99A600BE-77F6-4584-9245-16ACC6096D7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C6B87D-C321-42E9-8BFC-916562271838}" type="pres">
      <dgm:prSet presAssocID="{99A600BE-77F6-4584-9245-16ACC6096D7A}" presName="hierFlow" presStyleCnt="0"/>
      <dgm:spPr/>
    </dgm:pt>
    <dgm:pt modelId="{F3251B5C-1952-4357-85EA-58EFCDFEB728}" type="pres">
      <dgm:prSet presAssocID="{99A600BE-77F6-4584-9245-16ACC6096D7A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BAFA1CF-0691-490C-90E5-5D182834E5B0}" type="pres">
      <dgm:prSet presAssocID="{5DFB83F3-D87B-4CCF-B2F6-94759A2A9E9A}" presName="Name17" presStyleCnt="0"/>
      <dgm:spPr/>
    </dgm:pt>
    <dgm:pt modelId="{F3DBF860-8EF4-49F2-B231-4DDEAE5F4132}" type="pres">
      <dgm:prSet presAssocID="{5DFB83F3-D87B-4CCF-B2F6-94759A2A9E9A}" presName="level1Shape" presStyleLbl="node0" presStyleIdx="0" presStyleCnt="1" custLinFactNeighborY="331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C759F3D-6687-424F-876B-79E5BD9D5C7E}" type="pres">
      <dgm:prSet presAssocID="{5DFB83F3-D87B-4CCF-B2F6-94759A2A9E9A}" presName="hierChild2" presStyleCnt="0"/>
      <dgm:spPr/>
    </dgm:pt>
    <dgm:pt modelId="{C487067A-D22C-437C-B549-B86F3EA57E27}" type="pres">
      <dgm:prSet presAssocID="{B654B475-55DE-4AA1-87D7-541293ECD5F8}" presName="Name25" presStyleLbl="parChTrans1D2" presStyleIdx="0" presStyleCnt="3"/>
      <dgm:spPr/>
      <dgm:t>
        <a:bodyPr/>
        <a:lstStyle/>
        <a:p>
          <a:endParaRPr lang="es-MX"/>
        </a:p>
      </dgm:t>
    </dgm:pt>
    <dgm:pt modelId="{9B7F9FF3-1C93-40DB-B987-480B9A511BD5}" type="pres">
      <dgm:prSet presAssocID="{B654B475-55DE-4AA1-87D7-541293ECD5F8}" presName="connTx" presStyleLbl="parChTrans1D2" presStyleIdx="0" presStyleCnt="3"/>
      <dgm:spPr/>
      <dgm:t>
        <a:bodyPr/>
        <a:lstStyle/>
        <a:p>
          <a:endParaRPr lang="es-MX"/>
        </a:p>
      </dgm:t>
    </dgm:pt>
    <dgm:pt modelId="{10BE80C3-166E-4D5F-B0F0-DA785A43DEA8}" type="pres">
      <dgm:prSet presAssocID="{DE3D93B9-42EE-46E2-86B1-9211BA91917A}" presName="Name30" presStyleCnt="0"/>
      <dgm:spPr/>
    </dgm:pt>
    <dgm:pt modelId="{D2B95369-E979-49B9-910F-6A00EAF776C6}" type="pres">
      <dgm:prSet presAssocID="{DE3D93B9-42EE-46E2-86B1-9211BA91917A}" presName="level2Shape" presStyleLbl="node2" presStyleIdx="0" presStyleCnt="3"/>
      <dgm:spPr/>
      <dgm:t>
        <a:bodyPr/>
        <a:lstStyle/>
        <a:p>
          <a:endParaRPr lang="es-MX"/>
        </a:p>
      </dgm:t>
    </dgm:pt>
    <dgm:pt modelId="{94F0881F-296C-4FD2-BAF9-22ED4BFBCF5D}" type="pres">
      <dgm:prSet presAssocID="{DE3D93B9-42EE-46E2-86B1-9211BA91917A}" presName="hierChild3" presStyleCnt="0"/>
      <dgm:spPr/>
    </dgm:pt>
    <dgm:pt modelId="{9AB38237-9B51-4FCA-AF0F-8200DD929C3C}" type="pres">
      <dgm:prSet presAssocID="{C9995271-BFC2-4503-AE00-7BE803E1B411}" presName="Name25" presStyleLbl="parChTrans1D2" presStyleIdx="1" presStyleCnt="3"/>
      <dgm:spPr/>
      <dgm:t>
        <a:bodyPr/>
        <a:lstStyle/>
        <a:p>
          <a:endParaRPr lang="es-MX"/>
        </a:p>
      </dgm:t>
    </dgm:pt>
    <dgm:pt modelId="{F56E9DB7-AC19-48B2-BED1-0C0B189D08EE}" type="pres">
      <dgm:prSet presAssocID="{C9995271-BFC2-4503-AE00-7BE803E1B411}" presName="connTx" presStyleLbl="parChTrans1D2" presStyleIdx="1" presStyleCnt="3"/>
      <dgm:spPr/>
      <dgm:t>
        <a:bodyPr/>
        <a:lstStyle/>
        <a:p>
          <a:endParaRPr lang="es-MX"/>
        </a:p>
      </dgm:t>
    </dgm:pt>
    <dgm:pt modelId="{339FBD50-5A41-4C77-B7A0-291E80AEFD09}" type="pres">
      <dgm:prSet presAssocID="{8A3DBDF8-EB8B-478D-8FFD-6567B68D98C1}" presName="Name30" presStyleCnt="0"/>
      <dgm:spPr/>
    </dgm:pt>
    <dgm:pt modelId="{5D75670E-97AD-47FB-B9F6-DABA406144A5}" type="pres">
      <dgm:prSet presAssocID="{8A3DBDF8-EB8B-478D-8FFD-6567B68D98C1}" presName="level2Shape" presStyleLbl="node2" presStyleIdx="1" presStyleCnt="3"/>
      <dgm:spPr/>
      <dgm:t>
        <a:bodyPr/>
        <a:lstStyle/>
        <a:p>
          <a:endParaRPr lang="es-MX"/>
        </a:p>
      </dgm:t>
    </dgm:pt>
    <dgm:pt modelId="{E1E1D4FD-DBAE-4E89-963B-B1B8440146B9}" type="pres">
      <dgm:prSet presAssocID="{8A3DBDF8-EB8B-478D-8FFD-6567B68D98C1}" presName="hierChild3" presStyleCnt="0"/>
      <dgm:spPr/>
    </dgm:pt>
    <dgm:pt modelId="{1AD30E09-FFDF-4FFD-AF4D-4C211C08148E}" type="pres">
      <dgm:prSet presAssocID="{C09699BA-DD60-4105-B6FC-E78997462C68}" presName="Name25" presStyleLbl="parChTrans1D2" presStyleIdx="2" presStyleCnt="3"/>
      <dgm:spPr/>
      <dgm:t>
        <a:bodyPr/>
        <a:lstStyle/>
        <a:p>
          <a:endParaRPr lang="es-MX"/>
        </a:p>
      </dgm:t>
    </dgm:pt>
    <dgm:pt modelId="{356E8BAC-00D4-4306-B7E7-10B4C5ECB815}" type="pres">
      <dgm:prSet presAssocID="{C09699BA-DD60-4105-B6FC-E78997462C68}" presName="connTx" presStyleLbl="parChTrans1D2" presStyleIdx="2" presStyleCnt="3"/>
      <dgm:spPr/>
      <dgm:t>
        <a:bodyPr/>
        <a:lstStyle/>
        <a:p>
          <a:endParaRPr lang="es-MX"/>
        </a:p>
      </dgm:t>
    </dgm:pt>
    <dgm:pt modelId="{E102957E-5EB0-42E1-859D-CFFCC335A867}" type="pres">
      <dgm:prSet presAssocID="{91E6886F-550E-4482-B1A0-19EBD6CFB96A}" presName="Name30" presStyleCnt="0"/>
      <dgm:spPr/>
    </dgm:pt>
    <dgm:pt modelId="{9C6920A8-3813-43BA-8D3B-37B312FD4021}" type="pres">
      <dgm:prSet presAssocID="{91E6886F-550E-4482-B1A0-19EBD6CFB96A}" presName="level2Shape" presStyleLbl="node2" presStyleIdx="2" presStyleCnt="3"/>
      <dgm:spPr/>
      <dgm:t>
        <a:bodyPr/>
        <a:lstStyle/>
        <a:p>
          <a:endParaRPr lang="es-MX"/>
        </a:p>
      </dgm:t>
    </dgm:pt>
    <dgm:pt modelId="{CF7A99AA-E7D0-46B5-82C1-7889E63EF414}" type="pres">
      <dgm:prSet presAssocID="{91E6886F-550E-4482-B1A0-19EBD6CFB96A}" presName="hierChild3" presStyleCnt="0"/>
      <dgm:spPr/>
    </dgm:pt>
    <dgm:pt modelId="{0182A4A1-86C7-40A5-A9B5-0280D6AFB6B3}" type="pres">
      <dgm:prSet presAssocID="{99A600BE-77F6-4584-9245-16ACC6096D7A}" presName="bgShapesFlow" presStyleCnt="0"/>
      <dgm:spPr/>
    </dgm:pt>
  </dgm:ptLst>
  <dgm:cxnLst>
    <dgm:cxn modelId="{62C3A29D-4B08-40D6-A8C3-2A21BF0CF0A4}" type="presOf" srcId="{99A600BE-77F6-4584-9245-16ACC6096D7A}" destId="{D39C0099-6F9A-487E-966C-1426154B8D95}" srcOrd="0" destOrd="0" presId="urn:microsoft.com/office/officeart/2005/8/layout/hierarchy5"/>
    <dgm:cxn modelId="{38EEAE68-BC60-400F-9C20-4C9FC25D6933}" type="presOf" srcId="{C09699BA-DD60-4105-B6FC-E78997462C68}" destId="{1AD30E09-FFDF-4FFD-AF4D-4C211C08148E}" srcOrd="0" destOrd="0" presId="urn:microsoft.com/office/officeart/2005/8/layout/hierarchy5"/>
    <dgm:cxn modelId="{8EB314F8-396F-423D-8865-718DB42B74CB}" type="presOf" srcId="{91E6886F-550E-4482-B1A0-19EBD6CFB96A}" destId="{9C6920A8-3813-43BA-8D3B-37B312FD4021}" srcOrd="0" destOrd="0" presId="urn:microsoft.com/office/officeart/2005/8/layout/hierarchy5"/>
    <dgm:cxn modelId="{DD12FD0D-181C-4D21-AFA3-D96062DAE264}" type="presOf" srcId="{C09699BA-DD60-4105-B6FC-E78997462C68}" destId="{356E8BAC-00D4-4306-B7E7-10B4C5ECB815}" srcOrd="1" destOrd="0" presId="urn:microsoft.com/office/officeart/2005/8/layout/hierarchy5"/>
    <dgm:cxn modelId="{FC1DF06B-0160-43D0-AB17-B76DE313CF69}" type="presOf" srcId="{DE3D93B9-42EE-46E2-86B1-9211BA91917A}" destId="{D2B95369-E979-49B9-910F-6A00EAF776C6}" srcOrd="0" destOrd="0" presId="urn:microsoft.com/office/officeart/2005/8/layout/hierarchy5"/>
    <dgm:cxn modelId="{D15F970D-0215-4944-B8DF-D63738BB33FC}" type="presOf" srcId="{C9995271-BFC2-4503-AE00-7BE803E1B411}" destId="{9AB38237-9B51-4FCA-AF0F-8200DD929C3C}" srcOrd="0" destOrd="0" presId="urn:microsoft.com/office/officeart/2005/8/layout/hierarchy5"/>
    <dgm:cxn modelId="{E2D93A79-57CA-400A-9536-901BCF7B11B9}" type="presOf" srcId="{C9995271-BFC2-4503-AE00-7BE803E1B411}" destId="{F56E9DB7-AC19-48B2-BED1-0C0B189D08EE}" srcOrd="1" destOrd="0" presId="urn:microsoft.com/office/officeart/2005/8/layout/hierarchy5"/>
    <dgm:cxn modelId="{EA3C091F-7054-4ED4-8982-B08CDDFFAA5A}" srcId="{5DFB83F3-D87B-4CCF-B2F6-94759A2A9E9A}" destId="{8A3DBDF8-EB8B-478D-8FFD-6567B68D98C1}" srcOrd="1" destOrd="0" parTransId="{C9995271-BFC2-4503-AE00-7BE803E1B411}" sibTransId="{DE5680DE-1FDD-45E9-9047-965C42A1CBA4}"/>
    <dgm:cxn modelId="{C4AD5C82-D549-449E-90A8-C74F550A2BBC}" srcId="{99A600BE-77F6-4584-9245-16ACC6096D7A}" destId="{5DFB83F3-D87B-4CCF-B2F6-94759A2A9E9A}" srcOrd="0" destOrd="0" parTransId="{B5E3C176-767D-4A13-9F14-69EB06260C40}" sibTransId="{9F118622-C622-4BB9-89E4-FC2F3D4E0650}"/>
    <dgm:cxn modelId="{296FD6CB-A1D8-4D90-8BAA-50576B86674E}" type="presOf" srcId="{5DFB83F3-D87B-4CCF-B2F6-94759A2A9E9A}" destId="{F3DBF860-8EF4-49F2-B231-4DDEAE5F4132}" srcOrd="0" destOrd="0" presId="urn:microsoft.com/office/officeart/2005/8/layout/hierarchy5"/>
    <dgm:cxn modelId="{97A90E42-977A-4251-A1D9-F429C8D8B2B2}" type="presOf" srcId="{B654B475-55DE-4AA1-87D7-541293ECD5F8}" destId="{9B7F9FF3-1C93-40DB-B987-480B9A511BD5}" srcOrd="1" destOrd="0" presId="urn:microsoft.com/office/officeart/2005/8/layout/hierarchy5"/>
    <dgm:cxn modelId="{77E61AC7-2880-4BD9-B9B0-C38ED69EE7BC}" srcId="{5DFB83F3-D87B-4CCF-B2F6-94759A2A9E9A}" destId="{91E6886F-550E-4482-B1A0-19EBD6CFB96A}" srcOrd="2" destOrd="0" parTransId="{C09699BA-DD60-4105-B6FC-E78997462C68}" sibTransId="{629D8FE4-D7E8-4E89-9655-62C73E85614F}"/>
    <dgm:cxn modelId="{4E6211FF-A160-4410-B822-C74994A9D749}" type="presOf" srcId="{B654B475-55DE-4AA1-87D7-541293ECD5F8}" destId="{C487067A-D22C-437C-B549-B86F3EA57E27}" srcOrd="0" destOrd="0" presId="urn:microsoft.com/office/officeart/2005/8/layout/hierarchy5"/>
    <dgm:cxn modelId="{B7954485-FEB3-4A5C-B121-12C741BFD000}" type="presOf" srcId="{8A3DBDF8-EB8B-478D-8FFD-6567B68D98C1}" destId="{5D75670E-97AD-47FB-B9F6-DABA406144A5}" srcOrd="0" destOrd="0" presId="urn:microsoft.com/office/officeart/2005/8/layout/hierarchy5"/>
    <dgm:cxn modelId="{992E19B1-43EB-4AD2-BDCF-C4F239BE0C7C}" srcId="{5DFB83F3-D87B-4CCF-B2F6-94759A2A9E9A}" destId="{DE3D93B9-42EE-46E2-86B1-9211BA91917A}" srcOrd="0" destOrd="0" parTransId="{B654B475-55DE-4AA1-87D7-541293ECD5F8}" sibTransId="{5919D10A-C7FF-4580-A54A-B001589A2AE7}"/>
    <dgm:cxn modelId="{7E576E8E-9FA0-4420-A7AF-9F14E110533D}" type="presParOf" srcId="{D39C0099-6F9A-487E-966C-1426154B8D95}" destId="{2BC6B87D-C321-42E9-8BFC-916562271838}" srcOrd="0" destOrd="0" presId="urn:microsoft.com/office/officeart/2005/8/layout/hierarchy5"/>
    <dgm:cxn modelId="{2DB95F14-E916-46A6-AFC0-EE37DC8CFB97}" type="presParOf" srcId="{2BC6B87D-C321-42E9-8BFC-916562271838}" destId="{F3251B5C-1952-4357-85EA-58EFCDFEB728}" srcOrd="0" destOrd="0" presId="urn:microsoft.com/office/officeart/2005/8/layout/hierarchy5"/>
    <dgm:cxn modelId="{8673314C-97D7-4A0D-8344-9B0E0D4E2761}" type="presParOf" srcId="{F3251B5C-1952-4357-85EA-58EFCDFEB728}" destId="{8BAFA1CF-0691-490C-90E5-5D182834E5B0}" srcOrd="0" destOrd="0" presId="urn:microsoft.com/office/officeart/2005/8/layout/hierarchy5"/>
    <dgm:cxn modelId="{EA9CCBBB-F78C-46C4-BB48-0C41722DE04D}" type="presParOf" srcId="{8BAFA1CF-0691-490C-90E5-5D182834E5B0}" destId="{F3DBF860-8EF4-49F2-B231-4DDEAE5F4132}" srcOrd="0" destOrd="0" presId="urn:microsoft.com/office/officeart/2005/8/layout/hierarchy5"/>
    <dgm:cxn modelId="{0790E105-6AF1-454F-B00F-61B92F8DABE6}" type="presParOf" srcId="{8BAFA1CF-0691-490C-90E5-5D182834E5B0}" destId="{8C759F3D-6687-424F-876B-79E5BD9D5C7E}" srcOrd="1" destOrd="0" presId="urn:microsoft.com/office/officeart/2005/8/layout/hierarchy5"/>
    <dgm:cxn modelId="{1C89127C-84A6-4F55-8E22-ED12FFE9639B}" type="presParOf" srcId="{8C759F3D-6687-424F-876B-79E5BD9D5C7E}" destId="{C487067A-D22C-437C-B549-B86F3EA57E27}" srcOrd="0" destOrd="0" presId="urn:microsoft.com/office/officeart/2005/8/layout/hierarchy5"/>
    <dgm:cxn modelId="{066E0DF6-C671-44FA-9CD9-F0C8CD414B3E}" type="presParOf" srcId="{C487067A-D22C-437C-B549-B86F3EA57E27}" destId="{9B7F9FF3-1C93-40DB-B987-480B9A511BD5}" srcOrd="0" destOrd="0" presId="urn:microsoft.com/office/officeart/2005/8/layout/hierarchy5"/>
    <dgm:cxn modelId="{7428AECE-8219-437C-B594-EEF2708CC972}" type="presParOf" srcId="{8C759F3D-6687-424F-876B-79E5BD9D5C7E}" destId="{10BE80C3-166E-4D5F-B0F0-DA785A43DEA8}" srcOrd="1" destOrd="0" presId="urn:microsoft.com/office/officeart/2005/8/layout/hierarchy5"/>
    <dgm:cxn modelId="{DA303D7E-9F07-4A6C-B7B5-2828352255B3}" type="presParOf" srcId="{10BE80C3-166E-4D5F-B0F0-DA785A43DEA8}" destId="{D2B95369-E979-49B9-910F-6A00EAF776C6}" srcOrd="0" destOrd="0" presId="urn:microsoft.com/office/officeart/2005/8/layout/hierarchy5"/>
    <dgm:cxn modelId="{96AC278D-A588-47B3-9FB3-753E099FE201}" type="presParOf" srcId="{10BE80C3-166E-4D5F-B0F0-DA785A43DEA8}" destId="{94F0881F-296C-4FD2-BAF9-22ED4BFBCF5D}" srcOrd="1" destOrd="0" presId="urn:microsoft.com/office/officeart/2005/8/layout/hierarchy5"/>
    <dgm:cxn modelId="{CD80D861-41F6-4CFC-AC36-14631C095976}" type="presParOf" srcId="{8C759F3D-6687-424F-876B-79E5BD9D5C7E}" destId="{9AB38237-9B51-4FCA-AF0F-8200DD929C3C}" srcOrd="2" destOrd="0" presId="urn:microsoft.com/office/officeart/2005/8/layout/hierarchy5"/>
    <dgm:cxn modelId="{93903904-A877-4B34-9B0C-740ACB502FD9}" type="presParOf" srcId="{9AB38237-9B51-4FCA-AF0F-8200DD929C3C}" destId="{F56E9DB7-AC19-48B2-BED1-0C0B189D08EE}" srcOrd="0" destOrd="0" presId="urn:microsoft.com/office/officeart/2005/8/layout/hierarchy5"/>
    <dgm:cxn modelId="{8A6D2037-E4F5-43D7-9867-333AD587996B}" type="presParOf" srcId="{8C759F3D-6687-424F-876B-79E5BD9D5C7E}" destId="{339FBD50-5A41-4C77-B7A0-291E80AEFD09}" srcOrd="3" destOrd="0" presId="urn:microsoft.com/office/officeart/2005/8/layout/hierarchy5"/>
    <dgm:cxn modelId="{4DB90C07-6B1F-4517-8779-D681D62EC199}" type="presParOf" srcId="{339FBD50-5A41-4C77-B7A0-291E80AEFD09}" destId="{5D75670E-97AD-47FB-B9F6-DABA406144A5}" srcOrd="0" destOrd="0" presId="urn:microsoft.com/office/officeart/2005/8/layout/hierarchy5"/>
    <dgm:cxn modelId="{A9F5AF89-9E81-48F3-AF4E-B68731E6BB3C}" type="presParOf" srcId="{339FBD50-5A41-4C77-B7A0-291E80AEFD09}" destId="{E1E1D4FD-DBAE-4E89-963B-B1B8440146B9}" srcOrd="1" destOrd="0" presId="urn:microsoft.com/office/officeart/2005/8/layout/hierarchy5"/>
    <dgm:cxn modelId="{FD473091-6BBC-40BB-BAE1-E6502F846616}" type="presParOf" srcId="{8C759F3D-6687-424F-876B-79E5BD9D5C7E}" destId="{1AD30E09-FFDF-4FFD-AF4D-4C211C08148E}" srcOrd="4" destOrd="0" presId="urn:microsoft.com/office/officeart/2005/8/layout/hierarchy5"/>
    <dgm:cxn modelId="{4C248F09-C9C5-4076-B6E7-718822348FB5}" type="presParOf" srcId="{1AD30E09-FFDF-4FFD-AF4D-4C211C08148E}" destId="{356E8BAC-00D4-4306-B7E7-10B4C5ECB815}" srcOrd="0" destOrd="0" presId="urn:microsoft.com/office/officeart/2005/8/layout/hierarchy5"/>
    <dgm:cxn modelId="{FA4576BD-71AF-442D-9EA9-44109C4B474D}" type="presParOf" srcId="{8C759F3D-6687-424F-876B-79E5BD9D5C7E}" destId="{E102957E-5EB0-42E1-859D-CFFCC335A867}" srcOrd="5" destOrd="0" presId="urn:microsoft.com/office/officeart/2005/8/layout/hierarchy5"/>
    <dgm:cxn modelId="{47EB2F3C-F0A1-4BE7-8DB8-95192AAD0C98}" type="presParOf" srcId="{E102957E-5EB0-42E1-859D-CFFCC335A867}" destId="{9C6920A8-3813-43BA-8D3B-37B312FD4021}" srcOrd="0" destOrd="0" presId="urn:microsoft.com/office/officeart/2005/8/layout/hierarchy5"/>
    <dgm:cxn modelId="{28B5282D-F0FE-4648-95BD-A92132D0DF0F}" type="presParOf" srcId="{E102957E-5EB0-42E1-859D-CFFCC335A867}" destId="{CF7A99AA-E7D0-46B5-82C1-7889E63EF414}" srcOrd="1" destOrd="0" presId="urn:microsoft.com/office/officeart/2005/8/layout/hierarchy5"/>
    <dgm:cxn modelId="{4CBC48A7-2D80-4D84-B0AF-0E97A39D15A4}" type="presParOf" srcId="{D39C0099-6F9A-487E-966C-1426154B8D95}" destId="{0182A4A1-86C7-40A5-A9B5-0280D6AFB6B3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65D5B180-5149-4B3F-A8E2-B86E128BB37D}" type="doc">
      <dgm:prSet loTypeId="urn:microsoft.com/office/officeart/2008/layout/PictureStrip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7C13F02-84E7-4831-A26F-8A1B2983BF2F}">
      <dgm:prSet custT="1"/>
      <dgm:spPr/>
      <dgm:t>
        <a:bodyPr/>
        <a:lstStyle/>
        <a:p>
          <a:pPr rtl="0"/>
          <a:r>
            <a:rPr lang="es-MX" sz="1400" b="1" dirty="0" smtClean="0"/>
            <a:t>Planeación participativa con fines operativos (método de intervención)</a:t>
          </a:r>
          <a:endParaRPr lang="es-MX" sz="1400" dirty="0"/>
        </a:p>
      </dgm:t>
    </dgm:pt>
    <dgm:pt modelId="{04C2ED2A-0BFA-4E45-9B45-B6220C8E7577}" type="parTrans" cxnId="{CBF9E8A3-E8B6-47DA-9FC6-36853590A6FE}">
      <dgm:prSet/>
      <dgm:spPr/>
      <dgm:t>
        <a:bodyPr/>
        <a:lstStyle/>
        <a:p>
          <a:endParaRPr lang="es-MX"/>
        </a:p>
      </dgm:t>
    </dgm:pt>
    <dgm:pt modelId="{923FA406-E042-4FB6-84C9-6FE0BBD7B558}" type="sibTrans" cxnId="{CBF9E8A3-E8B6-47DA-9FC6-36853590A6FE}">
      <dgm:prSet/>
      <dgm:spPr/>
      <dgm:t>
        <a:bodyPr/>
        <a:lstStyle/>
        <a:p>
          <a:endParaRPr lang="es-MX"/>
        </a:p>
      </dgm:t>
    </dgm:pt>
    <dgm:pt modelId="{C299261A-388E-4C1E-8EF7-70903A0C2D8D}">
      <dgm:prSet custT="1"/>
      <dgm:spPr/>
      <dgm:t>
        <a:bodyPr/>
        <a:lstStyle/>
        <a:p>
          <a:pPr rtl="0"/>
          <a:r>
            <a:rPr lang="es-MX" sz="1200" dirty="0" smtClean="0"/>
            <a:t>Este sistema sugiere un esquema operativo cercano a los procedimientos de la investigación participativa</a:t>
          </a:r>
          <a:endParaRPr lang="es-MX" sz="1200" dirty="0"/>
        </a:p>
      </dgm:t>
    </dgm:pt>
    <dgm:pt modelId="{255F491E-9447-48C8-AC7E-64A96A744DEF}" type="parTrans" cxnId="{8E360E9B-9DA5-4AFC-90BE-F1592047B441}">
      <dgm:prSet/>
      <dgm:spPr/>
      <dgm:t>
        <a:bodyPr/>
        <a:lstStyle/>
        <a:p>
          <a:endParaRPr lang="es-MX"/>
        </a:p>
      </dgm:t>
    </dgm:pt>
    <dgm:pt modelId="{DFD1D8AF-8ECA-450B-98EA-9070E13719AA}" type="sibTrans" cxnId="{8E360E9B-9DA5-4AFC-90BE-F1592047B441}">
      <dgm:prSet/>
      <dgm:spPr/>
      <dgm:t>
        <a:bodyPr/>
        <a:lstStyle/>
        <a:p>
          <a:endParaRPr lang="es-MX"/>
        </a:p>
      </dgm:t>
    </dgm:pt>
    <dgm:pt modelId="{BDD6FA2F-5E37-4856-A5CF-BA4104FB2548}">
      <dgm:prSet custT="1"/>
      <dgm:spPr/>
      <dgm:t>
        <a:bodyPr/>
        <a:lstStyle/>
        <a:p>
          <a:pPr rtl="0"/>
          <a:r>
            <a:rPr lang="es-MX" sz="1200" dirty="0" smtClean="0"/>
            <a:t>Este método se basa en el desarrollo de la comunidad y en la participación</a:t>
          </a:r>
          <a:endParaRPr lang="es-MX" sz="1200" dirty="0"/>
        </a:p>
      </dgm:t>
    </dgm:pt>
    <dgm:pt modelId="{08254710-427F-4989-BBD1-233BD9711564}" type="parTrans" cxnId="{7202CA64-FA72-47BB-9F27-CCC442CBC94A}">
      <dgm:prSet/>
      <dgm:spPr/>
      <dgm:t>
        <a:bodyPr/>
        <a:lstStyle/>
        <a:p>
          <a:endParaRPr lang="es-MX"/>
        </a:p>
      </dgm:t>
    </dgm:pt>
    <dgm:pt modelId="{BDBA791C-9C5B-44BB-9C48-98D9FF15889C}" type="sibTrans" cxnId="{7202CA64-FA72-47BB-9F27-CCC442CBC94A}">
      <dgm:prSet/>
      <dgm:spPr/>
      <dgm:t>
        <a:bodyPr/>
        <a:lstStyle/>
        <a:p>
          <a:endParaRPr lang="es-MX"/>
        </a:p>
      </dgm:t>
    </dgm:pt>
    <dgm:pt modelId="{6D168671-BE88-490F-A7B1-6542695D9E9F}">
      <dgm:prSet custT="1"/>
      <dgm:spPr/>
      <dgm:t>
        <a:bodyPr/>
        <a:lstStyle/>
        <a:p>
          <a:pPr rtl="0"/>
          <a:r>
            <a:rPr lang="es-MX" sz="1100" dirty="0" smtClean="0"/>
            <a:t>Plantea dos alcances diferentes:  la estrategia cognitiva (métodos de </a:t>
          </a:r>
          <a:r>
            <a:rPr lang="es-MX" sz="1100" dirty="0" err="1" smtClean="0"/>
            <a:t>nvestigación</a:t>
          </a:r>
          <a:r>
            <a:rPr lang="es-MX" sz="1100" dirty="0" smtClean="0"/>
            <a:t> social) y la estrategia de acción (métodos de intervención social).</a:t>
          </a:r>
          <a:endParaRPr lang="es-MX" sz="1100" dirty="0"/>
        </a:p>
      </dgm:t>
    </dgm:pt>
    <dgm:pt modelId="{221851CB-A552-4E2D-8E8A-D7CE0B212DDA}" type="parTrans" cxnId="{6E5CED73-124A-407E-BC04-6E5FED4DA3C0}">
      <dgm:prSet/>
      <dgm:spPr/>
      <dgm:t>
        <a:bodyPr/>
        <a:lstStyle/>
        <a:p>
          <a:endParaRPr lang="es-MX"/>
        </a:p>
      </dgm:t>
    </dgm:pt>
    <dgm:pt modelId="{8E0147A7-1E57-4DB6-98D9-803312222ADF}" type="sibTrans" cxnId="{6E5CED73-124A-407E-BC04-6E5FED4DA3C0}">
      <dgm:prSet/>
      <dgm:spPr/>
      <dgm:t>
        <a:bodyPr/>
        <a:lstStyle/>
        <a:p>
          <a:endParaRPr lang="es-MX"/>
        </a:p>
      </dgm:t>
    </dgm:pt>
    <dgm:pt modelId="{76642D6D-E6A3-43D8-A5CC-A46D2757E9D5}">
      <dgm:prSet custT="1"/>
      <dgm:spPr/>
      <dgm:t>
        <a:bodyPr/>
        <a:lstStyle/>
        <a:p>
          <a:pPr rtl="0"/>
          <a:r>
            <a:rPr lang="es-MX" sz="1400" dirty="0" smtClean="0"/>
            <a:t>Dentro de la intervención social se distinguen cuatro fases: </a:t>
          </a:r>
          <a:endParaRPr lang="es-MX" sz="1400" dirty="0"/>
        </a:p>
      </dgm:t>
    </dgm:pt>
    <dgm:pt modelId="{26719535-6C02-4BB2-9EFD-B2E86631034E}" type="parTrans" cxnId="{C5BCADB1-D4C5-4A66-9BCC-7E2DA35A8D15}">
      <dgm:prSet/>
      <dgm:spPr/>
      <dgm:t>
        <a:bodyPr/>
        <a:lstStyle/>
        <a:p>
          <a:endParaRPr lang="es-MX"/>
        </a:p>
      </dgm:t>
    </dgm:pt>
    <dgm:pt modelId="{53B59CD0-9E01-4318-9C42-F07246B4ABEF}" type="sibTrans" cxnId="{C5BCADB1-D4C5-4A66-9BCC-7E2DA35A8D15}">
      <dgm:prSet/>
      <dgm:spPr/>
      <dgm:t>
        <a:bodyPr/>
        <a:lstStyle/>
        <a:p>
          <a:endParaRPr lang="es-MX"/>
        </a:p>
      </dgm:t>
    </dgm:pt>
    <dgm:pt modelId="{C7870BC9-2D64-4BE9-AD1C-B163BEF5A973}">
      <dgm:prSet custT="1"/>
      <dgm:spPr/>
      <dgm:t>
        <a:bodyPr/>
        <a:lstStyle/>
        <a:p>
          <a:pPr rtl="0"/>
          <a:r>
            <a:rPr lang="es-MX" sz="1200" dirty="0" smtClean="0"/>
            <a:t>La programación de actividades pertinentes y necesarias para intervenir sobre una situación social problemática </a:t>
          </a:r>
          <a:endParaRPr lang="es-MX" sz="1200" dirty="0"/>
        </a:p>
      </dgm:t>
    </dgm:pt>
    <dgm:pt modelId="{40B98531-FC24-464F-A14C-6497B4CB7325}" type="parTrans" cxnId="{88DC9869-CD0B-43E9-9A7C-87A6A818DAA9}">
      <dgm:prSet/>
      <dgm:spPr/>
      <dgm:t>
        <a:bodyPr/>
        <a:lstStyle/>
        <a:p>
          <a:endParaRPr lang="es-MX"/>
        </a:p>
      </dgm:t>
    </dgm:pt>
    <dgm:pt modelId="{3589F05F-139E-400D-A864-1EF4FCBD1AAA}" type="sibTrans" cxnId="{88DC9869-CD0B-43E9-9A7C-87A6A818DAA9}">
      <dgm:prSet/>
      <dgm:spPr/>
      <dgm:t>
        <a:bodyPr/>
        <a:lstStyle/>
        <a:p>
          <a:endParaRPr lang="es-MX"/>
        </a:p>
      </dgm:t>
    </dgm:pt>
    <dgm:pt modelId="{F1B2BA00-D18D-4AD9-A6CA-CDC205515277}">
      <dgm:prSet/>
      <dgm:spPr/>
      <dgm:t>
        <a:bodyPr/>
        <a:lstStyle/>
        <a:p>
          <a:pPr rtl="0"/>
          <a:r>
            <a:rPr lang="es-MX" dirty="0" smtClean="0"/>
            <a:t>La ejecución, que es el momento de la acción y que implica la realización de un conjunto de actividades con el fin de transformar una situación problema </a:t>
          </a:r>
          <a:endParaRPr lang="es-MX" dirty="0"/>
        </a:p>
      </dgm:t>
    </dgm:pt>
    <dgm:pt modelId="{0061FBA2-FC83-4C9B-BB93-35AA15087191}" type="parTrans" cxnId="{F312626F-6181-4A8B-A707-801ABE5D7D0F}">
      <dgm:prSet/>
      <dgm:spPr/>
      <dgm:t>
        <a:bodyPr/>
        <a:lstStyle/>
        <a:p>
          <a:endParaRPr lang="es-MX"/>
        </a:p>
      </dgm:t>
    </dgm:pt>
    <dgm:pt modelId="{021EA4D6-CF04-4A4D-B552-D7168FB1235F}" type="sibTrans" cxnId="{F312626F-6181-4A8B-A707-801ABE5D7D0F}">
      <dgm:prSet/>
      <dgm:spPr/>
      <dgm:t>
        <a:bodyPr/>
        <a:lstStyle/>
        <a:p>
          <a:endParaRPr lang="es-MX"/>
        </a:p>
      </dgm:t>
    </dgm:pt>
    <dgm:pt modelId="{AE655D79-D384-4869-B7A9-E2164EE8B01A}">
      <dgm:prSet custT="1"/>
      <dgm:spPr/>
      <dgm:t>
        <a:bodyPr/>
        <a:lstStyle/>
        <a:p>
          <a:pPr rtl="0"/>
          <a:r>
            <a:rPr lang="es-MX" sz="1200" dirty="0" smtClean="0"/>
            <a:t>La evaluación de lo realizado o de lo que se está realizando.</a:t>
          </a:r>
          <a:endParaRPr lang="es-MX" sz="1200" dirty="0"/>
        </a:p>
      </dgm:t>
    </dgm:pt>
    <dgm:pt modelId="{FE50EA82-1E04-43ED-B097-AE4A6CB0E6DB}" type="parTrans" cxnId="{C4D675D3-1355-419D-AB02-EC026BA1E42C}">
      <dgm:prSet/>
      <dgm:spPr/>
      <dgm:t>
        <a:bodyPr/>
        <a:lstStyle/>
        <a:p>
          <a:endParaRPr lang="es-MX"/>
        </a:p>
      </dgm:t>
    </dgm:pt>
    <dgm:pt modelId="{14394F78-6B66-45B5-AB5D-0854385FC75D}" type="sibTrans" cxnId="{C4D675D3-1355-419D-AB02-EC026BA1E42C}">
      <dgm:prSet/>
      <dgm:spPr/>
      <dgm:t>
        <a:bodyPr/>
        <a:lstStyle/>
        <a:p>
          <a:endParaRPr lang="es-MX"/>
        </a:p>
      </dgm:t>
    </dgm:pt>
    <dgm:pt modelId="{CDC5C828-B3F7-4680-9FEB-4BA3A838EFEF}">
      <dgm:prSet custT="1"/>
      <dgm:spPr/>
      <dgm:t>
        <a:bodyPr/>
        <a:lstStyle/>
        <a:p>
          <a:pPr rtl="0"/>
          <a:r>
            <a:rPr lang="es-MX" sz="1200" dirty="0" smtClean="0"/>
            <a:t>estudio/investigación que culmina en un diagnóstico; </a:t>
          </a:r>
          <a:endParaRPr lang="es-MX" sz="1200" dirty="0"/>
        </a:p>
      </dgm:t>
    </dgm:pt>
    <dgm:pt modelId="{BB46BBDB-B4B8-46AF-A302-D25D48C7C54C}" type="parTrans" cxnId="{F8DBE213-4E44-416D-BFAA-CB7CAB660342}">
      <dgm:prSet/>
      <dgm:spPr/>
      <dgm:t>
        <a:bodyPr/>
        <a:lstStyle/>
        <a:p>
          <a:endParaRPr lang="es-MX"/>
        </a:p>
      </dgm:t>
    </dgm:pt>
    <dgm:pt modelId="{77A065A8-0FB7-49AB-A1D8-EF2CC227D938}" type="sibTrans" cxnId="{F8DBE213-4E44-416D-BFAA-CB7CAB660342}">
      <dgm:prSet/>
      <dgm:spPr/>
      <dgm:t>
        <a:bodyPr/>
        <a:lstStyle/>
        <a:p>
          <a:endParaRPr lang="es-MX"/>
        </a:p>
      </dgm:t>
    </dgm:pt>
    <dgm:pt modelId="{B00D345B-CCE9-410E-AE8A-5A732CCD744B}" type="pres">
      <dgm:prSet presAssocID="{65D5B180-5149-4B3F-A8E2-B86E128BB3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5141D77-2899-4904-92C1-E23A4C87B730}" type="pres">
      <dgm:prSet presAssocID="{17C13F02-84E7-4831-A26F-8A1B2983BF2F}" presName="composite" presStyleCnt="0"/>
      <dgm:spPr/>
    </dgm:pt>
    <dgm:pt modelId="{48EAB468-C4DC-4B61-8C03-BC62A2B97213}" type="pres">
      <dgm:prSet presAssocID="{17C13F02-84E7-4831-A26F-8A1B2983BF2F}" presName="rect1" presStyleLbl="trAlignAcc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7E4FA8-D8AA-4AD7-BEE7-024316E67711}" type="pres">
      <dgm:prSet presAssocID="{17C13F02-84E7-4831-A26F-8A1B2983BF2F}" presName="rect2" presStyleLbl="fgImgPlace1" presStyleIdx="0" presStyleCnt="9"/>
      <dgm:spPr/>
    </dgm:pt>
    <dgm:pt modelId="{735AB756-5BEE-432F-BD0B-C8A70D6BE99B}" type="pres">
      <dgm:prSet presAssocID="{923FA406-E042-4FB6-84C9-6FE0BBD7B558}" presName="sibTrans" presStyleCnt="0"/>
      <dgm:spPr/>
    </dgm:pt>
    <dgm:pt modelId="{15D50F36-1115-4615-8430-B3905291E304}" type="pres">
      <dgm:prSet presAssocID="{C299261A-388E-4C1E-8EF7-70903A0C2D8D}" presName="composite" presStyleCnt="0"/>
      <dgm:spPr/>
    </dgm:pt>
    <dgm:pt modelId="{8E697B9D-C4D3-40EA-8B13-36B281CBDC84}" type="pres">
      <dgm:prSet presAssocID="{C299261A-388E-4C1E-8EF7-70903A0C2D8D}" presName="rect1" presStyleLbl="trAlignAcc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0CC839-6E38-4FEB-9B2B-A7570E8FEF81}" type="pres">
      <dgm:prSet presAssocID="{C299261A-388E-4C1E-8EF7-70903A0C2D8D}" presName="rect2" presStyleLbl="fgImgPlace1" presStyleIdx="1" presStyleCnt="9"/>
      <dgm:spPr/>
    </dgm:pt>
    <dgm:pt modelId="{65C3FB5E-9204-43EC-AC8B-3560362C0E78}" type="pres">
      <dgm:prSet presAssocID="{DFD1D8AF-8ECA-450B-98EA-9070E13719AA}" presName="sibTrans" presStyleCnt="0"/>
      <dgm:spPr/>
    </dgm:pt>
    <dgm:pt modelId="{BF40AE39-9C8D-4C48-8F2E-66BB26D2DBB2}" type="pres">
      <dgm:prSet presAssocID="{BDD6FA2F-5E37-4856-A5CF-BA4104FB2548}" presName="composite" presStyleCnt="0"/>
      <dgm:spPr/>
    </dgm:pt>
    <dgm:pt modelId="{B19C695A-E4C8-423A-AE91-507956EF7BEA}" type="pres">
      <dgm:prSet presAssocID="{BDD6FA2F-5E37-4856-A5CF-BA4104FB2548}" presName="rect1" presStyleLbl="trAlignAcc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62E248-D844-4B90-8C23-A71379E824A7}" type="pres">
      <dgm:prSet presAssocID="{BDD6FA2F-5E37-4856-A5CF-BA4104FB2548}" presName="rect2" presStyleLbl="fgImgPlace1" presStyleIdx="2" presStyleCnt="9"/>
      <dgm:spPr/>
    </dgm:pt>
    <dgm:pt modelId="{EB82570C-1563-42C9-9E92-FCA1645AE3E6}" type="pres">
      <dgm:prSet presAssocID="{BDBA791C-9C5B-44BB-9C48-98D9FF15889C}" presName="sibTrans" presStyleCnt="0"/>
      <dgm:spPr/>
    </dgm:pt>
    <dgm:pt modelId="{271045AC-1DC1-46B1-A1FB-8CBC85FEAF25}" type="pres">
      <dgm:prSet presAssocID="{6D168671-BE88-490F-A7B1-6542695D9E9F}" presName="composite" presStyleCnt="0"/>
      <dgm:spPr/>
    </dgm:pt>
    <dgm:pt modelId="{69CAD79F-B3DC-4C94-BDFB-06E2B97645E3}" type="pres">
      <dgm:prSet presAssocID="{6D168671-BE88-490F-A7B1-6542695D9E9F}" presName="rect1" presStyleLbl="trAlignAcc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265F60-0DC2-416E-8625-5F4FC53C8883}" type="pres">
      <dgm:prSet presAssocID="{6D168671-BE88-490F-A7B1-6542695D9E9F}" presName="rect2" presStyleLbl="fgImgPlace1" presStyleIdx="3" presStyleCnt="9"/>
      <dgm:spPr/>
    </dgm:pt>
    <dgm:pt modelId="{49264060-734A-4326-AEE1-4D4F82E37A24}" type="pres">
      <dgm:prSet presAssocID="{8E0147A7-1E57-4DB6-98D9-803312222ADF}" presName="sibTrans" presStyleCnt="0"/>
      <dgm:spPr/>
    </dgm:pt>
    <dgm:pt modelId="{D30358F9-4437-4F6C-9E9B-B128AA0B6D77}" type="pres">
      <dgm:prSet presAssocID="{76642D6D-E6A3-43D8-A5CC-A46D2757E9D5}" presName="composite" presStyleCnt="0"/>
      <dgm:spPr/>
    </dgm:pt>
    <dgm:pt modelId="{AD0D733F-F710-4C43-AF23-51C008F37721}" type="pres">
      <dgm:prSet presAssocID="{76642D6D-E6A3-43D8-A5CC-A46D2757E9D5}" presName="rect1" presStyleLbl="trAlignAcc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9E088D-C31F-4836-BC29-32E9D4C42951}" type="pres">
      <dgm:prSet presAssocID="{76642D6D-E6A3-43D8-A5CC-A46D2757E9D5}" presName="rect2" presStyleLbl="fgImgPlace1" presStyleIdx="4" presStyleCnt="9"/>
      <dgm:spPr/>
    </dgm:pt>
    <dgm:pt modelId="{1ABD3498-5E03-43AA-A557-FD0598C86C4C}" type="pres">
      <dgm:prSet presAssocID="{53B59CD0-9E01-4318-9C42-F07246B4ABEF}" presName="sibTrans" presStyleCnt="0"/>
      <dgm:spPr/>
    </dgm:pt>
    <dgm:pt modelId="{1C580591-A830-4EC2-BA2F-028C956B3EE6}" type="pres">
      <dgm:prSet presAssocID="{CDC5C828-B3F7-4680-9FEB-4BA3A838EFEF}" presName="composite" presStyleCnt="0"/>
      <dgm:spPr/>
    </dgm:pt>
    <dgm:pt modelId="{C2F6D410-BE05-4ED2-AA08-574F8D2C45C7}" type="pres">
      <dgm:prSet presAssocID="{CDC5C828-B3F7-4680-9FEB-4BA3A838EFEF}" presName="rect1" presStyleLbl="trAlignAcc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82AABF-0EDC-4B70-8695-8817C1A358E7}" type="pres">
      <dgm:prSet presAssocID="{CDC5C828-B3F7-4680-9FEB-4BA3A838EFEF}" presName="rect2" presStyleLbl="fgImgPlace1" presStyleIdx="5" presStyleCnt="9"/>
      <dgm:spPr/>
    </dgm:pt>
    <dgm:pt modelId="{C8E0EE9D-2354-4627-9D33-92DE4D3EA71E}" type="pres">
      <dgm:prSet presAssocID="{77A065A8-0FB7-49AB-A1D8-EF2CC227D938}" presName="sibTrans" presStyleCnt="0"/>
      <dgm:spPr/>
    </dgm:pt>
    <dgm:pt modelId="{D9593B8F-EFA3-4105-8FFE-B8A9E0B3E6FE}" type="pres">
      <dgm:prSet presAssocID="{C7870BC9-2D64-4BE9-AD1C-B163BEF5A973}" presName="composite" presStyleCnt="0"/>
      <dgm:spPr/>
    </dgm:pt>
    <dgm:pt modelId="{76AC7A8C-2D48-4DB0-89E7-C0384153A898}" type="pres">
      <dgm:prSet presAssocID="{C7870BC9-2D64-4BE9-AD1C-B163BEF5A973}" presName="rect1" presStyleLbl="trAlignAcc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1ED485-4A06-460A-8BA1-6E2EAD0A8D11}" type="pres">
      <dgm:prSet presAssocID="{C7870BC9-2D64-4BE9-AD1C-B163BEF5A973}" presName="rect2" presStyleLbl="fgImgPlace1" presStyleIdx="6" presStyleCnt="9"/>
      <dgm:spPr/>
    </dgm:pt>
    <dgm:pt modelId="{0546948F-4DD6-4A80-889C-B4EC5E2E89BD}" type="pres">
      <dgm:prSet presAssocID="{3589F05F-139E-400D-A864-1EF4FCBD1AAA}" presName="sibTrans" presStyleCnt="0"/>
      <dgm:spPr/>
    </dgm:pt>
    <dgm:pt modelId="{A929EFBE-18FC-4D74-BEC8-1D562377238B}" type="pres">
      <dgm:prSet presAssocID="{F1B2BA00-D18D-4AD9-A6CA-CDC205515277}" presName="composite" presStyleCnt="0"/>
      <dgm:spPr/>
    </dgm:pt>
    <dgm:pt modelId="{50A83ACC-29A3-47DD-AAE1-25653057926A}" type="pres">
      <dgm:prSet presAssocID="{F1B2BA00-D18D-4AD9-A6CA-CDC205515277}" presName="rect1" presStyleLbl="trAlignAcc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D425A3-2FCD-4B0E-85BE-502B445D5630}" type="pres">
      <dgm:prSet presAssocID="{F1B2BA00-D18D-4AD9-A6CA-CDC205515277}" presName="rect2" presStyleLbl="fgImgPlace1" presStyleIdx="7" presStyleCnt="9"/>
      <dgm:spPr/>
    </dgm:pt>
    <dgm:pt modelId="{95343BE6-9979-4B9A-BA30-F405E38A89F7}" type="pres">
      <dgm:prSet presAssocID="{021EA4D6-CF04-4A4D-B552-D7168FB1235F}" presName="sibTrans" presStyleCnt="0"/>
      <dgm:spPr/>
    </dgm:pt>
    <dgm:pt modelId="{36207CD2-115D-4443-9E4C-02E05720B53C}" type="pres">
      <dgm:prSet presAssocID="{AE655D79-D384-4869-B7A9-E2164EE8B01A}" presName="composite" presStyleCnt="0"/>
      <dgm:spPr/>
    </dgm:pt>
    <dgm:pt modelId="{F8CF2F9B-342C-4679-91F4-88FDF2A8CD30}" type="pres">
      <dgm:prSet presAssocID="{AE655D79-D384-4869-B7A9-E2164EE8B01A}" presName="rect1" presStyleLbl="trAlignAcc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C7AC50-A725-4AD9-AC8C-F40A5B52F1FA}" type="pres">
      <dgm:prSet presAssocID="{AE655D79-D384-4869-B7A9-E2164EE8B01A}" presName="rect2" presStyleLbl="fgImgPlace1" presStyleIdx="8" presStyleCnt="9"/>
      <dgm:spPr/>
    </dgm:pt>
  </dgm:ptLst>
  <dgm:cxnLst>
    <dgm:cxn modelId="{FC2E46C9-31A4-43AF-A9B6-326F2DF0C095}" type="presOf" srcId="{AE655D79-D384-4869-B7A9-E2164EE8B01A}" destId="{F8CF2F9B-342C-4679-91F4-88FDF2A8CD30}" srcOrd="0" destOrd="0" presId="urn:microsoft.com/office/officeart/2008/layout/PictureStrips"/>
    <dgm:cxn modelId="{106A19EE-A1F3-46F7-9250-DE1E85D12136}" type="presOf" srcId="{17C13F02-84E7-4831-A26F-8A1B2983BF2F}" destId="{48EAB468-C4DC-4B61-8C03-BC62A2B97213}" srcOrd="0" destOrd="0" presId="urn:microsoft.com/office/officeart/2008/layout/PictureStrips"/>
    <dgm:cxn modelId="{9145BA91-394A-4949-B4B2-48898332277E}" type="presOf" srcId="{CDC5C828-B3F7-4680-9FEB-4BA3A838EFEF}" destId="{C2F6D410-BE05-4ED2-AA08-574F8D2C45C7}" srcOrd="0" destOrd="0" presId="urn:microsoft.com/office/officeart/2008/layout/PictureStrips"/>
    <dgm:cxn modelId="{C5BCADB1-D4C5-4A66-9BCC-7E2DA35A8D15}" srcId="{65D5B180-5149-4B3F-A8E2-B86E128BB37D}" destId="{76642D6D-E6A3-43D8-A5CC-A46D2757E9D5}" srcOrd="4" destOrd="0" parTransId="{26719535-6C02-4BB2-9EFD-B2E86631034E}" sibTransId="{53B59CD0-9E01-4318-9C42-F07246B4ABEF}"/>
    <dgm:cxn modelId="{CBF9E8A3-E8B6-47DA-9FC6-36853590A6FE}" srcId="{65D5B180-5149-4B3F-A8E2-B86E128BB37D}" destId="{17C13F02-84E7-4831-A26F-8A1B2983BF2F}" srcOrd="0" destOrd="0" parTransId="{04C2ED2A-0BFA-4E45-9B45-B6220C8E7577}" sibTransId="{923FA406-E042-4FB6-84C9-6FE0BBD7B558}"/>
    <dgm:cxn modelId="{F312626F-6181-4A8B-A707-801ABE5D7D0F}" srcId="{65D5B180-5149-4B3F-A8E2-B86E128BB37D}" destId="{F1B2BA00-D18D-4AD9-A6CA-CDC205515277}" srcOrd="7" destOrd="0" parTransId="{0061FBA2-FC83-4C9B-BB93-35AA15087191}" sibTransId="{021EA4D6-CF04-4A4D-B552-D7168FB1235F}"/>
    <dgm:cxn modelId="{E4B5D5F5-AF81-4FD9-A542-C2915525661F}" type="presOf" srcId="{F1B2BA00-D18D-4AD9-A6CA-CDC205515277}" destId="{50A83ACC-29A3-47DD-AAE1-25653057926A}" srcOrd="0" destOrd="0" presId="urn:microsoft.com/office/officeart/2008/layout/PictureStrips"/>
    <dgm:cxn modelId="{ADC69D2B-B8EC-408B-802B-1B8F29B8FF7A}" type="presOf" srcId="{6D168671-BE88-490F-A7B1-6542695D9E9F}" destId="{69CAD79F-B3DC-4C94-BDFB-06E2B97645E3}" srcOrd="0" destOrd="0" presId="urn:microsoft.com/office/officeart/2008/layout/PictureStrips"/>
    <dgm:cxn modelId="{7E184B56-5528-4A12-85F0-75A6D72DAC30}" type="presOf" srcId="{C299261A-388E-4C1E-8EF7-70903A0C2D8D}" destId="{8E697B9D-C4D3-40EA-8B13-36B281CBDC84}" srcOrd="0" destOrd="0" presId="urn:microsoft.com/office/officeart/2008/layout/PictureStrips"/>
    <dgm:cxn modelId="{94A8C793-553B-484F-A61E-B3828FA098A1}" type="presOf" srcId="{65D5B180-5149-4B3F-A8E2-B86E128BB37D}" destId="{B00D345B-CCE9-410E-AE8A-5A732CCD744B}" srcOrd="0" destOrd="0" presId="urn:microsoft.com/office/officeart/2008/layout/PictureStrips"/>
    <dgm:cxn modelId="{281DC37A-BBEA-433D-9E5A-BAC01423B986}" type="presOf" srcId="{C7870BC9-2D64-4BE9-AD1C-B163BEF5A973}" destId="{76AC7A8C-2D48-4DB0-89E7-C0384153A898}" srcOrd="0" destOrd="0" presId="urn:microsoft.com/office/officeart/2008/layout/PictureStrips"/>
    <dgm:cxn modelId="{D0A2AD9B-CB49-4288-92FE-BEFD4B23AA5E}" type="presOf" srcId="{BDD6FA2F-5E37-4856-A5CF-BA4104FB2548}" destId="{B19C695A-E4C8-423A-AE91-507956EF7BEA}" srcOrd="0" destOrd="0" presId="urn:microsoft.com/office/officeart/2008/layout/PictureStrips"/>
    <dgm:cxn modelId="{6E5CED73-124A-407E-BC04-6E5FED4DA3C0}" srcId="{65D5B180-5149-4B3F-A8E2-B86E128BB37D}" destId="{6D168671-BE88-490F-A7B1-6542695D9E9F}" srcOrd="3" destOrd="0" parTransId="{221851CB-A552-4E2D-8E8A-D7CE0B212DDA}" sibTransId="{8E0147A7-1E57-4DB6-98D9-803312222ADF}"/>
    <dgm:cxn modelId="{DD212263-9E45-4C3E-A780-802D59590AF9}" type="presOf" srcId="{76642D6D-E6A3-43D8-A5CC-A46D2757E9D5}" destId="{AD0D733F-F710-4C43-AF23-51C008F37721}" srcOrd="0" destOrd="0" presId="urn:microsoft.com/office/officeart/2008/layout/PictureStrips"/>
    <dgm:cxn modelId="{88DC9869-CD0B-43E9-9A7C-87A6A818DAA9}" srcId="{65D5B180-5149-4B3F-A8E2-B86E128BB37D}" destId="{C7870BC9-2D64-4BE9-AD1C-B163BEF5A973}" srcOrd="6" destOrd="0" parTransId="{40B98531-FC24-464F-A14C-6497B4CB7325}" sibTransId="{3589F05F-139E-400D-A864-1EF4FCBD1AAA}"/>
    <dgm:cxn modelId="{8E360E9B-9DA5-4AFC-90BE-F1592047B441}" srcId="{65D5B180-5149-4B3F-A8E2-B86E128BB37D}" destId="{C299261A-388E-4C1E-8EF7-70903A0C2D8D}" srcOrd="1" destOrd="0" parTransId="{255F491E-9447-48C8-AC7E-64A96A744DEF}" sibTransId="{DFD1D8AF-8ECA-450B-98EA-9070E13719AA}"/>
    <dgm:cxn modelId="{7202CA64-FA72-47BB-9F27-CCC442CBC94A}" srcId="{65D5B180-5149-4B3F-A8E2-B86E128BB37D}" destId="{BDD6FA2F-5E37-4856-A5CF-BA4104FB2548}" srcOrd="2" destOrd="0" parTransId="{08254710-427F-4989-BBD1-233BD9711564}" sibTransId="{BDBA791C-9C5B-44BB-9C48-98D9FF15889C}"/>
    <dgm:cxn modelId="{F8DBE213-4E44-416D-BFAA-CB7CAB660342}" srcId="{65D5B180-5149-4B3F-A8E2-B86E128BB37D}" destId="{CDC5C828-B3F7-4680-9FEB-4BA3A838EFEF}" srcOrd="5" destOrd="0" parTransId="{BB46BBDB-B4B8-46AF-A302-D25D48C7C54C}" sibTransId="{77A065A8-0FB7-49AB-A1D8-EF2CC227D938}"/>
    <dgm:cxn modelId="{C4D675D3-1355-419D-AB02-EC026BA1E42C}" srcId="{65D5B180-5149-4B3F-A8E2-B86E128BB37D}" destId="{AE655D79-D384-4869-B7A9-E2164EE8B01A}" srcOrd="8" destOrd="0" parTransId="{FE50EA82-1E04-43ED-B097-AE4A6CB0E6DB}" sibTransId="{14394F78-6B66-45B5-AB5D-0854385FC75D}"/>
    <dgm:cxn modelId="{6FCE49EB-305B-44AD-97DC-3F7D0F400A1F}" type="presParOf" srcId="{B00D345B-CCE9-410E-AE8A-5A732CCD744B}" destId="{15141D77-2899-4904-92C1-E23A4C87B730}" srcOrd="0" destOrd="0" presId="urn:microsoft.com/office/officeart/2008/layout/PictureStrips"/>
    <dgm:cxn modelId="{BB78CD02-B713-4A10-B446-BABE41F45F1A}" type="presParOf" srcId="{15141D77-2899-4904-92C1-E23A4C87B730}" destId="{48EAB468-C4DC-4B61-8C03-BC62A2B97213}" srcOrd="0" destOrd="0" presId="urn:microsoft.com/office/officeart/2008/layout/PictureStrips"/>
    <dgm:cxn modelId="{C2FDFF8A-92C7-429E-B047-AF0E21C03F61}" type="presParOf" srcId="{15141D77-2899-4904-92C1-E23A4C87B730}" destId="{FF7E4FA8-D8AA-4AD7-BEE7-024316E67711}" srcOrd="1" destOrd="0" presId="urn:microsoft.com/office/officeart/2008/layout/PictureStrips"/>
    <dgm:cxn modelId="{BFDEC3AE-EE06-4110-B82D-BA7472E85033}" type="presParOf" srcId="{B00D345B-CCE9-410E-AE8A-5A732CCD744B}" destId="{735AB756-5BEE-432F-BD0B-C8A70D6BE99B}" srcOrd="1" destOrd="0" presId="urn:microsoft.com/office/officeart/2008/layout/PictureStrips"/>
    <dgm:cxn modelId="{14F53311-2DF4-4F74-B347-3736DE14D8F4}" type="presParOf" srcId="{B00D345B-CCE9-410E-AE8A-5A732CCD744B}" destId="{15D50F36-1115-4615-8430-B3905291E304}" srcOrd="2" destOrd="0" presId="urn:microsoft.com/office/officeart/2008/layout/PictureStrips"/>
    <dgm:cxn modelId="{1340D013-C3E9-4265-A4BE-D3521210C6C1}" type="presParOf" srcId="{15D50F36-1115-4615-8430-B3905291E304}" destId="{8E697B9D-C4D3-40EA-8B13-36B281CBDC84}" srcOrd="0" destOrd="0" presId="urn:microsoft.com/office/officeart/2008/layout/PictureStrips"/>
    <dgm:cxn modelId="{EC502A6C-C012-40D1-A256-7997CC034EA7}" type="presParOf" srcId="{15D50F36-1115-4615-8430-B3905291E304}" destId="{520CC839-6E38-4FEB-9B2B-A7570E8FEF81}" srcOrd="1" destOrd="0" presId="urn:microsoft.com/office/officeart/2008/layout/PictureStrips"/>
    <dgm:cxn modelId="{AB3FA895-1598-400B-88DA-E859EA1CCC84}" type="presParOf" srcId="{B00D345B-CCE9-410E-AE8A-5A732CCD744B}" destId="{65C3FB5E-9204-43EC-AC8B-3560362C0E78}" srcOrd="3" destOrd="0" presId="urn:microsoft.com/office/officeart/2008/layout/PictureStrips"/>
    <dgm:cxn modelId="{17BA1A97-1DE4-46ED-99BC-C2B258B3D1EC}" type="presParOf" srcId="{B00D345B-CCE9-410E-AE8A-5A732CCD744B}" destId="{BF40AE39-9C8D-4C48-8F2E-66BB26D2DBB2}" srcOrd="4" destOrd="0" presId="urn:microsoft.com/office/officeart/2008/layout/PictureStrips"/>
    <dgm:cxn modelId="{98C96C74-DA14-47F3-98FB-032C1BC3E63D}" type="presParOf" srcId="{BF40AE39-9C8D-4C48-8F2E-66BB26D2DBB2}" destId="{B19C695A-E4C8-423A-AE91-507956EF7BEA}" srcOrd="0" destOrd="0" presId="urn:microsoft.com/office/officeart/2008/layout/PictureStrips"/>
    <dgm:cxn modelId="{6F2D3575-1867-4BFB-A054-9FBB0A48BD7C}" type="presParOf" srcId="{BF40AE39-9C8D-4C48-8F2E-66BB26D2DBB2}" destId="{B362E248-D844-4B90-8C23-A71379E824A7}" srcOrd="1" destOrd="0" presId="urn:microsoft.com/office/officeart/2008/layout/PictureStrips"/>
    <dgm:cxn modelId="{84A29C20-DA8D-4E54-B026-49561D7A7744}" type="presParOf" srcId="{B00D345B-CCE9-410E-AE8A-5A732CCD744B}" destId="{EB82570C-1563-42C9-9E92-FCA1645AE3E6}" srcOrd="5" destOrd="0" presId="urn:microsoft.com/office/officeart/2008/layout/PictureStrips"/>
    <dgm:cxn modelId="{FE25F264-506D-4559-85A8-0031093409E3}" type="presParOf" srcId="{B00D345B-CCE9-410E-AE8A-5A732CCD744B}" destId="{271045AC-1DC1-46B1-A1FB-8CBC85FEAF25}" srcOrd="6" destOrd="0" presId="urn:microsoft.com/office/officeart/2008/layout/PictureStrips"/>
    <dgm:cxn modelId="{DA0A2B62-1AB0-4808-8613-3A4FC5D6C06F}" type="presParOf" srcId="{271045AC-1DC1-46B1-A1FB-8CBC85FEAF25}" destId="{69CAD79F-B3DC-4C94-BDFB-06E2B97645E3}" srcOrd="0" destOrd="0" presId="urn:microsoft.com/office/officeart/2008/layout/PictureStrips"/>
    <dgm:cxn modelId="{63A1420B-FB87-4D57-93CE-57AFCB93564F}" type="presParOf" srcId="{271045AC-1DC1-46B1-A1FB-8CBC85FEAF25}" destId="{89265F60-0DC2-416E-8625-5F4FC53C8883}" srcOrd="1" destOrd="0" presId="urn:microsoft.com/office/officeart/2008/layout/PictureStrips"/>
    <dgm:cxn modelId="{C532A57B-4AA1-4A27-A6E3-89D15CDDB775}" type="presParOf" srcId="{B00D345B-CCE9-410E-AE8A-5A732CCD744B}" destId="{49264060-734A-4326-AEE1-4D4F82E37A24}" srcOrd="7" destOrd="0" presId="urn:microsoft.com/office/officeart/2008/layout/PictureStrips"/>
    <dgm:cxn modelId="{FCD326F5-3F02-432C-BEBF-A30C088DBA49}" type="presParOf" srcId="{B00D345B-CCE9-410E-AE8A-5A732CCD744B}" destId="{D30358F9-4437-4F6C-9E9B-B128AA0B6D77}" srcOrd="8" destOrd="0" presId="urn:microsoft.com/office/officeart/2008/layout/PictureStrips"/>
    <dgm:cxn modelId="{F0693F6A-6A86-4053-A4BD-97D315A87033}" type="presParOf" srcId="{D30358F9-4437-4F6C-9E9B-B128AA0B6D77}" destId="{AD0D733F-F710-4C43-AF23-51C008F37721}" srcOrd="0" destOrd="0" presId="urn:microsoft.com/office/officeart/2008/layout/PictureStrips"/>
    <dgm:cxn modelId="{E63CC762-2C3A-40F2-8321-B79C94EE9172}" type="presParOf" srcId="{D30358F9-4437-4F6C-9E9B-B128AA0B6D77}" destId="{169E088D-C31F-4836-BC29-32E9D4C42951}" srcOrd="1" destOrd="0" presId="urn:microsoft.com/office/officeart/2008/layout/PictureStrips"/>
    <dgm:cxn modelId="{2CCD8227-F436-4325-9CCD-7D4EE0854FC4}" type="presParOf" srcId="{B00D345B-CCE9-410E-AE8A-5A732CCD744B}" destId="{1ABD3498-5E03-43AA-A557-FD0598C86C4C}" srcOrd="9" destOrd="0" presId="urn:microsoft.com/office/officeart/2008/layout/PictureStrips"/>
    <dgm:cxn modelId="{5C46C213-47C0-4B37-892E-2583913BA689}" type="presParOf" srcId="{B00D345B-CCE9-410E-AE8A-5A732CCD744B}" destId="{1C580591-A830-4EC2-BA2F-028C956B3EE6}" srcOrd="10" destOrd="0" presId="urn:microsoft.com/office/officeart/2008/layout/PictureStrips"/>
    <dgm:cxn modelId="{E7CFC0DE-9091-4AC9-9795-2E4E3F2FC445}" type="presParOf" srcId="{1C580591-A830-4EC2-BA2F-028C956B3EE6}" destId="{C2F6D410-BE05-4ED2-AA08-574F8D2C45C7}" srcOrd="0" destOrd="0" presId="urn:microsoft.com/office/officeart/2008/layout/PictureStrips"/>
    <dgm:cxn modelId="{49DD3B3A-4317-4CE3-9851-B4FC968A643D}" type="presParOf" srcId="{1C580591-A830-4EC2-BA2F-028C956B3EE6}" destId="{5E82AABF-0EDC-4B70-8695-8817C1A358E7}" srcOrd="1" destOrd="0" presId="urn:microsoft.com/office/officeart/2008/layout/PictureStrips"/>
    <dgm:cxn modelId="{ECA3D44E-88BF-4466-91C7-ED4076199F65}" type="presParOf" srcId="{B00D345B-CCE9-410E-AE8A-5A732CCD744B}" destId="{C8E0EE9D-2354-4627-9D33-92DE4D3EA71E}" srcOrd="11" destOrd="0" presId="urn:microsoft.com/office/officeart/2008/layout/PictureStrips"/>
    <dgm:cxn modelId="{0182284B-16AC-4B63-BB94-FF51776C10D9}" type="presParOf" srcId="{B00D345B-CCE9-410E-AE8A-5A732CCD744B}" destId="{D9593B8F-EFA3-4105-8FFE-B8A9E0B3E6FE}" srcOrd="12" destOrd="0" presId="urn:microsoft.com/office/officeart/2008/layout/PictureStrips"/>
    <dgm:cxn modelId="{E718833E-BD8E-495F-ACAD-0C84EB512E62}" type="presParOf" srcId="{D9593B8F-EFA3-4105-8FFE-B8A9E0B3E6FE}" destId="{76AC7A8C-2D48-4DB0-89E7-C0384153A898}" srcOrd="0" destOrd="0" presId="urn:microsoft.com/office/officeart/2008/layout/PictureStrips"/>
    <dgm:cxn modelId="{FCC3E865-D524-4277-95A3-C5F3713D1BC4}" type="presParOf" srcId="{D9593B8F-EFA3-4105-8FFE-B8A9E0B3E6FE}" destId="{201ED485-4A06-460A-8BA1-6E2EAD0A8D11}" srcOrd="1" destOrd="0" presId="urn:microsoft.com/office/officeart/2008/layout/PictureStrips"/>
    <dgm:cxn modelId="{314709D3-0009-4775-9DD6-4754023E6374}" type="presParOf" srcId="{B00D345B-CCE9-410E-AE8A-5A732CCD744B}" destId="{0546948F-4DD6-4A80-889C-B4EC5E2E89BD}" srcOrd="13" destOrd="0" presId="urn:microsoft.com/office/officeart/2008/layout/PictureStrips"/>
    <dgm:cxn modelId="{4533D3F8-7B2C-450A-AF0E-9C70A067B0B6}" type="presParOf" srcId="{B00D345B-CCE9-410E-AE8A-5A732CCD744B}" destId="{A929EFBE-18FC-4D74-BEC8-1D562377238B}" srcOrd="14" destOrd="0" presId="urn:microsoft.com/office/officeart/2008/layout/PictureStrips"/>
    <dgm:cxn modelId="{3AA74539-EAB7-4A03-8C5F-CECB38922053}" type="presParOf" srcId="{A929EFBE-18FC-4D74-BEC8-1D562377238B}" destId="{50A83ACC-29A3-47DD-AAE1-25653057926A}" srcOrd="0" destOrd="0" presId="urn:microsoft.com/office/officeart/2008/layout/PictureStrips"/>
    <dgm:cxn modelId="{5DB3AA97-3C34-4BA6-A802-8B7168649507}" type="presParOf" srcId="{A929EFBE-18FC-4D74-BEC8-1D562377238B}" destId="{C4D425A3-2FCD-4B0E-85BE-502B445D5630}" srcOrd="1" destOrd="0" presId="urn:microsoft.com/office/officeart/2008/layout/PictureStrips"/>
    <dgm:cxn modelId="{36534578-7187-49A6-879F-DB59F56A17B4}" type="presParOf" srcId="{B00D345B-CCE9-410E-AE8A-5A732CCD744B}" destId="{95343BE6-9979-4B9A-BA30-F405E38A89F7}" srcOrd="15" destOrd="0" presId="urn:microsoft.com/office/officeart/2008/layout/PictureStrips"/>
    <dgm:cxn modelId="{996E6753-716C-4F77-BE6C-74D6B04340B2}" type="presParOf" srcId="{B00D345B-CCE9-410E-AE8A-5A732CCD744B}" destId="{36207CD2-115D-4443-9E4C-02E05720B53C}" srcOrd="16" destOrd="0" presId="urn:microsoft.com/office/officeart/2008/layout/PictureStrips"/>
    <dgm:cxn modelId="{D737E102-D5A6-431A-86DA-AC694CCE5446}" type="presParOf" srcId="{36207CD2-115D-4443-9E4C-02E05720B53C}" destId="{F8CF2F9B-342C-4679-91F4-88FDF2A8CD30}" srcOrd="0" destOrd="0" presId="urn:microsoft.com/office/officeart/2008/layout/PictureStrips"/>
    <dgm:cxn modelId="{49FD4FA9-DFB9-4138-ADAC-A6BBC445613B}" type="presParOf" srcId="{36207CD2-115D-4443-9E4C-02E05720B53C}" destId="{63C7AC50-A725-4AD9-AC8C-F40A5B52F1F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A2A7787C-FDA8-4F15-A16F-ED2161CA0EAF}" type="doc">
      <dgm:prSet loTypeId="urn:microsoft.com/office/officeart/2005/8/layout/hierarchy5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227D951-B379-49C2-8CE6-F08DF29728E2}">
      <dgm:prSet custT="1"/>
      <dgm:spPr/>
      <dgm:t>
        <a:bodyPr/>
        <a:lstStyle/>
        <a:p>
          <a:pPr rtl="0"/>
          <a:r>
            <a:rPr lang="es-MX" sz="2800" b="1" dirty="0" smtClean="0"/>
            <a:t>Planeación polarizada</a:t>
          </a:r>
          <a:endParaRPr lang="es-MX" sz="2800" dirty="0"/>
        </a:p>
      </dgm:t>
    </dgm:pt>
    <dgm:pt modelId="{5F7C976D-8673-446D-9EAC-01EDB72D5D0B}" type="parTrans" cxnId="{014EDCA1-591C-41BB-B8BB-0A8893CFBA47}">
      <dgm:prSet/>
      <dgm:spPr/>
      <dgm:t>
        <a:bodyPr/>
        <a:lstStyle/>
        <a:p>
          <a:endParaRPr lang="es-MX"/>
        </a:p>
      </dgm:t>
    </dgm:pt>
    <dgm:pt modelId="{89BCCF8B-6A08-4933-A3CF-762C71F96FFB}" type="sibTrans" cxnId="{014EDCA1-591C-41BB-B8BB-0A8893CFBA47}">
      <dgm:prSet/>
      <dgm:spPr/>
      <dgm:t>
        <a:bodyPr/>
        <a:lstStyle/>
        <a:p>
          <a:endParaRPr lang="es-MX"/>
        </a:p>
      </dgm:t>
    </dgm:pt>
    <dgm:pt modelId="{72362E34-70B4-4D40-8290-5753908FE600}">
      <dgm:prSet custT="1"/>
      <dgm:spPr/>
      <dgm:t>
        <a:bodyPr/>
        <a:lstStyle/>
        <a:p>
          <a:pPr rtl="0"/>
          <a:endParaRPr lang="es-MX" sz="1400" dirty="0" smtClean="0"/>
        </a:p>
        <a:p>
          <a:pPr rtl="0"/>
          <a:endParaRPr lang="es-MX" sz="1400" dirty="0" smtClean="0"/>
        </a:p>
        <a:p>
          <a:pPr rtl="0"/>
          <a:endParaRPr lang="es-MX" sz="1400" dirty="0" smtClean="0"/>
        </a:p>
        <a:p>
          <a:pPr rtl="0"/>
          <a:r>
            <a:rPr lang="es-MX" sz="1400" dirty="0" smtClean="0"/>
            <a:t>Las regiones polarizadas están basadas en la existencia de la comunicación; de aquí que las zonas carentes de comunicación </a:t>
          </a:r>
          <a:endParaRPr lang="es-MX" sz="1400" dirty="0"/>
        </a:p>
      </dgm:t>
    </dgm:pt>
    <dgm:pt modelId="{DC2388EE-18A2-4412-9421-A13DCF691059}" type="parTrans" cxnId="{27B13A02-503D-40B7-8DD4-15BC9FCE4A77}">
      <dgm:prSet/>
      <dgm:spPr/>
      <dgm:t>
        <a:bodyPr/>
        <a:lstStyle/>
        <a:p>
          <a:endParaRPr lang="es-MX"/>
        </a:p>
      </dgm:t>
    </dgm:pt>
    <dgm:pt modelId="{8C7FF995-3D60-49A8-A10C-61FE61B9A8E7}" type="sibTrans" cxnId="{27B13A02-503D-40B7-8DD4-15BC9FCE4A77}">
      <dgm:prSet/>
      <dgm:spPr/>
      <dgm:t>
        <a:bodyPr/>
        <a:lstStyle/>
        <a:p>
          <a:endParaRPr lang="es-MX"/>
        </a:p>
      </dgm:t>
    </dgm:pt>
    <dgm:pt modelId="{B1C072CA-35A4-4CCD-98CE-E40895DC91A1}">
      <dgm:prSet custT="1"/>
      <dgm:spPr/>
      <dgm:t>
        <a:bodyPr/>
        <a:lstStyle/>
        <a:p>
          <a:pPr rtl="0"/>
          <a:endParaRPr lang="es-MX" sz="1400" dirty="0" smtClean="0"/>
        </a:p>
        <a:p>
          <a:pPr rtl="0"/>
          <a:r>
            <a:rPr lang="es-MX" sz="1400" dirty="0" smtClean="0"/>
            <a:t>No forman parte de ninguna de las áreas de influencia analizadas. </a:t>
          </a:r>
          <a:endParaRPr lang="es-MX" sz="1400" dirty="0"/>
        </a:p>
      </dgm:t>
    </dgm:pt>
    <dgm:pt modelId="{AD142623-9C92-4060-8B8F-28DBE7C6F4C3}" type="parTrans" cxnId="{05465FD6-5EBA-4873-8915-1D21ED7AD6F2}">
      <dgm:prSet/>
      <dgm:spPr/>
      <dgm:t>
        <a:bodyPr/>
        <a:lstStyle/>
        <a:p>
          <a:endParaRPr lang="es-MX"/>
        </a:p>
      </dgm:t>
    </dgm:pt>
    <dgm:pt modelId="{31A5BFE2-15E7-4D05-ADF8-C9C68BB13A14}" type="sibTrans" cxnId="{05465FD6-5EBA-4873-8915-1D21ED7AD6F2}">
      <dgm:prSet/>
      <dgm:spPr/>
      <dgm:t>
        <a:bodyPr/>
        <a:lstStyle/>
        <a:p>
          <a:endParaRPr lang="es-MX"/>
        </a:p>
      </dgm:t>
    </dgm:pt>
    <dgm:pt modelId="{5C72EC7F-B240-4FA1-BE95-A7A5DD0A204A}">
      <dgm:prSet custT="1"/>
      <dgm:spPr/>
      <dgm:t>
        <a:bodyPr/>
        <a:lstStyle/>
        <a:p>
          <a:pPr rtl="0"/>
          <a:endParaRPr lang="es-MX" sz="1400" dirty="0" smtClean="0"/>
        </a:p>
        <a:p>
          <a:pPr rtl="0"/>
          <a:endParaRPr lang="es-MX" sz="1400" dirty="0" smtClean="0"/>
        </a:p>
        <a:p>
          <a:pPr rtl="0"/>
          <a:endParaRPr lang="es-MX" sz="1400" dirty="0" smtClean="0"/>
        </a:p>
        <a:p>
          <a:pPr rtl="0"/>
          <a:r>
            <a:rPr lang="es-MX" sz="1400" dirty="0" smtClean="0"/>
            <a:t>La región polarizada es por naturaleza un conjunto heterogéneo en el cual las diversas partes presentan un carácter complementario </a:t>
          </a:r>
          <a:endParaRPr lang="es-MX" sz="1400" dirty="0"/>
        </a:p>
      </dgm:t>
    </dgm:pt>
    <dgm:pt modelId="{0F189CDD-48E6-404C-B723-F524041EBFEB}" type="parTrans" cxnId="{04215A92-0F3B-4033-ADCB-F0272E60024B}">
      <dgm:prSet/>
      <dgm:spPr/>
      <dgm:t>
        <a:bodyPr/>
        <a:lstStyle/>
        <a:p>
          <a:endParaRPr lang="es-MX"/>
        </a:p>
      </dgm:t>
    </dgm:pt>
    <dgm:pt modelId="{41BAF81B-22AC-4F51-B3DB-DDC00036C5B0}" type="sibTrans" cxnId="{04215A92-0F3B-4033-ADCB-F0272E60024B}">
      <dgm:prSet/>
      <dgm:spPr/>
      <dgm:t>
        <a:bodyPr/>
        <a:lstStyle/>
        <a:p>
          <a:endParaRPr lang="es-MX"/>
        </a:p>
      </dgm:t>
    </dgm:pt>
    <dgm:pt modelId="{22283937-685F-4BC7-AD10-BCCDD41057F8}">
      <dgm:prSet custT="1"/>
      <dgm:spPr/>
      <dgm:t>
        <a:bodyPr/>
        <a:lstStyle/>
        <a:p>
          <a:pPr rtl="0"/>
          <a:endParaRPr lang="es-MX" sz="1400" dirty="0" smtClean="0"/>
        </a:p>
        <a:p>
          <a:pPr rtl="0"/>
          <a:endParaRPr lang="es-MX" sz="1400" dirty="0" smtClean="0"/>
        </a:p>
        <a:p>
          <a:pPr rtl="0"/>
          <a:endParaRPr lang="es-MX" sz="1400" dirty="0" smtClean="0"/>
        </a:p>
        <a:p>
          <a:pPr rtl="0"/>
          <a:r>
            <a:rPr lang="es-MX" sz="1400" dirty="0" smtClean="0"/>
            <a:t>Mantienen de una manera privilegiada mayor intercambio con un polo que con cualquier otro del mismo orden.</a:t>
          </a:r>
          <a:endParaRPr lang="es-MX" sz="1400" dirty="0"/>
        </a:p>
      </dgm:t>
    </dgm:pt>
    <dgm:pt modelId="{F66798BB-1F89-4509-9656-F6E002D1DEC7}" type="parTrans" cxnId="{8820A5DF-CB34-41C2-80E5-20362261541C}">
      <dgm:prSet/>
      <dgm:spPr/>
      <dgm:t>
        <a:bodyPr/>
        <a:lstStyle/>
        <a:p>
          <a:endParaRPr lang="es-MX"/>
        </a:p>
      </dgm:t>
    </dgm:pt>
    <dgm:pt modelId="{56C38671-8949-4E3D-B51B-BC329FA96788}" type="sibTrans" cxnId="{8820A5DF-CB34-41C2-80E5-20362261541C}">
      <dgm:prSet/>
      <dgm:spPr/>
      <dgm:t>
        <a:bodyPr/>
        <a:lstStyle/>
        <a:p>
          <a:endParaRPr lang="es-MX"/>
        </a:p>
      </dgm:t>
    </dgm:pt>
    <dgm:pt modelId="{E21D8492-B4A5-49EC-904C-6D3EE84566DD}" type="pres">
      <dgm:prSet presAssocID="{A2A7787C-FDA8-4F15-A16F-ED2161CA0EA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58938EC-BFF6-4EB6-AF85-37B05E86A30B}" type="pres">
      <dgm:prSet presAssocID="{A2A7787C-FDA8-4F15-A16F-ED2161CA0EAF}" presName="hierFlow" presStyleCnt="0"/>
      <dgm:spPr/>
    </dgm:pt>
    <dgm:pt modelId="{3F05F81C-F3B9-482F-8C5C-2446CE0EA3F1}" type="pres">
      <dgm:prSet presAssocID="{A2A7787C-FDA8-4F15-A16F-ED2161CA0EAF}" presName="firstBuf" presStyleCnt="0"/>
      <dgm:spPr/>
    </dgm:pt>
    <dgm:pt modelId="{C0AD5BEC-4D69-434F-BE9E-4DEAE90F8B78}" type="pres">
      <dgm:prSet presAssocID="{A2A7787C-FDA8-4F15-A16F-ED2161CA0EA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D97958D-CEC2-4DC9-99A4-769DC2CBDE19}" type="pres">
      <dgm:prSet presAssocID="{B227D951-B379-49C2-8CE6-F08DF29728E2}" presName="Name17" presStyleCnt="0"/>
      <dgm:spPr/>
    </dgm:pt>
    <dgm:pt modelId="{61E522DB-377C-40E4-A26B-1944539E76D1}" type="pres">
      <dgm:prSet presAssocID="{B227D951-B379-49C2-8CE6-F08DF29728E2}" presName="level1Shape" presStyleLbl="node0" presStyleIdx="0" presStyleCnt="1" custScaleY="47690" custLinFactNeighborX="1293" custLinFactNeighborY="1561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DD3B09D-C3A4-44FA-9EDD-107CD3F88BB7}" type="pres">
      <dgm:prSet presAssocID="{B227D951-B379-49C2-8CE6-F08DF29728E2}" presName="hierChild2" presStyleCnt="0"/>
      <dgm:spPr/>
    </dgm:pt>
    <dgm:pt modelId="{FA4759AE-5C7C-4416-94C9-70C3A7BB30D1}" type="pres">
      <dgm:prSet presAssocID="{A2A7787C-FDA8-4F15-A16F-ED2161CA0EAF}" presName="bgShapesFlow" presStyleCnt="0"/>
      <dgm:spPr/>
    </dgm:pt>
    <dgm:pt modelId="{F00E999D-C399-4E1D-AD8D-145B305C5C71}" type="pres">
      <dgm:prSet presAssocID="{72362E34-70B4-4D40-8290-5753908FE600}" presName="rectComp" presStyleCnt="0"/>
      <dgm:spPr/>
    </dgm:pt>
    <dgm:pt modelId="{B31296C3-37E5-4A1D-B03B-2DC765076EB7}" type="pres">
      <dgm:prSet presAssocID="{72362E34-70B4-4D40-8290-5753908FE600}" presName="bgRect" presStyleLbl="bgShp" presStyleIdx="0" presStyleCnt="4" custScaleY="100936"/>
      <dgm:spPr/>
      <dgm:t>
        <a:bodyPr/>
        <a:lstStyle/>
        <a:p>
          <a:endParaRPr lang="es-MX"/>
        </a:p>
      </dgm:t>
    </dgm:pt>
    <dgm:pt modelId="{A2576A0A-2FB4-4C07-87DE-654ED017BE62}" type="pres">
      <dgm:prSet presAssocID="{72362E34-70B4-4D40-8290-5753908FE600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E2411A-0BEF-4B95-A30C-1A045FEE6F6B}" type="pres">
      <dgm:prSet presAssocID="{72362E34-70B4-4D40-8290-5753908FE600}" presName="spComp" presStyleCnt="0"/>
      <dgm:spPr/>
    </dgm:pt>
    <dgm:pt modelId="{488C1752-E70F-455A-BDCB-73C620AE5AEA}" type="pres">
      <dgm:prSet presAssocID="{72362E34-70B4-4D40-8290-5753908FE600}" presName="hSp" presStyleCnt="0"/>
      <dgm:spPr/>
    </dgm:pt>
    <dgm:pt modelId="{3E45212B-6FC0-4301-A931-C4D236D93AA4}" type="pres">
      <dgm:prSet presAssocID="{B1C072CA-35A4-4CCD-98CE-E40895DC91A1}" presName="rectComp" presStyleCnt="0"/>
      <dgm:spPr/>
    </dgm:pt>
    <dgm:pt modelId="{03418766-A083-4B2B-95EB-12974DE84994}" type="pres">
      <dgm:prSet presAssocID="{B1C072CA-35A4-4CCD-98CE-E40895DC91A1}" presName="bgRect" presStyleLbl="bgShp" presStyleIdx="1" presStyleCnt="4" custScaleY="100936"/>
      <dgm:spPr/>
      <dgm:t>
        <a:bodyPr/>
        <a:lstStyle/>
        <a:p>
          <a:endParaRPr lang="es-MX"/>
        </a:p>
      </dgm:t>
    </dgm:pt>
    <dgm:pt modelId="{FEBD528D-F5F1-4682-8CAE-4719F8663BD1}" type="pres">
      <dgm:prSet presAssocID="{B1C072CA-35A4-4CCD-98CE-E40895DC91A1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A8F8C3-C5AA-4014-8976-3CEF04283D81}" type="pres">
      <dgm:prSet presAssocID="{B1C072CA-35A4-4CCD-98CE-E40895DC91A1}" presName="spComp" presStyleCnt="0"/>
      <dgm:spPr/>
    </dgm:pt>
    <dgm:pt modelId="{DEB0F7E9-1D46-4FAF-8AF5-BAB985B2CEF1}" type="pres">
      <dgm:prSet presAssocID="{B1C072CA-35A4-4CCD-98CE-E40895DC91A1}" presName="hSp" presStyleCnt="0"/>
      <dgm:spPr/>
    </dgm:pt>
    <dgm:pt modelId="{F94A3673-0F24-412F-BB0B-52AEFAE0D93E}" type="pres">
      <dgm:prSet presAssocID="{5C72EC7F-B240-4FA1-BE95-A7A5DD0A204A}" presName="rectComp" presStyleCnt="0"/>
      <dgm:spPr/>
    </dgm:pt>
    <dgm:pt modelId="{76BE5482-C0BE-4B7E-91E0-F96185E03223}" type="pres">
      <dgm:prSet presAssocID="{5C72EC7F-B240-4FA1-BE95-A7A5DD0A204A}" presName="bgRect" presStyleLbl="bgShp" presStyleIdx="2" presStyleCnt="4" custScaleY="100936"/>
      <dgm:spPr/>
      <dgm:t>
        <a:bodyPr/>
        <a:lstStyle/>
        <a:p>
          <a:endParaRPr lang="es-MX"/>
        </a:p>
      </dgm:t>
    </dgm:pt>
    <dgm:pt modelId="{DAF1729F-BC2B-415F-9A6B-0D90E0551E8F}" type="pres">
      <dgm:prSet presAssocID="{5C72EC7F-B240-4FA1-BE95-A7A5DD0A204A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0DEB29-1BCF-41D8-9ACE-29D48C51AC85}" type="pres">
      <dgm:prSet presAssocID="{5C72EC7F-B240-4FA1-BE95-A7A5DD0A204A}" presName="spComp" presStyleCnt="0"/>
      <dgm:spPr/>
    </dgm:pt>
    <dgm:pt modelId="{1D8D40F2-7276-40D3-9090-89814166E7B6}" type="pres">
      <dgm:prSet presAssocID="{5C72EC7F-B240-4FA1-BE95-A7A5DD0A204A}" presName="hSp" presStyleCnt="0"/>
      <dgm:spPr/>
    </dgm:pt>
    <dgm:pt modelId="{CC450354-4105-4CB8-817E-B441AA70CC64}" type="pres">
      <dgm:prSet presAssocID="{22283937-685F-4BC7-AD10-BCCDD41057F8}" presName="rectComp" presStyleCnt="0"/>
      <dgm:spPr/>
    </dgm:pt>
    <dgm:pt modelId="{9C8A3E3C-7EA9-4BA2-899F-3CAEB656AE75}" type="pres">
      <dgm:prSet presAssocID="{22283937-685F-4BC7-AD10-BCCDD41057F8}" presName="bgRect" presStyleLbl="bgShp" presStyleIdx="3" presStyleCnt="4" custScaleY="100936"/>
      <dgm:spPr/>
      <dgm:t>
        <a:bodyPr/>
        <a:lstStyle/>
        <a:p>
          <a:endParaRPr lang="es-MX"/>
        </a:p>
      </dgm:t>
    </dgm:pt>
    <dgm:pt modelId="{31F27521-D4E0-42D6-B028-CF04F83BB71E}" type="pres">
      <dgm:prSet presAssocID="{22283937-685F-4BC7-AD10-BCCDD41057F8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452209-49E2-499F-B2EC-3EDA28E405A9}" type="presOf" srcId="{22283937-685F-4BC7-AD10-BCCDD41057F8}" destId="{31F27521-D4E0-42D6-B028-CF04F83BB71E}" srcOrd="1" destOrd="0" presId="urn:microsoft.com/office/officeart/2005/8/layout/hierarchy5"/>
    <dgm:cxn modelId="{CE6D8D24-3EC3-49A3-B673-2293C7FE4ED0}" type="presOf" srcId="{22283937-685F-4BC7-AD10-BCCDD41057F8}" destId="{9C8A3E3C-7EA9-4BA2-899F-3CAEB656AE75}" srcOrd="0" destOrd="0" presId="urn:microsoft.com/office/officeart/2005/8/layout/hierarchy5"/>
    <dgm:cxn modelId="{05465FD6-5EBA-4873-8915-1D21ED7AD6F2}" srcId="{A2A7787C-FDA8-4F15-A16F-ED2161CA0EAF}" destId="{B1C072CA-35A4-4CCD-98CE-E40895DC91A1}" srcOrd="2" destOrd="0" parTransId="{AD142623-9C92-4060-8B8F-28DBE7C6F4C3}" sibTransId="{31A5BFE2-15E7-4D05-ADF8-C9C68BB13A14}"/>
    <dgm:cxn modelId="{8820A5DF-CB34-41C2-80E5-20362261541C}" srcId="{A2A7787C-FDA8-4F15-A16F-ED2161CA0EAF}" destId="{22283937-685F-4BC7-AD10-BCCDD41057F8}" srcOrd="4" destOrd="0" parTransId="{F66798BB-1F89-4509-9656-F6E002D1DEC7}" sibTransId="{56C38671-8949-4E3D-B51B-BC329FA96788}"/>
    <dgm:cxn modelId="{1E9C7BAB-1913-4257-BAFE-ECC253817353}" type="presOf" srcId="{B1C072CA-35A4-4CCD-98CE-E40895DC91A1}" destId="{03418766-A083-4B2B-95EB-12974DE84994}" srcOrd="0" destOrd="0" presId="urn:microsoft.com/office/officeart/2005/8/layout/hierarchy5"/>
    <dgm:cxn modelId="{8B98470E-715C-4F41-8FCB-6AC7D737BFFF}" type="presOf" srcId="{B1C072CA-35A4-4CCD-98CE-E40895DC91A1}" destId="{FEBD528D-F5F1-4682-8CAE-4719F8663BD1}" srcOrd="1" destOrd="0" presId="urn:microsoft.com/office/officeart/2005/8/layout/hierarchy5"/>
    <dgm:cxn modelId="{924A5F83-F5B7-483E-B2FD-169420E4E510}" type="presOf" srcId="{72362E34-70B4-4D40-8290-5753908FE600}" destId="{A2576A0A-2FB4-4C07-87DE-654ED017BE62}" srcOrd="1" destOrd="0" presId="urn:microsoft.com/office/officeart/2005/8/layout/hierarchy5"/>
    <dgm:cxn modelId="{B55BAC99-2697-4FFF-84DA-E4E489F9F86C}" type="presOf" srcId="{5C72EC7F-B240-4FA1-BE95-A7A5DD0A204A}" destId="{DAF1729F-BC2B-415F-9A6B-0D90E0551E8F}" srcOrd="1" destOrd="0" presId="urn:microsoft.com/office/officeart/2005/8/layout/hierarchy5"/>
    <dgm:cxn modelId="{95A04469-130C-4440-886C-EF669056198E}" type="presOf" srcId="{A2A7787C-FDA8-4F15-A16F-ED2161CA0EAF}" destId="{E21D8492-B4A5-49EC-904C-6D3EE84566DD}" srcOrd="0" destOrd="0" presId="urn:microsoft.com/office/officeart/2005/8/layout/hierarchy5"/>
    <dgm:cxn modelId="{04215A92-0F3B-4033-ADCB-F0272E60024B}" srcId="{A2A7787C-FDA8-4F15-A16F-ED2161CA0EAF}" destId="{5C72EC7F-B240-4FA1-BE95-A7A5DD0A204A}" srcOrd="3" destOrd="0" parTransId="{0F189CDD-48E6-404C-B723-F524041EBFEB}" sibTransId="{41BAF81B-22AC-4F51-B3DB-DDC00036C5B0}"/>
    <dgm:cxn modelId="{27B13A02-503D-40B7-8DD4-15BC9FCE4A77}" srcId="{A2A7787C-FDA8-4F15-A16F-ED2161CA0EAF}" destId="{72362E34-70B4-4D40-8290-5753908FE600}" srcOrd="1" destOrd="0" parTransId="{DC2388EE-18A2-4412-9421-A13DCF691059}" sibTransId="{8C7FF995-3D60-49A8-A10C-61FE61B9A8E7}"/>
    <dgm:cxn modelId="{014EDCA1-591C-41BB-B8BB-0A8893CFBA47}" srcId="{A2A7787C-FDA8-4F15-A16F-ED2161CA0EAF}" destId="{B227D951-B379-49C2-8CE6-F08DF29728E2}" srcOrd="0" destOrd="0" parTransId="{5F7C976D-8673-446D-9EAC-01EDB72D5D0B}" sibTransId="{89BCCF8B-6A08-4933-A3CF-762C71F96FFB}"/>
    <dgm:cxn modelId="{8438CCC0-9F45-4B1D-8E2D-4EF355E702FC}" type="presOf" srcId="{B227D951-B379-49C2-8CE6-F08DF29728E2}" destId="{61E522DB-377C-40E4-A26B-1944539E76D1}" srcOrd="0" destOrd="0" presId="urn:microsoft.com/office/officeart/2005/8/layout/hierarchy5"/>
    <dgm:cxn modelId="{DEB21B76-7404-4795-9B7D-84FFC05639AF}" type="presOf" srcId="{5C72EC7F-B240-4FA1-BE95-A7A5DD0A204A}" destId="{76BE5482-C0BE-4B7E-91E0-F96185E03223}" srcOrd="0" destOrd="0" presId="urn:microsoft.com/office/officeart/2005/8/layout/hierarchy5"/>
    <dgm:cxn modelId="{6E167447-4D94-4891-87D8-9F4CE376E207}" type="presOf" srcId="{72362E34-70B4-4D40-8290-5753908FE600}" destId="{B31296C3-37E5-4A1D-B03B-2DC765076EB7}" srcOrd="0" destOrd="0" presId="urn:microsoft.com/office/officeart/2005/8/layout/hierarchy5"/>
    <dgm:cxn modelId="{8D06F20F-C5ED-47D6-B4E8-6ECFD9D734B1}" type="presParOf" srcId="{E21D8492-B4A5-49EC-904C-6D3EE84566DD}" destId="{C58938EC-BFF6-4EB6-AF85-37B05E86A30B}" srcOrd="0" destOrd="0" presId="urn:microsoft.com/office/officeart/2005/8/layout/hierarchy5"/>
    <dgm:cxn modelId="{DF72E270-37EA-441F-B55C-0637ED17FA49}" type="presParOf" srcId="{C58938EC-BFF6-4EB6-AF85-37B05E86A30B}" destId="{3F05F81C-F3B9-482F-8C5C-2446CE0EA3F1}" srcOrd="0" destOrd="0" presId="urn:microsoft.com/office/officeart/2005/8/layout/hierarchy5"/>
    <dgm:cxn modelId="{8CB838DE-E7B1-4158-BE80-543920C1A09F}" type="presParOf" srcId="{C58938EC-BFF6-4EB6-AF85-37B05E86A30B}" destId="{C0AD5BEC-4D69-434F-BE9E-4DEAE90F8B78}" srcOrd="1" destOrd="0" presId="urn:microsoft.com/office/officeart/2005/8/layout/hierarchy5"/>
    <dgm:cxn modelId="{6DBE2175-A05B-4405-828B-7C1E7BD94C34}" type="presParOf" srcId="{C0AD5BEC-4D69-434F-BE9E-4DEAE90F8B78}" destId="{4D97958D-CEC2-4DC9-99A4-769DC2CBDE19}" srcOrd="0" destOrd="0" presId="urn:microsoft.com/office/officeart/2005/8/layout/hierarchy5"/>
    <dgm:cxn modelId="{4C883C32-F12E-4595-9181-F09DC5321323}" type="presParOf" srcId="{4D97958D-CEC2-4DC9-99A4-769DC2CBDE19}" destId="{61E522DB-377C-40E4-A26B-1944539E76D1}" srcOrd="0" destOrd="0" presId="urn:microsoft.com/office/officeart/2005/8/layout/hierarchy5"/>
    <dgm:cxn modelId="{5945CF79-5035-404B-8E56-E9162D31FBC5}" type="presParOf" srcId="{4D97958D-CEC2-4DC9-99A4-769DC2CBDE19}" destId="{4DD3B09D-C3A4-44FA-9EDD-107CD3F88BB7}" srcOrd="1" destOrd="0" presId="urn:microsoft.com/office/officeart/2005/8/layout/hierarchy5"/>
    <dgm:cxn modelId="{89C4CC53-D598-4BFA-A0A6-59DAB2472338}" type="presParOf" srcId="{E21D8492-B4A5-49EC-904C-6D3EE84566DD}" destId="{FA4759AE-5C7C-4416-94C9-70C3A7BB30D1}" srcOrd="1" destOrd="0" presId="urn:microsoft.com/office/officeart/2005/8/layout/hierarchy5"/>
    <dgm:cxn modelId="{55D9605D-872C-4748-B9ED-36222851B97B}" type="presParOf" srcId="{FA4759AE-5C7C-4416-94C9-70C3A7BB30D1}" destId="{F00E999D-C399-4E1D-AD8D-145B305C5C71}" srcOrd="0" destOrd="0" presId="urn:microsoft.com/office/officeart/2005/8/layout/hierarchy5"/>
    <dgm:cxn modelId="{76EC8006-DA2C-4E67-9438-DD7F49F3FD2F}" type="presParOf" srcId="{F00E999D-C399-4E1D-AD8D-145B305C5C71}" destId="{B31296C3-37E5-4A1D-B03B-2DC765076EB7}" srcOrd="0" destOrd="0" presId="urn:microsoft.com/office/officeart/2005/8/layout/hierarchy5"/>
    <dgm:cxn modelId="{014FEBFC-9F90-4140-8A8C-1DD82F74D057}" type="presParOf" srcId="{F00E999D-C399-4E1D-AD8D-145B305C5C71}" destId="{A2576A0A-2FB4-4C07-87DE-654ED017BE62}" srcOrd="1" destOrd="0" presId="urn:microsoft.com/office/officeart/2005/8/layout/hierarchy5"/>
    <dgm:cxn modelId="{18D232C9-1EA6-4DEA-8634-402E112E133E}" type="presParOf" srcId="{FA4759AE-5C7C-4416-94C9-70C3A7BB30D1}" destId="{F8E2411A-0BEF-4B95-A30C-1A045FEE6F6B}" srcOrd="1" destOrd="0" presId="urn:microsoft.com/office/officeart/2005/8/layout/hierarchy5"/>
    <dgm:cxn modelId="{AA8758F3-17B9-4A72-9CDF-81223D2DD00C}" type="presParOf" srcId="{F8E2411A-0BEF-4B95-A30C-1A045FEE6F6B}" destId="{488C1752-E70F-455A-BDCB-73C620AE5AEA}" srcOrd="0" destOrd="0" presId="urn:microsoft.com/office/officeart/2005/8/layout/hierarchy5"/>
    <dgm:cxn modelId="{F2A17863-5E3C-429C-8212-D2D963ED352E}" type="presParOf" srcId="{FA4759AE-5C7C-4416-94C9-70C3A7BB30D1}" destId="{3E45212B-6FC0-4301-A931-C4D236D93AA4}" srcOrd="2" destOrd="0" presId="urn:microsoft.com/office/officeart/2005/8/layout/hierarchy5"/>
    <dgm:cxn modelId="{CE417647-EB20-42B1-B2A3-232341CCD433}" type="presParOf" srcId="{3E45212B-6FC0-4301-A931-C4D236D93AA4}" destId="{03418766-A083-4B2B-95EB-12974DE84994}" srcOrd="0" destOrd="0" presId="urn:microsoft.com/office/officeart/2005/8/layout/hierarchy5"/>
    <dgm:cxn modelId="{1EB5B332-4B7D-4B42-915E-2426D5437D41}" type="presParOf" srcId="{3E45212B-6FC0-4301-A931-C4D236D93AA4}" destId="{FEBD528D-F5F1-4682-8CAE-4719F8663BD1}" srcOrd="1" destOrd="0" presId="urn:microsoft.com/office/officeart/2005/8/layout/hierarchy5"/>
    <dgm:cxn modelId="{19BD3C73-FA8C-446A-90C9-8213D6C61368}" type="presParOf" srcId="{FA4759AE-5C7C-4416-94C9-70C3A7BB30D1}" destId="{5CA8F8C3-C5AA-4014-8976-3CEF04283D81}" srcOrd="3" destOrd="0" presId="urn:microsoft.com/office/officeart/2005/8/layout/hierarchy5"/>
    <dgm:cxn modelId="{0006F529-F949-4C25-AAA3-F7B7292F4654}" type="presParOf" srcId="{5CA8F8C3-C5AA-4014-8976-3CEF04283D81}" destId="{DEB0F7E9-1D46-4FAF-8AF5-BAB985B2CEF1}" srcOrd="0" destOrd="0" presId="urn:microsoft.com/office/officeart/2005/8/layout/hierarchy5"/>
    <dgm:cxn modelId="{996BA443-0C43-4FB1-A4C5-A4F30288E1B1}" type="presParOf" srcId="{FA4759AE-5C7C-4416-94C9-70C3A7BB30D1}" destId="{F94A3673-0F24-412F-BB0B-52AEFAE0D93E}" srcOrd="4" destOrd="0" presId="urn:microsoft.com/office/officeart/2005/8/layout/hierarchy5"/>
    <dgm:cxn modelId="{3D8987FA-6C75-4ED3-A0A8-16808D869222}" type="presParOf" srcId="{F94A3673-0F24-412F-BB0B-52AEFAE0D93E}" destId="{76BE5482-C0BE-4B7E-91E0-F96185E03223}" srcOrd="0" destOrd="0" presId="urn:microsoft.com/office/officeart/2005/8/layout/hierarchy5"/>
    <dgm:cxn modelId="{BCA0839D-58A3-416E-855E-25150D462D7E}" type="presParOf" srcId="{F94A3673-0F24-412F-BB0B-52AEFAE0D93E}" destId="{DAF1729F-BC2B-415F-9A6B-0D90E0551E8F}" srcOrd="1" destOrd="0" presId="urn:microsoft.com/office/officeart/2005/8/layout/hierarchy5"/>
    <dgm:cxn modelId="{80B79C44-D674-45B6-A6A6-0C16C48006A5}" type="presParOf" srcId="{FA4759AE-5C7C-4416-94C9-70C3A7BB30D1}" destId="{EF0DEB29-1BCF-41D8-9ACE-29D48C51AC85}" srcOrd="5" destOrd="0" presId="urn:microsoft.com/office/officeart/2005/8/layout/hierarchy5"/>
    <dgm:cxn modelId="{50FDDBAE-3495-4665-91E9-50404F7B795B}" type="presParOf" srcId="{EF0DEB29-1BCF-41D8-9ACE-29D48C51AC85}" destId="{1D8D40F2-7276-40D3-9090-89814166E7B6}" srcOrd="0" destOrd="0" presId="urn:microsoft.com/office/officeart/2005/8/layout/hierarchy5"/>
    <dgm:cxn modelId="{18E02EE7-F1AC-4B39-BB47-B3947F95C058}" type="presParOf" srcId="{FA4759AE-5C7C-4416-94C9-70C3A7BB30D1}" destId="{CC450354-4105-4CB8-817E-B441AA70CC64}" srcOrd="6" destOrd="0" presId="urn:microsoft.com/office/officeart/2005/8/layout/hierarchy5"/>
    <dgm:cxn modelId="{E25C1B3E-B738-4992-AD21-46A86003405F}" type="presParOf" srcId="{CC450354-4105-4CB8-817E-B441AA70CC64}" destId="{9C8A3E3C-7EA9-4BA2-899F-3CAEB656AE75}" srcOrd="0" destOrd="0" presId="urn:microsoft.com/office/officeart/2005/8/layout/hierarchy5"/>
    <dgm:cxn modelId="{29C54F15-30EF-45A6-BE31-3429DBF0F0C5}" type="presParOf" srcId="{CC450354-4105-4CB8-817E-B441AA70CC64}" destId="{31F27521-D4E0-42D6-B028-CF04F83BB71E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0069772C-49FC-4B55-B73E-15B9DE7705D6}" type="doc">
      <dgm:prSet loTypeId="urn:microsoft.com/office/officeart/2005/8/layout/target2" loCatId="relationship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CCF7944E-B4C7-4B7D-8266-64224C0CB223}">
      <dgm:prSet/>
      <dgm:spPr/>
      <dgm:t>
        <a:bodyPr/>
        <a:lstStyle/>
        <a:p>
          <a:pPr rtl="0"/>
          <a:r>
            <a:rPr lang="es-MX" smtClean="0"/>
            <a:t>La planificación normativa trata de someter a la voluntad humana el curso y la dirección de procesos sociales, por una serie de procedimientos que imprimen racionalidad a las actividades que se realizan para conseguir determinadas metas y objetivos.</a:t>
          </a:r>
          <a:endParaRPr lang="es-MX"/>
        </a:p>
      </dgm:t>
    </dgm:pt>
    <dgm:pt modelId="{1C93EAF9-A1D5-4AA4-B910-A2BC62496478}" type="parTrans" cxnId="{68312685-509E-4890-B715-F4C4CF644190}">
      <dgm:prSet/>
      <dgm:spPr/>
      <dgm:t>
        <a:bodyPr/>
        <a:lstStyle/>
        <a:p>
          <a:endParaRPr lang="es-MX"/>
        </a:p>
      </dgm:t>
    </dgm:pt>
    <dgm:pt modelId="{4AD4DF57-1314-40D6-B39F-FE792494D570}" type="sibTrans" cxnId="{68312685-509E-4890-B715-F4C4CF644190}">
      <dgm:prSet/>
      <dgm:spPr/>
      <dgm:t>
        <a:bodyPr/>
        <a:lstStyle/>
        <a:p>
          <a:endParaRPr lang="es-MX"/>
        </a:p>
      </dgm:t>
    </dgm:pt>
    <dgm:pt modelId="{25186FEB-4634-4474-A5F0-69EEB15E86A7}">
      <dgm:prSet/>
      <dgm:spPr/>
      <dgm:t>
        <a:bodyPr/>
        <a:lstStyle/>
        <a:p>
          <a:pPr rtl="0"/>
          <a:r>
            <a:rPr lang="es-MX" smtClean="0"/>
            <a:t>Sus perspectivas, enfoques y modos de considerar los factores que intervienen en ella se desarrollan de la siguiente manera:</a:t>
          </a:r>
          <a:endParaRPr lang="es-MX"/>
        </a:p>
      </dgm:t>
    </dgm:pt>
    <dgm:pt modelId="{344E5B36-37EE-44A4-B75E-2DF6D76BAD30}" type="parTrans" cxnId="{0E21F7E2-DB0B-4756-A089-C3FF346B49C6}">
      <dgm:prSet/>
      <dgm:spPr/>
      <dgm:t>
        <a:bodyPr/>
        <a:lstStyle/>
        <a:p>
          <a:endParaRPr lang="es-MX"/>
        </a:p>
      </dgm:t>
    </dgm:pt>
    <dgm:pt modelId="{77E5A7F0-1C04-486D-9469-9FE7D7A64152}" type="sibTrans" cxnId="{0E21F7E2-DB0B-4756-A089-C3FF346B49C6}">
      <dgm:prSet/>
      <dgm:spPr/>
      <dgm:t>
        <a:bodyPr/>
        <a:lstStyle/>
        <a:p>
          <a:endParaRPr lang="es-MX"/>
        </a:p>
      </dgm:t>
    </dgm:pt>
    <dgm:pt modelId="{0EBF4D22-1AEB-400A-BB24-363F9A7C17B2}">
      <dgm:prSet/>
      <dgm:spPr/>
      <dgm:t>
        <a:bodyPr/>
        <a:lstStyle/>
        <a:p>
          <a:pPr rtl="0"/>
          <a:r>
            <a:rPr lang="es-MX" smtClean="0"/>
            <a:t>la planeación normativa es un problema meramente técnico; se centra en la “lógica de la formulación” </a:t>
          </a:r>
          <a:endParaRPr lang="es-MX"/>
        </a:p>
      </dgm:t>
    </dgm:pt>
    <dgm:pt modelId="{2A8555E8-43C4-432D-9BF4-57791384330F}" type="parTrans" cxnId="{4ED5E20F-B34D-497E-98E7-8336A7408E9A}">
      <dgm:prSet/>
      <dgm:spPr/>
      <dgm:t>
        <a:bodyPr/>
        <a:lstStyle/>
        <a:p>
          <a:endParaRPr lang="es-MX"/>
        </a:p>
      </dgm:t>
    </dgm:pt>
    <dgm:pt modelId="{E09EA606-60F8-4347-BC16-D679136C63DE}" type="sibTrans" cxnId="{4ED5E20F-B34D-497E-98E7-8336A7408E9A}">
      <dgm:prSet/>
      <dgm:spPr/>
      <dgm:t>
        <a:bodyPr/>
        <a:lstStyle/>
        <a:p>
          <a:endParaRPr lang="es-MX"/>
        </a:p>
      </dgm:t>
    </dgm:pt>
    <dgm:pt modelId="{B7E92214-B5C3-4BA4-BEEB-649997D67F93}">
      <dgm:prSet/>
      <dgm:spPr/>
      <dgm:t>
        <a:bodyPr/>
        <a:lstStyle/>
        <a:p>
          <a:endParaRPr lang="es-MX"/>
        </a:p>
      </dgm:t>
    </dgm:pt>
    <dgm:pt modelId="{81B1C90F-0BF9-4D0A-80A3-4D42DE86B147}" type="parTrans" cxnId="{3D851787-B996-4AF1-A66D-C6EFED07FF16}">
      <dgm:prSet/>
      <dgm:spPr/>
      <dgm:t>
        <a:bodyPr/>
        <a:lstStyle/>
        <a:p>
          <a:endParaRPr lang="es-MX"/>
        </a:p>
      </dgm:t>
    </dgm:pt>
    <dgm:pt modelId="{AF4FE690-EC83-4887-B7B8-4F652118CF40}" type="sibTrans" cxnId="{3D851787-B996-4AF1-A66D-C6EFED07FF16}">
      <dgm:prSet/>
      <dgm:spPr/>
      <dgm:t>
        <a:bodyPr/>
        <a:lstStyle/>
        <a:p>
          <a:endParaRPr lang="es-MX"/>
        </a:p>
      </dgm:t>
    </dgm:pt>
    <dgm:pt modelId="{F6610E43-560F-4EBD-9AD0-DD8E2973F30B}">
      <dgm:prSet/>
      <dgm:spPr/>
      <dgm:t>
        <a:bodyPr/>
        <a:lstStyle/>
        <a:p>
          <a:endParaRPr lang="es-MX"/>
        </a:p>
      </dgm:t>
    </dgm:pt>
    <dgm:pt modelId="{A31536FB-BC5A-43C5-AC6D-1137DF79528F}" type="parTrans" cxnId="{D9E81C97-1862-4F34-9726-DD84BE5E71AA}">
      <dgm:prSet/>
      <dgm:spPr/>
      <dgm:t>
        <a:bodyPr/>
        <a:lstStyle/>
        <a:p>
          <a:endParaRPr lang="es-MX"/>
        </a:p>
      </dgm:t>
    </dgm:pt>
    <dgm:pt modelId="{EE98AE5A-BC15-48D3-8734-0D43A1E60BD1}" type="sibTrans" cxnId="{D9E81C97-1862-4F34-9726-DD84BE5E71AA}">
      <dgm:prSet/>
      <dgm:spPr/>
      <dgm:t>
        <a:bodyPr/>
        <a:lstStyle/>
        <a:p>
          <a:endParaRPr lang="es-MX"/>
        </a:p>
      </dgm:t>
    </dgm:pt>
    <dgm:pt modelId="{E78A9729-7586-4A8B-BBB3-F2BE0E8316B8}">
      <dgm:prSet/>
      <dgm:spPr/>
      <dgm:t>
        <a:bodyPr/>
        <a:lstStyle/>
        <a:p>
          <a:endParaRPr lang="es-MX"/>
        </a:p>
      </dgm:t>
    </dgm:pt>
    <dgm:pt modelId="{3968E776-6835-400C-88DE-7EA5D1FB1EE5}" type="parTrans" cxnId="{A2FEC293-F054-45D4-9681-3916C29F1D80}">
      <dgm:prSet/>
      <dgm:spPr/>
      <dgm:t>
        <a:bodyPr/>
        <a:lstStyle/>
        <a:p>
          <a:endParaRPr lang="es-MX"/>
        </a:p>
      </dgm:t>
    </dgm:pt>
    <dgm:pt modelId="{FD82B6C0-6B67-4CFD-8711-CC1F715AC4E1}" type="sibTrans" cxnId="{A2FEC293-F054-45D4-9681-3916C29F1D80}">
      <dgm:prSet/>
      <dgm:spPr/>
      <dgm:t>
        <a:bodyPr/>
        <a:lstStyle/>
        <a:p>
          <a:endParaRPr lang="es-MX"/>
        </a:p>
      </dgm:t>
    </dgm:pt>
    <dgm:pt modelId="{9E482BDC-AB01-49D3-BF71-2F53ED70C6DA}">
      <dgm:prSet/>
      <dgm:spPr/>
      <dgm:t>
        <a:bodyPr/>
        <a:lstStyle/>
        <a:p>
          <a:endParaRPr lang="es-MX"/>
        </a:p>
      </dgm:t>
    </dgm:pt>
    <dgm:pt modelId="{59C956C8-19D6-4822-B328-51F178127A0D}" type="parTrans" cxnId="{8C764A52-D7AA-427B-B0B1-3DA3FE0CD37E}">
      <dgm:prSet/>
      <dgm:spPr/>
      <dgm:t>
        <a:bodyPr/>
        <a:lstStyle/>
        <a:p>
          <a:endParaRPr lang="es-MX"/>
        </a:p>
      </dgm:t>
    </dgm:pt>
    <dgm:pt modelId="{57697F7F-E6CE-4AAA-94D2-71316FC84FC8}" type="sibTrans" cxnId="{8C764A52-D7AA-427B-B0B1-3DA3FE0CD37E}">
      <dgm:prSet/>
      <dgm:spPr/>
      <dgm:t>
        <a:bodyPr/>
        <a:lstStyle/>
        <a:p>
          <a:endParaRPr lang="es-MX"/>
        </a:p>
      </dgm:t>
    </dgm:pt>
    <dgm:pt modelId="{9DA48A7C-EAA2-4196-9E16-AD82E854546D}">
      <dgm:prSet/>
      <dgm:spPr/>
      <dgm:t>
        <a:bodyPr/>
        <a:lstStyle/>
        <a:p>
          <a:endParaRPr lang="es-MX"/>
        </a:p>
      </dgm:t>
    </dgm:pt>
    <dgm:pt modelId="{C2EB766D-6C36-472B-8330-2FB08EE72C67}" type="parTrans" cxnId="{1B3A68E9-EB57-40BC-A3BF-FBBAD20BAC4D}">
      <dgm:prSet/>
      <dgm:spPr/>
      <dgm:t>
        <a:bodyPr/>
        <a:lstStyle/>
        <a:p>
          <a:endParaRPr lang="es-MX"/>
        </a:p>
      </dgm:t>
    </dgm:pt>
    <dgm:pt modelId="{B738131A-7FE3-4769-B295-EADB9C76EE8B}" type="sibTrans" cxnId="{1B3A68E9-EB57-40BC-A3BF-FBBAD20BAC4D}">
      <dgm:prSet/>
      <dgm:spPr/>
      <dgm:t>
        <a:bodyPr/>
        <a:lstStyle/>
        <a:p>
          <a:endParaRPr lang="es-MX"/>
        </a:p>
      </dgm:t>
    </dgm:pt>
    <dgm:pt modelId="{79EC6980-A867-4058-A9C4-4FAC876944CC}">
      <dgm:prSet/>
      <dgm:spPr/>
      <dgm:t>
        <a:bodyPr/>
        <a:lstStyle/>
        <a:p>
          <a:endParaRPr lang="es-MX"/>
        </a:p>
      </dgm:t>
    </dgm:pt>
    <dgm:pt modelId="{7F677F22-62A7-43FB-BFB5-6BD0C9DB4874}" type="parTrans" cxnId="{696E760E-199F-462C-B6D9-F84730E298AB}">
      <dgm:prSet/>
      <dgm:spPr/>
      <dgm:t>
        <a:bodyPr/>
        <a:lstStyle/>
        <a:p>
          <a:endParaRPr lang="es-MX"/>
        </a:p>
      </dgm:t>
    </dgm:pt>
    <dgm:pt modelId="{FDA3824D-B07C-4565-9869-C57279747499}" type="sibTrans" cxnId="{696E760E-199F-462C-B6D9-F84730E298AB}">
      <dgm:prSet/>
      <dgm:spPr/>
      <dgm:t>
        <a:bodyPr/>
        <a:lstStyle/>
        <a:p>
          <a:endParaRPr lang="es-MX"/>
        </a:p>
      </dgm:t>
    </dgm:pt>
    <dgm:pt modelId="{D6A14B59-509C-4347-A428-F831BB9E63E4}">
      <dgm:prSet/>
      <dgm:spPr/>
      <dgm:t>
        <a:bodyPr/>
        <a:lstStyle/>
        <a:p>
          <a:endParaRPr lang="es-MX"/>
        </a:p>
      </dgm:t>
    </dgm:pt>
    <dgm:pt modelId="{7A247E7B-8635-4CF7-A976-F68BC4CAB65F}" type="parTrans" cxnId="{DC8622AC-5BBD-4111-A6DC-57101C32EDD3}">
      <dgm:prSet/>
      <dgm:spPr/>
      <dgm:t>
        <a:bodyPr/>
        <a:lstStyle/>
        <a:p>
          <a:endParaRPr lang="es-MX"/>
        </a:p>
      </dgm:t>
    </dgm:pt>
    <dgm:pt modelId="{C71ED7DC-77FC-411B-8E39-2B914D0C24D6}" type="sibTrans" cxnId="{DC8622AC-5BBD-4111-A6DC-57101C32EDD3}">
      <dgm:prSet/>
      <dgm:spPr/>
      <dgm:t>
        <a:bodyPr/>
        <a:lstStyle/>
        <a:p>
          <a:endParaRPr lang="es-MX"/>
        </a:p>
      </dgm:t>
    </dgm:pt>
    <dgm:pt modelId="{645A4E14-C0D1-477D-B0BD-C6B5C5BC6C88}">
      <dgm:prSet/>
      <dgm:spPr/>
      <dgm:t>
        <a:bodyPr/>
        <a:lstStyle/>
        <a:p>
          <a:endParaRPr lang="es-MX"/>
        </a:p>
      </dgm:t>
    </dgm:pt>
    <dgm:pt modelId="{753FA730-3891-4E24-8811-FE3162247206}" type="parTrans" cxnId="{9B601FE5-C07C-47C9-807E-AA30B81CCB6C}">
      <dgm:prSet/>
      <dgm:spPr/>
      <dgm:t>
        <a:bodyPr/>
        <a:lstStyle/>
        <a:p>
          <a:endParaRPr lang="es-MX"/>
        </a:p>
      </dgm:t>
    </dgm:pt>
    <dgm:pt modelId="{2C515088-2F33-409A-97E5-03CC0ABC79F1}" type="sibTrans" cxnId="{9B601FE5-C07C-47C9-807E-AA30B81CCB6C}">
      <dgm:prSet/>
      <dgm:spPr/>
      <dgm:t>
        <a:bodyPr/>
        <a:lstStyle/>
        <a:p>
          <a:endParaRPr lang="es-MX"/>
        </a:p>
      </dgm:t>
    </dgm:pt>
    <dgm:pt modelId="{14D8580B-EB1C-4028-8508-E96D0EF198DF}">
      <dgm:prSet/>
      <dgm:spPr/>
      <dgm:t>
        <a:bodyPr/>
        <a:lstStyle/>
        <a:p>
          <a:endParaRPr lang="es-MX"/>
        </a:p>
      </dgm:t>
    </dgm:pt>
    <dgm:pt modelId="{39327473-5B62-4B4B-990E-2590B42C8B61}" type="parTrans" cxnId="{2408F6FB-7778-41B3-8F6E-D5D4DEDFA4E7}">
      <dgm:prSet/>
      <dgm:spPr/>
      <dgm:t>
        <a:bodyPr/>
        <a:lstStyle/>
        <a:p>
          <a:endParaRPr lang="es-MX"/>
        </a:p>
      </dgm:t>
    </dgm:pt>
    <dgm:pt modelId="{E1219E35-3711-43C6-9EB3-B65DCA9B5BBF}" type="sibTrans" cxnId="{2408F6FB-7778-41B3-8F6E-D5D4DEDFA4E7}">
      <dgm:prSet/>
      <dgm:spPr/>
      <dgm:t>
        <a:bodyPr/>
        <a:lstStyle/>
        <a:p>
          <a:endParaRPr lang="es-MX"/>
        </a:p>
      </dgm:t>
    </dgm:pt>
    <dgm:pt modelId="{AFAE68D8-4224-4208-9DFD-6DC68656528A}">
      <dgm:prSet/>
      <dgm:spPr/>
      <dgm:t>
        <a:bodyPr/>
        <a:lstStyle/>
        <a:p>
          <a:pPr rtl="0"/>
          <a:r>
            <a:rPr lang="es-MX" smtClean="0"/>
            <a:t>los </a:t>
          </a:r>
          <a:r>
            <a:rPr lang="es-MX" dirty="0" smtClean="0"/>
            <a:t>planes, programas y proyectos expresan lo deseable; enfatiza lo  tecnocrático, haciendo de a planificación una tecnología que orienta las formas de intervención social </a:t>
          </a:r>
          <a:endParaRPr lang="es-MX" dirty="0"/>
        </a:p>
      </dgm:t>
    </dgm:pt>
    <dgm:pt modelId="{E62C7180-D5D5-48D1-8D88-72BC0F6DA2AB}" type="parTrans" cxnId="{55A70872-8477-4190-9CE2-A6908A88A581}">
      <dgm:prSet/>
      <dgm:spPr/>
      <dgm:t>
        <a:bodyPr/>
        <a:lstStyle/>
        <a:p>
          <a:endParaRPr lang="es-MX"/>
        </a:p>
      </dgm:t>
    </dgm:pt>
    <dgm:pt modelId="{0F4ACCA1-5BE8-48A8-9AF1-3F6FDD32A1EE}" type="sibTrans" cxnId="{55A70872-8477-4190-9CE2-A6908A88A581}">
      <dgm:prSet/>
      <dgm:spPr/>
      <dgm:t>
        <a:bodyPr/>
        <a:lstStyle/>
        <a:p>
          <a:endParaRPr lang="es-MX"/>
        </a:p>
      </dgm:t>
    </dgm:pt>
    <dgm:pt modelId="{6F26252B-DD85-46B6-AF63-D501A489D43B}">
      <dgm:prSet/>
      <dgm:spPr/>
      <dgm:t>
        <a:bodyPr/>
        <a:lstStyle/>
        <a:p>
          <a:pPr rtl="0"/>
          <a:r>
            <a:rPr lang="es-MX" dirty="0" smtClean="0"/>
            <a:t>Destaca la importancia del papel de los expertos en la elaboración del plan, programas y proyectos;</a:t>
          </a:r>
          <a:endParaRPr lang="es-MX" dirty="0"/>
        </a:p>
      </dgm:t>
    </dgm:pt>
    <dgm:pt modelId="{2E282D96-E893-4AA0-8295-FECD2A239491}" type="parTrans" cxnId="{8EAF9FE8-B469-4673-B7C0-381F2FB768EA}">
      <dgm:prSet/>
      <dgm:spPr/>
      <dgm:t>
        <a:bodyPr/>
        <a:lstStyle/>
        <a:p>
          <a:endParaRPr lang="es-MX"/>
        </a:p>
      </dgm:t>
    </dgm:pt>
    <dgm:pt modelId="{F9412A57-5C6E-4237-A47C-6ACEF7634AD8}" type="sibTrans" cxnId="{8EAF9FE8-B469-4673-B7C0-381F2FB768EA}">
      <dgm:prSet/>
      <dgm:spPr/>
      <dgm:t>
        <a:bodyPr/>
        <a:lstStyle/>
        <a:p>
          <a:endParaRPr lang="es-MX"/>
        </a:p>
      </dgm:t>
    </dgm:pt>
    <dgm:pt modelId="{82AA0746-DE63-4151-B0EC-F0E645E2CE2A}">
      <dgm:prSet/>
      <dgm:spPr/>
      <dgm:t>
        <a:bodyPr/>
        <a:lstStyle/>
        <a:p>
          <a:pPr rtl="0"/>
          <a:r>
            <a:rPr lang="es-MX" dirty="0" smtClean="0"/>
            <a:t>El centro de la planificación es el diseño y suele expresarse en un plan-libro que expresa lo que debe hacerse </a:t>
          </a:r>
          <a:endParaRPr lang="es-MX" dirty="0"/>
        </a:p>
      </dgm:t>
    </dgm:pt>
    <dgm:pt modelId="{0476226B-46E0-43EE-A0FA-40596CC27F37}" type="parTrans" cxnId="{3B73365C-8C63-4299-91E1-D9BD84434457}">
      <dgm:prSet/>
      <dgm:spPr/>
      <dgm:t>
        <a:bodyPr/>
        <a:lstStyle/>
        <a:p>
          <a:endParaRPr lang="es-MX"/>
        </a:p>
      </dgm:t>
    </dgm:pt>
    <dgm:pt modelId="{551B6AE8-2BD6-40E3-AD66-1D7FC29EC430}" type="sibTrans" cxnId="{3B73365C-8C63-4299-91E1-D9BD84434457}">
      <dgm:prSet/>
      <dgm:spPr/>
      <dgm:t>
        <a:bodyPr/>
        <a:lstStyle/>
        <a:p>
          <a:endParaRPr lang="es-MX"/>
        </a:p>
      </dgm:t>
    </dgm:pt>
    <dgm:pt modelId="{2A4105C2-F896-4E90-8A5E-A45D74ECC33E}">
      <dgm:prSet/>
      <dgm:spPr/>
      <dgm:t>
        <a:bodyPr/>
        <a:lstStyle/>
        <a:p>
          <a:pPr rtl="0"/>
          <a:r>
            <a:rPr lang="es-MX" dirty="0" smtClean="0"/>
            <a:t>La definición de los objetivos resulta de diagnóstico elaborado por los técnicos</a:t>
          </a:r>
          <a:endParaRPr lang="es-MX" dirty="0"/>
        </a:p>
      </dgm:t>
    </dgm:pt>
    <dgm:pt modelId="{4B43F914-8143-42AF-9302-3BFED874B97F}" type="parTrans" cxnId="{197E4466-2729-4CF3-A8F5-A46EE718F43C}">
      <dgm:prSet/>
      <dgm:spPr/>
      <dgm:t>
        <a:bodyPr/>
        <a:lstStyle/>
        <a:p>
          <a:endParaRPr lang="es-MX"/>
        </a:p>
      </dgm:t>
    </dgm:pt>
    <dgm:pt modelId="{4681B477-0270-4621-8C84-1193F3DDC483}" type="sibTrans" cxnId="{197E4466-2729-4CF3-A8F5-A46EE718F43C}">
      <dgm:prSet/>
      <dgm:spPr/>
      <dgm:t>
        <a:bodyPr/>
        <a:lstStyle/>
        <a:p>
          <a:endParaRPr lang="es-MX"/>
        </a:p>
      </dgm:t>
    </dgm:pt>
    <dgm:pt modelId="{2F3BD7E8-FC95-4416-B210-D08B222B731E}">
      <dgm:prSet/>
      <dgm:spPr/>
      <dgm:t>
        <a:bodyPr/>
        <a:lstStyle/>
        <a:p>
          <a:pPr rtl="0"/>
          <a:r>
            <a:rPr lang="es-MX" dirty="0" smtClean="0"/>
            <a:t>Importan decisiones del sujeto planificador que está “fuera” de la realidad, considerada como objeto </a:t>
          </a:r>
          <a:r>
            <a:rPr lang="es-MX" dirty="0" err="1" smtClean="0"/>
            <a:t>planificable</a:t>
          </a:r>
          <a:endParaRPr lang="es-MX" dirty="0"/>
        </a:p>
      </dgm:t>
    </dgm:pt>
    <dgm:pt modelId="{795EC995-3237-4E72-AD52-1F4CDC330A08}" type="parTrans" cxnId="{5BAEE8DE-AF79-42CB-9BB6-93CFED231D6D}">
      <dgm:prSet/>
      <dgm:spPr/>
      <dgm:t>
        <a:bodyPr/>
        <a:lstStyle/>
        <a:p>
          <a:endParaRPr lang="es-MX"/>
        </a:p>
      </dgm:t>
    </dgm:pt>
    <dgm:pt modelId="{89164295-DD14-447B-9DF6-7CE2981651CB}" type="sibTrans" cxnId="{5BAEE8DE-AF79-42CB-9BB6-93CFED231D6D}">
      <dgm:prSet/>
      <dgm:spPr/>
      <dgm:t>
        <a:bodyPr/>
        <a:lstStyle/>
        <a:p>
          <a:endParaRPr lang="es-MX"/>
        </a:p>
      </dgm:t>
    </dgm:pt>
    <dgm:pt modelId="{E98542B9-6564-409B-B49E-F7B50D43C68C}" type="pres">
      <dgm:prSet presAssocID="{0069772C-49FC-4B55-B73E-15B9DE7705D6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BC2C1BF-7C70-433B-A44E-3A7580617E23}" type="pres">
      <dgm:prSet presAssocID="{0069772C-49FC-4B55-B73E-15B9DE7705D6}" presName="outerBox" presStyleCnt="0"/>
      <dgm:spPr/>
    </dgm:pt>
    <dgm:pt modelId="{D62EF68C-5C95-402C-967B-005C279DB208}" type="pres">
      <dgm:prSet presAssocID="{0069772C-49FC-4B55-B73E-15B9DE7705D6}" presName="outerBoxParent" presStyleLbl="node1" presStyleIdx="0" presStyleCnt="3"/>
      <dgm:spPr/>
      <dgm:t>
        <a:bodyPr/>
        <a:lstStyle/>
        <a:p>
          <a:endParaRPr lang="es-MX"/>
        </a:p>
      </dgm:t>
    </dgm:pt>
    <dgm:pt modelId="{07D59C61-23AA-4341-B24F-99F82F3EB62E}" type="pres">
      <dgm:prSet presAssocID="{0069772C-49FC-4B55-B73E-15B9DE7705D6}" presName="outerBoxChildren" presStyleCnt="0"/>
      <dgm:spPr/>
    </dgm:pt>
    <dgm:pt modelId="{73B7E379-47CF-4410-8AA4-4943171F484E}" type="pres">
      <dgm:prSet presAssocID="{0069772C-49FC-4B55-B73E-15B9DE7705D6}" presName="middleBox" presStyleCnt="0"/>
      <dgm:spPr/>
    </dgm:pt>
    <dgm:pt modelId="{E8B89A87-1B49-4C60-BB89-1128FE5C0188}" type="pres">
      <dgm:prSet presAssocID="{0069772C-49FC-4B55-B73E-15B9DE7705D6}" presName="middleBoxParent" presStyleLbl="node1" presStyleIdx="1" presStyleCnt="3" custScaleY="87007"/>
      <dgm:spPr/>
      <dgm:t>
        <a:bodyPr/>
        <a:lstStyle/>
        <a:p>
          <a:endParaRPr lang="es-MX"/>
        </a:p>
      </dgm:t>
    </dgm:pt>
    <dgm:pt modelId="{7F4B61C5-2478-4BE8-B547-6DE3960019A1}" type="pres">
      <dgm:prSet presAssocID="{0069772C-49FC-4B55-B73E-15B9DE7705D6}" presName="middleBoxChildren" presStyleCnt="0"/>
      <dgm:spPr/>
    </dgm:pt>
    <dgm:pt modelId="{43342549-AC5C-44B1-B786-E429C96391C1}" type="pres">
      <dgm:prSet presAssocID="{0069772C-49FC-4B55-B73E-15B9DE7705D6}" presName="centerBox" presStyleCnt="0"/>
      <dgm:spPr/>
    </dgm:pt>
    <dgm:pt modelId="{6B5B149D-8053-40C6-BB7B-F4EFFEEE591F}" type="pres">
      <dgm:prSet presAssocID="{0069772C-49FC-4B55-B73E-15B9DE7705D6}" presName="centerBoxParent" presStyleLbl="node1" presStyleIdx="2" presStyleCnt="3"/>
      <dgm:spPr/>
      <dgm:t>
        <a:bodyPr/>
        <a:lstStyle/>
        <a:p>
          <a:endParaRPr lang="es-MX"/>
        </a:p>
      </dgm:t>
    </dgm:pt>
    <dgm:pt modelId="{C705DBEF-AC44-4651-85A4-BE30DD64500D}" type="pres">
      <dgm:prSet presAssocID="{0069772C-49FC-4B55-B73E-15B9DE7705D6}" presName="centerBoxChildren" presStyleCnt="0"/>
      <dgm:spPr/>
    </dgm:pt>
    <dgm:pt modelId="{9BEB433C-1CE2-4ABA-8FD6-CB975C8124E6}" type="pres">
      <dgm:prSet presAssocID="{AFAE68D8-4224-4208-9DFD-6DC68656528A}" presName="cChild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999F17-973B-4265-B4D1-DD9B957D0293}" type="pres">
      <dgm:prSet presAssocID="{0F4ACCA1-5BE8-48A8-9AF1-3F6FDD32A1EE}" presName="centerSibTrans" presStyleCnt="0"/>
      <dgm:spPr/>
    </dgm:pt>
    <dgm:pt modelId="{82013D50-ED4A-44E7-86C5-6CA38D64E15B}" type="pres">
      <dgm:prSet presAssocID="{6F26252B-DD85-46B6-AF63-D501A489D43B}" presName="cChild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ECD28F-661E-4EA6-9625-B37A64892B24}" type="pres">
      <dgm:prSet presAssocID="{F9412A57-5C6E-4237-A47C-6ACEF7634AD8}" presName="centerSibTrans" presStyleCnt="0"/>
      <dgm:spPr/>
    </dgm:pt>
    <dgm:pt modelId="{BC447880-B5F6-4B38-9635-449A6D5F4487}" type="pres">
      <dgm:prSet presAssocID="{82AA0746-DE63-4151-B0EC-F0E645E2CE2A}" presName="cChild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A5EC65-A781-47A0-89F5-8C652F797738}" type="pres">
      <dgm:prSet presAssocID="{551B6AE8-2BD6-40E3-AD66-1D7FC29EC430}" presName="centerSibTrans" presStyleCnt="0"/>
      <dgm:spPr/>
    </dgm:pt>
    <dgm:pt modelId="{4AE30A02-64A3-4169-BB89-834326C0E222}" type="pres">
      <dgm:prSet presAssocID="{2A4105C2-F896-4E90-8A5E-A45D74ECC33E}" presName="cChild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92885D-3BCC-4261-AA27-BC6BF510D2EE}" type="pres">
      <dgm:prSet presAssocID="{4681B477-0270-4621-8C84-1193F3DDC483}" presName="centerSibTrans" presStyleCnt="0"/>
      <dgm:spPr/>
    </dgm:pt>
    <dgm:pt modelId="{39BDCCA9-E939-4B4F-9527-42C6241E2199}" type="pres">
      <dgm:prSet presAssocID="{2F3BD7E8-FC95-4416-B210-D08B222B731E}" presName="cChild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B73365C-8C63-4299-91E1-D9BD84434457}" srcId="{0EBF4D22-1AEB-400A-BB24-363F9A7C17B2}" destId="{82AA0746-DE63-4151-B0EC-F0E645E2CE2A}" srcOrd="2" destOrd="0" parTransId="{0476226B-46E0-43EE-A0FA-40596CC27F37}" sibTransId="{551B6AE8-2BD6-40E3-AD66-1D7FC29EC430}"/>
    <dgm:cxn modelId="{08FCF6CF-4735-4BBA-9B75-E20134F0EE1C}" type="presOf" srcId="{6F26252B-DD85-46B6-AF63-D501A489D43B}" destId="{82013D50-ED4A-44E7-86C5-6CA38D64E15B}" srcOrd="0" destOrd="0" presId="urn:microsoft.com/office/officeart/2005/8/layout/target2"/>
    <dgm:cxn modelId="{696E760E-199F-462C-B6D9-F84730E298AB}" srcId="{0069772C-49FC-4B55-B73E-15B9DE7705D6}" destId="{79EC6980-A867-4058-A9C4-4FAC876944CC}" srcOrd="8" destOrd="0" parTransId="{7F677F22-62A7-43FB-BFB5-6BD0C9DB4874}" sibTransId="{FDA3824D-B07C-4565-9869-C57279747499}"/>
    <dgm:cxn modelId="{D9E81C97-1862-4F34-9726-DD84BE5E71AA}" srcId="{0069772C-49FC-4B55-B73E-15B9DE7705D6}" destId="{F6610E43-560F-4EBD-9AD0-DD8E2973F30B}" srcOrd="4" destOrd="0" parTransId="{A31536FB-BC5A-43C5-AC6D-1137DF79528F}" sibTransId="{EE98AE5A-BC15-48D3-8734-0D43A1E60BD1}"/>
    <dgm:cxn modelId="{A9C67FCB-084D-45AF-BD76-F37A800B0642}" type="presOf" srcId="{AFAE68D8-4224-4208-9DFD-6DC68656528A}" destId="{9BEB433C-1CE2-4ABA-8FD6-CB975C8124E6}" srcOrd="0" destOrd="0" presId="urn:microsoft.com/office/officeart/2005/8/layout/target2"/>
    <dgm:cxn modelId="{2408F6FB-7778-41B3-8F6E-D5D4DEDFA4E7}" srcId="{0069772C-49FC-4B55-B73E-15B9DE7705D6}" destId="{14D8580B-EB1C-4028-8508-E96D0EF198DF}" srcOrd="11" destOrd="0" parTransId="{39327473-5B62-4B4B-990E-2590B42C8B61}" sibTransId="{E1219E35-3711-43C6-9EB3-B65DCA9B5BBF}"/>
    <dgm:cxn modelId="{3D851787-B996-4AF1-A66D-C6EFED07FF16}" srcId="{0069772C-49FC-4B55-B73E-15B9DE7705D6}" destId="{B7E92214-B5C3-4BA4-BEEB-649997D67F93}" srcOrd="3" destOrd="0" parTransId="{81B1C90F-0BF9-4D0A-80A3-4D42DE86B147}" sibTransId="{AF4FE690-EC83-4887-B7B8-4F652118CF40}"/>
    <dgm:cxn modelId="{8C764A52-D7AA-427B-B0B1-3DA3FE0CD37E}" srcId="{0069772C-49FC-4B55-B73E-15B9DE7705D6}" destId="{9E482BDC-AB01-49D3-BF71-2F53ED70C6DA}" srcOrd="6" destOrd="0" parTransId="{59C956C8-19D6-4822-B328-51F178127A0D}" sibTransId="{57697F7F-E6CE-4AAA-94D2-71316FC84FC8}"/>
    <dgm:cxn modelId="{5BAEE8DE-AF79-42CB-9BB6-93CFED231D6D}" srcId="{0EBF4D22-1AEB-400A-BB24-363F9A7C17B2}" destId="{2F3BD7E8-FC95-4416-B210-D08B222B731E}" srcOrd="4" destOrd="0" parTransId="{795EC995-3237-4E72-AD52-1F4CDC330A08}" sibTransId="{89164295-DD14-447B-9DF6-7CE2981651CB}"/>
    <dgm:cxn modelId="{197E4466-2729-4CF3-A8F5-A46EE718F43C}" srcId="{0EBF4D22-1AEB-400A-BB24-363F9A7C17B2}" destId="{2A4105C2-F896-4E90-8A5E-A45D74ECC33E}" srcOrd="3" destOrd="0" parTransId="{4B43F914-8143-42AF-9302-3BFED874B97F}" sibTransId="{4681B477-0270-4621-8C84-1193F3DDC483}"/>
    <dgm:cxn modelId="{D409A65B-C893-4E78-BAA9-A6A28ABFA1EC}" type="presOf" srcId="{25186FEB-4634-4474-A5F0-69EEB15E86A7}" destId="{E8B89A87-1B49-4C60-BB89-1128FE5C0188}" srcOrd="0" destOrd="0" presId="urn:microsoft.com/office/officeart/2005/8/layout/target2"/>
    <dgm:cxn modelId="{DC8622AC-5BBD-4111-A6DC-57101C32EDD3}" srcId="{0069772C-49FC-4B55-B73E-15B9DE7705D6}" destId="{D6A14B59-509C-4347-A428-F831BB9E63E4}" srcOrd="9" destOrd="0" parTransId="{7A247E7B-8635-4CF7-A976-F68BC4CAB65F}" sibTransId="{C71ED7DC-77FC-411B-8E39-2B914D0C24D6}"/>
    <dgm:cxn modelId="{4D54CB4C-EF95-4303-8398-FCA8516A1A22}" type="presOf" srcId="{0069772C-49FC-4B55-B73E-15B9DE7705D6}" destId="{E98542B9-6564-409B-B49E-F7B50D43C68C}" srcOrd="0" destOrd="0" presId="urn:microsoft.com/office/officeart/2005/8/layout/target2"/>
    <dgm:cxn modelId="{EC629B79-D6DB-4474-A9B6-96B9E56164F4}" type="presOf" srcId="{0EBF4D22-1AEB-400A-BB24-363F9A7C17B2}" destId="{6B5B149D-8053-40C6-BB7B-F4EFFEEE591F}" srcOrd="0" destOrd="0" presId="urn:microsoft.com/office/officeart/2005/8/layout/target2"/>
    <dgm:cxn modelId="{2FD51C9E-3BDC-4ABC-A615-38E23642BE14}" type="presOf" srcId="{CCF7944E-B4C7-4B7D-8266-64224C0CB223}" destId="{D62EF68C-5C95-402C-967B-005C279DB208}" srcOrd="0" destOrd="0" presId="urn:microsoft.com/office/officeart/2005/8/layout/target2"/>
    <dgm:cxn modelId="{0E21F7E2-DB0B-4756-A089-C3FF346B49C6}" srcId="{0069772C-49FC-4B55-B73E-15B9DE7705D6}" destId="{25186FEB-4634-4474-A5F0-69EEB15E86A7}" srcOrd="1" destOrd="0" parTransId="{344E5B36-37EE-44A4-B75E-2DF6D76BAD30}" sibTransId="{77E5A7F0-1C04-486D-9469-9FE7D7A64152}"/>
    <dgm:cxn modelId="{A2FEC293-F054-45D4-9681-3916C29F1D80}" srcId="{0069772C-49FC-4B55-B73E-15B9DE7705D6}" destId="{E78A9729-7586-4A8B-BBB3-F2BE0E8316B8}" srcOrd="5" destOrd="0" parTransId="{3968E776-6835-400C-88DE-7EA5D1FB1EE5}" sibTransId="{FD82B6C0-6B67-4CFD-8711-CC1F715AC4E1}"/>
    <dgm:cxn modelId="{9B601FE5-C07C-47C9-807E-AA30B81CCB6C}" srcId="{0069772C-49FC-4B55-B73E-15B9DE7705D6}" destId="{645A4E14-C0D1-477D-B0BD-C6B5C5BC6C88}" srcOrd="10" destOrd="0" parTransId="{753FA730-3891-4E24-8811-FE3162247206}" sibTransId="{2C515088-2F33-409A-97E5-03CC0ABC79F1}"/>
    <dgm:cxn modelId="{1B3A68E9-EB57-40BC-A3BF-FBBAD20BAC4D}" srcId="{0069772C-49FC-4B55-B73E-15B9DE7705D6}" destId="{9DA48A7C-EAA2-4196-9E16-AD82E854546D}" srcOrd="7" destOrd="0" parTransId="{C2EB766D-6C36-472B-8330-2FB08EE72C67}" sibTransId="{B738131A-7FE3-4769-B295-EADB9C76EE8B}"/>
    <dgm:cxn modelId="{4ED5E20F-B34D-497E-98E7-8336A7408E9A}" srcId="{0069772C-49FC-4B55-B73E-15B9DE7705D6}" destId="{0EBF4D22-1AEB-400A-BB24-363F9A7C17B2}" srcOrd="2" destOrd="0" parTransId="{2A8555E8-43C4-432D-9BF4-57791384330F}" sibTransId="{E09EA606-60F8-4347-BC16-D679136C63DE}"/>
    <dgm:cxn modelId="{6E95A273-8C3A-4EBB-8D60-055E0E40ED05}" type="presOf" srcId="{82AA0746-DE63-4151-B0EC-F0E645E2CE2A}" destId="{BC447880-B5F6-4B38-9635-449A6D5F4487}" srcOrd="0" destOrd="0" presId="urn:microsoft.com/office/officeart/2005/8/layout/target2"/>
    <dgm:cxn modelId="{A70C0A41-4E95-46F8-B321-4E9B801C9812}" type="presOf" srcId="{2A4105C2-F896-4E90-8A5E-A45D74ECC33E}" destId="{4AE30A02-64A3-4169-BB89-834326C0E222}" srcOrd="0" destOrd="0" presId="urn:microsoft.com/office/officeart/2005/8/layout/target2"/>
    <dgm:cxn modelId="{68312685-509E-4890-B715-F4C4CF644190}" srcId="{0069772C-49FC-4B55-B73E-15B9DE7705D6}" destId="{CCF7944E-B4C7-4B7D-8266-64224C0CB223}" srcOrd="0" destOrd="0" parTransId="{1C93EAF9-A1D5-4AA4-B910-A2BC62496478}" sibTransId="{4AD4DF57-1314-40D6-B39F-FE792494D570}"/>
    <dgm:cxn modelId="{55A70872-8477-4190-9CE2-A6908A88A581}" srcId="{0EBF4D22-1AEB-400A-BB24-363F9A7C17B2}" destId="{AFAE68D8-4224-4208-9DFD-6DC68656528A}" srcOrd="0" destOrd="0" parTransId="{E62C7180-D5D5-48D1-8D88-72BC0F6DA2AB}" sibTransId="{0F4ACCA1-5BE8-48A8-9AF1-3F6FDD32A1EE}"/>
    <dgm:cxn modelId="{8EAF9FE8-B469-4673-B7C0-381F2FB768EA}" srcId="{0EBF4D22-1AEB-400A-BB24-363F9A7C17B2}" destId="{6F26252B-DD85-46B6-AF63-D501A489D43B}" srcOrd="1" destOrd="0" parTransId="{2E282D96-E893-4AA0-8295-FECD2A239491}" sibTransId="{F9412A57-5C6E-4237-A47C-6ACEF7634AD8}"/>
    <dgm:cxn modelId="{64F56270-CDFA-4983-A229-47AE5E180CD6}" type="presOf" srcId="{2F3BD7E8-FC95-4416-B210-D08B222B731E}" destId="{39BDCCA9-E939-4B4F-9527-42C6241E2199}" srcOrd="0" destOrd="0" presId="urn:microsoft.com/office/officeart/2005/8/layout/target2"/>
    <dgm:cxn modelId="{82415F98-A39E-4C87-A79E-8909E40B5C37}" type="presParOf" srcId="{E98542B9-6564-409B-B49E-F7B50D43C68C}" destId="{6BC2C1BF-7C70-433B-A44E-3A7580617E23}" srcOrd="0" destOrd="0" presId="urn:microsoft.com/office/officeart/2005/8/layout/target2"/>
    <dgm:cxn modelId="{28418493-822D-481D-9187-FCD7E60EA414}" type="presParOf" srcId="{6BC2C1BF-7C70-433B-A44E-3A7580617E23}" destId="{D62EF68C-5C95-402C-967B-005C279DB208}" srcOrd="0" destOrd="0" presId="urn:microsoft.com/office/officeart/2005/8/layout/target2"/>
    <dgm:cxn modelId="{7356237E-6C4E-48AE-A89F-C4592F1E56C6}" type="presParOf" srcId="{6BC2C1BF-7C70-433B-A44E-3A7580617E23}" destId="{07D59C61-23AA-4341-B24F-99F82F3EB62E}" srcOrd="1" destOrd="0" presId="urn:microsoft.com/office/officeart/2005/8/layout/target2"/>
    <dgm:cxn modelId="{7EE59F77-FF20-41BB-9398-F3B899A87A07}" type="presParOf" srcId="{E98542B9-6564-409B-B49E-F7B50D43C68C}" destId="{73B7E379-47CF-4410-8AA4-4943171F484E}" srcOrd="1" destOrd="0" presId="urn:microsoft.com/office/officeart/2005/8/layout/target2"/>
    <dgm:cxn modelId="{290BB0CF-2670-4873-A323-9C9A468123E2}" type="presParOf" srcId="{73B7E379-47CF-4410-8AA4-4943171F484E}" destId="{E8B89A87-1B49-4C60-BB89-1128FE5C0188}" srcOrd="0" destOrd="0" presId="urn:microsoft.com/office/officeart/2005/8/layout/target2"/>
    <dgm:cxn modelId="{18B6E6B3-94CD-4817-8C4F-4E547ACCE9DC}" type="presParOf" srcId="{73B7E379-47CF-4410-8AA4-4943171F484E}" destId="{7F4B61C5-2478-4BE8-B547-6DE3960019A1}" srcOrd="1" destOrd="0" presId="urn:microsoft.com/office/officeart/2005/8/layout/target2"/>
    <dgm:cxn modelId="{C1CD9D32-9913-4ABE-9C73-2629F2C48CED}" type="presParOf" srcId="{E98542B9-6564-409B-B49E-F7B50D43C68C}" destId="{43342549-AC5C-44B1-B786-E429C96391C1}" srcOrd="2" destOrd="0" presId="urn:microsoft.com/office/officeart/2005/8/layout/target2"/>
    <dgm:cxn modelId="{0C34E999-1A3C-4FD9-BE31-D865CE1B2192}" type="presParOf" srcId="{43342549-AC5C-44B1-B786-E429C96391C1}" destId="{6B5B149D-8053-40C6-BB7B-F4EFFEEE591F}" srcOrd="0" destOrd="0" presId="urn:microsoft.com/office/officeart/2005/8/layout/target2"/>
    <dgm:cxn modelId="{CA2B17AA-52D7-426C-BE03-FB96762F667F}" type="presParOf" srcId="{43342549-AC5C-44B1-B786-E429C96391C1}" destId="{C705DBEF-AC44-4651-85A4-BE30DD64500D}" srcOrd="1" destOrd="0" presId="urn:microsoft.com/office/officeart/2005/8/layout/target2"/>
    <dgm:cxn modelId="{D91A1CA0-2BB6-4FDA-A520-6092F031EB80}" type="presParOf" srcId="{C705DBEF-AC44-4651-85A4-BE30DD64500D}" destId="{9BEB433C-1CE2-4ABA-8FD6-CB975C8124E6}" srcOrd="0" destOrd="0" presId="urn:microsoft.com/office/officeart/2005/8/layout/target2"/>
    <dgm:cxn modelId="{1B1F0DD7-EC23-4283-ADD6-357D48399D00}" type="presParOf" srcId="{C705DBEF-AC44-4651-85A4-BE30DD64500D}" destId="{F6999F17-973B-4265-B4D1-DD9B957D0293}" srcOrd="1" destOrd="0" presId="urn:microsoft.com/office/officeart/2005/8/layout/target2"/>
    <dgm:cxn modelId="{41FBC457-6D11-4B81-B071-62799F7C71D0}" type="presParOf" srcId="{C705DBEF-AC44-4651-85A4-BE30DD64500D}" destId="{82013D50-ED4A-44E7-86C5-6CA38D64E15B}" srcOrd="2" destOrd="0" presId="urn:microsoft.com/office/officeart/2005/8/layout/target2"/>
    <dgm:cxn modelId="{A6B918DA-22B9-4356-BBF3-FFAA0D972CA1}" type="presParOf" srcId="{C705DBEF-AC44-4651-85A4-BE30DD64500D}" destId="{FAECD28F-661E-4EA6-9625-B37A64892B24}" srcOrd="3" destOrd="0" presId="urn:microsoft.com/office/officeart/2005/8/layout/target2"/>
    <dgm:cxn modelId="{AA8A733F-510E-4B9F-9078-BF66E6722620}" type="presParOf" srcId="{C705DBEF-AC44-4651-85A4-BE30DD64500D}" destId="{BC447880-B5F6-4B38-9635-449A6D5F4487}" srcOrd="4" destOrd="0" presId="urn:microsoft.com/office/officeart/2005/8/layout/target2"/>
    <dgm:cxn modelId="{7FA29E1C-FA60-4F5F-95BA-7C68ABB21A05}" type="presParOf" srcId="{C705DBEF-AC44-4651-85A4-BE30DD64500D}" destId="{41A5EC65-A781-47A0-89F5-8C652F797738}" srcOrd="5" destOrd="0" presId="urn:microsoft.com/office/officeart/2005/8/layout/target2"/>
    <dgm:cxn modelId="{FE6A81DB-7508-484B-9061-5F8018B9BDA5}" type="presParOf" srcId="{C705DBEF-AC44-4651-85A4-BE30DD64500D}" destId="{4AE30A02-64A3-4169-BB89-834326C0E222}" srcOrd="6" destOrd="0" presId="urn:microsoft.com/office/officeart/2005/8/layout/target2"/>
    <dgm:cxn modelId="{E657082E-C7BD-4C00-999C-1CBD43B3162D}" type="presParOf" srcId="{C705DBEF-AC44-4651-85A4-BE30DD64500D}" destId="{5A92885D-3BCC-4261-AA27-BC6BF510D2EE}" srcOrd="7" destOrd="0" presId="urn:microsoft.com/office/officeart/2005/8/layout/target2"/>
    <dgm:cxn modelId="{A8550BBB-5B03-4715-8E52-A660C3CEF669}" type="presParOf" srcId="{C705DBEF-AC44-4651-85A4-BE30DD64500D}" destId="{39BDCCA9-E939-4B4F-9527-42C6241E2199}" srcOrd="8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EA441F15-B19E-4299-81B3-7EE7A40C7190}" type="doc">
      <dgm:prSet loTypeId="urn:microsoft.com/office/officeart/2005/8/layout/hierarchy1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F8648B12-8624-4DBE-AE87-6B76DC240F24}">
      <dgm:prSet custT="1"/>
      <dgm:spPr/>
      <dgm:t>
        <a:bodyPr/>
        <a:lstStyle/>
        <a:p>
          <a:pPr algn="ctr" rtl="0"/>
          <a:r>
            <a:rPr lang="es-MX" sz="1400" dirty="0" smtClean="0"/>
            <a:t>La planeación prospectiva contiene elementos de la planeación estratégica y normativa </a:t>
          </a:r>
          <a:endParaRPr lang="es-MX" sz="1400" dirty="0"/>
        </a:p>
      </dgm:t>
    </dgm:pt>
    <dgm:pt modelId="{B7168D19-C301-416B-86E8-CDA0CABBF5C0}" type="parTrans" cxnId="{CDB2049F-31F6-4C61-8312-B64E9BE3D92D}">
      <dgm:prSet/>
      <dgm:spPr/>
      <dgm:t>
        <a:bodyPr/>
        <a:lstStyle/>
        <a:p>
          <a:endParaRPr lang="es-MX"/>
        </a:p>
      </dgm:t>
    </dgm:pt>
    <dgm:pt modelId="{A4DA1D06-54FF-4790-B61A-7E5F49A794A6}" type="sibTrans" cxnId="{CDB2049F-31F6-4C61-8312-B64E9BE3D92D}">
      <dgm:prSet/>
      <dgm:spPr/>
      <dgm:t>
        <a:bodyPr/>
        <a:lstStyle/>
        <a:p>
          <a:endParaRPr lang="es-MX"/>
        </a:p>
      </dgm:t>
    </dgm:pt>
    <dgm:pt modelId="{8D8E1465-AA9B-44A0-A82C-BC14480942A2}">
      <dgm:prSet custT="1"/>
      <dgm:spPr/>
      <dgm:t>
        <a:bodyPr/>
        <a:lstStyle/>
        <a:p>
          <a:pPr algn="ctr" rtl="0"/>
          <a:r>
            <a:rPr lang="es-MX" sz="1200" dirty="0" smtClean="0"/>
            <a:t>Es conocida bajo el nombre de adaptativa, interactiva, corporativa o transaccional. </a:t>
          </a:r>
          <a:endParaRPr lang="es-MX" sz="1200" dirty="0"/>
        </a:p>
      </dgm:t>
    </dgm:pt>
    <dgm:pt modelId="{D69888D0-B056-42AC-87B9-6AC8C04EF9B8}" type="parTrans" cxnId="{361F2EFA-6108-4061-AE90-9D7CEA72A6C9}">
      <dgm:prSet/>
      <dgm:spPr/>
      <dgm:t>
        <a:bodyPr/>
        <a:lstStyle/>
        <a:p>
          <a:endParaRPr lang="es-MX"/>
        </a:p>
      </dgm:t>
    </dgm:pt>
    <dgm:pt modelId="{FC3C3488-1D1D-443E-BF10-21A53E26D1D1}" type="sibTrans" cxnId="{361F2EFA-6108-4061-AE90-9D7CEA72A6C9}">
      <dgm:prSet/>
      <dgm:spPr/>
      <dgm:t>
        <a:bodyPr/>
        <a:lstStyle/>
        <a:p>
          <a:endParaRPr lang="es-MX"/>
        </a:p>
      </dgm:t>
    </dgm:pt>
    <dgm:pt modelId="{27B7FA16-B355-4D0E-A9D8-CC59F9321FEE}">
      <dgm:prSet custT="1"/>
      <dgm:spPr/>
      <dgm:t>
        <a:bodyPr/>
        <a:lstStyle/>
        <a:p>
          <a:pPr algn="ctr" rtl="0"/>
          <a:r>
            <a:rPr lang="es-MX" sz="1200" dirty="0" smtClean="0"/>
            <a:t>Lo que distingue a la planeación prospectiva es el énfasis en la formulación de los objetivos o futuro deseado y la búsqueda activa de medios para hacerlo posible. </a:t>
          </a:r>
          <a:endParaRPr lang="es-MX" sz="1200" dirty="0"/>
        </a:p>
      </dgm:t>
    </dgm:pt>
    <dgm:pt modelId="{91731748-79F4-4D76-A201-5FF504F15442}" type="parTrans" cxnId="{C7270622-FA5B-4C63-AA4E-1863EC2543D6}">
      <dgm:prSet/>
      <dgm:spPr/>
      <dgm:t>
        <a:bodyPr/>
        <a:lstStyle/>
        <a:p>
          <a:endParaRPr lang="es-MX"/>
        </a:p>
      </dgm:t>
    </dgm:pt>
    <dgm:pt modelId="{A9B0B997-8DED-4FCF-8D47-915525CB1A17}" type="sibTrans" cxnId="{C7270622-FA5B-4C63-AA4E-1863EC2543D6}">
      <dgm:prSet/>
      <dgm:spPr/>
      <dgm:t>
        <a:bodyPr/>
        <a:lstStyle/>
        <a:p>
          <a:endParaRPr lang="es-MX"/>
        </a:p>
      </dgm:t>
    </dgm:pt>
    <dgm:pt modelId="{F32C7D2C-82D4-4E14-AC25-2B6353EBA5CC}">
      <dgm:prSet custT="1"/>
      <dgm:spPr/>
      <dgm:t>
        <a:bodyPr/>
        <a:lstStyle/>
        <a:p>
          <a:pPr algn="ctr" rtl="0"/>
          <a:r>
            <a:rPr lang="es-MX" sz="1200" dirty="0" smtClean="0"/>
            <a:t>El proceso de planeación se extiende desde la formulación de los ideales sociales y económicos más generales, hasta los detalles de la elaboración  e implantación de decisiones individuales</a:t>
          </a:r>
          <a:endParaRPr lang="es-MX" sz="1200" dirty="0"/>
        </a:p>
      </dgm:t>
    </dgm:pt>
    <dgm:pt modelId="{0166AAF6-35E6-4934-A584-05DEA473F805}" type="parTrans" cxnId="{980B7625-41A5-4622-9C7C-DE78F32806B4}">
      <dgm:prSet/>
      <dgm:spPr/>
      <dgm:t>
        <a:bodyPr/>
        <a:lstStyle/>
        <a:p>
          <a:endParaRPr lang="es-MX"/>
        </a:p>
      </dgm:t>
    </dgm:pt>
    <dgm:pt modelId="{35E1DBFA-1154-4361-83E5-F27BB538792D}" type="sibTrans" cxnId="{980B7625-41A5-4622-9C7C-DE78F32806B4}">
      <dgm:prSet/>
      <dgm:spPr/>
      <dgm:t>
        <a:bodyPr/>
        <a:lstStyle/>
        <a:p>
          <a:endParaRPr lang="es-MX"/>
        </a:p>
      </dgm:t>
    </dgm:pt>
    <dgm:pt modelId="{4574EF31-0964-465E-ABDD-6B354C378444}">
      <dgm:prSet custT="1"/>
      <dgm:spPr/>
      <dgm:t>
        <a:bodyPr/>
        <a:lstStyle/>
        <a:p>
          <a:pPr rtl="0"/>
          <a:r>
            <a:rPr lang="es-MX" sz="1800" b="1" dirty="0" smtClean="0"/>
            <a:t>La Planeación Prospectiva</a:t>
          </a:r>
          <a:endParaRPr lang="es-MX" sz="1800" b="1" dirty="0"/>
        </a:p>
      </dgm:t>
    </dgm:pt>
    <dgm:pt modelId="{4AC65509-341B-4707-ADC7-31CA37C77024}" type="sibTrans" cxnId="{FB1FBE16-76AD-4B06-89D5-73D30472C647}">
      <dgm:prSet/>
      <dgm:spPr/>
      <dgm:t>
        <a:bodyPr/>
        <a:lstStyle/>
        <a:p>
          <a:endParaRPr lang="es-MX"/>
        </a:p>
      </dgm:t>
    </dgm:pt>
    <dgm:pt modelId="{BF330123-1765-4E8C-9571-22CA1DA44DE2}" type="parTrans" cxnId="{FB1FBE16-76AD-4B06-89D5-73D30472C647}">
      <dgm:prSet/>
      <dgm:spPr/>
      <dgm:t>
        <a:bodyPr/>
        <a:lstStyle/>
        <a:p>
          <a:endParaRPr lang="es-MX"/>
        </a:p>
      </dgm:t>
    </dgm:pt>
    <dgm:pt modelId="{9C7160A5-832B-45EE-A784-4FBECCB9ED0F}" type="pres">
      <dgm:prSet presAssocID="{EA441F15-B19E-4299-81B3-7EE7A40C719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8DB5545-B47F-4CB5-BBA6-4DAA90E5C7A7}" type="pres">
      <dgm:prSet presAssocID="{4574EF31-0964-465E-ABDD-6B354C378444}" presName="hierRoot1" presStyleCnt="0"/>
      <dgm:spPr/>
    </dgm:pt>
    <dgm:pt modelId="{8664C6BE-F97E-4812-BA78-08CEF0DB51DF}" type="pres">
      <dgm:prSet presAssocID="{4574EF31-0964-465E-ABDD-6B354C378444}" presName="composite" presStyleCnt="0"/>
      <dgm:spPr/>
    </dgm:pt>
    <dgm:pt modelId="{B09DC637-3928-4BC0-AD10-58641BE2FAD7}" type="pres">
      <dgm:prSet presAssocID="{4574EF31-0964-465E-ABDD-6B354C378444}" presName="background" presStyleLbl="node0" presStyleIdx="0" presStyleCnt="1"/>
      <dgm:spPr/>
    </dgm:pt>
    <dgm:pt modelId="{834E3179-3098-4562-9B76-B3721370FFEA}" type="pres">
      <dgm:prSet presAssocID="{4574EF31-0964-465E-ABDD-6B354C378444}" presName="text" presStyleLbl="fgAcc0" presStyleIdx="0" presStyleCnt="1" custScaleY="15959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1CF2EE1-CB0A-4CDD-BB16-D05C322ADFF2}" type="pres">
      <dgm:prSet presAssocID="{4574EF31-0964-465E-ABDD-6B354C378444}" presName="hierChild2" presStyleCnt="0"/>
      <dgm:spPr/>
    </dgm:pt>
    <dgm:pt modelId="{5AA99680-41DC-441C-9A9E-2F444570AFC7}" type="pres">
      <dgm:prSet presAssocID="{B7168D19-C301-416B-86E8-CDA0CABBF5C0}" presName="Name10" presStyleLbl="parChTrans1D2" presStyleIdx="0" presStyleCnt="4"/>
      <dgm:spPr/>
      <dgm:t>
        <a:bodyPr/>
        <a:lstStyle/>
        <a:p>
          <a:endParaRPr lang="es-MX"/>
        </a:p>
      </dgm:t>
    </dgm:pt>
    <dgm:pt modelId="{EB781701-D51B-4C7C-B67F-86A12ADEC492}" type="pres">
      <dgm:prSet presAssocID="{F8648B12-8624-4DBE-AE87-6B76DC240F24}" presName="hierRoot2" presStyleCnt="0"/>
      <dgm:spPr/>
    </dgm:pt>
    <dgm:pt modelId="{75497511-9095-429C-88C3-953B6ED64726}" type="pres">
      <dgm:prSet presAssocID="{F8648B12-8624-4DBE-AE87-6B76DC240F24}" presName="composite2" presStyleCnt="0"/>
      <dgm:spPr/>
    </dgm:pt>
    <dgm:pt modelId="{595A72CB-26EB-45E8-AB2A-2468A4C8498F}" type="pres">
      <dgm:prSet presAssocID="{F8648B12-8624-4DBE-AE87-6B76DC240F24}" presName="background2" presStyleLbl="node2" presStyleIdx="0" presStyleCnt="4"/>
      <dgm:spPr/>
    </dgm:pt>
    <dgm:pt modelId="{0D9DEFCD-08F3-43B4-98EB-1600B4FE12A4}" type="pres">
      <dgm:prSet presAssocID="{F8648B12-8624-4DBE-AE87-6B76DC240F24}" presName="text2" presStyleLbl="fgAcc2" presStyleIdx="0" presStyleCnt="4" custScaleY="17353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4883E9D-FEF3-4168-9498-7D43496F82ED}" type="pres">
      <dgm:prSet presAssocID="{F8648B12-8624-4DBE-AE87-6B76DC240F24}" presName="hierChild3" presStyleCnt="0"/>
      <dgm:spPr/>
    </dgm:pt>
    <dgm:pt modelId="{14CD963F-2230-4280-9832-F58555F8B2AD}" type="pres">
      <dgm:prSet presAssocID="{D69888D0-B056-42AC-87B9-6AC8C04EF9B8}" presName="Name10" presStyleLbl="parChTrans1D2" presStyleIdx="1" presStyleCnt="4"/>
      <dgm:spPr/>
      <dgm:t>
        <a:bodyPr/>
        <a:lstStyle/>
        <a:p>
          <a:endParaRPr lang="es-MX"/>
        </a:p>
      </dgm:t>
    </dgm:pt>
    <dgm:pt modelId="{92D7785A-89D4-4E3B-A0FC-C98836FE01F6}" type="pres">
      <dgm:prSet presAssocID="{8D8E1465-AA9B-44A0-A82C-BC14480942A2}" presName="hierRoot2" presStyleCnt="0"/>
      <dgm:spPr/>
    </dgm:pt>
    <dgm:pt modelId="{75ADBCCA-779F-4074-9CE9-643A315BCF18}" type="pres">
      <dgm:prSet presAssocID="{8D8E1465-AA9B-44A0-A82C-BC14480942A2}" presName="composite2" presStyleCnt="0"/>
      <dgm:spPr/>
    </dgm:pt>
    <dgm:pt modelId="{9D8AA7B0-8FBA-4407-9B4D-3EAAAB2A4DBA}" type="pres">
      <dgm:prSet presAssocID="{8D8E1465-AA9B-44A0-A82C-BC14480942A2}" presName="background2" presStyleLbl="node2" presStyleIdx="1" presStyleCnt="4"/>
      <dgm:spPr/>
    </dgm:pt>
    <dgm:pt modelId="{40208DFB-B33B-44BC-8128-4A5C9DB5BC46}" type="pres">
      <dgm:prSet presAssocID="{8D8E1465-AA9B-44A0-A82C-BC14480942A2}" presName="text2" presStyleLbl="fgAcc2" presStyleIdx="1" presStyleCnt="4" custScaleY="17353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B63C547-C0E5-4EFD-B613-A00A8E5F6E5F}" type="pres">
      <dgm:prSet presAssocID="{8D8E1465-AA9B-44A0-A82C-BC14480942A2}" presName="hierChild3" presStyleCnt="0"/>
      <dgm:spPr/>
    </dgm:pt>
    <dgm:pt modelId="{8DD601FF-E913-471F-84C4-A9FF58308BFA}" type="pres">
      <dgm:prSet presAssocID="{91731748-79F4-4D76-A201-5FF504F15442}" presName="Name10" presStyleLbl="parChTrans1D2" presStyleIdx="2" presStyleCnt="4"/>
      <dgm:spPr/>
      <dgm:t>
        <a:bodyPr/>
        <a:lstStyle/>
        <a:p>
          <a:endParaRPr lang="es-MX"/>
        </a:p>
      </dgm:t>
    </dgm:pt>
    <dgm:pt modelId="{D2125B04-365B-432F-9EC7-E91E48D3D62D}" type="pres">
      <dgm:prSet presAssocID="{27B7FA16-B355-4D0E-A9D8-CC59F9321FEE}" presName="hierRoot2" presStyleCnt="0"/>
      <dgm:spPr/>
    </dgm:pt>
    <dgm:pt modelId="{1EE057E4-B4C5-4385-A427-1D093FBAB0EC}" type="pres">
      <dgm:prSet presAssocID="{27B7FA16-B355-4D0E-A9D8-CC59F9321FEE}" presName="composite2" presStyleCnt="0"/>
      <dgm:spPr/>
    </dgm:pt>
    <dgm:pt modelId="{08ECEFDA-10FF-41A3-8B56-C7BD9B7938BD}" type="pres">
      <dgm:prSet presAssocID="{27B7FA16-B355-4D0E-A9D8-CC59F9321FEE}" presName="background2" presStyleLbl="node2" presStyleIdx="2" presStyleCnt="4"/>
      <dgm:spPr/>
    </dgm:pt>
    <dgm:pt modelId="{68ADB0F1-2308-4E04-83EE-ECC85B54B4CD}" type="pres">
      <dgm:prSet presAssocID="{27B7FA16-B355-4D0E-A9D8-CC59F9321FEE}" presName="text2" presStyleLbl="fgAcc2" presStyleIdx="2" presStyleCnt="4" custScaleY="17353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F2D6B5-2850-468D-82CA-98B05171FAE6}" type="pres">
      <dgm:prSet presAssocID="{27B7FA16-B355-4D0E-A9D8-CC59F9321FEE}" presName="hierChild3" presStyleCnt="0"/>
      <dgm:spPr/>
    </dgm:pt>
    <dgm:pt modelId="{53BFE85A-AD57-46A9-AEDD-B132F0A63F19}" type="pres">
      <dgm:prSet presAssocID="{0166AAF6-35E6-4934-A584-05DEA473F805}" presName="Name10" presStyleLbl="parChTrans1D2" presStyleIdx="3" presStyleCnt="4"/>
      <dgm:spPr/>
      <dgm:t>
        <a:bodyPr/>
        <a:lstStyle/>
        <a:p>
          <a:endParaRPr lang="es-MX"/>
        </a:p>
      </dgm:t>
    </dgm:pt>
    <dgm:pt modelId="{DFFCF3E4-E4EA-4490-B984-9B0BFC9FC4AB}" type="pres">
      <dgm:prSet presAssocID="{F32C7D2C-82D4-4E14-AC25-2B6353EBA5CC}" presName="hierRoot2" presStyleCnt="0"/>
      <dgm:spPr/>
    </dgm:pt>
    <dgm:pt modelId="{B6B8AAED-1668-4E19-AE31-F437A9D8BC71}" type="pres">
      <dgm:prSet presAssocID="{F32C7D2C-82D4-4E14-AC25-2B6353EBA5CC}" presName="composite2" presStyleCnt="0"/>
      <dgm:spPr/>
    </dgm:pt>
    <dgm:pt modelId="{46A2BD2A-1754-4CB2-9C3F-A9FB7CF79868}" type="pres">
      <dgm:prSet presAssocID="{F32C7D2C-82D4-4E14-AC25-2B6353EBA5CC}" presName="background2" presStyleLbl="node2" presStyleIdx="3" presStyleCnt="4"/>
      <dgm:spPr/>
    </dgm:pt>
    <dgm:pt modelId="{03170776-9D96-4E17-9880-EECCBC8CDB84}" type="pres">
      <dgm:prSet presAssocID="{F32C7D2C-82D4-4E14-AC25-2B6353EBA5CC}" presName="text2" presStyleLbl="fgAcc2" presStyleIdx="3" presStyleCnt="4" custScaleY="17353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D0F0464-1D78-443D-AF17-750C3F015109}" type="pres">
      <dgm:prSet presAssocID="{F32C7D2C-82D4-4E14-AC25-2B6353EBA5CC}" presName="hierChild3" presStyleCnt="0"/>
      <dgm:spPr/>
    </dgm:pt>
  </dgm:ptLst>
  <dgm:cxnLst>
    <dgm:cxn modelId="{141ACB37-18C8-4CD0-A345-AADB094AB4A1}" type="presOf" srcId="{D69888D0-B056-42AC-87B9-6AC8C04EF9B8}" destId="{14CD963F-2230-4280-9832-F58555F8B2AD}" srcOrd="0" destOrd="0" presId="urn:microsoft.com/office/officeart/2005/8/layout/hierarchy1"/>
    <dgm:cxn modelId="{F4E392C9-BCCB-4758-B413-7CF527699DF6}" type="presOf" srcId="{F32C7D2C-82D4-4E14-AC25-2B6353EBA5CC}" destId="{03170776-9D96-4E17-9880-EECCBC8CDB84}" srcOrd="0" destOrd="0" presId="urn:microsoft.com/office/officeart/2005/8/layout/hierarchy1"/>
    <dgm:cxn modelId="{C7270622-FA5B-4C63-AA4E-1863EC2543D6}" srcId="{4574EF31-0964-465E-ABDD-6B354C378444}" destId="{27B7FA16-B355-4D0E-A9D8-CC59F9321FEE}" srcOrd="2" destOrd="0" parTransId="{91731748-79F4-4D76-A201-5FF504F15442}" sibTransId="{A9B0B997-8DED-4FCF-8D47-915525CB1A17}"/>
    <dgm:cxn modelId="{59D8962E-29D1-4E27-AC66-1B69517CFEB5}" type="presOf" srcId="{0166AAF6-35E6-4934-A584-05DEA473F805}" destId="{53BFE85A-AD57-46A9-AEDD-B132F0A63F19}" srcOrd="0" destOrd="0" presId="urn:microsoft.com/office/officeart/2005/8/layout/hierarchy1"/>
    <dgm:cxn modelId="{DA58A339-2F08-46B2-ABAE-80FE427413E8}" type="presOf" srcId="{B7168D19-C301-416B-86E8-CDA0CABBF5C0}" destId="{5AA99680-41DC-441C-9A9E-2F444570AFC7}" srcOrd="0" destOrd="0" presId="urn:microsoft.com/office/officeart/2005/8/layout/hierarchy1"/>
    <dgm:cxn modelId="{A1CE5C64-7122-4D88-AC5A-7896E9E4CB9B}" type="presOf" srcId="{4574EF31-0964-465E-ABDD-6B354C378444}" destId="{834E3179-3098-4562-9B76-B3721370FFEA}" srcOrd="0" destOrd="0" presId="urn:microsoft.com/office/officeart/2005/8/layout/hierarchy1"/>
    <dgm:cxn modelId="{370370BF-C941-4B6C-91BE-6E22F66DEF90}" type="presOf" srcId="{8D8E1465-AA9B-44A0-A82C-BC14480942A2}" destId="{40208DFB-B33B-44BC-8128-4A5C9DB5BC46}" srcOrd="0" destOrd="0" presId="urn:microsoft.com/office/officeart/2005/8/layout/hierarchy1"/>
    <dgm:cxn modelId="{980B7625-41A5-4622-9C7C-DE78F32806B4}" srcId="{4574EF31-0964-465E-ABDD-6B354C378444}" destId="{F32C7D2C-82D4-4E14-AC25-2B6353EBA5CC}" srcOrd="3" destOrd="0" parTransId="{0166AAF6-35E6-4934-A584-05DEA473F805}" sibTransId="{35E1DBFA-1154-4361-83E5-F27BB538792D}"/>
    <dgm:cxn modelId="{355D2B1A-8CDA-43D8-89CC-6B7B356E0B46}" type="presOf" srcId="{EA441F15-B19E-4299-81B3-7EE7A40C7190}" destId="{9C7160A5-832B-45EE-A784-4FBECCB9ED0F}" srcOrd="0" destOrd="0" presId="urn:microsoft.com/office/officeart/2005/8/layout/hierarchy1"/>
    <dgm:cxn modelId="{CDB2049F-31F6-4C61-8312-B64E9BE3D92D}" srcId="{4574EF31-0964-465E-ABDD-6B354C378444}" destId="{F8648B12-8624-4DBE-AE87-6B76DC240F24}" srcOrd="0" destOrd="0" parTransId="{B7168D19-C301-416B-86E8-CDA0CABBF5C0}" sibTransId="{A4DA1D06-54FF-4790-B61A-7E5F49A794A6}"/>
    <dgm:cxn modelId="{E994B992-BE81-4E9E-A6C6-134F49B26DB0}" type="presOf" srcId="{91731748-79F4-4D76-A201-5FF504F15442}" destId="{8DD601FF-E913-471F-84C4-A9FF58308BFA}" srcOrd="0" destOrd="0" presId="urn:microsoft.com/office/officeart/2005/8/layout/hierarchy1"/>
    <dgm:cxn modelId="{00E22C6B-21E0-41AC-9432-45EF5E1F195F}" type="presOf" srcId="{F8648B12-8624-4DBE-AE87-6B76DC240F24}" destId="{0D9DEFCD-08F3-43B4-98EB-1600B4FE12A4}" srcOrd="0" destOrd="0" presId="urn:microsoft.com/office/officeart/2005/8/layout/hierarchy1"/>
    <dgm:cxn modelId="{FB1FBE16-76AD-4B06-89D5-73D30472C647}" srcId="{EA441F15-B19E-4299-81B3-7EE7A40C7190}" destId="{4574EF31-0964-465E-ABDD-6B354C378444}" srcOrd="0" destOrd="0" parTransId="{BF330123-1765-4E8C-9571-22CA1DA44DE2}" sibTransId="{4AC65509-341B-4707-ADC7-31CA37C77024}"/>
    <dgm:cxn modelId="{579B50BD-4E42-48A1-B5A7-27F27EE793ED}" type="presOf" srcId="{27B7FA16-B355-4D0E-A9D8-CC59F9321FEE}" destId="{68ADB0F1-2308-4E04-83EE-ECC85B54B4CD}" srcOrd="0" destOrd="0" presId="urn:microsoft.com/office/officeart/2005/8/layout/hierarchy1"/>
    <dgm:cxn modelId="{361F2EFA-6108-4061-AE90-9D7CEA72A6C9}" srcId="{4574EF31-0964-465E-ABDD-6B354C378444}" destId="{8D8E1465-AA9B-44A0-A82C-BC14480942A2}" srcOrd="1" destOrd="0" parTransId="{D69888D0-B056-42AC-87B9-6AC8C04EF9B8}" sibTransId="{FC3C3488-1D1D-443E-BF10-21A53E26D1D1}"/>
    <dgm:cxn modelId="{B1D3C95B-B175-4A7A-9619-2B51A783211B}" type="presParOf" srcId="{9C7160A5-832B-45EE-A784-4FBECCB9ED0F}" destId="{18DB5545-B47F-4CB5-BBA6-4DAA90E5C7A7}" srcOrd="0" destOrd="0" presId="urn:microsoft.com/office/officeart/2005/8/layout/hierarchy1"/>
    <dgm:cxn modelId="{F11A5C75-7704-4E54-9B31-A91FD8D94DD9}" type="presParOf" srcId="{18DB5545-B47F-4CB5-BBA6-4DAA90E5C7A7}" destId="{8664C6BE-F97E-4812-BA78-08CEF0DB51DF}" srcOrd="0" destOrd="0" presId="urn:microsoft.com/office/officeart/2005/8/layout/hierarchy1"/>
    <dgm:cxn modelId="{E4A6EB48-B2CF-4C46-B3C5-A2D5EF50FFEE}" type="presParOf" srcId="{8664C6BE-F97E-4812-BA78-08CEF0DB51DF}" destId="{B09DC637-3928-4BC0-AD10-58641BE2FAD7}" srcOrd="0" destOrd="0" presId="urn:microsoft.com/office/officeart/2005/8/layout/hierarchy1"/>
    <dgm:cxn modelId="{C887C280-AFA5-4958-8461-61C4F35EB8E4}" type="presParOf" srcId="{8664C6BE-F97E-4812-BA78-08CEF0DB51DF}" destId="{834E3179-3098-4562-9B76-B3721370FFEA}" srcOrd="1" destOrd="0" presId="urn:microsoft.com/office/officeart/2005/8/layout/hierarchy1"/>
    <dgm:cxn modelId="{DC084EAB-75C0-4F93-8D73-15C4B617073A}" type="presParOf" srcId="{18DB5545-B47F-4CB5-BBA6-4DAA90E5C7A7}" destId="{D1CF2EE1-CB0A-4CDD-BB16-D05C322ADFF2}" srcOrd="1" destOrd="0" presId="urn:microsoft.com/office/officeart/2005/8/layout/hierarchy1"/>
    <dgm:cxn modelId="{A2387170-4023-4623-B17F-C91048121AB5}" type="presParOf" srcId="{D1CF2EE1-CB0A-4CDD-BB16-D05C322ADFF2}" destId="{5AA99680-41DC-441C-9A9E-2F444570AFC7}" srcOrd="0" destOrd="0" presId="urn:microsoft.com/office/officeart/2005/8/layout/hierarchy1"/>
    <dgm:cxn modelId="{F3F8BCB7-EE6D-4E5D-A77E-71F716C63177}" type="presParOf" srcId="{D1CF2EE1-CB0A-4CDD-BB16-D05C322ADFF2}" destId="{EB781701-D51B-4C7C-B67F-86A12ADEC492}" srcOrd="1" destOrd="0" presId="urn:microsoft.com/office/officeart/2005/8/layout/hierarchy1"/>
    <dgm:cxn modelId="{B117F774-A48C-46CC-A0A4-B9CD54E86D46}" type="presParOf" srcId="{EB781701-D51B-4C7C-B67F-86A12ADEC492}" destId="{75497511-9095-429C-88C3-953B6ED64726}" srcOrd="0" destOrd="0" presId="urn:microsoft.com/office/officeart/2005/8/layout/hierarchy1"/>
    <dgm:cxn modelId="{73A8F979-D746-4A00-8356-46A7D0BA1763}" type="presParOf" srcId="{75497511-9095-429C-88C3-953B6ED64726}" destId="{595A72CB-26EB-45E8-AB2A-2468A4C8498F}" srcOrd="0" destOrd="0" presId="urn:microsoft.com/office/officeart/2005/8/layout/hierarchy1"/>
    <dgm:cxn modelId="{69455232-4773-422F-866E-53E9350DD7DC}" type="presParOf" srcId="{75497511-9095-429C-88C3-953B6ED64726}" destId="{0D9DEFCD-08F3-43B4-98EB-1600B4FE12A4}" srcOrd="1" destOrd="0" presId="urn:microsoft.com/office/officeart/2005/8/layout/hierarchy1"/>
    <dgm:cxn modelId="{90794F17-31FD-4835-BA57-54F623EECB95}" type="presParOf" srcId="{EB781701-D51B-4C7C-B67F-86A12ADEC492}" destId="{74883E9D-FEF3-4168-9498-7D43496F82ED}" srcOrd="1" destOrd="0" presId="urn:microsoft.com/office/officeart/2005/8/layout/hierarchy1"/>
    <dgm:cxn modelId="{09259429-17AA-481A-AC4E-6A43A266B5BF}" type="presParOf" srcId="{D1CF2EE1-CB0A-4CDD-BB16-D05C322ADFF2}" destId="{14CD963F-2230-4280-9832-F58555F8B2AD}" srcOrd="2" destOrd="0" presId="urn:microsoft.com/office/officeart/2005/8/layout/hierarchy1"/>
    <dgm:cxn modelId="{F7FDB90E-D980-4754-811C-DFA958B7484F}" type="presParOf" srcId="{D1CF2EE1-CB0A-4CDD-BB16-D05C322ADFF2}" destId="{92D7785A-89D4-4E3B-A0FC-C98836FE01F6}" srcOrd="3" destOrd="0" presId="urn:microsoft.com/office/officeart/2005/8/layout/hierarchy1"/>
    <dgm:cxn modelId="{4EBBC85C-2B91-4B6F-8A60-727B9E318FE5}" type="presParOf" srcId="{92D7785A-89D4-4E3B-A0FC-C98836FE01F6}" destId="{75ADBCCA-779F-4074-9CE9-643A315BCF18}" srcOrd="0" destOrd="0" presId="urn:microsoft.com/office/officeart/2005/8/layout/hierarchy1"/>
    <dgm:cxn modelId="{6D1C3AD9-1473-4010-8082-3DEE02029634}" type="presParOf" srcId="{75ADBCCA-779F-4074-9CE9-643A315BCF18}" destId="{9D8AA7B0-8FBA-4407-9B4D-3EAAAB2A4DBA}" srcOrd="0" destOrd="0" presId="urn:microsoft.com/office/officeart/2005/8/layout/hierarchy1"/>
    <dgm:cxn modelId="{B379239F-08BC-4692-8008-E97045043075}" type="presParOf" srcId="{75ADBCCA-779F-4074-9CE9-643A315BCF18}" destId="{40208DFB-B33B-44BC-8128-4A5C9DB5BC46}" srcOrd="1" destOrd="0" presId="urn:microsoft.com/office/officeart/2005/8/layout/hierarchy1"/>
    <dgm:cxn modelId="{F380D196-83A3-4CEF-A3AC-081FF1512D6E}" type="presParOf" srcId="{92D7785A-89D4-4E3B-A0FC-C98836FE01F6}" destId="{7B63C547-C0E5-4EFD-B613-A00A8E5F6E5F}" srcOrd="1" destOrd="0" presId="urn:microsoft.com/office/officeart/2005/8/layout/hierarchy1"/>
    <dgm:cxn modelId="{32604A42-7E7D-4DA2-B11D-602186B043E2}" type="presParOf" srcId="{D1CF2EE1-CB0A-4CDD-BB16-D05C322ADFF2}" destId="{8DD601FF-E913-471F-84C4-A9FF58308BFA}" srcOrd="4" destOrd="0" presId="urn:microsoft.com/office/officeart/2005/8/layout/hierarchy1"/>
    <dgm:cxn modelId="{A678F142-0DBE-4912-B1C1-2402CA44DFD5}" type="presParOf" srcId="{D1CF2EE1-CB0A-4CDD-BB16-D05C322ADFF2}" destId="{D2125B04-365B-432F-9EC7-E91E48D3D62D}" srcOrd="5" destOrd="0" presId="urn:microsoft.com/office/officeart/2005/8/layout/hierarchy1"/>
    <dgm:cxn modelId="{4A1ED004-66E6-4551-AE45-B5B50CC469CA}" type="presParOf" srcId="{D2125B04-365B-432F-9EC7-E91E48D3D62D}" destId="{1EE057E4-B4C5-4385-A427-1D093FBAB0EC}" srcOrd="0" destOrd="0" presId="urn:microsoft.com/office/officeart/2005/8/layout/hierarchy1"/>
    <dgm:cxn modelId="{07B634AE-C0F1-4F71-A24D-F68B030FF973}" type="presParOf" srcId="{1EE057E4-B4C5-4385-A427-1D093FBAB0EC}" destId="{08ECEFDA-10FF-41A3-8B56-C7BD9B7938BD}" srcOrd="0" destOrd="0" presId="urn:microsoft.com/office/officeart/2005/8/layout/hierarchy1"/>
    <dgm:cxn modelId="{508DF987-937F-42EF-BE03-25996280939B}" type="presParOf" srcId="{1EE057E4-B4C5-4385-A427-1D093FBAB0EC}" destId="{68ADB0F1-2308-4E04-83EE-ECC85B54B4CD}" srcOrd="1" destOrd="0" presId="urn:microsoft.com/office/officeart/2005/8/layout/hierarchy1"/>
    <dgm:cxn modelId="{FF39C87B-150C-4135-A4C7-3F84AAD6EEF6}" type="presParOf" srcId="{D2125B04-365B-432F-9EC7-E91E48D3D62D}" destId="{E8F2D6B5-2850-468D-82CA-98B05171FAE6}" srcOrd="1" destOrd="0" presId="urn:microsoft.com/office/officeart/2005/8/layout/hierarchy1"/>
    <dgm:cxn modelId="{CB078D89-F094-419E-8F28-508C27F178AA}" type="presParOf" srcId="{D1CF2EE1-CB0A-4CDD-BB16-D05C322ADFF2}" destId="{53BFE85A-AD57-46A9-AEDD-B132F0A63F19}" srcOrd="6" destOrd="0" presId="urn:microsoft.com/office/officeart/2005/8/layout/hierarchy1"/>
    <dgm:cxn modelId="{4654A902-5409-46D8-8359-1881DE97F67C}" type="presParOf" srcId="{D1CF2EE1-CB0A-4CDD-BB16-D05C322ADFF2}" destId="{DFFCF3E4-E4EA-4490-B984-9B0BFC9FC4AB}" srcOrd="7" destOrd="0" presId="urn:microsoft.com/office/officeart/2005/8/layout/hierarchy1"/>
    <dgm:cxn modelId="{F9FDBF13-37B7-4A5B-B4B0-DE795AE93DEB}" type="presParOf" srcId="{DFFCF3E4-E4EA-4490-B984-9B0BFC9FC4AB}" destId="{B6B8AAED-1668-4E19-AE31-F437A9D8BC71}" srcOrd="0" destOrd="0" presId="urn:microsoft.com/office/officeart/2005/8/layout/hierarchy1"/>
    <dgm:cxn modelId="{397FCCC2-F981-49E9-992D-02638BE4961C}" type="presParOf" srcId="{B6B8AAED-1668-4E19-AE31-F437A9D8BC71}" destId="{46A2BD2A-1754-4CB2-9C3F-A9FB7CF79868}" srcOrd="0" destOrd="0" presId="urn:microsoft.com/office/officeart/2005/8/layout/hierarchy1"/>
    <dgm:cxn modelId="{C7D6761A-858E-48F3-8F56-F3B6F4B980E3}" type="presParOf" srcId="{B6B8AAED-1668-4E19-AE31-F437A9D8BC71}" destId="{03170776-9D96-4E17-9880-EECCBC8CDB84}" srcOrd="1" destOrd="0" presId="urn:microsoft.com/office/officeart/2005/8/layout/hierarchy1"/>
    <dgm:cxn modelId="{3C7583EC-C211-400E-A42E-A8D410EF4551}" type="presParOf" srcId="{DFFCF3E4-E4EA-4490-B984-9B0BFC9FC4AB}" destId="{6D0F0464-1D78-443D-AF17-750C3F01510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CC680936-C26D-4714-9567-B4AF8176D617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058C222-38CB-47A1-8CEF-7C28507F60FA}">
      <dgm:prSet custT="1"/>
      <dgm:spPr/>
      <dgm:t>
        <a:bodyPr/>
        <a:lstStyle/>
        <a:p>
          <a:pPr rtl="0"/>
          <a:endParaRPr lang="es-MX" sz="2800" dirty="0"/>
        </a:p>
      </dgm:t>
    </dgm:pt>
    <dgm:pt modelId="{FB9329FF-B3DC-4E8A-8DBE-20117BC3EC5C}" type="parTrans" cxnId="{F201043C-C750-40F0-8188-33F9F4DD9575}">
      <dgm:prSet/>
      <dgm:spPr/>
      <dgm:t>
        <a:bodyPr/>
        <a:lstStyle/>
        <a:p>
          <a:endParaRPr lang="es-MX"/>
        </a:p>
      </dgm:t>
    </dgm:pt>
    <dgm:pt modelId="{0F5C6CC8-F914-43D4-A863-3FAB0E5F6B55}" type="sibTrans" cxnId="{F201043C-C750-40F0-8188-33F9F4DD9575}">
      <dgm:prSet/>
      <dgm:spPr/>
      <dgm:t>
        <a:bodyPr/>
        <a:lstStyle/>
        <a:p>
          <a:endParaRPr lang="es-MX"/>
        </a:p>
      </dgm:t>
    </dgm:pt>
    <dgm:pt modelId="{0FC6B916-CE21-49C9-AC88-59911EE96049}">
      <dgm:prSet custT="1"/>
      <dgm:spPr/>
      <dgm:t>
        <a:bodyPr/>
        <a:lstStyle/>
        <a:p>
          <a:pPr rtl="0"/>
          <a:r>
            <a:rPr lang="es-MX" sz="2400" b="1" dirty="0" smtClean="0"/>
            <a:t>1. La demografía cuantitativa.</a:t>
          </a:r>
          <a:endParaRPr lang="es-MX" sz="2400" dirty="0"/>
        </a:p>
      </dgm:t>
    </dgm:pt>
    <dgm:pt modelId="{EF895664-D9C2-4031-9554-DDFFE7057E1A}" type="parTrans" cxnId="{BB7EE237-C9DE-4DAC-8878-D0EE0D926935}">
      <dgm:prSet/>
      <dgm:spPr/>
      <dgm:t>
        <a:bodyPr/>
        <a:lstStyle/>
        <a:p>
          <a:endParaRPr lang="es-MX"/>
        </a:p>
      </dgm:t>
    </dgm:pt>
    <dgm:pt modelId="{23805817-7202-4D04-B6D5-B469E643B666}" type="sibTrans" cxnId="{BB7EE237-C9DE-4DAC-8878-D0EE0D926935}">
      <dgm:prSet/>
      <dgm:spPr/>
      <dgm:t>
        <a:bodyPr/>
        <a:lstStyle/>
        <a:p>
          <a:endParaRPr lang="es-MX"/>
        </a:p>
      </dgm:t>
    </dgm:pt>
    <dgm:pt modelId="{E29C4337-9278-49F4-B9FA-7E81072A2CC7}">
      <dgm:prSet custT="1"/>
      <dgm:spPr/>
      <dgm:t>
        <a:bodyPr/>
        <a:lstStyle/>
        <a:p>
          <a:pPr rtl="0"/>
          <a:r>
            <a:rPr lang="es-MX" sz="1600" dirty="0" smtClean="0"/>
            <a:t>Relacionado a los diagnósticos sociales, económicos, culturales, etc., suele hacerse un estudio demográfico.</a:t>
          </a:r>
          <a:endParaRPr lang="es-MX" sz="1600" dirty="0"/>
        </a:p>
      </dgm:t>
    </dgm:pt>
    <dgm:pt modelId="{625E6902-A2BF-4E46-9AEC-FA7AC248C331}" type="parTrans" cxnId="{8435C7CD-97FF-458C-8CA0-0CB720E93067}">
      <dgm:prSet/>
      <dgm:spPr/>
      <dgm:t>
        <a:bodyPr/>
        <a:lstStyle/>
        <a:p>
          <a:endParaRPr lang="es-MX"/>
        </a:p>
      </dgm:t>
    </dgm:pt>
    <dgm:pt modelId="{1DCD03A0-6FBD-4A24-9C8B-CE467A2686E4}" type="sibTrans" cxnId="{8435C7CD-97FF-458C-8CA0-0CB720E93067}">
      <dgm:prSet/>
      <dgm:spPr/>
      <dgm:t>
        <a:bodyPr/>
        <a:lstStyle/>
        <a:p>
          <a:endParaRPr lang="es-MX"/>
        </a:p>
      </dgm:t>
    </dgm:pt>
    <dgm:pt modelId="{1C87260E-2F12-4F4B-AB16-156DFBFD134B}">
      <dgm:prSet custT="1"/>
      <dgm:spPr/>
      <dgm:t>
        <a:bodyPr/>
        <a:lstStyle/>
        <a:p>
          <a:pPr rtl="0"/>
          <a:r>
            <a:rPr lang="es-MX" sz="1600" dirty="0" smtClean="0"/>
            <a:t>La población constituye el aspecto morfológico de toda realidad social y un componente estructural de la sociedad. </a:t>
          </a:r>
          <a:endParaRPr lang="es-MX" sz="1600" dirty="0"/>
        </a:p>
      </dgm:t>
    </dgm:pt>
    <dgm:pt modelId="{FB17201F-5714-43F5-8459-C4FFC9F0ED07}" type="parTrans" cxnId="{75918421-5B32-46ED-BE4C-81DB88FD3C58}">
      <dgm:prSet/>
      <dgm:spPr/>
      <dgm:t>
        <a:bodyPr/>
        <a:lstStyle/>
        <a:p>
          <a:endParaRPr lang="es-MX"/>
        </a:p>
      </dgm:t>
    </dgm:pt>
    <dgm:pt modelId="{375CAFEF-AC48-445F-9384-1247258FBCA9}" type="sibTrans" cxnId="{75918421-5B32-46ED-BE4C-81DB88FD3C58}">
      <dgm:prSet/>
      <dgm:spPr/>
      <dgm:t>
        <a:bodyPr/>
        <a:lstStyle/>
        <a:p>
          <a:endParaRPr lang="es-MX"/>
        </a:p>
      </dgm:t>
    </dgm:pt>
    <dgm:pt modelId="{B97353B6-2C65-4A3F-870D-23DB5B81AD67}">
      <dgm:prSet custT="1"/>
      <dgm:spPr/>
      <dgm:t>
        <a:bodyPr/>
        <a:lstStyle/>
        <a:p>
          <a:pPr rtl="0"/>
          <a:r>
            <a:rPr lang="es-MX" sz="1600" b="1" dirty="0" smtClean="0"/>
            <a:t>En un estudio demográfico se distinguen dos aspectos principales:</a:t>
          </a:r>
          <a:endParaRPr lang="es-MX" sz="1600" b="1" dirty="0"/>
        </a:p>
      </dgm:t>
    </dgm:pt>
    <dgm:pt modelId="{4CF27F1F-A6B9-4712-BEED-1B941E1FE7D9}" type="parTrans" cxnId="{99E4B5DB-E8B8-407F-A255-B7671CB22FAD}">
      <dgm:prSet/>
      <dgm:spPr/>
      <dgm:t>
        <a:bodyPr/>
        <a:lstStyle/>
        <a:p>
          <a:endParaRPr lang="es-MX"/>
        </a:p>
      </dgm:t>
    </dgm:pt>
    <dgm:pt modelId="{70C58C99-7A0B-4520-A896-E71884D9DC82}" type="sibTrans" cxnId="{99E4B5DB-E8B8-407F-A255-B7671CB22FAD}">
      <dgm:prSet/>
      <dgm:spPr/>
      <dgm:t>
        <a:bodyPr/>
        <a:lstStyle/>
        <a:p>
          <a:endParaRPr lang="es-MX"/>
        </a:p>
      </dgm:t>
    </dgm:pt>
    <dgm:pt modelId="{335DC669-05E5-4806-9CEA-85A583C2FB89}">
      <dgm:prSet custT="1"/>
      <dgm:spPr/>
      <dgm:t>
        <a:bodyPr/>
        <a:lstStyle/>
        <a:p>
          <a:pPr rtl="0"/>
          <a:endParaRPr lang="es-MX" sz="1400" b="1" dirty="0" smtClean="0"/>
        </a:p>
        <a:p>
          <a:pPr rtl="0"/>
          <a:endParaRPr lang="es-MX" sz="1400" b="1" dirty="0" smtClean="0"/>
        </a:p>
        <a:p>
          <a:pPr rtl="0"/>
          <a:endParaRPr lang="es-MX" sz="1400" b="1" dirty="0" smtClean="0"/>
        </a:p>
        <a:p>
          <a:pPr rtl="0"/>
          <a:r>
            <a:rPr lang="es-MX" sz="1400" b="1" dirty="0" smtClean="0"/>
            <a:t>1. Aspecto estático</a:t>
          </a:r>
          <a:r>
            <a:rPr lang="es-MX" sz="1400" dirty="0" smtClean="0"/>
            <a:t>, que concierne al estudio de la población en un momento determinado: volumen, composición y distribución según características de edad, sexo, ocupación, zona de vivienda.</a:t>
          </a:r>
          <a:endParaRPr lang="es-MX" sz="1400" dirty="0"/>
        </a:p>
      </dgm:t>
    </dgm:pt>
    <dgm:pt modelId="{4B1807E9-E02C-407C-BA03-7CAAA55D9685}" type="parTrans" cxnId="{9D36FC68-9F9D-44EC-A9FE-FC60C94ADBF0}">
      <dgm:prSet/>
      <dgm:spPr/>
      <dgm:t>
        <a:bodyPr/>
        <a:lstStyle/>
        <a:p>
          <a:endParaRPr lang="es-MX"/>
        </a:p>
      </dgm:t>
    </dgm:pt>
    <dgm:pt modelId="{AE90D563-0567-44CF-9C29-D8A2FE12318B}" type="sibTrans" cxnId="{9D36FC68-9F9D-44EC-A9FE-FC60C94ADBF0}">
      <dgm:prSet/>
      <dgm:spPr/>
      <dgm:t>
        <a:bodyPr/>
        <a:lstStyle/>
        <a:p>
          <a:endParaRPr lang="es-MX"/>
        </a:p>
      </dgm:t>
    </dgm:pt>
    <dgm:pt modelId="{B9496A9F-C0CC-4D1A-9636-15E3411F0D63}">
      <dgm:prSet custT="1"/>
      <dgm:spPr/>
      <dgm:t>
        <a:bodyPr/>
        <a:lstStyle/>
        <a:p>
          <a:pPr rtl="0"/>
          <a:r>
            <a:rPr lang="es-MX" sz="1400" dirty="0" smtClean="0"/>
            <a:t>2. A</a:t>
          </a:r>
          <a:r>
            <a:rPr lang="es-MX" sz="1400" b="1" dirty="0" smtClean="0"/>
            <a:t>specto dinámico</a:t>
          </a:r>
          <a:r>
            <a:rPr lang="es-MX" sz="1400" dirty="0" smtClean="0"/>
            <a:t>, que estudia el desarrollo o variación de la población por efecto de causas naturales o fases vitales (matrimonios, nacimientos, defunciones), o bien por movimientos migratorios (inmigración, emigración).</a:t>
          </a:r>
          <a:endParaRPr lang="es-MX" sz="1400" dirty="0"/>
        </a:p>
      </dgm:t>
    </dgm:pt>
    <dgm:pt modelId="{77E51D62-8C67-4F57-A36F-FAFA7DD2A169}" type="parTrans" cxnId="{F4E3D5CC-0153-405B-BA2C-9319EEA4868B}">
      <dgm:prSet/>
      <dgm:spPr/>
      <dgm:t>
        <a:bodyPr/>
        <a:lstStyle/>
        <a:p>
          <a:endParaRPr lang="es-MX"/>
        </a:p>
      </dgm:t>
    </dgm:pt>
    <dgm:pt modelId="{6D9132C8-2AA9-44E6-89F4-40D02217E6B9}" type="sibTrans" cxnId="{F4E3D5CC-0153-405B-BA2C-9319EEA4868B}">
      <dgm:prSet/>
      <dgm:spPr/>
      <dgm:t>
        <a:bodyPr/>
        <a:lstStyle/>
        <a:p>
          <a:endParaRPr lang="es-MX"/>
        </a:p>
      </dgm:t>
    </dgm:pt>
    <dgm:pt modelId="{6B83E0C8-226C-43E7-BED2-536F8EB34FE8}" type="pres">
      <dgm:prSet presAssocID="{CC680936-C26D-4714-9567-B4AF8176D617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92797F5C-66A3-4267-83E6-B5C543D7EB08}" type="pres">
      <dgm:prSet presAssocID="{A058C222-38CB-47A1-8CEF-7C28507F60FA}" presName="parenttextcomposite" presStyleCnt="0"/>
      <dgm:spPr/>
    </dgm:pt>
    <dgm:pt modelId="{12F65799-2CD8-49D7-B806-1C827D2770A4}" type="pres">
      <dgm:prSet presAssocID="{A058C222-38CB-47A1-8CEF-7C28507F60FA}" presName="parenttext" presStyleLbl="revTx" presStyleIdx="0" presStyleCnt="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F4B056-F863-44CF-BA16-3AFA00187EC8}" type="pres">
      <dgm:prSet presAssocID="{A058C222-38CB-47A1-8CEF-7C28507F60FA}" presName="parallelogramComposite" presStyleCnt="0"/>
      <dgm:spPr/>
    </dgm:pt>
    <dgm:pt modelId="{E7D0AA38-DA8B-479A-8103-3DFF2623A923}" type="pres">
      <dgm:prSet presAssocID="{A058C222-38CB-47A1-8CEF-7C28507F60FA}" presName="parallelogram1" presStyleLbl="alignNode1" presStyleIdx="0" presStyleCnt="49"/>
      <dgm:spPr/>
    </dgm:pt>
    <dgm:pt modelId="{EEE6E5F9-F2D0-4F2F-9E24-5DFCBD298AEB}" type="pres">
      <dgm:prSet presAssocID="{A058C222-38CB-47A1-8CEF-7C28507F60FA}" presName="parallelogram2" presStyleLbl="alignNode1" presStyleIdx="1" presStyleCnt="49"/>
      <dgm:spPr/>
    </dgm:pt>
    <dgm:pt modelId="{75F1811B-F86A-4B6E-A5A2-24BF3E57CDA9}" type="pres">
      <dgm:prSet presAssocID="{A058C222-38CB-47A1-8CEF-7C28507F60FA}" presName="parallelogram3" presStyleLbl="alignNode1" presStyleIdx="2" presStyleCnt="49"/>
      <dgm:spPr/>
    </dgm:pt>
    <dgm:pt modelId="{3D435678-0F41-4304-AD70-7DA6E5047A14}" type="pres">
      <dgm:prSet presAssocID="{A058C222-38CB-47A1-8CEF-7C28507F60FA}" presName="parallelogram4" presStyleLbl="alignNode1" presStyleIdx="3" presStyleCnt="49"/>
      <dgm:spPr/>
    </dgm:pt>
    <dgm:pt modelId="{57DE23B7-1A6A-4899-A102-FA1684E4BCA7}" type="pres">
      <dgm:prSet presAssocID="{A058C222-38CB-47A1-8CEF-7C28507F60FA}" presName="parallelogram5" presStyleLbl="alignNode1" presStyleIdx="4" presStyleCnt="49"/>
      <dgm:spPr/>
    </dgm:pt>
    <dgm:pt modelId="{19310697-A681-42C5-97AA-91E4804D08B0}" type="pres">
      <dgm:prSet presAssocID="{A058C222-38CB-47A1-8CEF-7C28507F60FA}" presName="parallelogram6" presStyleLbl="alignNode1" presStyleIdx="5" presStyleCnt="49"/>
      <dgm:spPr/>
    </dgm:pt>
    <dgm:pt modelId="{073869AB-D2C5-4505-A818-DBC5C51E6314}" type="pres">
      <dgm:prSet presAssocID="{A058C222-38CB-47A1-8CEF-7C28507F60FA}" presName="parallelogram7" presStyleLbl="alignNode1" presStyleIdx="6" presStyleCnt="49"/>
      <dgm:spPr/>
    </dgm:pt>
    <dgm:pt modelId="{CAC4EC90-7C9E-4197-8AE1-2D426D6EC51C}" type="pres">
      <dgm:prSet presAssocID="{0F5C6CC8-F914-43D4-A863-3FAB0E5F6B55}" presName="sibTrans" presStyleCnt="0"/>
      <dgm:spPr/>
    </dgm:pt>
    <dgm:pt modelId="{B8CBDC16-2FDD-4319-AC25-E031C4ADC0F7}" type="pres">
      <dgm:prSet presAssocID="{0FC6B916-CE21-49C9-AC88-59911EE96049}" presName="parenttextcomposite" presStyleCnt="0"/>
      <dgm:spPr/>
    </dgm:pt>
    <dgm:pt modelId="{D6C56E46-BD9A-4379-80DE-F11DA617F49B}" type="pres">
      <dgm:prSet presAssocID="{0FC6B916-CE21-49C9-AC88-59911EE96049}" presName="parenttext" presStyleLbl="revTx" presStyleIdx="1" presStyleCnt="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8B5559-8B7A-4C8B-A03D-51B35BE43A01}" type="pres">
      <dgm:prSet presAssocID="{0FC6B916-CE21-49C9-AC88-59911EE96049}" presName="parallelogramComposite" presStyleCnt="0"/>
      <dgm:spPr/>
    </dgm:pt>
    <dgm:pt modelId="{61B4D7E9-97E7-4090-AF1A-A7FFC53EA4DA}" type="pres">
      <dgm:prSet presAssocID="{0FC6B916-CE21-49C9-AC88-59911EE96049}" presName="parallelogram1" presStyleLbl="alignNode1" presStyleIdx="7" presStyleCnt="49"/>
      <dgm:spPr/>
    </dgm:pt>
    <dgm:pt modelId="{7DE694D1-D5E7-4785-8791-415D1EF904B5}" type="pres">
      <dgm:prSet presAssocID="{0FC6B916-CE21-49C9-AC88-59911EE96049}" presName="parallelogram2" presStyleLbl="alignNode1" presStyleIdx="8" presStyleCnt="49"/>
      <dgm:spPr/>
    </dgm:pt>
    <dgm:pt modelId="{7EE8378B-4577-4ACF-82F7-0C62F7D38325}" type="pres">
      <dgm:prSet presAssocID="{0FC6B916-CE21-49C9-AC88-59911EE96049}" presName="parallelogram3" presStyleLbl="alignNode1" presStyleIdx="9" presStyleCnt="49"/>
      <dgm:spPr/>
    </dgm:pt>
    <dgm:pt modelId="{3CBAF3F4-FACB-4E65-8258-21083855E013}" type="pres">
      <dgm:prSet presAssocID="{0FC6B916-CE21-49C9-AC88-59911EE96049}" presName="parallelogram4" presStyleLbl="alignNode1" presStyleIdx="10" presStyleCnt="49"/>
      <dgm:spPr/>
    </dgm:pt>
    <dgm:pt modelId="{A0B79A89-7664-446B-B89F-C55A81679E68}" type="pres">
      <dgm:prSet presAssocID="{0FC6B916-CE21-49C9-AC88-59911EE96049}" presName="parallelogram5" presStyleLbl="alignNode1" presStyleIdx="11" presStyleCnt="49"/>
      <dgm:spPr/>
    </dgm:pt>
    <dgm:pt modelId="{284C4AA5-3C45-4718-B2B7-2D972EE963B1}" type="pres">
      <dgm:prSet presAssocID="{0FC6B916-CE21-49C9-AC88-59911EE96049}" presName="parallelogram6" presStyleLbl="alignNode1" presStyleIdx="12" presStyleCnt="49"/>
      <dgm:spPr/>
    </dgm:pt>
    <dgm:pt modelId="{CAC3A13A-C580-4CB4-9B33-F762583A2535}" type="pres">
      <dgm:prSet presAssocID="{0FC6B916-CE21-49C9-AC88-59911EE96049}" presName="parallelogram7" presStyleLbl="alignNode1" presStyleIdx="13" presStyleCnt="49"/>
      <dgm:spPr/>
      <dgm:t>
        <a:bodyPr/>
        <a:lstStyle/>
        <a:p>
          <a:endParaRPr lang="es-MX"/>
        </a:p>
      </dgm:t>
    </dgm:pt>
    <dgm:pt modelId="{197FD5A1-51D4-43F5-AAF0-D9D0E7CB170D}" type="pres">
      <dgm:prSet presAssocID="{23805817-7202-4D04-B6D5-B469E643B666}" presName="sibTrans" presStyleCnt="0"/>
      <dgm:spPr/>
    </dgm:pt>
    <dgm:pt modelId="{5A129B38-B241-41E2-B766-975B28C9DA71}" type="pres">
      <dgm:prSet presAssocID="{E29C4337-9278-49F4-B9FA-7E81072A2CC7}" presName="parenttextcomposite" presStyleCnt="0"/>
      <dgm:spPr/>
    </dgm:pt>
    <dgm:pt modelId="{81A7A826-7549-45CE-9BDF-37C155176E99}" type="pres">
      <dgm:prSet presAssocID="{E29C4337-9278-49F4-B9FA-7E81072A2CC7}" presName="parenttext" presStyleLbl="revTx" presStyleIdx="2" presStyleCnt="7" custScaleX="13218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A30C70-E1A3-4E26-A24B-F91A098B07C8}" type="pres">
      <dgm:prSet presAssocID="{E29C4337-9278-49F4-B9FA-7E81072A2CC7}" presName="parallelogramComposite" presStyleCnt="0"/>
      <dgm:spPr/>
    </dgm:pt>
    <dgm:pt modelId="{0500EFBF-FF79-4529-9CD6-6ED7CE21CE5C}" type="pres">
      <dgm:prSet presAssocID="{E29C4337-9278-49F4-B9FA-7E81072A2CC7}" presName="parallelogram1" presStyleLbl="alignNode1" presStyleIdx="14" presStyleCnt="49"/>
      <dgm:spPr/>
    </dgm:pt>
    <dgm:pt modelId="{47010684-AE32-481A-B244-A591B4E579D1}" type="pres">
      <dgm:prSet presAssocID="{E29C4337-9278-49F4-B9FA-7E81072A2CC7}" presName="parallelogram2" presStyleLbl="alignNode1" presStyleIdx="15" presStyleCnt="49"/>
      <dgm:spPr/>
    </dgm:pt>
    <dgm:pt modelId="{0B572530-973F-4B06-93F0-B1AC0FA4EA5C}" type="pres">
      <dgm:prSet presAssocID="{E29C4337-9278-49F4-B9FA-7E81072A2CC7}" presName="parallelogram3" presStyleLbl="alignNode1" presStyleIdx="16" presStyleCnt="49"/>
      <dgm:spPr/>
    </dgm:pt>
    <dgm:pt modelId="{D6F95B20-3154-4ECF-A7A6-DA684CFC6000}" type="pres">
      <dgm:prSet presAssocID="{E29C4337-9278-49F4-B9FA-7E81072A2CC7}" presName="parallelogram4" presStyleLbl="alignNode1" presStyleIdx="17" presStyleCnt="49"/>
      <dgm:spPr/>
    </dgm:pt>
    <dgm:pt modelId="{3B15F24D-2A2C-4116-89EA-188000857914}" type="pres">
      <dgm:prSet presAssocID="{E29C4337-9278-49F4-B9FA-7E81072A2CC7}" presName="parallelogram5" presStyleLbl="alignNode1" presStyleIdx="18" presStyleCnt="49"/>
      <dgm:spPr/>
    </dgm:pt>
    <dgm:pt modelId="{95A462E6-C9B0-4F9A-BB76-A203DFB7F24D}" type="pres">
      <dgm:prSet presAssocID="{E29C4337-9278-49F4-B9FA-7E81072A2CC7}" presName="parallelogram6" presStyleLbl="alignNode1" presStyleIdx="19" presStyleCnt="49"/>
      <dgm:spPr/>
    </dgm:pt>
    <dgm:pt modelId="{02AB32EA-124E-464B-BFAA-4A727B92A4F3}" type="pres">
      <dgm:prSet presAssocID="{E29C4337-9278-49F4-B9FA-7E81072A2CC7}" presName="parallelogram7" presStyleLbl="alignNode1" presStyleIdx="20" presStyleCnt="49"/>
      <dgm:spPr/>
    </dgm:pt>
    <dgm:pt modelId="{858FF26B-3046-45E1-A541-6BE5820E0D0A}" type="pres">
      <dgm:prSet presAssocID="{1DCD03A0-6FBD-4A24-9C8B-CE467A2686E4}" presName="sibTrans" presStyleCnt="0"/>
      <dgm:spPr/>
    </dgm:pt>
    <dgm:pt modelId="{44929AB1-596B-4E71-A89D-55A918B2165D}" type="pres">
      <dgm:prSet presAssocID="{1C87260E-2F12-4F4B-AB16-156DFBFD134B}" presName="parenttextcomposite" presStyleCnt="0"/>
      <dgm:spPr/>
    </dgm:pt>
    <dgm:pt modelId="{BD3BDFA6-4B68-4145-A83C-57DB58408E4D}" type="pres">
      <dgm:prSet presAssocID="{1C87260E-2F12-4F4B-AB16-156DFBFD134B}" presName="parenttext" presStyleLbl="revTx" presStyleIdx="3" presStyleCnt="7" custScaleX="13218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04A20A-1013-4D6D-A1E5-214D8DC0FA1A}" type="pres">
      <dgm:prSet presAssocID="{1C87260E-2F12-4F4B-AB16-156DFBFD134B}" presName="parallelogramComposite" presStyleCnt="0"/>
      <dgm:spPr/>
    </dgm:pt>
    <dgm:pt modelId="{7AF52CAD-1552-4166-813A-A8D2B03EC668}" type="pres">
      <dgm:prSet presAssocID="{1C87260E-2F12-4F4B-AB16-156DFBFD134B}" presName="parallelogram1" presStyleLbl="alignNode1" presStyleIdx="21" presStyleCnt="49"/>
      <dgm:spPr/>
    </dgm:pt>
    <dgm:pt modelId="{D4289755-9D65-4BA1-8C3A-64ECFD7D668E}" type="pres">
      <dgm:prSet presAssocID="{1C87260E-2F12-4F4B-AB16-156DFBFD134B}" presName="parallelogram2" presStyleLbl="alignNode1" presStyleIdx="22" presStyleCnt="49"/>
      <dgm:spPr/>
    </dgm:pt>
    <dgm:pt modelId="{76F6A8DA-1341-408C-A8B1-EA49955272F5}" type="pres">
      <dgm:prSet presAssocID="{1C87260E-2F12-4F4B-AB16-156DFBFD134B}" presName="parallelogram3" presStyleLbl="alignNode1" presStyleIdx="23" presStyleCnt="49"/>
      <dgm:spPr/>
    </dgm:pt>
    <dgm:pt modelId="{FA1A3776-310C-402E-9367-4FA73BBB44E8}" type="pres">
      <dgm:prSet presAssocID="{1C87260E-2F12-4F4B-AB16-156DFBFD134B}" presName="parallelogram4" presStyleLbl="alignNode1" presStyleIdx="24" presStyleCnt="49"/>
      <dgm:spPr/>
    </dgm:pt>
    <dgm:pt modelId="{9EF9F583-2347-4ABC-8102-0EB6002F431F}" type="pres">
      <dgm:prSet presAssocID="{1C87260E-2F12-4F4B-AB16-156DFBFD134B}" presName="parallelogram5" presStyleLbl="alignNode1" presStyleIdx="25" presStyleCnt="49"/>
      <dgm:spPr/>
    </dgm:pt>
    <dgm:pt modelId="{61AFA037-65C8-40E8-A2A7-11A3C3139FC3}" type="pres">
      <dgm:prSet presAssocID="{1C87260E-2F12-4F4B-AB16-156DFBFD134B}" presName="parallelogram6" presStyleLbl="alignNode1" presStyleIdx="26" presStyleCnt="49"/>
      <dgm:spPr/>
    </dgm:pt>
    <dgm:pt modelId="{C0F707E4-6A7D-4EE3-91C7-D966AD0F8D06}" type="pres">
      <dgm:prSet presAssocID="{1C87260E-2F12-4F4B-AB16-156DFBFD134B}" presName="parallelogram7" presStyleLbl="alignNode1" presStyleIdx="27" presStyleCnt="49"/>
      <dgm:spPr/>
    </dgm:pt>
    <dgm:pt modelId="{D5D0040D-C4F6-4EAF-9447-6C7CFBFEF95F}" type="pres">
      <dgm:prSet presAssocID="{375CAFEF-AC48-445F-9384-1247258FBCA9}" presName="sibTrans" presStyleCnt="0"/>
      <dgm:spPr/>
    </dgm:pt>
    <dgm:pt modelId="{E4E06202-6913-485D-BE54-4A9CA27766AB}" type="pres">
      <dgm:prSet presAssocID="{B97353B6-2C65-4A3F-870D-23DB5B81AD67}" presName="parenttextcomposite" presStyleCnt="0"/>
      <dgm:spPr/>
    </dgm:pt>
    <dgm:pt modelId="{15E2C70C-D114-4C31-AB2B-2BC1F0CA221F}" type="pres">
      <dgm:prSet presAssocID="{B97353B6-2C65-4A3F-870D-23DB5B81AD67}" presName="parenttext" presStyleLbl="revTx" presStyleIdx="4" presStyleCnt="7" custScaleX="13218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E6C41B-D468-473D-88D9-16C62DEBA1D1}" type="pres">
      <dgm:prSet presAssocID="{B97353B6-2C65-4A3F-870D-23DB5B81AD67}" presName="parallelogramComposite" presStyleCnt="0"/>
      <dgm:spPr/>
    </dgm:pt>
    <dgm:pt modelId="{A1A6A3B8-922B-4E48-A4DA-B6F940B0DBCE}" type="pres">
      <dgm:prSet presAssocID="{B97353B6-2C65-4A3F-870D-23DB5B81AD67}" presName="parallelogram1" presStyleLbl="alignNode1" presStyleIdx="28" presStyleCnt="49"/>
      <dgm:spPr/>
    </dgm:pt>
    <dgm:pt modelId="{2D909A80-F4B4-4334-AD90-41E5281649D3}" type="pres">
      <dgm:prSet presAssocID="{B97353B6-2C65-4A3F-870D-23DB5B81AD67}" presName="parallelogram2" presStyleLbl="alignNode1" presStyleIdx="29" presStyleCnt="49"/>
      <dgm:spPr/>
    </dgm:pt>
    <dgm:pt modelId="{30992F48-8CF9-4005-A28D-AF4C0B5205F9}" type="pres">
      <dgm:prSet presAssocID="{B97353B6-2C65-4A3F-870D-23DB5B81AD67}" presName="parallelogram3" presStyleLbl="alignNode1" presStyleIdx="30" presStyleCnt="49"/>
      <dgm:spPr/>
    </dgm:pt>
    <dgm:pt modelId="{39A7BFFA-10E0-4DB7-BABC-5BE5C09A0308}" type="pres">
      <dgm:prSet presAssocID="{B97353B6-2C65-4A3F-870D-23DB5B81AD67}" presName="parallelogram4" presStyleLbl="alignNode1" presStyleIdx="31" presStyleCnt="49"/>
      <dgm:spPr/>
    </dgm:pt>
    <dgm:pt modelId="{80C89017-10D0-4171-B60D-401C0A48D291}" type="pres">
      <dgm:prSet presAssocID="{B97353B6-2C65-4A3F-870D-23DB5B81AD67}" presName="parallelogram5" presStyleLbl="alignNode1" presStyleIdx="32" presStyleCnt="49"/>
      <dgm:spPr/>
    </dgm:pt>
    <dgm:pt modelId="{E68B0EEC-3419-4456-A550-DA56116510D2}" type="pres">
      <dgm:prSet presAssocID="{B97353B6-2C65-4A3F-870D-23DB5B81AD67}" presName="parallelogram6" presStyleLbl="alignNode1" presStyleIdx="33" presStyleCnt="49"/>
      <dgm:spPr/>
    </dgm:pt>
    <dgm:pt modelId="{B3D92C0C-D65C-4940-80F6-AF9A5FC1EA77}" type="pres">
      <dgm:prSet presAssocID="{B97353B6-2C65-4A3F-870D-23DB5B81AD67}" presName="parallelogram7" presStyleLbl="alignNode1" presStyleIdx="34" presStyleCnt="49"/>
      <dgm:spPr/>
    </dgm:pt>
    <dgm:pt modelId="{8F866AEC-762A-40B6-AAB2-7424834078BF}" type="pres">
      <dgm:prSet presAssocID="{70C58C99-7A0B-4520-A896-E71884D9DC82}" presName="sibTrans" presStyleCnt="0"/>
      <dgm:spPr/>
    </dgm:pt>
    <dgm:pt modelId="{E0BA79CA-D6A4-43A4-AF89-F4E71B4A4427}" type="pres">
      <dgm:prSet presAssocID="{335DC669-05E5-4806-9CEA-85A583C2FB89}" presName="parenttextcomposite" presStyleCnt="0"/>
      <dgm:spPr/>
    </dgm:pt>
    <dgm:pt modelId="{C96C34A4-A6A0-4853-9273-6B67DF71A9A9}" type="pres">
      <dgm:prSet presAssocID="{335DC669-05E5-4806-9CEA-85A583C2FB89}" presName="parenttext" presStyleLbl="revTx" presStyleIdx="5" presStyleCnt="7" custScaleX="132182" custScaleY="181486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DEC5B1-9B65-450F-99ED-E3292133D895}" type="pres">
      <dgm:prSet presAssocID="{335DC669-05E5-4806-9CEA-85A583C2FB89}" presName="parallelogramComposite" presStyleCnt="0"/>
      <dgm:spPr/>
    </dgm:pt>
    <dgm:pt modelId="{F3A26BDA-6680-418E-A4C4-1CACAAF860D5}" type="pres">
      <dgm:prSet presAssocID="{335DC669-05E5-4806-9CEA-85A583C2FB89}" presName="parallelogram1" presStyleLbl="alignNode1" presStyleIdx="35" presStyleCnt="49"/>
      <dgm:spPr/>
    </dgm:pt>
    <dgm:pt modelId="{5DB18AF9-E464-445B-8A6C-863D30D229BB}" type="pres">
      <dgm:prSet presAssocID="{335DC669-05E5-4806-9CEA-85A583C2FB89}" presName="parallelogram2" presStyleLbl="alignNode1" presStyleIdx="36" presStyleCnt="49"/>
      <dgm:spPr/>
    </dgm:pt>
    <dgm:pt modelId="{29D0CFCF-35D2-423C-9709-0751FF863A29}" type="pres">
      <dgm:prSet presAssocID="{335DC669-05E5-4806-9CEA-85A583C2FB89}" presName="parallelogram3" presStyleLbl="alignNode1" presStyleIdx="37" presStyleCnt="49"/>
      <dgm:spPr/>
    </dgm:pt>
    <dgm:pt modelId="{6726D914-2640-4418-A6DB-3181501B961D}" type="pres">
      <dgm:prSet presAssocID="{335DC669-05E5-4806-9CEA-85A583C2FB89}" presName="parallelogram4" presStyleLbl="alignNode1" presStyleIdx="38" presStyleCnt="49"/>
      <dgm:spPr/>
    </dgm:pt>
    <dgm:pt modelId="{A2BB13C3-BEF8-4475-A897-DA75ED50F93E}" type="pres">
      <dgm:prSet presAssocID="{335DC669-05E5-4806-9CEA-85A583C2FB89}" presName="parallelogram5" presStyleLbl="alignNode1" presStyleIdx="39" presStyleCnt="49"/>
      <dgm:spPr/>
    </dgm:pt>
    <dgm:pt modelId="{5CA8F5F5-64DF-4A96-811C-2563A0D93407}" type="pres">
      <dgm:prSet presAssocID="{335DC669-05E5-4806-9CEA-85A583C2FB89}" presName="parallelogram6" presStyleLbl="alignNode1" presStyleIdx="40" presStyleCnt="49"/>
      <dgm:spPr/>
    </dgm:pt>
    <dgm:pt modelId="{7D33175A-71B8-400F-A161-11A7F38A3D4A}" type="pres">
      <dgm:prSet presAssocID="{335DC669-05E5-4806-9CEA-85A583C2FB89}" presName="parallelogram7" presStyleLbl="alignNode1" presStyleIdx="41" presStyleCnt="49"/>
      <dgm:spPr/>
    </dgm:pt>
    <dgm:pt modelId="{A6A747F1-0A45-4FDE-BF73-370A596E5F30}" type="pres">
      <dgm:prSet presAssocID="{AE90D563-0567-44CF-9C29-D8A2FE12318B}" presName="sibTrans" presStyleCnt="0"/>
      <dgm:spPr/>
    </dgm:pt>
    <dgm:pt modelId="{0DA9EBFC-32A6-4A68-9BE0-F9B29C6DF480}" type="pres">
      <dgm:prSet presAssocID="{B9496A9F-C0CC-4D1A-9636-15E3411F0D63}" presName="parenttextcomposite" presStyleCnt="0"/>
      <dgm:spPr/>
    </dgm:pt>
    <dgm:pt modelId="{7993D543-5F02-4371-A919-F54FA36F8C8C}" type="pres">
      <dgm:prSet presAssocID="{B9496A9F-C0CC-4D1A-9636-15E3411F0D63}" presName="parenttext" presStyleLbl="revTx" presStyleIdx="6" presStyleCnt="7" custScaleX="132182" custScaleY="14910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380A29-7812-4A8D-B06F-3346C4AC6D15}" type="pres">
      <dgm:prSet presAssocID="{B9496A9F-C0CC-4D1A-9636-15E3411F0D63}" presName="parallelogramComposite" presStyleCnt="0"/>
      <dgm:spPr/>
    </dgm:pt>
    <dgm:pt modelId="{BABAFB88-A37F-4A65-851C-F1BE71C882CD}" type="pres">
      <dgm:prSet presAssocID="{B9496A9F-C0CC-4D1A-9636-15E3411F0D63}" presName="parallelogram1" presStyleLbl="alignNode1" presStyleIdx="42" presStyleCnt="49"/>
      <dgm:spPr/>
    </dgm:pt>
    <dgm:pt modelId="{981313CA-798C-41A4-8EB9-83FF698E7882}" type="pres">
      <dgm:prSet presAssocID="{B9496A9F-C0CC-4D1A-9636-15E3411F0D63}" presName="parallelogram2" presStyleLbl="alignNode1" presStyleIdx="43" presStyleCnt="49"/>
      <dgm:spPr/>
    </dgm:pt>
    <dgm:pt modelId="{FC04EF8A-E62E-47FA-A878-2D69837E601E}" type="pres">
      <dgm:prSet presAssocID="{B9496A9F-C0CC-4D1A-9636-15E3411F0D63}" presName="parallelogram3" presStyleLbl="alignNode1" presStyleIdx="44" presStyleCnt="49"/>
      <dgm:spPr/>
    </dgm:pt>
    <dgm:pt modelId="{16E342CF-A8B3-4825-BCCC-F05EF22974CD}" type="pres">
      <dgm:prSet presAssocID="{B9496A9F-C0CC-4D1A-9636-15E3411F0D63}" presName="parallelogram4" presStyleLbl="alignNode1" presStyleIdx="45" presStyleCnt="49"/>
      <dgm:spPr/>
    </dgm:pt>
    <dgm:pt modelId="{4590730D-2996-418E-80F8-1AE970F988C6}" type="pres">
      <dgm:prSet presAssocID="{B9496A9F-C0CC-4D1A-9636-15E3411F0D63}" presName="parallelogram5" presStyleLbl="alignNode1" presStyleIdx="46" presStyleCnt="49"/>
      <dgm:spPr/>
    </dgm:pt>
    <dgm:pt modelId="{C102476C-5D30-45BB-8B7F-E4EF3B50EC9A}" type="pres">
      <dgm:prSet presAssocID="{B9496A9F-C0CC-4D1A-9636-15E3411F0D63}" presName="parallelogram6" presStyleLbl="alignNode1" presStyleIdx="47" presStyleCnt="49"/>
      <dgm:spPr/>
    </dgm:pt>
    <dgm:pt modelId="{65618CFF-E9D4-4D2A-A6D0-E640DA57D535}" type="pres">
      <dgm:prSet presAssocID="{B9496A9F-C0CC-4D1A-9636-15E3411F0D63}" presName="parallelogram7" presStyleLbl="alignNode1" presStyleIdx="48" presStyleCnt="49"/>
      <dgm:spPr/>
    </dgm:pt>
  </dgm:ptLst>
  <dgm:cxnLst>
    <dgm:cxn modelId="{E55BE478-47AF-4FEB-9145-E029EA75BEF9}" type="presOf" srcId="{0FC6B916-CE21-49C9-AC88-59911EE96049}" destId="{D6C56E46-BD9A-4379-80DE-F11DA617F49B}" srcOrd="0" destOrd="0" presId="urn:microsoft.com/office/officeart/2008/layout/VerticalAccentList"/>
    <dgm:cxn modelId="{8435C7CD-97FF-458C-8CA0-0CB720E93067}" srcId="{CC680936-C26D-4714-9567-B4AF8176D617}" destId="{E29C4337-9278-49F4-B9FA-7E81072A2CC7}" srcOrd="2" destOrd="0" parTransId="{625E6902-A2BF-4E46-9AEC-FA7AC248C331}" sibTransId="{1DCD03A0-6FBD-4A24-9C8B-CE467A2686E4}"/>
    <dgm:cxn modelId="{F201043C-C750-40F0-8188-33F9F4DD9575}" srcId="{CC680936-C26D-4714-9567-B4AF8176D617}" destId="{A058C222-38CB-47A1-8CEF-7C28507F60FA}" srcOrd="0" destOrd="0" parTransId="{FB9329FF-B3DC-4E8A-8DBE-20117BC3EC5C}" sibTransId="{0F5C6CC8-F914-43D4-A863-3FAB0E5F6B55}"/>
    <dgm:cxn modelId="{F4E3D5CC-0153-405B-BA2C-9319EEA4868B}" srcId="{CC680936-C26D-4714-9567-B4AF8176D617}" destId="{B9496A9F-C0CC-4D1A-9636-15E3411F0D63}" srcOrd="6" destOrd="0" parTransId="{77E51D62-8C67-4F57-A36F-FAFA7DD2A169}" sibTransId="{6D9132C8-2AA9-44E6-89F4-40D02217E6B9}"/>
    <dgm:cxn modelId="{BB7EE237-C9DE-4DAC-8878-D0EE0D926935}" srcId="{CC680936-C26D-4714-9567-B4AF8176D617}" destId="{0FC6B916-CE21-49C9-AC88-59911EE96049}" srcOrd="1" destOrd="0" parTransId="{EF895664-D9C2-4031-9554-DDFFE7057E1A}" sibTransId="{23805817-7202-4D04-B6D5-B469E643B666}"/>
    <dgm:cxn modelId="{F461FC03-3A19-4E38-BACE-F077CBBB8BBB}" type="presOf" srcId="{1C87260E-2F12-4F4B-AB16-156DFBFD134B}" destId="{BD3BDFA6-4B68-4145-A83C-57DB58408E4D}" srcOrd="0" destOrd="0" presId="urn:microsoft.com/office/officeart/2008/layout/VerticalAccentList"/>
    <dgm:cxn modelId="{FBAD8E35-4FC1-4637-886E-AF7FA8651F92}" type="presOf" srcId="{335DC669-05E5-4806-9CEA-85A583C2FB89}" destId="{C96C34A4-A6A0-4853-9273-6B67DF71A9A9}" srcOrd="0" destOrd="0" presId="urn:microsoft.com/office/officeart/2008/layout/VerticalAccentList"/>
    <dgm:cxn modelId="{89317D23-9732-44E2-96E2-0BC1F553CCF2}" type="presOf" srcId="{A058C222-38CB-47A1-8CEF-7C28507F60FA}" destId="{12F65799-2CD8-49D7-B806-1C827D2770A4}" srcOrd="0" destOrd="0" presId="urn:microsoft.com/office/officeart/2008/layout/VerticalAccentList"/>
    <dgm:cxn modelId="{C3285540-9CAB-4BC9-98E0-AA52C2C75B27}" type="presOf" srcId="{CC680936-C26D-4714-9567-B4AF8176D617}" destId="{6B83E0C8-226C-43E7-BED2-536F8EB34FE8}" srcOrd="0" destOrd="0" presId="urn:microsoft.com/office/officeart/2008/layout/VerticalAccentList"/>
    <dgm:cxn modelId="{E9D01CB7-B4EC-40E0-BAE0-B80568BFEB04}" type="presOf" srcId="{E29C4337-9278-49F4-B9FA-7E81072A2CC7}" destId="{81A7A826-7549-45CE-9BDF-37C155176E99}" srcOrd="0" destOrd="0" presId="urn:microsoft.com/office/officeart/2008/layout/VerticalAccentList"/>
    <dgm:cxn modelId="{9D36FC68-9F9D-44EC-A9FE-FC60C94ADBF0}" srcId="{CC680936-C26D-4714-9567-B4AF8176D617}" destId="{335DC669-05E5-4806-9CEA-85A583C2FB89}" srcOrd="5" destOrd="0" parTransId="{4B1807E9-E02C-407C-BA03-7CAAA55D9685}" sibTransId="{AE90D563-0567-44CF-9C29-D8A2FE12318B}"/>
    <dgm:cxn modelId="{75918421-5B32-46ED-BE4C-81DB88FD3C58}" srcId="{CC680936-C26D-4714-9567-B4AF8176D617}" destId="{1C87260E-2F12-4F4B-AB16-156DFBFD134B}" srcOrd="3" destOrd="0" parTransId="{FB17201F-5714-43F5-8459-C4FFC9F0ED07}" sibTransId="{375CAFEF-AC48-445F-9384-1247258FBCA9}"/>
    <dgm:cxn modelId="{4AB08616-3A5A-4254-95AC-5DD896387177}" type="presOf" srcId="{B97353B6-2C65-4A3F-870D-23DB5B81AD67}" destId="{15E2C70C-D114-4C31-AB2B-2BC1F0CA221F}" srcOrd="0" destOrd="0" presId="urn:microsoft.com/office/officeart/2008/layout/VerticalAccentList"/>
    <dgm:cxn modelId="{99E4B5DB-E8B8-407F-A255-B7671CB22FAD}" srcId="{CC680936-C26D-4714-9567-B4AF8176D617}" destId="{B97353B6-2C65-4A3F-870D-23DB5B81AD67}" srcOrd="4" destOrd="0" parTransId="{4CF27F1F-A6B9-4712-BEED-1B941E1FE7D9}" sibTransId="{70C58C99-7A0B-4520-A896-E71884D9DC82}"/>
    <dgm:cxn modelId="{0CCD1FEE-F54C-42C3-B049-2C367C33BE31}" type="presOf" srcId="{B9496A9F-C0CC-4D1A-9636-15E3411F0D63}" destId="{7993D543-5F02-4371-A919-F54FA36F8C8C}" srcOrd="0" destOrd="0" presId="urn:microsoft.com/office/officeart/2008/layout/VerticalAccentList"/>
    <dgm:cxn modelId="{E37D896F-3851-4D90-BFCA-9EA7B5FF9EAD}" type="presParOf" srcId="{6B83E0C8-226C-43E7-BED2-536F8EB34FE8}" destId="{92797F5C-66A3-4267-83E6-B5C543D7EB08}" srcOrd="0" destOrd="0" presId="urn:microsoft.com/office/officeart/2008/layout/VerticalAccentList"/>
    <dgm:cxn modelId="{E4E69D7C-03BF-4E1A-8B63-415434832B2A}" type="presParOf" srcId="{92797F5C-66A3-4267-83E6-B5C543D7EB08}" destId="{12F65799-2CD8-49D7-B806-1C827D2770A4}" srcOrd="0" destOrd="0" presId="urn:microsoft.com/office/officeart/2008/layout/VerticalAccentList"/>
    <dgm:cxn modelId="{6F4AB425-1F41-4492-A790-F9188114D3BE}" type="presParOf" srcId="{6B83E0C8-226C-43E7-BED2-536F8EB34FE8}" destId="{88F4B056-F863-44CF-BA16-3AFA00187EC8}" srcOrd="1" destOrd="0" presId="urn:microsoft.com/office/officeart/2008/layout/VerticalAccentList"/>
    <dgm:cxn modelId="{5B6FC16B-C6D1-44FF-ADF5-829DE9819B96}" type="presParOf" srcId="{88F4B056-F863-44CF-BA16-3AFA00187EC8}" destId="{E7D0AA38-DA8B-479A-8103-3DFF2623A923}" srcOrd="0" destOrd="0" presId="urn:microsoft.com/office/officeart/2008/layout/VerticalAccentList"/>
    <dgm:cxn modelId="{2F55BA0C-96F5-42A9-9420-924AB0EAF4C9}" type="presParOf" srcId="{88F4B056-F863-44CF-BA16-3AFA00187EC8}" destId="{EEE6E5F9-F2D0-4F2F-9E24-5DFCBD298AEB}" srcOrd="1" destOrd="0" presId="urn:microsoft.com/office/officeart/2008/layout/VerticalAccentList"/>
    <dgm:cxn modelId="{1D6C2E89-B198-4CDE-8102-2413FC90D1C5}" type="presParOf" srcId="{88F4B056-F863-44CF-BA16-3AFA00187EC8}" destId="{75F1811B-F86A-4B6E-A5A2-24BF3E57CDA9}" srcOrd="2" destOrd="0" presId="urn:microsoft.com/office/officeart/2008/layout/VerticalAccentList"/>
    <dgm:cxn modelId="{77203719-15D2-4FC8-9E17-FBAEF1FA6138}" type="presParOf" srcId="{88F4B056-F863-44CF-BA16-3AFA00187EC8}" destId="{3D435678-0F41-4304-AD70-7DA6E5047A14}" srcOrd="3" destOrd="0" presId="urn:microsoft.com/office/officeart/2008/layout/VerticalAccentList"/>
    <dgm:cxn modelId="{E4A351BE-1E9A-4EE0-A930-33C33B955822}" type="presParOf" srcId="{88F4B056-F863-44CF-BA16-3AFA00187EC8}" destId="{57DE23B7-1A6A-4899-A102-FA1684E4BCA7}" srcOrd="4" destOrd="0" presId="urn:microsoft.com/office/officeart/2008/layout/VerticalAccentList"/>
    <dgm:cxn modelId="{C2288670-E6C5-43BB-AEA3-C792154E9C37}" type="presParOf" srcId="{88F4B056-F863-44CF-BA16-3AFA00187EC8}" destId="{19310697-A681-42C5-97AA-91E4804D08B0}" srcOrd="5" destOrd="0" presId="urn:microsoft.com/office/officeart/2008/layout/VerticalAccentList"/>
    <dgm:cxn modelId="{D705CF83-AF39-4EC8-A040-823AB454850C}" type="presParOf" srcId="{88F4B056-F863-44CF-BA16-3AFA00187EC8}" destId="{073869AB-D2C5-4505-A818-DBC5C51E6314}" srcOrd="6" destOrd="0" presId="urn:microsoft.com/office/officeart/2008/layout/VerticalAccentList"/>
    <dgm:cxn modelId="{04E22B01-3BC3-4424-9AD5-C7645E659E69}" type="presParOf" srcId="{6B83E0C8-226C-43E7-BED2-536F8EB34FE8}" destId="{CAC4EC90-7C9E-4197-8AE1-2D426D6EC51C}" srcOrd="2" destOrd="0" presId="urn:microsoft.com/office/officeart/2008/layout/VerticalAccentList"/>
    <dgm:cxn modelId="{A186EA8E-CF05-40A5-944C-EB68C3BE6E19}" type="presParOf" srcId="{6B83E0C8-226C-43E7-BED2-536F8EB34FE8}" destId="{B8CBDC16-2FDD-4319-AC25-E031C4ADC0F7}" srcOrd="3" destOrd="0" presId="urn:microsoft.com/office/officeart/2008/layout/VerticalAccentList"/>
    <dgm:cxn modelId="{0AF677E4-5936-4B1F-A40F-48E6D384510A}" type="presParOf" srcId="{B8CBDC16-2FDD-4319-AC25-E031C4ADC0F7}" destId="{D6C56E46-BD9A-4379-80DE-F11DA617F49B}" srcOrd="0" destOrd="0" presId="urn:microsoft.com/office/officeart/2008/layout/VerticalAccentList"/>
    <dgm:cxn modelId="{5970564C-64DE-40B1-A99B-C0FC9B943EA2}" type="presParOf" srcId="{6B83E0C8-226C-43E7-BED2-536F8EB34FE8}" destId="{ED8B5559-8B7A-4C8B-A03D-51B35BE43A01}" srcOrd="4" destOrd="0" presId="urn:microsoft.com/office/officeart/2008/layout/VerticalAccentList"/>
    <dgm:cxn modelId="{E5BE2076-E124-4877-A446-398BEB61F38A}" type="presParOf" srcId="{ED8B5559-8B7A-4C8B-A03D-51B35BE43A01}" destId="{61B4D7E9-97E7-4090-AF1A-A7FFC53EA4DA}" srcOrd="0" destOrd="0" presId="urn:microsoft.com/office/officeart/2008/layout/VerticalAccentList"/>
    <dgm:cxn modelId="{79203B37-ABFC-4219-AE95-1D6A4758316E}" type="presParOf" srcId="{ED8B5559-8B7A-4C8B-A03D-51B35BE43A01}" destId="{7DE694D1-D5E7-4785-8791-415D1EF904B5}" srcOrd="1" destOrd="0" presId="urn:microsoft.com/office/officeart/2008/layout/VerticalAccentList"/>
    <dgm:cxn modelId="{4D2C5414-3ED7-488A-9AD3-123089054743}" type="presParOf" srcId="{ED8B5559-8B7A-4C8B-A03D-51B35BE43A01}" destId="{7EE8378B-4577-4ACF-82F7-0C62F7D38325}" srcOrd="2" destOrd="0" presId="urn:microsoft.com/office/officeart/2008/layout/VerticalAccentList"/>
    <dgm:cxn modelId="{40579881-545D-4AB0-9FA3-911EDB70402C}" type="presParOf" srcId="{ED8B5559-8B7A-4C8B-A03D-51B35BE43A01}" destId="{3CBAF3F4-FACB-4E65-8258-21083855E013}" srcOrd="3" destOrd="0" presId="urn:microsoft.com/office/officeart/2008/layout/VerticalAccentList"/>
    <dgm:cxn modelId="{CDD4C850-17E1-4EDE-B676-937B788F46DD}" type="presParOf" srcId="{ED8B5559-8B7A-4C8B-A03D-51B35BE43A01}" destId="{A0B79A89-7664-446B-B89F-C55A81679E68}" srcOrd="4" destOrd="0" presId="urn:microsoft.com/office/officeart/2008/layout/VerticalAccentList"/>
    <dgm:cxn modelId="{F3AED60E-ACFC-42D7-A0DE-4B92DE51183C}" type="presParOf" srcId="{ED8B5559-8B7A-4C8B-A03D-51B35BE43A01}" destId="{284C4AA5-3C45-4718-B2B7-2D972EE963B1}" srcOrd="5" destOrd="0" presId="urn:microsoft.com/office/officeart/2008/layout/VerticalAccentList"/>
    <dgm:cxn modelId="{157BE468-DFFD-4979-8F77-3B99EFA171A3}" type="presParOf" srcId="{ED8B5559-8B7A-4C8B-A03D-51B35BE43A01}" destId="{CAC3A13A-C580-4CB4-9B33-F762583A2535}" srcOrd="6" destOrd="0" presId="urn:microsoft.com/office/officeart/2008/layout/VerticalAccentList"/>
    <dgm:cxn modelId="{AFF9E9EF-687B-47B3-9EFB-D1F1219CE0BA}" type="presParOf" srcId="{6B83E0C8-226C-43E7-BED2-536F8EB34FE8}" destId="{197FD5A1-51D4-43F5-AAF0-D9D0E7CB170D}" srcOrd="5" destOrd="0" presId="urn:microsoft.com/office/officeart/2008/layout/VerticalAccentList"/>
    <dgm:cxn modelId="{4D46BD0F-83EE-49D9-823D-B6E13D575EFA}" type="presParOf" srcId="{6B83E0C8-226C-43E7-BED2-536F8EB34FE8}" destId="{5A129B38-B241-41E2-B766-975B28C9DA71}" srcOrd="6" destOrd="0" presId="urn:microsoft.com/office/officeart/2008/layout/VerticalAccentList"/>
    <dgm:cxn modelId="{EA5E568B-614B-4E37-805B-2281F782A63D}" type="presParOf" srcId="{5A129B38-B241-41E2-B766-975B28C9DA71}" destId="{81A7A826-7549-45CE-9BDF-37C155176E99}" srcOrd="0" destOrd="0" presId="urn:microsoft.com/office/officeart/2008/layout/VerticalAccentList"/>
    <dgm:cxn modelId="{5BEF9CA9-6EA2-4D78-BCB2-5A9D4A4F38FB}" type="presParOf" srcId="{6B83E0C8-226C-43E7-BED2-536F8EB34FE8}" destId="{54A30C70-E1A3-4E26-A24B-F91A098B07C8}" srcOrd="7" destOrd="0" presId="urn:microsoft.com/office/officeart/2008/layout/VerticalAccentList"/>
    <dgm:cxn modelId="{BD6B0EAA-6918-4FC6-858A-F4FEDCBC2467}" type="presParOf" srcId="{54A30C70-E1A3-4E26-A24B-F91A098B07C8}" destId="{0500EFBF-FF79-4529-9CD6-6ED7CE21CE5C}" srcOrd="0" destOrd="0" presId="urn:microsoft.com/office/officeart/2008/layout/VerticalAccentList"/>
    <dgm:cxn modelId="{7AF0A100-4D35-418D-88F3-AAAD3D892163}" type="presParOf" srcId="{54A30C70-E1A3-4E26-A24B-F91A098B07C8}" destId="{47010684-AE32-481A-B244-A591B4E579D1}" srcOrd="1" destOrd="0" presId="urn:microsoft.com/office/officeart/2008/layout/VerticalAccentList"/>
    <dgm:cxn modelId="{EC8C426E-FD68-4ADC-8201-8C14D7574CF3}" type="presParOf" srcId="{54A30C70-E1A3-4E26-A24B-F91A098B07C8}" destId="{0B572530-973F-4B06-93F0-B1AC0FA4EA5C}" srcOrd="2" destOrd="0" presId="urn:microsoft.com/office/officeart/2008/layout/VerticalAccentList"/>
    <dgm:cxn modelId="{73988DF6-8755-4858-8A55-138C8F83C926}" type="presParOf" srcId="{54A30C70-E1A3-4E26-A24B-F91A098B07C8}" destId="{D6F95B20-3154-4ECF-A7A6-DA684CFC6000}" srcOrd="3" destOrd="0" presId="urn:microsoft.com/office/officeart/2008/layout/VerticalAccentList"/>
    <dgm:cxn modelId="{A6DE0157-07E5-4B71-A731-9E703344C2C1}" type="presParOf" srcId="{54A30C70-E1A3-4E26-A24B-F91A098B07C8}" destId="{3B15F24D-2A2C-4116-89EA-188000857914}" srcOrd="4" destOrd="0" presId="urn:microsoft.com/office/officeart/2008/layout/VerticalAccentList"/>
    <dgm:cxn modelId="{7EA37391-873F-4C74-8CEE-1D8CED1E71CA}" type="presParOf" srcId="{54A30C70-E1A3-4E26-A24B-F91A098B07C8}" destId="{95A462E6-C9B0-4F9A-BB76-A203DFB7F24D}" srcOrd="5" destOrd="0" presId="urn:microsoft.com/office/officeart/2008/layout/VerticalAccentList"/>
    <dgm:cxn modelId="{0A9E69AA-8F85-4D1C-9352-38C88DFE23FA}" type="presParOf" srcId="{54A30C70-E1A3-4E26-A24B-F91A098B07C8}" destId="{02AB32EA-124E-464B-BFAA-4A727B92A4F3}" srcOrd="6" destOrd="0" presId="urn:microsoft.com/office/officeart/2008/layout/VerticalAccentList"/>
    <dgm:cxn modelId="{B3534F7A-6EE6-490D-B3B1-340EA0DA5A55}" type="presParOf" srcId="{6B83E0C8-226C-43E7-BED2-536F8EB34FE8}" destId="{858FF26B-3046-45E1-A541-6BE5820E0D0A}" srcOrd="8" destOrd="0" presId="urn:microsoft.com/office/officeart/2008/layout/VerticalAccentList"/>
    <dgm:cxn modelId="{FAFE6678-C494-4F67-87E1-6DB416B04533}" type="presParOf" srcId="{6B83E0C8-226C-43E7-BED2-536F8EB34FE8}" destId="{44929AB1-596B-4E71-A89D-55A918B2165D}" srcOrd="9" destOrd="0" presId="urn:microsoft.com/office/officeart/2008/layout/VerticalAccentList"/>
    <dgm:cxn modelId="{A64C981C-27AE-441C-8A7C-A6869B8670C6}" type="presParOf" srcId="{44929AB1-596B-4E71-A89D-55A918B2165D}" destId="{BD3BDFA6-4B68-4145-A83C-57DB58408E4D}" srcOrd="0" destOrd="0" presId="urn:microsoft.com/office/officeart/2008/layout/VerticalAccentList"/>
    <dgm:cxn modelId="{B08116B7-F672-41F0-ABA6-ABEB32828FE7}" type="presParOf" srcId="{6B83E0C8-226C-43E7-BED2-536F8EB34FE8}" destId="{ED04A20A-1013-4D6D-A1E5-214D8DC0FA1A}" srcOrd="10" destOrd="0" presId="urn:microsoft.com/office/officeart/2008/layout/VerticalAccentList"/>
    <dgm:cxn modelId="{14FF8C64-757E-4975-B2BA-F9FC2EF42DEE}" type="presParOf" srcId="{ED04A20A-1013-4D6D-A1E5-214D8DC0FA1A}" destId="{7AF52CAD-1552-4166-813A-A8D2B03EC668}" srcOrd="0" destOrd="0" presId="urn:microsoft.com/office/officeart/2008/layout/VerticalAccentList"/>
    <dgm:cxn modelId="{3E82CCAE-EC67-4C87-80D1-0CFC17BDA02E}" type="presParOf" srcId="{ED04A20A-1013-4D6D-A1E5-214D8DC0FA1A}" destId="{D4289755-9D65-4BA1-8C3A-64ECFD7D668E}" srcOrd="1" destOrd="0" presId="urn:microsoft.com/office/officeart/2008/layout/VerticalAccentList"/>
    <dgm:cxn modelId="{6845058E-6B37-4C9B-9857-C24AE0CF657F}" type="presParOf" srcId="{ED04A20A-1013-4D6D-A1E5-214D8DC0FA1A}" destId="{76F6A8DA-1341-408C-A8B1-EA49955272F5}" srcOrd="2" destOrd="0" presId="urn:microsoft.com/office/officeart/2008/layout/VerticalAccentList"/>
    <dgm:cxn modelId="{A785E337-C723-476F-883F-0657C67A50B5}" type="presParOf" srcId="{ED04A20A-1013-4D6D-A1E5-214D8DC0FA1A}" destId="{FA1A3776-310C-402E-9367-4FA73BBB44E8}" srcOrd="3" destOrd="0" presId="urn:microsoft.com/office/officeart/2008/layout/VerticalAccentList"/>
    <dgm:cxn modelId="{3A4355D2-C222-4EC9-B673-22965AB312D9}" type="presParOf" srcId="{ED04A20A-1013-4D6D-A1E5-214D8DC0FA1A}" destId="{9EF9F583-2347-4ABC-8102-0EB6002F431F}" srcOrd="4" destOrd="0" presId="urn:microsoft.com/office/officeart/2008/layout/VerticalAccentList"/>
    <dgm:cxn modelId="{F8963099-F1D6-4C31-A33F-E4D28F08C5A1}" type="presParOf" srcId="{ED04A20A-1013-4D6D-A1E5-214D8DC0FA1A}" destId="{61AFA037-65C8-40E8-A2A7-11A3C3139FC3}" srcOrd="5" destOrd="0" presId="urn:microsoft.com/office/officeart/2008/layout/VerticalAccentList"/>
    <dgm:cxn modelId="{B169A6E3-2E6C-43B5-86FF-33173C1319BC}" type="presParOf" srcId="{ED04A20A-1013-4D6D-A1E5-214D8DC0FA1A}" destId="{C0F707E4-6A7D-4EE3-91C7-D966AD0F8D06}" srcOrd="6" destOrd="0" presId="urn:microsoft.com/office/officeart/2008/layout/VerticalAccentList"/>
    <dgm:cxn modelId="{C694D472-3AE9-4C3D-A131-4080A65EA4B6}" type="presParOf" srcId="{6B83E0C8-226C-43E7-BED2-536F8EB34FE8}" destId="{D5D0040D-C4F6-4EAF-9447-6C7CFBFEF95F}" srcOrd="11" destOrd="0" presId="urn:microsoft.com/office/officeart/2008/layout/VerticalAccentList"/>
    <dgm:cxn modelId="{76D8E063-AA44-4BAC-987F-B02DBE7CC31D}" type="presParOf" srcId="{6B83E0C8-226C-43E7-BED2-536F8EB34FE8}" destId="{E4E06202-6913-485D-BE54-4A9CA27766AB}" srcOrd="12" destOrd="0" presId="urn:microsoft.com/office/officeart/2008/layout/VerticalAccentList"/>
    <dgm:cxn modelId="{8A1B663B-61A8-4387-ABA7-F9D583EE9E23}" type="presParOf" srcId="{E4E06202-6913-485D-BE54-4A9CA27766AB}" destId="{15E2C70C-D114-4C31-AB2B-2BC1F0CA221F}" srcOrd="0" destOrd="0" presId="urn:microsoft.com/office/officeart/2008/layout/VerticalAccentList"/>
    <dgm:cxn modelId="{0F0FB814-2BFE-43BB-8A6F-A35683DC7460}" type="presParOf" srcId="{6B83E0C8-226C-43E7-BED2-536F8EB34FE8}" destId="{B2E6C41B-D468-473D-88D9-16C62DEBA1D1}" srcOrd="13" destOrd="0" presId="urn:microsoft.com/office/officeart/2008/layout/VerticalAccentList"/>
    <dgm:cxn modelId="{E724049D-D3A2-45D3-B658-3A7DCD89D2E4}" type="presParOf" srcId="{B2E6C41B-D468-473D-88D9-16C62DEBA1D1}" destId="{A1A6A3B8-922B-4E48-A4DA-B6F940B0DBCE}" srcOrd="0" destOrd="0" presId="urn:microsoft.com/office/officeart/2008/layout/VerticalAccentList"/>
    <dgm:cxn modelId="{B11AD114-6B74-455D-87C7-56CBD0C8F3D8}" type="presParOf" srcId="{B2E6C41B-D468-473D-88D9-16C62DEBA1D1}" destId="{2D909A80-F4B4-4334-AD90-41E5281649D3}" srcOrd="1" destOrd="0" presId="urn:microsoft.com/office/officeart/2008/layout/VerticalAccentList"/>
    <dgm:cxn modelId="{C3FAF865-E17B-4F19-B3C4-2124195003F6}" type="presParOf" srcId="{B2E6C41B-D468-473D-88D9-16C62DEBA1D1}" destId="{30992F48-8CF9-4005-A28D-AF4C0B5205F9}" srcOrd="2" destOrd="0" presId="urn:microsoft.com/office/officeart/2008/layout/VerticalAccentList"/>
    <dgm:cxn modelId="{0C2D37F8-3C78-4553-9422-C4912E63B004}" type="presParOf" srcId="{B2E6C41B-D468-473D-88D9-16C62DEBA1D1}" destId="{39A7BFFA-10E0-4DB7-BABC-5BE5C09A0308}" srcOrd="3" destOrd="0" presId="urn:microsoft.com/office/officeart/2008/layout/VerticalAccentList"/>
    <dgm:cxn modelId="{B2256355-15F1-49AD-847C-BC992D50602D}" type="presParOf" srcId="{B2E6C41B-D468-473D-88D9-16C62DEBA1D1}" destId="{80C89017-10D0-4171-B60D-401C0A48D291}" srcOrd="4" destOrd="0" presId="urn:microsoft.com/office/officeart/2008/layout/VerticalAccentList"/>
    <dgm:cxn modelId="{14AEA6E4-3E0C-433D-9F22-938D3994D677}" type="presParOf" srcId="{B2E6C41B-D468-473D-88D9-16C62DEBA1D1}" destId="{E68B0EEC-3419-4456-A550-DA56116510D2}" srcOrd="5" destOrd="0" presId="urn:microsoft.com/office/officeart/2008/layout/VerticalAccentList"/>
    <dgm:cxn modelId="{6FB802EF-F03D-47CB-BC4A-59DB46FAC5AD}" type="presParOf" srcId="{B2E6C41B-D468-473D-88D9-16C62DEBA1D1}" destId="{B3D92C0C-D65C-4940-80F6-AF9A5FC1EA77}" srcOrd="6" destOrd="0" presId="urn:microsoft.com/office/officeart/2008/layout/VerticalAccentList"/>
    <dgm:cxn modelId="{BD8246A3-A804-4537-8E14-E5C18287229F}" type="presParOf" srcId="{6B83E0C8-226C-43E7-BED2-536F8EB34FE8}" destId="{8F866AEC-762A-40B6-AAB2-7424834078BF}" srcOrd="14" destOrd="0" presId="urn:microsoft.com/office/officeart/2008/layout/VerticalAccentList"/>
    <dgm:cxn modelId="{50743675-4E5B-4FBC-A0AC-109AE336F652}" type="presParOf" srcId="{6B83E0C8-226C-43E7-BED2-536F8EB34FE8}" destId="{E0BA79CA-D6A4-43A4-AF89-F4E71B4A4427}" srcOrd="15" destOrd="0" presId="urn:microsoft.com/office/officeart/2008/layout/VerticalAccentList"/>
    <dgm:cxn modelId="{95C2E1F3-FC6C-4648-8A5D-02BAE0003824}" type="presParOf" srcId="{E0BA79CA-D6A4-43A4-AF89-F4E71B4A4427}" destId="{C96C34A4-A6A0-4853-9273-6B67DF71A9A9}" srcOrd="0" destOrd="0" presId="urn:microsoft.com/office/officeart/2008/layout/VerticalAccentList"/>
    <dgm:cxn modelId="{3A495FFB-EC7B-4EA2-8965-D81F47F13D09}" type="presParOf" srcId="{6B83E0C8-226C-43E7-BED2-536F8EB34FE8}" destId="{C0DEC5B1-9B65-450F-99ED-E3292133D895}" srcOrd="16" destOrd="0" presId="urn:microsoft.com/office/officeart/2008/layout/VerticalAccentList"/>
    <dgm:cxn modelId="{7AF87C93-D440-45A8-AD01-95CBA9503F72}" type="presParOf" srcId="{C0DEC5B1-9B65-450F-99ED-E3292133D895}" destId="{F3A26BDA-6680-418E-A4C4-1CACAAF860D5}" srcOrd="0" destOrd="0" presId="urn:microsoft.com/office/officeart/2008/layout/VerticalAccentList"/>
    <dgm:cxn modelId="{3FCE473C-8D2A-42BB-8DEC-4A595EDA3AB2}" type="presParOf" srcId="{C0DEC5B1-9B65-450F-99ED-E3292133D895}" destId="{5DB18AF9-E464-445B-8A6C-863D30D229BB}" srcOrd="1" destOrd="0" presId="urn:microsoft.com/office/officeart/2008/layout/VerticalAccentList"/>
    <dgm:cxn modelId="{8B6B3B6E-0DD7-4D73-8476-0756E0F0CB2F}" type="presParOf" srcId="{C0DEC5B1-9B65-450F-99ED-E3292133D895}" destId="{29D0CFCF-35D2-423C-9709-0751FF863A29}" srcOrd="2" destOrd="0" presId="urn:microsoft.com/office/officeart/2008/layout/VerticalAccentList"/>
    <dgm:cxn modelId="{EA762B6E-C65A-4225-8ADA-E29674AB88CC}" type="presParOf" srcId="{C0DEC5B1-9B65-450F-99ED-E3292133D895}" destId="{6726D914-2640-4418-A6DB-3181501B961D}" srcOrd="3" destOrd="0" presId="urn:microsoft.com/office/officeart/2008/layout/VerticalAccentList"/>
    <dgm:cxn modelId="{1CCAD0FA-5DE0-49D7-AA8C-3DAD5ACE301B}" type="presParOf" srcId="{C0DEC5B1-9B65-450F-99ED-E3292133D895}" destId="{A2BB13C3-BEF8-4475-A897-DA75ED50F93E}" srcOrd="4" destOrd="0" presId="urn:microsoft.com/office/officeart/2008/layout/VerticalAccentList"/>
    <dgm:cxn modelId="{B276E645-97CA-49FF-A302-B41CDFDE0353}" type="presParOf" srcId="{C0DEC5B1-9B65-450F-99ED-E3292133D895}" destId="{5CA8F5F5-64DF-4A96-811C-2563A0D93407}" srcOrd="5" destOrd="0" presId="urn:microsoft.com/office/officeart/2008/layout/VerticalAccentList"/>
    <dgm:cxn modelId="{6E4CA98E-F46F-45EB-B313-1964694173D7}" type="presParOf" srcId="{C0DEC5B1-9B65-450F-99ED-E3292133D895}" destId="{7D33175A-71B8-400F-A161-11A7F38A3D4A}" srcOrd="6" destOrd="0" presId="urn:microsoft.com/office/officeart/2008/layout/VerticalAccentList"/>
    <dgm:cxn modelId="{EC46EEA9-8997-4524-A33E-58E9B6AA4F0A}" type="presParOf" srcId="{6B83E0C8-226C-43E7-BED2-536F8EB34FE8}" destId="{A6A747F1-0A45-4FDE-BF73-370A596E5F30}" srcOrd="17" destOrd="0" presId="urn:microsoft.com/office/officeart/2008/layout/VerticalAccentList"/>
    <dgm:cxn modelId="{B349B5CE-A374-4663-BF54-8F21492F55CF}" type="presParOf" srcId="{6B83E0C8-226C-43E7-BED2-536F8EB34FE8}" destId="{0DA9EBFC-32A6-4A68-9BE0-F9B29C6DF480}" srcOrd="18" destOrd="0" presId="urn:microsoft.com/office/officeart/2008/layout/VerticalAccentList"/>
    <dgm:cxn modelId="{2D6F8AE0-89A1-415B-8B0B-CA83E3D54E5A}" type="presParOf" srcId="{0DA9EBFC-32A6-4A68-9BE0-F9B29C6DF480}" destId="{7993D543-5F02-4371-A919-F54FA36F8C8C}" srcOrd="0" destOrd="0" presId="urn:microsoft.com/office/officeart/2008/layout/VerticalAccentList"/>
    <dgm:cxn modelId="{664AFFF8-A9E6-4035-89E1-85852F309600}" type="presParOf" srcId="{6B83E0C8-226C-43E7-BED2-536F8EB34FE8}" destId="{7E380A29-7812-4A8D-B06F-3346C4AC6D15}" srcOrd="19" destOrd="0" presId="urn:microsoft.com/office/officeart/2008/layout/VerticalAccentList"/>
    <dgm:cxn modelId="{ADFA386D-1763-4595-923D-D94862CD3CA3}" type="presParOf" srcId="{7E380A29-7812-4A8D-B06F-3346C4AC6D15}" destId="{BABAFB88-A37F-4A65-851C-F1BE71C882CD}" srcOrd="0" destOrd="0" presId="urn:microsoft.com/office/officeart/2008/layout/VerticalAccentList"/>
    <dgm:cxn modelId="{57E8821D-ED20-4EB7-8360-49DF73C78F89}" type="presParOf" srcId="{7E380A29-7812-4A8D-B06F-3346C4AC6D15}" destId="{981313CA-798C-41A4-8EB9-83FF698E7882}" srcOrd="1" destOrd="0" presId="urn:microsoft.com/office/officeart/2008/layout/VerticalAccentList"/>
    <dgm:cxn modelId="{EEB2DB52-3FD0-45B6-8A61-B0D53B4747CC}" type="presParOf" srcId="{7E380A29-7812-4A8D-B06F-3346C4AC6D15}" destId="{FC04EF8A-E62E-47FA-A878-2D69837E601E}" srcOrd="2" destOrd="0" presId="urn:microsoft.com/office/officeart/2008/layout/VerticalAccentList"/>
    <dgm:cxn modelId="{381C2185-C030-480C-9E15-02B385E7741E}" type="presParOf" srcId="{7E380A29-7812-4A8D-B06F-3346C4AC6D15}" destId="{16E342CF-A8B3-4825-BCCC-F05EF22974CD}" srcOrd="3" destOrd="0" presId="urn:microsoft.com/office/officeart/2008/layout/VerticalAccentList"/>
    <dgm:cxn modelId="{FD375482-C79F-4BEA-BC36-79E5C57BB8F3}" type="presParOf" srcId="{7E380A29-7812-4A8D-B06F-3346C4AC6D15}" destId="{4590730D-2996-418E-80F8-1AE970F988C6}" srcOrd="4" destOrd="0" presId="urn:microsoft.com/office/officeart/2008/layout/VerticalAccentList"/>
    <dgm:cxn modelId="{52CC2DF7-42D0-4978-85FE-3E97463C9F3D}" type="presParOf" srcId="{7E380A29-7812-4A8D-B06F-3346C4AC6D15}" destId="{C102476C-5D30-45BB-8B7F-E4EF3B50EC9A}" srcOrd="5" destOrd="0" presId="urn:microsoft.com/office/officeart/2008/layout/VerticalAccentList"/>
    <dgm:cxn modelId="{BC5DC02F-D018-48BE-A4F6-9862A4F419EC}" type="presParOf" srcId="{7E380A29-7812-4A8D-B06F-3346C4AC6D15}" destId="{65618CFF-E9D4-4D2A-A6D0-E640DA57D535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59052749-36A3-4230-BB6E-DDF9DBEAE71C}" type="doc">
      <dgm:prSet loTypeId="urn:microsoft.com/office/officeart/2005/8/layout/hierarchy3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AF28D2EF-BE27-475A-8AA9-DA892434F138}">
      <dgm:prSet/>
      <dgm:spPr/>
      <dgm:t>
        <a:bodyPr/>
        <a:lstStyle/>
        <a:p>
          <a:pPr rtl="0"/>
          <a:r>
            <a:rPr lang="es-MX" smtClean="0"/>
            <a:t>La noción de indicador social se compone de dos elementos: el elemento que indica y el elemento social. </a:t>
          </a:r>
          <a:endParaRPr lang="es-MX"/>
        </a:p>
      </dgm:t>
    </dgm:pt>
    <dgm:pt modelId="{CBF764AB-B8E8-44DD-B763-FC134380632C}" type="parTrans" cxnId="{98459FF5-1049-4F6B-B727-8B2DC2DC8F60}">
      <dgm:prSet/>
      <dgm:spPr/>
      <dgm:t>
        <a:bodyPr/>
        <a:lstStyle/>
        <a:p>
          <a:endParaRPr lang="es-MX"/>
        </a:p>
      </dgm:t>
    </dgm:pt>
    <dgm:pt modelId="{8EB29473-1F45-4CF8-9286-033FE781D4D2}" type="sibTrans" cxnId="{98459FF5-1049-4F6B-B727-8B2DC2DC8F60}">
      <dgm:prSet/>
      <dgm:spPr/>
      <dgm:t>
        <a:bodyPr/>
        <a:lstStyle/>
        <a:p>
          <a:endParaRPr lang="es-MX"/>
        </a:p>
      </dgm:t>
    </dgm:pt>
    <dgm:pt modelId="{714FEDF6-2251-47D8-A3EA-26D6B8D237BA}">
      <dgm:prSet/>
      <dgm:spPr/>
      <dgm:t>
        <a:bodyPr/>
        <a:lstStyle/>
        <a:p>
          <a:pPr rtl="0"/>
          <a:r>
            <a:rPr lang="es-MX" smtClean="0"/>
            <a:t>El primero connota la función de síntoma de algo diferente y el segundo indica la pertenencia a un campo de observación específico (la situación o condición social). Se trata pues, de un dato o información (generalmente estadística) que es síntoma de algo, directa o indirectamente observable. </a:t>
          </a:r>
          <a:endParaRPr lang="es-MX"/>
        </a:p>
      </dgm:t>
    </dgm:pt>
    <dgm:pt modelId="{EBF00782-C5D2-4D87-811E-DC904C158D8B}" type="parTrans" cxnId="{47F3BDA4-4941-4975-9234-7A7062BFB164}">
      <dgm:prSet/>
      <dgm:spPr/>
      <dgm:t>
        <a:bodyPr/>
        <a:lstStyle/>
        <a:p>
          <a:endParaRPr lang="es-MX"/>
        </a:p>
      </dgm:t>
    </dgm:pt>
    <dgm:pt modelId="{8D257E61-79A4-406D-848A-B547E2DADFFF}" type="sibTrans" cxnId="{47F3BDA4-4941-4975-9234-7A7062BFB164}">
      <dgm:prSet/>
      <dgm:spPr/>
      <dgm:t>
        <a:bodyPr/>
        <a:lstStyle/>
        <a:p>
          <a:endParaRPr lang="es-MX"/>
        </a:p>
      </dgm:t>
    </dgm:pt>
    <dgm:pt modelId="{97AF8DF6-980F-419E-8F11-2EF1D695A016}">
      <dgm:prSet/>
      <dgm:spPr/>
      <dgm:t>
        <a:bodyPr/>
        <a:lstStyle/>
        <a:p>
          <a:pPr rtl="0"/>
          <a:r>
            <a:rPr lang="es-MX" smtClean="0"/>
            <a:t>Los indicadores sociales se aplican:</a:t>
          </a:r>
          <a:endParaRPr lang="es-MX"/>
        </a:p>
      </dgm:t>
    </dgm:pt>
    <dgm:pt modelId="{B68BACA9-056D-4E70-9B68-9CF5FFA3476C}" type="parTrans" cxnId="{7E51009F-601E-40D7-ABB3-8B71CA6A86A8}">
      <dgm:prSet/>
      <dgm:spPr/>
      <dgm:t>
        <a:bodyPr/>
        <a:lstStyle/>
        <a:p>
          <a:endParaRPr lang="es-MX"/>
        </a:p>
      </dgm:t>
    </dgm:pt>
    <dgm:pt modelId="{3087F555-A8FC-4A96-9945-2B96B841718C}" type="sibTrans" cxnId="{7E51009F-601E-40D7-ABB3-8B71CA6A86A8}">
      <dgm:prSet/>
      <dgm:spPr/>
      <dgm:t>
        <a:bodyPr/>
        <a:lstStyle/>
        <a:p>
          <a:endParaRPr lang="es-MX"/>
        </a:p>
      </dgm:t>
    </dgm:pt>
    <dgm:pt modelId="{B0EADF5D-CB04-4A01-9EA0-24C8F7F63200}">
      <dgm:prSet/>
      <dgm:spPr/>
      <dgm:t>
        <a:bodyPr/>
        <a:lstStyle/>
        <a:p>
          <a:pPr rtl="0"/>
          <a:r>
            <a:rPr lang="es-MX" dirty="0" smtClean="0"/>
            <a:t>Para describir una situación social, ya sea de un aspecto  puntual de la misma o para proporcionar una visión en conjunto.</a:t>
          </a:r>
          <a:endParaRPr lang="es-MX" dirty="0"/>
        </a:p>
      </dgm:t>
    </dgm:pt>
    <dgm:pt modelId="{3C68102A-2E4E-4BC2-AEB9-1D3EC7D3F810}" type="parTrans" cxnId="{027D256B-C651-478A-8BFA-7A9BA5CDC20D}">
      <dgm:prSet/>
      <dgm:spPr/>
      <dgm:t>
        <a:bodyPr/>
        <a:lstStyle/>
        <a:p>
          <a:endParaRPr lang="es-MX"/>
        </a:p>
      </dgm:t>
    </dgm:pt>
    <dgm:pt modelId="{EC2ADFA0-25C9-4A14-B801-57E669649516}" type="sibTrans" cxnId="{027D256B-C651-478A-8BFA-7A9BA5CDC20D}">
      <dgm:prSet/>
      <dgm:spPr/>
      <dgm:t>
        <a:bodyPr/>
        <a:lstStyle/>
        <a:p>
          <a:endParaRPr lang="es-MX"/>
        </a:p>
      </dgm:t>
    </dgm:pt>
    <dgm:pt modelId="{D3B07985-EEBD-4D86-A9C3-531D8A64009B}">
      <dgm:prSet/>
      <dgm:spPr/>
      <dgm:t>
        <a:bodyPr/>
        <a:lstStyle/>
        <a:p>
          <a:pPr rtl="0"/>
          <a:r>
            <a:rPr lang="es-MX" dirty="0" smtClean="0"/>
            <a:t>Para medir cambios en una situación dada y esbozar algunas  tendencias.</a:t>
          </a:r>
          <a:endParaRPr lang="es-MX" dirty="0"/>
        </a:p>
      </dgm:t>
    </dgm:pt>
    <dgm:pt modelId="{501E304E-23D8-4CD0-8E85-9C14F9A4F2DC}" type="parTrans" cxnId="{24F03CAD-3C0D-4937-8C3E-7E2E6A74827E}">
      <dgm:prSet/>
      <dgm:spPr/>
      <dgm:t>
        <a:bodyPr/>
        <a:lstStyle/>
        <a:p>
          <a:endParaRPr lang="es-MX"/>
        </a:p>
      </dgm:t>
    </dgm:pt>
    <dgm:pt modelId="{F3D7B454-6E43-4BDE-9368-F7CE909D49B2}" type="sibTrans" cxnId="{24F03CAD-3C0D-4937-8C3E-7E2E6A74827E}">
      <dgm:prSet/>
      <dgm:spPr/>
      <dgm:t>
        <a:bodyPr/>
        <a:lstStyle/>
        <a:p>
          <a:endParaRPr lang="es-MX"/>
        </a:p>
      </dgm:t>
    </dgm:pt>
    <dgm:pt modelId="{CCFCA39A-C871-4AFF-943E-0C67A8579D5B}">
      <dgm:prSet/>
      <dgm:spPr/>
      <dgm:t>
        <a:bodyPr/>
        <a:lstStyle/>
        <a:p>
          <a:pPr rtl="0"/>
          <a:r>
            <a:rPr lang="es-MX" dirty="0" smtClean="0"/>
            <a:t>Para el seguimiento y evaluación de los efectos (indicadores de 	objetivos o de resultados) que buscan identificar y medir las  consecuencias de alguna acción social.</a:t>
          </a:r>
          <a:endParaRPr lang="es-MX" dirty="0"/>
        </a:p>
      </dgm:t>
    </dgm:pt>
    <dgm:pt modelId="{5FEC1DC1-B75E-4EED-A27F-D29946B7C3D5}" type="parTrans" cxnId="{64570661-33D5-4040-A5DD-7EF93EE36272}">
      <dgm:prSet/>
      <dgm:spPr/>
      <dgm:t>
        <a:bodyPr/>
        <a:lstStyle/>
        <a:p>
          <a:endParaRPr lang="es-MX"/>
        </a:p>
      </dgm:t>
    </dgm:pt>
    <dgm:pt modelId="{9B3AB05C-37F3-4C5D-96A1-B8378F5E30E7}" type="sibTrans" cxnId="{64570661-33D5-4040-A5DD-7EF93EE36272}">
      <dgm:prSet/>
      <dgm:spPr/>
      <dgm:t>
        <a:bodyPr/>
        <a:lstStyle/>
        <a:p>
          <a:endParaRPr lang="es-MX"/>
        </a:p>
      </dgm:t>
    </dgm:pt>
    <dgm:pt modelId="{E0AE9288-3A33-4D43-9B9E-15E60157E84E}" type="pres">
      <dgm:prSet presAssocID="{59052749-36A3-4230-BB6E-DDF9DBEAE71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D9458EC-D7A4-4002-BB12-BEA9A12926AC}" type="pres">
      <dgm:prSet presAssocID="{AF28D2EF-BE27-475A-8AA9-DA892434F138}" presName="root" presStyleCnt="0"/>
      <dgm:spPr/>
    </dgm:pt>
    <dgm:pt modelId="{D374775C-5DD7-47EF-9A93-F8C4D47C63CA}" type="pres">
      <dgm:prSet presAssocID="{AF28D2EF-BE27-475A-8AA9-DA892434F138}" presName="rootComposite" presStyleCnt="0"/>
      <dgm:spPr/>
    </dgm:pt>
    <dgm:pt modelId="{606AD988-A5E6-4135-ABFA-CCC0BC5996E2}" type="pres">
      <dgm:prSet presAssocID="{AF28D2EF-BE27-475A-8AA9-DA892434F138}" presName="rootText" presStyleLbl="node1" presStyleIdx="0" presStyleCnt="2"/>
      <dgm:spPr/>
      <dgm:t>
        <a:bodyPr/>
        <a:lstStyle/>
        <a:p>
          <a:endParaRPr lang="es-MX"/>
        </a:p>
      </dgm:t>
    </dgm:pt>
    <dgm:pt modelId="{38BD300C-BAE2-41AA-AEB0-6F32A1999F37}" type="pres">
      <dgm:prSet presAssocID="{AF28D2EF-BE27-475A-8AA9-DA892434F138}" presName="rootConnector" presStyleLbl="node1" presStyleIdx="0" presStyleCnt="2"/>
      <dgm:spPr/>
      <dgm:t>
        <a:bodyPr/>
        <a:lstStyle/>
        <a:p>
          <a:endParaRPr lang="es-MX"/>
        </a:p>
      </dgm:t>
    </dgm:pt>
    <dgm:pt modelId="{D261A3A6-5508-4C13-B610-53909650D9AC}" type="pres">
      <dgm:prSet presAssocID="{AF28D2EF-BE27-475A-8AA9-DA892434F138}" presName="childShape" presStyleCnt="0"/>
      <dgm:spPr/>
    </dgm:pt>
    <dgm:pt modelId="{549D55DF-4C13-4C64-8796-CA9BAAA4B76C}" type="pres">
      <dgm:prSet presAssocID="{714FEDF6-2251-47D8-A3EA-26D6B8D237BA}" presName="root" presStyleCnt="0"/>
      <dgm:spPr/>
    </dgm:pt>
    <dgm:pt modelId="{718EE09A-C3B7-4F39-BFA3-50AD61B15E43}" type="pres">
      <dgm:prSet presAssocID="{714FEDF6-2251-47D8-A3EA-26D6B8D237BA}" presName="rootComposite" presStyleCnt="0"/>
      <dgm:spPr/>
    </dgm:pt>
    <dgm:pt modelId="{7B7A93D6-24F5-426E-9651-2F87E340F720}" type="pres">
      <dgm:prSet presAssocID="{714FEDF6-2251-47D8-A3EA-26D6B8D237BA}" presName="rootText" presStyleLbl="node1" presStyleIdx="1" presStyleCnt="2"/>
      <dgm:spPr/>
      <dgm:t>
        <a:bodyPr/>
        <a:lstStyle/>
        <a:p>
          <a:endParaRPr lang="es-MX"/>
        </a:p>
      </dgm:t>
    </dgm:pt>
    <dgm:pt modelId="{C93AD2EF-7C7E-4946-B136-6D016EB67905}" type="pres">
      <dgm:prSet presAssocID="{714FEDF6-2251-47D8-A3EA-26D6B8D237BA}" presName="rootConnector" presStyleLbl="node1" presStyleIdx="1" presStyleCnt="2"/>
      <dgm:spPr/>
      <dgm:t>
        <a:bodyPr/>
        <a:lstStyle/>
        <a:p>
          <a:endParaRPr lang="es-MX"/>
        </a:p>
      </dgm:t>
    </dgm:pt>
    <dgm:pt modelId="{1F4E10B3-FF6B-4180-B5F1-0367757BED75}" type="pres">
      <dgm:prSet presAssocID="{714FEDF6-2251-47D8-A3EA-26D6B8D237BA}" presName="childShape" presStyleCnt="0"/>
      <dgm:spPr/>
    </dgm:pt>
    <dgm:pt modelId="{EF3B04C2-2453-4E8A-9A8A-A2EF88646411}" type="pres">
      <dgm:prSet presAssocID="{B68BACA9-056D-4E70-9B68-9CF5FFA3476C}" presName="Name13" presStyleLbl="parChTrans1D2" presStyleIdx="0" presStyleCnt="1"/>
      <dgm:spPr/>
      <dgm:t>
        <a:bodyPr/>
        <a:lstStyle/>
        <a:p>
          <a:endParaRPr lang="es-MX"/>
        </a:p>
      </dgm:t>
    </dgm:pt>
    <dgm:pt modelId="{2521366C-C773-4667-B3E3-BFD6E0440279}" type="pres">
      <dgm:prSet presAssocID="{97AF8DF6-980F-419E-8F11-2EF1D695A016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27D256B-C651-478A-8BFA-7A9BA5CDC20D}" srcId="{97AF8DF6-980F-419E-8F11-2EF1D695A016}" destId="{B0EADF5D-CB04-4A01-9EA0-24C8F7F63200}" srcOrd="0" destOrd="0" parTransId="{3C68102A-2E4E-4BC2-AEB9-1D3EC7D3F810}" sibTransId="{EC2ADFA0-25C9-4A14-B801-57E669649516}"/>
    <dgm:cxn modelId="{FD97A625-534A-42CF-BBB0-EBACEE6EFEEA}" type="presOf" srcId="{D3B07985-EEBD-4D86-A9C3-531D8A64009B}" destId="{2521366C-C773-4667-B3E3-BFD6E0440279}" srcOrd="0" destOrd="2" presId="urn:microsoft.com/office/officeart/2005/8/layout/hierarchy3"/>
    <dgm:cxn modelId="{05D5AD0E-98BE-4484-8586-CBEF80507D69}" type="presOf" srcId="{97AF8DF6-980F-419E-8F11-2EF1D695A016}" destId="{2521366C-C773-4667-B3E3-BFD6E0440279}" srcOrd="0" destOrd="0" presId="urn:microsoft.com/office/officeart/2005/8/layout/hierarchy3"/>
    <dgm:cxn modelId="{F1E826B7-D242-4211-9039-3B210E8E6406}" type="presOf" srcId="{AF28D2EF-BE27-475A-8AA9-DA892434F138}" destId="{606AD988-A5E6-4135-ABFA-CCC0BC5996E2}" srcOrd="0" destOrd="0" presId="urn:microsoft.com/office/officeart/2005/8/layout/hierarchy3"/>
    <dgm:cxn modelId="{DDE9C2CB-74FF-40C0-8762-D0FE86210EA8}" type="presOf" srcId="{714FEDF6-2251-47D8-A3EA-26D6B8D237BA}" destId="{7B7A93D6-24F5-426E-9651-2F87E340F720}" srcOrd="0" destOrd="0" presId="urn:microsoft.com/office/officeart/2005/8/layout/hierarchy3"/>
    <dgm:cxn modelId="{ADF23239-BD1D-48EA-9539-78FDB49D6C45}" type="presOf" srcId="{59052749-36A3-4230-BB6E-DDF9DBEAE71C}" destId="{E0AE9288-3A33-4D43-9B9E-15E60157E84E}" srcOrd="0" destOrd="0" presId="urn:microsoft.com/office/officeart/2005/8/layout/hierarchy3"/>
    <dgm:cxn modelId="{26EE0846-4B44-4AA7-B46A-EDBE28DB6614}" type="presOf" srcId="{B68BACA9-056D-4E70-9B68-9CF5FFA3476C}" destId="{EF3B04C2-2453-4E8A-9A8A-A2EF88646411}" srcOrd="0" destOrd="0" presId="urn:microsoft.com/office/officeart/2005/8/layout/hierarchy3"/>
    <dgm:cxn modelId="{47F3BDA4-4941-4975-9234-7A7062BFB164}" srcId="{59052749-36A3-4230-BB6E-DDF9DBEAE71C}" destId="{714FEDF6-2251-47D8-A3EA-26D6B8D237BA}" srcOrd="1" destOrd="0" parTransId="{EBF00782-C5D2-4D87-811E-DC904C158D8B}" sibTransId="{8D257E61-79A4-406D-848A-B547E2DADFFF}"/>
    <dgm:cxn modelId="{98459FF5-1049-4F6B-B727-8B2DC2DC8F60}" srcId="{59052749-36A3-4230-BB6E-DDF9DBEAE71C}" destId="{AF28D2EF-BE27-475A-8AA9-DA892434F138}" srcOrd="0" destOrd="0" parTransId="{CBF764AB-B8E8-44DD-B763-FC134380632C}" sibTransId="{8EB29473-1F45-4CF8-9286-033FE781D4D2}"/>
    <dgm:cxn modelId="{64570661-33D5-4040-A5DD-7EF93EE36272}" srcId="{97AF8DF6-980F-419E-8F11-2EF1D695A016}" destId="{CCFCA39A-C871-4AFF-943E-0C67A8579D5B}" srcOrd="2" destOrd="0" parTransId="{5FEC1DC1-B75E-4EED-A27F-D29946B7C3D5}" sibTransId="{9B3AB05C-37F3-4C5D-96A1-B8378F5E30E7}"/>
    <dgm:cxn modelId="{EBDA2098-B4FD-48D2-96F7-A77D1DA5053E}" type="presOf" srcId="{714FEDF6-2251-47D8-A3EA-26D6B8D237BA}" destId="{C93AD2EF-7C7E-4946-B136-6D016EB67905}" srcOrd="1" destOrd="0" presId="urn:microsoft.com/office/officeart/2005/8/layout/hierarchy3"/>
    <dgm:cxn modelId="{1B07C3B3-0FDD-4EA0-9031-AB78873B39D0}" type="presOf" srcId="{CCFCA39A-C871-4AFF-943E-0C67A8579D5B}" destId="{2521366C-C773-4667-B3E3-BFD6E0440279}" srcOrd="0" destOrd="3" presId="urn:microsoft.com/office/officeart/2005/8/layout/hierarchy3"/>
    <dgm:cxn modelId="{C2C35EAE-058B-4D79-BD61-75D951B3C409}" type="presOf" srcId="{AF28D2EF-BE27-475A-8AA9-DA892434F138}" destId="{38BD300C-BAE2-41AA-AEB0-6F32A1999F37}" srcOrd="1" destOrd="0" presId="urn:microsoft.com/office/officeart/2005/8/layout/hierarchy3"/>
    <dgm:cxn modelId="{1FA67C23-128B-48AE-A592-3CBF3C2C8382}" type="presOf" srcId="{B0EADF5D-CB04-4A01-9EA0-24C8F7F63200}" destId="{2521366C-C773-4667-B3E3-BFD6E0440279}" srcOrd="0" destOrd="1" presId="urn:microsoft.com/office/officeart/2005/8/layout/hierarchy3"/>
    <dgm:cxn modelId="{7E51009F-601E-40D7-ABB3-8B71CA6A86A8}" srcId="{714FEDF6-2251-47D8-A3EA-26D6B8D237BA}" destId="{97AF8DF6-980F-419E-8F11-2EF1D695A016}" srcOrd="0" destOrd="0" parTransId="{B68BACA9-056D-4E70-9B68-9CF5FFA3476C}" sibTransId="{3087F555-A8FC-4A96-9945-2B96B841718C}"/>
    <dgm:cxn modelId="{24F03CAD-3C0D-4937-8C3E-7E2E6A74827E}" srcId="{97AF8DF6-980F-419E-8F11-2EF1D695A016}" destId="{D3B07985-EEBD-4D86-A9C3-531D8A64009B}" srcOrd="1" destOrd="0" parTransId="{501E304E-23D8-4CD0-8E85-9C14F9A4F2DC}" sibTransId="{F3D7B454-6E43-4BDE-9368-F7CE909D49B2}"/>
    <dgm:cxn modelId="{75465BD1-C4B8-4954-AD33-DB78FE9E25A3}" type="presParOf" srcId="{E0AE9288-3A33-4D43-9B9E-15E60157E84E}" destId="{9D9458EC-D7A4-4002-BB12-BEA9A12926AC}" srcOrd="0" destOrd="0" presId="urn:microsoft.com/office/officeart/2005/8/layout/hierarchy3"/>
    <dgm:cxn modelId="{F9670BDA-0286-4FEC-AA93-877994EB666F}" type="presParOf" srcId="{9D9458EC-D7A4-4002-BB12-BEA9A12926AC}" destId="{D374775C-5DD7-47EF-9A93-F8C4D47C63CA}" srcOrd="0" destOrd="0" presId="urn:microsoft.com/office/officeart/2005/8/layout/hierarchy3"/>
    <dgm:cxn modelId="{46761253-42A1-4AF5-AA94-78D359BB10AC}" type="presParOf" srcId="{D374775C-5DD7-47EF-9A93-F8C4D47C63CA}" destId="{606AD988-A5E6-4135-ABFA-CCC0BC5996E2}" srcOrd="0" destOrd="0" presId="urn:microsoft.com/office/officeart/2005/8/layout/hierarchy3"/>
    <dgm:cxn modelId="{926658C0-39A8-4C13-A8DB-1F838E5E3AC8}" type="presParOf" srcId="{D374775C-5DD7-47EF-9A93-F8C4D47C63CA}" destId="{38BD300C-BAE2-41AA-AEB0-6F32A1999F37}" srcOrd="1" destOrd="0" presId="urn:microsoft.com/office/officeart/2005/8/layout/hierarchy3"/>
    <dgm:cxn modelId="{9F321CB6-B5F6-4E29-B9E7-9206180B1EB9}" type="presParOf" srcId="{9D9458EC-D7A4-4002-BB12-BEA9A12926AC}" destId="{D261A3A6-5508-4C13-B610-53909650D9AC}" srcOrd="1" destOrd="0" presId="urn:microsoft.com/office/officeart/2005/8/layout/hierarchy3"/>
    <dgm:cxn modelId="{B8935CF0-724F-4B98-A7D9-09A341A0C53B}" type="presParOf" srcId="{E0AE9288-3A33-4D43-9B9E-15E60157E84E}" destId="{549D55DF-4C13-4C64-8796-CA9BAAA4B76C}" srcOrd="1" destOrd="0" presId="urn:microsoft.com/office/officeart/2005/8/layout/hierarchy3"/>
    <dgm:cxn modelId="{F8CC56E6-CFA7-4605-B0A3-CF340C94DAF3}" type="presParOf" srcId="{549D55DF-4C13-4C64-8796-CA9BAAA4B76C}" destId="{718EE09A-C3B7-4F39-BFA3-50AD61B15E43}" srcOrd="0" destOrd="0" presId="urn:microsoft.com/office/officeart/2005/8/layout/hierarchy3"/>
    <dgm:cxn modelId="{93D4A966-1797-4242-8DCF-C83B755067A2}" type="presParOf" srcId="{718EE09A-C3B7-4F39-BFA3-50AD61B15E43}" destId="{7B7A93D6-24F5-426E-9651-2F87E340F720}" srcOrd="0" destOrd="0" presId="urn:microsoft.com/office/officeart/2005/8/layout/hierarchy3"/>
    <dgm:cxn modelId="{FB17373D-DAFC-4788-800E-590A99E304AA}" type="presParOf" srcId="{718EE09A-C3B7-4F39-BFA3-50AD61B15E43}" destId="{C93AD2EF-7C7E-4946-B136-6D016EB67905}" srcOrd="1" destOrd="0" presId="urn:microsoft.com/office/officeart/2005/8/layout/hierarchy3"/>
    <dgm:cxn modelId="{41C00929-6EB4-44F5-B9B6-22786D5E87DA}" type="presParOf" srcId="{549D55DF-4C13-4C64-8796-CA9BAAA4B76C}" destId="{1F4E10B3-FF6B-4180-B5F1-0367757BED75}" srcOrd="1" destOrd="0" presId="urn:microsoft.com/office/officeart/2005/8/layout/hierarchy3"/>
    <dgm:cxn modelId="{94A7764F-DC12-4ACE-BA35-65285C3F201E}" type="presParOf" srcId="{1F4E10B3-FF6B-4180-B5F1-0367757BED75}" destId="{EF3B04C2-2453-4E8A-9A8A-A2EF88646411}" srcOrd="0" destOrd="0" presId="urn:microsoft.com/office/officeart/2005/8/layout/hierarchy3"/>
    <dgm:cxn modelId="{9804CE42-8148-4B17-A36C-F1BA34E8E63F}" type="presParOf" srcId="{1F4E10B3-FF6B-4180-B5F1-0367757BED75}" destId="{2521366C-C773-4667-B3E3-BFD6E0440279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01F6EFAD-83F1-40A2-93B8-F5F9B4EBEE6A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ABAD7B5A-EF21-4648-B333-BCC6679EE639}">
      <dgm:prSet/>
      <dgm:spPr/>
      <dgm:t>
        <a:bodyPr/>
        <a:lstStyle/>
        <a:p>
          <a:pPr rtl="0"/>
          <a:r>
            <a:rPr lang="es-MX" smtClean="0"/>
            <a:t>Los indicadores sociales deberán contener los siguientes puntos básicos:</a:t>
          </a:r>
          <a:endParaRPr lang="es-MX"/>
        </a:p>
      </dgm:t>
    </dgm:pt>
    <dgm:pt modelId="{6377FFC5-4FCE-442C-9559-25A51314CBC1}" type="parTrans" cxnId="{3CCA193A-D1DE-4F4E-A253-D209CB4850E8}">
      <dgm:prSet/>
      <dgm:spPr/>
      <dgm:t>
        <a:bodyPr/>
        <a:lstStyle/>
        <a:p>
          <a:endParaRPr lang="es-MX"/>
        </a:p>
      </dgm:t>
    </dgm:pt>
    <dgm:pt modelId="{C3243C14-5072-4B5B-8F27-6A6ACAE43910}" type="sibTrans" cxnId="{3CCA193A-D1DE-4F4E-A253-D209CB4850E8}">
      <dgm:prSet/>
      <dgm:spPr/>
      <dgm:t>
        <a:bodyPr/>
        <a:lstStyle/>
        <a:p>
          <a:endParaRPr lang="es-MX"/>
        </a:p>
      </dgm:t>
    </dgm:pt>
    <dgm:pt modelId="{87459FBE-B62C-436A-A96D-AE0109A5AD47}">
      <dgm:prSet/>
      <dgm:spPr/>
      <dgm:t>
        <a:bodyPr/>
        <a:lstStyle/>
        <a:p>
          <a:pPr rtl="0"/>
          <a:r>
            <a:rPr lang="es-MX" dirty="0" smtClean="0"/>
            <a:t> Definición del área de intervención social o sector 	social para el que se quiere construir indicadores (por 	ejemplo, educación, 	salud, empleo, etc.)</a:t>
          </a:r>
          <a:endParaRPr lang="es-MX" dirty="0"/>
        </a:p>
      </dgm:t>
    </dgm:pt>
    <dgm:pt modelId="{4968E4B8-ECE6-4A97-A7A1-B99CDEF81752}" type="parTrans" cxnId="{1EAD17EA-E07F-4EF7-92B9-5E16A0A5B5B7}">
      <dgm:prSet/>
      <dgm:spPr/>
      <dgm:t>
        <a:bodyPr/>
        <a:lstStyle/>
        <a:p>
          <a:endParaRPr lang="es-MX"/>
        </a:p>
      </dgm:t>
    </dgm:pt>
    <dgm:pt modelId="{AE781F35-7B8B-4DD9-87E2-F23DA35A3B31}" type="sibTrans" cxnId="{1EAD17EA-E07F-4EF7-92B9-5E16A0A5B5B7}">
      <dgm:prSet/>
      <dgm:spPr/>
      <dgm:t>
        <a:bodyPr/>
        <a:lstStyle/>
        <a:p>
          <a:endParaRPr lang="es-MX"/>
        </a:p>
      </dgm:t>
    </dgm:pt>
    <dgm:pt modelId="{D5363D92-347B-47D1-A7DA-E29F2F040637}">
      <dgm:prSet/>
      <dgm:spPr/>
      <dgm:t>
        <a:bodyPr/>
        <a:lstStyle/>
        <a:p>
          <a:pPr rtl="0"/>
          <a:r>
            <a:rPr lang="es-MX" dirty="0" smtClean="0"/>
            <a:t> Determinación de las dimensiones objetivas (y 	subjetivas cuando se estima pertinente) que revisten 	importancia para las áreas seleccionadas).</a:t>
          </a:r>
          <a:endParaRPr lang="es-MX" dirty="0"/>
        </a:p>
      </dgm:t>
    </dgm:pt>
    <dgm:pt modelId="{188BCA3C-88B1-40F2-8CAD-F221464B70A7}" type="parTrans" cxnId="{1CC31F03-7004-4E0A-A029-D12CF0A381AA}">
      <dgm:prSet/>
      <dgm:spPr/>
      <dgm:t>
        <a:bodyPr/>
        <a:lstStyle/>
        <a:p>
          <a:endParaRPr lang="es-MX"/>
        </a:p>
      </dgm:t>
    </dgm:pt>
    <dgm:pt modelId="{8C6C0B59-FE47-4380-887C-93F7F5F4C711}" type="sibTrans" cxnId="{1CC31F03-7004-4E0A-A029-D12CF0A381AA}">
      <dgm:prSet/>
      <dgm:spPr/>
      <dgm:t>
        <a:bodyPr/>
        <a:lstStyle/>
        <a:p>
          <a:endParaRPr lang="es-MX"/>
        </a:p>
      </dgm:t>
    </dgm:pt>
    <dgm:pt modelId="{F7B41AA3-C862-4068-9496-387A71FB0BFA}">
      <dgm:prSet/>
      <dgm:spPr/>
      <dgm:t>
        <a:bodyPr/>
        <a:lstStyle/>
        <a:p>
          <a:pPr rtl="0"/>
          <a:r>
            <a:rPr lang="es-MX" dirty="0" smtClean="0"/>
            <a:t> Construcción de dimensiones y </a:t>
          </a:r>
          <a:r>
            <a:rPr lang="es-MX" dirty="0" err="1" smtClean="0"/>
            <a:t>subdimensiones</a:t>
          </a:r>
          <a:r>
            <a:rPr lang="es-MX" dirty="0" smtClean="0"/>
            <a:t> de 	los indicadores.</a:t>
          </a:r>
          <a:endParaRPr lang="es-MX" dirty="0"/>
        </a:p>
      </dgm:t>
    </dgm:pt>
    <dgm:pt modelId="{6544F3A0-D07D-4BE1-90BF-45F933699165}" type="parTrans" cxnId="{F8BB3884-CEF5-4606-90F1-957A4E972662}">
      <dgm:prSet/>
      <dgm:spPr/>
      <dgm:t>
        <a:bodyPr/>
        <a:lstStyle/>
        <a:p>
          <a:endParaRPr lang="es-MX"/>
        </a:p>
      </dgm:t>
    </dgm:pt>
    <dgm:pt modelId="{71FCB4BE-34CB-4D64-A460-552E90CED9A5}" type="sibTrans" cxnId="{F8BB3884-CEF5-4606-90F1-957A4E972662}">
      <dgm:prSet/>
      <dgm:spPr/>
      <dgm:t>
        <a:bodyPr/>
        <a:lstStyle/>
        <a:p>
          <a:endParaRPr lang="es-MX"/>
        </a:p>
      </dgm:t>
    </dgm:pt>
    <dgm:pt modelId="{BCAAC6C2-4EA7-4951-95F3-6C5B6B022F7B}">
      <dgm:prSet/>
      <dgm:spPr/>
      <dgm:t>
        <a:bodyPr/>
        <a:lstStyle/>
        <a:p>
          <a:pPr rtl="0"/>
          <a:r>
            <a:rPr lang="es-MX" dirty="0" smtClean="0"/>
            <a:t> </a:t>
          </a:r>
          <a:r>
            <a:rPr lang="es-MX" dirty="0" err="1" smtClean="0"/>
            <a:t>Operacionalización</a:t>
          </a:r>
          <a:r>
            <a:rPr lang="es-MX" dirty="0" smtClean="0"/>
            <a:t> de los indicadores</a:t>
          </a:r>
          <a:endParaRPr lang="es-MX" dirty="0"/>
        </a:p>
      </dgm:t>
    </dgm:pt>
    <dgm:pt modelId="{AD7EFC66-E40F-460B-B278-A7AC8BBA9C13}" type="parTrans" cxnId="{C17E6439-E2C6-41AB-BEA1-24E8FF6557B1}">
      <dgm:prSet/>
      <dgm:spPr/>
      <dgm:t>
        <a:bodyPr/>
        <a:lstStyle/>
        <a:p>
          <a:endParaRPr lang="es-MX"/>
        </a:p>
      </dgm:t>
    </dgm:pt>
    <dgm:pt modelId="{22D99FEB-1356-4E1F-9C27-2FCE4C2C839B}" type="sibTrans" cxnId="{C17E6439-E2C6-41AB-BEA1-24E8FF6557B1}">
      <dgm:prSet/>
      <dgm:spPr/>
      <dgm:t>
        <a:bodyPr/>
        <a:lstStyle/>
        <a:p>
          <a:endParaRPr lang="es-MX"/>
        </a:p>
      </dgm:t>
    </dgm:pt>
    <dgm:pt modelId="{1ECA900C-2535-4DA9-B9C4-BB50BB326EC2}">
      <dgm:prSet/>
      <dgm:spPr/>
      <dgm:t>
        <a:bodyPr/>
        <a:lstStyle/>
        <a:p>
          <a:pPr rtl="0"/>
          <a:r>
            <a:rPr lang="es-MX" dirty="0" smtClean="0"/>
            <a:t> Recolección de datos para los indicadores</a:t>
          </a:r>
          <a:endParaRPr lang="es-MX" dirty="0"/>
        </a:p>
      </dgm:t>
    </dgm:pt>
    <dgm:pt modelId="{BB32E467-D534-495D-BA99-69B37638A75E}" type="parTrans" cxnId="{B0A9A346-E5BE-43B4-979F-980E449885E5}">
      <dgm:prSet/>
      <dgm:spPr/>
      <dgm:t>
        <a:bodyPr/>
        <a:lstStyle/>
        <a:p>
          <a:endParaRPr lang="es-MX"/>
        </a:p>
      </dgm:t>
    </dgm:pt>
    <dgm:pt modelId="{718BC56F-6C17-4C9F-8475-03D3B7E4B936}" type="sibTrans" cxnId="{B0A9A346-E5BE-43B4-979F-980E449885E5}">
      <dgm:prSet/>
      <dgm:spPr/>
      <dgm:t>
        <a:bodyPr/>
        <a:lstStyle/>
        <a:p>
          <a:endParaRPr lang="es-MX"/>
        </a:p>
      </dgm:t>
    </dgm:pt>
    <dgm:pt modelId="{E743C7C3-4E68-48DB-8589-049C12C7BCC0}">
      <dgm:prSet/>
      <dgm:spPr/>
      <dgm:t>
        <a:bodyPr/>
        <a:lstStyle/>
        <a:p>
          <a:pPr rtl="0"/>
          <a:r>
            <a:rPr lang="es-MX" dirty="0" smtClean="0"/>
            <a:t> Análisis e interpretación de los datos.</a:t>
          </a:r>
          <a:endParaRPr lang="es-MX" dirty="0"/>
        </a:p>
      </dgm:t>
    </dgm:pt>
    <dgm:pt modelId="{52DD5775-7CCE-4FEC-8A64-E3DA16EE239E}" type="parTrans" cxnId="{0D7D4504-0D75-4174-ACAF-D88CCEA7F8B7}">
      <dgm:prSet/>
      <dgm:spPr/>
      <dgm:t>
        <a:bodyPr/>
        <a:lstStyle/>
        <a:p>
          <a:endParaRPr lang="es-MX"/>
        </a:p>
      </dgm:t>
    </dgm:pt>
    <dgm:pt modelId="{8D22485A-ECC2-470C-A05B-8C06F3643286}" type="sibTrans" cxnId="{0D7D4504-0D75-4174-ACAF-D88CCEA7F8B7}">
      <dgm:prSet/>
      <dgm:spPr/>
      <dgm:t>
        <a:bodyPr/>
        <a:lstStyle/>
        <a:p>
          <a:endParaRPr lang="es-MX"/>
        </a:p>
      </dgm:t>
    </dgm:pt>
    <dgm:pt modelId="{F79B421D-3ACB-4D39-99B2-706DD076129D}" type="pres">
      <dgm:prSet presAssocID="{01F6EFAD-83F1-40A2-93B8-F5F9B4EBEE6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087D1E6-A41D-48D9-B0CE-FA1072FE190A}" type="pres">
      <dgm:prSet presAssocID="{ABAD7B5A-EF21-4648-B333-BCC6679EE639}" presName="composite" presStyleCnt="0"/>
      <dgm:spPr/>
    </dgm:pt>
    <dgm:pt modelId="{23BBD82B-1626-47F9-BE2E-4878FBF651CA}" type="pres">
      <dgm:prSet presAssocID="{ABAD7B5A-EF21-4648-B333-BCC6679EE63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4D3CD5-EF77-490C-A737-BDA7CB5B18F2}" type="pres">
      <dgm:prSet presAssocID="{ABAD7B5A-EF21-4648-B333-BCC6679EE63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9A256A4-76BE-4907-BDC5-30EA76D6CF3B}" type="presOf" srcId="{BCAAC6C2-4EA7-4951-95F3-6C5B6B022F7B}" destId="{3D4D3CD5-EF77-490C-A737-BDA7CB5B18F2}" srcOrd="0" destOrd="3" presId="urn:microsoft.com/office/officeart/2005/8/layout/chevron2"/>
    <dgm:cxn modelId="{F8BB3884-CEF5-4606-90F1-957A4E972662}" srcId="{ABAD7B5A-EF21-4648-B333-BCC6679EE639}" destId="{F7B41AA3-C862-4068-9496-387A71FB0BFA}" srcOrd="2" destOrd="0" parTransId="{6544F3A0-D07D-4BE1-90BF-45F933699165}" sibTransId="{71FCB4BE-34CB-4D64-A460-552E90CED9A5}"/>
    <dgm:cxn modelId="{1CC31F03-7004-4E0A-A029-D12CF0A381AA}" srcId="{ABAD7B5A-EF21-4648-B333-BCC6679EE639}" destId="{D5363D92-347B-47D1-A7DA-E29F2F040637}" srcOrd="1" destOrd="0" parTransId="{188BCA3C-88B1-40F2-8CAD-F221464B70A7}" sibTransId="{8C6C0B59-FE47-4380-887C-93F7F5F4C711}"/>
    <dgm:cxn modelId="{3CCA193A-D1DE-4F4E-A253-D209CB4850E8}" srcId="{01F6EFAD-83F1-40A2-93B8-F5F9B4EBEE6A}" destId="{ABAD7B5A-EF21-4648-B333-BCC6679EE639}" srcOrd="0" destOrd="0" parTransId="{6377FFC5-4FCE-442C-9559-25A51314CBC1}" sibTransId="{C3243C14-5072-4B5B-8F27-6A6ACAE43910}"/>
    <dgm:cxn modelId="{4A7BDC02-0C5F-4591-9825-6995BD9C8F8E}" type="presOf" srcId="{D5363D92-347B-47D1-A7DA-E29F2F040637}" destId="{3D4D3CD5-EF77-490C-A737-BDA7CB5B18F2}" srcOrd="0" destOrd="1" presId="urn:microsoft.com/office/officeart/2005/8/layout/chevron2"/>
    <dgm:cxn modelId="{B0A9A346-E5BE-43B4-979F-980E449885E5}" srcId="{ABAD7B5A-EF21-4648-B333-BCC6679EE639}" destId="{1ECA900C-2535-4DA9-B9C4-BB50BB326EC2}" srcOrd="4" destOrd="0" parTransId="{BB32E467-D534-495D-BA99-69B37638A75E}" sibTransId="{718BC56F-6C17-4C9F-8475-03D3B7E4B936}"/>
    <dgm:cxn modelId="{C17E6439-E2C6-41AB-BEA1-24E8FF6557B1}" srcId="{ABAD7B5A-EF21-4648-B333-BCC6679EE639}" destId="{BCAAC6C2-4EA7-4951-95F3-6C5B6B022F7B}" srcOrd="3" destOrd="0" parTransId="{AD7EFC66-E40F-460B-B278-A7AC8BBA9C13}" sibTransId="{22D99FEB-1356-4E1F-9C27-2FCE4C2C839B}"/>
    <dgm:cxn modelId="{0C1F421C-A1AB-49E5-BDE7-467C819D6D6B}" type="presOf" srcId="{1ECA900C-2535-4DA9-B9C4-BB50BB326EC2}" destId="{3D4D3CD5-EF77-490C-A737-BDA7CB5B18F2}" srcOrd="0" destOrd="4" presId="urn:microsoft.com/office/officeart/2005/8/layout/chevron2"/>
    <dgm:cxn modelId="{4409968F-E325-4A14-B154-2335BE2DD2DA}" type="presOf" srcId="{F7B41AA3-C862-4068-9496-387A71FB0BFA}" destId="{3D4D3CD5-EF77-490C-A737-BDA7CB5B18F2}" srcOrd="0" destOrd="2" presId="urn:microsoft.com/office/officeart/2005/8/layout/chevron2"/>
    <dgm:cxn modelId="{FF74B55B-120A-4ACA-B79D-25D0BF0430B4}" type="presOf" srcId="{ABAD7B5A-EF21-4648-B333-BCC6679EE639}" destId="{23BBD82B-1626-47F9-BE2E-4878FBF651CA}" srcOrd="0" destOrd="0" presId="urn:microsoft.com/office/officeart/2005/8/layout/chevron2"/>
    <dgm:cxn modelId="{18C2ED37-6871-4181-9714-CA5AAD3CB9A9}" type="presOf" srcId="{01F6EFAD-83F1-40A2-93B8-F5F9B4EBEE6A}" destId="{F79B421D-3ACB-4D39-99B2-706DD076129D}" srcOrd="0" destOrd="0" presId="urn:microsoft.com/office/officeart/2005/8/layout/chevron2"/>
    <dgm:cxn modelId="{130545F3-87C6-4435-8F82-D59F2FE95402}" type="presOf" srcId="{87459FBE-B62C-436A-A96D-AE0109A5AD47}" destId="{3D4D3CD5-EF77-490C-A737-BDA7CB5B18F2}" srcOrd="0" destOrd="0" presId="urn:microsoft.com/office/officeart/2005/8/layout/chevron2"/>
    <dgm:cxn modelId="{1EAD17EA-E07F-4EF7-92B9-5E16A0A5B5B7}" srcId="{ABAD7B5A-EF21-4648-B333-BCC6679EE639}" destId="{87459FBE-B62C-436A-A96D-AE0109A5AD47}" srcOrd="0" destOrd="0" parTransId="{4968E4B8-ECE6-4A97-A7A1-B99CDEF81752}" sibTransId="{AE781F35-7B8B-4DD9-87E2-F23DA35A3B31}"/>
    <dgm:cxn modelId="{0F6099EE-8391-4AD0-93BB-4D5CCD7755E8}" type="presOf" srcId="{E743C7C3-4E68-48DB-8589-049C12C7BCC0}" destId="{3D4D3CD5-EF77-490C-A737-BDA7CB5B18F2}" srcOrd="0" destOrd="5" presId="urn:microsoft.com/office/officeart/2005/8/layout/chevron2"/>
    <dgm:cxn modelId="{0D7D4504-0D75-4174-ACAF-D88CCEA7F8B7}" srcId="{ABAD7B5A-EF21-4648-B333-BCC6679EE639}" destId="{E743C7C3-4E68-48DB-8589-049C12C7BCC0}" srcOrd="5" destOrd="0" parTransId="{52DD5775-7CCE-4FEC-8A64-E3DA16EE239E}" sibTransId="{8D22485A-ECC2-470C-A05B-8C06F3643286}"/>
    <dgm:cxn modelId="{4B7E2503-5383-44AC-9F38-FEF058DE430C}" type="presParOf" srcId="{F79B421D-3ACB-4D39-99B2-706DD076129D}" destId="{C087D1E6-A41D-48D9-B0CE-FA1072FE190A}" srcOrd="0" destOrd="0" presId="urn:microsoft.com/office/officeart/2005/8/layout/chevron2"/>
    <dgm:cxn modelId="{D163F8F7-2B0A-4206-8C04-341559DC6DC9}" type="presParOf" srcId="{C087D1E6-A41D-48D9-B0CE-FA1072FE190A}" destId="{23BBD82B-1626-47F9-BE2E-4878FBF651CA}" srcOrd="0" destOrd="0" presId="urn:microsoft.com/office/officeart/2005/8/layout/chevron2"/>
    <dgm:cxn modelId="{D5D14CA3-333E-42DC-9AAA-3996BF407191}" type="presParOf" srcId="{C087D1E6-A41D-48D9-B0CE-FA1072FE190A}" destId="{3D4D3CD5-EF77-490C-A737-BDA7CB5B18F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D16FAB-02E2-491F-B75B-CAF088C662FC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#6" csCatId="colorful"/>
      <dgm:spPr/>
      <dgm:t>
        <a:bodyPr/>
        <a:lstStyle/>
        <a:p>
          <a:endParaRPr lang="es-MX"/>
        </a:p>
      </dgm:t>
    </dgm:pt>
    <dgm:pt modelId="{0E380BEC-94A6-476D-8192-6CE05E23B950}">
      <dgm:prSet custT="1"/>
      <dgm:spPr/>
      <dgm:t>
        <a:bodyPr/>
        <a:lstStyle/>
        <a:p>
          <a:pPr rtl="0"/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El </a:t>
          </a:r>
          <a:r>
            <a:rPr lang="es-MX" sz="2800" b="1" dirty="0" smtClean="0">
              <a:latin typeface="Arial" panose="020B0604020202020204" pitchFamily="34" charset="0"/>
              <a:cs typeface="Arial" panose="020B0604020202020204" pitchFamily="34" charset="0"/>
            </a:rPr>
            <a:t>Positivismo: 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2A7380-4762-40CF-94CC-C08AF79D96B2}" type="parTrans" cxnId="{953702F7-8C50-4C80-BB4F-49F76D158ED0}">
      <dgm:prSet/>
      <dgm:spPr/>
      <dgm:t>
        <a:bodyPr/>
        <a:lstStyle/>
        <a:p>
          <a:endParaRPr lang="es-MX"/>
        </a:p>
      </dgm:t>
    </dgm:pt>
    <dgm:pt modelId="{49093283-6ACE-49C1-9037-7A5CCC3C5CF3}" type="sibTrans" cxnId="{953702F7-8C50-4C80-BB4F-49F76D158ED0}">
      <dgm:prSet/>
      <dgm:spPr/>
      <dgm:t>
        <a:bodyPr/>
        <a:lstStyle/>
        <a:p>
          <a:endParaRPr lang="es-MX"/>
        </a:p>
      </dgm:t>
    </dgm:pt>
    <dgm:pt modelId="{4174F447-A6F1-46AF-BF33-99886372C13E}">
      <dgm:prSet custT="1"/>
      <dgm:spPr/>
      <dgm:t>
        <a:bodyPr/>
        <a:lstStyle/>
        <a:p>
          <a:pPr rtl="0"/>
          <a:r>
            <a:rPr lang="es-MX" sz="2400" dirty="0" smtClean="0"/>
            <a:t>considera las teorías como instrumentos cuya utilidad hay que demostrar, sin discutir la veracidad de las mismas. </a:t>
          </a:r>
          <a:endParaRPr lang="es-MX" sz="2400" dirty="0"/>
        </a:p>
      </dgm:t>
    </dgm:pt>
    <dgm:pt modelId="{D693EC6E-129A-4A65-B4F3-C626FC9428FE}" type="parTrans" cxnId="{23EC0EEE-969C-4711-9EB9-F1C07810BD2B}">
      <dgm:prSet/>
      <dgm:spPr/>
      <dgm:t>
        <a:bodyPr/>
        <a:lstStyle/>
        <a:p>
          <a:endParaRPr lang="es-MX"/>
        </a:p>
      </dgm:t>
    </dgm:pt>
    <dgm:pt modelId="{76EEF985-B9D0-40FA-BB4F-0CCD594A0A58}" type="sibTrans" cxnId="{23EC0EEE-969C-4711-9EB9-F1C07810BD2B}">
      <dgm:prSet/>
      <dgm:spPr/>
      <dgm:t>
        <a:bodyPr/>
        <a:lstStyle/>
        <a:p>
          <a:endParaRPr lang="es-MX"/>
        </a:p>
      </dgm:t>
    </dgm:pt>
    <dgm:pt modelId="{96C7BA5E-E652-4238-9BA1-1329004DAB6A}">
      <dgm:prSet custT="1"/>
      <dgm:spPr/>
      <dgm:t>
        <a:bodyPr/>
        <a:lstStyle/>
        <a:p>
          <a:pPr rtl="0"/>
          <a:r>
            <a:rPr lang="es-MX" sz="2400" dirty="0" smtClean="0"/>
            <a:t>Sus proposiciones se valoran respecto al éxito de sus predicciones y nada más, lo que importa es el fin y no la validez.</a:t>
          </a:r>
          <a:endParaRPr lang="es-MX" sz="2400" dirty="0"/>
        </a:p>
      </dgm:t>
    </dgm:pt>
    <dgm:pt modelId="{D020F440-12AA-4A88-8AF4-A8232C2694FA}" type="parTrans" cxnId="{39C4F2DD-A226-423D-B6FD-E9A34B3FC183}">
      <dgm:prSet/>
      <dgm:spPr/>
      <dgm:t>
        <a:bodyPr/>
        <a:lstStyle/>
        <a:p>
          <a:endParaRPr lang="es-MX"/>
        </a:p>
      </dgm:t>
    </dgm:pt>
    <dgm:pt modelId="{F351CF02-EA99-4FC8-AFFA-3B750E7B878D}" type="sibTrans" cxnId="{39C4F2DD-A226-423D-B6FD-E9A34B3FC183}">
      <dgm:prSet/>
      <dgm:spPr/>
      <dgm:t>
        <a:bodyPr/>
        <a:lstStyle/>
        <a:p>
          <a:endParaRPr lang="es-MX"/>
        </a:p>
      </dgm:t>
    </dgm:pt>
    <dgm:pt modelId="{5C1F9549-9BCA-435C-AD7B-24A500598015}" type="pres">
      <dgm:prSet presAssocID="{63D16FAB-02E2-491F-B75B-CAF088C662F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6191B3A-8E2F-4A11-B632-306E62316389}" type="pres">
      <dgm:prSet presAssocID="{0E380BEC-94A6-476D-8192-6CE05E23B950}" presName="root1" presStyleCnt="0"/>
      <dgm:spPr/>
    </dgm:pt>
    <dgm:pt modelId="{26DC8B79-8E12-4ADD-9FA0-13F06EF0FAA0}" type="pres">
      <dgm:prSet presAssocID="{0E380BEC-94A6-476D-8192-6CE05E23B95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C435481-49C5-4EAE-AA15-D53A28BF3DC3}" type="pres">
      <dgm:prSet presAssocID="{0E380BEC-94A6-476D-8192-6CE05E23B950}" presName="level2hierChild" presStyleCnt="0"/>
      <dgm:spPr/>
    </dgm:pt>
    <dgm:pt modelId="{D410170D-F8DF-44EA-9E61-8E22DAB0BE1C}" type="pres">
      <dgm:prSet presAssocID="{D693EC6E-129A-4A65-B4F3-C626FC9428FE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02262EB5-3D89-4BA4-A044-CBAD99D58C76}" type="pres">
      <dgm:prSet presAssocID="{D693EC6E-129A-4A65-B4F3-C626FC9428FE}" presName="connTx" presStyleLbl="parChTrans1D2" presStyleIdx="0" presStyleCnt="2"/>
      <dgm:spPr/>
      <dgm:t>
        <a:bodyPr/>
        <a:lstStyle/>
        <a:p>
          <a:endParaRPr lang="es-MX"/>
        </a:p>
      </dgm:t>
    </dgm:pt>
    <dgm:pt modelId="{8701F6FC-E1D7-49A4-811F-57610DA94834}" type="pres">
      <dgm:prSet presAssocID="{4174F447-A6F1-46AF-BF33-99886372C13E}" presName="root2" presStyleCnt="0"/>
      <dgm:spPr/>
    </dgm:pt>
    <dgm:pt modelId="{35C60C29-E3F9-49AD-BB19-443D98CB1E6E}" type="pres">
      <dgm:prSet presAssocID="{4174F447-A6F1-46AF-BF33-99886372C13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A85354F-309C-44FF-BFB0-FB6F85E5DB29}" type="pres">
      <dgm:prSet presAssocID="{4174F447-A6F1-46AF-BF33-99886372C13E}" presName="level3hierChild" presStyleCnt="0"/>
      <dgm:spPr/>
    </dgm:pt>
    <dgm:pt modelId="{32B7C6B2-7E07-48D1-8805-46A2E9425CBD}" type="pres">
      <dgm:prSet presAssocID="{D020F440-12AA-4A88-8AF4-A8232C2694FA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1B1DA3A2-861C-4C7B-9B54-5CA444E69A37}" type="pres">
      <dgm:prSet presAssocID="{D020F440-12AA-4A88-8AF4-A8232C2694FA}" presName="connTx" presStyleLbl="parChTrans1D2" presStyleIdx="1" presStyleCnt="2"/>
      <dgm:spPr/>
      <dgm:t>
        <a:bodyPr/>
        <a:lstStyle/>
        <a:p>
          <a:endParaRPr lang="es-MX"/>
        </a:p>
      </dgm:t>
    </dgm:pt>
    <dgm:pt modelId="{24B95F30-06CB-4361-8155-971FFF0632B2}" type="pres">
      <dgm:prSet presAssocID="{96C7BA5E-E652-4238-9BA1-1329004DAB6A}" presName="root2" presStyleCnt="0"/>
      <dgm:spPr/>
    </dgm:pt>
    <dgm:pt modelId="{7CF1BD98-EF68-4DA5-A635-11A7B5CC4ADF}" type="pres">
      <dgm:prSet presAssocID="{96C7BA5E-E652-4238-9BA1-1329004DAB6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568B9F8-0800-4762-BE74-6DF8CB2A21E6}" type="pres">
      <dgm:prSet presAssocID="{96C7BA5E-E652-4238-9BA1-1329004DAB6A}" presName="level3hierChild" presStyleCnt="0"/>
      <dgm:spPr/>
    </dgm:pt>
  </dgm:ptLst>
  <dgm:cxnLst>
    <dgm:cxn modelId="{F46755F8-5899-4491-AF92-1B5C0F7DC580}" type="presOf" srcId="{0E380BEC-94A6-476D-8192-6CE05E23B950}" destId="{26DC8B79-8E12-4ADD-9FA0-13F06EF0FAA0}" srcOrd="0" destOrd="0" presId="urn:microsoft.com/office/officeart/2005/8/layout/hierarchy2"/>
    <dgm:cxn modelId="{953702F7-8C50-4C80-BB4F-49F76D158ED0}" srcId="{63D16FAB-02E2-491F-B75B-CAF088C662FC}" destId="{0E380BEC-94A6-476D-8192-6CE05E23B950}" srcOrd="0" destOrd="0" parTransId="{A92A7380-4762-40CF-94CC-C08AF79D96B2}" sibTransId="{49093283-6ACE-49C1-9037-7A5CCC3C5CF3}"/>
    <dgm:cxn modelId="{4800EA10-1633-4DB1-A7CF-864A80B1B76A}" type="presOf" srcId="{96C7BA5E-E652-4238-9BA1-1329004DAB6A}" destId="{7CF1BD98-EF68-4DA5-A635-11A7B5CC4ADF}" srcOrd="0" destOrd="0" presId="urn:microsoft.com/office/officeart/2005/8/layout/hierarchy2"/>
    <dgm:cxn modelId="{4197FAA4-6CE9-4778-9317-2289386ED9A6}" type="presOf" srcId="{4174F447-A6F1-46AF-BF33-99886372C13E}" destId="{35C60C29-E3F9-49AD-BB19-443D98CB1E6E}" srcOrd="0" destOrd="0" presId="urn:microsoft.com/office/officeart/2005/8/layout/hierarchy2"/>
    <dgm:cxn modelId="{0A87D28D-0C53-49D2-9EF7-812E0753291E}" type="presOf" srcId="{D020F440-12AA-4A88-8AF4-A8232C2694FA}" destId="{1B1DA3A2-861C-4C7B-9B54-5CA444E69A37}" srcOrd="1" destOrd="0" presId="urn:microsoft.com/office/officeart/2005/8/layout/hierarchy2"/>
    <dgm:cxn modelId="{95B611FD-3CAE-4575-9E3C-43A715C67ED2}" type="presOf" srcId="{D693EC6E-129A-4A65-B4F3-C626FC9428FE}" destId="{D410170D-F8DF-44EA-9E61-8E22DAB0BE1C}" srcOrd="0" destOrd="0" presId="urn:microsoft.com/office/officeart/2005/8/layout/hierarchy2"/>
    <dgm:cxn modelId="{23EC0EEE-969C-4711-9EB9-F1C07810BD2B}" srcId="{0E380BEC-94A6-476D-8192-6CE05E23B950}" destId="{4174F447-A6F1-46AF-BF33-99886372C13E}" srcOrd="0" destOrd="0" parTransId="{D693EC6E-129A-4A65-B4F3-C626FC9428FE}" sibTransId="{76EEF985-B9D0-40FA-BB4F-0CCD594A0A58}"/>
    <dgm:cxn modelId="{5D6E4CAF-569D-4F45-8C83-8CB402F84485}" type="presOf" srcId="{63D16FAB-02E2-491F-B75B-CAF088C662FC}" destId="{5C1F9549-9BCA-435C-AD7B-24A500598015}" srcOrd="0" destOrd="0" presId="urn:microsoft.com/office/officeart/2005/8/layout/hierarchy2"/>
    <dgm:cxn modelId="{39C4F2DD-A226-423D-B6FD-E9A34B3FC183}" srcId="{0E380BEC-94A6-476D-8192-6CE05E23B950}" destId="{96C7BA5E-E652-4238-9BA1-1329004DAB6A}" srcOrd="1" destOrd="0" parTransId="{D020F440-12AA-4A88-8AF4-A8232C2694FA}" sibTransId="{F351CF02-EA99-4FC8-AFFA-3B750E7B878D}"/>
    <dgm:cxn modelId="{85A9EAA0-78FA-495C-818F-071E5E159317}" type="presOf" srcId="{D020F440-12AA-4A88-8AF4-A8232C2694FA}" destId="{32B7C6B2-7E07-48D1-8805-46A2E9425CBD}" srcOrd="0" destOrd="0" presId="urn:microsoft.com/office/officeart/2005/8/layout/hierarchy2"/>
    <dgm:cxn modelId="{FFB0F538-80E4-4BC5-9572-0B91A0D65F0B}" type="presOf" srcId="{D693EC6E-129A-4A65-B4F3-C626FC9428FE}" destId="{02262EB5-3D89-4BA4-A044-CBAD99D58C76}" srcOrd="1" destOrd="0" presId="urn:microsoft.com/office/officeart/2005/8/layout/hierarchy2"/>
    <dgm:cxn modelId="{AA6E13B3-6E63-4B98-83A3-32F6D44781B3}" type="presParOf" srcId="{5C1F9549-9BCA-435C-AD7B-24A500598015}" destId="{C6191B3A-8E2F-4A11-B632-306E62316389}" srcOrd="0" destOrd="0" presId="urn:microsoft.com/office/officeart/2005/8/layout/hierarchy2"/>
    <dgm:cxn modelId="{F2400421-D9B9-4F37-AD72-EC753D0020CE}" type="presParOf" srcId="{C6191B3A-8E2F-4A11-B632-306E62316389}" destId="{26DC8B79-8E12-4ADD-9FA0-13F06EF0FAA0}" srcOrd="0" destOrd="0" presId="urn:microsoft.com/office/officeart/2005/8/layout/hierarchy2"/>
    <dgm:cxn modelId="{D91D54EB-635A-4A3F-9C80-08FDEDF18003}" type="presParOf" srcId="{C6191B3A-8E2F-4A11-B632-306E62316389}" destId="{2C435481-49C5-4EAE-AA15-D53A28BF3DC3}" srcOrd="1" destOrd="0" presId="urn:microsoft.com/office/officeart/2005/8/layout/hierarchy2"/>
    <dgm:cxn modelId="{551F0B0A-56DE-4A42-BFC3-661819417990}" type="presParOf" srcId="{2C435481-49C5-4EAE-AA15-D53A28BF3DC3}" destId="{D410170D-F8DF-44EA-9E61-8E22DAB0BE1C}" srcOrd="0" destOrd="0" presId="urn:microsoft.com/office/officeart/2005/8/layout/hierarchy2"/>
    <dgm:cxn modelId="{428B544E-4282-4EC1-8FE6-8EE0395CEDA6}" type="presParOf" srcId="{D410170D-F8DF-44EA-9E61-8E22DAB0BE1C}" destId="{02262EB5-3D89-4BA4-A044-CBAD99D58C76}" srcOrd="0" destOrd="0" presId="urn:microsoft.com/office/officeart/2005/8/layout/hierarchy2"/>
    <dgm:cxn modelId="{FCEB693B-D477-4E60-904C-96CB34DAE21A}" type="presParOf" srcId="{2C435481-49C5-4EAE-AA15-D53A28BF3DC3}" destId="{8701F6FC-E1D7-49A4-811F-57610DA94834}" srcOrd="1" destOrd="0" presId="urn:microsoft.com/office/officeart/2005/8/layout/hierarchy2"/>
    <dgm:cxn modelId="{8F7FF44E-7E50-4119-8BDD-DF159B1FDC48}" type="presParOf" srcId="{8701F6FC-E1D7-49A4-811F-57610DA94834}" destId="{35C60C29-E3F9-49AD-BB19-443D98CB1E6E}" srcOrd="0" destOrd="0" presId="urn:microsoft.com/office/officeart/2005/8/layout/hierarchy2"/>
    <dgm:cxn modelId="{E834B725-A802-47A6-91B3-272A927B96BE}" type="presParOf" srcId="{8701F6FC-E1D7-49A4-811F-57610DA94834}" destId="{FA85354F-309C-44FF-BFB0-FB6F85E5DB29}" srcOrd="1" destOrd="0" presId="urn:microsoft.com/office/officeart/2005/8/layout/hierarchy2"/>
    <dgm:cxn modelId="{0D1B35AC-3FA7-4A42-8E40-CB407FC5E216}" type="presParOf" srcId="{2C435481-49C5-4EAE-AA15-D53A28BF3DC3}" destId="{32B7C6B2-7E07-48D1-8805-46A2E9425CBD}" srcOrd="2" destOrd="0" presId="urn:microsoft.com/office/officeart/2005/8/layout/hierarchy2"/>
    <dgm:cxn modelId="{98D41EFB-AAB2-4520-A81B-73FBE480C5D8}" type="presParOf" srcId="{32B7C6B2-7E07-48D1-8805-46A2E9425CBD}" destId="{1B1DA3A2-861C-4C7B-9B54-5CA444E69A37}" srcOrd="0" destOrd="0" presId="urn:microsoft.com/office/officeart/2005/8/layout/hierarchy2"/>
    <dgm:cxn modelId="{437DC79A-7971-4169-9021-62ED975DA4A1}" type="presParOf" srcId="{2C435481-49C5-4EAE-AA15-D53A28BF3DC3}" destId="{24B95F30-06CB-4361-8155-971FFF0632B2}" srcOrd="3" destOrd="0" presId="urn:microsoft.com/office/officeart/2005/8/layout/hierarchy2"/>
    <dgm:cxn modelId="{2575D8F0-3F5A-42CF-AB78-3AA27575A7CE}" type="presParOf" srcId="{24B95F30-06CB-4361-8155-971FFF0632B2}" destId="{7CF1BD98-EF68-4DA5-A635-11A7B5CC4ADF}" srcOrd="0" destOrd="0" presId="urn:microsoft.com/office/officeart/2005/8/layout/hierarchy2"/>
    <dgm:cxn modelId="{70BC64BE-2D28-41C0-88AA-98E77BEA0D4F}" type="presParOf" srcId="{24B95F30-06CB-4361-8155-971FFF0632B2}" destId="{2568B9F8-0800-4762-BE74-6DF8CB2A21E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B541FB-1C1C-4248-BD8D-304BB7F2B948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A2644F8-CF68-4341-BBF4-F9B493735CBB}">
      <dgm:prSet custT="1"/>
      <dgm:spPr/>
      <dgm:t>
        <a:bodyPr/>
        <a:lstStyle/>
        <a:p>
          <a:pPr algn="l" rtl="0"/>
          <a:endParaRPr lang="es-MX" sz="1800" dirty="0" smtClean="0"/>
        </a:p>
        <a:p>
          <a:pPr algn="ctr" rtl="0"/>
          <a:r>
            <a:rPr lang="es-MX" sz="3200" b="1" dirty="0" smtClean="0"/>
            <a:t>Características de las escuelas</a:t>
          </a:r>
          <a:br>
            <a:rPr lang="es-MX" sz="3200" b="1" dirty="0" smtClean="0"/>
          </a:br>
          <a:endParaRPr lang="es-MX" sz="3200" b="1" dirty="0"/>
        </a:p>
      </dgm:t>
    </dgm:pt>
    <dgm:pt modelId="{934D7F91-6295-4ABD-9566-B29DFF01CB3D}" type="parTrans" cxnId="{326BC11A-4D14-4D4B-ACD7-43B700FC0B8B}">
      <dgm:prSet/>
      <dgm:spPr/>
      <dgm:t>
        <a:bodyPr/>
        <a:lstStyle/>
        <a:p>
          <a:endParaRPr lang="es-MX"/>
        </a:p>
      </dgm:t>
    </dgm:pt>
    <dgm:pt modelId="{CFA4520F-0C8D-47CC-B8A3-8008275FDBFE}" type="sibTrans" cxnId="{326BC11A-4D14-4D4B-ACD7-43B700FC0B8B}">
      <dgm:prSet/>
      <dgm:spPr/>
      <dgm:t>
        <a:bodyPr/>
        <a:lstStyle/>
        <a:p>
          <a:endParaRPr lang="es-MX"/>
        </a:p>
      </dgm:t>
    </dgm:pt>
    <dgm:pt modelId="{B9E135DE-5899-49DD-B0A0-D105A72BCD4E}" type="pres">
      <dgm:prSet presAssocID="{59B541FB-1C1C-4248-BD8D-304BB7F2B9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4DAA52F-C180-4C33-A868-218D4046FED0}" type="pres">
      <dgm:prSet presAssocID="{4A2644F8-CF68-4341-BBF4-F9B493735CB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CC801D8-AE7A-4293-A893-58198BF3900C}" type="presOf" srcId="{59B541FB-1C1C-4248-BD8D-304BB7F2B948}" destId="{B9E135DE-5899-49DD-B0A0-D105A72BCD4E}" srcOrd="0" destOrd="0" presId="urn:microsoft.com/office/officeart/2005/8/layout/vList2"/>
    <dgm:cxn modelId="{326BC11A-4D14-4D4B-ACD7-43B700FC0B8B}" srcId="{59B541FB-1C1C-4248-BD8D-304BB7F2B948}" destId="{4A2644F8-CF68-4341-BBF4-F9B493735CBB}" srcOrd="0" destOrd="0" parTransId="{934D7F91-6295-4ABD-9566-B29DFF01CB3D}" sibTransId="{CFA4520F-0C8D-47CC-B8A3-8008275FDBFE}"/>
    <dgm:cxn modelId="{7315D26B-55A4-4427-B9BC-C80C3C74C367}" type="presOf" srcId="{4A2644F8-CF68-4341-BBF4-F9B493735CBB}" destId="{34DAA52F-C180-4C33-A868-218D4046FED0}" srcOrd="0" destOrd="0" presId="urn:microsoft.com/office/officeart/2005/8/layout/vList2"/>
    <dgm:cxn modelId="{70C9E1C8-7081-4160-8B11-BF597C40DC56}" type="presParOf" srcId="{B9E135DE-5899-49DD-B0A0-D105A72BCD4E}" destId="{34DAA52F-C180-4C33-A868-218D4046FED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8A28185-3396-49E7-AE3A-C118263F97C7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485D68E3-C098-4063-9343-25D4F4A48130}">
      <dgm:prSet custT="1"/>
      <dgm:spPr/>
      <dgm:t>
        <a:bodyPr/>
        <a:lstStyle/>
        <a:p>
          <a:pPr rtl="0"/>
          <a:r>
            <a:rPr lang="es-MX" sz="2400" b="1" dirty="0" smtClean="0"/>
            <a:t>La</a:t>
          </a:r>
          <a:r>
            <a:rPr lang="es-MX" sz="2400" dirty="0" smtClean="0"/>
            <a:t> </a:t>
          </a:r>
          <a:r>
            <a:rPr lang="es-MX" sz="2400" b="1" dirty="0" smtClean="0"/>
            <a:t>Escuela de Chicago</a:t>
          </a:r>
          <a:r>
            <a:rPr lang="es-MX" sz="2800" dirty="0" smtClean="0"/>
            <a:t> </a:t>
          </a:r>
          <a:endParaRPr lang="es-MX" sz="2800" dirty="0"/>
        </a:p>
      </dgm:t>
    </dgm:pt>
    <dgm:pt modelId="{17D36C7F-CF4B-4855-8109-D31DA11A65AE}" type="parTrans" cxnId="{B30A6539-5553-45A3-90BD-7076E14DC65F}">
      <dgm:prSet/>
      <dgm:spPr/>
      <dgm:t>
        <a:bodyPr/>
        <a:lstStyle/>
        <a:p>
          <a:endParaRPr lang="es-MX"/>
        </a:p>
      </dgm:t>
    </dgm:pt>
    <dgm:pt modelId="{05322A16-BD39-4C09-B3AA-1F8F9507C090}" type="sibTrans" cxnId="{B30A6539-5553-45A3-90BD-7076E14DC65F}">
      <dgm:prSet/>
      <dgm:spPr/>
      <dgm:t>
        <a:bodyPr/>
        <a:lstStyle/>
        <a:p>
          <a:endParaRPr lang="es-MX"/>
        </a:p>
      </dgm:t>
    </dgm:pt>
    <dgm:pt modelId="{14C43DA5-F015-4B2A-8777-C1923224B9B7}">
      <dgm:prSet custT="1"/>
      <dgm:spPr/>
      <dgm:t>
        <a:bodyPr/>
        <a:lstStyle/>
        <a:p>
          <a:pPr rtl="0"/>
          <a:r>
            <a:rPr lang="es-MX" sz="1600" dirty="0" smtClean="0"/>
            <a:t>El urbanismo como modo de vida, sincretiza la ecología urbana</a:t>
          </a:r>
          <a:endParaRPr lang="es-MX" sz="1600" dirty="0"/>
        </a:p>
      </dgm:t>
    </dgm:pt>
    <dgm:pt modelId="{FDDEB503-500F-408B-8F61-20CCC4CEE884}" type="parTrans" cxnId="{7C77585F-E79C-431F-B516-F1C171E13D99}">
      <dgm:prSet/>
      <dgm:spPr/>
      <dgm:t>
        <a:bodyPr/>
        <a:lstStyle/>
        <a:p>
          <a:endParaRPr lang="es-MX"/>
        </a:p>
      </dgm:t>
    </dgm:pt>
    <dgm:pt modelId="{C732873C-3CA9-47AC-ACE4-0C9EE59BCA17}" type="sibTrans" cxnId="{7C77585F-E79C-431F-B516-F1C171E13D99}">
      <dgm:prSet/>
      <dgm:spPr/>
      <dgm:t>
        <a:bodyPr/>
        <a:lstStyle/>
        <a:p>
          <a:endParaRPr lang="es-MX"/>
        </a:p>
      </dgm:t>
    </dgm:pt>
    <dgm:pt modelId="{CC3A439C-BAC9-4F75-A899-75ECAC59FD8B}">
      <dgm:prSet custT="1"/>
      <dgm:spPr/>
      <dgm:t>
        <a:bodyPr/>
        <a:lstStyle/>
        <a:p>
          <a:pPr algn="l" rtl="0"/>
          <a:r>
            <a:rPr lang="es-MX" sz="1600" dirty="0" smtClean="0"/>
            <a:t>las teorías sociológicas </a:t>
          </a:r>
          <a:r>
            <a:rPr lang="es-MX" sz="1600" dirty="0" err="1" smtClean="0"/>
            <a:t>deMax</a:t>
          </a:r>
          <a:r>
            <a:rPr lang="es-MX" sz="1600" dirty="0" smtClean="0"/>
            <a:t> Weber, </a:t>
          </a:r>
          <a:r>
            <a:rPr lang="es-MX" sz="1600" dirty="0" err="1" smtClean="0"/>
            <a:t>Simmel</a:t>
          </a:r>
          <a:r>
            <a:rPr lang="es-MX" sz="1600" dirty="0" smtClean="0"/>
            <a:t> y Durkheim. Parten de la estructura espacial</a:t>
          </a:r>
          <a:endParaRPr lang="es-MX" sz="1600" dirty="0"/>
        </a:p>
      </dgm:t>
    </dgm:pt>
    <dgm:pt modelId="{70699C58-D272-49B4-B204-C4CBD4D6EFC9}" type="parTrans" cxnId="{2FE2EF19-0260-4424-B9E9-7A69BC512266}">
      <dgm:prSet/>
      <dgm:spPr/>
      <dgm:t>
        <a:bodyPr/>
        <a:lstStyle/>
        <a:p>
          <a:endParaRPr lang="es-MX"/>
        </a:p>
      </dgm:t>
    </dgm:pt>
    <dgm:pt modelId="{E50A5D11-4CFC-46FC-8BD0-869319E5BF55}" type="sibTrans" cxnId="{2FE2EF19-0260-4424-B9E9-7A69BC512266}">
      <dgm:prSet/>
      <dgm:spPr/>
      <dgm:t>
        <a:bodyPr/>
        <a:lstStyle/>
        <a:p>
          <a:endParaRPr lang="es-MX"/>
        </a:p>
      </dgm:t>
    </dgm:pt>
    <dgm:pt modelId="{D2C4C43E-EEC5-43B9-8AF8-11A8E7445C06}">
      <dgm:prSet custT="1"/>
      <dgm:spPr/>
      <dgm:t>
        <a:bodyPr/>
        <a:lstStyle/>
        <a:p>
          <a:pPr rtl="0"/>
          <a:r>
            <a:rPr lang="es-MX" sz="1600" dirty="0" smtClean="0"/>
            <a:t>Parte de la base demográfica, de una tecnología y de un orden ecológico. </a:t>
          </a:r>
          <a:endParaRPr lang="es-MX" sz="1600" dirty="0"/>
        </a:p>
      </dgm:t>
    </dgm:pt>
    <dgm:pt modelId="{D1A5A28B-831D-4370-B91C-B76BBD38953A}" type="parTrans" cxnId="{B7AD2BA0-2FDB-4BE0-86DA-A8211027E4A3}">
      <dgm:prSet/>
      <dgm:spPr/>
      <dgm:t>
        <a:bodyPr/>
        <a:lstStyle/>
        <a:p>
          <a:endParaRPr lang="es-MX"/>
        </a:p>
      </dgm:t>
    </dgm:pt>
    <dgm:pt modelId="{2D9D0064-C2C6-4662-BE12-623BD5DE548A}" type="sibTrans" cxnId="{B7AD2BA0-2FDB-4BE0-86DA-A8211027E4A3}">
      <dgm:prSet/>
      <dgm:spPr/>
      <dgm:t>
        <a:bodyPr/>
        <a:lstStyle/>
        <a:p>
          <a:endParaRPr lang="es-MX"/>
        </a:p>
      </dgm:t>
    </dgm:pt>
    <dgm:pt modelId="{C4C0846F-1E45-4380-AFA1-BB34AF0611F2}">
      <dgm:prSet custT="1"/>
      <dgm:spPr/>
      <dgm:t>
        <a:bodyPr/>
        <a:lstStyle/>
        <a:p>
          <a:pPr rtl="0"/>
          <a:r>
            <a:rPr lang="es-MX" sz="1600" dirty="0" smtClean="0"/>
            <a:t>Hay otro análisis que tiende a hacer coincidir ciudad y sociedad (</a:t>
          </a:r>
          <a:r>
            <a:rPr lang="es-MX" sz="1600" dirty="0" err="1" smtClean="0"/>
            <a:t>Castells</a:t>
          </a:r>
          <a:r>
            <a:rPr lang="es-MX" sz="1500" dirty="0" smtClean="0"/>
            <a:t>).</a:t>
          </a:r>
          <a:endParaRPr lang="es-MX" sz="1500" dirty="0"/>
        </a:p>
      </dgm:t>
    </dgm:pt>
    <dgm:pt modelId="{EBDE1A69-CA44-42B2-8F44-C696088F0B30}" type="parTrans" cxnId="{8513F682-28A1-48AD-9A7E-CCE7D97AD275}">
      <dgm:prSet/>
      <dgm:spPr/>
      <dgm:t>
        <a:bodyPr/>
        <a:lstStyle/>
        <a:p>
          <a:endParaRPr lang="es-MX"/>
        </a:p>
      </dgm:t>
    </dgm:pt>
    <dgm:pt modelId="{9A8FDA96-387B-4F66-BA66-4F4B4BB5A9BF}" type="sibTrans" cxnId="{8513F682-28A1-48AD-9A7E-CCE7D97AD275}">
      <dgm:prSet/>
      <dgm:spPr/>
      <dgm:t>
        <a:bodyPr/>
        <a:lstStyle/>
        <a:p>
          <a:endParaRPr lang="es-MX"/>
        </a:p>
      </dgm:t>
    </dgm:pt>
    <dgm:pt modelId="{BD814CAB-F9D6-4D7B-8DA7-5199E74C59A3}" type="pres">
      <dgm:prSet presAssocID="{08A28185-3396-49E7-AE3A-C118263F97C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D354EDF-1CD2-4EA4-B2AA-C58154DD802C}" type="pres">
      <dgm:prSet presAssocID="{485D68E3-C098-4063-9343-25D4F4A48130}" presName="hierRoot1" presStyleCnt="0"/>
      <dgm:spPr/>
    </dgm:pt>
    <dgm:pt modelId="{B1F00A0B-DA57-424F-9E2E-23F46CDFCCE7}" type="pres">
      <dgm:prSet presAssocID="{485D68E3-C098-4063-9343-25D4F4A48130}" presName="composite" presStyleCnt="0"/>
      <dgm:spPr/>
    </dgm:pt>
    <dgm:pt modelId="{EA7C604D-6C84-4BC1-ADF7-01C4F36F7938}" type="pres">
      <dgm:prSet presAssocID="{485D68E3-C098-4063-9343-25D4F4A48130}" presName="background" presStyleLbl="node0" presStyleIdx="0" presStyleCnt="4"/>
      <dgm:spPr/>
    </dgm:pt>
    <dgm:pt modelId="{55E6FC34-32B1-4A63-A81C-7698476B040B}" type="pres">
      <dgm:prSet presAssocID="{485D68E3-C098-4063-9343-25D4F4A48130}" presName="text" presStyleLbl="fgAcc0" presStyleIdx="0" presStyleCnt="4" custScaleY="15337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8C54D72-2F22-4A2A-BD95-6FEAE8130D7E}" type="pres">
      <dgm:prSet presAssocID="{485D68E3-C098-4063-9343-25D4F4A48130}" presName="hierChild2" presStyleCnt="0"/>
      <dgm:spPr/>
    </dgm:pt>
    <dgm:pt modelId="{B22CB368-BFA4-4C62-A662-FA0C4BA1FE0E}" type="pres">
      <dgm:prSet presAssocID="{14C43DA5-F015-4B2A-8777-C1923224B9B7}" presName="hierRoot1" presStyleCnt="0"/>
      <dgm:spPr/>
    </dgm:pt>
    <dgm:pt modelId="{A8DBEC50-6F72-4BF6-BCFA-6BA1C18F36A3}" type="pres">
      <dgm:prSet presAssocID="{14C43DA5-F015-4B2A-8777-C1923224B9B7}" presName="composite" presStyleCnt="0"/>
      <dgm:spPr/>
    </dgm:pt>
    <dgm:pt modelId="{20B8DA24-0EDE-4DA7-9EFA-E1FA95AFA622}" type="pres">
      <dgm:prSet presAssocID="{14C43DA5-F015-4B2A-8777-C1923224B9B7}" presName="background" presStyleLbl="node0" presStyleIdx="1" presStyleCnt="4"/>
      <dgm:spPr/>
    </dgm:pt>
    <dgm:pt modelId="{71D8D23B-9CEE-42E4-BF17-590C03B98ED1}" type="pres">
      <dgm:prSet presAssocID="{14C43DA5-F015-4B2A-8777-C1923224B9B7}" presName="text" presStyleLbl="fgAcc0" presStyleIdx="1" presStyleCnt="4" custScaleY="15337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76EB0FB-ED6D-4D59-82B2-FEB6F532AFD3}" type="pres">
      <dgm:prSet presAssocID="{14C43DA5-F015-4B2A-8777-C1923224B9B7}" presName="hierChild2" presStyleCnt="0"/>
      <dgm:spPr/>
    </dgm:pt>
    <dgm:pt modelId="{71FF2A21-1820-46B5-B9B6-90D1D2A4E613}" type="pres">
      <dgm:prSet presAssocID="{CC3A439C-BAC9-4F75-A899-75ECAC59FD8B}" presName="hierRoot1" presStyleCnt="0"/>
      <dgm:spPr/>
    </dgm:pt>
    <dgm:pt modelId="{CEDE3049-2FC0-4ADA-BDE4-619262319969}" type="pres">
      <dgm:prSet presAssocID="{CC3A439C-BAC9-4F75-A899-75ECAC59FD8B}" presName="composite" presStyleCnt="0"/>
      <dgm:spPr/>
    </dgm:pt>
    <dgm:pt modelId="{EF2BA83A-E485-4AD3-8A1E-404BE7238838}" type="pres">
      <dgm:prSet presAssocID="{CC3A439C-BAC9-4F75-A899-75ECAC59FD8B}" presName="background" presStyleLbl="node0" presStyleIdx="2" presStyleCnt="4"/>
      <dgm:spPr/>
    </dgm:pt>
    <dgm:pt modelId="{343328EA-0A4A-44E1-BB54-20EFB7FFD20E}" type="pres">
      <dgm:prSet presAssocID="{CC3A439C-BAC9-4F75-A899-75ECAC59FD8B}" presName="text" presStyleLbl="fgAcc0" presStyleIdx="2" presStyleCnt="4" custScaleY="15337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7E72A79-BA0B-4820-8085-745D01DFE762}" type="pres">
      <dgm:prSet presAssocID="{CC3A439C-BAC9-4F75-A899-75ECAC59FD8B}" presName="hierChild2" presStyleCnt="0"/>
      <dgm:spPr/>
    </dgm:pt>
    <dgm:pt modelId="{882175EB-C063-433F-AFF2-647A01F7AFEB}" type="pres">
      <dgm:prSet presAssocID="{D2C4C43E-EEC5-43B9-8AF8-11A8E7445C06}" presName="hierRoot1" presStyleCnt="0"/>
      <dgm:spPr/>
    </dgm:pt>
    <dgm:pt modelId="{3959F5B2-8CF2-4E88-8454-E70EAEF4B0A0}" type="pres">
      <dgm:prSet presAssocID="{D2C4C43E-EEC5-43B9-8AF8-11A8E7445C06}" presName="composite" presStyleCnt="0"/>
      <dgm:spPr/>
    </dgm:pt>
    <dgm:pt modelId="{6695FA75-6A1C-44EA-9DA8-9E5D27154DCE}" type="pres">
      <dgm:prSet presAssocID="{D2C4C43E-EEC5-43B9-8AF8-11A8E7445C06}" presName="background" presStyleLbl="node0" presStyleIdx="3" presStyleCnt="4"/>
      <dgm:spPr/>
    </dgm:pt>
    <dgm:pt modelId="{DBC040BD-6ECB-4CB7-86F7-3ACFA26CD1B2}" type="pres">
      <dgm:prSet presAssocID="{D2C4C43E-EEC5-43B9-8AF8-11A8E7445C06}" presName="text" presStyleLbl="fgAcc0" presStyleIdx="3" presStyleCnt="4" custScaleY="15337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FA3E316-2FAF-4B9D-8AA5-4580BC913401}" type="pres">
      <dgm:prSet presAssocID="{D2C4C43E-EEC5-43B9-8AF8-11A8E7445C06}" presName="hierChild2" presStyleCnt="0"/>
      <dgm:spPr/>
    </dgm:pt>
    <dgm:pt modelId="{549C6CE5-7D7F-4AB1-AB94-B827473766E6}" type="pres">
      <dgm:prSet presAssocID="{EBDE1A69-CA44-42B2-8F44-C696088F0B30}" presName="Name10" presStyleLbl="parChTrans1D2" presStyleIdx="0" presStyleCnt="1"/>
      <dgm:spPr/>
      <dgm:t>
        <a:bodyPr/>
        <a:lstStyle/>
        <a:p>
          <a:endParaRPr lang="es-MX"/>
        </a:p>
      </dgm:t>
    </dgm:pt>
    <dgm:pt modelId="{7149EC87-2A8A-4383-B7EB-012FAE10FC38}" type="pres">
      <dgm:prSet presAssocID="{C4C0846F-1E45-4380-AFA1-BB34AF0611F2}" presName="hierRoot2" presStyleCnt="0"/>
      <dgm:spPr/>
    </dgm:pt>
    <dgm:pt modelId="{2183C4C9-CF00-4775-9A53-38CC6B6133C0}" type="pres">
      <dgm:prSet presAssocID="{C4C0846F-1E45-4380-AFA1-BB34AF0611F2}" presName="composite2" presStyleCnt="0"/>
      <dgm:spPr/>
    </dgm:pt>
    <dgm:pt modelId="{767B8415-0857-48F8-A7B5-0FCD1718A00B}" type="pres">
      <dgm:prSet presAssocID="{C4C0846F-1E45-4380-AFA1-BB34AF0611F2}" presName="background2" presStyleLbl="node2" presStyleIdx="0" presStyleCnt="1"/>
      <dgm:spPr/>
    </dgm:pt>
    <dgm:pt modelId="{624C8682-4999-4A79-92B8-0C0026A69C4B}" type="pres">
      <dgm:prSet presAssocID="{C4C0846F-1E45-4380-AFA1-BB34AF0611F2}" presName="text2" presStyleLbl="fgAcc2" presStyleIdx="0" presStyleCnt="1" custScaleY="153378" custLinFactNeighborX="-647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1715073-6E35-47BA-BFC4-C07691D29CB5}" type="pres">
      <dgm:prSet presAssocID="{C4C0846F-1E45-4380-AFA1-BB34AF0611F2}" presName="hierChild3" presStyleCnt="0"/>
      <dgm:spPr/>
    </dgm:pt>
  </dgm:ptLst>
  <dgm:cxnLst>
    <dgm:cxn modelId="{7C77585F-E79C-431F-B516-F1C171E13D99}" srcId="{08A28185-3396-49E7-AE3A-C118263F97C7}" destId="{14C43DA5-F015-4B2A-8777-C1923224B9B7}" srcOrd="1" destOrd="0" parTransId="{FDDEB503-500F-408B-8F61-20CCC4CEE884}" sibTransId="{C732873C-3CA9-47AC-ACE4-0C9EE59BCA17}"/>
    <dgm:cxn modelId="{176E0B4C-27EF-4261-9F56-9B6AAFD11E14}" type="presOf" srcId="{08A28185-3396-49E7-AE3A-C118263F97C7}" destId="{BD814CAB-F9D6-4D7B-8DA7-5199E74C59A3}" srcOrd="0" destOrd="0" presId="urn:microsoft.com/office/officeart/2005/8/layout/hierarchy1"/>
    <dgm:cxn modelId="{B30A6539-5553-45A3-90BD-7076E14DC65F}" srcId="{08A28185-3396-49E7-AE3A-C118263F97C7}" destId="{485D68E3-C098-4063-9343-25D4F4A48130}" srcOrd="0" destOrd="0" parTransId="{17D36C7F-CF4B-4855-8109-D31DA11A65AE}" sibTransId="{05322A16-BD39-4C09-B3AA-1F8F9507C090}"/>
    <dgm:cxn modelId="{D216D100-87E7-4AAE-9C93-AC84063940A0}" type="presOf" srcId="{14C43DA5-F015-4B2A-8777-C1923224B9B7}" destId="{71D8D23B-9CEE-42E4-BF17-590C03B98ED1}" srcOrd="0" destOrd="0" presId="urn:microsoft.com/office/officeart/2005/8/layout/hierarchy1"/>
    <dgm:cxn modelId="{53489684-CC42-4ED1-9E93-AE223DE78661}" type="presOf" srcId="{EBDE1A69-CA44-42B2-8F44-C696088F0B30}" destId="{549C6CE5-7D7F-4AB1-AB94-B827473766E6}" srcOrd="0" destOrd="0" presId="urn:microsoft.com/office/officeart/2005/8/layout/hierarchy1"/>
    <dgm:cxn modelId="{8513F682-28A1-48AD-9A7E-CCE7D97AD275}" srcId="{D2C4C43E-EEC5-43B9-8AF8-11A8E7445C06}" destId="{C4C0846F-1E45-4380-AFA1-BB34AF0611F2}" srcOrd="0" destOrd="0" parTransId="{EBDE1A69-CA44-42B2-8F44-C696088F0B30}" sibTransId="{9A8FDA96-387B-4F66-BA66-4F4B4BB5A9BF}"/>
    <dgm:cxn modelId="{1C29C913-080E-408D-B597-9D5C56162C9B}" type="presOf" srcId="{C4C0846F-1E45-4380-AFA1-BB34AF0611F2}" destId="{624C8682-4999-4A79-92B8-0C0026A69C4B}" srcOrd="0" destOrd="0" presId="urn:microsoft.com/office/officeart/2005/8/layout/hierarchy1"/>
    <dgm:cxn modelId="{8CEDB129-9339-496E-965F-C465E42EFB0C}" type="presOf" srcId="{D2C4C43E-EEC5-43B9-8AF8-11A8E7445C06}" destId="{DBC040BD-6ECB-4CB7-86F7-3ACFA26CD1B2}" srcOrd="0" destOrd="0" presId="urn:microsoft.com/office/officeart/2005/8/layout/hierarchy1"/>
    <dgm:cxn modelId="{2FE2EF19-0260-4424-B9E9-7A69BC512266}" srcId="{08A28185-3396-49E7-AE3A-C118263F97C7}" destId="{CC3A439C-BAC9-4F75-A899-75ECAC59FD8B}" srcOrd="2" destOrd="0" parTransId="{70699C58-D272-49B4-B204-C4CBD4D6EFC9}" sibTransId="{E50A5D11-4CFC-46FC-8BD0-869319E5BF55}"/>
    <dgm:cxn modelId="{B7AD2BA0-2FDB-4BE0-86DA-A8211027E4A3}" srcId="{08A28185-3396-49E7-AE3A-C118263F97C7}" destId="{D2C4C43E-EEC5-43B9-8AF8-11A8E7445C06}" srcOrd="3" destOrd="0" parTransId="{D1A5A28B-831D-4370-B91C-B76BBD38953A}" sibTransId="{2D9D0064-C2C6-4662-BE12-623BD5DE548A}"/>
    <dgm:cxn modelId="{EC6AAACB-B2BF-4F94-8A3C-DE2E2A34BB18}" type="presOf" srcId="{485D68E3-C098-4063-9343-25D4F4A48130}" destId="{55E6FC34-32B1-4A63-A81C-7698476B040B}" srcOrd="0" destOrd="0" presId="urn:microsoft.com/office/officeart/2005/8/layout/hierarchy1"/>
    <dgm:cxn modelId="{7A723364-2705-4435-8B35-0C4DE5F5820B}" type="presOf" srcId="{CC3A439C-BAC9-4F75-A899-75ECAC59FD8B}" destId="{343328EA-0A4A-44E1-BB54-20EFB7FFD20E}" srcOrd="0" destOrd="0" presId="urn:microsoft.com/office/officeart/2005/8/layout/hierarchy1"/>
    <dgm:cxn modelId="{0C42A090-E82E-410B-A0B9-683FCD4E60CC}" type="presParOf" srcId="{BD814CAB-F9D6-4D7B-8DA7-5199E74C59A3}" destId="{4D354EDF-1CD2-4EA4-B2AA-C58154DD802C}" srcOrd="0" destOrd="0" presId="urn:microsoft.com/office/officeart/2005/8/layout/hierarchy1"/>
    <dgm:cxn modelId="{228016E4-7A05-4CC3-851D-AD0F62E0A328}" type="presParOf" srcId="{4D354EDF-1CD2-4EA4-B2AA-C58154DD802C}" destId="{B1F00A0B-DA57-424F-9E2E-23F46CDFCCE7}" srcOrd="0" destOrd="0" presId="urn:microsoft.com/office/officeart/2005/8/layout/hierarchy1"/>
    <dgm:cxn modelId="{8EA89383-6170-402B-8F46-5E0988A4DE71}" type="presParOf" srcId="{B1F00A0B-DA57-424F-9E2E-23F46CDFCCE7}" destId="{EA7C604D-6C84-4BC1-ADF7-01C4F36F7938}" srcOrd="0" destOrd="0" presId="urn:microsoft.com/office/officeart/2005/8/layout/hierarchy1"/>
    <dgm:cxn modelId="{62333449-57BB-4624-AC58-04F602FA2B35}" type="presParOf" srcId="{B1F00A0B-DA57-424F-9E2E-23F46CDFCCE7}" destId="{55E6FC34-32B1-4A63-A81C-7698476B040B}" srcOrd="1" destOrd="0" presId="urn:microsoft.com/office/officeart/2005/8/layout/hierarchy1"/>
    <dgm:cxn modelId="{28D4C5A6-6A4F-4030-BB22-BF194298982A}" type="presParOf" srcId="{4D354EDF-1CD2-4EA4-B2AA-C58154DD802C}" destId="{18C54D72-2F22-4A2A-BD95-6FEAE8130D7E}" srcOrd="1" destOrd="0" presId="urn:microsoft.com/office/officeart/2005/8/layout/hierarchy1"/>
    <dgm:cxn modelId="{6C7DE624-0C23-4B09-96DE-D4468478CE8E}" type="presParOf" srcId="{BD814CAB-F9D6-4D7B-8DA7-5199E74C59A3}" destId="{B22CB368-BFA4-4C62-A662-FA0C4BA1FE0E}" srcOrd="1" destOrd="0" presId="urn:microsoft.com/office/officeart/2005/8/layout/hierarchy1"/>
    <dgm:cxn modelId="{BD27E68F-5E06-4704-BB54-035FABF841F3}" type="presParOf" srcId="{B22CB368-BFA4-4C62-A662-FA0C4BA1FE0E}" destId="{A8DBEC50-6F72-4BF6-BCFA-6BA1C18F36A3}" srcOrd="0" destOrd="0" presId="urn:microsoft.com/office/officeart/2005/8/layout/hierarchy1"/>
    <dgm:cxn modelId="{024CC155-369B-4DFB-B074-F28E6F2C2914}" type="presParOf" srcId="{A8DBEC50-6F72-4BF6-BCFA-6BA1C18F36A3}" destId="{20B8DA24-0EDE-4DA7-9EFA-E1FA95AFA622}" srcOrd="0" destOrd="0" presId="urn:microsoft.com/office/officeart/2005/8/layout/hierarchy1"/>
    <dgm:cxn modelId="{2807EDD5-873E-4865-A833-AA46CFA77B51}" type="presParOf" srcId="{A8DBEC50-6F72-4BF6-BCFA-6BA1C18F36A3}" destId="{71D8D23B-9CEE-42E4-BF17-590C03B98ED1}" srcOrd="1" destOrd="0" presId="urn:microsoft.com/office/officeart/2005/8/layout/hierarchy1"/>
    <dgm:cxn modelId="{FCA040A0-2F8B-47D6-878E-1135D54327C8}" type="presParOf" srcId="{B22CB368-BFA4-4C62-A662-FA0C4BA1FE0E}" destId="{976EB0FB-ED6D-4D59-82B2-FEB6F532AFD3}" srcOrd="1" destOrd="0" presId="urn:microsoft.com/office/officeart/2005/8/layout/hierarchy1"/>
    <dgm:cxn modelId="{77B45633-4EE0-4FB1-892C-2B8AE6E60816}" type="presParOf" srcId="{BD814CAB-F9D6-4D7B-8DA7-5199E74C59A3}" destId="{71FF2A21-1820-46B5-B9B6-90D1D2A4E613}" srcOrd="2" destOrd="0" presId="urn:microsoft.com/office/officeart/2005/8/layout/hierarchy1"/>
    <dgm:cxn modelId="{BFE8FDED-9748-43D5-ADD0-76D0C028D73D}" type="presParOf" srcId="{71FF2A21-1820-46B5-B9B6-90D1D2A4E613}" destId="{CEDE3049-2FC0-4ADA-BDE4-619262319969}" srcOrd="0" destOrd="0" presId="urn:microsoft.com/office/officeart/2005/8/layout/hierarchy1"/>
    <dgm:cxn modelId="{2C551694-C141-4AC5-BF1D-5F2CA021A9A0}" type="presParOf" srcId="{CEDE3049-2FC0-4ADA-BDE4-619262319969}" destId="{EF2BA83A-E485-4AD3-8A1E-404BE7238838}" srcOrd="0" destOrd="0" presId="urn:microsoft.com/office/officeart/2005/8/layout/hierarchy1"/>
    <dgm:cxn modelId="{12FA5326-AABE-455E-A2C0-541E5676694A}" type="presParOf" srcId="{CEDE3049-2FC0-4ADA-BDE4-619262319969}" destId="{343328EA-0A4A-44E1-BB54-20EFB7FFD20E}" srcOrd="1" destOrd="0" presId="urn:microsoft.com/office/officeart/2005/8/layout/hierarchy1"/>
    <dgm:cxn modelId="{C0C01BF7-FCAE-4BCB-8D78-845820CCBF61}" type="presParOf" srcId="{71FF2A21-1820-46B5-B9B6-90D1D2A4E613}" destId="{67E72A79-BA0B-4820-8085-745D01DFE762}" srcOrd="1" destOrd="0" presId="urn:microsoft.com/office/officeart/2005/8/layout/hierarchy1"/>
    <dgm:cxn modelId="{4D189287-7729-47D6-A554-7D520520C145}" type="presParOf" srcId="{BD814CAB-F9D6-4D7B-8DA7-5199E74C59A3}" destId="{882175EB-C063-433F-AFF2-647A01F7AFEB}" srcOrd="3" destOrd="0" presId="urn:microsoft.com/office/officeart/2005/8/layout/hierarchy1"/>
    <dgm:cxn modelId="{AF0BB8B8-D3FB-469C-AB02-077F967330F9}" type="presParOf" srcId="{882175EB-C063-433F-AFF2-647A01F7AFEB}" destId="{3959F5B2-8CF2-4E88-8454-E70EAEF4B0A0}" srcOrd="0" destOrd="0" presId="urn:microsoft.com/office/officeart/2005/8/layout/hierarchy1"/>
    <dgm:cxn modelId="{04197BB2-D3F3-4DE6-9D80-1C7EA56E1DAB}" type="presParOf" srcId="{3959F5B2-8CF2-4E88-8454-E70EAEF4B0A0}" destId="{6695FA75-6A1C-44EA-9DA8-9E5D27154DCE}" srcOrd="0" destOrd="0" presId="urn:microsoft.com/office/officeart/2005/8/layout/hierarchy1"/>
    <dgm:cxn modelId="{FCC25B2E-0061-4964-B3D9-7048120F8D8A}" type="presParOf" srcId="{3959F5B2-8CF2-4E88-8454-E70EAEF4B0A0}" destId="{DBC040BD-6ECB-4CB7-86F7-3ACFA26CD1B2}" srcOrd="1" destOrd="0" presId="urn:microsoft.com/office/officeart/2005/8/layout/hierarchy1"/>
    <dgm:cxn modelId="{3A60DE44-AA05-4525-AA1A-11568AAEC87A}" type="presParOf" srcId="{882175EB-C063-433F-AFF2-647A01F7AFEB}" destId="{9FA3E316-2FAF-4B9D-8AA5-4580BC913401}" srcOrd="1" destOrd="0" presId="urn:microsoft.com/office/officeart/2005/8/layout/hierarchy1"/>
    <dgm:cxn modelId="{803BA213-3906-4C72-98AF-86024D0990A5}" type="presParOf" srcId="{9FA3E316-2FAF-4B9D-8AA5-4580BC913401}" destId="{549C6CE5-7D7F-4AB1-AB94-B827473766E6}" srcOrd="0" destOrd="0" presId="urn:microsoft.com/office/officeart/2005/8/layout/hierarchy1"/>
    <dgm:cxn modelId="{D8EF808F-F953-4ADC-AE40-3303C33AA64C}" type="presParOf" srcId="{9FA3E316-2FAF-4B9D-8AA5-4580BC913401}" destId="{7149EC87-2A8A-4383-B7EB-012FAE10FC38}" srcOrd="1" destOrd="0" presId="urn:microsoft.com/office/officeart/2005/8/layout/hierarchy1"/>
    <dgm:cxn modelId="{C7B94B1B-EB1B-4BAA-B561-0D91E4CC12D3}" type="presParOf" srcId="{7149EC87-2A8A-4383-B7EB-012FAE10FC38}" destId="{2183C4C9-CF00-4775-9A53-38CC6B6133C0}" srcOrd="0" destOrd="0" presId="urn:microsoft.com/office/officeart/2005/8/layout/hierarchy1"/>
    <dgm:cxn modelId="{9234CD48-7FD7-4B85-AD1A-B6B4291C82D2}" type="presParOf" srcId="{2183C4C9-CF00-4775-9A53-38CC6B6133C0}" destId="{767B8415-0857-48F8-A7B5-0FCD1718A00B}" srcOrd="0" destOrd="0" presId="urn:microsoft.com/office/officeart/2005/8/layout/hierarchy1"/>
    <dgm:cxn modelId="{30D6E6E7-F089-406A-BD42-2E44CD066232}" type="presParOf" srcId="{2183C4C9-CF00-4775-9A53-38CC6B6133C0}" destId="{624C8682-4999-4A79-92B8-0C0026A69C4B}" srcOrd="1" destOrd="0" presId="urn:microsoft.com/office/officeart/2005/8/layout/hierarchy1"/>
    <dgm:cxn modelId="{81F0CA2E-D809-4183-8516-B9110D6B4E03}" type="presParOf" srcId="{7149EC87-2A8A-4383-B7EB-012FAE10FC38}" destId="{21715073-6E35-47BA-BFC4-C07691D29CB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9EC6118-388C-4EBF-8ECB-513413E87037}" type="doc">
      <dgm:prSet loTypeId="urn:microsoft.com/office/officeart/2008/layout/AlternatingPictureBlock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59EEBCE-D02C-4FBE-9E42-97421D6F270B}">
      <dgm:prSet/>
      <dgm:spPr/>
      <dgm:t>
        <a:bodyPr/>
        <a:lstStyle/>
        <a:p>
          <a:pPr rtl="0"/>
          <a:r>
            <a:rPr lang="es-MX" smtClean="0"/>
            <a:t>Henri Lefebvre (máximo exponente) afirma que la transformación de la sociedad moderna en sociedad humanista debería darse en forma de "revolución urbana"</a:t>
          </a:r>
          <a:endParaRPr lang="es-MX"/>
        </a:p>
      </dgm:t>
    </dgm:pt>
    <dgm:pt modelId="{85602134-F6CE-441F-83CC-4F34F271B63C}" type="parTrans" cxnId="{4B5BBC59-7623-4BE8-827C-A6B0426A7C5B}">
      <dgm:prSet/>
      <dgm:spPr/>
      <dgm:t>
        <a:bodyPr/>
        <a:lstStyle/>
        <a:p>
          <a:endParaRPr lang="es-MX"/>
        </a:p>
      </dgm:t>
    </dgm:pt>
    <dgm:pt modelId="{1D321F40-E4BF-4FAB-8F19-1DEDF73308A1}" type="sibTrans" cxnId="{4B5BBC59-7623-4BE8-827C-A6B0426A7C5B}">
      <dgm:prSet/>
      <dgm:spPr/>
      <dgm:t>
        <a:bodyPr/>
        <a:lstStyle/>
        <a:p>
          <a:endParaRPr lang="es-MX"/>
        </a:p>
      </dgm:t>
    </dgm:pt>
    <dgm:pt modelId="{368FD380-AD67-4769-8D0B-9B5922218FEF}">
      <dgm:prSet/>
      <dgm:spPr/>
      <dgm:t>
        <a:bodyPr/>
        <a:lstStyle/>
        <a:p>
          <a:pPr rtl="0"/>
          <a:r>
            <a:rPr lang="es-MX" dirty="0" smtClean="0"/>
            <a:t>en forma de revolución del diseño espacial organizado en torno a la vida cotidiana </a:t>
          </a:r>
          <a:r>
            <a:rPr lang="es-MX" dirty="0" err="1" smtClean="0"/>
            <a:t>desalienada</a:t>
          </a:r>
          <a:r>
            <a:rPr lang="es-MX" dirty="0" smtClean="0"/>
            <a:t> acompañando la transformación de las relaciones sociales de producción. </a:t>
          </a:r>
          <a:endParaRPr lang="es-MX" dirty="0"/>
        </a:p>
      </dgm:t>
    </dgm:pt>
    <dgm:pt modelId="{19818293-A4E9-46EC-8CEE-8823CD3D4643}" type="parTrans" cxnId="{698FA029-E1F1-4B27-97E2-A57B3828446E}">
      <dgm:prSet/>
      <dgm:spPr/>
      <dgm:t>
        <a:bodyPr/>
        <a:lstStyle/>
        <a:p>
          <a:endParaRPr lang="es-MX"/>
        </a:p>
      </dgm:t>
    </dgm:pt>
    <dgm:pt modelId="{A984052E-887D-4099-962C-41D5E682E1B1}" type="sibTrans" cxnId="{698FA029-E1F1-4B27-97E2-A57B3828446E}">
      <dgm:prSet/>
      <dgm:spPr/>
      <dgm:t>
        <a:bodyPr/>
        <a:lstStyle/>
        <a:p>
          <a:endParaRPr lang="es-MX"/>
        </a:p>
      </dgm:t>
    </dgm:pt>
    <dgm:pt modelId="{B7537352-6637-496C-ADDE-B87023D94A31}">
      <dgm:prSet/>
      <dgm:spPr/>
      <dgm:t>
        <a:bodyPr/>
        <a:lstStyle/>
        <a:p>
          <a:pPr rtl="0"/>
          <a:r>
            <a:rPr lang="es-MX" dirty="0" smtClean="0"/>
            <a:t>Eleva la "praxis espacial" a una actividad radical y sustenta su pensamiento en una teoría marxista del espacio.</a:t>
          </a:r>
          <a:endParaRPr lang="es-MX" dirty="0"/>
        </a:p>
      </dgm:t>
    </dgm:pt>
    <dgm:pt modelId="{A18670A0-333E-4E69-9CF2-55293501CEB6}" type="parTrans" cxnId="{9D76BB98-5676-4313-B007-4A2D8CEB065C}">
      <dgm:prSet/>
      <dgm:spPr/>
      <dgm:t>
        <a:bodyPr/>
        <a:lstStyle/>
        <a:p>
          <a:endParaRPr lang="es-MX"/>
        </a:p>
      </dgm:t>
    </dgm:pt>
    <dgm:pt modelId="{F5947A0D-5905-4B51-A7A1-E8B38EB94E0F}" type="sibTrans" cxnId="{9D76BB98-5676-4313-B007-4A2D8CEB065C}">
      <dgm:prSet/>
      <dgm:spPr/>
      <dgm:t>
        <a:bodyPr/>
        <a:lstStyle/>
        <a:p>
          <a:endParaRPr lang="es-MX"/>
        </a:p>
      </dgm:t>
    </dgm:pt>
    <dgm:pt modelId="{B380B22E-0AB0-4E54-9729-16D19CB0B83F}" type="pres">
      <dgm:prSet presAssocID="{B9EC6118-388C-4EBF-8ECB-513413E8703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A111AC8-87B7-4888-A8E4-7D9AC016545C}" type="pres">
      <dgm:prSet presAssocID="{759EEBCE-D02C-4FBE-9E42-97421D6F270B}" presName="comp" presStyleCnt="0"/>
      <dgm:spPr/>
    </dgm:pt>
    <dgm:pt modelId="{76AFD540-8263-409C-AD0A-CF2F8B726BDD}" type="pres">
      <dgm:prSet presAssocID="{759EEBCE-D02C-4FBE-9E42-97421D6F270B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56853F-F07F-498F-8EA8-320C2405CAF3}" type="pres">
      <dgm:prSet presAssocID="{759EEBCE-D02C-4FBE-9E42-97421D6F270B}" presName="rect1" presStyleLbl="lnNode1" presStyleIdx="0" presStyleCnt="3" custScaleX="152038" custLinFactNeighborX="-1518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  <dgm:t>
        <a:bodyPr/>
        <a:lstStyle/>
        <a:p>
          <a:endParaRPr lang="es-MX"/>
        </a:p>
      </dgm:t>
    </dgm:pt>
    <dgm:pt modelId="{DF60B422-FAE9-4F31-ADB7-D6D96EBD1DDA}" type="pres">
      <dgm:prSet presAssocID="{1D321F40-E4BF-4FAB-8F19-1DEDF73308A1}" presName="sibTrans" presStyleCnt="0"/>
      <dgm:spPr/>
    </dgm:pt>
    <dgm:pt modelId="{AF80F7CE-5DB8-424A-BFE3-EA8FE4D973B1}" type="pres">
      <dgm:prSet presAssocID="{368FD380-AD67-4769-8D0B-9B5922218FEF}" presName="comp" presStyleCnt="0"/>
      <dgm:spPr/>
    </dgm:pt>
    <dgm:pt modelId="{5C5C7A5C-A8E7-4021-9ABA-48C070105906}" type="pres">
      <dgm:prSet presAssocID="{368FD380-AD67-4769-8D0B-9B5922218FEF}" presName="rect2" presStyleLbl="node1" presStyleIdx="1" presStyleCnt="3" custScaleX="109586" custScaleY="133387" custLinFactNeighborX="-4627" custLinFactNeighborY="53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18DAF1-B332-4789-9617-BCBA6E7CF260}" type="pres">
      <dgm:prSet presAssocID="{368FD380-AD67-4769-8D0B-9B5922218FEF}" presName="rect1" presStyleLbl="lnNode1" presStyleIdx="1" presStyleCnt="3" custScaleX="141333" custScaleY="133275" custLinFactNeighborX="11998" custLinFactNeighborY="668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B762038-8D09-4C0E-BA34-B2B0570D5DE6}" type="pres">
      <dgm:prSet presAssocID="{A984052E-887D-4099-962C-41D5E682E1B1}" presName="sibTrans" presStyleCnt="0"/>
      <dgm:spPr/>
    </dgm:pt>
    <dgm:pt modelId="{E5E54D61-8E7B-434A-99D9-D5F8982BA6F4}" type="pres">
      <dgm:prSet presAssocID="{B7537352-6637-496C-ADDE-B87023D94A31}" presName="comp" presStyleCnt="0"/>
      <dgm:spPr/>
    </dgm:pt>
    <dgm:pt modelId="{A783456E-73F9-4C65-AB1E-5FA2B3376870}" type="pres">
      <dgm:prSet presAssocID="{B7537352-6637-496C-ADDE-B87023D94A31}" presName="rect2" presStyleLbl="node1" presStyleIdx="2" presStyleCnt="3" custScaleX="107141" custLinFactNeighborX="176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67977B-1186-4938-B6B6-4CA84D33E5EC}" type="pres">
      <dgm:prSet presAssocID="{B7537352-6637-496C-ADDE-B87023D94A31}" presName="rect1" presStyleLbl="lnNode1" presStyleIdx="2" presStyleCnt="3" custScaleX="163431" custLinFactNeighborX="540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  <dgm:t>
        <a:bodyPr/>
        <a:lstStyle/>
        <a:p>
          <a:endParaRPr lang="es-MX"/>
        </a:p>
      </dgm:t>
    </dgm:pt>
  </dgm:ptLst>
  <dgm:cxnLst>
    <dgm:cxn modelId="{DD3A3D1C-5B23-459A-85DE-0D9D273C3B15}" type="presOf" srcId="{759EEBCE-D02C-4FBE-9E42-97421D6F270B}" destId="{76AFD540-8263-409C-AD0A-CF2F8B726BDD}" srcOrd="0" destOrd="0" presId="urn:microsoft.com/office/officeart/2008/layout/AlternatingPictureBlocks"/>
    <dgm:cxn modelId="{698FA029-E1F1-4B27-97E2-A57B3828446E}" srcId="{B9EC6118-388C-4EBF-8ECB-513413E87037}" destId="{368FD380-AD67-4769-8D0B-9B5922218FEF}" srcOrd="1" destOrd="0" parTransId="{19818293-A4E9-46EC-8CEE-8823CD3D4643}" sibTransId="{A984052E-887D-4099-962C-41D5E682E1B1}"/>
    <dgm:cxn modelId="{DEB46646-3ED3-4A1A-81C5-5EA07CBEF9D3}" type="presOf" srcId="{B9EC6118-388C-4EBF-8ECB-513413E87037}" destId="{B380B22E-0AB0-4E54-9729-16D19CB0B83F}" srcOrd="0" destOrd="0" presId="urn:microsoft.com/office/officeart/2008/layout/AlternatingPictureBlocks"/>
    <dgm:cxn modelId="{3B5EE101-9B3B-4E31-A984-8BAF0BD19AA5}" type="presOf" srcId="{368FD380-AD67-4769-8D0B-9B5922218FEF}" destId="{5C5C7A5C-A8E7-4021-9ABA-48C070105906}" srcOrd="0" destOrd="0" presId="urn:microsoft.com/office/officeart/2008/layout/AlternatingPictureBlocks"/>
    <dgm:cxn modelId="{9D76BB98-5676-4313-B007-4A2D8CEB065C}" srcId="{B9EC6118-388C-4EBF-8ECB-513413E87037}" destId="{B7537352-6637-496C-ADDE-B87023D94A31}" srcOrd="2" destOrd="0" parTransId="{A18670A0-333E-4E69-9CF2-55293501CEB6}" sibTransId="{F5947A0D-5905-4B51-A7A1-E8B38EB94E0F}"/>
    <dgm:cxn modelId="{3FDF96F0-B21F-40D8-8705-53BE6D38E8F3}" type="presOf" srcId="{B7537352-6637-496C-ADDE-B87023D94A31}" destId="{A783456E-73F9-4C65-AB1E-5FA2B3376870}" srcOrd="0" destOrd="0" presId="urn:microsoft.com/office/officeart/2008/layout/AlternatingPictureBlocks"/>
    <dgm:cxn modelId="{4B5BBC59-7623-4BE8-827C-A6B0426A7C5B}" srcId="{B9EC6118-388C-4EBF-8ECB-513413E87037}" destId="{759EEBCE-D02C-4FBE-9E42-97421D6F270B}" srcOrd="0" destOrd="0" parTransId="{85602134-F6CE-441F-83CC-4F34F271B63C}" sibTransId="{1D321F40-E4BF-4FAB-8F19-1DEDF73308A1}"/>
    <dgm:cxn modelId="{5E71DBB8-56AA-4AC2-B1F4-9023096A25DF}" type="presParOf" srcId="{B380B22E-0AB0-4E54-9729-16D19CB0B83F}" destId="{DA111AC8-87B7-4888-A8E4-7D9AC016545C}" srcOrd="0" destOrd="0" presId="urn:microsoft.com/office/officeart/2008/layout/AlternatingPictureBlocks"/>
    <dgm:cxn modelId="{A4368AAB-663E-464B-BDE5-5F9BF8AE3AF1}" type="presParOf" srcId="{DA111AC8-87B7-4888-A8E4-7D9AC016545C}" destId="{76AFD540-8263-409C-AD0A-CF2F8B726BDD}" srcOrd="0" destOrd="0" presId="urn:microsoft.com/office/officeart/2008/layout/AlternatingPictureBlocks"/>
    <dgm:cxn modelId="{6752A44C-3A68-4CD3-A7AC-487E5F92344C}" type="presParOf" srcId="{DA111AC8-87B7-4888-A8E4-7D9AC016545C}" destId="{8256853F-F07F-498F-8EA8-320C2405CAF3}" srcOrd="1" destOrd="0" presId="urn:microsoft.com/office/officeart/2008/layout/AlternatingPictureBlocks"/>
    <dgm:cxn modelId="{0E3C5A02-098B-45B6-BD9B-8752F71C4486}" type="presParOf" srcId="{B380B22E-0AB0-4E54-9729-16D19CB0B83F}" destId="{DF60B422-FAE9-4F31-ADB7-D6D96EBD1DDA}" srcOrd="1" destOrd="0" presId="urn:microsoft.com/office/officeart/2008/layout/AlternatingPictureBlocks"/>
    <dgm:cxn modelId="{B29DFD2D-BDA7-468D-9470-F9FCC2E24DED}" type="presParOf" srcId="{B380B22E-0AB0-4E54-9729-16D19CB0B83F}" destId="{AF80F7CE-5DB8-424A-BFE3-EA8FE4D973B1}" srcOrd="2" destOrd="0" presId="urn:microsoft.com/office/officeart/2008/layout/AlternatingPictureBlocks"/>
    <dgm:cxn modelId="{467AB0F5-26F9-4D24-8838-E5D8D20B462F}" type="presParOf" srcId="{AF80F7CE-5DB8-424A-BFE3-EA8FE4D973B1}" destId="{5C5C7A5C-A8E7-4021-9ABA-48C070105906}" srcOrd="0" destOrd="0" presId="urn:microsoft.com/office/officeart/2008/layout/AlternatingPictureBlocks"/>
    <dgm:cxn modelId="{D3B0DD1E-74F1-4C6C-BE5D-598D66642403}" type="presParOf" srcId="{AF80F7CE-5DB8-424A-BFE3-EA8FE4D973B1}" destId="{D818DAF1-B332-4789-9617-BCBA6E7CF260}" srcOrd="1" destOrd="0" presId="urn:microsoft.com/office/officeart/2008/layout/AlternatingPictureBlocks"/>
    <dgm:cxn modelId="{0D5AE142-4EA5-4CB3-A566-97751488DD12}" type="presParOf" srcId="{B380B22E-0AB0-4E54-9729-16D19CB0B83F}" destId="{3B762038-8D09-4C0E-BA34-B2B0570D5DE6}" srcOrd="3" destOrd="0" presId="urn:microsoft.com/office/officeart/2008/layout/AlternatingPictureBlocks"/>
    <dgm:cxn modelId="{BD5059F0-0E88-4885-BB59-EB296241458A}" type="presParOf" srcId="{B380B22E-0AB0-4E54-9729-16D19CB0B83F}" destId="{E5E54D61-8E7B-434A-99D9-D5F8982BA6F4}" srcOrd="4" destOrd="0" presId="urn:microsoft.com/office/officeart/2008/layout/AlternatingPictureBlocks"/>
    <dgm:cxn modelId="{448CB0B6-61F8-4DAA-BCD9-FC261689EBA7}" type="presParOf" srcId="{E5E54D61-8E7B-434A-99D9-D5F8982BA6F4}" destId="{A783456E-73F9-4C65-AB1E-5FA2B3376870}" srcOrd="0" destOrd="0" presId="urn:microsoft.com/office/officeart/2008/layout/AlternatingPictureBlocks"/>
    <dgm:cxn modelId="{DEE2A5C7-AC3B-4B08-94B5-86C654D28133}" type="presParOf" srcId="{E5E54D61-8E7B-434A-99D9-D5F8982BA6F4}" destId="{5D67977B-1186-4938-B6B6-4CA84D33E5EC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C300138-72CD-4A36-94D8-C2F35D1828C5}" type="doc">
      <dgm:prSet loTypeId="urn:microsoft.com/office/officeart/2005/8/layout/cycle4#2" loCatId="matrix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1044C9E-8781-4D97-800A-BE1FF1EB00C6}">
      <dgm:prSet/>
      <dgm:spPr/>
      <dgm:t>
        <a:bodyPr/>
        <a:lstStyle/>
        <a:p>
          <a:pPr rtl="0"/>
          <a:r>
            <a:rPr lang="es-MX" b="1" smtClean="0"/>
            <a:t>3. La contabilidad económica nacional.</a:t>
          </a:r>
          <a:endParaRPr lang="es-MX"/>
        </a:p>
      </dgm:t>
    </dgm:pt>
    <dgm:pt modelId="{11549944-DCD6-47B2-A6FA-A1BE0905D8C2}" type="parTrans" cxnId="{10403CBC-15C8-42A8-A17C-9CB8162BA176}">
      <dgm:prSet/>
      <dgm:spPr/>
      <dgm:t>
        <a:bodyPr/>
        <a:lstStyle/>
        <a:p>
          <a:endParaRPr lang="es-MX"/>
        </a:p>
      </dgm:t>
    </dgm:pt>
    <dgm:pt modelId="{F07DC52A-2583-41D7-9091-A93C31CB4261}" type="sibTrans" cxnId="{10403CBC-15C8-42A8-A17C-9CB8162BA176}">
      <dgm:prSet/>
      <dgm:spPr/>
      <dgm:t>
        <a:bodyPr/>
        <a:lstStyle/>
        <a:p>
          <a:endParaRPr lang="es-MX"/>
        </a:p>
      </dgm:t>
    </dgm:pt>
    <dgm:pt modelId="{224A0666-B782-43E0-8D0B-DF3DF6F60B0E}">
      <dgm:prSet/>
      <dgm:spPr/>
      <dgm:t>
        <a:bodyPr/>
        <a:lstStyle/>
        <a:p>
          <a:pPr rtl="0"/>
          <a:r>
            <a:rPr lang="es-MX" b="1" dirty="0" smtClean="0"/>
            <a:t>Se trata de un sistema analítico-descriptivo que mediante un conjunto de técnicas estadísticas y formas de registro contable</a:t>
          </a:r>
          <a:endParaRPr lang="es-MX" b="1" dirty="0"/>
        </a:p>
      </dgm:t>
    </dgm:pt>
    <dgm:pt modelId="{37123AEC-814E-4CB2-9181-81804AB3B50F}" type="parTrans" cxnId="{8E172425-AA4D-4551-8DEC-5953D53EF0C3}">
      <dgm:prSet/>
      <dgm:spPr/>
      <dgm:t>
        <a:bodyPr/>
        <a:lstStyle/>
        <a:p>
          <a:endParaRPr lang="es-MX"/>
        </a:p>
      </dgm:t>
    </dgm:pt>
    <dgm:pt modelId="{7C77C6C9-A572-440D-8EAF-4D416ED48709}" type="sibTrans" cxnId="{8E172425-AA4D-4551-8DEC-5953D53EF0C3}">
      <dgm:prSet/>
      <dgm:spPr/>
      <dgm:t>
        <a:bodyPr/>
        <a:lstStyle/>
        <a:p>
          <a:endParaRPr lang="es-MX"/>
        </a:p>
      </dgm:t>
    </dgm:pt>
    <dgm:pt modelId="{DFF724D4-537D-4A06-90C9-46E2BFCA729A}">
      <dgm:prSet/>
      <dgm:spPr/>
      <dgm:t>
        <a:bodyPr/>
        <a:lstStyle/>
        <a:p>
          <a:pPr rtl="0"/>
          <a:r>
            <a:rPr lang="es-MX" b="1" dirty="0" smtClean="0"/>
            <a:t>Describe cuantitativamente lo que acontece en un sistema económico</a:t>
          </a:r>
          <a:endParaRPr lang="es-MX" b="1" dirty="0"/>
        </a:p>
      </dgm:t>
    </dgm:pt>
    <dgm:pt modelId="{9A6F3045-3EEE-4C7F-8A2C-F2140C9427D3}" type="parTrans" cxnId="{0D148E90-C11F-45E8-A972-6FB4E8317812}">
      <dgm:prSet/>
      <dgm:spPr/>
      <dgm:t>
        <a:bodyPr/>
        <a:lstStyle/>
        <a:p>
          <a:endParaRPr lang="es-MX"/>
        </a:p>
      </dgm:t>
    </dgm:pt>
    <dgm:pt modelId="{63D6F47C-71AD-4A38-B5FE-11EEB6793D0C}" type="sibTrans" cxnId="{0D148E90-C11F-45E8-A972-6FB4E8317812}">
      <dgm:prSet/>
      <dgm:spPr/>
      <dgm:t>
        <a:bodyPr/>
        <a:lstStyle/>
        <a:p>
          <a:endParaRPr lang="es-MX"/>
        </a:p>
      </dgm:t>
    </dgm:pt>
    <dgm:pt modelId="{49AC6EDC-DCE2-45D6-A87B-4D3D9197E830}">
      <dgm:prSet/>
      <dgm:spPr/>
      <dgm:t>
        <a:bodyPr/>
        <a:lstStyle/>
        <a:p>
          <a:r>
            <a:rPr lang="es-MX" b="1" dirty="0" smtClean="0"/>
            <a:t>Expresa el conjunto de transacciones entre los agentes de la actividad económica, dentro de una sociedad determinada y en una época dada</a:t>
          </a:r>
          <a:r>
            <a:rPr lang="es-MX" dirty="0" smtClean="0"/>
            <a:t>.</a:t>
          </a:r>
          <a:endParaRPr lang="es-MX" dirty="0"/>
        </a:p>
      </dgm:t>
    </dgm:pt>
    <dgm:pt modelId="{9588389E-6560-40F6-81E1-A3A798EA2398}" type="parTrans" cxnId="{A1899BA6-6880-4D0A-B2A7-BC2B2A0F3FF6}">
      <dgm:prSet/>
      <dgm:spPr/>
      <dgm:t>
        <a:bodyPr/>
        <a:lstStyle/>
        <a:p>
          <a:endParaRPr lang="es-MX"/>
        </a:p>
      </dgm:t>
    </dgm:pt>
    <dgm:pt modelId="{B751CAD7-4D32-4217-87E5-006D5623D4E5}" type="sibTrans" cxnId="{A1899BA6-6880-4D0A-B2A7-BC2B2A0F3FF6}">
      <dgm:prSet/>
      <dgm:spPr/>
      <dgm:t>
        <a:bodyPr/>
        <a:lstStyle/>
        <a:p>
          <a:endParaRPr lang="es-MX"/>
        </a:p>
      </dgm:t>
    </dgm:pt>
    <dgm:pt modelId="{C5690CCF-9048-44D3-B4EC-522109E596DF}" type="pres">
      <dgm:prSet presAssocID="{1C300138-72CD-4A36-94D8-C2F35D1828C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7AE7263-FE86-436D-A050-46462F00EA38}" type="pres">
      <dgm:prSet presAssocID="{1C300138-72CD-4A36-94D8-C2F35D1828C5}" presName="children" presStyleCnt="0"/>
      <dgm:spPr/>
    </dgm:pt>
    <dgm:pt modelId="{7FD8E333-61AC-429E-B8E9-12A7953EE100}" type="pres">
      <dgm:prSet presAssocID="{1C300138-72CD-4A36-94D8-C2F35D1828C5}" presName="childPlaceholder" presStyleCnt="0"/>
      <dgm:spPr/>
    </dgm:pt>
    <dgm:pt modelId="{913062AB-DAB4-4DA0-87D4-BB98602741F2}" type="pres">
      <dgm:prSet presAssocID="{1C300138-72CD-4A36-94D8-C2F35D1828C5}" presName="circle" presStyleCnt="0"/>
      <dgm:spPr/>
    </dgm:pt>
    <dgm:pt modelId="{32ABF783-D08B-437D-92F0-A14672391EB5}" type="pres">
      <dgm:prSet presAssocID="{1C300138-72CD-4A36-94D8-C2F35D1828C5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0B696C-7CB1-4FCF-A616-1C33025981BB}" type="pres">
      <dgm:prSet presAssocID="{1C300138-72CD-4A36-94D8-C2F35D1828C5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E0FB4E-DB7C-4853-8FB1-4D20BDCFB56D}" type="pres">
      <dgm:prSet presAssocID="{1C300138-72CD-4A36-94D8-C2F35D1828C5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5D4D02-E537-49ED-8958-26275AB8D723}" type="pres">
      <dgm:prSet presAssocID="{1C300138-72CD-4A36-94D8-C2F35D1828C5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39F1D1-10A4-487B-B8FD-6CF552EF93F8}" type="pres">
      <dgm:prSet presAssocID="{1C300138-72CD-4A36-94D8-C2F35D1828C5}" presName="quadrantPlaceholder" presStyleCnt="0"/>
      <dgm:spPr/>
    </dgm:pt>
    <dgm:pt modelId="{38C1ABAB-2C11-4FE1-861F-401E4589A6AA}" type="pres">
      <dgm:prSet presAssocID="{1C300138-72CD-4A36-94D8-C2F35D1828C5}" presName="center1" presStyleLbl="fgShp" presStyleIdx="0" presStyleCnt="2"/>
      <dgm:spPr/>
    </dgm:pt>
    <dgm:pt modelId="{0610DE30-2A49-4F37-BAA8-7ADC0B145E8A}" type="pres">
      <dgm:prSet presAssocID="{1C300138-72CD-4A36-94D8-C2F35D1828C5}" presName="center2" presStyleLbl="fgShp" presStyleIdx="1" presStyleCnt="2"/>
      <dgm:spPr/>
    </dgm:pt>
  </dgm:ptLst>
  <dgm:cxnLst>
    <dgm:cxn modelId="{04DA2207-0AA1-4A5C-AEDC-963961889B9A}" type="presOf" srcId="{224A0666-B782-43E0-8D0B-DF3DF6F60B0E}" destId="{590B696C-7CB1-4FCF-A616-1C33025981BB}" srcOrd="0" destOrd="0" presId="urn:microsoft.com/office/officeart/2005/8/layout/cycle4#2"/>
    <dgm:cxn modelId="{0D148E90-C11F-45E8-A972-6FB4E8317812}" srcId="{1C300138-72CD-4A36-94D8-C2F35D1828C5}" destId="{DFF724D4-537D-4A06-90C9-46E2BFCA729A}" srcOrd="2" destOrd="0" parTransId="{9A6F3045-3EEE-4C7F-8A2C-F2140C9427D3}" sibTransId="{63D6F47C-71AD-4A38-B5FE-11EEB6793D0C}"/>
    <dgm:cxn modelId="{A4323AF7-1A95-4E2F-A025-6EF749F48A08}" type="presOf" srcId="{61044C9E-8781-4D97-800A-BE1FF1EB00C6}" destId="{32ABF783-D08B-437D-92F0-A14672391EB5}" srcOrd="0" destOrd="0" presId="urn:microsoft.com/office/officeart/2005/8/layout/cycle4#2"/>
    <dgm:cxn modelId="{C624EF7D-0455-488B-BEEE-C8612C42F14A}" type="presOf" srcId="{1C300138-72CD-4A36-94D8-C2F35D1828C5}" destId="{C5690CCF-9048-44D3-B4EC-522109E596DF}" srcOrd="0" destOrd="0" presId="urn:microsoft.com/office/officeart/2005/8/layout/cycle4#2"/>
    <dgm:cxn modelId="{0DB718D1-F18A-419B-BDA4-5E21E72FEAD5}" type="presOf" srcId="{49AC6EDC-DCE2-45D6-A87B-4D3D9197E830}" destId="{E05D4D02-E537-49ED-8958-26275AB8D723}" srcOrd="0" destOrd="0" presId="urn:microsoft.com/office/officeart/2005/8/layout/cycle4#2"/>
    <dgm:cxn modelId="{A1899BA6-6880-4D0A-B2A7-BC2B2A0F3FF6}" srcId="{1C300138-72CD-4A36-94D8-C2F35D1828C5}" destId="{49AC6EDC-DCE2-45D6-A87B-4D3D9197E830}" srcOrd="3" destOrd="0" parTransId="{9588389E-6560-40F6-81E1-A3A798EA2398}" sibTransId="{B751CAD7-4D32-4217-87E5-006D5623D4E5}"/>
    <dgm:cxn modelId="{B0D24E8D-7315-434E-BE5B-297CB999E7F1}" type="presOf" srcId="{DFF724D4-537D-4A06-90C9-46E2BFCA729A}" destId="{67E0FB4E-DB7C-4853-8FB1-4D20BDCFB56D}" srcOrd="0" destOrd="0" presId="urn:microsoft.com/office/officeart/2005/8/layout/cycle4#2"/>
    <dgm:cxn modelId="{10403CBC-15C8-42A8-A17C-9CB8162BA176}" srcId="{1C300138-72CD-4A36-94D8-C2F35D1828C5}" destId="{61044C9E-8781-4D97-800A-BE1FF1EB00C6}" srcOrd="0" destOrd="0" parTransId="{11549944-DCD6-47B2-A6FA-A1BE0905D8C2}" sibTransId="{F07DC52A-2583-41D7-9091-A93C31CB4261}"/>
    <dgm:cxn modelId="{8E172425-AA4D-4551-8DEC-5953D53EF0C3}" srcId="{1C300138-72CD-4A36-94D8-C2F35D1828C5}" destId="{224A0666-B782-43E0-8D0B-DF3DF6F60B0E}" srcOrd="1" destOrd="0" parTransId="{37123AEC-814E-4CB2-9181-81804AB3B50F}" sibTransId="{7C77C6C9-A572-440D-8EAF-4D416ED48709}"/>
    <dgm:cxn modelId="{024E3C31-E23D-4C99-9238-78382D5CEED8}" type="presParOf" srcId="{C5690CCF-9048-44D3-B4EC-522109E596DF}" destId="{D7AE7263-FE86-436D-A050-46462F00EA38}" srcOrd="0" destOrd="0" presId="urn:microsoft.com/office/officeart/2005/8/layout/cycle4#2"/>
    <dgm:cxn modelId="{6FD8267D-1D5B-4414-BA63-E2B77075EAF3}" type="presParOf" srcId="{D7AE7263-FE86-436D-A050-46462F00EA38}" destId="{7FD8E333-61AC-429E-B8E9-12A7953EE100}" srcOrd="0" destOrd="0" presId="urn:microsoft.com/office/officeart/2005/8/layout/cycle4#2"/>
    <dgm:cxn modelId="{1BC30D31-9A59-4B0C-A996-A620841B9D4D}" type="presParOf" srcId="{C5690CCF-9048-44D3-B4EC-522109E596DF}" destId="{913062AB-DAB4-4DA0-87D4-BB98602741F2}" srcOrd="1" destOrd="0" presId="urn:microsoft.com/office/officeart/2005/8/layout/cycle4#2"/>
    <dgm:cxn modelId="{4C100547-E8DC-439B-B25D-B145C7A010D3}" type="presParOf" srcId="{913062AB-DAB4-4DA0-87D4-BB98602741F2}" destId="{32ABF783-D08B-437D-92F0-A14672391EB5}" srcOrd="0" destOrd="0" presId="urn:microsoft.com/office/officeart/2005/8/layout/cycle4#2"/>
    <dgm:cxn modelId="{4475FAD7-9928-49EE-8B80-FB92AF5FF2EC}" type="presParOf" srcId="{913062AB-DAB4-4DA0-87D4-BB98602741F2}" destId="{590B696C-7CB1-4FCF-A616-1C33025981BB}" srcOrd="1" destOrd="0" presId="urn:microsoft.com/office/officeart/2005/8/layout/cycle4#2"/>
    <dgm:cxn modelId="{ED880890-D905-4290-8C35-5A28228AA151}" type="presParOf" srcId="{913062AB-DAB4-4DA0-87D4-BB98602741F2}" destId="{67E0FB4E-DB7C-4853-8FB1-4D20BDCFB56D}" srcOrd="2" destOrd="0" presId="urn:microsoft.com/office/officeart/2005/8/layout/cycle4#2"/>
    <dgm:cxn modelId="{8CECCBFA-8D7F-4015-83F6-799EEB9F9C6E}" type="presParOf" srcId="{913062AB-DAB4-4DA0-87D4-BB98602741F2}" destId="{E05D4D02-E537-49ED-8958-26275AB8D723}" srcOrd="3" destOrd="0" presId="urn:microsoft.com/office/officeart/2005/8/layout/cycle4#2"/>
    <dgm:cxn modelId="{1DC07DE5-8283-47D5-B228-B8B8743D7633}" type="presParOf" srcId="{913062AB-DAB4-4DA0-87D4-BB98602741F2}" destId="{9539F1D1-10A4-487B-B8FD-6CF552EF93F8}" srcOrd="4" destOrd="0" presId="urn:microsoft.com/office/officeart/2005/8/layout/cycle4#2"/>
    <dgm:cxn modelId="{8ECA7DD2-F3D4-4CD9-98AF-5F17326CF6B3}" type="presParOf" srcId="{C5690CCF-9048-44D3-B4EC-522109E596DF}" destId="{38C1ABAB-2C11-4FE1-861F-401E4589A6AA}" srcOrd="2" destOrd="0" presId="urn:microsoft.com/office/officeart/2005/8/layout/cycle4#2"/>
    <dgm:cxn modelId="{E785D97F-99D0-41DC-B2FB-C678DCECD17D}" type="presParOf" srcId="{C5690CCF-9048-44D3-B4EC-522109E596DF}" destId="{0610DE30-2A49-4F37-BAA8-7ADC0B145E8A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D490C79-2388-4ECF-BA62-D8A597070080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14275C6-0025-48BB-AA13-D5480CA3EA12}">
      <dgm:prSet/>
      <dgm:spPr/>
      <dgm:t>
        <a:bodyPr/>
        <a:lstStyle/>
        <a:p>
          <a:pPr rtl="0"/>
          <a:endParaRPr lang="es-MX"/>
        </a:p>
      </dgm:t>
    </dgm:pt>
    <dgm:pt modelId="{5D471056-7566-45BB-A1E4-389C8F544668}" type="parTrans" cxnId="{2D8B58CA-702B-474B-AEF3-0E55B2B7909E}">
      <dgm:prSet/>
      <dgm:spPr/>
      <dgm:t>
        <a:bodyPr/>
        <a:lstStyle/>
        <a:p>
          <a:endParaRPr lang="es-MX"/>
        </a:p>
      </dgm:t>
    </dgm:pt>
    <dgm:pt modelId="{9952CD5A-B631-4C8B-ADA4-0A4F8127AEF7}" type="sibTrans" cxnId="{2D8B58CA-702B-474B-AEF3-0E55B2B7909E}">
      <dgm:prSet/>
      <dgm:spPr/>
      <dgm:t>
        <a:bodyPr/>
        <a:lstStyle/>
        <a:p>
          <a:endParaRPr lang="es-MX"/>
        </a:p>
      </dgm:t>
    </dgm:pt>
    <dgm:pt modelId="{06F1FA00-41F7-4D89-BC7A-E219C42F9BEB}">
      <dgm:prSet custT="1"/>
      <dgm:spPr/>
      <dgm:t>
        <a:bodyPr/>
        <a:lstStyle/>
        <a:p>
          <a:pPr rtl="0"/>
          <a:r>
            <a:rPr lang="es-MX" sz="1400" dirty="0" smtClean="0"/>
            <a:t>a) Transacciones económicas</a:t>
          </a:r>
          <a:r>
            <a:rPr lang="es-MX" sz="1200" dirty="0" smtClean="0"/>
            <a:t>, </a:t>
          </a:r>
          <a:endParaRPr lang="es-MX" sz="1200" dirty="0"/>
        </a:p>
      </dgm:t>
    </dgm:pt>
    <dgm:pt modelId="{0BA1C5EF-95B7-4AFF-BC93-B5941ED5609B}" type="parTrans" cxnId="{CA4C6217-11F2-4333-BB41-54AF74B63D07}">
      <dgm:prSet/>
      <dgm:spPr/>
      <dgm:t>
        <a:bodyPr/>
        <a:lstStyle/>
        <a:p>
          <a:endParaRPr lang="es-MX"/>
        </a:p>
      </dgm:t>
    </dgm:pt>
    <dgm:pt modelId="{90B8B8A0-EE62-4226-99B4-0F3BBC24D9C7}" type="sibTrans" cxnId="{CA4C6217-11F2-4333-BB41-54AF74B63D07}">
      <dgm:prSet/>
      <dgm:spPr/>
      <dgm:t>
        <a:bodyPr/>
        <a:lstStyle/>
        <a:p>
          <a:endParaRPr lang="es-MX"/>
        </a:p>
      </dgm:t>
    </dgm:pt>
    <dgm:pt modelId="{ECD000C3-FC40-4173-91FD-C34F491A0484}">
      <dgm:prSet custT="1"/>
      <dgm:spPr/>
      <dgm:t>
        <a:bodyPr/>
        <a:lstStyle/>
        <a:p>
          <a:pPr rtl="0"/>
          <a:r>
            <a:rPr lang="es-MX" sz="1600" dirty="0" smtClean="0"/>
            <a:t>b) Problemas de valuación</a:t>
          </a:r>
          <a:r>
            <a:rPr lang="es-MX" sz="1500" dirty="0" smtClean="0"/>
            <a:t>.</a:t>
          </a:r>
          <a:endParaRPr lang="es-MX" sz="1500" dirty="0"/>
        </a:p>
      </dgm:t>
    </dgm:pt>
    <dgm:pt modelId="{59C0D50B-A36E-4B4E-A398-F7E4E545D53B}" type="parTrans" cxnId="{87496EF4-DA3E-4014-A116-3F9F76E54BE5}">
      <dgm:prSet/>
      <dgm:spPr/>
      <dgm:t>
        <a:bodyPr/>
        <a:lstStyle/>
        <a:p>
          <a:endParaRPr lang="es-MX"/>
        </a:p>
      </dgm:t>
    </dgm:pt>
    <dgm:pt modelId="{7872F1DB-351B-43DD-B8EE-9A1BF7C58D36}" type="sibTrans" cxnId="{87496EF4-DA3E-4014-A116-3F9F76E54BE5}">
      <dgm:prSet/>
      <dgm:spPr/>
      <dgm:t>
        <a:bodyPr/>
        <a:lstStyle/>
        <a:p>
          <a:endParaRPr lang="es-MX"/>
        </a:p>
      </dgm:t>
    </dgm:pt>
    <dgm:pt modelId="{313754AB-6528-4C0E-9292-CA6B2DE87074}">
      <dgm:prSet/>
      <dgm:spPr/>
      <dgm:t>
        <a:bodyPr/>
        <a:lstStyle/>
        <a:p>
          <a:pPr rtl="0"/>
          <a:r>
            <a:rPr lang="es-MX" smtClean="0"/>
            <a:t>c) Periodo de registración.</a:t>
          </a:r>
          <a:endParaRPr lang="es-MX"/>
        </a:p>
      </dgm:t>
    </dgm:pt>
    <dgm:pt modelId="{1D76ED65-7D42-4D5E-9018-157C84C12B53}" type="parTrans" cxnId="{DEEF7A04-A01E-4360-99C6-862F58FED026}">
      <dgm:prSet/>
      <dgm:spPr/>
      <dgm:t>
        <a:bodyPr/>
        <a:lstStyle/>
        <a:p>
          <a:endParaRPr lang="es-MX"/>
        </a:p>
      </dgm:t>
    </dgm:pt>
    <dgm:pt modelId="{F413B772-21C4-4876-8882-FC63814EC37B}" type="sibTrans" cxnId="{DEEF7A04-A01E-4360-99C6-862F58FED026}">
      <dgm:prSet/>
      <dgm:spPr/>
      <dgm:t>
        <a:bodyPr/>
        <a:lstStyle/>
        <a:p>
          <a:endParaRPr lang="es-MX"/>
        </a:p>
      </dgm:t>
    </dgm:pt>
    <dgm:pt modelId="{471CB06F-A30C-482C-A647-336EDCB728BD}">
      <dgm:prSet/>
      <dgm:spPr/>
      <dgm:t>
        <a:bodyPr/>
        <a:lstStyle/>
        <a:p>
          <a:pPr rtl="0"/>
          <a:r>
            <a:rPr lang="es-MX" smtClean="0"/>
            <a:t>d) Identificación de las entidades,</a:t>
          </a:r>
          <a:endParaRPr lang="es-MX"/>
        </a:p>
      </dgm:t>
    </dgm:pt>
    <dgm:pt modelId="{528EDF42-5389-4BC1-9C7E-D25761DBC8B0}" type="parTrans" cxnId="{CEB593BD-51D5-44FA-8471-6D93DDDA1C48}">
      <dgm:prSet/>
      <dgm:spPr/>
      <dgm:t>
        <a:bodyPr/>
        <a:lstStyle/>
        <a:p>
          <a:endParaRPr lang="es-MX"/>
        </a:p>
      </dgm:t>
    </dgm:pt>
    <dgm:pt modelId="{ED9F3B51-F8E7-48A6-868C-DE04E4BF433D}" type="sibTrans" cxnId="{CEB593BD-51D5-44FA-8471-6D93DDDA1C48}">
      <dgm:prSet/>
      <dgm:spPr/>
      <dgm:t>
        <a:bodyPr/>
        <a:lstStyle/>
        <a:p>
          <a:endParaRPr lang="es-MX"/>
        </a:p>
      </dgm:t>
    </dgm:pt>
    <dgm:pt modelId="{3F15CE72-E785-4284-91D6-4B54A55162EB}">
      <dgm:prSet/>
      <dgm:spPr/>
      <dgm:t>
        <a:bodyPr/>
        <a:lstStyle/>
        <a:p>
          <a:pPr rtl="0"/>
          <a:r>
            <a:rPr lang="es-MX" smtClean="0"/>
            <a:t>e) Decisión entre el número y la naturaleza de las cuentas.</a:t>
          </a:r>
          <a:endParaRPr lang="es-MX"/>
        </a:p>
      </dgm:t>
    </dgm:pt>
    <dgm:pt modelId="{29FF775F-B699-452C-B355-0C422559E29F}" type="parTrans" cxnId="{E07338B0-5997-4ECF-BFED-5CC16E3C01F0}">
      <dgm:prSet/>
      <dgm:spPr/>
      <dgm:t>
        <a:bodyPr/>
        <a:lstStyle/>
        <a:p>
          <a:endParaRPr lang="es-MX"/>
        </a:p>
      </dgm:t>
    </dgm:pt>
    <dgm:pt modelId="{5B7B4AE0-E21B-4BFE-8760-659DFCE74889}" type="sibTrans" cxnId="{E07338B0-5997-4ECF-BFED-5CC16E3C01F0}">
      <dgm:prSet/>
      <dgm:spPr/>
      <dgm:t>
        <a:bodyPr/>
        <a:lstStyle/>
        <a:p>
          <a:endParaRPr lang="es-MX"/>
        </a:p>
      </dgm:t>
    </dgm:pt>
    <dgm:pt modelId="{4FA8B294-449D-4778-B28A-A69CAD445BC8}">
      <dgm:prSet custT="1"/>
      <dgm:spPr/>
      <dgm:t>
        <a:bodyPr/>
        <a:lstStyle/>
        <a:p>
          <a:pPr rtl="0"/>
          <a:r>
            <a:rPr lang="es-MX" sz="1400" dirty="0" smtClean="0"/>
            <a:t>f) Grado de consolidación</a:t>
          </a:r>
          <a:endParaRPr lang="es-MX" sz="1400" dirty="0"/>
        </a:p>
      </dgm:t>
    </dgm:pt>
    <dgm:pt modelId="{86484110-94ED-440A-AF4A-A108A29B0777}" type="parTrans" cxnId="{93E12386-B3C2-4CA3-A110-0A864DEA6007}">
      <dgm:prSet/>
      <dgm:spPr/>
      <dgm:t>
        <a:bodyPr/>
        <a:lstStyle/>
        <a:p>
          <a:endParaRPr lang="es-MX"/>
        </a:p>
      </dgm:t>
    </dgm:pt>
    <dgm:pt modelId="{B0824708-822A-491B-9D11-20443BA974F7}" type="sibTrans" cxnId="{93E12386-B3C2-4CA3-A110-0A864DEA6007}">
      <dgm:prSet/>
      <dgm:spPr/>
      <dgm:t>
        <a:bodyPr/>
        <a:lstStyle/>
        <a:p>
          <a:endParaRPr lang="es-MX"/>
        </a:p>
      </dgm:t>
    </dgm:pt>
    <dgm:pt modelId="{1E4AD41C-7624-49B0-87C3-C001D9AAE379}">
      <dgm:prSet custT="1"/>
      <dgm:spPr/>
      <dgm:t>
        <a:bodyPr/>
        <a:lstStyle/>
        <a:p>
          <a:pPr rtl="0"/>
          <a:r>
            <a:rPr lang="es-MX" sz="1400" dirty="0" smtClean="0"/>
            <a:t>g) Consolidación de las contabilidades individuales o</a:t>
          </a:r>
          <a:endParaRPr lang="es-MX" sz="1400" dirty="0"/>
        </a:p>
      </dgm:t>
    </dgm:pt>
    <dgm:pt modelId="{153CA0B2-7016-47C9-946A-7E1B85AD2FB5}" type="parTrans" cxnId="{ACA3437D-156A-47B2-8ED1-069DD783FAF5}">
      <dgm:prSet/>
      <dgm:spPr/>
      <dgm:t>
        <a:bodyPr/>
        <a:lstStyle/>
        <a:p>
          <a:endParaRPr lang="es-MX"/>
        </a:p>
      </dgm:t>
    </dgm:pt>
    <dgm:pt modelId="{F192442C-4FAB-481B-BBE1-4F0CBB3C0883}" type="sibTrans" cxnId="{ACA3437D-156A-47B2-8ED1-069DD783FAF5}">
      <dgm:prSet/>
      <dgm:spPr/>
      <dgm:t>
        <a:bodyPr/>
        <a:lstStyle/>
        <a:p>
          <a:endParaRPr lang="es-MX"/>
        </a:p>
      </dgm:t>
    </dgm:pt>
    <dgm:pt modelId="{6792A238-5305-4372-B1AE-DD225964042E}">
      <dgm:prSet/>
      <dgm:spPr/>
      <dgm:t>
        <a:bodyPr/>
        <a:lstStyle/>
        <a:p>
          <a:endParaRPr lang="es-MX"/>
        </a:p>
      </dgm:t>
    </dgm:pt>
    <dgm:pt modelId="{8DBD69EF-3903-444D-9CD6-DD6665E0242C}" type="parTrans" cxnId="{08B2D75C-40DC-4232-8AA6-319C3D08DF97}">
      <dgm:prSet/>
      <dgm:spPr/>
      <dgm:t>
        <a:bodyPr/>
        <a:lstStyle/>
        <a:p>
          <a:endParaRPr lang="es-MX"/>
        </a:p>
      </dgm:t>
    </dgm:pt>
    <dgm:pt modelId="{C177B69F-C147-458D-8782-BE4A6C9B9013}" type="sibTrans" cxnId="{08B2D75C-40DC-4232-8AA6-319C3D08DF97}">
      <dgm:prSet/>
      <dgm:spPr/>
      <dgm:t>
        <a:bodyPr/>
        <a:lstStyle/>
        <a:p>
          <a:endParaRPr lang="es-MX"/>
        </a:p>
      </dgm:t>
    </dgm:pt>
    <dgm:pt modelId="{BE5BD922-7AC9-4903-869F-F60B50E605C6}" type="pres">
      <dgm:prSet presAssocID="{2D490C79-2388-4ECF-BA62-D8A59707008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BA486892-AB11-4DF6-86DA-A8E3E53BC3B2}" type="pres">
      <dgm:prSet presAssocID="{514275C6-0025-48BB-AA13-D5480CA3EA12}" presName="singleCycle" presStyleCnt="0"/>
      <dgm:spPr/>
    </dgm:pt>
    <dgm:pt modelId="{F9AEDD9B-21AB-4781-AD0B-08BBE0AB95D2}" type="pres">
      <dgm:prSet presAssocID="{514275C6-0025-48BB-AA13-D5480CA3EA12}" presName="singleCenter" presStyleLbl="node1" presStyleIdx="0" presStyleCnt="8" custLinFactNeighborX="3044" custLinFactNeighborY="-473">
        <dgm:presLayoutVars>
          <dgm:chMax val="7"/>
          <dgm:chPref val="7"/>
        </dgm:presLayoutVars>
      </dgm:prSet>
      <dgm:spPr/>
      <dgm:t>
        <a:bodyPr/>
        <a:lstStyle/>
        <a:p>
          <a:endParaRPr lang="es-MX"/>
        </a:p>
      </dgm:t>
    </dgm:pt>
    <dgm:pt modelId="{3AF45083-60E6-4218-AF13-8AE527C2DEFD}" type="pres">
      <dgm:prSet presAssocID="{0BA1C5EF-95B7-4AFF-BC93-B5941ED5609B}" presName="Name56" presStyleLbl="parChTrans1D2" presStyleIdx="0" presStyleCnt="7"/>
      <dgm:spPr/>
      <dgm:t>
        <a:bodyPr/>
        <a:lstStyle/>
        <a:p>
          <a:endParaRPr lang="es-MX"/>
        </a:p>
      </dgm:t>
    </dgm:pt>
    <dgm:pt modelId="{A530C0AE-7A36-4CF7-965D-83E8B00AD9E6}" type="pres">
      <dgm:prSet presAssocID="{06F1FA00-41F7-4D89-BC7A-E219C42F9BEB}" presName="text0" presStyleLbl="node1" presStyleIdx="1" presStyleCnt="8" custScaleX="1192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DD61B4-D063-4BBE-88C4-1752AEC79031}" type="pres">
      <dgm:prSet presAssocID="{59C0D50B-A36E-4B4E-A398-F7E4E545D53B}" presName="Name56" presStyleLbl="parChTrans1D2" presStyleIdx="1" presStyleCnt="7"/>
      <dgm:spPr/>
      <dgm:t>
        <a:bodyPr/>
        <a:lstStyle/>
        <a:p>
          <a:endParaRPr lang="es-MX"/>
        </a:p>
      </dgm:t>
    </dgm:pt>
    <dgm:pt modelId="{750D7C80-5961-4A8A-BA94-269BE1E927A1}" type="pres">
      <dgm:prSet presAssocID="{ECD000C3-FC40-4173-91FD-C34F491A0484}" presName="text0" presStyleLbl="node1" presStyleIdx="2" presStyleCnt="8" custScaleX="1192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698AE3-9D21-40FD-AE71-BC9C81AA4C23}" type="pres">
      <dgm:prSet presAssocID="{1D76ED65-7D42-4D5E-9018-157C84C12B53}" presName="Name56" presStyleLbl="parChTrans1D2" presStyleIdx="2" presStyleCnt="7"/>
      <dgm:spPr/>
      <dgm:t>
        <a:bodyPr/>
        <a:lstStyle/>
        <a:p>
          <a:endParaRPr lang="es-MX"/>
        </a:p>
      </dgm:t>
    </dgm:pt>
    <dgm:pt modelId="{3F6D8DCE-189B-417C-935F-B1261EA0518B}" type="pres">
      <dgm:prSet presAssocID="{313754AB-6528-4C0E-9292-CA6B2DE87074}" presName="text0" presStyleLbl="node1" presStyleIdx="3" presStyleCnt="8" custScaleX="1192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1B6BF2-1FB6-4B4E-B4D3-7B91448AC66C}" type="pres">
      <dgm:prSet presAssocID="{528EDF42-5389-4BC1-9C7E-D25761DBC8B0}" presName="Name56" presStyleLbl="parChTrans1D2" presStyleIdx="3" presStyleCnt="7"/>
      <dgm:spPr/>
      <dgm:t>
        <a:bodyPr/>
        <a:lstStyle/>
        <a:p>
          <a:endParaRPr lang="es-MX"/>
        </a:p>
      </dgm:t>
    </dgm:pt>
    <dgm:pt modelId="{024CA711-8CE0-49E1-B9C5-B8894FBAB5A1}" type="pres">
      <dgm:prSet presAssocID="{471CB06F-A30C-482C-A647-336EDCB728BD}" presName="text0" presStyleLbl="node1" presStyleIdx="4" presStyleCnt="8" custScaleX="1192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E113CE-E94A-41D4-967E-A3846AFD462A}" type="pres">
      <dgm:prSet presAssocID="{29FF775F-B699-452C-B355-0C422559E29F}" presName="Name56" presStyleLbl="parChTrans1D2" presStyleIdx="4" presStyleCnt="7"/>
      <dgm:spPr/>
      <dgm:t>
        <a:bodyPr/>
        <a:lstStyle/>
        <a:p>
          <a:endParaRPr lang="es-MX"/>
        </a:p>
      </dgm:t>
    </dgm:pt>
    <dgm:pt modelId="{671F2DD8-D6C6-46F7-B792-5B57CA47511C}" type="pres">
      <dgm:prSet presAssocID="{3F15CE72-E785-4284-91D6-4B54A55162EB}" presName="text0" presStyleLbl="node1" presStyleIdx="5" presStyleCnt="8" custScaleX="1192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7719B6-027A-418F-9357-B74E259C408A}" type="pres">
      <dgm:prSet presAssocID="{86484110-94ED-440A-AF4A-A108A29B0777}" presName="Name56" presStyleLbl="parChTrans1D2" presStyleIdx="5" presStyleCnt="7"/>
      <dgm:spPr/>
      <dgm:t>
        <a:bodyPr/>
        <a:lstStyle/>
        <a:p>
          <a:endParaRPr lang="es-MX"/>
        </a:p>
      </dgm:t>
    </dgm:pt>
    <dgm:pt modelId="{6DA3785D-1E6E-4272-B17C-5BBB3CBF061C}" type="pres">
      <dgm:prSet presAssocID="{4FA8B294-449D-4778-B28A-A69CAD445BC8}" presName="text0" presStyleLbl="node1" presStyleIdx="6" presStyleCnt="8" custScaleX="1192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4B003B-A24E-4BAF-9A70-94962F39F540}" type="pres">
      <dgm:prSet presAssocID="{153CA0B2-7016-47C9-946A-7E1B85AD2FB5}" presName="Name56" presStyleLbl="parChTrans1D2" presStyleIdx="6" presStyleCnt="7"/>
      <dgm:spPr/>
      <dgm:t>
        <a:bodyPr/>
        <a:lstStyle/>
        <a:p>
          <a:endParaRPr lang="es-MX"/>
        </a:p>
      </dgm:t>
    </dgm:pt>
    <dgm:pt modelId="{405ED9DC-7826-46F8-AB1F-072D24766CBD}" type="pres">
      <dgm:prSet presAssocID="{1E4AD41C-7624-49B0-87C3-C001D9AAE379}" presName="text0" presStyleLbl="node1" presStyleIdx="7" presStyleCnt="8" custScaleX="1192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EB593BD-51D5-44FA-8471-6D93DDDA1C48}" srcId="{514275C6-0025-48BB-AA13-D5480CA3EA12}" destId="{471CB06F-A30C-482C-A647-336EDCB728BD}" srcOrd="3" destOrd="0" parTransId="{528EDF42-5389-4BC1-9C7E-D25761DBC8B0}" sibTransId="{ED9F3B51-F8E7-48A6-868C-DE04E4BF433D}"/>
    <dgm:cxn modelId="{93E12386-B3C2-4CA3-A110-0A864DEA6007}" srcId="{514275C6-0025-48BB-AA13-D5480CA3EA12}" destId="{4FA8B294-449D-4778-B28A-A69CAD445BC8}" srcOrd="5" destOrd="0" parTransId="{86484110-94ED-440A-AF4A-A108A29B0777}" sibTransId="{B0824708-822A-491B-9D11-20443BA974F7}"/>
    <dgm:cxn modelId="{9E30CA12-FB20-49CD-B65D-A0984F4EA415}" type="presOf" srcId="{1E4AD41C-7624-49B0-87C3-C001D9AAE379}" destId="{405ED9DC-7826-46F8-AB1F-072D24766CBD}" srcOrd="0" destOrd="0" presId="urn:microsoft.com/office/officeart/2008/layout/RadialCluster"/>
    <dgm:cxn modelId="{20935793-2577-4067-91AC-A8C4588D3CEB}" type="presOf" srcId="{0BA1C5EF-95B7-4AFF-BC93-B5941ED5609B}" destId="{3AF45083-60E6-4218-AF13-8AE527C2DEFD}" srcOrd="0" destOrd="0" presId="urn:microsoft.com/office/officeart/2008/layout/RadialCluster"/>
    <dgm:cxn modelId="{2D8B58CA-702B-474B-AEF3-0E55B2B7909E}" srcId="{2D490C79-2388-4ECF-BA62-D8A597070080}" destId="{514275C6-0025-48BB-AA13-D5480CA3EA12}" srcOrd="0" destOrd="0" parTransId="{5D471056-7566-45BB-A1E4-389C8F544668}" sibTransId="{9952CD5A-B631-4C8B-ADA4-0A4F8127AEF7}"/>
    <dgm:cxn modelId="{08B2D75C-40DC-4232-8AA6-319C3D08DF97}" srcId="{514275C6-0025-48BB-AA13-D5480CA3EA12}" destId="{6792A238-5305-4372-B1AE-DD225964042E}" srcOrd="7" destOrd="0" parTransId="{8DBD69EF-3903-444D-9CD6-DD6665E0242C}" sibTransId="{C177B69F-C147-458D-8782-BE4A6C9B9013}"/>
    <dgm:cxn modelId="{87496EF4-DA3E-4014-A116-3F9F76E54BE5}" srcId="{514275C6-0025-48BB-AA13-D5480CA3EA12}" destId="{ECD000C3-FC40-4173-91FD-C34F491A0484}" srcOrd="1" destOrd="0" parTransId="{59C0D50B-A36E-4B4E-A398-F7E4E545D53B}" sibTransId="{7872F1DB-351B-43DD-B8EE-9A1BF7C58D36}"/>
    <dgm:cxn modelId="{94499E91-355C-46B7-9ACA-57687C8E5B48}" type="presOf" srcId="{471CB06F-A30C-482C-A647-336EDCB728BD}" destId="{024CA711-8CE0-49E1-B9C5-B8894FBAB5A1}" srcOrd="0" destOrd="0" presId="urn:microsoft.com/office/officeart/2008/layout/RadialCluster"/>
    <dgm:cxn modelId="{E8B41722-926F-43ED-A6DC-E080BFC9B4B6}" type="presOf" srcId="{313754AB-6528-4C0E-9292-CA6B2DE87074}" destId="{3F6D8DCE-189B-417C-935F-B1261EA0518B}" srcOrd="0" destOrd="0" presId="urn:microsoft.com/office/officeart/2008/layout/RadialCluster"/>
    <dgm:cxn modelId="{DEEF7A04-A01E-4360-99C6-862F58FED026}" srcId="{514275C6-0025-48BB-AA13-D5480CA3EA12}" destId="{313754AB-6528-4C0E-9292-CA6B2DE87074}" srcOrd="2" destOrd="0" parTransId="{1D76ED65-7D42-4D5E-9018-157C84C12B53}" sibTransId="{F413B772-21C4-4876-8882-FC63814EC37B}"/>
    <dgm:cxn modelId="{C9F4096E-1080-4377-9B99-3B17CA77F730}" type="presOf" srcId="{1D76ED65-7D42-4D5E-9018-157C84C12B53}" destId="{F8698AE3-9D21-40FD-AE71-BC9C81AA4C23}" srcOrd="0" destOrd="0" presId="urn:microsoft.com/office/officeart/2008/layout/RadialCluster"/>
    <dgm:cxn modelId="{CE8E7581-5D9F-43A4-AC80-4DCC95AAAAEC}" type="presOf" srcId="{528EDF42-5389-4BC1-9C7E-D25761DBC8B0}" destId="{E71B6BF2-1FB6-4B4E-B4D3-7B91448AC66C}" srcOrd="0" destOrd="0" presId="urn:microsoft.com/office/officeart/2008/layout/RadialCluster"/>
    <dgm:cxn modelId="{531DA174-5E9B-4AA0-9986-205296E00BC6}" type="presOf" srcId="{3F15CE72-E785-4284-91D6-4B54A55162EB}" destId="{671F2DD8-D6C6-46F7-B792-5B57CA47511C}" srcOrd="0" destOrd="0" presId="urn:microsoft.com/office/officeart/2008/layout/RadialCluster"/>
    <dgm:cxn modelId="{CA4C6217-11F2-4333-BB41-54AF74B63D07}" srcId="{514275C6-0025-48BB-AA13-D5480CA3EA12}" destId="{06F1FA00-41F7-4D89-BC7A-E219C42F9BEB}" srcOrd="0" destOrd="0" parTransId="{0BA1C5EF-95B7-4AFF-BC93-B5941ED5609B}" sibTransId="{90B8B8A0-EE62-4226-99B4-0F3BBC24D9C7}"/>
    <dgm:cxn modelId="{E07338B0-5997-4ECF-BFED-5CC16E3C01F0}" srcId="{514275C6-0025-48BB-AA13-D5480CA3EA12}" destId="{3F15CE72-E785-4284-91D6-4B54A55162EB}" srcOrd="4" destOrd="0" parTransId="{29FF775F-B699-452C-B355-0C422559E29F}" sibTransId="{5B7B4AE0-E21B-4BFE-8760-659DFCE74889}"/>
    <dgm:cxn modelId="{FB7139E8-D6BF-47EF-9201-0B8D88016071}" type="presOf" srcId="{59C0D50B-A36E-4B4E-A398-F7E4E545D53B}" destId="{19DD61B4-D063-4BBE-88C4-1752AEC79031}" srcOrd="0" destOrd="0" presId="urn:microsoft.com/office/officeart/2008/layout/RadialCluster"/>
    <dgm:cxn modelId="{91B9C00F-7D15-45D3-BDD6-F41981E23854}" type="presOf" srcId="{ECD000C3-FC40-4173-91FD-C34F491A0484}" destId="{750D7C80-5961-4A8A-BA94-269BE1E927A1}" srcOrd="0" destOrd="0" presId="urn:microsoft.com/office/officeart/2008/layout/RadialCluster"/>
    <dgm:cxn modelId="{4B24A600-4759-456A-9029-678D238A6175}" type="presOf" srcId="{514275C6-0025-48BB-AA13-D5480CA3EA12}" destId="{F9AEDD9B-21AB-4781-AD0B-08BBE0AB95D2}" srcOrd="0" destOrd="0" presId="urn:microsoft.com/office/officeart/2008/layout/RadialCluster"/>
    <dgm:cxn modelId="{253321ED-EC8A-46B4-AEC8-DC7690078233}" type="presOf" srcId="{2D490C79-2388-4ECF-BA62-D8A597070080}" destId="{BE5BD922-7AC9-4903-869F-F60B50E605C6}" srcOrd="0" destOrd="0" presId="urn:microsoft.com/office/officeart/2008/layout/RadialCluster"/>
    <dgm:cxn modelId="{9FC87231-A403-4E63-A4DD-80348AFA5999}" type="presOf" srcId="{153CA0B2-7016-47C9-946A-7E1B85AD2FB5}" destId="{CC4B003B-A24E-4BAF-9A70-94962F39F540}" srcOrd="0" destOrd="0" presId="urn:microsoft.com/office/officeart/2008/layout/RadialCluster"/>
    <dgm:cxn modelId="{07FC82F9-8311-4B5B-B8F2-49A07B46A21D}" type="presOf" srcId="{06F1FA00-41F7-4D89-BC7A-E219C42F9BEB}" destId="{A530C0AE-7A36-4CF7-965D-83E8B00AD9E6}" srcOrd="0" destOrd="0" presId="urn:microsoft.com/office/officeart/2008/layout/RadialCluster"/>
    <dgm:cxn modelId="{533646EF-700C-481A-BD0E-64DB4182EF69}" type="presOf" srcId="{86484110-94ED-440A-AF4A-A108A29B0777}" destId="{D37719B6-027A-418F-9357-B74E259C408A}" srcOrd="0" destOrd="0" presId="urn:microsoft.com/office/officeart/2008/layout/RadialCluster"/>
    <dgm:cxn modelId="{BBB022FF-30E6-467D-893D-AFF3568F2CD4}" type="presOf" srcId="{29FF775F-B699-452C-B355-0C422559E29F}" destId="{1FE113CE-E94A-41D4-967E-A3846AFD462A}" srcOrd="0" destOrd="0" presId="urn:microsoft.com/office/officeart/2008/layout/RadialCluster"/>
    <dgm:cxn modelId="{ACA3437D-156A-47B2-8ED1-069DD783FAF5}" srcId="{514275C6-0025-48BB-AA13-D5480CA3EA12}" destId="{1E4AD41C-7624-49B0-87C3-C001D9AAE379}" srcOrd="6" destOrd="0" parTransId="{153CA0B2-7016-47C9-946A-7E1B85AD2FB5}" sibTransId="{F192442C-4FAB-481B-BBE1-4F0CBB3C0883}"/>
    <dgm:cxn modelId="{CF824D80-3B3F-4753-BE5A-8E39B27C0011}" type="presOf" srcId="{4FA8B294-449D-4778-B28A-A69CAD445BC8}" destId="{6DA3785D-1E6E-4272-B17C-5BBB3CBF061C}" srcOrd="0" destOrd="0" presId="urn:microsoft.com/office/officeart/2008/layout/RadialCluster"/>
    <dgm:cxn modelId="{F3D8A2FB-3E6F-4AB8-B5B4-CA18CFC89ACF}" type="presParOf" srcId="{BE5BD922-7AC9-4903-869F-F60B50E605C6}" destId="{BA486892-AB11-4DF6-86DA-A8E3E53BC3B2}" srcOrd="0" destOrd="0" presId="urn:microsoft.com/office/officeart/2008/layout/RadialCluster"/>
    <dgm:cxn modelId="{DF7E2D08-01AB-4728-8217-B38174F28AD2}" type="presParOf" srcId="{BA486892-AB11-4DF6-86DA-A8E3E53BC3B2}" destId="{F9AEDD9B-21AB-4781-AD0B-08BBE0AB95D2}" srcOrd="0" destOrd="0" presId="urn:microsoft.com/office/officeart/2008/layout/RadialCluster"/>
    <dgm:cxn modelId="{654844D7-EDF2-4086-87C5-21023AA8B07B}" type="presParOf" srcId="{BA486892-AB11-4DF6-86DA-A8E3E53BC3B2}" destId="{3AF45083-60E6-4218-AF13-8AE527C2DEFD}" srcOrd="1" destOrd="0" presId="urn:microsoft.com/office/officeart/2008/layout/RadialCluster"/>
    <dgm:cxn modelId="{91060D75-D85F-4DF3-ADD4-B6D3E4E0EE81}" type="presParOf" srcId="{BA486892-AB11-4DF6-86DA-A8E3E53BC3B2}" destId="{A530C0AE-7A36-4CF7-965D-83E8B00AD9E6}" srcOrd="2" destOrd="0" presId="urn:microsoft.com/office/officeart/2008/layout/RadialCluster"/>
    <dgm:cxn modelId="{70A77A68-F163-4394-A3EF-83AFF10FBFDB}" type="presParOf" srcId="{BA486892-AB11-4DF6-86DA-A8E3E53BC3B2}" destId="{19DD61B4-D063-4BBE-88C4-1752AEC79031}" srcOrd="3" destOrd="0" presId="urn:microsoft.com/office/officeart/2008/layout/RadialCluster"/>
    <dgm:cxn modelId="{4A3AC918-7FD5-4E34-961D-FFC442ED1163}" type="presParOf" srcId="{BA486892-AB11-4DF6-86DA-A8E3E53BC3B2}" destId="{750D7C80-5961-4A8A-BA94-269BE1E927A1}" srcOrd="4" destOrd="0" presId="urn:microsoft.com/office/officeart/2008/layout/RadialCluster"/>
    <dgm:cxn modelId="{149B1B18-41AE-4DF1-9D31-2B7B6AB0198F}" type="presParOf" srcId="{BA486892-AB11-4DF6-86DA-A8E3E53BC3B2}" destId="{F8698AE3-9D21-40FD-AE71-BC9C81AA4C23}" srcOrd="5" destOrd="0" presId="urn:microsoft.com/office/officeart/2008/layout/RadialCluster"/>
    <dgm:cxn modelId="{DFC1EFD9-0D82-471F-83C5-86F7DA76C0C0}" type="presParOf" srcId="{BA486892-AB11-4DF6-86DA-A8E3E53BC3B2}" destId="{3F6D8DCE-189B-417C-935F-B1261EA0518B}" srcOrd="6" destOrd="0" presId="urn:microsoft.com/office/officeart/2008/layout/RadialCluster"/>
    <dgm:cxn modelId="{44602C52-716C-46B7-8C51-30DDDA788767}" type="presParOf" srcId="{BA486892-AB11-4DF6-86DA-A8E3E53BC3B2}" destId="{E71B6BF2-1FB6-4B4E-B4D3-7B91448AC66C}" srcOrd="7" destOrd="0" presId="urn:microsoft.com/office/officeart/2008/layout/RadialCluster"/>
    <dgm:cxn modelId="{201147F5-39A2-468A-B6AB-7CE072C4E44A}" type="presParOf" srcId="{BA486892-AB11-4DF6-86DA-A8E3E53BC3B2}" destId="{024CA711-8CE0-49E1-B9C5-B8894FBAB5A1}" srcOrd="8" destOrd="0" presId="urn:microsoft.com/office/officeart/2008/layout/RadialCluster"/>
    <dgm:cxn modelId="{A301A50C-E15F-4020-B584-13ED158CD8B0}" type="presParOf" srcId="{BA486892-AB11-4DF6-86DA-A8E3E53BC3B2}" destId="{1FE113CE-E94A-41D4-967E-A3846AFD462A}" srcOrd="9" destOrd="0" presId="urn:microsoft.com/office/officeart/2008/layout/RadialCluster"/>
    <dgm:cxn modelId="{C050EFE7-78DE-41ED-989B-685AC62736DD}" type="presParOf" srcId="{BA486892-AB11-4DF6-86DA-A8E3E53BC3B2}" destId="{671F2DD8-D6C6-46F7-B792-5B57CA47511C}" srcOrd="10" destOrd="0" presId="urn:microsoft.com/office/officeart/2008/layout/RadialCluster"/>
    <dgm:cxn modelId="{B161299C-DC06-435C-B7AC-7AC9F6708C03}" type="presParOf" srcId="{BA486892-AB11-4DF6-86DA-A8E3E53BC3B2}" destId="{D37719B6-027A-418F-9357-B74E259C408A}" srcOrd="11" destOrd="0" presId="urn:microsoft.com/office/officeart/2008/layout/RadialCluster"/>
    <dgm:cxn modelId="{EAEB4ED0-7E87-44E9-A3E4-CEE866A7F855}" type="presParOf" srcId="{BA486892-AB11-4DF6-86DA-A8E3E53BC3B2}" destId="{6DA3785D-1E6E-4272-B17C-5BBB3CBF061C}" srcOrd="12" destOrd="0" presId="urn:microsoft.com/office/officeart/2008/layout/RadialCluster"/>
    <dgm:cxn modelId="{A98F28DF-9C55-47B1-8030-884A94B9BCFC}" type="presParOf" srcId="{BA486892-AB11-4DF6-86DA-A8E3E53BC3B2}" destId="{CC4B003B-A24E-4BAF-9A70-94962F39F540}" srcOrd="13" destOrd="0" presId="urn:microsoft.com/office/officeart/2008/layout/RadialCluster"/>
    <dgm:cxn modelId="{F0746709-95D3-46D8-AFE2-6FBC3339F3BA}" type="presParOf" srcId="{BA486892-AB11-4DF6-86DA-A8E3E53BC3B2}" destId="{405ED9DC-7826-46F8-AB1F-072D24766CBD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A9204E-C04D-432B-8415-501C58CCE9DD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b="1" kern="1200" smtClean="0"/>
            <a:t>Corrientes teóricas de la planeación</a:t>
          </a:r>
          <a:endParaRPr lang="es-MX" sz="4100" kern="1200"/>
        </a:p>
      </dsp:txBody>
      <dsp:txXfrm>
        <a:off x="48005" y="127812"/>
        <a:ext cx="8133590" cy="88737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9E0C3-E115-40D4-8FCB-531C38EDA0BE}">
      <dsp:nvSpPr>
        <dsp:cNvPr id="0" name=""/>
        <dsp:cNvSpPr/>
      </dsp:nvSpPr>
      <dsp:spPr>
        <a:xfrm>
          <a:off x="0" y="0"/>
          <a:ext cx="8227711" cy="15226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ESCUELAS MÁS SIGNIFICATIVAS</a:t>
          </a:r>
          <a:r>
            <a:rPr lang="es-MX" sz="4600" b="1" kern="1200" dirty="0" smtClean="0"/>
            <a:t>.</a:t>
          </a:r>
          <a:endParaRPr lang="es-MX" sz="4600" kern="1200" dirty="0"/>
        </a:p>
      </dsp:txBody>
      <dsp:txXfrm>
        <a:off x="44598" y="44598"/>
        <a:ext cx="8138515" cy="1433485"/>
      </dsp:txXfrm>
    </dsp:sp>
    <dsp:sp modelId="{790C4B44-5114-4637-9DCE-7F599E9FBABA}">
      <dsp:nvSpPr>
        <dsp:cNvPr id="0" name=""/>
        <dsp:cNvSpPr/>
      </dsp:nvSpPr>
      <dsp:spPr>
        <a:xfrm>
          <a:off x="18353" y="1584176"/>
          <a:ext cx="1313443" cy="207771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Existen distintas teorías que se relacionan con la Planeación; sin embargo, se considera que en su mayoría pueden ser aplicadas a casos físicos, más no a los procesos en sí.</a:t>
          </a:r>
          <a:endParaRPr lang="es-MX" sz="1200" kern="1200" dirty="0"/>
        </a:p>
      </dsp:txBody>
      <dsp:txXfrm>
        <a:off x="56822" y="1622645"/>
        <a:ext cx="1236505" cy="2000776"/>
      </dsp:txXfrm>
    </dsp:sp>
    <dsp:sp modelId="{137EBA61-413C-423C-A0DA-087312341724}">
      <dsp:nvSpPr>
        <dsp:cNvPr id="0" name=""/>
        <dsp:cNvSpPr/>
      </dsp:nvSpPr>
      <dsp:spPr>
        <a:xfrm>
          <a:off x="1432748" y="1667360"/>
          <a:ext cx="6787876" cy="152268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Entre las corrientes teóricas, que abordan el campo de lo “urbano-territorial” encontramos escuelas como:</a:t>
          </a:r>
          <a:endParaRPr lang="es-MX" sz="1800" kern="1200" dirty="0"/>
        </a:p>
      </dsp:txBody>
      <dsp:txXfrm>
        <a:off x="1477346" y="1711958"/>
        <a:ext cx="6698680" cy="1433485"/>
      </dsp:txXfrm>
    </dsp:sp>
    <dsp:sp modelId="{379E24CA-52B1-4EBC-9A72-1CB176CDE384}">
      <dsp:nvSpPr>
        <dsp:cNvPr id="0" name=""/>
        <dsp:cNvSpPr/>
      </dsp:nvSpPr>
      <dsp:spPr>
        <a:xfrm>
          <a:off x="1432748" y="3334510"/>
          <a:ext cx="1313443" cy="15226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El Positivismo </a:t>
          </a:r>
          <a:endParaRPr lang="es-MX" sz="1600" kern="1200" dirty="0"/>
        </a:p>
      </dsp:txBody>
      <dsp:txXfrm>
        <a:off x="1471217" y="3372979"/>
        <a:ext cx="1236505" cy="1445743"/>
      </dsp:txXfrm>
    </dsp:sp>
    <dsp:sp modelId="{FEEFB3D9-E3C8-46FE-A87A-7A2EA4BCD845}">
      <dsp:nvSpPr>
        <dsp:cNvPr id="0" name=""/>
        <dsp:cNvSpPr/>
      </dsp:nvSpPr>
      <dsp:spPr>
        <a:xfrm>
          <a:off x="2801356" y="3334510"/>
          <a:ext cx="1313443" cy="15226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Escuela de Chicago</a:t>
          </a:r>
          <a:endParaRPr lang="es-MX" sz="1600" kern="1200" dirty="0"/>
        </a:p>
      </dsp:txBody>
      <dsp:txXfrm>
        <a:off x="2839825" y="3372979"/>
        <a:ext cx="1236505" cy="1445743"/>
      </dsp:txXfrm>
    </dsp:sp>
    <dsp:sp modelId="{D34AFC8F-24CF-410D-B036-A9883514A6C1}">
      <dsp:nvSpPr>
        <dsp:cNvPr id="0" name=""/>
        <dsp:cNvSpPr/>
      </dsp:nvSpPr>
      <dsp:spPr>
        <a:xfrm>
          <a:off x="4169964" y="3334510"/>
          <a:ext cx="1313443" cy="15226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Escuela Francesa de la Sociología Urbana </a:t>
          </a:r>
          <a:endParaRPr lang="es-MX" sz="1600" kern="1200" dirty="0"/>
        </a:p>
      </dsp:txBody>
      <dsp:txXfrm>
        <a:off x="4208433" y="3372979"/>
        <a:ext cx="1236505" cy="1445743"/>
      </dsp:txXfrm>
    </dsp:sp>
    <dsp:sp modelId="{039ABFFA-3F1A-440C-8421-AFF0FE0AA09F}">
      <dsp:nvSpPr>
        <dsp:cNvPr id="0" name=""/>
        <dsp:cNvSpPr/>
      </dsp:nvSpPr>
      <dsp:spPr>
        <a:xfrm>
          <a:off x="5538572" y="3334510"/>
          <a:ext cx="1313443" cy="15226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Las formulaciones de la Geografía Anglosajona</a:t>
          </a:r>
          <a:endParaRPr lang="es-MX" sz="1500" kern="1200" dirty="0"/>
        </a:p>
      </dsp:txBody>
      <dsp:txXfrm>
        <a:off x="5577041" y="3372979"/>
        <a:ext cx="1236505" cy="1445743"/>
      </dsp:txXfrm>
    </dsp:sp>
    <dsp:sp modelId="{9E0149E1-EFCC-45A0-A865-B603DE1E6CEC}">
      <dsp:nvSpPr>
        <dsp:cNvPr id="0" name=""/>
        <dsp:cNvSpPr/>
      </dsp:nvSpPr>
      <dsp:spPr>
        <a:xfrm>
          <a:off x="6907181" y="3334510"/>
          <a:ext cx="1313443" cy="15226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La ciudad como Complejo Tecnológico, entre otras.</a:t>
          </a:r>
          <a:endParaRPr lang="es-MX" sz="1700" kern="1200" dirty="0"/>
        </a:p>
      </dsp:txBody>
      <dsp:txXfrm>
        <a:off x="6945650" y="3372979"/>
        <a:ext cx="1236505" cy="144574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EFC3E8-E07C-4A64-9831-EC0E48B8F312}">
      <dsp:nvSpPr>
        <dsp:cNvPr id="0" name=""/>
        <dsp:cNvSpPr/>
      </dsp:nvSpPr>
      <dsp:spPr>
        <a:xfrm>
          <a:off x="4018" y="0"/>
          <a:ext cx="8221563" cy="1143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900" kern="1200" dirty="0" smtClean="0"/>
            <a:t>Características de las escuelas</a:t>
          </a:r>
          <a:endParaRPr lang="es-MX" sz="4900" kern="1200" dirty="0"/>
        </a:p>
      </dsp:txBody>
      <dsp:txXfrm>
        <a:off x="37495" y="33477"/>
        <a:ext cx="8154609" cy="1076046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AD988-A5E6-4135-ABFA-CCC0BC5996E2}">
      <dsp:nvSpPr>
        <dsp:cNvPr id="0" name=""/>
        <dsp:cNvSpPr/>
      </dsp:nvSpPr>
      <dsp:spPr>
        <a:xfrm>
          <a:off x="1004" y="206083"/>
          <a:ext cx="3656707" cy="18283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La noción de indicador social se compone de dos elementos: el elemento que indica y el elemento social. </a:t>
          </a:r>
          <a:endParaRPr lang="es-MX" sz="1500" kern="1200"/>
        </a:p>
      </dsp:txBody>
      <dsp:txXfrm>
        <a:off x="54555" y="259634"/>
        <a:ext cx="3549605" cy="1721251"/>
      </dsp:txXfrm>
    </dsp:sp>
    <dsp:sp modelId="{7B7A93D6-24F5-426E-9651-2F87E340F720}">
      <dsp:nvSpPr>
        <dsp:cNvPr id="0" name=""/>
        <dsp:cNvSpPr/>
      </dsp:nvSpPr>
      <dsp:spPr>
        <a:xfrm>
          <a:off x="4571888" y="206083"/>
          <a:ext cx="3656707" cy="1828353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El primero connota la función de síntoma de algo diferente y el segundo indica la pertenencia a un campo de observación específico (la situación o condición social). Se trata pues, de un dato o información (generalmente estadística) que es síntoma de algo, directa o indirectamente observable. </a:t>
          </a:r>
          <a:endParaRPr lang="es-MX" sz="1500" kern="1200"/>
        </a:p>
      </dsp:txBody>
      <dsp:txXfrm>
        <a:off x="4625439" y="259634"/>
        <a:ext cx="3549605" cy="1721251"/>
      </dsp:txXfrm>
    </dsp:sp>
    <dsp:sp modelId="{EF3B04C2-2453-4E8A-9A8A-A2EF88646411}">
      <dsp:nvSpPr>
        <dsp:cNvPr id="0" name=""/>
        <dsp:cNvSpPr/>
      </dsp:nvSpPr>
      <dsp:spPr>
        <a:xfrm>
          <a:off x="4937559" y="2034437"/>
          <a:ext cx="365670" cy="1371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1265"/>
              </a:lnTo>
              <a:lnTo>
                <a:pt x="365670" y="137126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1366C-C773-4667-B3E3-BFD6E0440279}">
      <dsp:nvSpPr>
        <dsp:cNvPr id="0" name=""/>
        <dsp:cNvSpPr/>
      </dsp:nvSpPr>
      <dsp:spPr>
        <a:xfrm>
          <a:off x="5303229" y="2491525"/>
          <a:ext cx="2925365" cy="1828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Los indicadores sociales se aplican:</a:t>
          </a:r>
          <a:endParaRPr lang="es-MX" sz="1300" kern="120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dirty="0" smtClean="0"/>
            <a:t>Para describir una situación social, ya sea de un aspecto  puntual de la misma o para proporcionar una visión en conjunto.</a:t>
          </a:r>
          <a:endParaRPr lang="es-MX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dirty="0" smtClean="0"/>
            <a:t>Para medir cambios en una situación dada y esbozar algunas  tendencias.</a:t>
          </a:r>
          <a:endParaRPr lang="es-MX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dirty="0" smtClean="0"/>
            <a:t>Para el seguimiento y evaluación de los efectos (indicadores de 	objetivos o de resultados) que buscan identificar y medir las  consecuencias de alguna acción social.</a:t>
          </a:r>
          <a:endParaRPr lang="es-MX" sz="1000" kern="1200" dirty="0"/>
        </a:p>
      </dsp:txBody>
      <dsp:txXfrm>
        <a:off x="5356780" y="2545076"/>
        <a:ext cx="2818263" cy="1721251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BBD82B-1626-47F9-BE2E-4878FBF651CA}">
      <dsp:nvSpPr>
        <dsp:cNvPr id="0" name=""/>
        <dsp:cNvSpPr/>
      </dsp:nvSpPr>
      <dsp:spPr>
        <a:xfrm rot="5400000">
          <a:off x="-678894" y="678894"/>
          <a:ext cx="4525963" cy="316817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Los indicadores sociales deberán contener los siguientes puntos básicos:</a:t>
          </a:r>
          <a:endParaRPr lang="es-MX" sz="2300" kern="1200"/>
        </a:p>
      </dsp:txBody>
      <dsp:txXfrm rot="-5400000">
        <a:off x="1" y="1584086"/>
        <a:ext cx="3168174" cy="1357789"/>
      </dsp:txXfrm>
    </dsp:sp>
    <dsp:sp modelId="{3D4D3CD5-EF77-490C-A737-BDA7CB5B18F2}">
      <dsp:nvSpPr>
        <dsp:cNvPr id="0" name=""/>
        <dsp:cNvSpPr/>
      </dsp:nvSpPr>
      <dsp:spPr>
        <a:xfrm rot="5400000">
          <a:off x="4227949" y="-1059774"/>
          <a:ext cx="2941875" cy="5061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 Definición del área de intervención social o sector 	social para el que se quiere construir indicadores (por 	ejemplo, educación, 	salud, empleo, etc.)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 Determinación de las dimensiones objetivas (y 	subjetivas cuando se estima pertinente) que revisten 	importancia para las áreas seleccionadas).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 Construcción de dimensiones y </a:t>
          </a:r>
          <a:r>
            <a:rPr lang="es-MX" sz="1500" kern="1200" dirty="0" err="1" smtClean="0"/>
            <a:t>subdimensiones</a:t>
          </a:r>
          <a:r>
            <a:rPr lang="es-MX" sz="1500" kern="1200" dirty="0" smtClean="0"/>
            <a:t> de 	los indicadores.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 </a:t>
          </a:r>
          <a:r>
            <a:rPr lang="es-MX" sz="1500" kern="1200" dirty="0" err="1" smtClean="0"/>
            <a:t>Operacionalización</a:t>
          </a:r>
          <a:r>
            <a:rPr lang="es-MX" sz="1500" kern="1200" dirty="0" smtClean="0"/>
            <a:t> de los indicadores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 Recolección de datos para los indicadores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 Análisis e interpretación de los datos.</a:t>
          </a:r>
          <a:endParaRPr lang="es-MX" sz="1500" kern="1200" dirty="0"/>
        </a:p>
      </dsp:txBody>
      <dsp:txXfrm rot="-5400000">
        <a:off x="3168175" y="143611"/>
        <a:ext cx="4917814" cy="26546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DC8B79-8E12-4ADD-9FA0-13F06EF0FAA0}">
      <dsp:nvSpPr>
        <dsp:cNvPr id="0" name=""/>
        <dsp:cNvSpPr/>
      </dsp:nvSpPr>
      <dsp:spPr>
        <a:xfrm>
          <a:off x="8320" y="1407464"/>
          <a:ext cx="3422066" cy="17110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El </a:t>
          </a:r>
          <a:r>
            <a:rPr lang="es-MX" sz="2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Positivismo: </a:t>
          </a:r>
          <a:endParaRPr lang="es-MX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434" y="1457578"/>
        <a:ext cx="3321838" cy="1610805"/>
      </dsp:txXfrm>
    </dsp:sp>
    <dsp:sp modelId="{D410170D-F8DF-44EA-9E61-8E22DAB0BE1C}">
      <dsp:nvSpPr>
        <dsp:cNvPr id="0" name=""/>
        <dsp:cNvSpPr/>
      </dsp:nvSpPr>
      <dsp:spPr>
        <a:xfrm rot="19457599">
          <a:off x="3271942" y="1737035"/>
          <a:ext cx="1685715" cy="68048"/>
        </a:xfrm>
        <a:custGeom>
          <a:avLst/>
          <a:gdLst/>
          <a:ahLst/>
          <a:cxnLst/>
          <a:rect l="0" t="0" r="0" b="0"/>
          <a:pathLst>
            <a:path>
              <a:moveTo>
                <a:pt x="0" y="34024"/>
              </a:moveTo>
              <a:lnTo>
                <a:pt x="1685715" y="3402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4072657" y="1728916"/>
        <a:ext cx="84285" cy="84285"/>
      </dsp:txXfrm>
    </dsp:sp>
    <dsp:sp modelId="{35C60C29-E3F9-49AD-BB19-443D98CB1E6E}">
      <dsp:nvSpPr>
        <dsp:cNvPr id="0" name=""/>
        <dsp:cNvSpPr/>
      </dsp:nvSpPr>
      <dsp:spPr>
        <a:xfrm>
          <a:off x="4799213" y="423620"/>
          <a:ext cx="3422066" cy="17110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considera las teorías como instrumentos cuya utilidad hay que demostrar, sin discutir la veracidad de las mismas. </a:t>
          </a:r>
          <a:endParaRPr lang="es-MX" sz="2400" kern="1200" dirty="0"/>
        </a:p>
      </dsp:txBody>
      <dsp:txXfrm>
        <a:off x="4849327" y="473734"/>
        <a:ext cx="3321838" cy="1610805"/>
      </dsp:txXfrm>
    </dsp:sp>
    <dsp:sp modelId="{32B7C6B2-7E07-48D1-8805-46A2E9425CBD}">
      <dsp:nvSpPr>
        <dsp:cNvPr id="0" name=""/>
        <dsp:cNvSpPr/>
      </dsp:nvSpPr>
      <dsp:spPr>
        <a:xfrm rot="2142401">
          <a:off x="3271942" y="2720879"/>
          <a:ext cx="1685715" cy="68048"/>
        </a:xfrm>
        <a:custGeom>
          <a:avLst/>
          <a:gdLst/>
          <a:ahLst/>
          <a:cxnLst/>
          <a:rect l="0" t="0" r="0" b="0"/>
          <a:pathLst>
            <a:path>
              <a:moveTo>
                <a:pt x="0" y="34024"/>
              </a:moveTo>
              <a:lnTo>
                <a:pt x="1685715" y="3402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4072657" y="2712760"/>
        <a:ext cx="84285" cy="84285"/>
      </dsp:txXfrm>
    </dsp:sp>
    <dsp:sp modelId="{7CF1BD98-EF68-4DA5-A635-11A7B5CC4ADF}">
      <dsp:nvSpPr>
        <dsp:cNvPr id="0" name=""/>
        <dsp:cNvSpPr/>
      </dsp:nvSpPr>
      <dsp:spPr>
        <a:xfrm>
          <a:off x="4799213" y="2391308"/>
          <a:ext cx="3422066" cy="17110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Sus proposiciones se valoran respecto al éxito de sus predicciones y nada más, lo que importa es el fin y no la validez.</a:t>
          </a:r>
          <a:endParaRPr lang="es-MX" sz="2400" kern="1200" dirty="0"/>
        </a:p>
      </dsp:txBody>
      <dsp:txXfrm>
        <a:off x="4849327" y="2441422"/>
        <a:ext cx="3321838" cy="16108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DAA52F-C180-4C33-A868-218D4046FED0}">
      <dsp:nvSpPr>
        <dsp:cNvPr id="0" name=""/>
        <dsp:cNvSpPr/>
      </dsp:nvSpPr>
      <dsp:spPr>
        <a:xfrm>
          <a:off x="0" y="645"/>
          <a:ext cx="8229600" cy="114170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 smtClean="0"/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/>
            <a:t>Características de las escuelas</a:t>
          </a:r>
          <a:br>
            <a:rPr lang="es-MX" sz="3200" b="1" kern="1200" dirty="0" smtClean="0"/>
          </a:br>
          <a:endParaRPr lang="es-MX" sz="3200" b="1" kern="1200" dirty="0"/>
        </a:p>
      </dsp:txBody>
      <dsp:txXfrm>
        <a:off x="55734" y="56379"/>
        <a:ext cx="8118132" cy="10302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C6CE5-7D7F-4AB1-AB94-B827473766E6}">
      <dsp:nvSpPr>
        <dsp:cNvPr id="0" name=""/>
        <dsp:cNvSpPr/>
      </dsp:nvSpPr>
      <dsp:spPr>
        <a:xfrm>
          <a:off x="7063769" y="1921796"/>
          <a:ext cx="111413" cy="500659"/>
        </a:xfrm>
        <a:custGeom>
          <a:avLst/>
          <a:gdLst/>
          <a:ahLst/>
          <a:cxnLst/>
          <a:rect l="0" t="0" r="0" b="0"/>
          <a:pathLst>
            <a:path>
              <a:moveTo>
                <a:pt x="111413" y="0"/>
              </a:moveTo>
              <a:lnTo>
                <a:pt x="111413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C604D-6C84-4BC1-ADF7-01C4F36F7938}">
      <dsp:nvSpPr>
        <dsp:cNvPr id="0" name=""/>
        <dsp:cNvSpPr/>
      </dsp:nvSpPr>
      <dsp:spPr>
        <a:xfrm>
          <a:off x="2411" y="245175"/>
          <a:ext cx="1721465" cy="16766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E6FC34-32B1-4A63-A81C-7698476B040B}">
      <dsp:nvSpPr>
        <dsp:cNvPr id="0" name=""/>
        <dsp:cNvSpPr/>
      </dsp:nvSpPr>
      <dsp:spPr>
        <a:xfrm>
          <a:off x="193684" y="426885"/>
          <a:ext cx="1721465" cy="1676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La</a:t>
          </a:r>
          <a:r>
            <a:rPr lang="es-MX" sz="2400" kern="1200" dirty="0" smtClean="0"/>
            <a:t> </a:t>
          </a:r>
          <a:r>
            <a:rPr lang="es-MX" sz="2400" b="1" kern="1200" dirty="0" smtClean="0"/>
            <a:t>Escuela de Chicago</a:t>
          </a:r>
          <a:r>
            <a:rPr lang="es-MX" sz="2800" kern="1200" dirty="0" smtClean="0"/>
            <a:t> </a:t>
          </a:r>
          <a:endParaRPr lang="es-MX" sz="2800" kern="1200" dirty="0"/>
        </a:p>
      </dsp:txBody>
      <dsp:txXfrm>
        <a:off x="242791" y="475992"/>
        <a:ext cx="1623251" cy="1578407"/>
      </dsp:txXfrm>
    </dsp:sp>
    <dsp:sp modelId="{20B8DA24-0EDE-4DA7-9EFA-E1FA95AFA622}">
      <dsp:nvSpPr>
        <dsp:cNvPr id="0" name=""/>
        <dsp:cNvSpPr/>
      </dsp:nvSpPr>
      <dsp:spPr>
        <a:xfrm>
          <a:off x="2106423" y="245175"/>
          <a:ext cx="1721465" cy="16766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8D23B-9CEE-42E4-BF17-590C03B98ED1}">
      <dsp:nvSpPr>
        <dsp:cNvPr id="0" name=""/>
        <dsp:cNvSpPr/>
      </dsp:nvSpPr>
      <dsp:spPr>
        <a:xfrm>
          <a:off x="2297697" y="426885"/>
          <a:ext cx="1721465" cy="1676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El urbanismo como modo de vida, sincretiza la ecología urbana</a:t>
          </a:r>
          <a:endParaRPr lang="es-MX" sz="1600" kern="1200" dirty="0"/>
        </a:p>
      </dsp:txBody>
      <dsp:txXfrm>
        <a:off x="2346804" y="475992"/>
        <a:ext cx="1623251" cy="1578407"/>
      </dsp:txXfrm>
    </dsp:sp>
    <dsp:sp modelId="{EF2BA83A-E485-4AD3-8A1E-404BE7238838}">
      <dsp:nvSpPr>
        <dsp:cNvPr id="0" name=""/>
        <dsp:cNvSpPr/>
      </dsp:nvSpPr>
      <dsp:spPr>
        <a:xfrm>
          <a:off x="4210436" y="245175"/>
          <a:ext cx="1721465" cy="16766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3328EA-0A4A-44E1-BB54-20EFB7FFD20E}">
      <dsp:nvSpPr>
        <dsp:cNvPr id="0" name=""/>
        <dsp:cNvSpPr/>
      </dsp:nvSpPr>
      <dsp:spPr>
        <a:xfrm>
          <a:off x="4401710" y="426885"/>
          <a:ext cx="1721465" cy="1676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las teorías sociológicas </a:t>
          </a:r>
          <a:r>
            <a:rPr lang="es-MX" sz="1600" kern="1200" dirty="0" err="1" smtClean="0"/>
            <a:t>deMax</a:t>
          </a:r>
          <a:r>
            <a:rPr lang="es-MX" sz="1600" kern="1200" dirty="0" smtClean="0"/>
            <a:t> Weber, </a:t>
          </a:r>
          <a:r>
            <a:rPr lang="es-MX" sz="1600" kern="1200" dirty="0" err="1" smtClean="0"/>
            <a:t>Simmel</a:t>
          </a:r>
          <a:r>
            <a:rPr lang="es-MX" sz="1600" kern="1200" dirty="0" smtClean="0"/>
            <a:t> y Durkheim. Parten de la estructura espacial</a:t>
          </a:r>
          <a:endParaRPr lang="es-MX" sz="1600" kern="1200" dirty="0"/>
        </a:p>
      </dsp:txBody>
      <dsp:txXfrm>
        <a:off x="4450817" y="475992"/>
        <a:ext cx="1623251" cy="1578407"/>
      </dsp:txXfrm>
    </dsp:sp>
    <dsp:sp modelId="{6695FA75-6A1C-44EA-9DA8-9E5D27154DCE}">
      <dsp:nvSpPr>
        <dsp:cNvPr id="0" name=""/>
        <dsp:cNvSpPr/>
      </dsp:nvSpPr>
      <dsp:spPr>
        <a:xfrm>
          <a:off x="6314449" y="245175"/>
          <a:ext cx="1721465" cy="16766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040BD-6ECB-4CB7-86F7-3ACFA26CD1B2}">
      <dsp:nvSpPr>
        <dsp:cNvPr id="0" name=""/>
        <dsp:cNvSpPr/>
      </dsp:nvSpPr>
      <dsp:spPr>
        <a:xfrm>
          <a:off x="6505723" y="426885"/>
          <a:ext cx="1721465" cy="1676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Parte de la base demográfica, de una tecnología y de un orden ecológico. </a:t>
          </a:r>
          <a:endParaRPr lang="es-MX" sz="1600" kern="1200" dirty="0"/>
        </a:p>
      </dsp:txBody>
      <dsp:txXfrm>
        <a:off x="6554830" y="475992"/>
        <a:ext cx="1623251" cy="1578407"/>
      </dsp:txXfrm>
    </dsp:sp>
    <dsp:sp modelId="{767B8415-0857-48F8-A7B5-0FCD1718A00B}">
      <dsp:nvSpPr>
        <dsp:cNvPr id="0" name=""/>
        <dsp:cNvSpPr/>
      </dsp:nvSpPr>
      <dsp:spPr>
        <a:xfrm>
          <a:off x="6203036" y="2422456"/>
          <a:ext cx="1721465" cy="16766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4C8682-4999-4A79-92B8-0C0026A69C4B}">
      <dsp:nvSpPr>
        <dsp:cNvPr id="0" name=""/>
        <dsp:cNvSpPr/>
      </dsp:nvSpPr>
      <dsp:spPr>
        <a:xfrm>
          <a:off x="6394310" y="2604166"/>
          <a:ext cx="1721465" cy="1676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Hay otro análisis que tiende a hacer coincidir ciudad y sociedad (</a:t>
          </a:r>
          <a:r>
            <a:rPr lang="es-MX" sz="1600" kern="1200" dirty="0" err="1" smtClean="0"/>
            <a:t>Castells</a:t>
          </a:r>
          <a:r>
            <a:rPr lang="es-MX" sz="1500" kern="1200" dirty="0" smtClean="0"/>
            <a:t>).</a:t>
          </a:r>
          <a:endParaRPr lang="es-MX" sz="1500" kern="1200" dirty="0"/>
        </a:p>
      </dsp:txBody>
      <dsp:txXfrm>
        <a:off x="6443417" y="2653273"/>
        <a:ext cx="1623251" cy="15784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diagrams.loki3.com/TabbedArc+Icon">
  <dgm:title val="Arco de fichas"/>
  <dgm:desc val="Se usa para mostrar un conjunto de elementos relacionados dispuestos en arco sobre un área común. Mejor con pequeñas cantidades de texto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50A8C-676D-4CE5-A792-83419EF21BC9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AB0B9-1707-4F97-9BF1-40BF3CDA00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221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670B-83A8-4260-84FA-ABF494DCC520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2536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643B7-EC65-4031-8DBF-AC03E112C1A3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7602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09FA-38DF-4AED-BE23-9138297ABF82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465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4446-7216-4A22-A316-0B32448B97C7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777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26C1-51B9-4A49-890F-6281AED9A42C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0092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CB875-ED0A-4D95-8BA5-2C57A415F3B1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546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EF11-7A6B-4C28-AFF5-2368C1A46245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1613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24760-B568-43B6-98AA-8B8AAC64FA80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1367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F9B6-BB0E-42FD-A5FF-3FF4B635FD6F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1192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7697-2344-4BAD-9EFF-DBFD13AED38E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8690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9888-B41B-45E2-8F10-725B56DE1BDC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04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E16F5-F0C5-48FA-BB4D-51CBD5F4F35D}" type="datetime1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844BD-D18B-41E0-AED1-7F1AEBD073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685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8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image" Target="../media/image12.jpe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32.xml"/><Relationship Id="rId7" Type="http://schemas.openxmlformats.org/officeDocument/2006/relationships/image" Target="../media/image15.jpe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9.xml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4" Type="http://schemas.openxmlformats.org/officeDocument/2006/relationships/diagramQuickStyle" Target="../diagrams/quickStyle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>
          <a:xfrm>
            <a:off x="755576" y="44624"/>
            <a:ext cx="8095928" cy="1285875"/>
          </a:xfrm>
        </p:spPr>
        <p:txBody>
          <a:bodyPr anchor="ctr"/>
          <a:lstStyle/>
          <a:p>
            <a:r>
              <a:rPr lang="es-ES" sz="1800" b="1" dirty="0" smtClean="0">
                <a:latin typeface="Arial" charset="0"/>
                <a:cs typeface="Arial" charset="0"/>
              </a:rPr>
              <a:t>Universidad Autónoma del Estado de México</a:t>
            </a:r>
            <a:br>
              <a:rPr lang="es-ES" sz="1800" b="1" dirty="0" smtClean="0">
                <a:latin typeface="Arial" charset="0"/>
                <a:cs typeface="Arial" charset="0"/>
              </a:rPr>
            </a:br>
            <a:r>
              <a:rPr lang="es-ES" sz="1800" b="1" dirty="0" smtClean="0">
                <a:latin typeface="Arial" charset="0"/>
                <a:cs typeface="Arial" charset="0"/>
              </a:rPr>
              <a:t>      </a:t>
            </a:r>
            <a:r>
              <a:rPr lang="es-ES" sz="1800" b="1" i="1" dirty="0" smtClean="0">
                <a:latin typeface="Arial" charset="0"/>
                <a:cs typeface="Arial" charset="0"/>
              </a:rPr>
              <a:t>UAEMEX                     Facultad de Economía</a:t>
            </a:r>
            <a:endParaRPr lang="es-ES" sz="1800" b="1" dirty="0" smtClean="0">
              <a:latin typeface="Arial" charset="0"/>
              <a:cs typeface="Arial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352928" cy="4798864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UNIDAD DE APRENDIZAJE: </a:t>
            </a:r>
            <a:r>
              <a:rPr lang="es-MX" sz="2100" b="1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Planeación </a:t>
            </a:r>
            <a:r>
              <a:rPr lang="es-MX" sz="2100" b="1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DE COMPETENCIA I. Principios y procesos de planeación</a:t>
            </a:r>
            <a:r>
              <a:rPr lang="es-MX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MX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SUBTEMA: Tipos de Planeación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Elaborado por: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Dra. Alma Rosa Muñoz Jumilla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s-MX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ctubre de 2016</a:t>
            </a:r>
          </a:p>
          <a:p>
            <a:pPr lvl="0" algn="r" eaLnBrk="1" fontAlgn="auto" hangingPunct="1">
              <a:spcBef>
                <a:spcPts val="0"/>
              </a:spcBef>
              <a:spcAft>
                <a:spcPts val="0"/>
              </a:spcAft>
            </a:pPr>
            <a:endParaRPr lang="es-MX" sz="13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ES" dirty="0" smtClean="0"/>
          </a:p>
        </p:txBody>
      </p:sp>
      <p:pic>
        <p:nvPicPr>
          <p:cNvPr id="2052" name="Picture 2" descr="esc uaem_or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03250"/>
            <a:ext cx="14287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FER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256" y="142875"/>
            <a:ext cx="1287462" cy="1125885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  <a:effectLst>
            <a:outerShdw blurRad="50800" dist="50800" dir="5400000" algn="ctr" rotWithShape="0">
              <a:schemeClr val="accent3">
                <a:lumMod val="20000"/>
                <a:lumOff val="80000"/>
              </a:schemeClr>
            </a:outerShdw>
          </a:effectLst>
        </p:spPr>
      </p:pic>
      <p:sp>
        <p:nvSpPr>
          <p:cNvPr id="2054" name="5 CuadroTexto"/>
          <p:cNvSpPr txBox="1">
            <a:spLocks noChangeArrowheads="1"/>
          </p:cNvSpPr>
          <p:nvPr/>
        </p:nvSpPr>
        <p:spPr bwMode="auto">
          <a:xfrm>
            <a:off x="4500563" y="4214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1331640" y="1124744"/>
            <a:ext cx="727280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MATERIAL DIDACTICO PROYECTABLE</a:t>
            </a:r>
          </a:p>
          <a:p>
            <a:pPr algn="ctr"/>
            <a:r>
              <a:rPr lang="es-MX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Licenciatura en Economía</a:t>
            </a:r>
            <a:endParaRPr lang="es-MX" sz="2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28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8984337"/>
              </p:ext>
            </p:extLst>
          </p:nvPr>
        </p:nvGraphicFramePr>
        <p:xfrm>
          <a:off x="446856" y="105273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2 Grupo"/>
          <p:cNvGrpSpPr/>
          <p:nvPr/>
        </p:nvGrpSpPr>
        <p:grpSpPr>
          <a:xfrm>
            <a:off x="1403648" y="275240"/>
            <a:ext cx="6408712" cy="633480"/>
            <a:chOff x="0" y="300"/>
            <a:chExt cx="8229600" cy="921512"/>
          </a:xfrm>
        </p:grpSpPr>
        <p:sp>
          <p:nvSpPr>
            <p:cNvPr id="5" name="4 Rectángulo redondeado"/>
            <p:cNvSpPr/>
            <p:nvPr/>
          </p:nvSpPr>
          <p:spPr>
            <a:xfrm>
              <a:off x="0" y="300"/>
              <a:ext cx="8229600" cy="921512"/>
            </a:xfrm>
            <a:prstGeom prst="roundRect">
              <a:avLst/>
            </a:prstGeom>
          </p:spPr>
          <p:style>
            <a:lnRef idx="3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5 Rectángulo"/>
            <p:cNvSpPr/>
            <p:nvPr/>
          </p:nvSpPr>
          <p:spPr>
            <a:xfrm>
              <a:off x="44985" y="45285"/>
              <a:ext cx="8139630" cy="8315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1800" kern="1200" dirty="0" smtClean="0"/>
            </a:p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b="1" kern="1200" dirty="0" smtClean="0"/>
                <a:t>Características de las escuelas</a:t>
              </a:r>
              <a:br>
                <a:rPr lang="es-MX" sz="2800" b="1" kern="1200" dirty="0" smtClean="0"/>
              </a:br>
              <a:endParaRPr lang="es-MX" sz="2800" b="1" kern="1200" dirty="0"/>
            </a:p>
          </p:txBody>
        </p:sp>
      </p:grp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464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9940965"/>
              </p:ext>
            </p:extLst>
          </p:nvPr>
        </p:nvGraphicFramePr>
        <p:xfrm>
          <a:off x="467544" y="1379909"/>
          <a:ext cx="8229600" cy="5289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995936" y="3514943"/>
            <a:ext cx="14401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Contabilidad Nacional</a:t>
            </a:r>
          </a:p>
          <a:p>
            <a:pPr algn="ctr"/>
            <a:endParaRPr lang="es-MX" dirty="0">
              <a:solidFill>
                <a:schemeClr val="bg1"/>
              </a:solidFill>
            </a:endParaRP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582844277"/>
              </p:ext>
            </p:extLst>
          </p:nvPr>
        </p:nvGraphicFramePr>
        <p:xfrm>
          <a:off x="1187624" y="274638"/>
          <a:ext cx="6696744" cy="634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646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605259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72001004"/>
              </p:ext>
            </p:extLst>
          </p:nvPr>
        </p:nvGraphicFramePr>
        <p:xfrm>
          <a:off x="457200" y="44624"/>
          <a:ext cx="8229600" cy="922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" name="1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058876"/>
            <a:ext cx="3456384" cy="1538476"/>
          </a:xfrm>
          <a:prstGeom prst="rect">
            <a:avLst/>
          </a:prstGeom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609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48072"/>
          </a:xfrm>
        </p:spPr>
        <p:txBody>
          <a:bodyPr>
            <a:normAutofit/>
          </a:bodyPr>
          <a:lstStyle/>
          <a:p>
            <a:r>
              <a:rPr lang="es-MX" sz="2800" dirty="0"/>
              <a:t>La </a:t>
            </a:r>
            <a:r>
              <a:rPr lang="es-MX" sz="2800" b="1" dirty="0"/>
              <a:t>Geografía Anglosajona</a:t>
            </a:r>
            <a:endParaRPr lang="es-MX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5624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2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80988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66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s-MX" sz="2800" b="1" dirty="0"/>
              <a:t>La ciudad como Complejo Tecnológico</a:t>
            </a:r>
            <a:endParaRPr lang="es-MX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4557262"/>
              </p:ext>
            </p:extLst>
          </p:nvPr>
        </p:nvGraphicFramePr>
        <p:xfrm>
          <a:off x="457200" y="9807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36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9487769"/>
              </p:ext>
            </p:extLst>
          </p:nvPr>
        </p:nvGraphicFramePr>
        <p:xfrm>
          <a:off x="457200" y="84725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835696" y="18864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Contabilidad Nacional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395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lvl="0"/>
            <a:r>
              <a:rPr lang="es-MX" b="1" dirty="0"/>
              <a:t>Los modelos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7318178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140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20080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Tipos de Modelos</a:t>
            </a:r>
            <a:endParaRPr lang="es-MX" sz="2800" b="1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334458"/>
              </p:ext>
            </p:extLst>
          </p:nvPr>
        </p:nvGraphicFramePr>
        <p:xfrm>
          <a:off x="539552" y="908720"/>
          <a:ext cx="82296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956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Tipos de Modelos</a:t>
            </a:r>
            <a:endParaRPr lang="es-MX" sz="28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4436800"/>
              </p:ext>
            </p:extLst>
          </p:nvPr>
        </p:nvGraphicFramePr>
        <p:xfrm>
          <a:off x="251520" y="980728"/>
          <a:ext cx="871296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28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>
          <a:xfrm>
            <a:off x="755576" y="44624"/>
            <a:ext cx="8095928" cy="1285875"/>
          </a:xfrm>
        </p:spPr>
        <p:txBody>
          <a:bodyPr anchor="ctr"/>
          <a:lstStyle/>
          <a:p>
            <a:r>
              <a:rPr lang="es-ES" sz="1800" b="1" dirty="0" smtClean="0">
                <a:latin typeface="Arial" charset="0"/>
                <a:cs typeface="Arial" charset="0"/>
              </a:rPr>
              <a:t>Universidad Autónoma del Estado de México</a:t>
            </a:r>
            <a:br>
              <a:rPr lang="es-ES" sz="1800" b="1" dirty="0" smtClean="0">
                <a:latin typeface="Arial" charset="0"/>
                <a:cs typeface="Arial" charset="0"/>
              </a:rPr>
            </a:br>
            <a:r>
              <a:rPr lang="es-ES" sz="1800" b="1" dirty="0" smtClean="0">
                <a:latin typeface="Arial" charset="0"/>
                <a:cs typeface="Arial" charset="0"/>
              </a:rPr>
              <a:t>      </a:t>
            </a:r>
            <a:r>
              <a:rPr lang="es-ES" sz="1800" b="1" i="1" dirty="0" smtClean="0">
                <a:latin typeface="Arial" charset="0"/>
                <a:cs typeface="Arial" charset="0"/>
              </a:rPr>
              <a:t>UAEMEX                     Facultad de Economía</a:t>
            </a:r>
            <a:endParaRPr lang="es-ES" sz="1800" b="1" dirty="0" smtClean="0">
              <a:latin typeface="Arial" charset="0"/>
              <a:cs typeface="Arial" charset="0"/>
            </a:endParaRPr>
          </a:p>
        </p:txBody>
      </p:sp>
      <p:pic>
        <p:nvPicPr>
          <p:cNvPr id="2052" name="Picture 2" descr="esc uaem_or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03250"/>
            <a:ext cx="14287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FER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256" y="142875"/>
            <a:ext cx="1287462" cy="1125885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  <a:effectLst>
            <a:outerShdw blurRad="50800" dist="50800" dir="5400000" algn="ctr" rotWithShape="0">
              <a:schemeClr val="accent3">
                <a:lumMod val="20000"/>
                <a:lumOff val="80000"/>
              </a:schemeClr>
            </a:outerShdw>
          </a:effectLst>
        </p:spPr>
      </p:pic>
      <p:sp>
        <p:nvSpPr>
          <p:cNvPr id="2054" name="5 CuadroTexto"/>
          <p:cNvSpPr txBox="1">
            <a:spLocks noChangeArrowheads="1"/>
          </p:cNvSpPr>
          <p:nvPr/>
        </p:nvSpPr>
        <p:spPr bwMode="auto">
          <a:xfrm>
            <a:off x="4500563" y="4214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2339752" y="1052736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Licenciatura en Economía</a:t>
            </a:r>
            <a:endParaRPr lang="es-MX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467544" y="1340768"/>
            <a:ext cx="8229600" cy="16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PRESENTACION</a:t>
            </a: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s-MX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Guión</a:t>
            </a:r>
            <a:r>
              <a:rPr lang="es-MX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Explicativo)</a:t>
            </a:r>
            <a:br>
              <a:rPr lang="es-MX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Unidad de Aprendizaje: Planeación Regional</a:t>
            </a:r>
            <a:b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Unidad de Competencia I. Principios y procesos de planeación</a:t>
            </a:r>
            <a:b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Tema: Tipos de Planeación</a:t>
            </a:r>
            <a:r>
              <a:rPr lang="es-MX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MX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MX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87623" y="3097991"/>
            <a:ext cx="70983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Estas presentaciones se elaboraron en </a:t>
            </a:r>
            <a:r>
              <a:rPr lang="es-MX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forman parte del material didáctico que se emplea en la Unidad de Aprendizaje denominada Planeación Regional, la cual se imparte en el 9° semestre de la Licenciatura en Economía, de la Facultad del mismo nombre, perteneciente a la Universidad autónoma del Estado de México. Esta Unidad de Aprendizaje consta de tres unidades de competencia, mismas que se componen de una serie de temas y subtemas; en este caso, se presenta la Unidad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denominada como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subtema es: t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ipos de planeación.</a:t>
            </a: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750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Tipos de Modelos</a:t>
            </a:r>
            <a:endParaRPr lang="es-MX" sz="28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04732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941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0669660"/>
              </p:ext>
            </p:extLst>
          </p:nvPr>
        </p:nvGraphicFramePr>
        <p:xfrm>
          <a:off x="323528" y="548680"/>
          <a:ext cx="856895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761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8218318"/>
              </p:ext>
            </p:extLst>
          </p:nvPr>
        </p:nvGraphicFramePr>
        <p:xfrm>
          <a:off x="457200" y="692696"/>
          <a:ext cx="8229600" cy="5433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803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126681"/>
              </p:ext>
            </p:extLst>
          </p:nvPr>
        </p:nvGraphicFramePr>
        <p:xfrm>
          <a:off x="179512" y="188640"/>
          <a:ext cx="8784976" cy="6264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47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MX" sz="2800" b="1" dirty="0"/>
              <a:t>La ciudad como Complejo Tecnológico</a:t>
            </a: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61309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335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Corriente funcionalista</a:t>
            </a:r>
            <a:endParaRPr lang="es-MX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2183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83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8954502"/>
              </p:ext>
            </p:extLst>
          </p:nvPr>
        </p:nvGraphicFramePr>
        <p:xfrm>
          <a:off x="251520" y="112846"/>
          <a:ext cx="8568952" cy="5966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1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279074"/>
            <a:ext cx="4949676" cy="1606310"/>
          </a:xfrm>
          <a:prstGeom prst="rect">
            <a:avLst/>
          </a:prstGeom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556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0"/>
          </a:xfrm>
        </p:spPr>
        <p:txBody>
          <a:bodyPr>
            <a:normAutofit fontScale="90000"/>
          </a:bodyPr>
          <a:lstStyle/>
          <a:p>
            <a:pPr lvl="0"/>
            <a:r>
              <a:rPr lang="es-MX" sz="3100" b="1" dirty="0"/>
              <a:t>Planeación operativa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4581021"/>
              </p:ext>
            </p:extLst>
          </p:nvPr>
        </p:nvGraphicFramePr>
        <p:xfrm>
          <a:off x="323528" y="620688"/>
          <a:ext cx="8496944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379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3208944"/>
              </p:ext>
            </p:extLst>
          </p:nvPr>
        </p:nvGraphicFramePr>
        <p:xfrm>
          <a:off x="467544" y="620688"/>
          <a:ext cx="8229600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404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538436737"/>
              </p:ext>
            </p:extLst>
          </p:nvPr>
        </p:nvGraphicFramePr>
        <p:xfrm>
          <a:off x="755576" y="620688"/>
          <a:ext cx="741682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382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>
          <a:xfrm>
            <a:off x="755576" y="44624"/>
            <a:ext cx="8095928" cy="1285875"/>
          </a:xfrm>
        </p:spPr>
        <p:txBody>
          <a:bodyPr anchor="ctr"/>
          <a:lstStyle/>
          <a:p>
            <a:r>
              <a:rPr lang="es-ES" sz="1800" b="1" dirty="0" smtClean="0">
                <a:latin typeface="Arial" charset="0"/>
                <a:cs typeface="Arial" charset="0"/>
              </a:rPr>
              <a:t>Universidad Autónoma del Estado de México</a:t>
            </a:r>
            <a:br>
              <a:rPr lang="es-ES" sz="1800" b="1" dirty="0" smtClean="0">
                <a:latin typeface="Arial" charset="0"/>
                <a:cs typeface="Arial" charset="0"/>
              </a:rPr>
            </a:br>
            <a:r>
              <a:rPr lang="es-ES" sz="1800" b="1" dirty="0" smtClean="0">
                <a:latin typeface="Arial" charset="0"/>
                <a:cs typeface="Arial" charset="0"/>
              </a:rPr>
              <a:t>      </a:t>
            </a:r>
            <a:r>
              <a:rPr lang="es-ES" sz="1800" b="1" i="1" dirty="0" smtClean="0">
                <a:latin typeface="Arial" charset="0"/>
                <a:cs typeface="Arial" charset="0"/>
              </a:rPr>
              <a:t>UAEMEX                     Facultad de Economía</a:t>
            </a:r>
            <a:endParaRPr lang="es-ES" sz="1800" b="1" dirty="0" smtClean="0">
              <a:latin typeface="Arial" charset="0"/>
              <a:cs typeface="Arial" charset="0"/>
            </a:endParaRPr>
          </a:p>
        </p:txBody>
      </p:sp>
      <p:pic>
        <p:nvPicPr>
          <p:cNvPr id="2052" name="Picture 2" descr="esc uaem_or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03250"/>
            <a:ext cx="14287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FER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256" y="142875"/>
            <a:ext cx="1287462" cy="1125885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  <a:effectLst>
            <a:outerShdw blurRad="50800" dist="50800" dir="5400000" algn="ctr" rotWithShape="0">
              <a:schemeClr val="accent3">
                <a:lumMod val="20000"/>
                <a:lumOff val="80000"/>
              </a:schemeClr>
            </a:outerShdw>
          </a:effectLst>
        </p:spPr>
      </p:pic>
      <p:sp>
        <p:nvSpPr>
          <p:cNvPr id="2054" name="5 CuadroTexto"/>
          <p:cNvSpPr txBox="1">
            <a:spLocks noChangeArrowheads="1"/>
          </p:cNvSpPr>
          <p:nvPr/>
        </p:nvSpPr>
        <p:spPr bwMode="auto">
          <a:xfrm>
            <a:off x="4500563" y="4214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2339752" y="1052736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Licenciatura en Economía</a:t>
            </a:r>
            <a:endParaRPr lang="es-MX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467544" y="1484784"/>
            <a:ext cx="822960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PRESENTACION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s-MX" sz="16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Guión</a:t>
            </a:r>
            <a:r>
              <a:rPr lang="es-MX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Explicativo)</a:t>
            </a:r>
            <a:br>
              <a:rPr lang="es-MX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Unidad de Aprendizaje: Planeación Regional</a:t>
            </a:r>
            <a:br>
              <a:rPr lang="es-MX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Unidad de Competencia I. </a:t>
            </a:r>
            <a:r>
              <a:rPr lang="es-MX" sz="1600" dirty="0"/>
              <a:t> </a:t>
            </a:r>
            <a:r>
              <a:rPr lang="es-MX" sz="1800" b="1" dirty="0" smtClean="0"/>
              <a:t>Principios y Procesos de Planeación</a:t>
            </a:r>
          </a:p>
          <a:p>
            <a:r>
              <a:rPr lang="es-MX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Tema: Tipos de Planeación</a:t>
            </a:r>
            <a:br>
              <a:rPr lang="es-MX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MX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67545" y="2996952"/>
            <a:ext cx="8229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Este material constituye un importante apoyo en el proceso de enseñanza aprendizaje, para lo cual se ha diseñado en forma visual, de tal manera que ello contribuya a despertar el interés y la motivación de los estudiantes y con ello, contribuir al logro de los objetivos propuestos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just"/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presentación está integrada por una serie de diapositivas, en donde se parte del objetivo o propósito de la unidad y del subtema. </a:t>
            </a:r>
            <a:endParaRPr lang="es-MX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tema se presenta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través de una serie de diapositivas las cuales fueron elaboradas en </a:t>
            </a:r>
            <a:r>
              <a:rPr lang="es-MX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El tema aborda aspectos teóricos, metodológicos y conceptuales, en donde se enfatiza en las distintas corrientes y escuelas así como en los tipos de planeación utilizadas para planificar el desarrollo y por lo tanto, el proceso de planeación. Se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considera que esta forma ilustrada de presentar los contenidos facilita y hace más atractivo el aprendizaje para el estudiante en términos didácticos. </a:t>
            </a:r>
          </a:p>
          <a:p>
            <a:pPr marL="0" indent="0" algn="just">
              <a:buNone/>
            </a:pP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498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2678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443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7446336"/>
              </p:ext>
            </p:extLst>
          </p:nvPr>
        </p:nvGraphicFramePr>
        <p:xfrm>
          <a:off x="467544" y="332656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727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5535434"/>
              </p:ext>
            </p:extLst>
          </p:nvPr>
        </p:nvGraphicFramePr>
        <p:xfrm>
          <a:off x="457200" y="692696"/>
          <a:ext cx="822960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509120"/>
            <a:ext cx="3240360" cy="2276872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20688"/>
            <a:ext cx="3312368" cy="1872208"/>
          </a:xfrm>
          <a:prstGeom prst="rect">
            <a:avLst/>
          </a:prstGeom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51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29505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53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6385201"/>
              </p:ext>
            </p:extLst>
          </p:nvPr>
        </p:nvGraphicFramePr>
        <p:xfrm>
          <a:off x="457200" y="620688"/>
          <a:ext cx="8229600" cy="550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157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rmAutofit/>
          </a:bodyPr>
          <a:lstStyle/>
          <a:p>
            <a:pPr lvl="0"/>
            <a:r>
              <a:rPr lang="es-MX" sz="2800" b="1" dirty="0"/>
              <a:t>Planeación Normativa.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586098"/>
              </p:ext>
            </p:extLst>
          </p:nvPr>
        </p:nvGraphicFramePr>
        <p:xfrm>
          <a:off x="457200" y="764704"/>
          <a:ext cx="8229600" cy="5361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45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695175"/>
              </p:ext>
            </p:extLst>
          </p:nvPr>
        </p:nvGraphicFramePr>
        <p:xfrm>
          <a:off x="457200" y="332656"/>
          <a:ext cx="82296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Rectángulo"/>
          <p:cNvSpPr/>
          <p:nvPr/>
        </p:nvSpPr>
        <p:spPr>
          <a:xfrm>
            <a:off x="4349409" y="332656"/>
            <a:ext cx="237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/>
              <a:t> </a:t>
            </a:r>
            <a:endParaRPr lang="es-MX" sz="2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902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0681209"/>
              </p:ext>
            </p:extLst>
          </p:nvPr>
        </p:nvGraphicFramePr>
        <p:xfrm>
          <a:off x="457200" y="1600200"/>
          <a:ext cx="8435280" cy="47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178477" y="1124744"/>
            <a:ext cx="2787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b="1" dirty="0"/>
              <a:t>TÉCNICAS DE PLANEACIÓN.</a:t>
            </a:r>
            <a:endParaRPr lang="es-MX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681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es-MX" sz="2800" b="1" dirty="0"/>
              <a:t>Sistema de indicadores sociales.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635349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059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50141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483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4494019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El alumno analizará las políticas globales, sectoriales y regionales y su vinculación metodológica con los planes municipales y regionales mediante la comprensión del marco metodológico y teórico del sistema de Planeación y a través del manejo de las técnicas básicas en el diagnóstico económico-social municipal con el fin de formar al estudiante en el conocimiento de la Planeación como instrumento para el desarrollo regional ; la organización aplicada para el trabajo en las comunidades y la gestión. </a:t>
            </a:r>
            <a:endParaRPr lang="es-MX" b="1" dirty="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Flecha abajo"/>
          <p:cNvSpPr/>
          <p:nvPr/>
        </p:nvSpPr>
        <p:spPr>
          <a:xfrm>
            <a:off x="3923928" y="3356992"/>
            <a:ext cx="864096" cy="1224136"/>
          </a:xfrm>
          <a:prstGeom prst="down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39552" y="332656"/>
            <a:ext cx="734481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UNIDAD DE </a:t>
            </a:r>
            <a:r>
              <a:rPr lang="es-MX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APRENDIZAJE: PLANEACION REGIONAL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(PROPOSITO-OBJETIVO)</a:t>
            </a:r>
            <a:endParaRPr lang="es-MX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029534"/>
            <a:ext cx="2952328" cy="2639957"/>
          </a:xfrm>
          <a:prstGeom prst="rect">
            <a:avLst/>
          </a:prstGeom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784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pic>
        <p:nvPicPr>
          <p:cNvPr id="5" name="4 Marcador de contenido" descr="libro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2905919"/>
            <a:ext cx="2923580" cy="2341194"/>
          </a:xfr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40</a:t>
            </a:fld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1763688" y="1700808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Ordaz Zubia, </a:t>
            </a:r>
            <a:r>
              <a:rPr lang="es-MX" dirty="0" err="1" smtClean="0"/>
              <a:t>Velia</a:t>
            </a:r>
            <a:r>
              <a:rPr lang="es-MX" dirty="0" smtClean="0"/>
              <a:t> Yolanda y Gloria Edith Saldaña García (2005). Análisis y Crítica de la Metodología para la realización de Planes Regionales en el Estado de Guanajuato. </a:t>
            </a:r>
            <a:endParaRPr lang="es-MX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>
          <a:xfrm>
            <a:off x="755576" y="44624"/>
            <a:ext cx="8095928" cy="1285875"/>
          </a:xfrm>
        </p:spPr>
        <p:txBody>
          <a:bodyPr anchor="ctr"/>
          <a:lstStyle/>
          <a:p>
            <a:r>
              <a:rPr lang="es-ES" sz="1800" b="1" dirty="0" smtClean="0">
                <a:latin typeface="Arial" charset="0"/>
                <a:cs typeface="Arial" charset="0"/>
              </a:rPr>
              <a:t>Universidad Autónoma del Estado de México</a:t>
            </a:r>
            <a:br>
              <a:rPr lang="es-ES" sz="1800" b="1" dirty="0" smtClean="0">
                <a:latin typeface="Arial" charset="0"/>
                <a:cs typeface="Arial" charset="0"/>
              </a:rPr>
            </a:br>
            <a:r>
              <a:rPr lang="es-ES" sz="1800" b="1" dirty="0" smtClean="0">
                <a:latin typeface="Arial" charset="0"/>
                <a:cs typeface="Arial" charset="0"/>
              </a:rPr>
              <a:t>      </a:t>
            </a:r>
            <a:r>
              <a:rPr lang="es-ES" sz="1800" b="1" i="1" dirty="0" smtClean="0">
                <a:latin typeface="Arial" charset="0"/>
                <a:cs typeface="Arial" charset="0"/>
              </a:rPr>
              <a:t>UAEMEX                     Facultad de Economía</a:t>
            </a:r>
            <a:endParaRPr lang="es-ES" sz="1800" b="1" dirty="0" smtClean="0">
              <a:latin typeface="Arial" charset="0"/>
              <a:cs typeface="Arial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352928" cy="4798864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UNIDAD DE APRENDIZAJE: </a:t>
            </a:r>
            <a:r>
              <a:rPr lang="es-MX" sz="2100" b="1" i="1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Planeacion</a:t>
            </a:r>
            <a:r>
              <a:rPr lang="es-MX" sz="2100" b="1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Regional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DE COMPETENCIA I. Principios y procesos de planeación</a:t>
            </a:r>
            <a:r>
              <a:rPr lang="es-MX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MX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SUBTEMA: Tipos de Planeación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MX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¡GRACIAS!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Elaborado por: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Dra. Alma Rosa Muñoz Jumilla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s-MX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ctubre de 2016</a:t>
            </a:r>
          </a:p>
          <a:p>
            <a:pPr lvl="0" algn="r" eaLnBrk="1" fontAlgn="auto" hangingPunct="1">
              <a:spcBef>
                <a:spcPts val="0"/>
              </a:spcBef>
              <a:spcAft>
                <a:spcPts val="0"/>
              </a:spcAft>
            </a:pPr>
            <a:endParaRPr lang="es-MX" sz="13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ES" dirty="0" smtClean="0"/>
          </a:p>
        </p:txBody>
      </p:sp>
      <p:pic>
        <p:nvPicPr>
          <p:cNvPr id="2052" name="Picture 2" descr="esc uaem_or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03250"/>
            <a:ext cx="14287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FER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256" y="142875"/>
            <a:ext cx="1287462" cy="1125885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  <a:effectLst>
            <a:outerShdw blurRad="50800" dist="50800" dir="5400000" algn="ctr" rotWithShape="0">
              <a:schemeClr val="accent3">
                <a:lumMod val="20000"/>
                <a:lumOff val="80000"/>
              </a:schemeClr>
            </a:outerShdw>
          </a:effectLst>
        </p:spPr>
      </p:pic>
      <p:sp>
        <p:nvSpPr>
          <p:cNvPr id="2054" name="5 CuadroTexto"/>
          <p:cNvSpPr txBox="1">
            <a:spLocks noChangeArrowheads="1"/>
          </p:cNvSpPr>
          <p:nvPr/>
        </p:nvSpPr>
        <p:spPr bwMode="auto">
          <a:xfrm>
            <a:off x="4500563" y="4214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1331640" y="1124744"/>
            <a:ext cx="727280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MATERIAL DIDACTICO PROYECTABLE</a:t>
            </a:r>
          </a:p>
          <a:p>
            <a:pPr algn="ctr"/>
            <a:r>
              <a:rPr lang="es-MX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Licenciatura en Economía</a:t>
            </a:r>
            <a:endParaRPr lang="es-MX" sz="2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640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332656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UNIDAD DE COMPETENCIA: Principios y procesos de planeación </a:t>
            </a:r>
            <a:endParaRPr lang="es-MX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(Objetivo-Propósito)</a:t>
            </a:r>
            <a:endParaRPr lang="es-MX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39552" y="4697849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Objetivo </a:t>
            </a:r>
            <a:r>
              <a:rPr lang="es-MX" sz="2000" b="1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 </a:t>
            </a:r>
            <a:r>
              <a:rPr lang="es-MX" sz="2000" b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 Unidad de Competencia: </a:t>
            </a:r>
            <a:r>
              <a:rPr lang="es-MX" sz="2000" dirty="0" smtClean="0"/>
              <a:t>Se introducirá </a:t>
            </a:r>
            <a:r>
              <a:rPr lang="es-MX" sz="2000" dirty="0"/>
              <a:t>la planeación como instrumento de desarrollo en el razonamiento económico, a partir de principios y procesos de la </a:t>
            </a:r>
            <a:r>
              <a:rPr lang="es-MX" sz="2000" dirty="0" smtClean="0"/>
              <a:t>planeación</a:t>
            </a:r>
            <a:r>
              <a:rPr lang="es-MX" sz="2000" dirty="0"/>
              <a:t>	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913888" y="6228020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Facultad de Economía . </a:t>
            </a:r>
            <a:r>
              <a:rPr lang="es-MX" b="1" dirty="0" err="1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UAEMéx</a:t>
            </a:r>
            <a:endParaRPr lang="es-MX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5</a:t>
            </a:fld>
            <a:endParaRPr lang="es-MX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1" y="1340768"/>
            <a:ext cx="489654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87666102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749940"/>
              </p:ext>
            </p:extLst>
          </p:nvPr>
        </p:nvGraphicFramePr>
        <p:xfrm>
          <a:off x="457200" y="1268760"/>
          <a:ext cx="822960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539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06092141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54761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593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32394066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3280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384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lvl="0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sz="3100" b="1" dirty="0" smtClean="0"/>
              <a:t>La</a:t>
            </a:r>
            <a:r>
              <a:rPr lang="es-MX" sz="3100" dirty="0" smtClean="0"/>
              <a:t> </a:t>
            </a:r>
            <a:r>
              <a:rPr lang="es-MX" sz="3100" b="1" dirty="0"/>
              <a:t>Escuela Francesa de la Sociología Urbana</a:t>
            </a:r>
            <a:r>
              <a:rPr lang="es-MX" sz="3100" dirty="0"/>
              <a:t/>
            </a:r>
            <a:br>
              <a:rPr lang="es-MX" sz="3100" dirty="0"/>
            </a:br>
            <a:r>
              <a:rPr lang="es-MX" sz="3100" dirty="0"/>
              <a:t/>
            </a:r>
            <a:br>
              <a:rPr lang="es-MX" sz="3100" dirty="0"/>
            </a:br>
            <a:endParaRPr lang="es-MX" sz="31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8334629"/>
              </p:ext>
            </p:extLst>
          </p:nvPr>
        </p:nvGraphicFramePr>
        <p:xfrm>
          <a:off x="457200" y="134076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844BD-D18B-41E0-AED1-7F1AEBD0736A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887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</TotalTime>
  <Words>3614</Words>
  <Application>Microsoft Office PowerPoint</Application>
  <PresentationFormat>Presentación en pantalla (4:3)</PresentationFormat>
  <Paragraphs>302</Paragraphs>
  <Slides>41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Tema de Office</vt:lpstr>
      <vt:lpstr>Universidad Autónoma del Estado de México       UAEMEX                     Facultad de Economía</vt:lpstr>
      <vt:lpstr>Universidad Autónoma del Estado de México       UAEMEX                     Facultad de Economía</vt:lpstr>
      <vt:lpstr>Universidad Autónoma del Estado de México       UAEMEX                     Facultad de Economía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La Escuela Francesa de la Sociología Urbana  </vt:lpstr>
      <vt:lpstr>Presentación de PowerPoint</vt:lpstr>
      <vt:lpstr>Presentación de PowerPoint</vt:lpstr>
      <vt:lpstr>Presentación de PowerPoint</vt:lpstr>
      <vt:lpstr>La Geografía Anglosajona</vt:lpstr>
      <vt:lpstr>Presentación de PowerPoint</vt:lpstr>
      <vt:lpstr>La ciudad como Complejo Tecnológico</vt:lpstr>
      <vt:lpstr>Presentación de PowerPoint</vt:lpstr>
      <vt:lpstr>Los modelos</vt:lpstr>
      <vt:lpstr>Tipos de Modelos</vt:lpstr>
      <vt:lpstr>Tipos de Modelos</vt:lpstr>
      <vt:lpstr>Tipos de Modelos</vt:lpstr>
      <vt:lpstr>Presentación de PowerPoint</vt:lpstr>
      <vt:lpstr>Presentación de PowerPoint</vt:lpstr>
      <vt:lpstr>Presentación de PowerPoint</vt:lpstr>
      <vt:lpstr>La ciudad como Complejo Tecnológico </vt:lpstr>
      <vt:lpstr>Corriente funcionalista</vt:lpstr>
      <vt:lpstr>Presentación de PowerPoint</vt:lpstr>
      <vt:lpstr>Planeación operativa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Planeación Normativa.</vt:lpstr>
      <vt:lpstr>Presentación de PowerPoint</vt:lpstr>
      <vt:lpstr>Presentación de PowerPoint</vt:lpstr>
      <vt:lpstr>Sistema de indicadores sociales.</vt:lpstr>
      <vt:lpstr>Presentación de PowerPoint</vt:lpstr>
      <vt:lpstr>Bibliografía</vt:lpstr>
      <vt:lpstr>Universidad Autónoma del Estado de México       UAEMEX                     Facultad de Economía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Corrientes teóricas de la planeación</dc:title>
  <dc:creator>hp</dc:creator>
  <cp:lastModifiedBy>hp</cp:lastModifiedBy>
  <cp:revision>86</cp:revision>
  <dcterms:created xsi:type="dcterms:W3CDTF">2016-09-21T00:59:34Z</dcterms:created>
  <dcterms:modified xsi:type="dcterms:W3CDTF">2016-10-13T01:12:19Z</dcterms:modified>
</cp:coreProperties>
</file>