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304" r:id="rId5"/>
    <p:sldId id="260" r:id="rId6"/>
    <p:sldId id="261" r:id="rId7"/>
    <p:sldId id="290" r:id="rId8"/>
    <p:sldId id="289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8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300" r:id="rId42"/>
    <p:sldId id="299" r:id="rId43"/>
    <p:sldId id="301" r:id="rId44"/>
    <p:sldId id="302" r:id="rId45"/>
    <p:sldId id="303" r:id="rId4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8113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688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5624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356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690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7533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6789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94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80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03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563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00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961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88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88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94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43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33DBBB-7DCA-4AF6-87E3-9A2C972B620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3A68D4A-BC4B-4FA7-A297-C4B05CA653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414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ac.edu.co/images/stories/publicaciones/revistas_cientificas/dimension-empresarial/volumen-10-no-2/articulo08.pdf" TargetMode="External"/><Relationship Id="rId2" Type="http://schemas.openxmlformats.org/officeDocument/2006/relationships/hyperlink" Target="http://www.fcca.umich.mx/descargas/apuntes/Academia%20de%20Administracion/administracion%20de%20la%20calidad%20ALFARO%20CALDERON.pdf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Rectángulo"/>
          <p:cNvSpPr/>
          <p:nvPr/>
        </p:nvSpPr>
        <p:spPr>
          <a:xfrm>
            <a:off x="2001844" y="4541627"/>
            <a:ext cx="77768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3600" b="1" dirty="0" smtClean="0"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Evolución </a:t>
            </a:r>
            <a:r>
              <a:rPr lang="es-ES" sz="3600" b="1" dirty="0" smtClean="0"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y filósofos de </a:t>
            </a:r>
            <a:r>
              <a:rPr lang="es-ES" sz="3600" b="1" dirty="0" smtClean="0"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 calidad</a:t>
            </a:r>
            <a:endParaRPr lang="es-ES" sz="3600" b="1" dirty="0">
              <a:ln w="9525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7338" y="5965241"/>
            <a:ext cx="2828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Fecha: Octubre 2016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843228" y="5820725"/>
            <a:ext cx="5348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Elabor</a:t>
            </a:r>
            <a:r>
              <a:rPr lang="es-MX" sz="2800" dirty="0"/>
              <a:t>ó</a:t>
            </a:r>
            <a:r>
              <a:rPr lang="es-MX" sz="2800" dirty="0" smtClean="0"/>
              <a:t>: Diana Beatriz Ruiz Tinajero</a:t>
            </a:r>
            <a:endParaRPr lang="es-MX" sz="2800" dirty="0"/>
          </a:p>
        </p:txBody>
      </p:sp>
      <p:sp>
        <p:nvSpPr>
          <p:cNvPr id="9" name="Rectángulo 8"/>
          <p:cNvSpPr/>
          <p:nvPr/>
        </p:nvSpPr>
        <p:spPr>
          <a:xfrm>
            <a:off x="3660053" y="2672601"/>
            <a:ext cx="45717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9525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Unidad de aprendizaje</a:t>
            </a:r>
            <a:endParaRPr lang="es-MX" sz="3600" b="1" dirty="0">
              <a:ln w="9525">
                <a:solidFill>
                  <a:schemeClr val="tx2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780282" y="3605967"/>
            <a:ext cx="43312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Calidad y Certificación </a:t>
            </a:r>
            <a:endParaRPr lang="es-MX" sz="3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888640" y="417146"/>
            <a:ext cx="1059931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MX" sz="3600" b="1" dirty="0">
                <a:ln/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UNIVERSIDAD AUTONOMA DEL ESTADO DE </a:t>
            </a:r>
            <a:r>
              <a:rPr lang="es-MX" sz="3600" b="1" dirty="0">
                <a:ln/>
                <a:solidFill>
                  <a:schemeClr val="bg2">
                    <a:lumMod val="50000"/>
                  </a:schemeClr>
                </a:solidFill>
                <a:effectLst/>
              </a:rPr>
              <a:t>MÉXICO</a:t>
            </a:r>
          </a:p>
          <a:p>
            <a:pPr algn="ctr"/>
            <a:r>
              <a:rPr lang="es-MX" sz="3600" b="1" dirty="0">
                <a:ln/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CENTRO UNIVERSITARIO UAEM VALLE DE MÉXICO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985383" y="1683373"/>
            <a:ext cx="8405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Licenciatura en Administración</a:t>
            </a:r>
            <a:endParaRPr lang="es-MX" sz="5400" b="0" cap="none" spc="0" dirty="0">
              <a:ln w="0"/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50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47" y="0"/>
            <a:ext cx="122270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0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624"/>
            <a:ext cx="12192000" cy="68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8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624"/>
            <a:ext cx="12192000" cy="68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63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624"/>
            <a:ext cx="12192000" cy="68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39"/>
            <a:ext cx="12191999" cy="682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79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874"/>
            <a:ext cx="12192000" cy="689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0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862"/>
            <a:ext cx="12192000" cy="689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965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4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141"/>
            <a:ext cx="12192000" cy="69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3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670"/>
            <a:ext cx="12191999" cy="691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0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6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141"/>
            <a:ext cx="12192000" cy="69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47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92"/>
            <a:ext cx="12192000" cy="689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15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141"/>
            <a:ext cx="12192000" cy="69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1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72" y="0"/>
            <a:ext cx="1220367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1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49"/>
            <a:ext cx="12192000" cy="687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4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49"/>
            <a:ext cx="12192000" cy="687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6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700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51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874"/>
            <a:ext cx="12192000" cy="689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4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874"/>
            <a:ext cx="12192000" cy="689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49"/>
            <a:ext cx="12173659" cy="686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48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8409904" y="1287887"/>
            <a:ext cx="1107583" cy="4250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12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874"/>
            <a:ext cx="12191999" cy="689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60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670"/>
            <a:ext cx="12191999" cy="691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67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40"/>
            <a:ext cx="12192000" cy="689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3847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009"/>
            <a:ext cx="12192000" cy="690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17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495"/>
            <a:ext cx="12192000" cy="691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000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40"/>
            <a:ext cx="12192000" cy="689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4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538"/>
            <a:ext cx="12192000" cy="687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06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609"/>
            <a:ext cx="12192000" cy="689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0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38"/>
            <a:ext cx="12186781" cy="686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19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478"/>
            <a:ext cx="12192000" cy="697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04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20284" y="211256"/>
            <a:ext cx="317266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Contenido</a:t>
            </a:r>
            <a:endParaRPr lang="es-E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11689"/>
              </p:ext>
            </p:extLst>
          </p:nvPr>
        </p:nvGraphicFramePr>
        <p:xfrm>
          <a:off x="950173" y="1433447"/>
          <a:ext cx="10756722" cy="52425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378361"/>
                <a:gridCol w="5378361"/>
              </a:tblGrid>
              <a:tr h="3859769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Historia de la calidad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Etapa artesanal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Inspección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Control de la Calidad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Administración de la calidad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Aseguramiento de la calidad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Administración estratégica de la calidad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Filósofos de la calidad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Edward Deming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Joseph Juran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err="1" smtClean="0"/>
                        <a:t>Phillip</a:t>
                      </a:r>
                      <a:r>
                        <a:rPr lang="es-MX" sz="3200" dirty="0" smtClean="0"/>
                        <a:t> Crosby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err="1" smtClean="0"/>
                        <a:t>Armand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Feighenbaum</a:t>
                      </a:r>
                      <a:endParaRPr lang="es-MX" sz="3200" dirty="0" smtClean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Kaoru Ishikawa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err="1" smtClean="0"/>
                        <a:t>Genichi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Taguchi</a:t>
                      </a:r>
                      <a:endParaRPr lang="es-MX" sz="3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9524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92"/>
            <a:ext cx="12191999" cy="691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7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495"/>
            <a:ext cx="12192000" cy="691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4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70"/>
            <a:ext cx="12192000" cy="687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224"/>
            <a:ext cx="12192000" cy="689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136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15031" y="249893"/>
            <a:ext cx="7783157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Referencias bibliográficas</a:t>
            </a:r>
            <a:endParaRPr lang="es-E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06321" y="1572454"/>
            <a:ext cx="1016572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Alfaro, G (2009). “Administración para la calidad total”. Facultad de Contaduría y Cs. Administrativa. Recuperado de: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http://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www.fcca.umich.mx/descargas/apuntes/Academia%20de%20Administracion/administracion%20de%20la%20calidad%20ALFARO%20CALDERON.pdf</a:t>
            </a: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endParaRPr lang="es-MX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CANTU,  H.  (1998).Desarrollo  de una  Cultura  de Calidad.  McGraw  Hill. México.</a:t>
            </a: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endParaRPr lang="es-ES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EVANS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, R. Lindsay, W. (2000). Administración  y Control  de  Calidad.  Thompson  Editores. México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es-E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Torres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, K.; Ruiz, T.; </a:t>
            </a:r>
            <a:r>
              <a:rPr lang="es-ES" dirty="0" err="1">
                <a:latin typeface="Arial" panose="020B0604020202020204" pitchFamily="34" charset="0"/>
                <a:ea typeface="Times New Roman" panose="02020603050405020304" pitchFamily="18" charset="0"/>
              </a:rPr>
              <a:t>Solis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, L. y Martínez, F. ( 2012). Calidad y su evolución: una revisión. </a:t>
            </a:r>
            <a:r>
              <a:rPr lang="es-ES" dirty="0" err="1">
                <a:latin typeface="Arial" panose="020B0604020202020204" pitchFamily="34" charset="0"/>
                <a:ea typeface="Times New Roman" panose="02020603050405020304" pitchFamily="18" charset="0"/>
              </a:rPr>
              <a:t>Dimens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. empres. - Vol. 10 No. 2, Julio - Diciembre de 2012, págs. 100-107. Recuperado de: </a:t>
            </a:r>
            <a:r>
              <a:rPr lang="es-ES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https://</a:t>
            </a:r>
            <a:r>
              <a:rPr lang="es-ES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www.uac.edu.co/images/stories/publicaciones/revistas_cientificas/dimension-empresarial/volumen-10-no-2/articulo08.pdf</a:t>
            </a:r>
            <a:endParaRPr lang="es-ES" u="sng" dirty="0" smtClean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endParaRPr lang="es-MX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43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14722" y="211256"/>
            <a:ext cx="538378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Guion explicativo</a:t>
            </a:r>
            <a:endParaRPr lang="es-E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01521" y="1841679"/>
            <a:ext cx="10792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materia integra los contenidos correspondientes a la Unidad 1 y 2 de la materia de Calidad y Certificación para la licenciatura de Administración.</a:t>
            </a:r>
          </a:p>
          <a:p>
            <a:endParaRPr lang="es-MX" dirty="0"/>
          </a:p>
          <a:p>
            <a:r>
              <a:rPr lang="es-MX" dirty="0" smtClean="0"/>
              <a:t>Se recomienda utilizar la presentación en dos sesiones la primera correspondiente a la evolución de la calidad, la cual integra la historia y cinco etapas de evolución de la calidad y la segunda parte corresponde al tema de filósofos de la calidad.</a:t>
            </a:r>
          </a:p>
          <a:p>
            <a:endParaRPr lang="es-MX" dirty="0"/>
          </a:p>
          <a:p>
            <a:r>
              <a:rPr lang="es-MX" dirty="0" smtClean="0"/>
              <a:t>Es importante solicitar a los alumnos realicen una investigación previa sobre los temas que se abordan en la presentación y participen durante la sesión enriqueciendo los conceptos que se abordan con información adicional o la manera en que son aplicados en los procesos administrativos de una organización.</a:t>
            </a:r>
          </a:p>
          <a:p>
            <a:endParaRPr lang="es-MX" dirty="0"/>
          </a:p>
          <a:p>
            <a:r>
              <a:rPr lang="es-MX" dirty="0" smtClean="0"/>
              <a:t>El docente deberá incluir en su explicación ejemplos de aplicación en las organizaciones y en la vida cotidiana de los conceptos que se abordan de manera que el estudiante comprenda la importancia de los mismos en su formación profesional.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93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8" y="9624"/>
            <a:ext cx="12169891" cy="687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129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982" y="0"/>
            <a:ext cx="12253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65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8" y="0"/>
            <a:ext cx="12175362" cy="68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983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2654"/>
            <a:ext cx="12192000" cy="688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8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178</TotalTime>
  <Words>363</Words>
  <Application>Microsoft Office PowerPoint</Application>
  <PresentationFormat>Panorámica</PresentationFormat>
  <Paragraphs>39</Paragraphs>
  <Slides>45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9" baseType="lpstr">
      <vt:lpstr>Arial</vt:lpstr>
      <vt:lpstr>Times New Roman</vt:lpstr>
      <vt:lpstr>Tw Cen MT</vt:lpstr>
      <vt:lpstr>Gota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 Ruiz Tinajero</dc:creator>
  <cp:lastModifiedBy>Diana Ruiz Tinajero</cp:lastModifiedBy>
  <cp:revision>26</cp:revision>
  <dcterms:created xsi:type="dcterms:W3CDTF">2016-10-05T06:42:01Z</dcterms:created>
  <dcterms:modified xsi:type="dcterms:W3CDTF">2016-10-10T05:28:57Z</dcterms:modified>
</cp:coreProperties>
</file>