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98" r:id="rId7"/>
    <p:sldId id="300" r:id="rId8"/>
    <p:sldId id="261" r:id="rId9"/>
    <p:sldId id="272" r:id="rId10"/>
    <p:sldId id="275" r:id="rId11"/>
    <p:sldId id="281" r:id="rId12"/>
    <p:sldId id="287" r:id="rId13"/>
    <p:sldId id="301" r:id="rId14"/>
    <p:sldId id="302" r:id="rId15"/>
    <p:sldId id="303" r:id="rId16"/>
    <p:sldId id="276" r:id="rId17"/>
    <p:sldId id="288" r:id="rId18"/>
    <p:sldId id="289" r:id="rId19"/>
    <p:sldId id="277" r:id="rId20"/>
    <p:sldId id="304" r:id="rId21"/>
    <p:sldId id="291" r:id="rId22"/>
    <p:sldId id="296" r:id="rId23"/>
    <p:sldId id="294" r:id="rId24"/>
    <p:sldId id="299" r:id="rId25"/>
    <p:sldId id="273" r:id="rId26"/>
    <p:sldId id="278" r:id="rId27"/>
    <p:sldId id="282" r:id="rId28"/>
    <p:sldId id="297" r:id="rId29"/>
    <p:sldId id="283" r:id="rId30"/>
    <p:sldId id="263" r:id="rId31"/>
    <p:sldId id="28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47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0279BC-86BC-43C6-8ED2-0C4D249F78E4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402585C-3C9F-4A16-80EF-E67B964A94C1}">
      <dgm:prSet phldrT="[Texto]" custT="1"/>
      <dgm:spPr/>
      <dgm:t>
        <a:bodyPr/>
        <a:lstStyle/>
        <a:p>
          <a:r>
            <a:rPr lang="es-MX" sz="1800" b="1" dirty="0" smtClean="0"/>
            <a:t>Explicativos</a:t>
          </a:r>
          <a:endParaRPr lang="es-MX" sz="1800" b="1" dirty="0"/>
        </a:p>
      </dgm:t>
    </dgm:pt>
    <dgm:pt modelId="{E825C39F-4322-41EB-8B33-AD72C3DC04AE}" type="parTrans" cxnId="{A4A432FF-E321-430F-A71D-AD5C48B8CD7E}">
      <dgm:prSet/>
      <dgm:spPr/>
      <dgm:t>
        <a:bodyPr/>
        <a:lstStyle/>
        <a:p>
          <a:endParaRPr lang="es-MX" sz="2800"/>
        </a:p>
      </dgm:t>
    </dgm:pt>
    <dgm:pt modelId="{61F63F2A-16B2-4DCE-B850-EBEF58580292}" type="sibTrans" cxnId="{A4A432FF-E321-430F-A71D-AD5C48B8CD7E}">
      <dgm:prSet/>
      <dgm:spPr/>
      <dgm:t>
        <a:bodyPr/>
        <a:lstStyle/>
        <a:p>
          <a:endParaRPr lang="es-MX" sz="2800"/>
        </a:p>
      </dgm:t>
    </dgm:pt>
    <dgm:pt modelId="{AC951293-1C6A-4D44-B6EC-F1AC0105C46F}">
      <dgm:prSet phldrT="[Texto]" custT="1"/>
      <dgm:spPr/>
      <dgm:t>
        <a:bodyPr/>
        <a:lstStyle/>
        <a:p>
          <a:r>
            <a:rPr lang="es-MX" sz="1800" b="1" dirty="0" smtClean="0"/>
            <a:t>Correlacionale</a:t>
          </a:r>
          <a:r>
            <a:rPr lang="es-MX" sz="1800" dirty="0" smtClean="0"/>
            <a:t>s</a:t>
          </a:r>
          <a:endParaRPr lang="es-MX" sz="1800" dirty="0"/>
        </a:p>
      </dgm:t>
    </dgm:pt>
    <dgm:pt modelId="{E7B3E708-FD73-486D-9796-B76397F49163}" type="parTrans" cxnId="{B0DEE463-453B-40B8-A632-BC9569B9ED78}">
      <dgm:prSet/>
      <dgm:spPr/>
      <dgm:t>
        <a:bodyPr/>
        <a:lstStyle/>
        <a:p>
          <a:endParaRPr lang="es-MX" sz="2800"/>
        </a:p>
      </dgm:t>
    </dgm:pt>
    <dgm:pt modelId="{15949A48-960A-49FF-A10B-EF5CD3D29DC6}" type="sibTrans" cxnId="{B0DEE463-453B-40B8-A632-BC9569B9ED78}">
      <dgm:prSet/>
      <dgm:spPr/>
      <dgm:t>
        <a:bodyPr/>
        <a:lstStyle/>
        <a:p>
          <a:endParaRPr lang="es-MX" sz="2800"/>
        </a:p>
      </dgm:t>
    </dgm:pt>
    <dgm:pt modelId="{D3E8EA2F-92FD-43CF-8A08-947D522BB75A}">
      <dgm:prSet phldrT="[Texto]" custT="1"/>
      <dgm:spPr/>
      <dgm:t>
        <a:bodyPr/>
        <a:lstStyle/>
        <a:p>
          <a:r>
            <a:rPr lang="es-MX" sz="1800" b="1" dirty="0" smtClean="0"/>
            <a:t>Descriptivos</a:t>
          </a:r>
          <a:endParaRPr lang="es-MX" sz="1800" b="1" dirty="0"/>
        </a:p>
      </dgm:t>
    </dgm:pt>
    <dgm:pt modelId="{9D2B6AF9-6582-4E09-B322-8DBF6933D033}" type="parTrans" cxnId="{D8DAD213-7964-4485-A45B-2684D4573C28}">
      <dgm:prSet/>
      <dgm:spPr/>
      <dgm:t>
        <a:bodyPr/>
        <a:lstStyle/>
        <a:p>
          <a:endParaRPr lang="es-MX" sz="2800"/>
        </a:p>
      </dgm:t>
    </dgm:pt>
    <dgm:pt modelId="{C0F69990-88DC-4E93-B868-02AABE18DB13}" type="sibTrans" cxnId="{D8DAD213-7964-4485-A45B-2684D4573C28}">
      <dgm:prSet/>
      <dgm:spPr/>
      <dgm:t>
        <a:bodyPr/>
        <a:lstStyle/>
        <a:p>
          <a:endParaRPr lang="es-MX" sz="2800"/>
        </a:p>
      </dgm:t>
    </dgm:pt>
    <dgm:pt modelId="{067E6276-A630-4862-8B30-D689E5625DE6}">
      <dgm:prSet phldrT="[Texto]" custT="1"/>
      <dgm:spPr/>
      <dgm:t>
        <a:bodyPr/>
        <a:lstStyle/>
        <a:p>
          <a:r>
            <a:rPr lang="es-MX" sz="1800" b="1" dirty="0" smtClean="0"/>
            <a:t>Explicativos</a:t>
          </a:r>
          <a:endParaRPr lang="es-MX" sz="1800" b="1" dirty="0"/>
        </a:p>
      </dgm:t>
    </dgm:pt>
    <dgm:pt modelId="{DF9A2230-5A6C-44D9-ABDF-9AC108E12980}" type="parTrans" cxnId="{D915A162-498C-4B00-9A15-CDE434C7CFB7}">
      <dgm:prSet/>
      <dgm:spPr/>
      <dgm:t>
        <a:bodyPr/>
        <a:lstStyle/>
        <a:p>
          <a:endParaRPr lang="es-MX" sz="2800"/>
        </a:p>
      </dgm:t>
    </dgm:pt>
    <dgm:pt modelId="{B4DEE33F-3E3F-4AB5-A001-04F0B094182F}" type="sibTrans" cxnId="{D915A162-498C-4B00-9A15-CDE434C7CFB7}">
      <dgm:prSet/>
      <dgm:spPr/>
      <dgm:t>
        <a:bodyPr/>
        <a:lstStyle/>
        <a:p>
          <a:endParaRPr lang="es-MX" sz="2800"/>
        </a:p>
      </dgm:t>
    </dgm:pt>
    <dgm:pt modelId="{DA96A93E-4721-4F47-B7B0-7B2CC17D0DFD}" type="pres">
      <dgm:prSet presAssocID="{540279BC-86BC-43C6-8ED2-0C4D249F78E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F0FE43B-A72B-4E15-8EE9-2940F6C278A9}" type="pres">
      <dgm:prSet presAssocID="{540279BC-86BC-43C6-8ED2-0C4D249F78E4}" presName="axisShape" presStyleLbl="bgShp" presStyleIdx="0" presStyleCnt="1"/>
      <dgm:spPr/>
    </dgm:pt>
    <dgm:pt modelId="{5C6F804D-FBCA-4D10-B103-DB6997B6CFE8}" type="pres">
      <dgm:prSet presAssocID="{540279BC-86BC-43C6-8ED2-0C4D249F78E4}" presName="rect1" presStyleLbl="node1" presStyleIdx="0" presStyleCnt="4" custScaleX="135016" custLinFactNeighborX="-19175" custLinFactNeighborY="-20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283FE-73A0-4061-8798-AC87EB7B80B9}" type="pres">
      <dgm:prSet presAssocID="{540279BC-86BC-43C6-8ED2-0C4D249F78E4}" presName="rect2" presStyleLbl="node1" presStyleIdx="1" presStyleCnt="4" custScaleX="140626" custScaleY="107120" custLinFactNeighborX="18166" custLinFactNeighborY="10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85E754-8D05-437C-9225-792591868B4D}" type="pres">
      <dgm:prSet presAssocID="{540279BC-86BC-43C6-8ED2-0C4D249F78E4}" presName="rect3" presStyleLbl="node1" presStyleIdx="2" presStyleCnt="4" custScaleX="138293" custLinFactNeighborX="-201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1AD214D-B817-423F-B2A0-8989DF04BE33}" type="pres">
      <dgm:prSet presAssocID="{540279BC-86BC-43C6-8ED2-0C4D249F78E4}" presName="rect4" presStyleLbl="node1" presStyleIdx="3" presStyleCnt="4" custScaleX="133719" custLinFactNeighborX="21194" custLinFactNeighborY="30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E58FC33-0757-40C4-B037-8E08BC8B5D95}" type="presOf" srcId="{067E6276-A630-4862-8B30-D689E5625DE6}" destId="{51AD214D-B817-423F-B2A0-8989DF04BE33}" srcOrd="0" destOrd="0" presId="urn:microsoft.com/office/officeart/2005/8/layout/matrix2"/>
    <dgm:cxn modelId="{D8DAD213-7964-4485-A45B-2684D4573C28}" srcId="{540279BC-86BC-43C6-8ED2-0C4D249F78E4}" destId="{D3E8EA2F-92FD-43CF-8A08-947D522BB75A}" srcOrd="2" destOrd="0" parTransId="{9D2B6AF9-6582-4E09-B322-8DBF6933D033}" sibTransId="{C0F69990-88DC-4E93-B868-02AABE18DB13}"/>
    <dgm:cxn modelId="{D915A162-498C-4B00-9A15-CDE434C7CFB7}" srcId="{540279BC-86BC-43C6-8ED2-0C4D249F78E4}" destId="{067E6276-A630-4862-8B30-D689E5625DE6}" srcOrd="3" destOrd="0" parTransId="{DF9A2230-5A6C-44D9-ABDF-9AC108E12980}" sibTransId="{B4DEE33F-3E3F-4AB5-A001-04F0B094182F}"/>
    <dgm:cxn modelId="{70ED7D7F-7A2A-416E-A785-4627759D00CF}" type="presOf" srcId="{D3E8EA2F-92FD-43CF-8A08-947D522BB75A}" destId="{E885E754-8D05-437C-9225-792591868B4D}" srcOrd="0" destOrd="0" presId="urn:microsoft.com/office/officeart/2005/8/layout/matrix2"/>
    <dgm:cxn modelId="{ED7D22EA-6489-45DE-A065-B46F973AC7A0}" type="presOf" srcId="{540279BC-86BC-43C6-8ED2-0C4D249F78E4}" destId="{DA96A93E-4721-4F47-B7B0-7B2CC17D0DFD}" srcOrd="0" destOrd="0" presId="urn:microsoft.com/office/officeart/2005/8/layout/matrix2"/>
    <dgm:cxn modelId="{A4A432FF-E321-430F-A71D-AD5C48B8CD7E}" srcId="{540279BC-86BC-43C6-8ED2-0C4D249F78E4}" destId="{B402585C-3C9F-4A16-80EF-E67B964A94C1}" srcOrd="0" destOrd="0" parTransId="{E825C39F-4322-41EB-8B33-AD72C3DC04AE}" sibTransId="{61F63F2A-16B2-4DCE-B850-EBEF58580292}"/>
    <dgm:cxn modelId="{06D3F75D-2F59-460D-9EDE-A948D75B5D90}" type="presOf" srcId="{AC951293-1C6A-4D44-B6EC-F1AC0105C46F}" destId="{1D5283FE-73A0-4061-8798-AC87EB7B80B9}" srcOrd="0" destOrd="0" presId="urn:microsoft.com/office/officeart/2005/8/layout/matrix2"/>
    <dgm:cxn modelId="{B0DEE463-453B-40B8-A632-BC9569B9ED78}" srcId="{540279BC-86BC-43C6-8ED2-0C4D249F78E4}" destId="{AC951293-1C6A-4D44-B6EC-F1AC0105C46F}" srcOrd="1" destOrd="0" parTransId="{E7B3E708-FD73-486D-9796-B76397F49163}" sibTransId="{15949A48-960A-49FF-A10B-EF5CD3D29DC6}"/>
    <dgm:cxn modelId="{DF688BF3-BD81-425E-BA2B-EE344B246934}" type="presOf" srcId="{B402585C-3C9F-4A16-80EF-E67B964A94C1}" destId="{5C6F804D-FBCA-4D10-B103-DB6997B6CFE8}" srcOrd="0" destOrd="0" presId="urn:microsoft.com/office/officeart/2005/8/layout/matrix2"/>
    <dgm:cxn modelId="{754F3C40-F465-42F8-90B0-7DDC885C58C5}" type="presParOf" srcId="{DA96A93E-4721-4F47-B7B0-7B2CC17D0DFD}" destId="{BF0FE43B-A72B-4E15-8EE9-2940F6C278A9}" srcOrd="0" destOrd="0" presId="urn:microsoft.com/office/officeart/2005/8/layout/matrix2"/>
    <dgm:cxn modelId="{A1AE9C4A-7B7B-4720-A140-113EA020C0B9}" type="presParOf" srcId="{DA96A93E-4721-4F47-B7B0-7B2CC17D0DFD}" destId="{5C6F804D-FBCA-4D10-B103-DB6997B6CFE8}" srcOrd="1" destOrd="0" presId="urn:microsoft.com/office/officeart/2005/8/layout/matrix2"/>
    <dgm:cxn modelId="{1CE55E28-3274-4241-9D9F-82621C81638A}" type="presParOf" srcId="{DA96A93E-4721-4F47-B7B0-7B2CC17D0DFD}" destId="{1D5283FE-73A0-4061-8798-AC87EB7B80B9}" srcOrd="2" destOrd="0" presId="urn:microsoft.com/office/officeart/2005/8/layout/matrix2"/>
    <dgm:cxn modelId="{F3A2E338-F89B-47EA-8844-B2E65BEE661A}" type="presParOf" srcId="{DA96A93E-4721-4F47-B7B0-7B2CC17D0DFD}" destId="{E885E754-8D05-437C-9225-792591868B4D}" srcOrd="3" destOrd="0" presId="urn:microsoft.com/office/officeart/2005/8/layout/matrix2"/>
    <dgm:cxn modelId="{D623EC81-753D-4538-8152-EB2C58581CAE}" type="presParOf" srcId="{DA96A93E-4721-4F47-B7B0-7B2CC17D0DFD}" destId="{51AD214D-B817-423F-B2A0-8989DF04BE33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CB925E5-060C-43B6-9EEC-7EF576ED4AD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B65B546-1096-49B3-86AF-A4A1C17BA1BF}">
      <dgm:prSet phldrT="[Texto]" custT="1"/>
      <dgm:spPr/>
      <dgm:t>
        <a:bodyPr/>
        <a:lstStyle/>
        <a:p>
          <a:r>
            <a:rPr lang="es-MX" sz="2400" dirty="0" smtClean="0"/>
            <a:t>1.-La utilidad de los estudios correlacionales cuantitativos es saber cómo se puede comportar un concepto o una variable conociendo el comportamiento de otras variables relacionadas</a:t>
          </a:r>
          <a:r>
            <a:rPr lang="es-MX" sz="1900" dirty="0" smtClean="0"/>
            <a:t>.</a:t>
          </a:r>
          <a:endParaRPr lang="es-MX" sz="1900" dirty="0"/>
        </a:p>
      </dgm:t>
    </dgm:pt>
    <dgm:pt modelId="{AB440599-8EEC-415D-9373-8A2DFD91A4F6}" type="parTrans" cxnId="{53999CCB-1B9A-46B4-818E-D84666592D0A}">
      <dgm:prSet/>
      <dgm:spPr/>
      <dgm:t>
        <a:bodyPr/>
        <a:lstStyle/>
        <a:p>
          <a:endParaRPr lang="es-MX"/>
        </a:p>
      </dgm:t>
    </dgm:pt>
    <dgm:pt modelId="{CAE576E1-7692-4A06-985C-2B5A99CBE403}" type="sibTrans" cxnId="{53999CCB-1B9A-46B4-818E-D84666592D0A}">
      <dgm:prSet/>
      <dgm:spPr/>
      <dgm:t>
        <a:bodyPr/>
        <a:lstStyle/>
        <a:p>
          <a:endParaRPr lang="es-MX"/>
        </a:p>
      </dgm:t>
    </dgm:pt>
    <dgm:pt modelId="{4E27A220-7CB7-4AFB-A3C1-B7A65EAA2406}">
      <dgm:prSet phldrT="[Texto]" custT="1"/>
      <dgm:spPr/>
      <dgm:t>
        <a:bodyPr/>
        <a:lstStyle/>
        <a:p>
          <a:r>
            <a:rPr lang="es-MX" sz="2400" b="0" dirty="0" smtClean="0"/>
            <a:t>2.-Evalúan el grado de relación entre dos variables, obteniendo para ello un coeficiente de correlación.</a:t>
          </a:r>
          <a:endParaRPr lang="es-MX" sz="2400" b="0" dirty="0"/>
        </a:p>
      </dgm:t>
    </dgm:pt>
    <dgm:pt modelId="{7FA6C8E4-B6FF-4602-BFA7-FC0E46E79E82}" type="parTrans" cxnId="{689C635C-C844-484C-BA10-E318BEA4B6F0}">
      <dgm:prSet/>
      <dgm:spPr/>
      <dgm:t>
        <a:bodyPr/>
        <a:lstStyle/>
        <a:p>
          <a:endParaRPr lang="es-MX"/>
        </a:p>
      </dgm:t>
    </dgm:pt>
    <dgm:pt modelId="{73856B9F-D1A3-4408-999C-BAA65837FED5}" type="sibTrans" cxnId="{689C635C-C844-484C-BA10-E318BEA4B6F0}">
      <dgm:prSet/>
      <dgm:spPr/>
      <dgm:t>
        <a:bodyPr/>
        <a:lstStyle/>
        <a:p>
          <a:endParaRPr lang="es-MX"/>
        </a:p>
      </dgm:t>
    </dgm:pt>
    <dgm:pt modelId="{02BA477A-BEE6-4B3D-BA24-F934551D9AEB}">
      <dgm:prSet phldrT="[Texto]" custT="1"/>
      <dgm:spPr/>
      <dgm:t>
        <a:bodyPr/>
        <a:lstStyle/>
        <a:p>
          <a:r>
            <a:rPr lang="es-MX" sz="2400" dirty="0" smtClean="0"/>
            <a:t>3.-Para poder utilizar el coeficiente de correlación </a:t>
          </a:r>
          <a:r>
            <a:rPr lang="es-MX" sz="2400" i="1" dirty="0" smtClean="0"/>
            <a:t>r de Pearson</a:t>
          </a:r>
          <a:r>
            <a:rPr lang="es-MX" sz="2400" dirty="0" smtClean="0"/>
            <a:t>: las dos variables deben ser continuas (cuantitativas).</a:t>
          </a:r>
          <a:endParaRPr lang="es-MX" sz="2400" dirty="0"/>
        </a:p>
      </dgm:t>
    </dgm:pt>
    <dgm:pt modelId="{F61B96EF-C758-49D8-9BFE-F0D5E25AC05F}" type="parTrans" cxnId="{CB55ABFC-5A30-43EC-AEE5-A78E69468517}">
      <dgm:prSet/>
      <dgm:spPr/>
      <dgm:t>
        <a:bodyPr/>
        <a:lstStyle/>
        <a:p>
          <a:endParaRPr lang="es-MX"/>
        </a:p>
      </dgm:t>
    </dgm:pt>
    <dgm:pt modelId="{C5B32C25-D9E3-4580-A296-778CE99CF586}" type="sibTrans" cxnId="{CB55ABFC-5A30-43EC-AEE5-A78E69468517}">
      <dgm:prSet/>
      <dgm:spPr/>
      <dgm:t>
        <a:bodyPr/>
        <a:lstStyle/>
        <a:p>
          <a:endParaRPr lang="es-MX"/>
        </a:p>
      </dgm:t>
    </dgm:pt>
    <dgm:pt modelId="{CCAF2507-66A0-46F6-8B17-B5A157E9385B}" type="pres">
      <dgm:prSet presAssocID="{ACB925E5-060C-43B6-9EEC-7EF576ED4AD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72D1E26C-4E06-45EB-B789-568216865633}" type="pres">
      <dgm:prSet presAssocID="{ACB925E5-060C-43B6-9EEC-7EF576ED4AD9}" presName="Name1" presStyleCnt="0"/>
      <dgm:spPr/>
    </dgm:pt>
    <dgm:pt modelId="{7C87964D-498C-4A43-B6FA-95DB1675CB55}" type="pres">
      <dgm:prSet presAssocID="{ACB925E5-060C-43B6-9EEC-7EF576ED4AD9}" presName="cycle" presStyleCnt="0"/>
      <dgm:spPr/>
    </dgm:pt>
    <dgm:pt modelId="{D8E6BBB9-D7AA-42A0-BB83-6CD7FDEBF0EA}" type="pres">
      <dgm:prSet presAssocID="{ACB925E5-060C-43B6-9EEC-7EF576ED4AD9}" presName="srcNode" presStyleLbl="node1" presStyleIdx="0" presStyleCnt="3"/>
      <dgm:spPr/>
    </dgm:pt>
    <dgm:pt modelId="{82EEAC35-4590-4C0B-9799-64FB3E735752}" type="pres">
      <dgm:prSet presAssocID="{ACB925E5-060C-43B6-9EEC-7EF576ED4AD9}" presName="conn" presStyleLbl="parChTrans1D2" presStyleIdx="0" presStyleCnt="1"/>
      <dgm:spPr/>
      <dgm:t>
        <a:bodyPr/>
        <a:lstStyle/>
        <a:p>
          <a:endParaRPr lang="es-MX"/>
        </a:p>
      </dgm:t>
    </dgm:pt>
    <dgm:pt modelId="{40EEB6E8-EC5E-4A60-9FD4-784E9DEC8F03}" type="pres">
      <dgm:prSet presAssocID="{ACB925E5-060C-43B6-9EEC-7EF576ED4AD9}" presName="extraNode" presStyleLbl="node1" presStyleIdx="0" presStyleCnt="3"/>
      <dgm:spPr/>
    </dgm:pt>
    <dgm:pt modelId="{4CCAFF5C-E4C8-4BDE-B5D2-BA6A59F0760F}" type="pres">
      <dgm:prSet presAssocID="{ACB925E5-060C-43B6-9EEC-7EF576ED4AD9}" presName="dstNode" presStyleLbl="node1" presStyleIdx="0" presStyleCnt="3"/>
      <dgm:spPr/>
    </dgm:pt>
    <dgm:pt modelId="{DF868B55-28EC-4FA4-89EE-2858D4AE171D}" type="pres">
      <dgm:prSet presAssocID="{0B65B546-1096-49B3-86AF-A4A1C17BA1BF}" presName="text_1" presStyleLbl="node1" presStyleIdx="0" presStyleCnt="3" custScaleY="1319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946329-A667-4FAC-820B-FBC631F2A69E}" type="pres">
      <dgm:prSet presAssocID="{0B65B546-1096-49B3-86AF-A4A1C17BA1BF}" presName="accent_1" presStyleCnt="0"/>
      <dgm:spPr/>
    </dgm:pt>
    <dgm:pt modelId="{8B608095-21D3-408A-868A-71EEA9507A1D}" type="pres">
      <dgm:prSet presAssocID="{0B65B546-1096-49B3-86AF-A4A1C17BA1BF}" presName="accentRepeatNode" presStyleLbl="solidFgAcc1" presStyleIdx="0" presStyleCnt="3"/>
      <dgm:spPr/>
    </dgm:pt>
    <dgm:pt modelId="{6C99AFA0-04A9-46DA-AF52-2EB1BF2C11B4}" type="pres">
      <dgm:prSet presAssocID="{4E27A220-7CB7-4AFB-A3C1-B7A65EAA240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20A312-3B9A-404C-8F3B-ED82A04F606A}" type="pres">
      <dgm:prSet presAssocID="{4E27A220-7CB7-4AFB-A3C1-B7A65EAA2406}" presName="accent_2" presStyleCnt="0"/>
      <dgm:spPr/>
    </dgm:pt>
    <dgm:pt modelId="{AA549855-000B-430E-B343-71340FD267BB}" type="pres">
      <dgm:prSet presAssocID="{4E27A220-7CB7-4AFB-A3C1-B7A65EAA2406}" presName="accentRepeatNode" presStyleLbl="solidFgAcc1" presStyleIdx="1" presStyleCnt="3"/>
      <dgm:spPr/>
    </dgm:pt>
    <dgm:pt modelId="{B181B257-D37B-426F-AE6F-78EB789DB5CB}" type="pres">
      <dgm:prSet presAssocID="{02BA477A-BEE6-4B3D-BA24-F934551D9AE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C13E62-AE8C-44E1-8195-1E6A6EF83225}" type="pres">
      <dgm:prSet presAssocID="{02BA477A-BEE6-4B3D-BA24-F934551D9AEB}" presName="accent_3" presStyleCnt="0"/>
      <dgm:spPr/>
    </dgm:pt>
    <dgm:pt modelId="{C8A0B064-2C10-431F-A025-72AF9C853FE7}" type="pres">
      <dgm:prSet presAssocID="{02BA477A-BEE6-4B3D-BA24-F934551D9AEB}" presName="accentRepeatNode" presStyleLbl="solidFgAcc1" presStyleIdx="2" presStyleCnt="3"/>
      <dgm:spPr/>
    </dgm:pt>
  </dgm:ptLst>
  <dgm:cxnLst>
    <dgm:cxn modelId="{348BA2B8-5EF1-4062-B85E-3FB717494A5A}" type="presOf" srcId="{02BA477A-BEE6-4B3D-BA24-F934551D9AEB}" destId="{B181B257-D37B-426F-AE6F-78EB789DB5CB}" srcOrd="0" destOrd="0" presId="urn:microsoft.com/office/officeart/2008/layout/VerticalCurvedList"/>
    <dgm:cxn modelId="{2EF21DBD-D73B-4547-BAE6-8F78DDA39EC8}" type="presOf" srcId="{0B65B546-1096-49B3-86AF-A4A1C17BA1BF}" destId="{DF868B55-28EC-4FA4-89EE-2858D4AE171D}" srcOrd="0" destOrd="0" presId="urn:microsoft.com/office/officeart/2008/layout/VerticalCurvedList"/>
    <dgm:cxn modelId="{CB55ABFC-5A30-43EC-AEE5-A78E69468517}" srcId="{ACB925E5-060C-43B6-9EEC-7EF576ED4AD9}" destId="{02BA477A-BEE6-4B3D-BA24-F934551D9AEB}" srcOrd="2" destOrd="0" parTransId="{F61B96EF-C758-49D8-9BFE-F0D5E25AC05F}" sibTransId="{C5B32C25-D9E3-4580-A296-778CE99CF586}"/>
    <dgm:cxn modelId="{53999CCB-1B9A-46B4-818E-D84666592D0A}" srcId="{ACB925E5-060C-43B6-9EEC-7EF576ED4AD9}" destId="{0B65B546-1096-49B3-86AF-A4A1C17BA1BF}" srcOrd="0" destOrd="0" parTransId="{AB440599-8EEC-415D-9373-8A2DFD91A4F6}" sibTransId="{CAE576E1-7692-4A06-985C-2B5A99CBE403}"/>
    <dgm:cxn modelId="{7BD37E16-FDC4-4654-8502-B0BE97ABE52F}" type="presOf" srcId="{ACB925E5-060C-43B6-9EEC-7EF576ED4AD9}" destId="{CCAF2507-66A0-46F6-8B17-B5A157E9385B}" srcOrd="0" destOrd="0" presId="urn:microsoft.com/office/officeart/2008/layout/VerticalCurvedList"/>
    <dgm:cxn modelId="{3122C598-E401-468A-94F7-560116C2A089}" type="presOf" srcId="{4E27A220-7CB7-4AFB-A3C1-B7A65EAA2406}" destId="{6C99AFA0-04A9-46DA-AF52-2EB1BF2C11B4}" srcOrd="0" destOrd="0" presId="urn:microsoft.com/office/officeart/2008/layout/VerticalCurvedList"/>
    <dgm:cxn modelId="{03891307-370E-4B3D-A915-FF6B20FC4113}" type="presOf" srcId="{CAE576E1-7692-4A06-985C-2B5A99CBE403}" destId="{82EEAC35-4590-4C0B-9799-64FB3E735752}" srcOrd="0" destOrd="0" presId="urn:microsoft.com/office/officeart/2008/layout/VerticalCurvedList"/>
    <dgm:cxn modelId="{689C635C-C844-484C-BA10-E318BEA4B6F0}" srcId="{ACB925E5-060C-43B6-9EEC-7EF576ED4AD9}" destId="{4E27A220-7CB7-4AFB-A3C1-B7A65EAA2406}" srcOrd="1" destOrd="0" parTransId="{7FA6C8E4-B6FF-4602-BFA7-FC0E46E79E82}" sibTransId="{73856B9F-D1A3-4408-999C-BAA65837FED5}"/>
    <dgm:cxn modelId="{09D657FE-1644-4A2A-BBB4-38EC07B18079}" type="presParOf" srcId="{CCAF2507-66A0-46F6-8B17-B5A157E9385B}" destId="{72D1E26C-4E06-45EB-B789-568216865633}" srcOrd="0" destOrd="0" presId="urn:microsoft.com/office/officeart/2008/layout/VerticalCurvedList"/>
    <dgm:cxn modelId="{394A775F-376C-4530-850F-7BCFD911E498}" type="presParOf" srcId="{72D1E26C-4E06-45EB-B789-568216865633}" destId="{7C87964D-498C-4A43-B6FA-95DB1675CB55}" srcOrd="0" destOrd="0" presId="urn:microsoft.com/office/officeart/2008/layout/VerticalCurvedList"/>
    <dgm:cxn modelId="{AB5816FD-8099-4F83-91ED-E835F8AD25FF}" type="presParOf" srcId="{7C87964D-498C-4A43-B6FA-95DB1675CB55}" destId="{D8E6BBB9-D7AA-42A0-BB83-6CD7FDEBF0EA}" srcOrd="0" destOrd="0" presId="urn:microsoft.com/office/officeart/2008/layout/VerticalCurvedList"/>
    <dgm:cxn modelId="{5679D780-307B-47F8-B0EB-1ABE97651471}" type="presParOf" srcId="{7C87964D-498C-4A43-B6FA-95DB1675CB55}" destId="{82EEAC35-4590-4C0B-9799-64FB3E735752}" srcOrd="1" destOrd="0" presId="urn:microsoft.com/office/officeart/2008/layout/VerticalCurvedList"/>
    <dgm:cxn modelId="{04135796-AEBC-4351-BE20-5803C12DF55B}" type="presParOf" srcId="{7C87964D-498C-4A43-B6FA-95DB1675CB55}" destId="{40EEB6E8-EC5E-4A60-9FD4-784E9DEC8F03}" srcOrd="2" destOrd="0" presId="urn:microsoft.com/office/officeart/2008/layout/VerticalCurvedList"/>
    <dgm:cxn modelId="{0E77B0CC-79BE-4D4F-AB62-29316F173FC7}" type="presParOf" srcId="{7C87964D-498C-4A43-B6FA-95DB1675CB55}" destId="{4CCAFF5C-E4C8-4BDE-B5D2-BA6A59F0760F}" srcOrd="3" destOrd="0" presId="urn:microsoft.com/office/officeart/2008/layout/VerticalCurvedList"/>
    <dgm:cxn modelId="{F9639CE1-7EED-41EB-8376-91F62962EBEA}" type="presParOf" srcId="{72D1E26C-4E06-45EB-B789-568216865633}" destId="{DF868B55-28EC-4FA4-89EE-2858D4AE171D}" srcOrd="1" destOrd="0" presId="urn:microsoft.com/office/officeart/2008/layout/VerticalCurvedList"/>
    <dgm:cxn modelId="{C47B2A77-FD01-4429-8323-55D7851C402C}" type="presParOf" srcId="{72D1E26C-4E06-45EB-B789-568216865633}" destId="{2B946329-A667-4FAC-820B-FBC631F2A69E}" srcOrd="2" destOrd="0" presId="urn:microsoft.com/office/officeart/2008/layout/VerticalCurvedList"/>
    <dgm:cxn modelId="{4BE63D28-BE94-40D0-BEBF-509E93834801}" type="presParOf" srcId="{2B946329-A667-4FAC-820B-FBC631F2A69E}" destId="{8B608095-21D3-408A-868A-71EEA9507A1D}" srcOrd="0" destOrd="0" presId="urn:microsoft.com/office/officeart/2008/layout/VerticalCurvedList"/>
    <dgm:cxn modelId="{19EE924A-F3B8-4A56-9752-50FE10AD2416}" type="presParOf" srcId="{72D1E26C-4E06-45EB-B789-568216865633}" destId="{6C99AFA0-04A9-46DA-AF52-2EB1BF2C11B4}" srcOrd="3" destOrd="0" presId="urn:microsoft.com/office/officeart/2008/layout/VerticalCurvedList"/>
    <dgm:cxn modelId="{D4F0F4F5-990A-4B71-8955-AE364686C1B1}" type="presParOf" srcId="{72D1E26C-4E06-45EB-B789-568216865633}" destId="{BE20A312-3B9A-404C-8F3B-ED82A04F606A}" srcOrd="4" destOrd="0" presId="urn:microsoft.com/office/officeart/2008/layout/VerticalCurvedList"/>
    <dgm:cxn modelId="{7E31AC0C-0E83-4FBA-A8DF-10F4162E99D4}" type="presParOf" srcId="{BE20A312-3B9A-404C-8F3B-ED82A04F606A}" destId="{AA549855-000B-430E-B343-71340FD267BB}" srcOrd="0" destOrd="0" presId="urn:microsoft.com/office/officeart/2008/layout/VerticalCurvedList"/>
    <dgm:cxn modelId="{95D6526E-D86B-4343-94A8-18946FAFB120}" type="presParOf" srcId="{72D1E26C-4E06-45EB-B789-568216865633}" destId="{B181B257-D37B-426F-AE6F-78EB789DB5CB}" srcOrd="5" destOrd="0" presId="urn:microsoft.com/office/officeart/2008/layout/VerticalCurvedList"/>
    <dgm:cxn modelId="{D1AD5C28-3CCD-4FD0-BD28-C295EAF761F7}" type="presParOf" srcId="{72D1E26C-4E06-45EB-B789-568216865633}" destId="{06C13E62-AE8C-44E1-8195-1E6A6EF83225}" srcOrd="6" destOrd="0" presId="urn:microsoft.com/office/officeart/2008/layout/VerticalCurvedList"/>
    <dgm:cxn modelId="{7CBEDF99-992C-4190-99E6-4758F2A41337}" type="presParOf" srcId="{06C13E62-AE8C-44E1-8195-1E6A6EF83225}" destId="{C8A0B064-2C10-431F-A025-72AF9C853FE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3789B2-5DC3-4F2E-BFDB-D5968C77D4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DDAB2C3-77FB-4CDB-8352-B324173A35BE}">
      <dgm:prSet phldrT="[Texto]" custT="1"/>
      <dgm:spPr/>
      <dgm:t>
        <a:bodyPr/>
        <a:lstStyle/>
        <a:p>
          <a:r>
            <a:rPr lang="es-MX" sz="2400" dirty="0" smtClean="0"/>
            <a:t>4.-Los datos procedentes de un estudio correlacional entre variables pueden ser usados para predecir la puntuación y la ejecución de individuos que no han sido previamente probados en una variable (variable criterio), a partir de su puntuación en la otra variable (</a:t>
          </a:r>
          <a:r>
            <a:rPr lang="es-MX" sz="2400" dirty="0" err="1" smtClean="0"/>
            <a:t>predictora</a:t>
          </a:r>
          <a:r>
            <a:rPr lang="es-MX" sz="2400" dirty="0" smtClean="0"/>
            <a:t>).   </a:t>
          </a:r>
          <a:endParaRPr lang="es-MX" sz="2400" dirty="0"/>
        </a:p>
      </dgm:t>
    </dgm:pt>
    <dgm:pt modelId="{D7BF36F7-54DD-4422-B2EC-A33ADF913FF9}" type="parTrans" cxnId="{555E2F2C-A809-486E-ACCA-913B642B9198}">
      <dgm:prSet/>
      <dgm:spPr/>
      <dgm:t>
        <a:bodyPr/>
        <a:lstStyle/>
        <a:p>
          <a:endParaRPr lang="es-MX" sz="2800"/>
        </a:p>
      </dgm:t>
    </dgm:pt>
    <dgm:pt modelId="{FA6298B1-DBCA-4612-9FC6-1D7F23305536}" type="sibTrans" cxnId="{555E2F2C-A809-486E-ACCA-913B642B9198}">
      <dgm:prSet/>
      <dgm:spPr/>
      <dgm:t>
        <a:bodyPr/>
        <a:lstStyle/>
        <a:p>
          <a:endParaRPr lang="es-MX" sz="2800"/>
        </a:p>
      </dgm:t>
    </dgm:pt>
    <dgm:pt modelId="{1D165982-785A-4636-A5A6-F41C7C671B26}">
      <dgm:prSet phldrT="[Texto]" custT="1"/>
      <dgm:spPr/>
      <dgm:t>
        <a:bodyPr/>
        <a:lstStyle/>
        <a:p>
          <a:r>
            <a:rPr lang="es-MX" sz="2400" dirty="0" smtClean="0"/>
            <a:t>5.-Para realizar tal predicción, se debe cuantificar la relación entre las dos variables en términos de una función lineal específica (recta de regresión). Se expresa como  y = a + </a:t>
          </a:r>
          <a:r>
            <a:rPr lang="es-MX" sz="2400" dirty="0" err="1" smtClean="0"/>
            <a:t>bx</a:t>
          </a:r>
          <a:r>
            <a:rPr lang="es-MX" sz="2400" dirty="0" smtClean="0"/>
            <a:t>.</a:t>
          </a:r>
          <a:endParaRPr lang="es-MX" sz="2400" dirty="0"/>
        </a:p>
      </dgm:t>
    </dgm:pt>
    <dgm:pt modelId="{5E4D3BE5-4B21-4DD1-82F2-B807BEF0FC47}" type="parTrans" cxnId="{9DE6B2F0-16DD-4C0B-9F4D-C209DD650D14}">
      <dgm:prSet/>
      <dgm:spPr/>
      <dgm:t>
        <a:bodyPr/>
        <a:lstStyle/>
        <a:p>
          <a:endParaRPr lang="es-MX" sz="2800"/>
        </a:p>
      </dgm:t>
    </dgm:pt>
    <dgm:pt modelId="{2B327E50-6DE0-4085-B751-E115BDBBE137}" type="sibTrans" cxnId="{9DE6B2F0-16DD-4C0B-9F4D-C209DD650D14}">
      <dgm:prSet/>
      <dgm:spPr/>
      <dgm:t>
        <a:bodyPr/>
        <a:lstStyle/>
        <a:p>
          <a:endParaRPr lang="es-MX" sz="2800"/>
        </a:p>
      </dgm:t>
    </dgm:pt>
    <dgm:pt modelId="{108A58A2-953C-4F17-A415-30C33B143EA3}">
      <dgm:prSet phldrT="[Texto]" custT="1"/>
      <dgm:spPr/>
      <dgm:t>
        <a:bodyPr/>
        <a:lstStyle/>
        <a:p>
          <a:endParaRPr lang="es-MX" sz="1100"/>
        </a:p>
      </dgm:t>
    </dgm:pt>
    <dgm:pt modelId="{2CED4F5C-500C-4B8F-A20C-2053AC5B3EE0}" type="parTrans" cxnId="{F2F35DB6-01C4-424C-B06D-C7C75A578BDD}">
      <dgm:prSet/>
      <dgm:spPr/>
      <dgm:t>
        <a:bodyPr/>
        <a:lstStyle/>
        <a:p>
          <a:endParaRPr lang="es-MX" sz="2800"/>
        </a:p>
      </dgm:t>
    </dgm:pt>
    <dgm:pt modelId="{9AF88E63-C136-46C0-B187-7E78C5D40E31}" type="sibTrans" cxnId="{F2F35DB6-01C4-424C-B06D-C7C75A578BDD}">
      <dgm:prSet/>
      <dgm:spPr/>
      <dgm:t>
        <a:bodyPr/>
        <a:lstStyle/>
        <a:p>
          <a:endParaRPr lang="es-MX" sz="2800"/>
        </a:p>
      </dgm:t>
    </dgm:pt>
    <dgm:pt modelId="{370250B5-FFFD-49A0-A508-E57053945E15}">
      <dgm:prSet custT="1"/>
      <dgm:spPr/>
      <dgm:t>
        <a:bodyPr/>
        <a:lstStyle/>
        <a:p>
          <a:endParaRPr lang="es-MX" sz="1100" dirty="0"/>
        </a:p>
      </dgm:t>
    </dgm:pt>
    <dgm:pt modelId="{253EE411-542C-431A-B0AF-BEB8DCBCBE86}" type="parTrans" cxnId="{4833069A-876D-4010-85A5-AEBB56CB6CBF}">
      <dgm:prSet/>
      <dgm:spPr/>
      <dgm:t>
        <a:bodyPr/>
        <a:lstStyle/>
        <a:p>
          <a:endParaRPr lang="es-MX" sz="2800"/>
        </a:p>
      </dgm:t>
    </dgm:pt>
    <dgm:pt modelId="{56F7CB12-4F22-429C-9D72-5E8480D3C79F}" type="sibTrans" cxnId="{4833069A-876D-4010-85A5-AEBB56CB6CBF}">
      <dgm:prSet/>
      <dgm:spPr/>
      <dgm:t>
        <a:bodyPr/>
        <a:lstStyle/>
        <a:p>
          <a:endParaRPr lang="es-MX" sz="2800"/>
        </a:p>
      </dgm:t>
    </dgm:pt>
    <dgm:pt modelId="{1E0E3C25-77B4-4E4B-8DB8-A2E01F2EC814}">
      <dgm:prSet custT="1"/>
      <dgm:spPr/>
      <dgm:t>
        <a:bodyPr/>
        <a:lstStyle/>
        <a:p>
          <a:endParaRPr lang="es-MX" sz="1100"/>
        </a:p>
      </dgm:t>
    </dgm:pt>
    <dgm:pt modelId="{CCF8E18E-9385-4AC9-85CD-3C682449AC96}" type="parTrans" cxnId="{A4638CB3-C7EB-439B-81D7-0E9859818D22}">
      <dgm:prSet/>
      <dgm:spPr/>
      <dgm:t>
        <a:bodyPr/>
        <a:lstStyle/>
        <a:p>
          <a:endParaRPr lang="es-MX" sz="2800"/>
        </a:p>
      </dgm:t>
    </dgm:pt>
    <dgm:pt modelId="{19AD73EE-CB79-43D3-8426-3F975039B78C}" type="sibTrans" cxnId="{A4638CB3-C7EB-439B-81D7-0E9859818D22}">
      <dgm:prSet/>
      <dgm:spPr/>
      <dgm:t>
        <a:bodyPr/>
        <a:lstStyle/>
        <a:p>
          <a:endParaRPr lang="es-MX" sz="2800"/>
        </a:p>
      </dgm:t>
    </dgm:pt>
    <dgm:pt modelId="{CC5C556D-78CC-410D-A016-E6BF48AECA5D}">
      <dgm:prSet custT="1"/>
      <dgm:spPr/>
      <dgm:t>
        <a:bodyPr/>
        <a:lstStyle/>
        <a:p>
          <a:r>
            <a:rPr lang="es-MX" sz="2400" dirty="0" smtClean="0"/>
            <a:t>6.-Tiene un valor explicativo, aunque este sea de manera parcial</a:t>
          </a:r>
          <a:r>
            <a:rPr lang="es-MX" sz="1800" dirty="0" smtClean="0"/>
            <a:t>.</a:t>
          </a:r>
          <a:endParaRPr lang="es-MX" sz="1800" dirty="0"/>
        </a:p>
      </dgm:t>
    </dgm:pt>
    <dgm:pt modelId="{B48A3E1B-CC96-415D-BBF0-584AF7E99020}" type="parTrans" cxnId="{DF4B1322-E224-41A3-A1F2-A4BA651BCD0B}">
      <dgm:prSet/>
      <dgm:spPr/>
      <dgm:t>
        <a:bodyPr/>
        <a:lstStyle/>
        <a:p>
          <a:endParaRPr lang="es-MX" sz="2800"/>
        </a:p>
      </dgm:t>
    </dgm:pt>
    <dgm:pt modelId="{61947F1A-2598-4AFA-88AA-C33487B4366C}" type="sibTrans" cxnId="{DF4B1322-E224-41A3-A1F2-A4BA651BCD0B}">
      <dgm:prSet/>
      <dgm:spPr/>
      <dgm:t>
        <a:bodyPr/>
        <a:lstStyle/>
        <a:p>
          <a:endParaRPr lang="es-MX" sz="2800"/>
        </a:p>
      </dgm:t>
    </dgm:pt>
    <dgm:pt modelId="{D8F36184-E735-4FDA-9D43-0F1118E09DDF}" type="pres">
      <dgm:prSet presAssocID="{D63789B2-5DC3-4F2E-BFDB-D5968C77D4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17E0B3F-BD2A-428A-BC6C-B361E2A360C0}" type="pres">
      <dgm:prSet presAssocID="{D63789B2-5DC3-4F2E-BFDB-D5968C77D47F}" presName="Name1" presStyleCnt="0"/>
      <dgm:spPr/>
    </dgm:pt>
    <dgm:pt modelId="{B6A637C7-4CB9-4546-BC6E-97F584354C51}" type="pres">
      <dgm:prSet presAssocID="{D63789B2-5DC3-4F2E-BFDB-D5968C77D47F}" presName="cycle" presStyleCnt="0"/>
      <dgm:spPr/>
    </dgm:pt>
    <dgm:pt modelId="{4FAC86DD-E946-4254-B99A-889C132BF78C}" type="pres">
      <dgm:prSet presAssocID="{D63789B2-5DC3-4F2E-BFDB-D5968C77D47F}" presName="srcNode" presStyleLbl="node1" presStyleIdx="0" presStyleCnt="3"/>
      <dgm:spPr/>
    </dgm:pt>
    <dgm:pt modelId="{F14DF76D-DFB9-4999-BBFE-40DA67FEF69E}" type="pres">
      <dgm:prSet presAssocID="{D63789B2-5DC3-4F2E-BFDB-D5968C77D47F}" presName="conn" presStyleLbl="parChTrans1D2" presStyleIdx="0" presStyleCnt="1"/>
      <dgm:spPr/>
      <dgm:t>
        <a:bodyPr/>
        <a:lstStyle/>
        <a:p>
          <a:endParaRPr lang="es-MX"/>
        </a:p>
      </dgm:t>
    </dgm:pt>
    <dgm:pt modelId="{0B08B925-24E6-4D6C-B2BF-DCBBDDA6B8C5}" type="pres">
      <dgm:prSet presAssocID="{D63789B2-5DC3-4F2E-BFDB-D5968C77D47F}" presName="extraNode" presStyleLbl="node1" presStyleIdx="0" presStyleCnt="3"/>
      <dgm:spPr/>
    </dgm:pt>
    <dgm:pt modelId="{693CB26F-E61A-4299-BF36-323A86EBF917}" type="pres">
      <dgm:prSet presAssocID="{D63789B2-5DC3-4F2E-BFDB-D5968C77D47F}" presName="dstNode" presStyleLbl="node1" presStyleIdx="0" presStyleCnt="3"/>
      <dgm:spPr/>
    </dgm:pt>
    <dgm:pt modelId="{6C20A5F8-96CB-4CD6-A841-489C458831D8}" type="pres">
      <dgm:prSet presAssocID="{5DDAB2C3-77FB-4CDB-8352-B324173A35BE}" presName="text_1" presStyleLbl="node1" presStyleIdx="0" presStyleCnt="3" custScaleY="146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119B23-08D5-4BFF-A2AD-0B8E9D803F17}" type="pres">
      <dgm:prSet presAssocID="{5DDAB2C3-77FB-4CDB-8352-B324173A35BE}" presName="accent_1" presStyleCnt="0"/>
      <dgm:spPr/>
    </dgm:pt>
    <dgm:pt modelId="{3E34966F-6D8F-4872-8A7B-D41F73197C3E}" type="pres">
      <dgm:prSet presAssocID="{5DDAB2C3-77FB-4CDB-8352-B324173A35BE}" presName="accentRepeatNode" presStyleLbl="solidFgAcc1" presStyleIdx="0" presStyleCnt="3"/>
      <dgm:spPr/>
    </dgm:pt>
    <dgm:pt modelId="{6854A944-C4DE-4DE2-AF21-D8F4EC4A34AC}" type="pres">
      <dgm:prSet presAssocID="{1D165982-785A-4636-A5A6-F41C7C671B2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DFEF8C-FE0C-4B93-B05D-7C346E8616D1}" type="pres">
      <dgm:prSet presAssocID="{1D165982-785A-4636-A5A6-F41C7C671B26}" presName="accent_2" presStyleCnt="0"/>
      <dgm:spPr/>
    </dgm:pt>
    <dgm:pt modelId="{23A584BD-CEE8-47C3-A05C-1EA2FADB6360}" type="pres">
      <dgm:prSet presAssocID="{1D165982-785A-4636-A5A6-F41C7C671B26}" presName="accentRepeatNode" presStyleLbl="solidFgAcc1" presStyleIdx="1" presStyleCnt="3"/>
      <dgm:spPr/>
    </dgm:pt>
    <dgm:pt modelId="{6945465A-4699-494F-8F66-2F319518F7C2}" type="pres">
      <dgm:prSet presAssocID="{CC5C556D-78CC-410D-A016-E6BF48AECA5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5A3521-D051-44B1-94A0-C7821DEFF75D}" type="pres">
      <dgm:prSet presAssocID="{CC5C556D-78CC-410D-A016-E6BF48AECA5D}" presName="accent_3" presStyleCnt="0"/>
      <dgm:spPr/>
    </dgm:pt>
    <dgm:pt modelId="{C4755D56-6CBF-4AC5-84A1-C8223523C42F}" type="pres">
      <dgm:prSet presAssocID="{CC5C556D-78CC-410D-A016-E6BF48AECA5D}" presName="accentRepeatNode" presStyleLbl="solidFgAcc1" presStyleIdx="2" presStyleCnt="3"/>
      <dgm:spPr/>
    </dgm:pt>
  </dgm:ptLst>
  <dgm:cxnLst>
    <dgm:cxn modelId="{8A40DAD4-2D9D-40F4-9814-53EEAB57434B}" type="presOf" srcId="{1D165982-785A-4636-A5A6-F41C7C671B26}" destId="{6854A944-C4DE-4DE2-AF21-D8F4EC4A34AC}" srcOrd="0" destOrd="0" presId="urn:microsoft.com/office/officeart/2008/layout/VerticalCurvedList"/>
    <dgm:cxn modelId="{713EF623-F4CF-463C-BA4F-FAB01889CF34}" type="presOf" srcId="{FA6298B1-DBCA-4612-9FC6-1D7F23305536}" destId="{F14DF76D-DFB9-4999-BBFE-40DA67FEF69E}" srcOrd="0" destOrd="0" presId="urn:microsoft.com/office/officeart/2008/layout/VerticalCurvedList"/>
    <dgm:cxn modelId="{E1510EB0-1EE0-4170-8234-3F52ABC01C6A}" type="presOf" srcId="{1E0E3C25-77B4-4E4B-8DB8-A2E01F2EC814}" destId="{6854A944-C4DE-4DE2-AF21-D8F4EC4A34AC}" srcOrd="0" destOrd="3" presId="urn:microsoft.com/office/officeart/2008/layout/VerticalCurvedList"/>
    <dgm:cxn modelId="{F7248A62-233C-46C7-993B-6279724C46B2}" type="presOf" srcId="{D63789B2-5DC3-4F2E-BFDB-D5968C77D47F}" destId="{D8F36184-E735-4FDA-9D43-0F1118E09DDF}" srcOrd="0" destOrd="0" presId="urn:microsoft.com/office/officeart/2008/layout/VerticalCurvedList"/>
    <dgm:cxn modelId="{221483D1-F4BA-4784-9B0B-327722EB073F}" type="presOf" srcId="{370250B5-FFFD-49A0-A508-E57053945E15}" destId="{6854A944-C4DE-4DE2-AF21-D8F4EC4A34AC}" srcOrd="0" destOrd="2" presId="urn:microsoft.com/office/officeart/2008/layout/VerticalCurvedList"/>
    <dgm:cxn modelId="{A4638CB3-C7EB-439B-81D7-0E9859818D22}" srcId="{1D165982-785A-4636-A5A6-F41C7C671B26}" destId="{1E0E3C25-77B4-4E4B-8DB8-A2E01F2EC814}" srcOrd="2" destOrd="0" parTransId="{CCF8E18E-9385-4AC9-85CD-3C682449AC96}" sibTransId="{19AD73EE-CB79-43D3-8426-3F975039B78C}"/>
    <dgm:cxn modelId="{DF4B1322-E224-41A3-A1F2-A4BA651BCD0B}" srcId="{D63789B2-5DC3-4F2E-BFDB-D5968C77D47F}" destId="{CC5C556D-78CC-410D-A016-E6BF48AECA5D}" srcOrd="2" destOrd="0" parTransId="{B48A3E1B-CC96-415D-BBF0-584AF7E99020}" sibTransId="{61947F1A-2598-4AFA-88AA-C33487B4366C}"/>
    <dgm:cxn modelId="{9DE6B2F0-16DD-4C0B-9F4D-C209DD650D14}" srcId="{D63789B2-5DC3-4F2E-BFDB-D5968C77D47F}" destId="{1D165982-785A-4636-A5A6-F41C7C671B26}" srcOrd="1" destOrd="0" parTransId="{5E4D3BE5-4B21-4DD1-82F2-B807BEF0FC47}" sibTransId="{2B327E50-6DE0-4085-B751-E115BDBBE137}"/>
    <dgm:cxn modelId="{F2F35DB6-01C4-424C-B06D-C7C75A578BDD}" srcId="{1D165982-785A-4636-A5A6-F41C7C671B26}" destId="{108A58A2-953C-4F17-A415-30C33B143EA3}" srcOrd="0" destOrd="0" parTransId="{2CED4F5C-500C-4B8F-A20C-2053AC5B3EE0}" sibTransId="{9AF88E63-C136-46C0-B187-7E78C5D40E31}"/>
    <dgm:cxn modelId="{D3F92B6F-7EB5-4C20-9477-5FBFB45D6EE8}" type="presOf" srcId="{108A58A2-953C-4F17-A415-30C33B143EA3}" destId="{6854A944-C4DE-4DE2-AF21-D8F4EC4A34AC}" srcOrd="0" destOrd="1" presId="urn:microsoft.com/office/officeart/2008/layout/VerticalCurvedList"/>
    <dgm:cxn modelId="{444ACF7C-5611-44DC-BC8D-60CAAA829B13}" type="presOf" srcId="{CC5C556D-78CC-410D-A016-E6BF48AECA5D}" destId="{6945465A-4699-494F-8F66-2F319518F7C2}" srcOrd="0" destOrd="0" presId="urn:microsoft.com/office/officeart/2008/layout/VerticalCurvedList"/>
    <dgm:cxn modelId="{4833069A-876D-4010-85A5-AEBB56CB6CBF}" srcId="{1D165982-785A-4636-A5A6-F41C7C671B26}" destId="{370250B5-FFFD-49A0-A508-E57053945E15}" srcOrd="1" destOrd="0" parTransId="{253EE411-542C-431A-B0AF-BEB8DCBCBE86}" sibTransId="{56F7CB12-4F22-429C-9D72-5E8480D3C79F}"/>
    <dgm:cxn modelId="{77326EE5-417C-47BC-AC45-1689B99ACD59}" type="presOf" srcId="{5DDAB2C3-77FB-4CDB-8352-B324173A35BE}" destId="{6C20A5F8-96CB-4CD6-A841-489C458831D8}" srcOrd="0" destOrd="0" presId="urn:microsoft.com/office/officeart/2008/layout/VerticalCurvedList"/>
    <dgm:cxn modelId="{555E2F2C-A809-486E-ACCA-913B642B9198}" srcId="{D63789B2-5DC3-4F2E-BFDB-D5968C77D47F}" destId="{5DDAB2C3-77FB-4CDB-8352-B324173A35BE}" srcOrd="0" destOrd="0" parTransId="{D7BF36F7-54DD-4422-B2EC-A33ADF913FF9}" sibTransId="{FA6298B1-DBCA-4612-9FC6-1D7F23305536}"/>
    <dgm:cxn modelId="{65BA8FF5-AC6D-4561-9781-CCEF312ED5E1}" type="presParOf" srcId="{D8F36184-E735-4FDA-9D43-0F1118E09DDF}" destId="{E17E0B3F-BD2A-428A-BC6C-B361E2A360C0}" srcOrd="0" destOrd="0" presId="urn:microsoft.com/office/officeart/2008/layout/VerticalCurvedList"/>
    <dgm:cxn modelId="{6F2C06D0-44A4-48A9-A35D-64F39C8D240F}" type="presParOf" srcId="{E17E0B3F-BD2A-428A-BC6C-B361E2A360C0}" destId="{B6A637C7-4CB9-4546-BC6E-97F584354C51}" srcOrd="0" destOrd="0" presId="urn:microsoft.com/office/officeart/2008/layout/VerticalCurvedList"/>
    <dgm:cxn modelId="{1E1B9AEC-B69A-4BD4-9139-AFAAEF1D174E}" type="presParOf" srcId="{B6A637C7-4CB9-4546-BC6E-97F584354C51}" destId="{4FAC86DD-E946-4254-B99A-889C132BF78C}" srcOrd="0" destOrd="0" presId="urn:microsoft.com/office/officeart/2008/layout/VerticalCurvedList"/>
    <dgm:cxn modelId="{3ABB476B-4210-45FC-9699-4AEEF1F9A625}" type="presParOf" srcId="{B6A637C7-4CB9-4546-BC6E-97F584354C51}" destId="{F14DF76D-DFB9-4999-BBFE-40DA67FEF69E}" srcOrd="1" destOrd="0" presId="urn:microsoft.com/office/officeart/2008/layout/VerticalCurvedList"/>
    <dgm:cxn modelId="{4B103F43-F55B-4220-BB60-06A041C7445F}" type="presParOf" srcId="{B6A637C7-4CB9-4546-BC6E-97F584354C51}" destId="{0B08B925-24E6-4D6C-B2BF-DCBBDDA6B8C5}" srcOrd="2" destOrd="0" presId="urn:microsoft.com/office/officeart/2008/layout/VerticalCurvedList"/>
    <dgm:cxn modelId="{F9DA1EAE-4755-4C20-BA9F-A0AAF5047939}" type="presParOf" srcId="{B6A637C7-4CB9-4546-BC6E-97F584354C51}" destId="{693CB26F-E61A-4299-BF36-323A86EBF917}" srcOrd="3" destOrd="0" presId="urn:microsoft.com/office/officeart/2008/layout/VerticalCurvedList"/>
    <dgm:cxn modelId="{114A7F66-C5EE-4DDF-A19E-A87A7FC9A042}" type="presParOf" srcId="{E17E0B3F-BD2A-428A-BC6C-B361E2A360C0}" destId="{6C20A5F8-96CB-4CD6-A841-489C458831D8}" srcOrd="1" destOrd="0" presId="urn:microsoft.com/office/officeart/2008/layout/VerticalCurvedList"/>
    <dgm:cxn modelId="{98E34092-94B7-45D5-B688-8B4CBB6485A6}" type="presParOf" srcId="{E17E0B3F-BD2A-428A-BC6C-B361E2A360C0}" destId="{CF119B23-08D5-4BFF-A2AD-0B8E9D803F17}" srcOrd="2" destOrd="0" presId="urn:microsoft.com/office/officeart/2008/layout/VerticalCurvedList"/>
    <dgm:cxn modelId="{EBA4333A-EB4B-4426-9D99-AB1D1B9EA331}" type="presParOf" srcId="{CF119B23-08D5-4BFF-A2AD-0B8E9D803F17}" destId="{3E34966F-6D8F-4872-8A7B-D41F73197C3E}" srcOrd="0" destOrd="0" presId="urn:microsoft.com/office/officeart/2008/layout/VerticalCurvedList"/>
    <dgm:cxn modelId="{4F1911D8-97FB-4E12-A30E-AF1AC42EB9DD}" type="presParOf" srcId="{E17E0B3F-BD2A-428A-BC6C-B361E2A360C0}" destId="{6854A944-C4DE-4DE2-AF21-D8F4EC4A34AC}" srcOrd="3" destOrd="0" presId="urn:microsoft.com/office/officeart/2008/layout/VerticalCurvedList"/>
    <dgm:cxn modelId="{C54388D1-251D-4C71-AA18-4A47C7D6705F}" type="presParOf" srcId="{E17E0B3F-BD2A-428A-BC6C-B361E2A360C0}" destId="{DEDFEF8C-FE0C-4B93-B05D-7C346E8616D1}" srcOrd="4" destOrd="0" presId="urn:microsoft.com/office/officeart/2008/layout/VerticalCurvedList"/>
    <dgm:cxn modelId="{85B451F5-726F-4E99-999D-FD1A9E2C066F}" type="presParOf" srcId="{DEDFEF8C-FE0C-4B93-B05D-7C346E8616D1}" destId="{23A584BD-CEE8-47C3-A05C-1EA2FADB6360}" srcOrd="0" destOrd="0" presId="urn:microsoft.com/office/officeart/2008/layout/VerticalCurvedList"/>
    <dgm:cxn modelId="{B25D76A9-907E-4522-95FE-E4BB2B499B8D}" type="presParOf" srcId="{E17E0B3F-BD2A-428A-BC6C-B361E2A360C0}" destId="{6945465A-4699-494F-8F66-2F319518F7C2}" srcOrd="5" destOrd="0" presId="urn:microsoft.com/office/officeart/2008/layout/VerticalCurvedList"/>
    <dgm:cxn modelId="{96EB12BB-82B7-4B48-8748-0CBCC469CF3F}" type="presParOf" srcId="{E17E0B3F-BD2A-428A-BC6C-B361E2A360C0}" destId="{ED5A3521-D051-44B1-94A0-C7821DEFF75D}" srcOrd="6" destOrd="0" presId="urn:microsoft.com/office/officeart/2008/layout/VerticalCurvedList"/>
    <dgm:cxn modelId="{065C8CB6-8D81-41D5-9CAC-29B4F94081A9}" type="presParOf" srcId="{ED5A3521-D051-44B1-94A0-C7821DEFF75D}" destId="{C4755D56-6CBF-4AC5-84A1-C8223523C4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6A2F775-E416-400A-999A-3F5771C9F92F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95C703E6-CB21-4111-BEB1-73B31B924776}">
      <dgm:prSet phldrT="[Texto]" custT="1"/>
      <dgm:spPr/>
      <dgm:t>
        <a:bodyPr/>
        <a:lstStyle/>
        <a:p>
          <a:r>
            <a:rPr lang="es-MX" sz="2400" dirty="0" smtClean="0"/>
            <a:t>Los resultados no indican si existe una relación causa - efecto entre las variables consideradas. Existen dos razones para no poder validar </a:t>
          </a:r>
          <a:r>
            <a:rPr lang="es-MX" sz="2400" dirty="0" smtClean="0"/>
            <a:t>lo anterior.  </a:t>
          </a:r>
          <a:endParaRPr lang="es-MX" sz="2400" dirty="0"/>
        </a:p>
      </dgm:t>
    </dgm:pt>
    <dgm:pt modelId="{5382FD02-483D-48A6-9A9D-04133E56CABC}" type="parTrans" cxnId="{78BFE765-F930-45DB-A285-2875EFF371E5}">
      <dgm:prSet/>
      <dgm:spPr/>
      <dgm:t>
        <a:bodyPr/>
        <a:lstStyle/>
        <a:p>
          <a:endParaRPr lang="es-MX"/>
        </a:p>
      </dgm:t>
    </dgm:pt>
    <dgm:pt modelId="{142ACDF3-B026-4869-97E8-61213871141B}" type="sibTrans" cxnId="{78BFE765-F930-45DB-A285-2875EFF371E5}">
      <dgm:prSet/>
      <dgm:spPr/>
      <dgm:t>
        <a:bodyPr/>
        <a:lstStyle/>
        <a:p>
          <a:endParaRPr lang="es-MX"/>
        </a:p>
      </dgm:t>
    </dgm:pt>
    <dgm:pt modelId="{20BB0DBD-7D73-4F35-A53C-9355B5381681}">
      <dgm:prSet phldrT="[Texto]" custT="1"/>
      <dgm:spPr/>
      <dgm:t>
        <a:bodyPr/>
        <a:lstStyle/>
        <a:p>
          <a:r>
            <a:rPr lang="es-MX" sz="2400" b="1" dirty="0" smtClean="0"/>
            <a:t>Problema de la tercera variable. </a:t>
          </a:r>
          <a:r>
            <a:rPr lang="es-MX" sz="2400" dirty="0" smtClean="0"/>
            <a:t>No </a:t>
          </a:r>
          <a:r>
            <a:rPr lang="es-MX" sz="2400" dirty="0" smtClean="0"/>
            <a:t>pueden saber si alguna variable no observada o no considerada está relacionada a cada una de las otras variables y es el actual agente causal.  </a:t>
          </a:r>
          <a:endParaRPr lang="es-MX" sz="2400" dirty="0"/>
        </a:p>
      </dgm:t>
    </dgm:pt>
    <dgm:pt modelId="{B8CE3584-87C3-4CE2-8DD3-C319B64F255F}" type="parTrans" cxnId="{A4F90FD1-2015-47A9-95A8-E79BFD9DD6F4}">
      <dgm:prSet/>
      <dgm:spPr/>
      <dgm:t>
        <a:bodyPr/>
        <a:lstStyle/>
        <a:p>
          <a:endParaRPr lang="es-MX"/>
        </a:p>
      </dgm:t>
    </dgm:pt>
    <dgm:pt modelId="{BB23072E-4CCE-49D6-BB34-119A805B62D8}" type="sibTrans" cxnId="{A4F90FD1-2015-47A9-95A8-E79BFD9DD6F4}">
      <dgm:prSet/>
      <dgm:spPr/>
      <dgm:t>
        <a:bodyPr/>
        <a:lstStyle/>
        <a:p>
          <a:endParaRPr lang="es-MX"/>
        </a:p>
      </dgm:t>
    </dgm:pt>
    <dgm:pt modelId="{1554D574-0B79-414D-AEB2-462B265056A3}">
      <dgm:prSet phldrT="[Texto]" custT="1"/>
      <dgm:spPr/>
      <dgm:t>
        <a:bodyPr/>
        <a:lstStyle/>
        <a:p>
          <a:r>
            <a:rPr lang="es-MX" sz="2400" b="1" dirty="0" smtClean="0"/>
            <a:t>Problema de la direccionalidad.  </a:t>
          </a:r>
          <a:r>
            <a:rPr lang="es-MX" sz="2400" dirty="0" smtClean="0"/>
            <a:t>Se refiere a la imposibilidad para demostrar que variable ocurre en primer lugar (cuál fue la causa) y cuál ocurre en segundo lugar (el efecto). </a:t>
          </a:r>
          <a:endParaRPr lang="es-MX" sz="2400" dirty="0"/>
        </a:p>
      </dgm:t>
    </dgm:pt>
    <dgm:pt modelId="{52EF5870-37F6-4263-9379-B749BFFEE1DB}" type="parTrans" cxnId="{8F8458F9-0E5C-432B-8E04-48FA2034F4D8}">
      <dgm:prSet/>
      <dgm:spPr/>
      <dgm:t>
        <a:bodyPr/>
        <a:lstStyle/>
        <a:p>
          <a:endParaRPr lang="es-MX"/>
        </a:p>
      </dgm:t>
    </dgm:pt>
    <dgm:pt modelId="{2D15DAC1-C086-45A0-953E-930F04B3C9F2}" type="sibTrans" cxnId="{8F8458F9-0E5C-432B-8E04-48FA2034F4D8}">
      <dgm:prSet/>
      <dgm:spPr/>
      <dgm:t>
        <a:bodyPr/>
        <a:lstStyle/>
        <a:p>
          <a:endParaRPr lang="es-MX"/>
        </a:p>
      </dgm:t>
    </dgm:pt>
    <dgm:pt modelId="{DB04FC26-4ECB-4B51-A53B-D4807CF4A9F7}" type="pres">
      <dgm:prSet presAssocID="{96A2F775-E416-400A-999A-3F5771C9F92F}" presName="linearFlow" presStyleCnt="0">
        <dgm:presLayoutVars>
          <dgm:resizeHandles val="exact"/>
        </dgm:presLayoutVars>
      </dgm:prSet>
      <dgm:spPr/>
    </dgm:pt>
    <dgm:pt modelId="{E36FF9CB-FED1-4ABE-81A2-90E7CA9FE4B3}" type="pres">
      <dgm:prSet presAssocID="{95C703E6-CB21-4111-BEB1-73B31B924776}" presName="node" presStyleLbl="node1" presStyleIdx="0" presStyleCnt="3" custScaleX="1634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F5EB9A-CF94-457C-BCD8-009FB34A53F0}" type="pres">
      <dgm:prSet presAssocID="{142ACDF3-B026-4869-97E8-61213871141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AE41E0F2-0D2D-40AC-B30C-B6BB6DCC4C6D}" type="pres">
      <dgm:prSet presAssocID="{142ACDF3-B026-4869-97E8-61213871141B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39FAFA47-D77A-442E-B2DD-A1203931C2C9}" type="pres">
      <dgm:prSet presAssocID="{20BB0DBD-7D73-4F35-A53C-9355B5381681}" presName="node" presStyleLbl="node1" presStyleIdx="1" presStyleCnt="3" custScaleX="1593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C629E2-1A30-4105-849A-44058AF0E76E}" type="pres">
      <dgm:prSet presAssocID="{BB23072E-4CCE-49D6-BB34-119A805B62D8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0F1A26B-D77C-42D2-8E00-8BE70A1F18F5}" type="pres">
      <dgm:prSet presAssocID="{BB23072E-4CCE-49D6-BB34-119A805B62D8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9FFBF748-0EE9-475D-906E-597FF490A50F}" type="pres">
      <dgm:prSet presAssocID="{1554D574-0B79-414D-AEB2-462B265056A3}" presName="node" presStyleLbl="node1" presStyleIdx="2" presStyleCnt="3" custScaleX="1611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94A1C4-47EC-47E7-B9CE-A94A2C169B19}" type="presOf" srcId="{20BB0DBD-7D73-4F35-A53C-9355B5381681}" destId="{39FAFA47-D77A-442E-B2DD-A1203931C2C9}" srcOrd="0" destOrd="0" presId="urn:microsoft.com/office/officeart/2005/8/layout/process2"/>
    <dgm:cxn modelId="{78BFE765-F930-45DB-A285-2875EFF371E5}" srcId="{96A2F775-E416-400A-999A-3F5771C9F92F}" destId="{95C703E6-CB21-4111-BEB1-73B31B924776}" srcOrd="0" destOrd="0" parTransId="{5382FD02-483D-48A6-9A9D-04133E56CABC}" sibTransId="{142ACDF3-B026-4869-97E8-61213871141B}"/>
    <dgm:cxn modelId="{D20F0E4F-5BFD-4988-B009-2F77D6C5423E}" type="presOf" srcId="{BB23072E-4CCE-49D6-BB34-119A805B62D8}" destId="{AEC629E2-1A30-4105-849A-44058AF0E76E}" srcOrd="0" destOrd="0" presId="urn:microsoft.com/office/officeart/2005/8/layout/process2"/>
    <dgm:cxn modelId="{2109F4FE-8184-4BCA-8CA2-487CB1134EB9}" type="presOf" srcId="{142ACDF3-B026-4869-97E8-61213871141B}" destId="{48F5EB9A-CF94-457C-BCD8-009FB34A53F0}" srcOrd="0" destOrd="0" presId="urn:microsoft.com/office/officeart/2005/8/layout/process2"/>
    <dgm:cxn modelId="{080E3706-71D2-4DFA-867E-E5CB61C7F960}" type="presOf" srcId="{1554D574-0B79-414D-AEB2-462B265056A3}" destId="{9FFBF748-0EE9-475D-906E-597FF490A50F}" srcOrd="0" destOrd="0" presId="urn:microsoft.com/office/officeart/2005/8/layout/process2"/>
    <dgm:cxn modelId="{A4F90FD1-2015-47A9-95A8-E79BFD9DD6F4}" srcId="{96A2F775-E416-400A-999A-3F5771C9F92F}" destId="{20BB0DBD-7D73-4F35-A53C-9355B5381681}" srcOrd="1" destOrd="0" parTransId="{B8CE3584-87C3-4CE2-8DD3-C319B64F255F}" sibTransId="{BB23072E-4CCE-49D6-BB34-119A805B62D8}"/>
    <dgm:cxn modelId="{42308716-9186-4805-8496-F201C642FC90}" type="presOf" srcId="{BB23072E-4CCE-49D6-BB34-119A805B62D8}" destId="{F0F1A26B-D77C-42D2-8E00-8BE70A1F18F5}" srcOrd="1" destOrd="0" presId="urn:microsoft.com/office/officeart/2005/8/layout/process2"/>
    <dgm:cxn modelId="{22C882D2-4D3B-4F34-8B07-0363E3E28664}" type="presOf" srcId="{95C703E6-CB21-4111-BEB1-73B31B924776}" destId="{E36FF9CB-FED1-4ABE-81A2-90E7CA9FE4B3}" srcOrd="0" destOrd="0" presId="urn:microsoft.com/office/officeart/2005/8/layout/process2"/>
    <dgm:cxn modelId="{8F8458F9-0E5C-432B-8E04-48FA2034F4D8}" srcId="{96A2F775-E416-400A-999A-3F5771C9F92F}" destId="{1554D574-0B79-414D-AEB2-462B265056A3}" srcOrd="2" destOrd="0" parTransId="{52EF5870-37F6-4263-9379-B749BFFEE1DB}" sibTransId="{2D15DAC1-C086-45A0-953E-930F04B3C9F2}"/>
    <dgm:cxn modelId="{284ADEE0-921B-4281-91E3-002DEC44FF7F}" type="presOf" srcId="{96A2F775-E416-400A-999A-3F5771C9F92F}" destId="{DB04FC26-4ECB-4B51-A53B-D4807CF4A9F7}" srcOrd="0" destOrd="0" presId="urn:microsoft.com/office/officeart/2005/8/layout/process2"/>
    <dgm:cxn modelId="{78768855-0A38-47CF-972A-CA9D77EBE36C}" type="presOf" srcId="{142ACDF3-B026-4869-97E8-61213871141B}" destId="{AE41E0F2-0D2D-40AC-B30C-B6BB6DCC4C6D}" srcOrd="1" destOrd="0" presId="urn:microsoft.com/office/officeart/2005/8/layout/process2"/>
    <dgm:cxn modelId="{15E8D73D-6C2A-41EB-BDCB-F01FBBAAFF2F}" type="presParOf" srcId="{DB04FC26-4ECB-4B51-A53B-D4807CF4A9F7}" destId="{E36FF9CB-FED1-4ABE-81A2-90E7CA9FE4B3}" srcOrd="0" destOrd="0" presId="urn:microsoft.com/office/officeart/2005/8/layout/process2"/>
    <dgm:cxn modelId="{2C609A8C-033C-413F-85E9-71845825A522}" type="presParOf" srcId="{DB04FC26-4ECB-4B51-A53B-D4807CF4A9F7}" destId="{48F5EB9A-CF94-457C-BCD8-009FB34A53F0}" srcOrd="1" destOrd="0" presId="urn:microsoft.com/office/officeart/2005/8/layout/process2"/>
    <dgm:cxn modelId="{0F33CD86-3975-4B33-9C9C-D36C30CA5BE0}" type="presParOf" srcId="{48F5EB9A-CF94-457C-BCD8-009FB34A53F0}" destId="{AE41E0F2-0D2D-40AC-B30C-B6BB6DCC4C6D}" srcOrd="0" destOrd="0" presId="urn:microsoft.com/office/officeart/2005/8/layout/process2"/>
    <dgm:cxn modelId="{37ABB0B5-F859-4335-9225-16D4808636AD}" type="presParOf" srcId="{DB04FC26-4ECB-4B51-A53B-D4807CF4A9F7}" destId="{39FAFA47-D77A-442E-B2DD-A1203931C2C9}" srcOrd="2" destOrd="0" presId="urn:microsoft.com/office/officeart/2005/8/layout/process2"/>
    <dgm:cxn modelId="{366E8ACC-1AB7-4968-A215-CFDC80D03B47}" type="presParOf" srcId="{DB04FC26-4ECB-4B51-A53B-D4807CF4A9F7}" destId="{AEC629E2-1A30-4105-849A-44058AF0E76E}" srcOrd="3" destOrd="0" presId="urn:microsoft.com/office/officeart/2005/8/layout/process2"/>
    <dgm:cxn modelId="{99E9AB80-67B1-46FF-93F8-DE13B0E59D44}" type="presParOf" srcId="{AEC629E2-1A30-4105-849A-44058AF0E76E}" destId="{F0F1A26B-D77C-42D2-8E00-8BE70A1F18F5}" srcOrd="0" destOrd="0" presId="urn:microsoft.com/office/officeart/2005/8/layout/process2"/>
    <dgm:cxn modelId="{7E2C79F1-1417-4BFD-93CA-FA8C5FFA7DE3}" type="presParOf" srcId="{DB04FC26-4ECB-4B51-A53B-D4807CF4A9F7}" destId="{9FFBF748-0EE9-475D-906E-597FF490A50F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9615D65-74E6-4068-BAD6-0A34EEC69FE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4BA630-87CF-41A2-AE93-44687FE1DBE7}">
      <dgm:prSet phldrT="[Texto]" custT="1"/>
      <dgm:spPr/>
      <dgm:t>
        <a:bodyPr/>
        <a:lstStyle/>
        <a:p>
          <a:pPr algn="just"/>
          <a:r>
            <a:rPr lang="es-MX" sz="2800" dirty="0" smtClean="0"/>
            <a:t>Generalizar correlaciones. No se deben de correlacionar mediciones de una variable hechas en personas o eventos con mediciones de otra variable realizadas en otras personas.</a:t>
          </a:r>
          <a:endParaRPr lang="es-MX" sz="2800" dirty="0"/>
        </a:p>
      </dgm:t>
    </dgm:pt>
    <dgm:pt modelId="{B6CBE35E-E189-41CD-8213-97F39D787BDB}" type="parTrans" cxnId="{D1C555A0-673A-4BB5-BC8B-97F91BB3053A}">
      <dgm:prSet/>
      <dgm:spPr/>
      <dgm:t>
        <a:bodyPr/>
        <a:lstStyle/>
        <a:p>
          <a:endParaRPr lang="es-MX"/>
        </a:p>
      </dgm:t>
    </dgm:pt>
    <dgm:pt modelId="{43854004-D18C-4D2C-A8FD-CF96A832D606}" type="sibTrans" cxnId="{D1C555A0-673A-4BB5-BC8B-97F91BB3053A}">
      <dgm:prSet/>
      <dgm:spPr/>
      <dgm:t>
        <a:bodyPr/>
        <a:lstStyle/>
        <a:p>
          <a:endParaRPr lang="es-MX"/>
        </a:p>
      </dgm:t>
    </dgm:pt>
    <dgm:pt modelId="{889B8C8E-BC31-4FF4-9F0F-9DA581201B40}">
      <dgm:prSet phldrT="[Texto]" custT="1"/>
      <dgm:spPr/>
      <dgm:t>
        <a:bodyPr/>
        <a:lstStyle/>
        <a:p>
          <a:pPr algn="just"/>
          <a:r>
            <a:rPr lang="es-MX" sz="2800" dirty="0" smtClean="0"/>
            <a:t>Correlaciones espurias. Es el caso de dos variables  aparentemente relacionadas pero que en realidad no es así.</a:t>
          </a:r>
          <a:endParaRPr lang="es-MX" sz="2800" dirty="0"/>
        </a:p>
      </dgm:t>
    </dgm:pt>
    <dgm:pt modelId="{14049616-422D-4D07-81C9-A75F297237C4}" type="parTrans" cxnId="{6ADD1696-7E00-4E56-B7A8-6F591E94B04A}">
      <dgm:prSet/>
      <dgm:spPr/>
      <dgm:t>
        <a:bodyPr/>
        <a:lstStyle/>
        <a:p>
          <a:endParaRPr lang="es-MX"/>
        </a:p>
      </dgm:t>
    </dgm:pt>
    <dgm:pt modelId="{DE593255-0F7C-4F55-ADC8-5F21FDC72910}" type="sibTrans" cxnId="{6ADD1696-7E00-4E56-B7A8-6F591E94B04A}">
      <dgm:prSet/>
      <dgm:spPr/>
      <dgm:t>
        <a:bodyPr/>
        <a:lstStyle/>
        <a:p>
          <a:endParaRPr lang="es-MX"/>
        </a:p>
      </dgm:t>
    </dgm:pt>
    <dgm:pt modelId="{C167C8F8-97A9-46A0-9BBE-6243E51E1011}">
      <dgm:prSet phldrT="[Texto]" custT="1"/>
      <dgm:spPr/>
      <dgm:t>
        <a:bodyPr/>
        <a:lstStyle/>
        <a:p>
          <a:r>
            <a:rPr lang="es-MX" sz="2800" dirty="0" smtClean="0"/>
            <a:t>En estos casos se presentan explicaciones erróneas.</a:t>
          </a:r>
          <a:endParaRPr lang="es-MX" sz="2800" dirty="0"/>
        </a:p>
      </dgm:t>
    </dgm:pt>
    <dgm:pt modelId="{96F40882-4AB9-4034-829B-1C77405C2339}" type="parTrans" cxnId="{4D32FCCE-BE6D-4E55-926C-D615484A97A3}">
      <dgm:prSet/>
      <dgm:spPr/>
      <dgm:t>
        <a:bodyPr/>
        <a:lstStyle/>
        <a:p>
          <a:endParaRPr lang="es-MX"/>
        </a:p>
      </dgm:t>
    </dgm:pt>
    <dgm:pt modelId="{19695D1A-2F94-4C27-9B58-F0FF0A996956}" type="sibTrans" cxnId="{4D32FCCE-BE6D-4E55-926C-D615484A97A3}">
      <dgm:prSet/>
      <dgm:spPr/>
      <dgm:t>
        <a:bodyPr/>
        <a:lstStyle/>
        <a:p>
          <a:endParaRPr lang="es-MX"/>
        </a:p>
      </dgm:t>
    </dgm:pt>
    <dgm:pt modelId="{96859556-AB5D-4BD0-8F2C-27D90933B4E4}" type="pres">
      <dgm:prSet presAssocID="{89615D65-74E6-4068-BAD6-0A34EEC69FE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B9C94AA-C333-487B-9D2A-5F9F8FE1A8E8}" type="pres">
      <dgm:prSet presAssocID="{89615D65-74E6-4068-BAD6-0A34EEC69FED}" presName="dummyMaxCanvas" presStyleCnt="0">
        <dgm:presLayoutVars/>
      </dgm:prSet>
      <dgm:spPr/>
    </dgm:pt>
    <dgm:pt modelId="{72E2A9F6-77B7-4E92-936C-12F4A722302C}" type="pres">
      <dgm:prSet presAssocID="{89615D65-74E6-4068-BAD6-0A34EEC69FED}" presName="ThreeNodes_1" presStyleLbl="node1" presStyleIdx="0" presStyleCnt="3" custScaleX="110204" custScaleY="114171" custLinFactNeighborX="86" custLinFactNeighborY="-7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AACF56-2837-4473-B2D5-61E9AE6E4FB0}" type="pres">
      <dgm:prSet presAssocID="{89615D65-74E6-4068-BAD6-0A34EEC69FED}" presName="ThreeNodes_2" presStyleLbl="node1" presStyleIdx="1" presStyleCnt="3" custScaleX="117647" custScaleY="907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BF9674-8A94-48F1-9B78-B8948DB7ED96}" type="pres">
      <dgm:prSet presAssocID="{89615D65-74E6-4068-BAD6-0A34EEC69FED}" presName="ThreeNodes_3" presStyleLbl="node1" presStyleIdx="2" presStyleCnt="3" custScaleX="117647" custScaleY="7270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28802E-8F46-4FCA-A1A5-415A1FD0D6C8}" type="pres">
      <dgm:prSet presAssocID="{89615D65-74E6-4068-BAD6-0A34EEC69FE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F16C05-F964-4C15-8411-D2CD2CEB9AB5}" type="pres">
      <dgm:prSet presAssocID="{89615D65-74E6-4068-BAD6-0A34EEC69FE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F67660-7427-43B1-B032-E88C7AF6058E}" type="pres">
      <dgm:prSet presAssocID="{89615D65-74E6-4068-BAD6-0A34EEC69FE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F25AF8-E16A-4027-A73D-5A20B2EAF594}" type="pres">
      <dgm:prSet presAssocID="{89615D65-74E6-4068-BAD6-0A34EEC69FE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6878BB-7FBC-4266-B4C8-1F102D3013E1}" type="pres">
      <dgm:prSet presAssocID="{89615D65-74E6-4068-BAD6-0A34EEC69FE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C555A0-673A-4BB5-BC8B-97F91BB3053A}" srcId="{89615D65-74E6-4068-BAD6-0A34EEC69FED}" destId="{B74BA630-87CF-41A2-AE93-44687FE1DBE7}" srcOrd="0" destOrd="0" parTransId="{B6CBE35E-E189-41CD-8213-97F39D787BDB}" sibTransId="{43854004-D18C-4D2C-A8FD-CF96A832D606}"/>
    <dgm:cxn modelId="{F444285D-6919-4830-9131-EE827D9B3CE7}" type="presOf" srcId="{DE593255-0F7C-4F55-ADC8-5F21FDC72910}" destId="{0CF16C05-F964-4C15-8411-D2CD2CEB9AB5}" srcOrd="0" destOrd="0" presId="urn:microsoft.com/office/officeart/2005/8/layout/vProcess5"/>
    <dgm:cxn modelId="{C966A9D8-27F0-468B-A7C2-87AFC7A468BB}" type="presOf" srcId="{B74BA630-87CF-41A2-AE93-44687FE1DBE7}" destId="{72E2A9F6-77B7-4E92-936C-12F4A722302C}" srcOrd="0" destOrd="0" presId="urn:microsoft.com/office/officeart/2005/8/layout/vProcess5"/>
    <dgm:cxn modelId="{D4C54A4E-DB58-4368-99F3-F9723510170B}" type="presOf" srcId="{C167C8F8-97A9-46A0-9BBE-6243E51E1011}" destId="{6FBF9674-8A94-48F1-9B78-B8948DB7ED96}" srcOrd="0" destOrd="0" presId="urn:microsoft.com/office/officeart/2005/8/layout/vProcess5"/>
    <dgm:cxn modelId="{2B8A07F8-D03F-4324-A8C8-5B50BFF5DC8E}" type="presOf" srcId="{C167C8F8-97A9-46A0-9BBE-6243E51E1011}" destId="{5B6878BB-7FBC-4266-B4C8-1F102D3013E1}" srcOrd="1" destOrd="0" presId="urn:microsoft.com/office/officeart/2005/8/layout/vProcess5"/>
    <dgm:cxn modelId="{6ADD1696-7E00-4E56-B7A8-6F591E94B04A}" srcId="{89615D65-74E6-4068-BAD6-0A34EEC69FED}" destId="{889B8C8E-BC31-4FF4-9F0F-9DA581201B40}" srcOrd="1" destOrd="0" parTransId="{14049616-422D-4D07-81C9-A75F297237C4}" sibTransId="{DE593255-0F7C-4F55-ADC8-5F21FDC72910}"/>
    <dgm:cxn modelId="{B15275B0-162F-470B-B304-C90D53AA33EE}" type="presOf" srcId="{889B8C8E-BC31-4FF4-9F0F-9DA581201B40}" destId="{92AACF56-2837-4473-B2D5-61E9AE6E4FB0}" srcOrd="0" destOrd="0" presId="urn:microsoft.com/office/officeart/2005/8/layout/vProcess5"/>
    <dgm:cxn modelId="{4D32FCCE-BE6D-4E55-926C-D615484A97A3}" srcId="{89615D65-74E6-4068-BAD6-0A34EEC69FED}" destId="{C167C8F8-97A9-46A0-9BBE-6243E51E1011}" srcOrd="2" destOrd="0" parTransId="{96F40882-4AB9-4034-829B-1C77405C2339}" sibTransId="{19695D1A-2F94-4C27-9B58-F0FF0A996956}"/>
    <dgm:cxn modelId="{BBF6E3D5-0F68-433A-AD0F-629EDE2D8276}" type="presOf" srcId="{889B8C8E-BC31-4FF4-9F0F-9DA581201B40}" destId="{8EF25AF8-E16A-4027-A73D-5A20B2EAF594}" srcOrd="1" destOrd="0" presId="urn:microsoft.com/office/officeart/2005/8/layout/vProcess5"/>
    <dgm:cxn modelId="{203A8919-0A0A-4782-BDBB-C9D5498EE513}" type="presOf" srcId="{43854004-D18C-4D2C-A8FD-CF96A832D606}" destId="{C228802E-8F46-4FCA-A1A5-415A1FD0D6C8}" srcOrd="0" destOrd="0" presId="urn:microsoft.com/office/officeart/2005/8/layout/vProcess5"/>
    <dgm:cxn modelId="{0D7DE1FE-317E-4B72-9FD6-66B0F98911D2}" type="presOf" srcId="{B74BA630-87CF-41A2-AE93-44687FE1DBE7}" destId="{E4F67660-7427-43B1-B032-E88C7AF6058E}" srcOrd="1" destOrd="0" presId="urn:microsoft.com/office/officeart/2005/8/layout/vProcess5"/>
    <dgm:cxn modelId="{B2E89028-2D49-4BCF-9E47-EE9A3FC21547}" type="presOf" srcId="{89615D65-74E6-4068-BAD6-0A34EEC69FED}" destId="{96859556-AB5D-4BD0-8F2C-27D90933B4E4}" srcOrd="0" destOrd="0" presId="urn:microsoft.com/office/officeart/2005/8/layout/vProcess5"/>
    <dgm:cxn modelId="{50260658-E0AD-4BAF-A665-F94B525485B1}" type="presParOf" srcId="{96859556-AB5D-4BD0-8F2C-27D90933B4E4}" destId="{1B9C94AA-C333-487B-9D2A-5F9F8FE1A8E8}" srcOrd="0" destOrd="0" presId="urn:microsoft.com/office/officeart/2005/8/layout/vProcess5"/>
    <dgm:cxn modelId="{63C97989-A2A6-4B9F-9BE0-C2906C742C98}" type="presParOf" srcId="{96859556-AB5D-4BD0-8F2C-27D90933B4E4}" destId="{72E2A9F6-77B7-4E92-936C-12F4A722302C}" srcOrd="1" destOrd="0" presId="urn:microsoft.com/office/officeart/2005/8/layout/vProcess5"/>
    <dgm:cxn modelId="{B7475056-8A41-4C94-B9B1-346D9E3E7C39}" type="presParOf" srcId="{96859556-AB5D-4BD0-8F2C-27D90933B4E4}" destId="{92AACF56-2837-4473-B2D5-61E9AE6E4FB0}" srcOrd="2" destOrd="0" presId="urn:microsoft.com/office/officeart/2005/8/layout/vProcess5"/>
    <dgm:cxn modelId="{B779B9E7-28EA-44C5-B562-CED1AB6086AD}" type="presParOf" srcId="{96859556-AB5D-4BD0-8F2C-27D90933B4E4}" destId="{6FBF9674-8A94-48F1-9B78-B8948DB7ED96}" srcOrd="3" destOrd="0" presId="urn:microsoft.com/office/officeart/2005/8/layout/vProcess5"/>
    <dgm:cxn modelId="{862C0232-0314-46D1-B997-3C4EC0ACB06D}" type="presParOf" srcId="{96859556-AB5D-4BD0-8F2C-27D90933B4E4}" destId="{C228802E-8F46-4FCA-A1A5-415A1FD0D6C8}" srcOrd="4" destOrd="0" presId="urn:microsoft.com/office/officeart/2005/8/layout/vProcess5"/>
    <dgm:cxn modelId="{54186534-B893-483F-8096-159DFD730AF7}" type="presParOf" srcId="{96859556-AB5D-4BD0-8F2C-27D90933B4E4}" destId="{0CF16C05-F964-4C15-8411-D2CD2CEB9AB5}" srcOrd="5" destOrd="0" presId="urn:microsoft.com/office/officeart/2005/8/layout/vProcess5"/>
    <dgm:cxn modelId="{0B89A19D-E064-41BB-9AD3-9224583BEDB7}" type="presParOf" srcId="{96859556-AB5D-4BD0-8F2C-27D90933B4E4}" destId="{E4F67660-7427-43B1-B032-E88C7AF6058E}" srcOrd="6" destOrd="0" presId="urn:microsoft.com/office/officeart/2005/8/layout/vProcess5"/>
    <dgm:cxn modelId="{92A44000-190D-48C2-B339-F35F467611EA}" type="presParOf" srcId="{96859556-AB5D-4BD0-8F2C-27D90933B4E4}" destId="{8EF25AF8-E16A-4027-A73D-5A20B2EAF594}" srcOrd="7" destOrd="0" presId="urn:microsoft.com/office/officeart/2005/8/layout/vProcess5"/>
    <dgm:cxn modelId="{CF3EA5B6-EA41-4683-AD5B-DCEFF6FDB8A8}" type="presParOf" srcId="{96859556-AB5D-4BD0-8F2C-27D90933B4E4}" destId="{5B6878BB-7FBC-4266-B4C8-1F102D3013E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728D77-1D55-4AEF-91AC-BFBE5397BF75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AA66535-0638-4895-805A-8436A21F603D}">
      <dgm:prSet phldrT="[Texto]"/>
      <dgm:spPr/>
      <dgm:t>
        <a:bodyPr/>
        <a:lstStyle/>
        <a:p>
          <a:r>
            <a:rPr lang="es-MX" dirty="0" smtClean="0"/>
            <a:t>Tipo de estudio</a:t>
          </a:r>
          <a:endParaRPr lang="es-MX" dirty="0"/>
        </a:p>
      </dgm:t>
    </dgm:pt>
    <dgm:pt modelId="{F422E430-6E02-4FC2-A861-2D7CCE2FE305}" type="parTrans" cxnId="{C6A53CE8-1AD4-430F-BCE3-157AC1A3DEA2}">
      <dgm:prSet/>
      <dgm:spPr/>
      <dgm:t>
        <a:bodyPr/>
        <a:lstStyle/>
        <a:p>
          <a:endParaRPr lang="es-MX"/>
        </a:p>
      </dgm:t>
    </dgm:pt>
    <dgm:pt modelId="{77C66701-F292-49EB-90E3-89826A6D508B}" type="sibTrans" cxnId="{C6A53CE8-1AD4-430F-BCE3-157AC1A3DEA2}">
      <dgm:prSet/>
      <dgm:spPr/>
      <dgm:t>
        <a:bodyPr/>
        <a:lstStyle/>
        <a:p>
          <a:endParaRPr lang="es-MX"/>
        </a:p>
      </dgm:t>
    </dgm:pt>
    <dgm:pt modelId="{B90E7AAD-2835-40D1-9823-D0D66BBCE687}">
      <dgm:prSet phldrT="[Texto]"/>
      <dgm:spPr/>
      <dgm:t>
        <a:bodyPr/>
        <a:lstStyle/>
        <a:p>
          <a:r>
            <a:rPr lang="es-MX" dirty="0" smtClean="0"/>
            <a:t>Estrategia o diseño de la investigación</a:t>
          </a:r>
          <a:endParaRPr lang="es-MX" dirty="0"/>
        </a:p>
      </dgm:t>
    </dgm:pt>
    <dgm:pt modelId="{F4574582-18D8-49A1-B4BD-9DD5EC033A2C}" type="parTrans" cxnId="{8DDB6669-6B8F-46F6-8CAB-381F249E96E7}">
      <dgm:prSet/>
      <dgm:spPr/>
      <dgm:t>
        <a:bodyPr/>
        <a:lstStyle/>
        <a:p>
          <a:endParaRPr lang="es-MX"/>
        </a:p>
      </dgm:t>
    </dgm:pt>
    <dgm:pt modelId="{E681447B-C01F-4F59-8444-63DA2A224C08}" type="sibTrans" cxnId="{8DDB6669-6B8F-46F6-8CAB-381F249E96E7}">
      <dgm:prSet/>
      <dgm:spPr/>
      <dgm:t>
        <a:bodyPr/>
        <a:lstStyle/>
        <a:p>
          <a:endParaRPr lang="es-MX"/>
        </a:p>
      </dgm:t>
    </dgm:pt>
    <dgm:pt modelId="{E5D2B0BB-EB99-43DA-B863-C0DB08A3D4AD}">
      <dgm:prSet phldrT="[Texto]"/>
      <dgm:spPr/>
      <dgm:t>
        <a:bodyPr/>
        <a:lstStyle/>
        <a:p>
          <a:r>
            <a:rPr lang="es-MX" dirty="0" smtClean="0"/>
            <a:t>Recolección de los datos</a:t>
          </a:r>
          <a:endParaRPr lang="es-MX" dirty="0"/>
        </a:p>
      </dgm:t>
    </dgm:pt>
    <dgm:pt modelId="{037B20F0-D7DE-4D80-9A16-C45EC9226343}" type="parTrans" cxnId="{BC7CC22A-D9CB-4EFD-B4CC-142ECEDA138E}">
      <dgm:prSet/>
      <dgm:spPr/>
      <dgm:t>
        <a:bodyPr/>
        <a:lstStyle/>
        <a:p>
          <a:endParaRPr lang="es-MX"/>
        </a:p>
      </dgm:t>
    </dgm:pt>
    <dgm:pt modelId="{BBFCD13D-C6F8-47E4-AEDF-3B9898D7B0DA}" type="sibTrans" cxnId="{BC7CC22A-D9CB-4EFD-B4CC-142ECEDA138E}">
      <dgm:prSet/>
      <dgm:spPr/>
      <dgm:t>
        <a:bodyPr/>
        <a:lstStyle/>
        <a:p>
          <a:endParaRPr lang="es-MX"/>
        </a:p>
      </dgm:t>
    </dgm:pt>
    <dgm:pt modelId="{BB4FBB1D-FBA3-4C92-BE9B-B79696B803A5}">
      <dgm:prSet phldrT="[Texto]"/>
      <dgm:spPr/>
      <dgm:t>
        <a:bodyPr/>
        <a:lstStyle/>
        <a:p>
          <a:r>
            <a:rPr lang="es-MX" dirty="0" smtClean="0"/>
            <a:t>Tipo de muestreo</a:t>
          </a:r>
          <a:endParaRPr lang="es-MX" dirty="0"/>
        </a:p>
      </dgm:t>
    </dgm:pt>
    <dgm:pt modelId="{8CE55EBB-8742-4AF1-AEA0-9679EED10611}" type="parTrans" cxnId="{5D6E1311-E7AC-4694-9E4A-656A48E95B0E}">
      <dgm:prSet/>
      <dgm:spPr/>
      <dgm:t>
        <a:bodyPr/>
        <a:lstStyle/>
        <a:p>
          <a:endParaRPr lang="es-MX"/>
        </a:p>
      </dgm:t>
    </dgm:pt>
    <dgm:pt modelId="{8B51A8FB-557E-4E8A-BEF8-C8B14A02D945}" type="sibTrans" cxnId="{5D6E1311-E7AC-4694-9E4A-656A48E95B0E}">
      <dgm:prSet/>
      <dgm:spPr/>
      <dgm:t>
        <a:bodyPr/>
        <a:lstStyle/>
        <a:p>
          <a:endParaRPr lang="es-MX"/>
        </a:p>
      </dgm:t>
    </dgm:pt>
    <dgm:pt modelId="{1E5512A6-6D57-4FBE-870B-437D69EC5A43}" type="pres">
      <dgm:prSet presAssocID="{58728D77-1D55-4AEF-91AC-BFBE5397BF7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E9EAC818-30C4-4A3B-9BCB-D40420A63431}" type="pres">
      <dgm:prSet presAssocID="{9AA66535-0638-4895-805A-8436A21F603D}" presName="singleCycle" presStyleCnt="0"/>
      <dgm:spPr/>
    </dgm:pt>
    <dgm:pt modelId="{27964A1A-07D6-4D90-9071-AB9577AEB03B}" type="pres">
      <dgm:prSet presAssocID="{9AA66535-0638-4895-805A-8436A21F603D}" presName="singleCenter" presStyleLbl="node1" presStyleIdx="0" presStyleCnt="4" custLinFactNeighborX="-4917" custLinFactNeighborY="-2596">
        <dgm:presLayoutVars>
          <dgm:chMax val="7"/>
          <dgm:chPref val="7"/>
        </dgm:presLayoutVars>
      </dgm:prSet>
      <dgm:spPr/>
      <dgm:t>
        <a:bodyPr/>
        <a:lstStyle/>
        <a:p>
          <a:endParaRPr lang="es-MX"/>
        </a:p>
      </dgm:t>
    </dgm:pt>
    <dgm:pt modelId="{B746A76F-3E30-4DB2-AF0E-F35EDE71F0B3}" type="pres">
      <dgm:prSet presAssocID="{F4574582-18D8-49A1-B4BD-9DD5EC033A2C}" presName="Name56" presStyleLbl="parChTrans1D2" presStyleIdx="0" presStyleCnt="3"/>
      <dgm:spPr/>
      <dgm:t>
        <a:bodyPr/>
        <a:lstStyle/>
        <a:p>
          <a:endParaRPr lang="es-MX"/>
        </a:p>
      </dgm:t>
    </dgm:pt>
    <dgm:pt modelId="{1A3403F0-FC97-41C4-ADA8-01885E9D702F}" type="pres">
      <dgm:prSet presAssocID="{B90E7AAD-2835-40D1-9823-D0D66BBCE687}" presName="text0" presStyleLbl="node1" presStyleIdx="1" presStyleCnt="4" custScaleX="316464" custRadScaleRad="95921" custRadScaleInc="-84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7E354A-7599-46E5-B07C-36F682D0692B}" type="pres">
      <dgm:prSet presAssocID="{037B20F0-D7DE-4D80-9A16-C45EC9226343}" presName="Name56" presStyleLbl="parChTrans1D2" presStyleIdx="1" presStyleCnt="3"/>
      <dgm:spPr/>
      <dgm:t>
        <a:bodyPr/>
        <a:lstStyle/>
        <a:p>
          <a:endParaRPr lang="es-MX"/>
        </a:p>
      </dgm:t>
    </dgm:pt>
    <dgm:pt modelId="{DE8548D4-6E6D-49D1-B871-FC5E3082DB4D}" type="pres">
      <dgm:prSet presAssocID="{E5D2B0BB-EB99-43DA-B863-C0DB08A3D4AD}" presName="text0" presStyleLbl="node1" presStyleIdx="2" presStyleCnt="4" custScaleX="193110" custRadScaleRad="89505" custRadScaleInc="39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1BAB1E-F1C2-4ACB-B0F3-D20CEC44630D}" type="pres">
      <dgm:prSet presAssocID="{8CE55EBB-8742-4AF1-AEA0-9679EED10611}" presName="Name56" presStyleLbl="parChTrans1D2" presStyleIdx="2" presStyleCnt="3"/>
      <dgm:spPr/>
      <dgm:t>
        <a:bodyPr/>
        <a:lstStyle/>
        <a:p>
          <a:endParaRPr lang="es-MX"/>
        </a:p>
      </dgm:t>
    </dgm:pt>
    <dgm:pt modelId="{2E5993CC-18C4-4E44-AC27-3BB1EEF802B8}" type="pres">
      <dgm:prSet presAssocID="{BB4FBB1D-FBA3-4C92-BE9B-B79696B803A5}" presName="text0" presStyleLbl="node1" presStyleIdx="3" presStyleCnt="4" custScaleX="190761" custRadScaleRad="108975" custRadScaleInc="655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DDB6669-6B8F-46F6-8CAB-381F249E96E7}" srcId="{9AA66535-0638-4895-805A-8436A21F603D}" destId="{B90E7AAD-2835-40D1-9823-D0D66BBCE687}" srcOrd="0" destOrd="0" parTransId="{F4574582-18D8-49A1-B4BD-9DD5EC033A2C}" sibTransId="{E681447B-C01F-4F59-8444-63DA2A224C08}"/>
    <dgm:cxn modelId="{B93B1BF3-DD8E-4098-8760-2370EAB36E84}" type="presOf" srcId="{8CE55EBB-8742-4AF1-AEA0-9679EED10611}" destId="{7E1BAB1E-F1C2-4ACB-B0F3-D20CEC44630D}" srcOrd="0" destOrd="0" presId="urn:microsoft.com/office/officeart/2008/layout/RadialCluster"/>
    <dgm:cxn modelId="{C8E3CB68-E6E7-463F-B73D-9492BC812538}" type="presOf" srcId="{B90E7AAD-2835-40D1-9823-D0D66BBCE687}" destId="{1A3403F0-FC97-41C4-ADA8-01885E9D702F}" srcOrd="0" destOrd="0" presId="urn:microsoft.com/office/officeart/2008/layout/RadialCluster"/>
    <dgm:cxn modelId="{15881869-267A-43C7-A48E-0C359999C76A}" type="presOf" srcId="{58728D77-1D55-4AEF-91AC-BFBE5397BF75}" destId="{1E5512A6-6D57-4FBE-870B-437D69EC5A43}" srcOrd="0" destOrd="0" presId="urn:microsoft.com/office/officeart/2008/layout/RadialCluster"/>
    <dgm:cxn modelId="{5D6E1311-E7AC-4694-9E4A-656A48E95B0E}" srcId="{9AA66535-0638-4895-805A-8436A21F603D}" destId="{BB4FBB1D-FBA3-4C92-BE9B-B79696B803A5}" srcOrd="2" destOrd="0" parTransId="{8CE55EBB-8742-4AF1-AEA0-9679EED10611}" sibTransId="{8B51A8FB-557E-4E8A-BEF8-C8B14A02D945}"/>
    <dgm:cxn modelId="{096335E4-A929-47E7-8995-164D9F6F6CD5}" type="presOf" srcId="{BB4FBB1D-FBA3-4C92-BE9B-B79696B803A5}" destId="{2E5993CC-18C4-4E44-AC27-3BB1EEF802B8}" srcOrd="0" destOrd="0" presId="urn:microsoft.com/office/officeart/2008/layout/RadialCluster"/>
    <dgm:cxn modelId="{29738ED5-4768-4EA2-A781-9CFFA56ABF2C}" type="presOf" srcId="{F4574582-18D8-49A1-B4BD-9DD5EC033A2C}" destId="{B746A76F-3E30-4DB2-AF0E-F35EDE71F0B3}" srcOrd="0" destOrd="0" presId="urn:microsoft.com/office/officeart/2008/layout/RadialCluster"/>
    <dgm:cxn modelId="{2B472486-174B-47BB-A788-B84FE6F0DAE5}" type="presOf" srcId="{037B20F0-D7DE-4D80-9A16-C45EC9226343}" destId="{067E354A-7599-46E5-B07C-36F682D0692B}" srcOrd="0" destOrd="0" presId="urn:microsoft.com/office/officeart/2008/layout/RadialCluster"/>
    <dgm:cxn modelId="{C6A53CE8-1AD4-430F-BCE3-157AC1A3DEA2}" srcId="{58728D77-1D55-4AEF-91AC-BFBE5397BF75}" destId="{9AA66535-0638-4895-805A-8436A21F603D}" srcOrd="0" destOrd="0" parTransId="{F422E430-6E02-4FC2-A861-2D7CCE2FE305}" sibTransId="{77C66701-F292-49EB-90E3-89826A6D508B}"/>
    <dgm:cxn modelId="{D078BF2C-9BE2-4BE6-ACA4-20AFFE700008}" type="presOf" srcId="{E5D2B0BB-EB99-43DA-B863-C0DB08A3D4AD}" destId="{DE8548D4-6E6D-49D1-B871-FC5E3082DB4D}" srcOrd="0" destOrd="0" presId="urn:microsoft.com/office/officeart/2008/layout/RadialCluster"/>
    <dgm:cxn modelId="{BC7CC22A-D9CB-4EFD-B4CC-142ECEDA138E}" srcId="{9AA66535-0638-4895-805A-8436A21F603D}" destId="{E5D2B0BB-EB99-43DA-B863-C0DB08A3D4AD}" srcOrd="1" destOrd="0" parTransId="{037B20F0-D7DE-4D80-9A16-C45EC9226343}" sibTransId="{BBFCD13D-C6F8-47E4-AEDF-3B9898D7B0DA}"/>
    <dgm:cxn modelId="{712866CF-FCA4-4C53-A62F-CCF03F9D9954}" type="presOf" srcId="{9AA66535-0638-4895-805A-8436A21F603D}" destId="{27964A1A-07D6-4D90-9071-AB9577AEB03B}" srcOrd="0" destOrd="0" presId="urn:microsoft.com/office/officeart/2008/layout/RadialCluster"/>
    <dgm:cxn modelId="{D33B6113-7F48-4432-A676-E482E9C26337}" type="presParOf" srcId="{1E5512A6-6D57-4FBE-870B-437D69EC5A43}" destId="{E9EAC818-30C4-4A3B-9BCB-D40420A63431}" srcOrd="0" destOrd="0" presId="urn:microsoft.com/office/officeart/2008/layout/RadialCluster"/>
    <dgm:cxn modelId="{2B0031B7-DB33-4435-87E7-67ED67DE0F91}" type="presParOf" srcId="{E9EAC818-30C4-4A3B-9BCB-D40420A63431}" destId="{27964A1A-07D6-4D90-9071-AB9577AEB03B}" srcOrd="0" destOrd="0" presId="urn:microsoft.com/office/officeart/2008/layout/RadialCluster"/>
    <dgm:cxn modelId="{A3CD7169-0E50-495E-9778-FB4C54A5EDD4}" type="presParOf" srcId="{E9EAC818-30C4-4A3B-9BCB-D40420A63431}" destId="{B746A76F-3E30-4DB2-AF0E-F35EDE71F0B3}" srcOrd="1" destOrd="0" presId="urn:microsoft.com/office/officeart/2008/layout/RadialCluster"/>
    <dgm:cxn modelId="{9B656D68-B8D4-4FB3-88B4-158321F8844D}" type="presParOf" srcId="{E9EAC818-30C4-4A3B-9BCB-D40420A63431}" destId="{1A3403F0-FC97-41C4-ADA8-01885E9D702F}" srcOrd="2" destOrd="0" presId="urn:microsoft.com/office/officeart/2008/layout/RadialCluster"/>
    <dgm:cxn modelId="{71F978F2-F8AD-4379-AB0A-228F50A890A7}" type="presParOf" srcId="{E9EAC818-30C4-4A3B-9BCB-D40420A63431}" destId="{067E354A-7599-46E5-B07C-36F682D0692B}" srcOrd="3" destOrd="0" presId="urn:microsoft.com/office/officeart/2008/layout/RadialCluster"/>
    <dgm:cxn modelId="{C50AF5C5-8295-4BB1-A4A8-9F124299BF94}" type="presParOf" srcId="{E9EAC818-30C4-4A3B-9BCB-D40420A63431}" destId="{DE8548D4-6E6D-49D1-B871-FC5E3082DB4D}" srcOrd="4" destOrd="0" presId="urn:microsoft.com/office/officeart/2008/layout/RadialCluster"/>
    <dgm:cxn modelId="{F5CABDC4-2206-41F8-9791-289576008239}" type="presParOf" srcId="{E9EAC818-30C4-4A3B-9BCB-D40420A63431}" destId="{7E1BAB1E-F1C2-4ACB-B0F3-D20CEC44630D}" srcOrd="5" destOrd="0" presId="urn:microsoft.com/office/officeart/2008/layout/RadialCluster"/>
    <dgm:cxn modelId="{81CFE363-3941-42D3-A8B0-5253940FAA85}" type="presParOf" srcId="{E9EAC818-30C4-4A3B-9BCB-D40420A63431}" destId="{2E5993CC-18C4-4E44-AC27-3BB1EEF802B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9E97BB-A5E6-42EC-B16C-DFA4AF6F22D1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8C5CAE5-55D1-4B97-B9D6-9FB9C8651A50}">
      <dgm:prSet phldrT="[Texto]" custT="1"/>
      <dgm:spPr/>
      <dgm:t>
        <a:bodyPr/>
        <a:lstStyle/>
        <a:p>
          <a:r>
            <a:rPr lang="es-MX" sz="2800" dirty="0" smtClean="0"/>
            <a:t>Estudios Correlacionales</a:t>
          </a:r>
          <a:endParaRPr lang="es-MX" sz="2800" dirty="0"/>
        </a:p>
      </dgm:t>
    </dgm:pt>
    <dgm:pt modelId="{089015BE-F89C-4483-A47A-E257E8B2199E}" type="parTrans" cxnId="{E573D81D-DF7F-42D8-BEF7-EE8437FF4534}">
      <dgm:prSet/>
      <dgm:spPr/>
      <dgm:t>
        <a:bodyPr/>
        <a:lstStyle/>
        <a:p>
          <a:endParaRPr lang="es-MX" sz="2800"/>
        </a:p>
      </dgm:t>
    </dgm:pt>
    <dgm:pt modelId="{9C118ACD-4B0C-480C-90C3-09C1A26335A8}" type="sibTrans" cxnId="{E573D81D-DF7F-42D8-BEF7-EE8437FF4534}">
      <dgm:prSet/>
      <dgm:spPr/>
      <dgm:t>
        <a:bodyPr/>
        <a:lstStyle/>
        <a:p>
          <a:endParaRPr lang="es-MX" sz="2800"/>
        </a:p>
      </dgm:t>
    </dgm:pt>
    <dgm:pt modelId="{ED66BE4F-57C6-4CF5-BD43-255C6C6C77E2}">
      <dgm:prSet phldrT="[Texto]" custT="1"/>
      <dgm:spPr/>
      <dgm:t>
        <a:bodyPr/>
        <a:lstStyle/>
        <a:p>
          <a:pPr algn="ctr"/>
          <a:endParaRPr lang="es-MX" sz="4800" dirty="0" smtClean="0"/>
        </a:p>
        <a:p>
          <a:pPr algn="ctr"/>
          <a:r>
            <a:rPr lang="es-MX" sz="4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Propósito</a:t>
          </a:r>
          <a:endParaRPr lang="es-MX" sz="4800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D3E01E-690F-4817-9733-08E7AF916571}" type="parTrans" cxnId="{CE1ACD74-31C1-4449-84DC-C3D2831A03CB}">
      <dgm:prSet/>
      <dgm:spPr/>
      <dgm:t>
        <a:bodyPr/>
        <a:lstStyle/>
        <a:p>
          <a:endParaRPr lang="es-MX" sz="2800"/>
        </a:p>
      </dgm:t>
    </dgm:pt>
    <dgm:pt modelId="{CED3956F-A77B-4C98-94E9-86A2F18D10E5}" type="sibTrans" cxnId="{CE1ACD74-31C1-4449-84DC-C3D2831A03CB}">
      <dgm:prSet/>
      <dgm:spPr/>
      <dgm:t>
        <a:bodyPr/>
        <a:lstStyle/>
        <a:p>
          <a:endParaRPr lang="es-MX" sz="2800"/>
        </a:p>
      </dgm:t>
    </dgm:pt>
    <dgm:pt modelId="{17B9DB0F-AE07-41D6-BCCF-BFB44E2015C3}">
      <dgm:prSet phldrT="[Texto]" custT="1"/>
      <dgm:spPr/>
      <dgm:t>
        <a:bodyPr/>
        <a:lstStyle/>
        <a:p>
          <a:pPr algn="ctr"/>
          <a:r>
            <a:rPr lang="es-MX" sz="2800" dirty="0" smtClean="0"/>
            <a:t>Los estudios correlacionales pretenden responder a preguntas de investigación que implican la relación entre variables</a:t>
          </a:r>
          <a:r>
            <a:rPr lang="es-MX" sz="2400" dirty="0" smtClean="0"/>
            <a:t>.</a:t>
          </a:r>
          <a:endParaRPr lang="es-MX" sz="2400" dirty="0"/>
        </a:p>
      </dgm:t>
    </dgm:pt>
    <dgm:pt modelId="{099FAEB7-9CF6-4E5C-A5E5-CC7FB4E8D29E}" type="parTrans" cxnId="{4743E4A8-7D46-4FEE-9B54-DB03B9BC9175}">
      <dgm:prSet/>
      <dgm:spPr/>
      <dgm:t>
        <a:bodyPr/>
        <a:lstStyle/>
        <a:p>
          <a:endParaRPr lang="es-MX" sz="2800"/>
        </a:p>
      </dgm:t>
    </dgm:pt>
    <dgm:pt modelId="{6A1A7963-26C9-42EC-9A6E-B9DBCB922C3C}" type="sibTrans" cxnId="{4743E4A8-7D46-4FEE-9B54-DB03B9BC9175}">
      <dgm:prSet/>
      <dgm:spPr/>
      <dgm:t>
        <a:bodyPr/>
        <a:lstStyle/>
        <a:p>
          <a:endParaRPr lang="es-MX" sz="2800"/>
        </a:p>
      </dgm:t>
    </dgm:pt>
    <dgm:pt modelId="{096B3EEB-6879-4E04-A220-DD0F9D031657}">
      <dgm:prSet phldrT="[Texto]" custT="1"/>
      <dgm:spPr/>
      <dgm:t>
        <a:bodyPr/>
        <a:lstStyle/>
        <a:p>
          <a:pPr algn="ctr"/>
          <a:r>
            <a:rPr lang="es-MX" sz="2400" dirty="0" smtClean="0"/>
            <a:t>Tienen como propósito evaluar la relación que existe entre dos o más conceptos, categorías o variables (en un contexto en particular).</a:t>
          </a:r>
          <a:endParaRPr lang="es-MX" sz="2400" dirty="0"/>
        </a:p>
      </dgm:t>
    </dgm:pt>
    <dgm:pt modelId="{6FB3D3B5-F42B-4F56-A423-9581A191ACCE}" type="parTrans" cxnId="{C320A33B-AC05-4523-BE6E-743A3A295B42}">
      <dgm:prSet/>
      <dgm:spPr/>
      <dgm:t>
        <a:bodyPr/>
        <a:lstStyle/>
        <a:p>
          <a:endParaRPr lang="es-MX" sz="2800"/>
        </a:p>
      </dgm:t>
    </dgm:pt>
    <dgm:pt modelId="{F2867E4F-9E4F-4FB1-8811-07153AFB5531}" type="sibTrans" cxnId="{C320A33B-AC05-4523-BE6E-743A3A295B42}">
      <dgm:prSet/>
      <dgm:spPr/>
      <dgm:t>
        <a:bodyPr/>
        <a:lstStyle/>
        <a:p>
          <a:endParaRPr lang="es-MX" sz="2800"/>
        </a:p>
      </dgm:t>
    </dgm:pt>
    <dgm:pt modelId="{0C6A37BD-FAD6-40D6-A0D4-62E530638346}">
      <dgm:prSet phldrT="[Texto]" phldr="1" custT="1"/>
      <dgm:spPr/>
      <dgm:t>
        <a:bodyPr/>
        <a:lstStyle/>
        <a:p>
          <a:endParaRPr lang="es-MX" sz="2800" dirty="0"/>
        </a:p>
      </dgm:t>
    </dgm:pt>
    <dgm:pt modelId="{3DFEC31F-BAC0-45EF-B328-3DCC9A902BDA}" type="sibTrans" cxnId="{B3C7A445-8991-451D-AC2D-F0EC3235F7E8}">
      <dgm:prSet/>
      <dgm:spPr/>
      <dgm:t>
        <a:bodyPr/>
        <a:lstStyle/>
        <a:p>
          <a:endParaRPr lang="es-MX" sz="2800"/>
        </a:p>
      </dgm:t>
    </dgm:pt>
    <dgm:pt modelId="{8DBF842F-AA35-41FC-8F1E-99CD8F73E6A9}" type="parTrans" cxnId="{B3C7A445-8991-451D-AC2D-F0EC3235F7E8}">
      <dgm:prSet/>
      <dgm:spPr/>
      <dgm:t>
        <a:bodyPr/>
        <a:lstStyle/>
        <a:p>
          <a:endParaRPr lang="es-MX" sz="2800"/>
        </a:p>
      </dgm:t>
    </dgm:pt>
    <dgm:pt modelId="{EE588C8E-30D4-4E52-899D-17785153AA06}">
      <dgm:prSet phldrT="[Texto]" phldr="1" custT="1"/>
      <dgm:spPr/>
      <dgm:t>
        <a:bodyPr/>
        <a:lstStyle/>
        <a:p>
          <a:endParaRPr lang="es-MX" sz="2800" dirty="0"/>
        </a:p>
      </dgm:t>
    </dgm:pt>
    <dgm:pt modelId="{547CF7EF-C94F-4CCA-AB7F-FD362DACA150}" type="sibTrans" cxnId="{C8EF8010-3287-4E64-8EAA-C26648A860D8}">
      <dgm:prSet/>
      <dgm:spPr/>
      <dgm:t>
        <a:bodyPr/>
        <a:lstStyle/>
        <a:p>
          <a:endParaRPr lang="es-MX" sz="2800"/>
        </a:p>
      </dgm:t>
    </dgm:pt>
    <dgm:pt modelId="{77EDB65E-C337-4A19-A2EE-89C03721C657}" type="parTrans" cxnId="{C8EF8010-3287-4E64-8EAA-C26648A860D8}">
      <dgm:prSet/>
      <dgm:spPr/>
      <dgm:t>
        <a:bodyPr/>
        <a:lstStyle/>
        <a:p>
          <a:endParaRPr lang="es-MX" sz="2800"/>
        </a:p>
      </dgm:t>
    </dgm:pt>
    <dgm:pt modelId="{31DE509F-671F-4202-AE07-455ED6D5FF82}" type="pres">
      <dgm:prSet presAssocID="{E09E97BB-A5E6-42EC-B16C-DFA4AF6F22D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63E7B57-76C5-45B1-BEED-4F6C5D82FF65}" type="pres">
      <dgm:prSet presAssocID="{E8C5CAE5-55D1-4B97-B9D6-9FB9C8651A50}" presName="compositeNode" presStyleCnt="0">
        <dgm:presLayoutVars>
          <dgm:bulletEnabled val="1"/>
        </dgm:presLayoutVars>
      </dgm:prSet>
      <dgm:spPr/>
    </dgm:pt>
    <dgm:pt modelId="{EF6D882E-992F-4407-8CAC-53F0572C6891}" type="pres">
      <dgm:prSet presAssocID="{E8C5CAE5-55D1-4B97-B9D6-9FB9C8651A50}" presName="bgRect" presStyleLbl="node1" presStyleIdx="0" presStyleCnt="3" custScaleX="125217" custScaleY="107970"/>
      <dgm:spPr/>
      <dgm:t>
        <a:bodyPr/>
        <a:lstStyle/>
        <a:p>
          <a:endParaRPr lang="es-MX"/>
        </a:p>
      </dgm:t>
    </dgm:pt>
    <dgm:pt modelId="{50616C4F-450B-40B9-9511-60C1E2FC9437}" type="pres">
      <dgm:prSet presAssocID="{E8C5CAE5-55D1-4B97-B9D6-9FB9C8651A5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B9F55C-6F2F-42F9-8A35-26E647F4716A}" type="pres">
      <dgm:prSet presAssocID="{E8C5CAE5-55D1-4B97-B9D6-9FB9C8651A5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C49D14-3355-4CB2-9840-4B7DCF8EF89F}" type="pres">
      <dgm:prSet presAssocID="{9C118ACD-4B0C-480C-90C3-09C1A26335A8}" presName="hSp" presStyleCnt="0"/>
      <dgm:spPr/>
    </dgm:pt>
    <dgm:pt modelId="{BC03EC47-509B-4045-AD92-03271C2C98A5}" type="pres">
      <dgm:prSet presAssocID="{9C118ACD-4B0C-480C-90C3-09C1A26335A8}" presName="vProcSp" presStyleCnt="0"/>
      <dgm:spPr/>
    </dgm:pt>
    <dgm:pt modelId="{F929CE60-8C88-4F27-9C79-A55FA08CDBEC}" type="pres">
      <dgm:prSet presAssocID="{9C118ACD-4B0C-480C-90C3-09C1A26335A8}" presName="vSp1" presStyleCnt="0"/>
      <dgm:spPr/>
    </dgm:pt>
    <dgm:pt modelId="{3C2EF170-A836-4499-BFFD-9E8818325C6C}" type="pres">
      <dgm:prSet presAssocID="{9C118ACD-4B0C-480C-90C3-09C1A26335A8}" presName="simulatedConn" presStyleLbl="solidFgAcc1" presStyleIdx="0" presStyleCnt="2"/>
      <dgm:spPr/>
    </dgm:pt>
    <dgm:pt modelId="{1B2C2F8B-2AC2-4C10-A0BB-9AFF32008F8E}" type="pres">
      <dgm:prSet presAssocID="{9C118ACD-4B0C-480C-90C3-09C1A26335A8}" presName="vSp2" presStyleCnt="0"/>
      <dgm:spPr/>
    </dgm:pt>
    <dgm:pt modelId="{E36DA294-406F-4DF9-B669-9DE0DE9DBD1C}" type="pres">
      <dgm:prSet presAssocID="{9C118ACD-4B0C-480C-90C3-09C1A26335A8}" presName="sibTrans" presStyleCnt="0"/>
      <dgm:spPr/>
    </dgm:pt>
    <dgm:pt modelId="{CC0300E6-E53B-4F01-BC39-4266907EC3C1}" type="pres">
      <dgm:prSet presAssocID="{0C6A37BD-FAD6-40D6-A0D4-62E530638346}" presName="compositeNode" presStyleCnt="0">
        <dgm:presLayoutVars>
          <dgm:bulletEnabled val="1"/>
        </dgm:presLayoutVars>
      </dgm:prSet>
      <dgm:spPr/>
    </dgm:pt>
    <dgm:pt modelId="{ADF70FCB-C01B-466B-8286-80E56B781A8C}" type="pres">
      <dgm:prSet presAssocID="{0C6A37BD-FAD6-40D6-A0D4-62E530638346}" presName="bgRect" presStyleLbl="node1" presStyleIdx="1" presStyleCnt="3" custScaleY="112586" custLinFactNeighborX="897" custLinFactNeighborY="-1553"/>
      <dgm:spPr/>
      <dgm:t>
        <a:bodyPr/>
        <a:lstStyle/>
        <a:p>
          <a:endParaRPr lang="es-MX"/>
        </a:p>
      </dgm:t>
    </dgm:pt>
    <dgm:pt modelId="{9B418282-0002-4E70-8928-D3DB169EE255}" type="pres">
      <dgm:prSet presAssocID="{0C6A37BD-FAD6-40D6-A0D4-62E530638346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DA68A8-7C69-4D27-9659-E2A04B1FAB4B}" type="pres">
      <dgm:prSet presAssocID="{0C6A37BD-FAD6-40D6-A0D4-62E530638346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2A8503-D072-48FF-978A-C7547627C536}" type="pres">
      <dgm:prSet presAssocID="{3DFEC31F-BAC0-45EF-B328-3DCC9A902BDA}" presName="hSp" presStyleCnt="0"/>
      <dgm:spPr/>
    </dgm:pt>
    <dgm:pt modelId="{6E05CFC6-7049-4F31-A903-E79B7D7485A6}" type="pres">
      <dgm:prSet presAssocID="{3DFEC31F-BAC0-45EF-B328-3DCC9A902BDA}" presName="vProcSp" presStyleCnt="0"/>
      <dgm:spPr/>
    </dgm:pt>
    <dgm:pt modelId="{D59D7633-874A-4D7F-9748-3C5D6E4A3CEC}" type="pres">
      <dgm:prSet presAssocID="{3DFEC31F-BAC0-45EF-B328-3DCC9A902BDA}" presName="vSp1" presStyleCnt="0"/>
      <dgm:spPr/>
    </dgm:pt>
    <dgm:pt modelId="{DEF9E588-765A-4599-83C0-F7546BDDFC82}" type="pres">
      <dgm:prSet presAssocID="{3DFEC31F-BAC0-45EF-B328-3DCC9A902BDA}" presName="simulatedConn" presStyleLbl="solidFgAcc1" presStyleIdx="1" presStyleCnt="2"/>
      <dgm:spPr/>
    </dgm:pt>
    <dgm:pt modelId="{E2414991-A636-46F3-AD8D-7E185C235201}" type="pres">
      <dgm:prSet presAssocID="{3DFEC31F-BAC0-45EF-B328-3DCC9A902BDA}" presName="vSp2" presStyleCnt="0"/>
      <dgm:spPr/>
    </dgm:pt>
    <dgm:pt modelId="{F3AEB316-3A92-410B-9F0C-F7CE85B39714}" type="pres">
      <dgm:prSet presAssocID="{3DFEC31F-BAC0-45EF-B328-3DCC9A902BDA}" presName="sibTrans" presStyleCnt="0"/>
      <dgm:spPr/>
    </dgm:pt>
    <dgm:pt modelId="{CEAF2048-5D5F-40D0-A00F-190B19CFA619}" type="pres">
      <dgm:prSet presAssocID="{EE588C8E-30D4-4E52-899D-17785153AA06}" presName="compositeNode" presStyleCnt="0">
        <dgm:presLayoutVars>
          <dgm:bulletEnabled val="1"/>
        </dgm:presLayoutVars>
      </dgm:prSet>
      <dgm:spPr/>
    </dgm:pt>
    <dgm:pt modelId="{0ABE7D24-AA11-42B9-B835-16FC8605A782}" type="pres">
      <dgm:prSet presAssocID="{EE588C8E-30D4-4E52-899D-17785153AA06}" presName="bgRect" presStyleLbl="node1" presStyleIdx="2" presStyleCnt="3" custScaleY="108978" custLinFactNeighborX="224" custLinFactNeighborY="-504"/>
      <dgm:spPr/>
      <dgm:t>
        <a:bodyPr/>
        <a:lstStyle/>
        <a:p>
          <a:endParaRPr lang="es-MX"/>
        </a:p>
      </dgm:t>
    </dgm:pt>
    <dgm:pt modelId="{90025079-03D6-40F7-923A-985E9DCF4719}" type="pres">
      <dgm:prSet presAssocID="{EE588C8E-30D4-4E52-899D-17785153AA06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4DC36E-A87F-4A71-B7A3-8A094AAE0378}" type="pres">
      <dgm:prSet presAssocID="{EE588C8E-30D4-4E52-899D-17785153AA06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1471131-38A4-46BB-9F37-ABFACDF64A3B}" type="presOf" srcId="{0C6A37BD-FAD6-40D6-A0D4-62E530638346}" destId="{ADF70FCB-C01B-466B-8286-80E56B781A8C}" srcOrd="0" destOrd="0" presId="urn:microsoft.com/office/officeart/2005/8/layout/hProcess7"/>
    <dgm:cxn modelId="{B3C7A445-8991-451D-AC2D-F0EC3235F7E8}" srcId="{E09E97BB-A5E6-42EC-B16C-DFA4AF6F22D1}" destId="{0C6A37BD-FAD6-40D6-A0D4-62E530638346}" srcOrd="1" destOrd="0" parTransId="{8DBF842F-AA35-41FC-8F1E-99CD8F73E6A9}" sibTransId="{3DFEC31F-BAC0-45EF-B328-3DCC9A902BDA}"/>
    <dgm:cxn modelId="{CE1ACD74-31C1-4449-84DC-C3D2831A03CB}" srcId="{E8C5CAE5-55D1-4B97-B9D6-9FB9C8651A50}" destId="{ED66BE4F-57C6-4CF5-BD43-255C6C6C77E2}" srcOrd="0" destOrd="0" parTransId="{EED3E01E-690F-4817-9733-08E7AF916571}" sibTransId="{CED3956F-A77B-4C98-94E9-86A2F18D10E5}"/>
    <dgm:cxn modelId="{8458C3CA-EF9D-4FF0-8F8A-9652156C1ACF}" type="presOf" srcId="{EE588C8E-30D4-4E52-899D-17785153AA06}" destId="{0ABE7D24-AA11-42B9-B835-16FC8605A782}" srcOrd="0" destOrd="0" presId="urn:microsoft.com/office/officeart/2005/8/layout/hProcess7"/>
    <dgm:cxn modelId="{B4D265D4-BA23-4093-9309-85D169017E72}" type="presOf" srcId="{E8C5CAE5-55D1-4B97-B9D6-9FB9C8651A50}" destId="{50616C4F-450B-40B9-9511-60C1E2FC9437}" srcOrd="1" destOrd="0" presId="urn:microsoft.com/office/officeart/2005/8/layout/hProcess7"/>
    <dgm:cxn modelId="{23674A1C-6F4D-4AF7-A964-54432638D14F}" type="presOf" srcId="{E09E97BB-A5E6-42EC-B16C-DFA4AF6F22D1}" destId="{31DE509F-671F-4202-AE07-455ED6D5FF82}" srcOrd="0" destOrd="0" presId="urn:microsoft.com/office/officeart/2005/8/layout/hProcess7"/>
    <dgm:cxn modelId="{CE15E814-7AE1-4C27-BCD7-0F4D52182214}" type="presOf" srcId="{ED66BE4F-57C6-4CF5-BD43-255C6C6C77E2}" destId="{89B9F55C-6F2F-42F9-8A35-26E647F4716A}" srcOrd="0" destOrd="0" presId="urn:microsoft.com/office/officeart/2005/8/layout/hProcess7"/>
    <dgm:cxn modelId="{3A0160C0-2361-40EE-9533-9EC27460B11A}" type="presOf" srcId="{E8C5CAE5-55D1-4B97-B9D6-9FB9C8651A50}" destId="{EF6D882E-992F-4407-8CAC-53F0572C6891}" srcOrd="0" destOrd="0" presId="urn:microsoft.com/office/officeart/2005/8/layout/hProcess7"/>
    <dgm:cxn modelId="{4743E4A8-7D46-4FEE-9B54-DB03B9BC9175}" srcId="{0C6A37BD-FAD6-40D6-A0D4-62E530638346}" destId="{17B9DB0F-AE07-41D6-BCCF-BFB44E2015C3}" srcOrd="0" destOrd="0" parTransId="{099FAEB7-9CF6-4E5C-A5E5-CC7FB4E8D29E}" sibTransId="{6A1A7963-26C9-42EC-9A6E-B9DBCB922C3C}"/>
    <dgm:cxn modelId="{C8EF8010-3287-4E64-8EAA-C26648A860D8}" srcId="{E09E97BB-A5E6-42EC-B16C-DFA4AF6F22D1}" destId="{EE588C8E-30D4-4E52-899D-17785153AA06}" srcOrd="2" destOrd="0" parTransId="{77EDB65E-C337-4A19-A2EE-89C03721C657}" sibTransId="{547CF7EF-C94F-4CCA-AB7F-FD362DACA150}"/>
    <dgm:cxn modelId="{C320A33B-AC05-4523-BE6E-743A3A295B42}" srcId="{EE588C8E-30D4-4E52-899D-17785153AA06}" destId="{096B3EEB-6879-4E04-A220-DD0F9D031657}" srcOrd="0" destOrd="0" parTransId="{6FB3D3B5-F42B-4F56-A423-9581A191ACCE}" sibTransId="{F2867E4F-9E4F-4FB1-8811-07153AFB5531}"/>
    <dgm:cxn modelId="{75935772-5A80-4EED-8A1B-CDFDD3B59B0F}" type="presOf" srcId="{17B9DB0F-AE07-41D6-BCCF-BFB44E2015C3}" destId="{F6DA68A8-7C69-4D27-9659-E2A04B1FAB4B}" srcOrd="0" destOrd="0" presId="urn:microsoft.com/office/officeart/2005/8/layout/hProcess7"/>
    <dgm:cxn modelId="{E573D81D-DF7F-42D8-BEF7-EE8437FF4534}" srcId="{E09E97BB-A5E6-42EC-B16C-DFA4AF6F22D1}" destId="{E8C5CAE5-55D1-4B97-B9D6-9FB9C8651A50}" srcOrd="0" destOrd="0" parTransId="{089015BE-F89C-4483-A47A-E257E8B2199E}" sibTransId="{9C118ACD-4B0C-480C-90C3-09C1A26335A8}"/>
    <dgm:cxn modelId="{68E5A81C-8FB2-47EB-80BE-BE7CC3024959}" type="presOf" srcId="{EE588C8E-30D4-4E52-899D-17785153AA06}" destId="{90025079-03D6-40F7-923A-985E9DCF4719}" srcOrd="1" destOrd="0" presId="urn:microsoft.com/office/officeart/2005/8/layout/hProcess7"/>
    <dgm:cxn modelId="{B5C9B0AB-D155-481F-A9C6-38D3D6710581}" type="presOf" srcId="{096B3EEB-6879-4E04-A220-DD0F9D031657}" destId="{6A4DC36E-A87F-4A71-B7A3-8A094AAE0378}" srcOrd="0" destOrd="0" presId="urn:microsoft.com/office/officeart/2005/8/layout/hProcess7"/>
    <dgm:cxn modelId="{D9A395DC-3143-45EF-B6BC-104311A51A66}" type="presOf" srcId="{0C6A37BD-FAD6-40D6-A0D4-62E530638346}" destId="{9B418282-0002-4E70-8928-D3DB169EE255}" srcOrd="1" destOrd="0" presId="urn:microsoft.com/office/officeart/2005/8/layout/hProcess7"/>
    <dgm:cxn modelId="{27005ABF-CCB1-4F29-8A12-125F188DBAE3}" type="presParOf" srcId="{31DE509F-671F-4202-AE07-455ED6D5FF82}" destId="{163E7B57-76C5-45B1-BEED-4F6C5D82FF65}" srcOrd="0" destOrd="0" presId="urn:microsoft.com/office/officeart/2005/8/layout/hProcess7"/>
    <dgm:cxn modelId="{AC5BD56E-1634-4FFE-92F2-5A02A61BBF9C}" type="presParOf" srcId="{163E7B57-76C5-45B1-BEED-4F6C5D82FF65}" destId="{EF6D882E-992F-4407-8CAC-53F0572C6891}" srcOrd="0" destOrd="0" presId="urn:microsoft.com/office/officeart/2005/8/layout/hProcess7"/>
    <dgm:cxn modelId="{4B005C95-6E7B-4260-A4BA-86EB6576F79C}" type="presParOf" srcId="{163E7B57-76C5-45B1-BEED-4F6C5D82FF65}" destId="{50616C4F-450B-40B9-9511-60C1E2FC9437}" srcOrd="1" destOrd="0" presId="urn:microsoft.com/office/officeart/2005/8/layout/hProcess7"/>
    <dgm:cxn modelId="{CB48829C-4CF9-4090-8B1A-43ACA1BBEA38}" type="presParOf" srcId="{163E7B57-76C5-45B1-BEED-4F6C5D82FF65}" destId="{89B9F55C-6F2F-42F9-8A35-26E647F4716A}" srcOrd="2" destOrd="0" presId="urn:microsoft.com/office/officeart/2005/8/layout/hProcess7"/>
    <dgm:cxn modelId="{5FDDD1BF-C284-4A26-B9BF-0F4D9FA486CE}" type="presParOf" srcId="{31DE509F-671F-4202-AE07-455ED6D5FF82}" destId="{52C49D14-3355-4CB2-9840-4B7DCF8EF89F}" srcOrd="1" destOrd="0" presId="urn:microsoft.com/office/officeart/2005/8/layout/hProcess7"/>
    <dgm:cxn modelId="{FF39DE2A-4A11-4ACD-B480-6DDFF04126D7}" type="presParOf" srcId="{31DE509F-671F-4202-AE07-455ED6D5FF82}" destId="{BC03EC47-509B-4045-AD92-03271C2C98A5}" srcOrd="2" destOrd="0" presId="urn:microsoft.com/office/officeart/2005/8/layout/hProcess7"/>
    <dgm:cxn modelId="{AE90C2DA-1B25-4655-A742-C2B0F6FFA5D0}" type="presParOf" srcId="{BC03EC47-509B-4045-AD92-03271C2C98A5}" destId="{F929CE60-8C88-4F27-9C79-A55FA08CDBEC}" srcOrd="0" destOrd="0" presId="urn:microsoft.com/office/officeart/2005/8/layout/hProcess7"/>
    <dgm:cxn modelId="{B42126CB-571B-4320-AF3B-3509C9A53303}" type="presParOf" srcId="{BC03EC47-509B-4045-AD92-03271C2C98A5}" destId="{3C2EF170-A836-4499-BFFD-9E8818325C6C}" srcOrd="1" destOrd="0" presId="urn:microsoft.com/office/officeart/2005/8/layout/hProcess7"/>
    <dgm:cxn modelId="{372F0431-3601-4A16-9502-51D2D01CCDFE}" type="presParOf" srcId="{BC03EC47-509B-4045-AD92-03271C2C98A5}" destId="{1B2C2F8B-2AC2-4C10-A0BB-9AFF32008F8E}" srcOrd="2" destOrd="0" presId="urn:microsoft.com/office/officeart/2005/8/layout/hProcess7"/>
    <dgm:cxn modelId="{42BC1DDC-E217-4C05-8C18-1AEEE714A5C5}" type="presParOf" srcId="{31DE509F-671F-4202-AE07-455ED6D5FF82}" destId="{E36DA294-406F-4DF9-B669-9DE0DE9DBD1C}" srcOrd="3" destOrd="0" presId="urn:microsoft.com/office/officeart/2005/8/layout/hProcess7"/>
    <dgm:cxn modelId="{75019E3E-21EA-4B70-A9B4-C51465BF7963}" type="presParOf" srcId="{31DE509F-671F-4202-AE07-455ED6D5FF82}" destId="{CC0300E6-E53B-4F01-BC39-4266907EC3C1}" srcOrd="4" destOrd="0" presId="urn:microsoft.com/office/officeart/2005/8/layout/hProcess7"/>
    <dgm:cxn modelId="{C06355B0-541D-428B-B69C-1EDF017CF583}" type="presParOf" srcId="{CC0300E6-E53B-4F01-BC39-4266907EC3C1}" destId="{ADF70FCB-C01B-466B-8286-80E56B781A8C}" srcOrd="0" destOrd="0" presId="urn:microsoft.com/office/officeart/2005/8/layout/hProcess7"/>
    <dgm:cxn modelId="{D2E1796B-6F4F-4C2F-9B36-9E022A038696}" type="presParOf" srcId="{CC0300E6-E53B-4F01-BC39-4266907EC3C1}" destId="{9B418282-0002-4E70-8928-D3DB169EE255}" srcOrd="1" destOrd="0" presId="urn:microsoft.com/office/officeart/2005/8/layout/hProcess7"/>
    <dgm:cxn modelId="{84A6CA54-A5B8-44D6-9518-2E068C11CB80}" type="presParOf" srcId="{CC0300E6-E53B-4F01-BC39-4266907EC3C1}" destId="{F6DA68A8-7C69-4D27-9659-E2A04B1FAB4B}" srcOrd="2" destOrd="0" presId="urn:microsoft.com/office/officeart/2005/8/layout/hProcess7"/>
    <dgm:cxn modelId="{FFDDBDC7-279A-40E8-947B-005011735D51}" type="presParOf" srcId="{31DE509F-671F-4202-AE07-455ED6D5FF82}" destId="{542A8503-D072-48FF-978A-C7547627C536}" srcOrd="5" destOrd="0" presId="urn:microsoft.com/office/officeart/2005/8/layout/hProcess7"/>
    <dgm:cxn modelId="{853B4775-5480-48D5-9F72-025868F21DDD}" type="presParOf" srcId="{31DE509F-671F-4202-AE07-455ED6D5FF82}" destId="{6E05CFC6-7049-4F31-A903-E79B7D7485A6}" srcOrd="6" destOrd="0" presId="urn:microsoft.com/office/officeart/2005/8/layout/hProcess7"/>
    <dgm:cxn modelId="{E29F20BC-D32C-430A-B3D5-0CB74120A093}" type="presParOf" srcId="{6E05CFC6-7049-4F31-A903-E79B7D7485A6}" destId="{D59D7633-874A-4D7F-9748-3C5D6E4A3CEC}" srcOrd="0" destOrd="0" presId="urn:microsoft.com/office/officeart/2005/8/layout/hProcess7"/>
    <dgm:cxn modelId="{ECDFF184-830B-44B0-A57B-3C4DE277D6E7}" type="presParOf" srcId="{6E05CFC6-7049-4F31-A903-E79B7D7485A6}" destId="{DEF9E588-765A-4599-83C0-F7546BDDFC82}" srcOrd="1" destOrd="0" presId="urn:microsoft.com/office/officeart/2005/8/layout/hProcess7"/>
    <dgm:cxn modelId="{B2E2D1E2-2E67-4005-9966-ED2EE566577E}" type="presParOf" srcId="{6E05CFC6-7049-4F31-A903-E79B7D7485A6}" destId="{E2414991-A636-46F3-AD8D-7E185C235201}" srcOrd="2" destOrd="0" presId="urn:microsoft.com/office/officeart/2005/8/layout/hProcess7"/>
    <dgm:cxn modelId="{A20A364A-996A-4138-8189-E7D917C619D7}" type="presParOf" srcId="{31DE509F-671F-4202-AE07-455ED6D5FF82}" destId="{F3AEB316-3A92-410B-9F0C-F7CE85B39714}" srcOrd="7" destOrd="0" presId="urn:microsoft.com/office/officeart/2005/8/layout/hProcess7"/>
    <dgm:cxn modelId="{343F9C83-87EC-455C-88EC-67479C771071}" type="presParOf" srcId="{31DE509F-671F-4202-AE07-455ED6D5FF82}" destId="{CEAF2048-5D5F-40D0-A00F-190B19CFA619}" srcOrd="8" destOrd="0" presId="urn:microsoft.com/office/officeart/2005/8/layout/hProcess7"/>
    <dgm:cxn modelId="{A48DB237-F40B-4C2D-8042-13BA59D246A3}" type="presParOf" srcId="{CEAF2048-5D5F-40D0-A00F-190B19CFA619}" destId="{0ABE7D24-AA11-42B9-B835-16FC8605A782}" srcOrd="0" destOrd="0" presId="urn:microsoft.com/office/officeart/2005/8/layout/hProcess7"/>
    <dgm:cxn modelId="{54DB6110-C1BE-4B97-8F09-0A7FC8FB55A7}" type="presParOf" srcId="{CEAF2048-5D5F-40D0-A00F-190B19CFA619}" destId="{90025079-03D6-40F7-923A-985E9DCF4719}" srcOrd="1" destOrd="0" presId="urn:microsoft.com/office/officeart/2005/8/layout/hProcess7"/>
    <dgm:cxn modelId="{2D04A3C0-889E-46FD-8E70-F6C8FF42AE5F}" type="presParOf" srcId="{CEAF2048-5D5F-40D0-A00F-190B19CFA619}" destId="{6A4DC36E-A87F-4A71-B7A3-8A094AAE037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4933B2-A241-48E3-B948-D97A02B1079C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1F36218-96E6-4702-83D0-61A2163E94C9}">
      <dgm:prSet phldrT="[Texto]"/>
      <dgm:spPr/>
      <dgm:t>
        <a:bodyPr/>
        <a:lstStyle/>
        <a:p>
          <a:r>
            <a:rPr lang="es-MX" dirty="0" smtClean="0"/>
            <a:t>Se realizan cuando no se pueden manipular las variables de tratamiento por varias razones, de las cuales señalaremos tres:  </a:t>
          </a:r>
          <a:endParaRPr lang="es-MX" dirty="0"/>
        </a:p>
      </dgm:t>
    </dgm:pt>
    <dgm:pt modelId="{878480A3-3191-4DA2-9B41-50996C1BE19F}" type="parTrans" cxnId="{1EF88509-74E5-447E-A22F-6E94987444C5}">
      <dgm:prSet/>
      <dgm:spPr/>
      <dgm:t>
        <a:bodyPr/>
        <a:lstStyle/>
        <a:p>
          <a:endParaRPr lang="es-MX"/>
        </a:p>
      </dgm:t>
    </dgm:pt>
    <dgm:pt modelId="{BCFD07B4-AD5E-48CB-942B-EE9DB70F84B3}" type="sibTrans" cxnId="{1EF88509-74E5-447E-A22F-6E94987444C5}">
      <dgm:prSet/>
      <dgm:spPr/>
      <dgm:t>
        <a:bodyPr/>
        <a:lstStyle/>
        <a:p>
          <a:endParaRPr lang="es-MX"/>
        </a:p>
      </dgm:t>
    </dgm:pt>
    <dgm:pt modelId="{AA81DD36-B684-4445-AE9E-E9298F44C874}">
      <dgm:prSet phldrT="[Texto]"/>
      <dgm:spPr/>
      <dgm:t>
        <a:bodyPr/>
        <a:lstStyle/>
        <a:p>
          <a:pPr algn="l"/>
          <a:r>
            <a:rPr lang="es-MX" dirty="0" smtClean="0"/>
            <a:t>1. Es imposible manipular físicamente las variables. </a:t>
          </a:r>
          <a:endParaRPr lang="es-MX" dirty="0"/>
        </a:p>
      </dgm:t>
    </dgm:pt>
    <dgm:pt modelId="{A6D1F8A2-C99C-4D91-B081-04399E108E9D}" type="parTrans" cxnId="{8BF3A695-0AC8-4900-8B85-37D3A912C06E}">
      <dgm:prSet/>
      <dgm:spPr/>
      <dgm:t>
        <a:bodyPr/>
        <a:lstStyle/>
        <a:p>
          <a:endParaRPr lang="es-MX"/>
        </a:p>
      </dgm:t>
    </dgm:pt>
    <dgm:pt modelId="{C8FD2B8E-5C82-4E2E-B3E6-1F86A091B789}" type="sibTrans" cxnId="{8BF3A695-0AC8-4900-8B85-37D3A912C06E}">
      <dgm:prSet/>
      <dgm:spPr/>
      <dgm:t>
        <a:bodyPr/>
        <a:lstStyle/>
        <a:p>
          <a:endParaRPr lang="es-MX"/>
        </a:p>
      </dgm:t>
    </dgm:pt>
    <dgm:pt modelId="{C82527B5-5D6B-4094-9279-AB39F5C8939B}">
      <dgm:prSet phldrT="[Texto]"/>
      <dgm:spPr/>
      <dgm:t>
        <a:bodyPr/>
        <a:lstStyle/>
        <a:p>
          <a:pPr algn="l"/>
          <a:r>
            <a:rPr lang="es-MX" dirty="0" smtClean="0"/>
            <a:t>2. Los sucesos ya han ocurrido</a:t>
          </a:r>
          <a:endParaRPr lang="es-MX" dirty="0"/>
        </a:p>
      </dgm:t>
    </dgm:pt>
    <dgm:pt modelId="{8EFC2B8F-24EF-44B9-9168-6765C5B71D2F}" type="parTrans" cxnId="{BC8D023F-1D13-41F8-A1B4-D6E8957F23A6}">
      <dgm:prSet/>
      <dgm:spPr/>
      <dgm:t>
        <a:bodyPr/>
        <a:lstStyle/>
        <a:p>
          <a:endParaRPr lang="es-MX"/>
        </a:p>
      </dgm:t>
    </dgm:pt>
    <dgm:pt modelId="{14AB0BB8-019E-46B5-96AD-FF044B627513}" type="sibTrans" cxnId="{BC8D023F-1D13-41F8-A1B4-D6E8957F23A6}">
      <dgm:prSet/>
      <dgm:spPr/>
      <dgm:t>
        <a:bodyPr/>
        <a:lstStyle/>
        <a:p>
          <a:endParaRPr lang="es-MX"/>
        </a:p>
      </dgm:t>
    </dgm:pt>
    <dgm:pt modelId="{EAC431BD-AF48-4E6F-8061-9FB5B4B38F81}">
      <dgm:prSet/>
      <dgm:spPr/>
      <dgm:t>
        <a:bodyPr/>
        <a:lstStyle/>
        <a:p>
          <a:r>
            <a:rPr lang="es-MX" dirty="0" smtClean="0"/>
            <a:t>3. Cuando la manipulación de variables sea ilegal o no ética</a:t>
          </a:r>
          <a:endParaRPr lang="es-MX" dirty="0"/>
        </a:p>
      </dgm:t>
    </dgm:pt>
    <dgm:pt modelId="{2BE5060E-F51D-41ED-A890-869EA0B81B64}" type="parTrans" cxnId="{7557E5F9-E385-4B3F-82A2-B031BFBD0727}">
      <dgm:prSet/>
      <dgm:spPr/>
      <dgm:t>
        <a:bodyPr/>
        <a:lstStyle/>
        <a:p>
          <a:endParaRPr lang="es-MX"/>
        </a:p>
      </dgm:t>
    </dgm:pt>
    <dgm:pt modelId="{C0B8A81B-0F74-4660-B5D8-6945C09F3079}" type="sibTrans" cxnId="{7557E5F9-E385-4B3F-82A2-B031BFBD0727}">
      <dgm:prSet/>
      <dgm:spPr/>
      <dgm:t>
        <a:bodyPr/>
        <a:lstStyle/>
        <a:p>
          <a:endParaRPr lang="es-MX"/>
        </a:p>
      </dgm:t>
    </dgm:pt>
    <dgm:pt modelId="{EC238381-4628-4969-A020-8EA9382B3D01}" type="pres">
      <dgm:prSet presAssocID="{6D4933B2-A241-48E3-B948-D97A02B1079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3F8A59C-664C-46FA-B993-470351CD1C19}" type="pres">
      <dgm:prSet presAssocID="{51F36218-96E6-4702-83D0-61A2163E94C9}" presName="root" presStyleCnt="0">
        <dgm:presLayoutVars>
          <dgm:chMax/>
          <dgm:chPref val="4"/>
        </dgm:presLayoutVars>
      </dgm:prSet>
      <dgm:spPr/>
    </dgm:pt>
    <dgm:pt modelId="{D9F071DF-1AB9-4F66-9A55-CAEA89994F5F}" type="pres">
      <dgm:prSet presAssocID="{51F36218-96E6-4702-83D0-61A2163E94C9}" presName="rootComposite" presStyleCnt="0">
        <dgm:presLayoutVars/>
      </dgm:prSet>
      <dgm:spPr/>
    </dgm:pt>
    <dgm:pt modelId="{05267B03-C7B7-49AC-946D-0858DC15E4F7}" type="pres">
      <dgm:prSet presAssocID="{51F36218-96E6-4702-83D0-61A2163E94C9}" presName="rootText" presStyleLbl="node0" presStyleIdx="0" presStyleCnt="1" custLinFactNeighborX="773" custLinFactNeighborY="14437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203B69C7-6CDB-47C3-A087-19AEAEDCB282}" type="pres">
      <dgm:prSet presAssocID="{51F36218-96E6-4702-83D0-61A2163E94C9}" presName="childShape" presStyleCnt="0">
        <dgm:presLayoutVars>
          <dgm:chMax val="0"/>
          <dgm:chPref val="0"/>
        </dgm:presLayoutVars>
      </dgm:prSet>
      <dgm:spPr/>
    </dgm:pt>
    <dgm:pt modelId="{F314931D-1D12-4B5C-B43A-4F9F113DC76A}" type="pres">
      <dgm:prSet presAssocID="{AA81DD36-B684-4445-AE9E-E9298F44C874}" presName="childComposite" presStyleCnt="0">
        <dgm:presLayoutVars>
          <dgm:chMax val="0"/>
          <dgm:chPref val="0"/>
        </dgm:presLayoutVars>
      </dgm:prSet>
      <dgm:spPr/>
    </dgm:pt>
    <dgm:pt modelId="{3BCF8953-1A30-4B4D-87FA-ACBDC7979F3B}" type="pres">
      <dgm:prSet presAssocID="{AA81DD36-B684-4445-AE9E-E9298F44C874}" presName="Image" presStyleLbl="node1" presStyleIdx="0" presStyleCnt="3"/>
      <dgm:spPr/>
    </dgm:pt>
    <dgm:pt modelId="{EC9EEEAD-6DA2-45B4-81D9-F4ABEA09F954}" type="pres">
      <dgm:prSet presAssocID="{AA81DD36-B684-4445-AE9E-E9298F44C874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493966-51E9-4B87-BF27-3E9253B476F5}" type="pres">
      <dgm:prSet presAssocID="{C82527B5-5D6B-4094-9279-AB39F5C8939B}" presName="childComposite" presStyleCnt="0">
        <dgm:presLayoutVars>
          <dgm:chMax val="0"/>
          <dgm:chPref val="0"/>
        </dgm:presLayoutVars>
      </dgm:prSet>
      <dgm:spPr/>
    </dgm:pt>
    <dgm:pt modelId="{65F88131-E99C-4D19-9B4E-D6879F847B91}" type="pres">
      <dgm:prSet presAssocID="{C82527B5-5D6B-4094-9279-AB39F5C8939B}" presName="Image" presStyleLbl="node1" presStyleIdx="1" presStyleCnt="3"/>
      <dgm:spPr/>
    </dgm:pt>
    <dgm:pt modelId="{E51F3697-89C7-44B1-AF86-5EB099803429}" type="pres">
      <dgm:prSet presAssocID="{C82527B5-5D6B-4094-9279-AB39F5C8939B}" presName="childText" presStyleLbl="lnNode1" presStyleIdx="1" presStyleCnt="3" custScaleY="1042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419494-ADEB-4D6A-AE34-1B937B028BF2}" type="pres">
      <dgm:prSet presAssocID="{EAC431BD-AF48-4E6F-8061-9FB5B4B38F81}" presName="childComposite" presStyleCnt="0">
        <dgm:presLayoutVars>
          <dgm:chMax val="0"/>
          <dgm:chPref val="0"/>
        </dgm:presLayoutVars>
      </dgm:prSet>
      <dgm:spPr/>
    </dgm:pt>
    <dgm:pt modelId="{983DBD5F-76B6-4B63-A110-EAEE149A8CEA}" type="pres">
      <dgm:prSet presAssocID="{EAC431BD-AF48-4E6F-8061-9FB5B4B38F81}" presName="Image" presStyleLbl="node1" presStyleIdx="2" presStyleCnt="3"/>
      <dgm:spPr/>
    </dgm:pt>
    <dgm:pt modelId="{AA1FE1B8-1B67-4F6D-B73C-6DF8688DBBCD}" type="pres">
      <dgm:prSet presAssocID="{EAC431BD-AF48-4E6F-8061-9FB5B4B38F81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64D6A24-2EDA-4FD0-B14F-B1707AA21162}" type="presOf" srcId="{EAC431BD-AF48-4E6F-8061-9FB5B4B38F81}" destId="{AA1FE1B8-1B67-4F6D-B73C-6DF8688DBBCD}" srcOrd="0" destOrd="0" presId="urn:microsoft.com/office/officeart/2008/layout/PictureAccentList"/>
    <dgm:cxn modelId="{CE6A1BAE-E708-4023-9B44-DC089BCFBE90}" type="presOf" srcId="{C82527B5-5D6B-4094-9279-AB39F5C8939B}" destId="{E51F3697-89C7-44B1-AF86-5EB099803429}" srcOrd="0" destOrd="0" presId="urn:microsoft.com/office/officeart/2008/layout/PictureAccentList"/>
    <dgm:cxn modelId="{F3842A3A-4872-4350-92EB-AEA544AE64A5}" type="presOf" srcId="{51F36218-96E6-4702-83D0-61A2163E94C9}" destId="{05267B03-C7B7-49AC-946D-0858DC15E4F7}" srcOrd="0" destOrd="0" presId="urn:microsoft.com/office/officeart/2008/layout/PictureAccentList"/>
    <dgm:cxn modelId="{7557E5F9-E385-4B3F-82A2-B031BFBD0727}" srcId="{51F36218-96E6-4702-83D0-61A2163E94C9}" destId="{EAC431BD-AF48-4E6F-8061-9FB5B4B38F81}" srcOrd="2" destOrd="0" parTransId="{2BE5060E-F51D-41ED-A890-869EA0B81B64}" sibTransId="{C0B8A81B-0F74-4660-B5D8-6945C09F3079}"/>
    <dgm:cxn modelId="{8BF3A695-0AC8-4900-8B85-37D3A912C06E}" srcId="{51F36218-96E6-4702-83D0-61A2163E94C9}" destId="{AA81DD36-B684-4445-AE9E-E9298F44C874}" srcOrd="0" destOrd="0" parTransId="{A6D1F8A2-C99C-4D91-B081-04399E108E9D}" sibTransId="{C8FD2B8E-5C82-4E2E-B3E6-1F86A091B789}"/>
    <dgm:cxn modelId="{BC8D023F-1D13-41F8-A1B4-D6E8957F23A6}" srcId="{51F36218-96E6-4702-83D0-61A2163E94C9}" destId="{C82527B5-5D6B-4094-9279-AB39F5C8939B}" srcOrd="1" destOrd="0" parTransId="{8EFC2B8F-24EF-44B9-9168-6765C5B71D2F}" sibTransId="{14AB0BB8-019E-46B5-96AD-FF044B627513}"/>
    <dgm:cxn modelId="{1EF88509-74E5-447E-A22F-6E94987444C5}" srcId="{6D4933B2-A241-48E3-B948-D97A02B1079C}" destId="{51F36218-96E6-4702-83D0-61A2163E94C9}" srcOrd="0" destOrd="0" parTransId="{878480A3-3191-4DA2-9B41-50996C1BE19F}" sibTransId="{BCFD07B4-AD5E-48CB-942B-EE9DB70F84B3}"/>
    <dgm:cxn modelId="{A76A5277-E9B0-4D46-B4C5-8A255582F61D}" type="presOf" srcId="{AA81DD36-B684-4445-AE9E-E9298F44C874}" destId="{EC9EEEAD-6DA2-45B4-81D9-F4ABEA09F954}" srcOrd="0" destOrd="0" presId="urn:microsoft.com/office/officeart/2008/layout/PictureAccentList"/>
    <dgm:cxn modelId="{ED5F568A-F8A3-4BC7-B972-A5C5FCB32952}" type="presOf" srcId="{6D4933B2-A241-48E3-B948-D97A02B1079C}" destId="{EC238381-4628-4969-A020-8EA9382B3D01}" srcOrd="0" destOrd="0" presId="urn:microsoft.com/office/officeart/2008/layout/PictureAccentList"/>
    <dgm:cxn modelId="{7B000117-88B8-42B4-9BF6-0952583B9BE7}" type="presParOf" srcId="{EC238381-4628-4969-A020-8EA9382B3D01}" destId="{E3F8A59C-664C-46FA-B993-470351CD1C19}" srcOrd="0" destOrd="0" presId="urn:microsoft.com/office/officeart/2008/layout/PictureAccentList"/>
    <dgm:cxn modelId="{14EE3BB1-E418-43E6-9ABD-30F883F5890C}" type="presParOf" srcId="{E3F8A59C-664C-46FA-B993-470351CD1C19}" destId="{D9F071DF-1AB9-4F66-9A55-CAEA89994F5F}" srcOrd="0" destOrd="0" presId="urn:microsoft.com/office/officeart/2008/layout/PictureAccentList"/>
    <dgm:cxn modelId="{578F1691-CBC0-49C1-8F5D-276A7812B909}" type="presParOf" srcId="{D9F071DF-1AB9-4F66-9A55-CAEA89994F5F}" destId="{05267B03-C7B7-49AC-946D-0858DC15E4F7}" srcOrd="0" destOrd="0" presId="urn:microsoft.com/office/officeart/2008/layout/PictureAccentList"/>
    <dgm:cxn modelId="{21BC6EBC-D3BA-4787-A287-3BD25D0A627C}" type="presParOf" srcId="{E3F8A59C-664C-46FA-B993-470351CD1C19}" destId="{203B69C7-6CDB-47C3-A087-19AEAEDCB282}" srcOrd="1" destOrd="0" presId="urn:microsoft.com/office/officeart/2008/layout/PictureAccentList"/>
    <dgm:cxn modelId="{C57880E6-6CD0-4FB9-A880-FA8250EE77F7}" type="presParOf" srcId="{203B69C7-6CDB-47C3-A087-19AEAEDCB282}" destId="{F314931D-1D12-4B5C-B43A-4F9F113DC76A}" srcOrd="0" destOrd="0" presId="urn:microsoft.com/office/officeart/2008/layout/PictureAccentList"/>
    <dgm:cxn modelId="{A8276AAB-0CAE-4721-9A8E-0C5055EFD76D}" type="presParOf" srcId="{F314931D-1D12-4B5C-B43A-4F9F113DC76A}" destId="{3BCF8953-1A30-4B4D-87FA-ACBDC7979F3B}" srcOrd="0" destOrd="0" presId="urn:microsoft.com/office/officeart/2008/layout/PictureAccentList"/>
    <dgm:cxn modelId="{BB66380B-F48B-4F2A-BE27-A812C6066A3E}" type="presParOf" srcId="{F314931D-1D12-4B5C-B43A-4F9F113DC76A}" destId="{EC9EEEAD-6DA2-45B4-81D9-F4ABEA09F954}" srcOrd="1" destOrd="0" presId="urn:microsoft.com/office/officeart/2008/layout/PictureAccentList"/>
    <dgm:cxn modelId="{2FCF4FD4-72F1-472E-99D6-81C5CB7671FF}" type="presParOf" srcId="{203B69C7-6CDB-47C3-A087-19AEAEDCB282}" destId="{99493966-51E9-4B87-BF27-3E9253B476F5}" srcOrd="1" destOrd="0" presId="urn:microsoft.com/office/officeart/2008/layout/PictureAccentList"/>
    <dgm:cxn modelId="{FC5B831A-D940-4CB2-BF6C-2F6A51C871F2}" type="presParOf" srcId="{99493966-51E9-4B87-BF27-3E9253B476F5}" destId="{65F88131-E99C-4D19-9B4E-D6879F847B91}" srcOrd="0" destOrd="0" presId="urn:microsoft.com/office/officeart/2008/layout/PictureAccentList"/>
    <dgm:cxn modelId="{F0AD156B-028F-45C4-B059-D38DA42D3436}" type="presParOf" srcId="{99493966-51E9-4B87-BF27-3E9253B476F5}" destId="{E51F3697-89C7-44B1-AF86-5EB099803429}" srcOrd="1" destOrd="0" presId="urn:microsoft.com/office/officeart/2008/layout/PictureAccentList"/>
    <dgm:cxn modelId="{2E896252-9774-48A3-A5A8-329E9FF54FBA}" type="presParOf" srcId="{203B69C7-6CDB-47C3-A087-19AEAEDCB282}" destId="{4A419494-ADEB-4D6A-AE34-1B937B028BF2}" srcOrd="2" destOrd="0" presId="urn:microsoft.com/office/officeart/2008/layout/PictureAccentList"/>
    <dgm:cxn modelId="{86C63104-5F53-4CB5-BD34-203BF8442F13}" type="presParOf" srcId="{4A419494-ADEB-4D6A-AE34-1B937B028BF2}" destId="{983DBD5F-76B6-4B63-A110-EAEE149A8CEA}" srcOrd="0" destOrd="0" presId="urn:microsoft.com/office/officeart/2008/layout/PictureAccentList"/>
    <dgm:cxn modelId="{86461578-6B9B-4898-9133-21A8605E6979}" type="presParOf" srcId="{4A419494-ADEB-4D6A-AE34-1B937B028BF2}" destId="{AA1FE1B8-1B67-4F6D-B73C-6DF8688DBBC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454906-177C-4B68-8327-60ADB4D0D7CB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2694E1D-61E8-4CE4-9C60-E210D51EA6B9}">
      <dgm:prSet phldrT="[Texto]"/>
      <dgm:spPr/>
      <dgm:t>
        <a:bodyPr/>
        <a:lstStyle/>
        <a:p>
          <a:r>
            <a:rPr lang="es-MX" dirty="0" smtClean="0"/>
            <a:t>Las relaciones lineales entre variables pueden ser expresadas por estadísticos conocidos como coeficientes de correlación. </a:t>
          </a:r>
          <a:endParaRPr lang="es-MX" dirty="0"/>
        </a:p>
      </dgm:t>
    </dgm:pt>
    <dgm:pt modelId="{0130F1A3-8757-46E7-8166-50B739DC6A98}" type="parTrans" cxnId="{681BDD24-DD0A-42FC-B0B6-C01DB7210E8A}">
      <dgm:prSet/>
      <dgm:spPr/>
      <dgm:t>
        <a:bodyPr/>
        <a:lstStyle/>
        <a:p>
          <a:endParaRPr lang="es-MX"/>
        </a:p>
      </dgm:t>
    </dgm:pt>
    <dgm:pt modelId="{D33C9DB1-07DB-4968-A341-FFD8183E80ED}" type="sibTrans" cxnId="{681BDD24-DD0A-42FC-B0B6-C01DB7210E8A}">
      <dgm:prSet/>
      <dgm:spPr/>
      <dgm:t>
        <a:bodyPr/>
        <a:lstStyle/>
        <a:p>
          <a:endParaRPr lang="es-MX"/>
        </a:p>
      </dgm:t>
    </dgm:pt>
    <dgm:pt modelId="{34274C6F-AA89-4361-9E6E-5D3F4894FE15}">
      <dgm:prSet phldrT="[Texto]" custT="1"/>
      <dgm:spPr/>
      <dgm:t>
        <a:bodyPr/>
        <a:lstStyle/>
        <a:p>
          <a:r>
            <a:rPr lang="es-MX" sz="2800" dirty="0" smtClean="0"/>
            <a:t>La medida de correlación que indicaremos es el coeficiente de correlación de Pearson (r). </a:t>
          </a:r>
          <a:endParaRPr lang="es-MX" sz="2800" dirty="0"/>
        </a:p>
      </dgm:t>
    </dgm:pt>
    <dgm:pt modelId="{4305ACE7-5642-4AE5-B583-34E939EA9613}" type="parTrans" cxnId="{5F3A4E8A-A0A5-49F4-BEBA-16AB02B1599B}">
      <dgm:prSet/>
      <dgm:spPr/>
      <dgm:t>
        <a:bodyPr/>
        <a:lstStyle/>
        <a:p>
          <a:endParaRPr lang="es-MX"/>
        </a:p>
      </dgm:t>
    </dgm:pt>
    <dgm:pt modelId="{9160455B-7DAC-47D7-B19C-D73E26722754}" type="sibTrans" cxnId="{5F3A4E8A-A0A5-49F4-BEBA-16AB02B1599B}">
      <dgm:prSet/>
      <dgm:spPr/>
      <dgm:t>
        <a:bodyPr/>
        <a:lstStyle/>
        <a:p>
          <a:endParaRPr lang="es-MX"/>
        </a:p>
      </dgm:t>
    </dgm:pt>
    <dgm:pt modelId="{05557B23-0495-4FB7-AF60-9038A2EE850A}">
      <dgm:prSet phldrT="[Texto]" custT="1"/>
      <dgm:spPr/>
      <dgm:t>
        <a:bodyPr/>
        <a:lstStyle/>
        <a:p>
          <a:r>
            <a:rPr lang="es-MX" sz="3200" dirty="0" smtClean="0"/>
            <a:t>El valor que este coeficiente puede variar de +1 a -1.</a:t>
          </a:r>
          <a:endParaRPr lang="es-MX" sz="3200" dirty="0"/>
        </a:p>
      </dgm:t>
    </dgm:pt>
    <dgm:pt modelId="{455670F1-C111-47EA-B6EE-CC17F31132E1}" type="parTrans" cxnId="{F8FB03F0-C301-4ECB-ABCD-9C7CDA03F7EA}">
      <dgm:prSet/>
      <dgm:spPr/>
      <dgm:t>
        <a:bodyPr/>
        <a:lstStyle/>
        <a:p>
          <a:endParaRPr lang="es-MX"/>
        </a:p>
      </dgm:t>
    </dgm:pt>
    <dgm:pt modelId="{8B647B7D-567C-4DD7-9D73-0A7793C90BFA}" type="sibTrans" cxnId="{F8FB03F0-C301-4ECB-ABCD-9C7CDA03F7EA}">
      <dgm:prSet/>
      <dgm:spPr/>
      <dgm:t>
        <a:bodyPr/>
        <a:lstStyle/>
        <a:p>
          <a:endParaRPr lang="es-MX"/>
        </a:p>
      </dgm:t>
    </dgm:pt>
    <dgm:pt modelId="{0D576C1C-9D2F-424A-9850-FC9D4EDE1112}">
      <dgm:prSet phldrT="[Texto]" custT="1"/>
      <dgm:spPr/>
      <dgm:t>
        <a:bodyPr/>
        <a:lstStyle/>
        <a:p>
          <a:r>
            <a:rPr lang="es-MX" sz="2400" dirty="0" smtClean="0"/>
            <a:t>Un valor de -1 indica una relación lineal negativa perfecta; un valor de +1 indica una relación lineal positiva perfecta; un valor de cero indica que hay ausencia total de relación lineal entre las dos variables. </a:t>
          </a:r>
          <a:endParaRPr lang="es-MX" sz="2400" dirty="0"/>
        </a:p>
      </dgm:t>
    </dgm:pt>
    <dgm:pt modelId="{E8C9F6E3-9654-4337-A09C-F08F60288CCD}" type="parTrans" cxnId="{066A2503-A046-444E-8948-965711176DBC}">
      <dgm:prSet/>
      <dgm:spPr/>
      <dgm:t>
        <a:bodyPr/>
        <a:lstStyle/>
        <a:p>
          <a:endParaRPr lang="es-MX"/>
        </a:p>
      </dgm:t>
    </dgm:pt>
    <dgm:pt modelId="{23DFC1C9-B27E-42C8-A5A2-3053D48884DC}" type="sibTrans" cxnId="{066A2503-A046-444E-8948-965711176DBC}">
      <dgm:prSet/>
      <dgm:spPr/>
      <dgm:t>
        <a:bodyPr/>
        <a:lstStyle/>
        <a:p>
          <a:endParaRPr lang="es-MX"/>
        </a:p>
      </dgm:t>
    </dgm:pt>
    <dgm:pt modelId="{181F22B3-8371-4F7F-9937-AFC43FAC4CC8}" type="pres">
      <dgm:prSet presAssocID="{AB454906-177C-4B68-8327-60ADB4D0D7C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A5435F8-F7B3-4123-BF17-D55D8DDB87E2}" type="pres">
      <dgm:prSet presAssocID="{62694E1D-61E8-4CE4-9C60-E210D51EA6B9}" presName="roof" presStyleLbl="dkBgShp" presStyleIdx="0" presStyleCnt="2" custLinFactNeighborY="508"/>
      <dgm:spPr/>
      <dgm:t>
        <a:bodyPr/>
        <a:lstStyle/>
        <a:p>
          <a:endParaRPr lang="es-MX"/>
        </a:p>
      </dgm:t>
    </dgm:pt>
    <dgm:pt modelId="{95B059D1-0923-448D-82D7-BC530D00E734}" type="pres">
      <dgm:prSet presAssocID="{62694E1D-61E8-4CE4-9C60-E210D51EA6B9}" presName="pillars" presStyleCnt="0"/>
      <dgm:spPr/>
    </dgm:pt>
    <dgm:pt modelId="{948A54C3-2542-4338-9804-570CAA9D2C2A}" type="pres">
      <dgm:prSet presAssocID="{62694E1D-61E8-4CE4-9C60-E210D51EA6B9}" presName="pillar1" presStyleLbl="node1" presStyleIdx="0" presStyleCnt="3" custLinFactNeighborX="-1504" custLinFactNeighborY="4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A7367C-00F5-4070-A788-3CF3480F6915}" type="pres">
      <dgm:prSet presAssocID="{05557B23-0495-4FB7-AF60-9038A2EE850A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BE6CE2-1481-4864-A8CC-796221359CAE}" type="pres">
      <dgm:prSet presAssocID="{0D576C1C-9D2F-424A-9850-FC9D4EDE1112}" presName="pillarX" presStyleLbl="node1" presStyleIdx="2" presStyleCnt="3" custLinFactNeighborX="994" custLinFactNeighborY="118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A42BB8-6F40-447F-9FF4-1EEE85C6A61D}" type="pres">
      <dgm:prSet presAssocID="{62694E1D-61E8-4CE4-9C60-E210D51EA6B9}" presName="base" presStyleLbl="dkBgShp" presStyleIdx="1" presStyleCnt="2"/>
      <dgm:spPr/>
    </dgm:pt>
  </dgm:ptLst>
  <dgm:cxnLst>
    <dgm:cxn modelId="{681BDD24-DD0A-42FC-B0B6-C01DB7210E8A}" srcId="{AB454906-177C-4B68-8327-60ADB4D0D7CB}" destId="{62694E1D-61E8-4CE4-9C60-E210D51EA6B9}" srcOrd="0" destOrd="0" parTransId="{0130F1A3-8757-46E7-8166-50B739DC6A98}" sibTransId="{D33C9DB1-07DB-4968-A341-FFD8183E80ED}"/>
    <dgm:cxn modelId="{FD58F79C-6AFA-4C7F-AD2C-ADE108700490}" type="presOf" srcId="{05557B23-0495-4FB7-AF60-9038A2EE850A}" destId="{21A7367C-00F5-4070-A788-3CF3480F6915}" srcOrd="0" destOrd="0" presId="urn:microsoft.com/office/officeart/2005/8/layout/hList3"/>
    <dgm:cxn modelId="{F8FB03F0-C301-4ECB-ABCD-9C7CDA03F7EA}" srcId="{62694E1D-61E8-4CE4-9C60-E210D51EA6B9}" destId="{05557B23-0495-4FB7-AF60-9038A2EE850A}" srcOrd="1" destOrd="0" parTransId="{455670F1-C111-47EA-B6EE-CC17F31132E1}" sibTransId="{8B647B7D-567C-4DD7-9D73-0A7793C90BFA}"/>
    <dgm:cxn modelId="{066A2503-A046-444E-8948-965711176DBC}" srcId="{62694E1D-61E8-4CE4-9C60-E210D51EA6B9}" destId="{0D576C1C-9D2F-424A-9850-FC9D4EDE1112}" srcOrd="2" destOrd="0" parTransId="{E8C9F6E3-9654-4337-A09C-F08F60288CCD}" sibTransId="{23DFC1C9-B27E-42C8-A5A2-3053D48884DC}"/>
    <dgm:cxn modelId="{B81B635C-6B6E-4F7D-B844-02702B45FB07}" type="presOf" srcId="{34274C6F-AA89-4361-9E6E-5D3F4894FE15}" destId="{948A54C3-2542-4338-9804-570CAA9D2C2A}" srcOrd="0" destOrd="0" presId="urn:microsoft.com/office/officeart/2005/8/layout/hList3"/>
    <dgm:cxn modelId="{13BDA2F0-4CA2-48FA-97B5-5C86B87EF858}" type="presOf" srcId="{62694E1D-61E8-4CE4-9C60-E210D51EA6B9}" destId="{1A5435F8-F7B3-4123-BF17-D55D8DDB87E2}" srcOrd="0" destOrd="0" presId="urn:microsoft.com/office/officeart/2005/8/layout/hList3"/>
    <dgm:cxn modelId="{AA6FC33E-2394-401E-95DA-FEED7F5D8E51}" type="presOf" srcId="{0D576C1C-9D2F-424A-9850-FC9D4EDE1112}" destId="{DABE6CE2-1481-4864-A8CC-796221359CAE}" srcOrd="0" destOrd="0" presId="urn:microsoft.com/office/officeart/2005/8/layout/hList3"/>
    <dgm:cxn modelId="{A2673375-1DC9-46E8-8AF9-E6DA24CED393}" type="presOf" srcId="{AB454906-177C-4B68-8327-60ADB4D0D7CB}" destId="{181F22B3-8371-4F7F-9937-AFC43FAC4CC8}" srcOrd="0" destOrd="0" presId="urn:microsoft.com/office/officeart/2005/8/layout/hList3"/>
    <dgm:cxn modelId="{5F3A4E8A-A0A5-49F4-BEBA-16AB02B1599B}" srcId="{62694E1D-61E8-4CE4-9C60-E210D51EA6B9}" destId="{34274C6F-AA89-4361-9E6E-5D3F4894FE15}" srcOrd="0" destOrd="0" parTransId="{4305ACE7-5642-4AE5-B583-34E939EA9613}" sibTransId="{9160455B-7DAC-47D7-B19C-D73E26722754}"/>
    <dgm:cxn modelId="{34BE08DC-7C68-43EB-AFD9-91D406FB7187}" type="presParOf" srcId="{181F22B3-8371-4F7F-9937-AFC43FAC4CC8}" destId="{1A5435F8-F7B3-4123-BF17-D55D8DDB87E2}" srcOrd="0" destOrd="0" presId="urn:microsoft.com/office/officeart/2005/8/layout/hList3"/>
    <dgm:cxn modelId="{A995BC18-6190-42ED-BDCC-CB132F7F7C75}" type="presParOf" srcId="{181F22B3-8371-4F7F-9937-AFC43FAC4CC8}" destId="{95B059D1-0923-448D-82D7-BC530D00E734}" srcOrd="1" destOrd="0" presId="urn:microsoft.com/office/officeart/2005/8/layout/hList3"/>
    <dgm:cxn modelId="{C47090FB-6EC2-4493-A031-4245F8999463}" type="presParOf" srcId="{95B059D1-0923-448D-82D7-BC530D00E734}" destId="{948A54C3-2542-4338-9804-570CAA9D2C2A}" srcOrd="0" destOrd="0" presId="urn:microsoft.com/office/officeart/2005/8/layout/hList3"/>
    <dgm:cxn modelId="{04DEF0F4-1BE2-466A-AF7C-4745FFB7671C}" type="presParOf" srcId="{95B059D1-0923-448D-82D7-BC530D00E734}" destId="{21A7367C-00F5-4070-A788-3CF3480F6915}" srcOrd="1" destOrd="0" presId="urn:microsoft.com/office/officeart/2005/8/layout/hList3"/>
    <dgm:cxn modelId="{EA9EBDFF-A40B-45BD-8C00-C41E3C29E96C}" type="presParOf" srcId="{95B059D1-0923-448D-82D7-BC530D00E734}" destId="{DABE6CE2-1481-4864-A8CC-796221359CAE}" srcOrd="2" destOrd="0" presId="urn:microsoft.com/office/officeart/2005/8/layout/hList3"/>
    <dgm:cxn modelId="{74C4D56D-A69F-4C00-849F-0E8EC6723419}" type="presParOf" srcId="{181F22B3-8371-4F7F-9937-AFC43FAC4CC8}" destId="{53A42BB8-6F40-447F-9FF4-1EEE85C6A61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6292DBD-D3B5-4BE7-BAA4-34C3B65BA03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DC645D-7F36-4993-9756-76B8A1421CD2}">
      <dgm:prSet phldrT="[Texto]" custT="1"/>
      <dgm:spPr/>
      <dgm:t>
        <a:bodyPr/>
        <a:lstStyle/>
        <a:p>
          <a:r>
            <a:rPr lang="es-MX" sz="2400" dirty="0" smtClean="0"/>
            <a:t>a) El coeficiente de correlación expresa en qué grado los sujetos (u objetos, elementos…) están ordenados de la misma manera en dos variables simultáneamente. </a:t>
          </a:r>
          <a:endParaRPr lang="es-MX" sz="2400" dirty="0"/>
        </a:p>
      </dgm:t>
    </dgm:pt>
    <dgm:pt modelId="{A731D029-DE80-48F5-8EFC-F17D4E1B0300}" type="parTrans" cxnId="{12A7E5B5-8CFE-4BFF-B0DD-770BDF49F157}">
      <dgm:prSet/>
      <dgm:spPr/>
      <dgm:t>
        <a:bodyPr/>
        <a:lstStyle/>
        <a:p>
          <a:endParaRPr lang="es-MX"/>
        </a:p>
      </dgm:t>
    </dgm:pt>
    <dgm:pt modelId="{624D9789-F664-400F-9F74-446772EA28D0}" type="sibTrans" cxnId="{12A7E5B5-8CFE-4BFF-B0DD-770BDF49F157}">
      <dgm:prSet/>
      <dgm:spPr/>
      <dgm:t>
        <a:bodyPr/>
        <a:lstStyle/>
        <a:p>
          <a:endParaRPr lang="es-MX"/>
        </a:p>
      </dgm:t>
    </dgm:pt>
    <dgm:pt modelId="{5550DA44-833B-4860-B14E-3073A6154DD8}">
      <dgm:prSet phldrT="[Texto]" custT="1"/>
      <dgm:spPr/>
      <dgm:t>
        <a:bodyPr/>
        <a:lstStyle/>
        <a:p>
          <a:r>
            <a:rPr lang="es-MX" sz="2400" dirty="0" smtClean="0"/>
            <a:t>c) La magnitud del coeficiente es independiente del signo.  r = -.95 expresa más relación que r = +.75; el que la relación sea positiva o negativa es algo distinto de que sea grande o pequeña. </a:t>
          </a:r>
          <a:endParaRPr lang="es-MX" sz="2400" dirty="0"/>
        </a:p>
      </dgm:t>
    </dgm:pt>
    <dgm:pt modelId="{A57BA9DE-0A75-464F-A33A-89F47CEA6DD8}" type="parTrans" cxnId="{32F26C8E-195F-4A0D-B54A-D9B6AA07AFEE}">
      <dgm:prSet/>
      <dgm:spPr/>
      <dgm:t>
        <a:bodyPr/>
        <a:lstStyle/>
        <a:p>
          <a:endParaRPr lang="es-MX"/>
        </a:p>
      </dgm:t>
    </dgm:pt>
    <dgm:pt modelId="{D9ACB67E-4E3B-46EE-B9E8-46E399A26262}" type="sibTrans" cxnId="{32F26C8E-195F-4A0D-B54A-D9B6AA07AFEE}">
      <dgm:prSet/>
      <dgm:spPr/>
      <dgm:t>
        <a:bodyPr/>
        <a:lstStyle/>
        <a:p>
          <a:endParaRPr lang="es-MX"/>
        </a:p>
      </dgm:t>
    </dgm:pt>
    <dgm:pt modelId="{16DC7CF0-BFF1-4F05-A9A7-49DD3A14F94B}">
      <dgm:prSet phldrT="[Texto]"/>
      <dgm:spPr/>
      <dgm:t>
        <a:bodyPr/>
        <a:lstStyle/>
        <a:p>
          <a:r>
            <a:rPr lang="es-MX" dirty="0" smtClean="0"/>
            <a:t>d) Dos ítems (o sujetos, variables, etc.) que tengan entre sí una relación muy alta, pueden ser valorados de manera muy distinta en términos absolutos.  </a:t>
          </a:r>
          <a:endParaRPr lang="es-MX" dirty="0"/>
        </a:p>
      </dgm:t>
    </dgm:pt>
    <dgm:pt modelId="{54168768-B106-4BA2-B5B8-39C2BF9AA680}" type="parTrans" cxnId="{0CA05BF9-23FD-47BF-9DA2-CF5592DDA03D}">
      <dgm:prSet/>
      <dgm:spPr/>
      <dgm:t>
        <a:bodyPr/>
        <a:lstStyle/>
        <a:p>
          <a:endParaRPr lang="es-MX"/>
        </a:p>
      </dgm:t>
    </dgm:pt>
    <dgm:pt modelId="{C34E92F7-6259-497F-A9BD-43A27C465399}" type="sibTrans" cxnId="{0CA05BF9-23FD-47BF-9DA2-CF5592DDA03D}">
      <dgm:prSet/>
      <dgm:spPr/>
      <dgm:t>
        <a:bodyPr/>
        <a:lstStyle/>
        <a:p>
          <a:endParaRPr lang="es-MX"/>
        </a:p>
      </dgm:t>
    </dgm:pt>
    <dgm:pt modelId="{C269883B-E38B-440B-A5FF-14884F828F68}">
      <dgm:prSet custT="1"/>
      <dgm:spPr/>
      <dgm:t>
        <a:bodyPr/>
        <a:lstStyle/>
        <a:p>
          <a:r>
            <a:rPr lang="es-MX" sz="2400" dirty="0" smtClean="0"/>
            <a:t>b) Los valores extremos son 0 (ninguna relación) y ±1 (máxima relación). Si r = 1, el orden (posición relativa) de los sujetos es el mismo en las dos variables. </a:t>
          </a:r>
          <a:endParaRPr lang="es-MX" sz="2400" dirty="0" smtClean="0"/>
        </a:p>
      </dgm:t>
    </dgm:pt>
    <dgm:pt modelId="{EE3FB32D-1A80-4EAD-9EF0-46478281D408}" type="parTrans" cxnId="{077B59B9-076A-401B-A244-69A264F30493}">
      <dgm:prSet/>
      <dgm:spPr/>
      <dgm:t>
        <a:bodyPr/>
        <a:lstStyle/>
        <a:p>
          <a:endParaRPr lang="es-MX"/>
        </a:p>
      </dgm:t>
    </dgm:pt>
    <dgm:pt modelId="{8E4012F9-C0D9-43A7-ADC8-2059F12AB2B6}" type="sibTrans" cxnId="{077B59B9-076A-401B-A244-69A264F30493}">
      <dgm:prSet/>
      <dgm:spPr/>
      <dgm:t>
        <a:bodyPr/>
        <a:lstStyle/>
        <a:p>
          <a:endParaRPr lang="es-MX"/>
        </a:p>
      </dgm:t>
    </dgm:pt>
    <dgm:pt modelId="{5B34CE52-59B8-48C6-A686-42C150766235}" type="pres">
      <dgm:prSet presAssocID="{F6292DBD-D3B5-4BE7-BAA4-34C3B65BA037}" presName="Name0" presStyleCnt="0">
        <dgm:presLayoutVars>
          <dgm:chMax val="7"/>
          <dgm:chPref val="7"/>
          <dgm:dir/>
        </dgm:presLayoutVars>
      </dgm:prSet>
      <dgm:spPr/>
    </dgm:pt>
    <dgm:pt modelId="{DE1EA068-0025-4E54-B46A-C9E3227BC163}" type="pres">
      <dgm:prSet presAssocID="{F6292DBD-D3B5-4BE7-BAA4-34C3B65BA037}" presName="Name1" presStyleCnt="0"/>
      <dgm:spPr/>
    </dgm:pt>
    <dgm:pt modelId="{55B6F3E3-7CC0-4A74-8CA3-CD87FA12AC4A}" type="pres">
      <dgm:prSet presAssocID="{F6292DBD-D3B5-4BE7-BAA4-34C3B65BA037}" presName="cycle" presStyleCnt="0"/>
      <dgm:spPr/>
    </dgm:pt>
    <dgm:pt modelId="{56515461-2858-48A1-A400-D5BEB195E3E8}" type="pres">
      <dgm:prSet presAssocID="{F6292DBD-D3B5-4BE7-BAA4-34C3B65BA037}" presName="srcNode" presStyleLbl="node1" presStyleIdx="0" presStyleCnt="4"/>
      <dgm:spPr/>
    </dgm:pt>
    <dgm:pt modelId="{8BE4406F-8E41-45C8-90A2-445A3701D3D5}" type="pres">
      <dgm:prSet presAssocID="{F6292DBD-D3B5-4BE7-BAA4-34C3B65BA037}" presName="conn" presStyleLbl="parChTrans1D2" presStyleIdx="0" presStyleCnt="1"/>
      <dgm:spPr/>
    </dgm:pt>
    <dgm:pt modelId="{33518224-999F-4334-B39F-410121C92CBF}" type="pres">
      <dgm:prSet presAssocID="{F6292DBD-D3B5-4BE7-BAA4-34C3B65BA037}" presName="extraNode" presStyleLbl="node1" presStyleIdx="0" presStyleCnt="4"/>
      <dgm:spPr/>
    </dgm:pt>
    <dgm:pt modelId="{322EB3E6-F4CC-4858-8E84-BB53302949E9}" type="pres">
      <dgm:prSet presAssocID="{F6292DBD-D3B5-4BE7-BAA4-34C3B65BA037}" presName="dstNode" presStyleLbl="node1" presStyleIdx="0" presStyleCnt="4"/>
      <dgm:spPr/>
    </dgm:pt>
    <dgm:pt modelId="{56F37D9C-BE2A-4D2A-8F4C-E87FE1ABFF0A}" type="pres">
      <dgm:prSet presAssocID="{B2DC645D-7F36-4993-9756-76B8A1421CD2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D8BD79-914C-44DD-855D-28A01C90C4E8}" type="pres">
      <dgm:prSet presAssocID="{B2DC645D-7F36-4993-9756-76B8A1421CD2}" presName="accent_1" presStyleCnt="0"/>
      <dgm:spPr/>
    </dgm:pt>
    <dgm:pt modelId="{5BE19C50-6EB2-48EA-AE12-2B7410D8B321}" type="pres">
      <dgm:prSet presAssocID="{B2DC645D-7F36-4993-9756-76B8A1421CD2}" presName="accentRepeatNode" presStyleLbl="solidFgAcc1" presStyleIdx="0" presStyleCnt="4"/>
      <dgm:spPr/>
    </dgm:pt>
    <dgm:pt modelId="{2FE682B7-4A7D-4A6C-83F4-65D81503952B}" type="pres">
      <dgm:prSet presAssocID="{C269883B-E38B-440B-A5FF-14884F828F6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3C4B88-2C69-4D1B-8E30-10FA7D2F4AF4}" type="pres">
      <dgm:prSet presAssocID="{C269883B-E38B-440B-A5FF-14884F828F68}" presName="accent_2" presStyleCnt="0"/>
      <dgm:spPr/>
    </dgm:pt>
    <dgm:pt modelId="{8898D430-5C4F-48CD-83EF-2E3C87559BB9}" type="pres">
      <dgm:prSet presAssocID="{C269883B-E38B-440B-A5FF-14884F828F68}" presName="accentRepeatNode" presStyleLbl="solidFgAcc1" presStyleIdx="1" presStyleCnt="4"/>
      <dgm:spPr/>
    </dgm:pt>
    <dgm:pt modelId="{62777A99-D3DB-4C3F-9DDD-F012F462B176}" type="pres">
      <dgm:prSet presAssocID="{5550DA44-833B-4860-B14E-3073A6154DD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AF3F93-3008-4A93-B8D5-D321FAA15EDD}" type="pres">
      <dgm:prSet presAssocID="{5550DA44-833B-4860-B14E-3073A6154DD8}" presName="accent_3" presStyleCnt="0"/>
      <dgm:spPr/>
    </dgm:pt>
    <dgm:pt modelId="{D42E71ED-D7BB-4B51-A362-0AC93B64B468}" type="pres">
      <dgm:prSet presAssocID="{5550DA44-833B-4860-B14E-3073A6154DD8}" presName="accentRepeatNode" presStyleLbl="solidFgAcc1" presStyleIdx="2" presStyleCnt="4"/>
      <dgm:spPr/>
    </dgm:pt>
    <dgm:pt modelId="{B27F077B-C842-4188-9D5C-BEDB0150B30C}" type="pres">
      <dgm:prSet presAssocID="{16DC7CF0-BFF1-4F05-A9A7-49DD3A14F94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D8B8BD-4BA7-42B0-93FA-8C1B0B3AC86F}" type="pres">
      <dgm:prSet presAssocID="{16DC7CF0-BFF1-4F05-A9A7-49DD3A14F94B}" presName="accent_4" presStyleCnt="0"/>
      <dgm:spPr/>
    </dgm:pt>
    <dgm:pt modelId="{0CB94CA6-647D-4F62-B540-C85AD04596E3}" type="pres">
      <dgm:prSet presAssocID="{16DC7CF0-BFF1-4F05-A9A7-49DD3A14F94B}" presName="accentRepeatNode" presStyleLbl="solidFgAcc1" presStyleIdx="3" presStyleCnt="4"/>
      <dgm:spPr/>
    </dgm:pt>
  </dgm:ptLst>
  <dgm:cxnLst>
    <dgm:cxn modelId="{0CA05BF9-23FD-47BF-9DA2-CF5592DDA03D}" srcId="{F6292DBD-D3B5-4BE7-BAA4-34C3B65BA037}" destId="{16DC7CF0-BFF1-4F05-A9A7-49DD3A14F94B}" srcOrd="3" destOrd="0" parTransId="{54168768-B106-4BA2-B5B8-39C2BF9AA680}" sibTransId="{C34E92F7-6259-497F-A9BD-43A27C465399}"/>
    <dgm:cxn modelId="{A5959481-7277-4DA6-98B5-005D24323F25}" type="presOf" srcId="{C269883B-E38B-440B-A5FF-14884F828F68}" destId="{2FE682B7-4A7D-4A6C-83F4-65D81503952B}" srcOrd="0" destOrd="0" presId="urn:microsoft.com/office/officeart/2008/layout/VerticalCurvedList"/>
    <dgm:cxn modelId="{077B59B9-076A-401B-A244-69A264F30493}" srcId="{F6292DBD-D3B5-4BE7-BAA4-34C3B65BA037}" destId="{C269883B-E38B-440B-A5FF-14884F828F68}" srcOrd="1" destOrd="0" parTransId="{EE3FB32D-1A80-4EAD-9EF0-46478281D408}" sibTransId="{8E4012F9-C0D9-43A7-ADC8-2059F12AB2B6}"/>
    <dgm:cxn modelId="{097ABD14-629D-4E18-80A2-5CFE735E2793}" type="presOf" srcId="{F6292DBD-D3B5-4BE7-BAA4-34C3B65BA037}" destId="{5B34CE52-59B8-48C6-A686-42C150766235}" srcOrd="0" destOrd="0" presId="urn:microsoft.com/office/officeart/2008/layout/VerticalCurvedList"/>
    <dgm:cxn modelId="{32F26C8E-195F-4A0D-B54A-D9B6AA07AFEE}" srcId="{F6292DBD-D3B5-4BE7-BAA4-34C3B65BA037}" destId="{5550DA44-833B-4860-B14E-3073A6154DD8}" srcOrd="2" destOrd="0" parTransId="{A57BA9DE-0A75-464F-A33A-89F47CEA6DD8}" sibTransId="{D9ACB67E-4E3B-46EE-B9E8-46E399A26262}"/>
    <dgm:cxn modelId="{12A7E5B5-8CFE-4BFF-B0DD-770BDF49F157}" srcId="{F6292DBD-D3B5-4BE7-BAA4-34C3B65BA037}" destId="{B2DC645D-7F36-4993-9756-76B8A1421CD2}" srcOrd="0" destOrd="0" parTransId="{A731D029-DE80-48F5-8EFC-F17D4E1B0300}" sibTransId="{624D9789-F664-400F-9F74-446772EA28D0}"/>
    <dgm:cxn modelId="{8760BC9E-B31E-413C-A9FE-1845512BA1CE}" type="presOf" srcId="{B2DC645D-7F36-4993-9756-76B8A1421CD2}" destId="{56F37D9C-BE2A-4D2A-8F4C-E87FE1ABFF0A}" srcOrd="0" destOrd="0" presId="urn:microsoft.com/office/officeart/2008/layout/VerticalCurvedList"/>
    <dgm:cxn modelId="{08FB38ED-B6F6-480E-8157-DD5BA9722250}" type="presOf" srcId="{16DC7CF0-BFF1-4F05-A9A7-49DD3A14F94B}" destId="{B27F077B-C842-4188-9D5C-BEDB0150B30C}" srcOrd="0" destOrd="0" presId="urn:microsoft.com/office/officeart/2008/layout/VerticalCurvedList"/>
    <dgm:cxn modelId="{F6D0810A-B745-4675-93A1-E496D7DAEA4B}" type="presOf" srcId="{5550DA44-833B-4860-B14E-3073A6154DD8}" destId="{62777A99-D3DB-4C3F-9DDD-F012F462B176}" srcOrd="0" destOrd="0" presId="urn:microsoft.com/office/officeart/2008/layout/VerticalCurvedList"/>
    <dgm:cxn modelId="{97A57A67-0024-488B-9786-26A00EA82824}" type="presOf" srcId="{624D9789-F664-400F-9F74-446772EA28D0}" destId="{8BE4406F-8E41-45C8-90A2-445A3701D3D5}" srcOrd="0" destOrd="0" presId="urn:microsoft.com/office/officeart/2008/layout/VerticalCurvedList"/>
    <dgm:cxn modelId="{AFFBC53F-632C-415C-B712-99A4CED60F3D}" type="presParOf" srcId="{5B34CE52-59B8-48C6-A686-42C150766235}" destId="{DE1EA068-0025-4E54-B46A-C9E3227BC163}" srcOrd="0" destOrd="0" presId="urn:microsoft.com/office/officeart/2008/layout/VerticalCurvedList"/>
    <dgm:cxn modelId="{C224EB0B-9D6D-4D30-8B8D-1553606789D3}" type="presParOf" srcId="{DE1EA068-0025-4E54-B46A-C9E3227BC163}" destId="{55B6F3E3-7CC0-4A74-8CA3-CD87FA12AC4A}" srcOrd="0" destOrd="0" presId="urn:microsoft.com/office/officeart/2008/layout/VerticalCurvedList"/>
    <dgm:cxn modelId="{C9AC0A5B-66D3-4A30-B960-77FB4FC0F87D}" type="presParOf" srcId="{55B6F3E3-7CC0-4A74-8CA3-CD87FA12AC4A}" destId="{56515461-2858-48A1-A400-D5BEB195E3E8}" srcOrd="0" destOrd="0" presId="urn:microsoft.com/office/officeart/2008/layout/VerticalCurvedList"/>
    <dgm:cxn modelId="{F6AAB705-290E-4842-9AEB-E3C7087F0527}" type="presParOf" srcId="{55B6F3E3-7CC0-4A74-8CA3-CD87FA12AC4A}" destId="{8BE4406F-8E41-45C8-90A2-445A3701D3D5}" srcOrd="1" destOrd="0" presId="urn:microsoft.com/office/officeart/2008/layout/VerticalCurvedList"/>
    <dgm:cxn modelId="{EA326035-9F5A-46E4-A128-60392AAAEA16}" type="presParOf" srcId="{55B6F3E3-7CC0-4A74-8CA3-CD87FA12AC4A}" destId="{33518224-999F-4334-B39F-410121C92CBF}" srcOrd="2" destOrd="0" presId="urn:microsoft.com/office/officeart/2008/layout/VerticalCurvedList"/>
    <dgm:cxn modelId="{DFF42D41-18EB-498D-AA9D-8BEE816BAAB5}" type="presParOf" srcId="{55B6F3E3-7CC0-4A74-8CA3-CD87FA12AC4A}" destId="{322EB3E6-F4CC-4858-8E84-BB53302949E9}" srcOrd="3" destOrd="0" presId="urn:microsoft.com/office/officeart/2008/layout/VerticalCurvedList"/>
    <dgm:cxn modelId="{589C7D9A-EFF3-4183-9437-7EACA2D01E9C}" type="presParOf" srcId="{DE1EA068-0025-4E54-B46A-C9E3227BC163}" destId="{56F37D9C-BE2A-4D2A-8F4C-E87FE1ABFF0A}" srcOrd="1" destOrd="0" presId="urn:microsoft.com/office/officeart/2008/layout/VerticalCurvedList"/>
    <dgm:cxn modelId="{57184DF2-EF4D-4791-9097-99640DFB02A0}" type="presParOf" srcId="{DE1EA068-0025-4E54-B46A-C9E3227BC163}" destId="{ADD8BD79-914C-44DD-855D-28A01C90C4E8}" srcOrd="2" destOrd="0" presId="urn:microsoft.com/office/officeart/2008/layout/VerticalCurvedList"/>
    <dgm:cxn modelId="{564F4BF0-076E-4262-8B08-762EA0EE9849}" type="presParOf" srcId="{ADD8BD79-914C-44DD-855D-28A01C90C4E8}" destId="{5BE19C50-6EB2-48EA-AE12-2B7410D8B321}" srcOrd="0" destOrd="0" presId="urn:microsoft.com/office/officeart/2008/layout/VerticalCurvedList"/>
    <dgm:cxn modelId="{28A8FDEB-3C19-4218-8D16-59DE1C646397}" type="presParOf" srcId="{DE1EA068-0025-4E54-B46A-C9E3227BC163}" destId="{2FE682B7-4A7D-4A6C-83F4-65D81503952B}" srcOrd="3" destOrd="0" presId="urn:microsoft.com/office/officeart/2008/layout/VerticalCurvedList"/>
    <dgm:cxn modelId="{73C877B9-BF44-4BF4-A145-A9A8526EF1A2}" type="presParOf" srcId="{DE1EA068-0025-4E54-B46A-C9E3227BC163}" destId="{793C4B88-2C69-4D1B-8E30-10FA7D2F4AF4}" srcOrd="4" destOrd="0" presId="urn:microsoft.com/office/officeart/2008/layout/VerticalCurvedList"/>
    <dgm:cxn modelId="{FEE33380-4F08-4DEA-92D4-C45DD189FCB6}" type="presParOf" srcId="{793C4B88-2C69-4D1B-8E30-10FA7D2F4AF4}" destId="{8898D430-5C4F-48CD-83EF-2E3C87559BB9}" srcOrd="0" destOrd="0" presId="urn:microsoft.com/office/officeart/2008/layout/VerticalCurvedList"/>
    <dgm:cxn modelId="{4D4B022F-9BB8-4A19-81D0-DABFDB34A4EF}" type="presParOf" srcId="{DE1EA068-0025-4E54-B46A-C9E3227BC163}" destId="{62777A99-D3DB-4C3F-9DDD-F012F462B176}" srcOrd="5" destOrd="0" presId="urn:microsoft.com/office/officeart/2008/layout/VerticalCurvedList"/>
    <dgm:cxn modelId="{69644673-390B-4815-A8A6-C5362FD2D14F}" type="presParOf" srcId="{DE1EA068-0025-4E54-B46A-C9E3227BC163}" destId="{9DAF3F93-3008-4A93-B8D5-D321FAA15EDD}" srcOrd="6" destOrd="0" presId="urn:microsoft.com/office/officeart/2008/layout/VerticalCurvedList"/>
    <dgm:cxn modelId="{DF4F6698-B8E5-448A-A0D7-748941AE497E}" type="presParOf" srcId="{9DAF3F93-3008-4A93-B8D5-D321FAA15EDD}" destId="{D42E71ED-D7BB-4B51-A362-0AC93B64B468}" srcOrd="0" destOrd="0" presId="urn:microsoft.com/office/officeart/2008/layout/VerticalCurvedList"/>
    <dgm:cxn modelId="{2A7C5471-C39F-437B-89DC-CFEB8672D1AB}" type="presParOf" srcId="{DE1EA068-0025-4E54-B46A-C9E3227BC163}" destId="{B27F077B-C842-4188-9D5C-BEDB0150B30C}" srcOrd="7" destOrd="0" presId="urn:microsoft.com/office/officeart/2008/layout/VerticalCurvedList"/>
    <dgm:cxn modelId="{741778A9-FB8A-4733-ABD9-8F4AF6C0C097}" type="presParOf" srcId="{DE1EA068-0025-4E54-B46A-C9E3227BC163}" destId="{BFD8B8BD-4BA7-42B0-93FA-8C1B0B3AC86F}" srcOrd="8" destOrd="0" presId="urn:microsoft.com/office/officeart/2008/layout/VerticalCurvedList"/>
    <dgm:cxn modelId="{37E99106-7694-4013-A6EC-76A4C3DE87FF}" type="presParOf" srcId="{BFD8B8BD-4BA7-42B0-93FA-8C1B0B3AC86F}" destId="{0CB94CA6-647D-4F62-B540-C85AD04596E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ABC490-942D-42B4-93CD-E5FDC5CEEE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53EB613-FACC-4163-99AF-C42C1F1761C1}">
      <dgm:prSet phldrT="[Texto]" custT="1"/>
      <dgm:spPr/>
      <dgm:t>
        <a:bodyPr/>
        <a:lstStyle/>
        <a:p>
          <a:r>
            <a:rPr lang="es-MX" sz="2400" dirty="0" smtClean="0"/>
            <a:t>e) Un coeficiente de correlación no equivale a una proporción.  Una correlación de r =.50 no quiere decir que haya un 50% de variabilidad común o de varianza común entre las dos variables. </a:t>
          </a:r>
          <a:endParaRPr lang="es-MX" sz="2400" dirty="0"/>
        </a:p>
      </dgm:t>
    </dgm:pt>
    <dgm:pt modelId="{0F833178-2C55-4B0B-ADA3-0786B3FD5E93}" type="parTrans" cxnId="{E2FF7D5A-5D12-4DBC-A72C-AB638A87B5D1}">
      <dgm:prSet/>
      <dgm:spPr/>
      <dgm:t>
        <a:bodyPr/>
        <a:lstStyle/>
        <a:p>
          <a:endParaRPr lang="es-MX"/>
        </a:p>
      </dgm:t>
    </dgm:pt>
    <dgm:pt modelId="{8BC2E313-DF57-401F-AA2D-936022D29754}" type="sibTrans" cxnId="{E2FF7D5A-5D12-4DBC-A72C-AB638A87B5D1}">
      <dgm:prSet/>
      <dgm:spPr/>
      <dgm:t>
        <a:bodyPr/>
        <a:lstStyle/>
        <a:p>
          <a:endParaRPr lang="es-MX"/>
        </a:p>
      </dgm:t>
    </dgm:pt>
    <dgm:pt modelId="{AB670DA8-3B90-4B99-A56B-3D15FF354815}">
      <dgm:prSet phldrT="[Texto]" custT="1"/>
      <dgm:spPr/>
      <dgm:t>
        <a:bodyPr/>
        <a:lstStyle/>
        <a:p>
          <a:r>
            <a:rPr lang="es-MX" sz="2400" dirty="0" smtClean="0"/>
            <a:t>g) En los coeficientes de correlación no hay unidad en sentido propio. </a:t>
          </a:r>
          <a:endParaRPr lang="es-MX" sz="2400" dirty="0"/>
        </a:p>
      </dgm:t>
    </dgm:pt>
    <dgm:pt modelId="{474CF9F3-FC2B-4466-8B71-D0C7AB46D187}" type="parTrans" cxnId="{F77EEAF8-9165-451A-8C4D-1FB52F3089A6}">
      <dgm:prSet/>
      <dgm:spPr/>
      <dgm:t>
        <a:bodyPr/>
        <a:lstStyle/>
        <a:p>
          <a:endParaRPr lang="es-MX"/>
        </a:p>
      </dgm:t>
    </dgm:pt>
    <dgm:pt modelId="{1B6D7D4A-565F-447A-8845-F32598DB8E7F}" type="sibTrans" cxnId="{F77EEAF8-9165-451A-8C4D-1FB52F3089A6}">
      <dgm:prSet/>
      <dgm:spPr/>
      <dgm:t>
        <a:bodyPr/>
        <a:lstStyle/>
        <a:p>
          <a:endParaRPr lang="es-MX"/>
        </a:p>
      </dgm:t>
    </dgm:pt>
    <dgm:pt modelId="{C504C8DA-4C5A-4F2B-A9F2-01297A61E119}">
      <dgm:prSet phldrT="[Texto]" custT="1"/>
      <dgm:spPr/>
      <dgm:t>
        <a:bodyPr/>
        <a:lstStyle/>
        <a:p>
          <a:r>
            <a:rPr lang="es-MX" sz="2400" dirty="0" smtClean="0"/>
            <a:t>h) La correlación entre dos variables es relativa a los instrumentos utilizados.  </a:t>
          </a:r>
          <a:endParaRPr lang="es-MX" sz="2400" dirty="0"/>
        </a:p>
      </dgm:t>
    </dgm:pt>
    <dgm:pt modelId="{EFCCBD64-679A-4F31-AB2B-FB3A9DCA8EAE}" type="parTrans" cxnId="{86B01DB6-4786-4C85-9303-205BDDFCA02A}">
      <dgm:prSet/>
      <dgm:spPr/>
      <dgm:t>
        <a:bodyPr/>
        <a:lstStyle/>
        <a:p>
          <a:endParaRPr lang="es-MX"/>
        </a:p>
      </dgm:t>
    </dgm:pt>
    <dgm:pt modelId="{50D75FA0-D1D9-4BF4-97CF-E1DA9D148837}" type="sibTrans" cxnId="{86B01DB6-4786-4C85-9303-205BDDFCA02A}">
      <dgm:prSet/>
      <dgm:spPr/>
      <dgm:t>
        <a:bodyPr/>
        <a:lstStyle/>
        <a:p>
          <a:endParaRPr lang="es-MX"/>
        </a:p>
      </dgm:t>
    </dgm:pt>
    <dgm:pt modelId="{6329A14E-F8AF-4C2D-8460-37A246C6196D}">
      <dgm:prSet custT="1"/>
      <dgm:spPr/>
      <dgm:t>
        <a:bodyPr/>
        <a:lstStyle/>
        <a:p>
          <a:r>
            <a:rPr lang="es-MX" sz="2400" dirty="0" smtClean="0"/>
            <a:t>f) No es necesario que las dos variables (X e Y) estén medidas en la misma escala o en las mismas unidades. </a:t>
          </a:r>
          <a:endParaRPr lang="es-MX" sz="2400" dirty="0"/>
        </a:p>
      </dgm:t>
    </dgm:pt>
    <dgm:pt modelId="{8469CCAD-3126-4692-A222-EA50690A1F8C}" type="parTrans" cxnId="{7C5A43C3-3D69-4404-8847-C9E3395BE96A}">
      <dgm:prSet/>
      <dgm:spPr/>
      <dgm:t>
        <a:bodyPr/>
        <a:lstStyle/>
        <a:p>
          <a:endParaRPr lang="es-MX"/>
        </a:p>
      </dgm:t>
    </dgm:pt>
    <dgm:pt modelId="{49EDA0F9-5813-4E07-B596-F60604C8FCBF}" type="sibTrans" cxnId="{7C5A43C3-3D69-4404-8847-C9E3395BE96A}">
      <dgm:prSet/>
      <dgm:spPr/>
      <dgm:t>
        <a:bodyPr/>
        <a:lstStyle/>
        <a:p>
          <a:endParaRPr lang="es-MX"/>
        </a:p>
      </dgm:t>
    </dgm:pt>
    <dgm:pt modelId="{C496D222-DB11-40DE-B3DD-2FFF5C5B8650}" type="pres">
      <dgm:prSet presAssocID="{9CABC490-942D-42B4-93CD-E5FDC5CEEE4D}" presName="Name0" presStyleCnt="0">
        <dgm:presLayoutVars>
          <dgm:chMax val="7"/>
          <dgm:chPref val="7"/>
          <dgm:dir/>
        </dgm:presLayoutVars>
      </dgm:prSet>
      <dgm:spPr/>
    </dgm:pt>
    <dgm:pt modelId="{5E48FF11-0191-4F5A-B08E-4BC7E659576A}" type="pres">
      <dgm:prSet presAssocID="{9CABC490-942D-42B4-93CD-E5FDC5CEEE4D}" presName="Name1" presStyleCnt="0"/>
      <dgm:spPr/>
    </dgm:pt>
    <dgm:pt modelId="{275361BA-625F-4CE4-9259-2C7CBADAD223}" type="pres">
      <dgm:prSet presAssocID="{9CABC490-942D-42B4-93CD-E5FDC5CEEE4D}" presName="cycle" presStyleCnt="0"/>
      <dgm:spPr/>
    </dgm:pt>
    <dgm:pt modelId="{1389B839-27EB-44B6-8628-71D92ABDA7EF}" type="pres">
      <dgm:prSet presAssocID="{9CABC490-942D-42B4-93CD-E5FDC5CEEE4D}" presName="srcNode" presStyleLbl="node1" presStyleIdx="0" presStyleCnt="4"/>
      <dgm:spPr/>
    </dgm:pt>
    <dgm:pt modelId="{E2606232-9AC5-4977-BAAF-2C5CA6C08872}" type="pres">
      <dgm:prSet presAssocID="{9CABC490-942D-42B4-93CD-E5FDC5CEEE4D}" presName="conn" presStyleLbl="parChTrans1D2" presStyleIdx="0" presStyleCnt="1"/>
      <dgm:spPr/>
    </dgm:pt>
    <dgm:pt modelId="{09874FBE-4449-48B0-A14A-A9C759FC1187}" type="pres">
      <dgm:prSet presAssocID="{9CABC490-942D-42B4-93CD-E5FDC5CEEE4D}" presName="extraNode" presStyleLbl="node1" presStyleIdx="0" presStyleCnt="4"/>
      <dgm:spPr/>
    </dgm:pt>
    <dgm:pt modelId="{100D7CA8-702A-41A9-869F-4D78705E8A70}" type="pres">
      <dgm:prSet presAssocID="{9CABC490-942D-42B4-93CD-E5FDC5CEEE4D}" presName="dstNode" presStyleLbl="node1" presStyleIdx="0" presStyleCnt="4"/>
      <dgm:spPr/>
    </dgm:pt>
    <dgm:pt modelId="{5FBF138F-4CE0-4D3F-AE18-617AA12BC598}" type="pres">
      <dgm:prSet presAssocID="{E53EB613-FACC-4163-99AF-C42C1F1761C1}" presName="text_1" presStyleLbl="node1" presStyleIdx="0" presStyleCnt="4" custScaleY="1288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64163C-752E-4C29-B4CB-5E0349DBF019}" type="pres">
      <dgm:prSet presAssocID="{E53EB613-FACC-4163-99AF-C42C1F1761C1}" presName="accent_1" presStyleCnt="0"/>
      <dgm:spPr/>
    </dgm:pt>
    <dgm:pt modelId="{EA3915CD-8C9A-4D5F-BD4C-A563D05D2990}" type="pres">
      <dgm:prSet presAssocID="{E53EB613-FACC-4163-99AF-C42C1F1761C1}" presName="accentRepeatNode" presStyleLbl="solidFgAcc1" presStyleIdx="0" presStyleCnt="4"/>
      <dgm:spPr/>
    </dgm:pt>
    <dgm:pt modelId="{8B857C31-7B10-413B-B080-F9434B34EF9C}" type="pres">
      <dgm:prSet presAssocID="{6329A14E-F8AF-4C2D-8460-37A246C6196D}" presName="text_2" presStyleLbl="node1" presStyleIdx="1" presStyleCnt="4">
        <dgm:presLayoutVars>
          <dgm:bulletEnabled val="1"/>
        </dgm:presLayoutVars>
      </dgm:prSet>
      <dgm:spPr/>
    </dgm:pt>
    <dgm:pt modelId="{D312A175-9EE4-4B90-BE9B-124B4460E364}" type="pres">
      <dgm:prSet presAssocID="{6329A14E-F8AF-4C2D-8460-37A246C6196D}" presName="accent_2" presStyleCnt="0"/>
      <dgm:spPr/>
    </dgm:pt>
    <dgm:pt modelId="{BA0EFAAB-8E1A-4A8A-BEB5-ACB81C7297FA}" type="pres">
      <dgm:prSet presAssocID="{6329A14E-F8AF-4C2D-8460-37A246C6196D}" presName="accentRepeatNode" presStyleLbl="solidFgAcc1" presStyleIdx="1" presStyleCnt="4"/>
      <dgm:spPr/>
    </dgm:pt>
    <dgm:pt modelId="{679832B3-22C5-4B49-943B-24068C476F26}" type="pres">
      <dgm:prSet presAssocID="{AB670DA8-3B90-4B99-A56B-3D15FF35481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42856C9-859E-4B04-BF78-7E530B1F1998}" type="pres">
      <dgm:prSet presAssocID="{AB670DA8-3B90-4B99-A56B-3D15FF354815}" presName="accent_3" presStyleCnt="0"/>
      <dgm:spPr/>
    </dgm:pt>
    <dgm:pt modelId="{09C66C97-F75A-48B8-93CA-9B4BDEC2DBA7}" type="pres">
      <dgm:prSet presAssocID="{AB670DA8-3B90-4B99-A56B-3D15FF354815}" presName="accentRepeatNode" presStyleLbl="solidFgAcc1" presStyleIdx="2" presStyleCnt="4"/>
      <dgm:spPr/>
    </dgm:pt>
    <dgm:pt modelId="{0C3AAE57-3B71-4366-97C9-7032EDC8AA26}" type="pres">
      <dgm:prSet presAssocID="{C504C8DA-4C5A-4F2B-A9F2-01297A61E11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8A0395-8F33-484D-AC3F-25C41E18A1E9}" type="pres">
      <dgm:prSet presAssocID="{C504C8DA-4C5A-4F2B-A9F2-01297A61E119}" presName="accent_4" presStyleCnt="0"/>
      <dgm:spPr/>
    </dgm:pt>
    <dgm:pt modelId="{2C9751DF-D3C4-4AB2-B6C6-4CD991F91BB9}" type="pres">
      <dgm:prSet presAssocID="{C504C8DA-4C5A-4F2B-A9F2-01297A61E119}" presName="accentRepeatNode" presStyleLbl="solidFgAcc1" presStyleIdx="3" presStyleCnt="4"/>
      <dgm:spPr/>
    </dgm:pt>
  </dgm:ptLst>
  <dgm:cxnLst>
    <dgm:cxn modelId="{BFBEFD46-778A-41FD-8236-BE7835D80093}" type="presOf" srcId="{C504C8DA-4C5A-4F2B-A9F2-01297A61E119}" destId="{0C3AAE57-3B71-4366-97C9-7032EDC8AA26}" srcOrd="0" destOrd="0" presId="urn:microsoft.com/office/officeart/2008/layout/VerticalCurvedList"/>
    <dgm:cxn modelId="{86B01DB6-4786-4C85-9303-205BDDFCA02A}" srcId="{9CABC490-942D-42B4-93CD-E5FDC5CEEE4D}" destId="{C504C8DA-4C5A-4F2B-A9F2-01297A61E119}" srcOrd="3" destOrd="0" parTransId="{EFCCBD64-679A-4F31-AB2B-FB3A9DCA8EAE}" sibTransId="{50D75FA0-D1D9-4BF4-97CF-E1DA9D148837}"/>
    <dgm:cxn modelId="{08DBABBD-3AD7-49B2-B6F4-7DCD3C986049}" type="presOf" srcId="{6329A14E-F8AF-4C2D-8460-37A246C6196D}" destId="{8B857C31-7B10-413B-B080-F9434B34EF9C}" srcOrd="0" destOrd="0" presId="urn:microsoft.com/office/officeart/2008/layout/VerticalCurvedList"/>
    <dgm:cxn modelId="{A369B7E9-E172-4E24-A5D7-964CDFCDFFE6}" type="presOf" srcId="{8BC2E313-DF57-401F-AA2D-936022D29754}" destId="{E2606232-9AC5-4977-BAAF-2C5CA6C08872}" srcOrd="0" destOrd="0" presId="urn:microsoft.com/office/officeart/2008/layout/VerticalCurvedList"/>
    <dgm:cxn modelId="{BFC3B02B-3F81-4A29-B6ED-BB981597D193}" type="presOf" srcId="{E53EB613-FACC-4163-99AF-C42C1F1761C1}" destId="{5FBF138F-4CE0-4D3F-AE18-617AA12BC598}" srcOrd="0" destOrd="0" presId="urn:microsoft.com/office/officeart/2008/layout/VerticalCurvedList"/>
    <dgm:cxn modelId="{F77EEAF8-9165-451A-8C4D-1FB52F3089A6}" srcId="{9CABC490-942D-42B4-93CD-E5FDC5CEEE4D}" destId="{AB670DA8-3B90-4B99-A56B-3D15FF354815}" srcOrd="2" destOrd="0" parTransId="{474CF9F3-FC2B-4466-8B71-D0C7AB46D187}" sibTransId="{1B6D7D4A-565F-447A-8845-F32598DB8E7F}"/>
    <dgm:cxn modelId="{7C5A43C3-3D69-4404-8847-C9E3395BE96A}" srcId="{9CABC490-942D-42B4-93CD-E5FDC5CEEE4D}" destId="{6329A14E-F8AF-4C2D-8460-37A246C6196D}" srcOrd="1" destOrd="0" parTransId="{8469CCAD-3126-4692-A222-EA50690A1F8C}" sibTransId="{49EDA0F9-5813-4E07-B596-F60604C8FCBF}"/>
    <dgm:cxn modelId="{0D7265BB-BDC5-4C2E-AAAA-CEDD13F1F8A2}" type="presOf" srcId="{AB670DA8-3B90-4B99-A56B-3D15FF354815}" destId="{679832B3-22C5-4B49-943B-24068C476F26}" srcOrd="0" destOrd="0" presId="urn:microsoft.com/office/officeart/2008/layout/VerticalCurvedList"/>
    <dgm:cxn modelId="{A1CC25F0-C7DD-43CF-A007-2409DFEA4989}" type="presOf" srcId="{9CABC490-942D-42B4-93CD-E5FDC5CEEE4D}" destId="{C496D222-DB11-40DE-B3DD-2FFF5C5B8650}" srcOrd="0" destOrd="0" presId="urn:microsoft.com/office/officeart/2008/layout/VerticalCurvedList"/>
    <dgm:cxn modelId="{E2FF7D5A-5D12-4DBC-A72C-AB638A87B5D1}" srcId="{9CABC490-942D-42B4-93CD-E5FDC5CEEE4D}" destId="{E53EB613-FACC-4163-99AF-C42C1F1761C1}" srcOrd="0" destOrd="0" parTransId="{0F833178-2C55-4B0B-ADA3-0786B3FD5E93}" sibTransId="{8BC2E313-DF57-401F-AA2D-936022D29754}"/>
    <dgm:cxn modelId="{9629D0C3-6C37-43A1-827F-E974FA73BBDB}" type="presParOf" srcId="{C496D222-DB11-40DE-B3DD-2FFF5C5B8650}" destId="{5E48FF11-0191-4F5A-B08E-4BC7E659576A}" srcOrd="0" destOrd="0" presId="urn:microsoft.com/office/officeart/2008/layout/VerticalCurvedList"/>
    <dgm:cxn modelId="{034AFA39-9AD3-4B4A-AE46-26F834672FB3}" type="presParOf" srcId="{5E48FF11-0191-4F5A-B08E-4BC7E659576A}" destId="{275361BA-625F-4CE4-9259-2C7CBADAD223}" srcOrd="0" destOrd="0" presId="urn:microsoft.com/office/officeart/2008/layout/VerticalCurvedList"/>
    <dgm:cxn modelId="{E2C8769E-CD08-4E14-8A12-838EF2683892}" type="presParOf" srcId="{275361BA-625F-4CE4-9259-2C7CBADAD223}" destId="{1389B839-27EB-44B6-8628-71D92ABDA7EF}" srcOrd="0" destOrd="0" presId="urn:microsoft.com/office/officeart/2008/layout/VerticalCurvedList"/>
    <dgm:cxn modelId="{E6958284-EABC-4AF8-8AE8-6B93FCC02FE6}" type="presParOf" srcId="{275361BA-625F-4CE4-9259-2C7CBADAD223}" destId="{E2606232-9AC5-4977-BAAF-2C5CA6C08872}" srcOrd="1" destOrd="0" presId="urn:microsoft.com/office/officeart/2008/layout/VerticalCurvedList"/>
    <dgm:cxn modelId="{B9A3599B-D8CD-464D-B9F3-D0654EE38BF9}" type="presParOf" srcId="{275361BA-625F-4CE4-9259-2C7CBADAD223}" destId="{09874FBE-4449-48B0-A14A-A9C759FC1187}" srcOrd="2" destOrd="0" presId="urn:microsoft.com/office/officeart/2008/layout/VerticalCurvedList"/>
    <dgm:cxn modelId="{A57D47F2-182F-4A83-9A12-69F76B27824D}" type="presParOf" srcId="{275361BA-625F-4CE4-9259-2C7CBADAD223}" destId="{100D7CA8-702A-41A9-869F-4D78705E8A70}" srcOrd="3" destOrd="0" presId="urn:microsoft.com/office/officeart/2008/layout/VerticalCurvedList"/>
    <dgm:cxn modelId="{7C89774A-6F2A-470D-84F4-D3EFD7A09B8D}" type="presParOf" srcId="{5E48FF11-0191-4F5A-B08E-4BC7E659576A}" destId="{5FBF138F-4CE0-4D3F-AE18-617AA12BC598}" srcOrd="1" destOrd="0" presId="urn:microsoft.com/office/officeart/2008/layout/VerticalCurvedList"/>
    <dgm:cxn modelId="{3EFEC368-9756-4156-A5F7-E2D4C6A53BBB}" type="presParOf" srcId="{5E48FF11-0191-4F5A-B08E-4BC7E659576A}" destId="{2664163C-752E-4C29-B4CB-5E0349DBF019}" srcOrd="2" destOrd="0" presId="urn:microsoft.com/office/officeart/2008/layout/VerticalCurvedList"/>
    <dgm:cxn modelId="{AD636412-A51B-4E63-A670-7BAB456D67EF}" type="presParOf" srcId="{2664163C-752E-4C29-B4CB-5E0349DBF019}" destId="{EA3915CD-8C9A-4D5F-BD4C-A563D05D2990}" srcOrd="0" destOrd="0" presId="urn:microsoft.com/office/officeart/2008/layout/VerticalCurvedList"/>
    <dgm:cxn modelId="{2B8EC016-EA5D-41DA-A15D-A949D2CEE263}" type="presParOf" srcId="{5E48FF11-0191-4F5A-B08E-4BC7E659576A}" destId="{8B857C31-7B10-413B-B080-F9434B34EF9C}" srcOrd="3" destOrd="0" presId="urn:microsoft.com/office/officeart/2008/layout/VerticalCurvedList"/>
    <dgm:cxn modelId="{902EA93F-5060-4AB6-B4C7-D4F8CEF4023E}" type="presParOf" srcId="{5E48FF11-0191-4F5A-B08E-4BC7E659576A}" destId="{D312A175-9EE4-4B90-BE9B-124B4460E364}" srcOrd="4" destOrd="0" presId="urn:microsoft.com/office/officeart/2008/layout/VerticalCurvedList"/>
    <dgm:cxn modelId="{EB5CB9DA-7F26-40B2-B040-C3A38FF7AB8D}" type="presParOf" srcId="{D312A175-9EE4-4B90-BE9B-124B4460E364}" destId="{BA0EFAAB-8E1A-4A8A-BEB5-ACB81C7297FA}" srcOrd="0" destOrd="0" presId="urn:microsoft.com/office/officeart/2008/layout/VerticalCurvedList"/>
    <dgm:cxn modelId="{05D64A3B-B133-407E-9154-28AD4C37648D}" type="presParOf" srcId="{5E48FF11-0191-4F5A-B08E-4BC7E659576A}" destId="{679832B3-22C5-4B49-943B-24068C476F26}" srcOrd="5" destOrd="0" presId="urn:microsoft.com/office/officeart/2008/layout/VerticalCurvedList"/>
    <dgm:cxn modelId="{44C2C662-E94A-46FB-9404-087BCD6631CF}" type="presParOf" srcId="{5E48FF11-0191-4F5A-B08E-4BC7E659576A}" destId="{E42856C9-859E-4B04-BF78-7E530B1F1998}" srcOrd="6" destOrd="0" presId="urn:microsoft.com/office/officeart/2008/layout/VerticalCurvedList"/>
    <dgm:cxn modelId="{F77BA78E-A2CA-4789-9AE5-478B28FA8987}" type="presParOf" srcId="{E42856C9-859E-4B04-BF78-7E530B1F1998}" destId="{09C66C97-F75A-48B8-93CA-9B4BDEC2DBA7}" srcOrd="0" destOrd="0" presId="urn:microsoft.com/office/officeart/2008/layout/VerticalCurvedList"/>
    <dgm:cxn modelId="{B9F93D84-D0BA-4100-9C13-2895DCB4558A}" type="presParOf" srcId="{5E48FF11-0191-4F5A-B08E-4BC7E659576A}" destId="{0C3AAE57-3B71-4366-97C9-7032EDC8AA26}" srcOrd="7" destOrd="0" presId="urn:microsoft.com/office/officeart/2008/layout/VerticalCurvedList"/>
    <dgm:cxn modelId="{75B2E8C1-268E-43C7-BB59-C2162C768A15}" type="presParOf" srcId="{5E48FF11-0191-4F5A-B08E-4BC7E659576A}" destId="{BE8A0395-8F33-484D-AC3F-25C41E18A1E9}" srcOrd="8" destOrd="0" presId="urn:microsoft.com/office/officeart/2008/layout/VerticalCurvedList"/>
    <dgm:cxn modelId="{8D494687-A3EB-4DC6-8D70-11EB6931F8CA}" type="presParOf" srcId="{BE8A0395-8F33-484D-AC3F-25C41E18A1E9}" destId="{2C9751DF-D3C4-4AB2-B6C6-4CD991F91BB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EE0556-F5E3-47F6-8369-BF6BDE0384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43BD351-A512-4388-8837-84C3ECE98180}">
      <dgm:prSet phldrT="[Texto]"/>
      <dgm:spPr/>
      <dgm:t>
        <a:bodyPr/>
        <a:lstStyle/>
        <a:p>
          <a:r>
            <a:rPr lang="es-MX" dirty="0" smtClean="0"/>
            <a:t>El coeficiente de determinación es el coeficiente de correlación elevado al cuadrado e indica la proporción (o porcentaje si multiplicamos por 100) de variabilidad común: indica la proporción de varianza de una variable determinada o asociada a la otra variable. </a:t>
          </a:r>
          <a:endParaRPr lang="es-MX" dirty="0"/>
        </a:p>
      </dgm:t>
    </dgm:pt>
    <dgm:pt modelId="{832B16CC-A8F5-476F-BE37-38836721E1E3}" type="parTrans" cxnId="{98D252B4-B8F2-4DCD-BC8B-89838844F274}">
      <dgm:prSet/>
      <dgm:spPr/>
      <dgm:t>
        <a:bodyPr/>
        <a:lstStyle/>
        <a:p>
          <a:endParaRPr lang="es-MX"/>
        </a:p>
      </dgm:t>
    </dgm:pt>
    <dgm:pt modelId="{EC03C18D-874F-4107-AF71-211C1D400E7E}" type="sibTrans" cxnId="{98D252B4-B8F2-4DCD-BC8B-89838844F274}">
      <dgm:prSet/>
      <dgm:spPr/>
      <dgm:t>
        <a:bodyPr/>
        <a:lstStyle/>
        <a:p>
          <a:endParaRPr lang="es-MX"/>
        </a:p>
      </dgm:t>
    </dgm:pt>
    <dgm:pt modelId="{1FCF1921-6A76-461F-8318-70725EB3211D}">
      <dgm:prSet phldrT="[Texto]" phldr="1"/>
      <dgm:spPr/>
      <dgm:t>
        <a:bodyPr/>
        <a:lstStyle/>
        <a:p>
          <a:endParaRPr lang="es-MX"/>
        </a:p>
      </dgm:t>
    </dgm:pt>
    <dgm:pt modelId="{DDAB24AA-69FB-4A19-9A3A-A63873A49E8B}" type="parTrans" cxnId="{A000E1AF-720E-4C1B-8E11-9C448946F891}">
      <dgm:prSet/>
      <dgm:spPr/>
      <dgm:t>
        <a:bodyPr/>
        <a:lstStyle/>
        <a:p>
          <a:endParaRPr lang="es-MX"/>
        </a:p>
      </dgm:t>
    </dgm:pt>
    <dgm:pt modelId="{27B674FB-7235-4129-B527-D0796F22C430}" type="sibTrans" cxnId="{A000E1AF-720E-4C1B-8E11-9C448946F891}">
      <dgm:prSet/>
      <dgm:spPr/>
      <dgm:t>
        <a:bodyPr/>
        <a:lstStyle/>
        <a:p>
          <a:endParaRPr lang="es-MX"/>
        </a:p>
      </dgm:t>
    </dgm:pt>
    <dgm:pt modelId="{A1EFBE1A-BABA-4B65-A89A-D05ECE0DA3CB}">
      <dgm:prSet phldrT="[Texto]"/>
      <dgm:spPr/>
      <dgm:t>
        <a:bodyPr/>
        <a:lstStyle/>
        <a:p>
          <a:r>
            <a:rPr lang="es-MX" dirty="0" smtClean="0"/>
            <a:t>Expresado en términos más simples: una correlación de r = .50 entre un test de inteligencia abstracta y rendimiento en matemáticas, indica que el 25% de las diferencias en matemáticas (propiamente el 25% de la varianza en matemáticas) tiene que ver con (depende de) las diferencias en el test de inteligencia abstracta. </a:t>
          </a:r>
          <a:endParaRPr lang="es-MX" dirty="0"/>
        </a:p>
      </dgm:t>
    </dgm:pt>
    <dgm:pt modelId="{1D5D73F2-0ECD-4CAE-B3B8-EB3A5A05F601}" type="parTrans" cxnId="{D4A68D07-90F9-42E6-A080-EE9EE0355B28}">
      <dgm:prSet/>
      <dgm:spPr/>
      <dgm:t>
        <a:bodyPr/>
        <a:lstStyle/>
        <a:p>
          <a:endParaRPr lang="es-MX"/>
        </a:p>
      </dgm:t>
    </dgm:pt>
    <dgm:pt modelId="{6F4B2FAF-8CC4-469B-B112-066E9CE6B5A5}" type="sibTrans" cxnId="{D4A68D07-90F9-42E6-A080-EE9EE0355B28}">
      <dgm:prSet/>
      <dgm:spPr/>
      <dgm:t>
        <a:bodyPr/>
        <a:lstStyle/>
        <a:p>
          <a:endParaRPr lang="es-MX"/>
        </a:p>
      </dgm:t>
    </dgm:pt>
    <dgm:pt modelId="{25108AEA-4B88-4872-BB89-26466956361A}">
      <dgm:prSet phldrT="[Texto]" phldr="1"/>
      <dgm:spPr/>
      <dgm:t>
        <a:bodyPr/>
        <a:lstStyle/>
        <a:p>
          <a:endParaRPr lang="es-MX"/>
        </a:p>
      </dgm:t>
    </dgm:pt>
    <dgm:pt modelId="{A9E076BD-5ADA-4AD0-98F2-1C303986D2C3}" type="parTrans" cxnId="{E9879D23-825A-4CE1-944D-E8A8B99ADEFC}">
      <dgm:prSet/>
      <dgm:spPr/>
      <dgm:t>
        <a:bodyPr/>
        <a:lstStyle/>
        <a:p>
          <a:endParaRPr lang="es-MX"/>
        </a:p>
      </dgm:t>
    </dgm:pt>
    <dgm:pt modelId="{BCA77C41-04FE-4958-A9BA-DA026C964049}" type="sibTrans" cxnId="{E9879D23-825A-4CE1-944D-E8A8B99ADEFC}">
      <dgm:prSet/>
      <dgm:spPr/>
      <dgm:t>
        <a:bodyPr/>
        <a:lstStyle/>
        <a:p>
          <a:endParaRPr lang="es-MX"/>
        </a:p>
      </dgm:t>
    </dgm:pt>
    <dgm:pt modelId="{3B814841-8BB7-456B-A4A1-7F5BDA649628}" type="pres">
      <dgm:prSet presAssocID="{BAEE0556-F5E3-47F6-8369-BF6BDE0384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3D35D74-A410-41C1-8101-677F20F3314E}" type="pres">
      <dgm:prSet presAssocID="{043BD351-A512-4388-8837-84C3ECE9818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9BA31-1D12-4E46-8A3C-3BD5277D68B5}" type="pres">
      <dgm:prSet presAssocID="{043BD351-A512-4388-8837-84C3ECE9818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988B1B-8F03-4BF8-828A-18F0995C9479}" type="pres">
      <dgm:prSet presAssocID="{A1EFBE1A-BABA-4B65-A89A-D05ECE0DA3C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E24106-7A36-439E-A063-3E164928984F}" type="pres">
      <dgm:prSet presAssocID="{A1EFBE1A-BABA-4B65-A89A-D05ECE0DA3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D55120-F4EB-42DC-9F68-F1CF5BBC0A1B}" type="presOf" srcId="{BAEE0556-F5E3-47F6-8369-BF6BDE03847A}" destId="{3B814841-8BB7-456B-A4A1-7F5BDA649628}" srcOrd="0" destOrd="0" presId="urn:microsoft.com/office/officeart/2005/8/layout/vList2"/>
    <dgm:cxn modelId="{C1E2BFED-11E1-43E3-A4E4-2DBA25EEB92A}" type="presOf" srcId="{A1EFBE1A-BABA-4B65-A89A-D05ECE0DA3CB}" destId="{FB988B1B-8F03-4BF8-828A-18F0995C9479}" srcOrd="0" destOrd="0" presId="urn:microsoft.com/office/officeart/2005/8/layout/vList2"/>
    <dgm:cxn modelId="{E9879D23-825A-4CE1-944D-E8A8B99ADEFC}" srcId="{A1EFBE1A-BABA-4B65-A89A-D05ECE0DA3CB}" destId="{25108AEA-4B88-4872-BB89-26466956361A}" srcOrd="0" destOrd="0" parTransId="{A9E076BD-5ADA-4AD0-98F2-1C303986D2C3}" sibTransId="{BCA77C41-04FE-4958-A9BA-DA026C964049}"/>
    <dgm:cxn modelId="{D4A68D07-90F9-42E6-A080-EE9EE0355B28}" srcId="{BAEE0556-F5E3-47F6-8369-BF6BDE03847A}" destId="{A1EFBE1A-BABA-4B65-A89A-D05ECE0DA3CB}" srcOrd="1" destOrd="0" parTransId="{1D5D73F2-0ECD-4CAE-B3B8-EB3A5A05F601}" sibTransId="{6F4B2FAF-8CC4-469B-B112-066E9CE6B5A5}"/>
    <dgm:cxn modelId="{CE6649AE-576D-467F-B716-530A11FB7E06}" type="presOf" srcId="{1FCF1921-6A76-461F-8318-70725EB3211D}" destId="{62E9BA31-1D12-4E46-8A3C-3BD5277D68B5}" srcOrd="0" destOrd="0" presId="urn:microsoft.com/office/officeart/2005/8/layout/vList2"/>
    <dgm:cxn modelId="{A000E1AF-720E-4C1B-8E11-9C448946F891}" srcId="{043BD351-A512-4388-8837-84C3ECE98180}" destId="{1FCF1921-6A76-461F-8318-70725EB3211D}" srcOrd="0" destOrd="0" parTransId="{DDAB24AA-69FB-4A19-9A3A-A63873A49E8B}" sibTransId="{27B674FB-7235-4129-B527-D0796F22C430}"/>
    <dgm:cxn modelId="{8022A8B2-659F-46F6-800A-1476A073BC3C}" type="presOf" srcId="{25108AEA-4B88-4872-BB89-26466956361A}" destId="{EDE24106-7A36-439E-A063-3E164928984F}" srcOrd="0" destOrd="0" presId="urn:microsoft.com/office/officeart/2005/8/layout/vList2"/>
    <dgm:cxn modelId="{F61D3111-AF1A-49A6-9E15-20865FBDEAA0}" type="presOf" srcId="{043BD351-A512-4388-8837-84C3ECE98180}" destId="{93D35D74-A410-41C1-8101-677F20F3314E}" srcOrd="0" destOrd="0" presId="urn:microsoft.com/office/officeart/2005/8/layout/vList2"/>
    <dgm:cxn modelId="{98D252B4-B8F2-4DCD-BC8B-89838844F274}" srcId="{BAEE0556-F5E3-47F6-8369-BF6BDE03847A}" destId="{043BD351-A512-4388-8837-84C3ECE98180}" srcOrd="0" destOrd="0" parTransId="{832B16CC-A8F5-476F-BE37-38836721E1E3}" sibTransId="{EC03C18D-874F-4107-AF71-211C1D400E7E}"/>
    <dgm:cxn modelId="{999CEF83-36DA-4EEB-90ED-EA276315E72C}" type="presParOf" srcId="{3B814841-8BB7-456B-A4A1-7F5BDA649628}" destId="{93D35D74-A410-41C1-8101-677F20F3314E}" srcOrd="0" destOrd="0" presId="urn:microsoft.com/office/officeart/2005/8/layout/vList2"/>
    <dgm:cxn modelId="{874BC9A9-B97B-4151-B698-A7D5D746B1DE}" type="presParOf" srcId="{3B814841-8BB7-456B-A4A1-7F5BDA649628}" destId="{62E9BA31-1D12-4E46-8A3C-3BD5277D68B5}" srcOrd="1" destOrd="0" presId="urn:microsoft.com/office/officeart/2005/8/layout/vList2"/>
    <dgm:cxn modelId="{9DD1A1CB-7146-4071-AC23-D4962DE11920}" type="presParOf" srcId="{3B814841-8BB7-456B-A4A1-7F5BDA649628}" destId="{FB988B1B-8F03-4BF8-828A-18F0995C9479}" srcOrd="2" destOrd="0" presId="urn:microsoft.com/office/officeart/2005/8/layout/vList2"/>
    <dgm:cxn modelId="{4E3AA809-9F95-45D9-B9B4-2CA36450F5C8}" type="presParOf" srcId="{3B814841-8BB7-456B-A4A1-7F5BDA649628}" destId="{EDE24106-7A36-439E-A063-3E164928984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CD1203-8342-42FB-9DAE-85BCD584056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E080D37-CD13-4D48-AB1E-153AA79804A4}">
      <dgm:prSet phldrT="[Texto]"/>
      <dgm:spPr/>
      <dgm:t>
        <a:bodyPr/>
        <a:lstStyle/>
        <a:p>
          <a:r>
            <a:rPr lang="es-MX" dirty="0" smtClean="0"/>
            <a:t>Los valores de r2 sí pueden compararse entre sí directamente; por ejemplo: </a:t>
          </a:r>
        </a:p>
        <a:p>
          <a:r>
            <a:rPr lang="es-MX" dirty="0" smtClean="0"/>
            <a:t>r = .20 indica un 4% de acuerdo entre las dos variables (.202 =.04); </a:t>
          </a:r>
        </a:p>
        <a:p>
          <a:r>
            <a:rPr lang="es-MX" dirty="0" smtClean="0"/>
            <a:t>r = .40 indica un 16% de acuerdo entre las dos variables (.402 =.16);  </a:t>
          </a:r>
        </a:p>
        <a:p>
          <a:r>
            <a:rPr lang="es-MX" dirty="0" smtClean="0"/>
            <a:t>r = .60 indica un 36% de acuerdo entre las dos variables (.602 =.36).  </a:t>
          </a:r>
          <a:endParaRPr lang="es-MX" dirty="0"/>
        </a:p>
      </dgm:t>
    </dgm:pt>
    <dgm:pt modelId="{DD29D058-CB3A-47F9-BDBE-7370A22EE9D0}" type="parTrans" cxnId="{55AB4C2B-3465-47D4-9B73-8F00B89BA072}">
      <dgm:prSet/>
      <dgm:spPr/>
      <dgm:t>
        <a:bodyPr/>
        <a:lstStyle/>
        <a:p>
          <a:endParaRPr lang="es-MX"/>
        </a:p>
      </dgm:t>
    </dgm:pt>
    <dgm:pt modelId="{EF16DEC0-ECDB-4E0D-9429-2DE4270537D8}" type="sibTrans" cxnId="{55AB4C2B-3465-47D4-9B73-8F00B89BA072}">
      <dgm:prSet/>
      <dgm:spPr/>
      <dgm:t>
        <a:bodyPr/>
        <a:lstStyle/>
        <a:p>
          <a:endParaRPr lang="es-MX"/>
        </a:p>
      </dgm:t>
    </dgm:pt>
    <dgm:pt modelId="{D8317285-60C2-42CE-B57F-F69257C73ABD}">
      <dgm:prSet phldrT="[Texto]" phldr="1"/>
      <dgm:spPr/>
      <dgm:t>
        <a:bodyPr/>
        <a:lstStyle/>
        <a:p>
          <a:endParaRPr lang="es-MX"/>
        </a:p>
      </dgm:t>
    </dgm:pt>
    <dgm:pt modelId="{EB1B0467-9DD0-4ACB-8C2D-EE65228F0DB5}" type="parTrans" cxnId="{46BDAD7A-3F82-436F-82E1-BE2C3785FA00}">
      <dgm:prSet/>
      <dgm:spPr/>
      <dgm:t>
        <a:bodyPr/>
        <a:lstStyle/>
        <a:p>
          <a:endParaRPr lang="es-MX"/>
        </a:p>
      </dgm:t>
    </dgm:pt>
    <dgm:pt modelId="{B57CC915-D886-4090-B940-A5D4DD70C320}" type="sibTrans" cxnId="{46BDAD7A-3F82-436F-82E1-BE2C3785FA00}">
      <dgm:prSet/>
      <dgm:spPr/>
      <dgm:t>
        <a:bodyPr/>
        <a:lstStyle/>
        <a:p>
          <a:endParaRPr lang="es-MX"/>
        </a:p>
      </dgm:t>
    </dgm:pt>
    <dgm:pt modelId="{F12BB331-7F39-449A-8D0B-887919702A30}">
      <dgm:prSet phldrT="[Texto]"/>
      <dgm:spPr/>
      <dgm:t>
        <a:bodyPr/>
        <a:lstStyle/>
        <a:p>
          <a:r>
            <a:rPr lang="es-MX" dirty="0" smtClean="0"/>
            <a:t>Se ve con claridad que de r =.60 a r =.40 (del 16% al 36%) hay más distancia que de r =.40 a r =.20 (del 16% al 4%), aunque aparentemente las diferencias sean idénticas (de .20). </a:t>
          </a:r>
          <a:endParaRPr lang="es-MX" dirty="0"/>
        </a:p>
      </dgm:t>
    </dgm:pt>
    <dgm:pt modelId="{724FAF4D-EE03-49D2-A95E-886D647DA212}" type="parTrans" cxnId="{5164875B-3221-4C83-AFA9-09F5C3BA88DF}">
      <dgm:prSet/>
      <dgm:spPr/>
      <dgm:t>
        <a:bodyPr/>
        <a:lstStyle/>
        <a:p>
          <a:endParaRPr lang="es-MX"/>
        </a:p>
      </dgm:t>
    </dgm:pt>
    <dgm:pt modelId="{7AE553F8-4CC5-4A4E-95AA-DAA4077F0143}" type="sibTrans" cxnId="{5164875B-3221-4C83-AFA9-09F5C3BA88DF}">
      <dgm:prSet/>
      <dgm:spPr/>
      <dgm:t>
        <a:bodyPr/>
        <a:lstStyle/>
        <a:p>
          <a:endParaRPr lang="es-MX"/>
        </a:p>
      </dgm:t>
    </dgm:pt>
    <dgm:pt modelId="{BBA01981-0F4A-4365-BB04-3603E1F36FD7}">
      <dgm:prSet phldrT="[Texto]" phldr="1"/>
      <dgm:spPr/>
      <dgm:t>
        <a:bodyPr/>
        <a:lstStyle/>
        <a:p>
          <a:endParaRPr lang="es-MX" dirty="0"/>
        </a:p>
      </dgm:t>
    </dgm:pt>
    <dgm:pt modelId="{3A777A93-2C8D-42C0-B90D-A9FCB630A819}" type="parTrans" cxnId="{BB3C14A7-1930-4550-AFE7-856144FBD98E}">
      <dgm:prSet/>
      <dgm:spPr/>
      <dgm:t>
        <a:bodyPr/>
        <a:lstStyle/>
        <a:p>
          <a:endParaRPr lang="es-MX"/>
        </a:p>
      </dgm:t>
    </dgm:pt>
    <dgm:pt modelId="{DF1074C1-1E61-46F4-AEC5-FDA70A213C49}" type="sibTrans" cxnId="{BB3C14A7-1930-4550-AFE7-856144FBD98E}">
      <dgm:prSet/>
      <dgm:spPr/>
      <dgm:t>
        <a:bodyPr/>
        <a:lstStyle/>
        <a:p>
          <a:endParaRPr lang="es-MX"/>
        </a:p>
      </dgm:t>
    </dgm:pt>
    <dgm:pt modelId="{CCE7E9D3-6CB4-4E33-8245-B826D3A70559}" type="pres">
      <dgm:prSet presAssocID="{F2CD1203-8342-42FB-9DAE-85BCD58405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C380E7-20BE-4A0E-A555-A8CBB11DA03A}" type="pres">
      <dgm:prSet presAssocID="{2E080D37-CD13-4D48-AB1E-153AA79804A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4935AA-12D7-487A-9D21-BF3661A8B6A9}" type="pres">
      <dgm:prSet presAssocID="{2E080D37-CD13-4D48-AB1E-153AA79804A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8B62A9-6A24-487C-BCFC-44CCA7E33921}" type="pres">
      <dgm:prSet presAssocID="{F12BB331-7F39-449A-8D0B-887919702A30}" presName="parentText" presStyleLbl="node1" presStyleIdx="1" presStyleCnt="2" custScaleY="67626" custLinFactNeighborX="1734" custLinFactNeighborY="-252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A84C1A-0C5E-4329-81D3-5E3A2F926887}" type="pres">
      <dgm:prSet presAssocID="{F12BB331-7F39-449A-8D0B-887919702A3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3C14A7-1930-4550-AFE7-856144FBD98E}" srcId="{F12BB331-7F39-449A-8D0B-887919702A30}" destId="{BBA01981-0F4A-4365-BB04-3603E1F36FD7}" srcOrd="0" destOrd="0" parTransId="{3A777A93-2C8D-42C0-B90D-A9FCB630A819}" sibTransId="{DF1074C1-1E61-46F4-AEC5-FDA70A213C49}"/>
    <dgm:cxn modelId="{B39B7426-02D7-418D-A045-697C3EF1FD41}" type="presOf" srcId="{F12BB331-7F39-449A-8D0B-887919702A30}" destId="{B68B62A9-6A24-487C-BCFC-44CCA7E33921}" srcOrd="0" destOrd="0" presId="urn:microsoft.com/office/officeart/2005/8/layout/vList2"/>
    <dgm:cxn modelId="{FB2F3D7C-FF46-410F-9406-A1AA3D538655}" type="presOf" srcId="{D8317285-60C2-42CE-B57F-F69257C73ABD}" destId="{524935AA-12D7-487A-9D21-BF3661A8B6A9}" srcOrd="0" destOrd="0" presId="urn:microsoft.com/office/officeart/2005/8/layout/vList2"/>
    <dgm:cxn modelId="{55AB4C2B-3465-47D4-9B73-8F00B89BA072}" srcId="{F2CD1203-8342-42FB-9DAE-85BCD5840565}" destId="{2E080D37-CD13-4D48-AB1E-153AA79804A4}" srcOrd="0" destOrd="0" parTransId="{DD29D058-CB3A-47F9-BDBE-7370A22EE9D0}" sibTransId="{EF16DEC0-ECDB-4E0D-9429-2DE4270537D8}"/>
    <dgm:cxn modelId="{46BDAD7A-3F82-436F-82E1-BE2C3785FA00}" srcId="{2E080D37-CD13-4D48-AB1E-153AA79804A4}" destId="{D8317285-60C2-42CE-B57F-F69257C73ABD}" srcOrd="0" destOrd="0" parTransId="{EB1B0467-9DD0-4ACB-8C2D-EE65228F0DB5}" sibTransId="{B57CC915-D886-4090-B940-A5D4DD70C320}"/>
    <dgm:cxn modelId="{70D7C094-69D8-4837-828E-9C9706C26485}" type="presOf" srcId="{2E080D37-CD13-4D48-AB1E-153AA79804A4}" destId="{68C380E7-20BE-4A0E-A555-A8CBB11DA03A}" srcOrd="0" destOrd="0" presId="urn:microsoft.com/office/officeart/2005/8/layout/vList2"/>
    <dgm:cxn modelId="{1DD34E97-5B0B-4CB0-859D-D46CD5AAE96A}" type="presOf" srcId="{F2CD1203-8342-42FB-9DAE-85BCD5840565}" destId="{CCE7E9D3-6CB4-4E33-8245-B826D3A70559}" srcOrd="0" destOrd="0" presId="urn:microsoft.com/office/officeart/2005/8/layout/vList2"/>
    <dgm:cxn modelId="{DEE09A01-7586-41CB-BB2E-DBE6EFD96AE4}" type="presOf" srcId="{BBA01981-0F4A-4365-BB04-3603E1F36FD7}" destId="{37A84C1A-0C5E-4329-81D3-5E3A2F926887}" srcOrd="0" destOrd="0" presId="urn:microsoft.com/office/officeart/2005/8/layout/vList2"/>
    <dgm:cxn modelId="{5164875B-3221-4C83-AFA9-09F5C3BA88DF}" srcId="{F2CD1203-8342-42FB-9DAE-85BCD5840565}" destId="{F12BB331-7F39-449A-8D0B-887919702A30}" srcOrd="1" destOrd="0" parTransId="{724FAF4D-EE03-49D2-A95E-886D647DA212}" sibTransId="{7AE553F8-4CC5-4A4E-95AA-DAA4077F0143}"/>
    <dgm:cxn modelId="{CC29F7C7-3DD1-48F2-B252-23926E89A6C7}" type="presParOf" srcId="{CCE7E9D3-6CB4-4E33-8245-B826D3A70559}" destId="{68C380E7-20BE-4A0E-A555-A8CBB11DA03A}" srcOrd="0" destOrd="0" presId="urn:microsoft.com/office/officeart/2005/8/layout/vList2"/>
    <dgm:cxn modelId="{067DAACD-EF31-4419-A3FC-6CBBF4C061CF}" type="presParOf" srcId="{CCE7E9D3-6CB4-4E33-8245-B826D3A70559}" destId="{524935AA-12D7-487A-9D21-BF3661A8B6A9}" srcOrd="1" destOrd="0" presId="urn:microsoft.com/office/officeart/2005/8/layout/vList2"/>
    <dgm:cxn modelId="{0A9F2BE9-EA94-4D78-A1FB-C6EFEAD572A9}" type="presParOf" srcId="{CCE7E9D3-6CB4-4E33-8245-B826D3A70559}" destId="{B68B62A9-6A24-487C-BCFC-44CCA7E33921}" srcOrd="2" destOrd="0" presId="urn:microsoft.com/office/officeart/2005/8/layout/vList2"/>
    <dgm:cxn modelId="{71C16877-F355-48DD-A0D6-311B3B92502C}" type="presParOf" srcId="{CCE7E9D3-6CB4-4E33-8245-B826D3A70559}" destId="{37A84C1A-0C5E-4329-81D3-5E3A2F92688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FE43B-A72B-4E15-8EE9-2940F6C278A9}">
      <dsp:nvSpPr>
        <dsp:cNvPr id="0" name=""/>
        <dsp:cNvSpPr/>
      </dsp:nvSpPr>
      <dsp:spPr>
        <a:xfrm>
          <a:off x="1363828" y="0"/>
          <a:ext cx="3331029" cy="333102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804D-FBCA-4D10-B103-DB6997B6CFE8}">
      <dsp:nvSpPr>
        <dsp:cNvPr id="0" name=""/>
        <dsp:cNvSpPr/>
      </dsp:nvSpPr>
      <dsp:spPr>
        <a:xfrm>
          <a:off x="1091577" y="189628"/>
          <a:ext cx="1798968" cy="133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Explicativos</a:t>
          </a:r>
          <a:endParaRPr lang="es-MX" sz="1800" b="1" kern="1200" dirty="0"/>
        </a:p>
      </dsp:txBody>
      <dsp:txXfrm>
        <a:off x="1156620" y="254671"/>
        <a:ext cx="1668882" cy="1202325"/>
      </dsp:txXfrm>
    </dsp:sp>
    <dsp:sp modelId="{1D5283FE-73A0-4061-8798-AC87EB7B80B9}">
      <dsp:nvSpPr>
        <dsp:cNvPr id="0" name=""/>
        <dsp:cNvSpPr/>
      </dsp:nvSpPr>
      <dsp:spPr>
        <a:xfrm>
          <a:off x="3117322" y="182527"/>
          <a:ext cx="1873717" cy="14272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Correlacionale</a:t>
          </a:r>
          <a:r>
            <a:rPr lang="es-MX" sz="1800" kern="1200" dirty="0" smtClean="0"/>
            <a:t>s</a:t>
          </a:r>
          <a:endParaRPr lang="es-MX" sz="1800" kern="1200" dirty="0"/>
        </a:p>
      </dsp:txBody>
      <dsp:txXfrm>
        <a:off x="3186996" y="252201"/>
        <a:ext cx="1734369" cy="1287931"/>
      </dsp:txXfrm>
    </dsp:sp>
    <dsp:sp modelId="{E885E754-8D05-437C-9225-792591868B4D}">
      <dsp:nvSpPr>
        <dsp:cNvPr id="0" name=""/>
        <dsp:cNvSpPr/>
      </dsp:nvSpPr>
      <dsp:spPr>
        <a:xfrm>
          <a:off x="1056288" y="1782100"/>
          <a:ext cx="1842631" cy="133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Descriptivos</a:t>
          </a:r>
          <a:endParaRPr lang="es-MX" sz="1800" b="1" kern="1200" dirty="0"/>
        </a:p>
      </dsp:txBody>
      <dsp:txXfrm>
        <a:off x="1121331" y="1847143"/>
        <a:ext cx="1712545" cy="1202325"/>
      </dsp:txXfrm>
    </dsp:sp>
    <dsp:sp modelId="{51AD214D-B817-423F-B2A0-8989DF04BE33}">
      <dsp:nvSpPr>
        <dsp:cNvPr id="0" name=""/>
        <dsp:cNvSpPr/>
      </dsp:nvSpPr>
      <dsp:spPr>
        <a:xfrm>
          <a:off x="3203682" y="1822445"/>
          <a:ext cx="1781687" cy="133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Explicativos</a:t>
          </a:r>
          <a:endParaRPr lang="es-MX" sz="1800" b="1" kern="1200" dirty="0"/>
        </a:p>
      </dsp:txBody>
      <dsp:txXfrm>
        <a:off x="3268725" y="1887488"/>
        <a:ext cx="1651601" cy="120232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EAC35-4590-4C0B-9799-64FB3E735752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68B55-28EC-4FA4-89EE-2858D4AE171D}">
      <dsp:nvSpPr>
        <dsp:cNvPr id="0" name=""/>
        <dsp:cNvSpPr/>
      </dsp:nvSpPr>
      <dsp:spPr>
        <a:xfrm>
          <a:off x="752110" y="368691"/>
          <a:ext cx="8137603" cy="1430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1.-La utilidad de los estudios correlacionales cuantitativos es saber cómo se puede comportar un concepto o una variable conociendo el comportamiento de otras variables relacionadas</a:t>
          </a:r>
          <a:r>
            <a:rPr lang="es-MX" sz="1900" kern="1200" dirty="0" smtClean="0"/>
            <a:t>.</a:t>
          </a:r>
          <a:endParaRPr lang="es-MX" sz="1900" kern="1200" dirty="0"/>
        </a:p>
      </dsp:txBody>
      <dsp:txXfrm>
        <a:off x="752110" y="368691"/>
        <a:ext cx="8137603" cy="1430083"/>
      </dsp:txXfrm>
    </dsp:sp>
    <dsp:sp modelId="{8B608095-21D3-408A-868A-71EEA9507A1D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99AFA0-04A9-46DA-AF52-2EB1BF2C11B4}">
      <dsp:nvSpPr>
        <dsp:cNvPr id="0" name=""/>
        <dsp:cNvSpPr/>
      </dsp:nvSpPr>
      <dsp:spPr>
        <a:xfrm>
          <a:off x="1146048" y="2167466"/>
          <a:ext cx="7743666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/>
            <a:t>2.-Evalúan el grado de relación entre dos variables, obteniendo para ello un coeficiente de correlación.</a:t>
          </a:r>
          <a:endParaRPr lang="es-MX" sz="2400" b="0" kern="1200" dirty="0"/>
        </a:p>
      </dsp:txBody>
      <dsp:txXfrm>
        <a:off x="1146048" y="2167466"/>
        <a:ext cx="7743666" cy="1083733"/>
      </dsp:txXfrm>
    </dsp:sp>
    <dsp:sp modelId="{AA549855-000B-430E-B343-71340FD267BB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81B257-D37B-426F-AE6F-78EB789DB5CB}">
      <dsp:nvSpPr>
        <dsp:cNvPr id="0" name=""/>
        <dsp:cNvSpPr/>
      </dsp:nvSpPr>
      <dsp:spPr>
        <a:xfrm>
          <a:off x="752110" y="3793066"/>
          <a:ext cx="8137603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3.-Para poder utilizar el coeficiente de correlación </a:t>
          </a:r>
          <a:r>
            <a:rPr lang="es-MX" sz="2400" i="1" kern="1200" dirty="0" smtClean="0"/>
            <a:t>r de Pearson</a:t>
          </a:r>
          <a:r>
            <a:rPr lang="es-MX" sz="2400" kern="1200" dirty="0" smtClean="0"/>
            <a:t>: las dos variables deben ser continuas (cuantitativas).</a:t>
          </a:r>
          <a:endParaRPr lang="es-MX" sz="2400" kern="1200" dirty="0"/>
        </a:p>
      </dsp:txBody>
      <dsp:txXfrm>
        <a:off x="752110" y="3793066"/>
        <a:ext cx="8137603" cy="1083733"/>
      </dsp:txXfrm>
    </dsp:sp>
    <dsp:sp modelId="{C8A0B064-2C10-431F-A025-72AF9C853FE7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4DF76D-DFB9-4999-BBFE-40DA67FEF69E}">
      <dsp:nvSpPr>
        <dsp:cNvPr id="0" name=""/>
        <dsp:cNvSpPr/>
      </dsp:nvSpPr>
      <dsp:spPr>
        <a:xfrm>
          <a:off x="-6818433" y="-1042990"/>
          <a:ext cx="8118481" cy="8118481"/>
        </a:xfrm>
        <a:prstGeom prst="blockArc">
          <a:avLst>
            <a:gd name="adj1" fmla="val 18900000"/>
            <a:gd name="adj2" fmla="val 2700000"/>
            <a:gd name="adj3" fmla="val 26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0A5F8-96CB-4CD6-A841-489C458831D8}">
      <dsp:nvSpPr>
        <dsp:cNvPr id="0" name=""/>
        <dsp:cNvSpPr/>
      </dsp:nvSpPr>
      <dsp:spPr>
        <a:xfrm>
          <a:off x="837311" y="320488"/>
          <a:ext cx="8953327" cy="17720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6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4.-Los datos procedentes de un estudio correlacional entre variables pueden ser usados para predecir la puntuación y la ejecución de individuos que no han sido previamente probados en una variable (variable criterio), a partir de su puntuación en la otra variable (</a:t>
          </a:r>
          <a:r>
            <a:rPr lang="es-MX" sz="2400" kern="1200" dirty="0" err="1" smtClean="0"/>
            <a:t>predictora</a:t>
          </a:r>
          <a:r>
            <a:rPr lang="es-MX" sz="2400" kern="1200" dirty="0" smtClean="0"/>
            <a:t>).   </a:t>
          </a:r>
          <a:endParaRPr lang="es-MX" sz="2400" kern="1200" dirty="0"/>
        </a:p>
      </dsp:txBody>
      <dsp:txXfrm>
        <a:off x="837311" y="320488"/>
        <a:ext cx="8953327" cy="1772023"/>
      </dsp:txXfrm>
    </dsp:sp>
    <dsp:sp modelId="{3E34966F-6D8F-4872-8A7B-D41F73197C3E}">
      <dsp:nvSpPr>
        <dsp:cNvPr id="0" name=""/>
        <dsp:cNvSpPr/>
      </dsp:nvSpPr>
      <dsp:spPr>
        <a:xfrm>
          <a:off x="83248" y="452437"/>
          <a:ext cx="1508125" cy="1508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54A944-C4DE-4DE2-AF21-D8F4EC4A34AC}">
      <dsp:nvSpPr>
        <dsp:cNvPr id="0" name=""/>
        <dsp:cNvSpPr/>
      </dsp:nvSpPr>
      <dsp:spPr>
        <a:xfrm>
          <a:off x="1275873" y="2413000"/>
          <a:ext cx="8514764" cy="1206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6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5.-Para realizar tal predicción, se debe cuantificar la relación entre las dos variables en términos de una función lineal específica (recta de regresión). Se expresa como  y = a + </a:t>
          </a:r>
          <a:r>
            <a:rPr lang="es-MX" sz="2400" kern="1200" dirty="0" err="1" smtClean="0"/>
            <a:t>bx</a:t>
          </a:r>
          <a:r>
            <a:rPr lang="es-MX" sz="2400" kern="1200" dirty="0" smtClean="0"/>
            <a:t>.</a:t>
          </a:r>
          <a:endParaRPr lang="es-MX" sz="2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/>
        </a:p>
      </dsp:txBody>
      <dsp:txXfrm>
        <a:off x="1275873" y="2413000"/>
        <a:ext cx="8514764" cy="1206500"/>
      </dsp:txXfrm>
    </dsp:sp>
    <dsp:sp modelId="{23A584BD-CEE8-47C3-A05C-1EA2FADB6360}">
      <dsp:nvSpPr>
        <dsp:cNvPr id="0" name=""/>
        <dsp:cNvSpPr/>
      </dsp:nvSpPr>
      <dsp:spPr>
        <a:xfrm>
          <a:off x="521811" y="2262187"/>
          <a:ext cx="1508125" cy="1508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5465A-4699-494F-8F66-2F319518F7C2}">
      <dsp:nvSpPr>
        <dsp:cNvPr id="0" name=""/>
        <dsp:cNvSpPr/>
      </dsp:nvSpPr>
      <dsp:spPr>
        <a:xfrm>
          <a:off x="837311" y="4222750"/>
          <a:ext cx="8953327" cy="1206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6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6.-Tiene un valor explicativo, aunque este sea de manera parcial</a:t>
          </a:r>
          <a:r>
            <a:rPr lang="es-MX" sz="1800" kern="1200" dirty="0" smtClean="0"/>
            <a:t>.</a:t>
          </a:r>
          <a:endParaRPr lang="es-MX" sz="1800" kern="1200" dirty="0"/>
        </a:p>
      </dsp:txBody>
      <dsp:txXfrm>
        <a:off x="837311" y="4222750"/>
        <a:ext cx="8953327" cy="1206500"/>
      </dsp:txXfrm>
    </dsp:sp>
    <dsp:sp modelId="{C4755D56-6CBF-4AC5-84A1-C8223523C42F}">
      <dsp:nvSpPr>
        <dsp:cNvPr id="0" name=""/>
        <dsp:cNvSpPr/>
      </dsp:nvSpPr>
      <dsp:spPr>
        <a:xfrm>
          <a:off x="83248" y="4071938"/>
          <a:ext cx="1508125" cy="15081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F9CB-FED1-4ABE-81A2-90E7CA9FE4B3}">
      <dsp:nvSpPr>
        <dsp:cNvPr id="0" name=""/>
        <dsp:cNvSpPr/>
      </dsp:nvSpPr>
      <dsp:spPr>
        <a:xfrm>
          <a:off x="701919" y="2645"/>
          <a:ext cx="8849731" cy="1353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Los resultados no indican si existe una relación causa - efecto entre las variables consideradas. Existen dos razones para no poder validar </a:t>
          </a:r>
          <a:r>
            <a:rPr lang="es-MX" sz="2400" kern="1200" dirty="0" smtClean="0"/>
            <a:t>lo anterior.  </a:t>
          </a:r>
          <a:endParaRPr lang="es-MX" sz="2400" kern="1200" dirty="0"/>
        </a:p>
      </dsp:txBody>
      <dsp:txXfrm>
        <a:off x="741557" y="42283"/>
        <a:ext cx="8770455" cy="1274067"/>
      </dsp:txXfrm>
    </dsp:sp>
    <dsp:sp modelId="{48F5EB9A-CF94-457C-BCD8-009FB34A53F0}">
      <dsp:nvSpPr>
        <dsp:cNvPr id="0" name=""/>
        <dsp:cNvSpPr/>
      </dsp:nvSpPr>
      <dsp:spPr>
        <a:xfrm rot="5400000">
          <a:off x="4873033" y="1389823"/>
          <a:ext cx="507503" cy="609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 rot="-5400000">
        <a:off x="4944084" y="1440574"/>
        <a:ext cx="365402" cy="355252"/>
      </dsp:txXfrm>
    </dsp:sp>
    <dsp:sp modelId="{39FAFA47-D77A-442E-B2DD-A1203931C2C9}">
      <dsp:nvSpPr>
        <dsp:cNvPr id="0" name=""/>
        <dsp:cNvSpPr/>
      </dsp:nvSpPr>
      <dsp:spPr>
        <a:xfrm>
          <a:off x="813570" y="2032661"/>
          <a:ext cx="8626430" cy="1353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Problema de la tercera variable. </a:t>
          </a:r>
          <a:r>
            <a:rPr lang="es-MX" sz="2400" kern="1200" dirty="0" smtClean="0"/>
            <a:t>No </a:t>
          </a:r>
          <a:r>
            <a:rPr lang="es-MX" sz="2400" kern="1200" dirty="0" smtClean="0"/>
            <a:t>pueden saber si alguna variable no observada o no considerada está relacionada a cada una de las otras variables y es el actual agente causal.  </a:t>
          </a:r>
          <a:endParaRPr lang="es-MX" sz="2400" kern="1200" dirty="0"/>
        </a:p>
      </dsp:txBody>
      <dsp:txXfrm>
        <a:off x="853208" y="2072299"/>
        <a:ext cx="8547154" cy="1274067"/>
      </dsp:txXfrm>
    </dsp:sp>
    <dsp:sp modelId="{AEC629E2-1A30-4105-849A-44058AF0E76E}">
      <dsp:nvSpPr>
        <dsp:cNvPr id="0" name=""/>
        <dsp:cNvSpPr/>
      </dsp:nvSpPr>
      <dsp:spPr>
        <a:xfrm rot="5400000">
          <a:off x="4873033" y="3419839"/>
          <a:ext cx="507503" cy="6090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/>
        </a:p>
      </dsp:txBody>
      <dsp:txXfrm rot="-5400000">
        <a:off x="4944084" y="3470590"/>
        <a:ext cx="365402" cy="355252"/>
      </dsp:txXfrm>
    </dsp:sp>
    <dsp:sp modelId="{9FFBF748-0EE9-475D-906E-597FF490A50F}">
      <dsp:nvSpPr>
        <dsp:cNvPr id="0" name=""/>
        <dsp:cNvSpPr/>
      </dsp:nvSpPr>
      <dsp:spPr>
        <a:xfrm>
          <a:off x="765716" y="4062677"/>
          <a:ext cx="8722138" cy="1353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Problema de la direccionalidad.  </a:t>
          </a:r>
          <a:r>
            <a:rPr lang="es-MX" sz="2400" kern="1200" dirty="0" smtClean="0"/>
            <a:t>Se refiere a la imposibilidad para demostrar que variable ocurre en primer lugar (cuál fue la causa) y cuál ocurre en segundo lugar (el efecto). </a:t>
          </a:r>
          <a:endParaRPr lang="es-MX" sz="2400" kern="1200" dirty="0"/>
        </a:p>
      </dsp:txBody>
      <dsp:txXfrm>
        <a:off x="805354" y="4102315"/>
        <a:ext cx="8642862" cy="127406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2A9F6-77B7-4E92-936C-12F4A722302C}">
      <dsp:nvSpPr>
        <dsp:cNvPr id="0" name=""/>
        <dsp:cNvSpPr/>
      </dsp:nvSpPr>
      <dsp:spPr>
        <a:xfrm>
          <a:off x="-518778" y="-59168"/>
          <a:ext cx="8313725" cy="1906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Generalizar correlaciones. No se deben de correlacionar mediciones de una variable hechas en personas o eventos con mediciones de otra variable realizadas en otras personas.</a:t>
          </a:r>
          <a:endParaRPr lang="es-MX" sz="2800" kern="1200" dirty="0"/>
        </a:p>
      </dsp:txBody>
      <dsp:txXfrm>
        <a:off x="-462930" y="-3320"/>
        <a:ext cx="6323755" cy="1795101"/>
      </dsp:txXfrm>
    </dsp:sp>
    <dsp:sp modelId="{92AACF56-2837-4473-B2D5-61E9AE6E4FB0}">
      <dsp:nvSpPr>
        <dsp:cNvPr id="0" name=""/>
        <dsp:cNvSpPr/>
      </dsp:nvSpPr>
      <dsp:spPr>
        <a:xfrm>
          <a:off x="-140371" y="2084814"/>
          <a:ext cx="8875221" cy="1515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Correlaciones espurias. Es el caso de dos variables  aparentemente relacionadas pero que en realidad no es así.</a:t>
          </a:r>
          <a:endParaRPr lang="es-MX" sz="2800" kern="1200" dirty="0"/>
        </a:p>
      </dsp:txBody>
      <dsp:txXfrm>
        <a:off x="-95975" y="2129210"/>
        <a:ext cx="6726168" cy="1426996"/>
      </dsp:txXfrm>
    </dsp:sp>
    <dsp:sp modelId="{6FBF9674-8A94-48F1-9B78-B8948DB7ED96}">
      <dsp:nvSpPr>
        <dsp:cNvPr id="0" name=""/>
        <dsp:cNvSpPr/>
      </dsp:nvSpPr>
      <dsp:spPr>
        <a:xfrm>
          <a:off x="525270" y="4184080"/>
          <a:ext cx="8875221" cy="12142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En estos casos se presentan explicaciones erróneas.</a:t>
          </a:r>
          <a:endParaRPr lang="es-MX" sz="2800" kern="1200" dirty="0"/>
        </a:p>
      </dsp:txBody>
      <dsp:txXfrm>
        <a:off x="560833" y="4219643"/>
        <a:ext cx="6743834" cy="1143087"/>
      </dsp:txXfrm>
    </dsp:sp>
    <dsp:sp modelId="{C228802E-8F46-4FCA-A1A5-415A1FD0D6C8}">
      <dsp:nvSpPr>
        <dsp:cNvPr id="0" name=""/>
        <dsp:cNvSpPr/>
      </dsp:nvSpPr>
      <dsp:spPr>
        <a:xfrm>
          <a:off x="6317987" y="1325679"/>
          <a:ext cx="1085580" cy="108558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562243" y="1325679"/>
        <a:ext cx="597069" cy="816899"/>
      </dsp:txXfrm>
    </dsp:sp>
    <dsp:sp modelId="{0CF16C05-F964-4C15-8411-D2CD2CEB9AB5}">
      <dsp:nvSpPr>
        <dsp:cNvPr id="0" name=""/>
        <dsp:cNvSpPr/>
      </dsp:nvSpPr>
      <dsp:spPr>
        <a:xfrm>
          <a:off x="6983629" y="3263023"/>
          <a:ext cx="1085580" cy="108558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7227885" y="3263023"/>
        <a:ext cx="597069" cy="8168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64A1A-07D6-4D90-9071-AB9577AEB03B}">
      <dsp:nvSpPr>
        <dsp:cNvPr id="0" name=""/>
        <dsp:cNvSpPr/>
      </dsp:nvSpPr>
      <dsp:spPr>
        <a:xfrm>
          <a:off x="2725881" y="1939025"/>
          <a:ext cx="1318161" cy="13181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Tipo de estudio</a:t>
          </a:r>
          <a:endParaRPr lang="es-MX" sz="2600" kern="1200" dirty="0"/>
        </a:p>
      </dsp:txBody>
      <dsp:txXfrm>
        <a:off x="2790228" y="2003372"/>
        <a:ext cx="1189467" cy="1189467"/>
      </dsp:txXfrm>
    </dsp:sp>
    <dsp:sp modelId="{B746A76F-3E30-4DB2-AF0E-F35EDE71F0B3}">
      <dsp:nvSpPr>
        <dsp:cNvPr id="0" name=""/>
        <dsp:cNvSpPr/>
      </dsp:nvSpPr>
      <dsp:spPr>
        <a:xfrm rot="16251558">
          <a:off x="3035643" y="1574393"/>
          <a:ext cx="7293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934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403F0-FC97-41C4-ADA8-01885E9D702F}">
      <dsp:nvSpPr>
        <dsp:cNvPr id="0" name=""/>
        <dsp:cNvSpPr/>
      </dsp:nvSpPr>
      <dsp:spPr>
        <a:xfrm>
          <a:off x="2014954" y="326592"/>
          <a:ext cx="2794908" cy="8831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Estrategia o diseño de la investigación</a:t>
          </a:r>
          <a:endParaRPr lang="es-MX" sz="2400" kern="1200" dirty="0"/>
        </a:p>
      </dsp:txBody>
      <dsp:txXfrm>
        <a:off x="2058067" y="369705"/>
        <a:ext cx="2708682" cy="796941"/>
      </dsp:txXfrm>
    </dsp:sp>
    <dsp:sp modelId="{067E354A-7599-46E5-B07C-36F682D0692B}">
      <dsp:nvSpPr>
        <dsp:cNvPr id="0" name=""/>
        <dsp:cNvSpPr/>
      </dsp:nvSpPr>
      <dsp:spPr>
        <a:xfrm rot="1910821">
          <a:off x="4012084" y="3119518"/>
          <a:ext cx="4245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458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8548D4-6E6D-49D1-B871-FC5E3082DB4D}">
      <dsp:nvSpPr>
        <dsp:cNvPr id="0" name=""/>
        <dsp:cNvSpPr/>
      </dsp:nvSpPr>
      <dsp:spPr>
        <a:xfrm>
          <a:off x="4262862" y="3231533"/>
          <a:ext cx="1705485" cy="8831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Recolección de los datos</a:t>
          </a:r>
          <a:endParaRPr lang="es-MX" sz="2300" kern="1200" dirty="0"/>
        </a:p>
      </dsp:txBody>
      <dsp:txXfrm>
        <a:off x="4305975" y="3274646"/>
        <a:ext cx="1619259" cy="796941"/>
      </dsp:txXfrm>
    </dsp:sp>
    <dsp:sp modelId="{7E1BAB1E-F1C2-4ACB-B0F3-D20CEC44630D}">
      <dsp:nvSpPr>
        <dsp:cNvPr id="0" name=""/>
        <dsp:cNvSpPr/>
      </dsp:nvSpPr>
      <dsp:spPr>
        <a:xfrm rot="8935132">
          <a:off x="2301305" y="3113462"/>
          <a:ext cx="4574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4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5993CC-18C4-4E44-AC27-3BB1EEF802B8}">
      <dsp:nvSpPr>
        <dsp:cNvPr id="0" name=""/>
        <dsp:cNvSpPr/>
      </dsp:nvSpPr>
      <dsp:spPr>
        <a:xfrm>
          <a:off x="759201" y="3231531"/>
          <a:ext cx="1684739" cy="8831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Tipo de muestreo</a:t>
          </a:r>
          <a:endParaRPr lang="es-MX" sz="2400" kern="1200" dirty="0"/>
        </a:p>
      </dsp:txBody>
      <dsp:txXfrm>
        <a:off x="802314" y="3274644"/>
        <a:ext cx="1598513" cy="7969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D882E-992F-4407-8CAC-53F0572C6891}">
      <dsp:nvSpPr>
        <dsp:cNvPr id="0" name=""/>
        <dsp:cNvSpPr/>
      </dsp:nvSpPr>
      <dsp:spPr>
        <a:xfrm>
          <a:off x="3718" y="1033298"/>
          <a:ext cx="3717383" cy="384643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Estudios Correlacionales</a:t>
          </a:r>
          <a:endParaRPr lang="es-MX" sz="2800" kern="1200" dirty="0"/>
        </a:p>
      </dsp:txBody>
      <dsp:txXfrm rot="16200000">
        <a:off x="-1201581" y="2238598"/>
        <a:ext cx="3154076" cy="743476"/>
      </dsp:txXfrm>
    </dsp:sp>
    <dsp:sp modelId="{89B9F55C-6F2F-42F9-8A35-26E647F4716A}">
      <dsp:nvSpPr>
        <dsp:cNvPr id="0" name=""/>
        <dsp:cNvSpPr/>
      </dsp:nvSpPr>
      <dsp:spPr>
        <a:xfrm>
          <a:off x="692919" y="1033298"/>
          <a:ext cx="2769450" cy="384643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4592" rIns="0" bIns="0" numCol="1" spcCol="1270" anchor="t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4800" kern="1200" dirty="0" smtClean="0"/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800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Propósito</a:t>
          </a:r>
          <a:endParaRPr lang="es-MX" sz="4800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92919" y="1033298"/>
        <a:ext cx="2769450" cy="3846435"/>
      </dsp:txXfrm>
    </dsp:sp>
    <dsp:sp modelId="{ADF70FCB-C01B-466B-8286-80E56B781A8C}">
      <dsp:nvSpPr>
        <dsp:cNvPr id="0" name=""/>
        <dsp:cNvSpPr/>
      </dsp:nvSpPr>
      <dsp:spPr>
        <a:xfrm>
          <a:off x="3851638" y="977973"/>
          <a:ext cx="2968753" cy="401088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 rot="16200000">
        <a:off x="2504052" y="2325558"/>
        <a:ext cx="3288921" cy="593750"/>
      </dsp:txXfrm>
    </dsp:sp>
    <dsp:sp modelId="{3C2EF170-A836-4499-BFFD-9E8818325C6C}">
      <dsp:nvSpPr>
        <dsp:cNvPr id="0" name=""/>
        <dsp:cNvSpPr/>
      </dsp:nvSpPr>
      <dsp:spPr>
        <a:xfrm rot="5400000">
          <a:off x="3578079" y="3864657"/>
          <a:ext cx="523545" cy="44531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A68A8-7C69-4D27-9659-E2A04B1FAB4B}">
      <dsp:nvSpPr>
        <dsp:cNvPr id="0" name=""/>
        <dsp:cNvSpPr/>
      </dsp:nvSpPr>
      <dsp:spPr>
        <a:xfrm>
          <a:off x="4445389" y="977973"/>
          <a:ext cx="2211721" cy="401088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Los estudios correlacionales pretenden responder a preguntas de investigación que implican la relación entre variables</a:t>
          </a:r>
          <a:r>
            <a:rPr lang="es-MX" sz="2400" kern="1200" dirty="0" smtClean="0"/>
            <a:t>.</a:t>
          </a:r>
          <a:endParaRPr lang="es-MX" sz="2400" kern="1200" dirty="0"/>
        </a:p>
      </dsp:txBody>
      <dsp:txXfrm>
        <a:off x="4445389" y="977973"/>
        <a:ext cx="2211721" cy="4010880"/>
      </dsp:txXfrm>
    </dsp:sp>
    <dsp:sp modelId="{0ABE7D24-AA11-42B9-B835-16FC8605A782}">
      <dsp:nvSpPr>
        <dsp:cNvPr id="0" name=""/>
        <dsp:cNvSpPr/>
      </dsp:nvSpPr>
      <dsp:spPr>
        <a:xfrm>
          <a:off x="6901386" y="1015343"/>
          <a:ext cx="2968753" cy="3882345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12446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 rot="16200000">
        <a:off x="5606500" y="2310230"/>
        <a:ext cx="3183523" cy="593750"/>
      </dsp:txXfrm>
    </dsp:sp>
    <dsp:sp modelId="{DEF9E588-765A-4599-83C0-F7546BDDFC82}">
      <dsp:nvSpPr>
        <dsp:cNvPr id="0" name=""/>
        <dsp:cNvSpPr/>
      </dsp:nvSpPr>
      <dsp:spPr>
        <a:xfrm rot="5400000">
          <a:off x="6650739" y="3864657"/>
          <a:ext cx="523545" cy="44531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4DC36E-A87F-4A71-B7A3-8A094AAE0378}">
      <dsp:nvSpPr>
        <dsp:cNvPr id="0" name=""/>
        <dsp:cNvSpPr/>
      </dsp:nvSpPr>
      <dsp:spPr>
        <a:xfrm>
          <a:off x="7495137" y="1015343"/>
          <a:ext cx="2211721" cy="388234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Tienen como propósito evaluar la relación que existe entre dos o más conceptos, categorías o variables (en un contexto en particular).</a:t>
          </a:r>
          <a:endParaRPr lang="es-MX" sz="2400" kern="1200" dirty="0"/>
        </a:p>
      </dsp:txBody>
      <dsp:txXfrm>
        <a:off x="7495137" y="1015343"/>
        <a:ext cx="2211721" cy="38823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67B03-C7B7-49AC-946D-0858DC15E4F7}">
      <dsp:nvSpPr>
        <dsp:cNvPr id="0" name=""/>
        <dsp:cNvSpPr/>
      </dsp:nvSpPr>
      <dsp:spPr>
        <a:xfrm>
          <a:off x="631475" y="177720"/>
          <a:ext cx="9557327" cy="12131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Se realizan cuando no se pueden manipular las variables de tratamiento por varias razones, de las cuales señalaremos tres:  </a:t>
          </a:r>
          <a:endParaRPr lang="es-MX" sz="2800" kern="1200" dirty="0"/>
        </a:p>
      </dsp:txBody>
      <dsp:txXfrm>
        <a:off x="667006" y="213251"/>
        <a:ext cx="9486265" cy="1142052"/>
      </dsp:txXfrm>
    </dsp:sp>
    <dsp:sp modelId="{3BCF8953-1A30-4B4D-87FA-ACBDC7979F3B}">
      <dsp:nvSpPr>
        <dsp:cNvPr id="0" name=""/>
        <dsp:cNvSpPr/>
      </dsp:nvSpPr>
      <dsp:spPr>
        <a:xfrm>
          <a:off x="557597" y="1434058"/>
          <a:ext cx="1213114" cy="12131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EEEAD-6DA2-45B4-81D9-F4ABEA09F954}">
      <dsp:nvSpPr>
        <dsp:cNvPr id="0" name=""/>
        <dsp:cNvSpPr/>
      </dsp:nvSpPr>
      <dsp:spPr>
        <a:xfrm>
          <a:off x="1843499" y="1434058"/>
          <a:ext cx="8271426" cy="12131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1. Es imposible manipular físicamente las variables. </a:t>
          </a:r>
          <a:endParaRPr lang="es-MX" sz="2500" kern="1200" dirty="0"/>
        </a:p>
      </dsp:txBody>
      <dsp:txXfrm>
        <a:off x="1902729" y="1493288"/>
        <a:ext cx="8152966" cy="1094654"/>
      </dsp:txXfrm>
    </dsp:sp>
    <dsp:sp modelId="{65F88131-E99C-4D19-9B4E-D6879F847B91}">
      <dsp:nvSpPr>
        <dsp:cNvPr id="0" name=""/>
        <dsp:cNvSpPr/>
      </dsp:nvSpPr>
      <dsp:spPr>
        <a:xfrm>
          <a:off x="557597" y="2818513"/>
          <a:ext cx="1213114" cy="12131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F3697-89C7-44B1-AF86-5EB099803429}">
      <dsp:nvSpPr>
        <dsp:cNvPr id="0" name=""/>
        <dsp:cNvSpPr/>
      </dsp:nvSpPr>
      <dsp:spPr>
        <a:xfrm>
          <a:off x="1843499" y="2792747"/>
          <a:ext cx="8271426" cy="126464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2. Los sucesos ya han ocurrido</a:t>
          </a:r>
          <a:endParaRPr lang="es-MX" sz="2500" kern="1200" dirty="0"/>
        </a:p>
      </dsp:txBody>
      <dsp:txXfrm>
        <a:off x="1905245" y="2854493"/>
        <a:ext cx="8147934" cy="1141155"/>
      </dsp:txXfrm>
    </dsp:sp>
    <dsp:sp modelId="{983DBD5F-76B6-4B63-A110-EAEE149A8CEA}">
      <dsp:nvSpPr>
        <dsp:cNvPr id="0" name=""/>
        <dsp:cNvSpPr/>
      </dsp:nvSpPr>
      <dsp:spPr>
        <a:xfrm>
          <a:off x="557597" y="4202968"/>
          <a:ext cx="1213114" cy="12131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FE1B8-1B67-4F6D-B73C-6DF8688DBBCD}">
      <dsp:nvSpPr>
        <dsp:cNvPr id="0" name=""/>
        <dsp:cNvSpPr/>
      </dsp:nvSpPr>
      <dsp:spPr>
        <a:xfrm>
          <a:off x="1843499" y="4202968"/>
          <a:ext cx="8271426" cy="12131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3. Cuando la manipulación de variables sea ilegal o no ética</a:t>
          </a:r>
          <a:endParaRPr lang="es-MX" sz="2500" kern="1200" dirty="0"/>
        </a:p>
      </dsp:txBody>
      <dsp:txXfrm>
        <a:off x="1902729" y="4262198"/>
        <a:ext cx="8152966" cy="10946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5435F8-F7B3-4123-BF17-D55D8DDB87E2}">
      <dsp:nvSpPr>
        <dsp:cNvPr id="0" name=""/>
        <dsp:cNvSpPr/>
      </dsp:nvSpPr>
      <dsp:spPr>
        <a:xfrm>
          <a:off x="0" y="7376"/>
          <a:ext cx="10742707" cy="145213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Las relaciones lineales entre variables pueden ser expresadas por estadísticos conocidos como coeficientes de correlación. </a:t>
          </a:r>
          <a:endParaRPr lang="es-MX" sz="3300" kern="1200" dirty="0"/>
        </a:p>
      </dsp:txBody>
      <dsp:txXfrm>
        <a:off x="0" y="7376"/>
        <a:ext cx="10742707" cy="1452132"/>
      </dsp:txXfrm>
    </dsp:sp>
    <dsp:sp modelId="{948A54C3-2542-4338-9804-570CAA9D2C2A}">
      <dsp:nvSpPr>
        <dsp:cNvPr id="0" name=""/>
        <dsp:cNvSpPr/>
      </dsp:nvSpPr>
      <dsp:spPr>
        <a:xfrm>
          <a:off x="0" y="1465581"/>
          <a:ext cx="3577405" cy="30494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La medida de correlación que indicaremos es el coeficiente de correlación de Pearson (r). </a:t>
          </a:r>
          <a:endParaRPr lang="es-MX" sz="2800" kern="1200" dirty="0"/>
        </a:p>
      </dsp:txBody>
      <dsp:txXfrm>
        <a:off x="0" y="1465581"/>
        <a:ext cx="3577405" cy="3049479"/>
      </dsp:txXfrm>
    </dsp:sp>
    <dsp:sp modelId="{21A7367C-00F5-4070-A788-3CF3480F6915}">
      <dsp:nvSpPr>
        <dsp:cNvPr id="0" name=""/>
        <dsp:cNvSpPr/>
      </dsp:nvSpPr>
      <dsp:spPr>
        <a:xfrm>
          <a:off x="3582650" y="1452132"/>
          <a:ext cx="3577405" cy="30494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El valor que este coeficiente puede variar de +1 a -1.</a:t>
          </a:r>
          <a:endParaRPr lang="es-MX" sz="3200" kern="1200" dirty="0"/>
        </a:p>
      </dsp:txBody>
      <dsp:txXfrm>
        <a:off x="3582650" y="1452132"/>
        <a:ext cx="3577405" cy="3049479"/>
      </dsp:txXfrm>
    </dsp:sp>
    <dsp:sp modelId="{DABE6CE2-1481-4864-A8CC-796221359CAE}">
      <dsp:nvSpPr>
        <dsp:cNvPr id="0" name=""/>
        <dsp:cNvSpPr/>
      </dsp:nvSpPr>
      <dsp:spPr>
        <a:xfrm>
          <a:off x="7165301" y="1488177"/>
          <a:ext cx="3577405" cy="30494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Un valor de -1 indica una relación lineal negativa perfecta; un valor de +1 indica una relación lineal positiva perfecta; un valor de cero indica que hay ausencia total de relación lineal entre las dos variables. </a:t>
          </a:r>
          <a:endParaRPr lang="es-MX" sz="2400" kern="1200" dirty="0"/>
        </a:p>
      </dsp:txBody>
      <dsp:txXfrm>
        <a:off x="7165301" y="1488177"/>
        <a:ext cx="3577405" cy="3049479"/>
      </dsp:txXfrm>
    </dsp:sp>
    <dsp:sp modelId="{53A42BB8-6F40-447F-9FF4-1EEE85C6A61D}">
      <dsp:nvSpPr>
        <dsp:cNvPr id="0" name=""/>
        <dsp:cNvSpPr/>
      </dsp:nvSpPr>
      <dsp:spPr>
        <a:xfrm>
          <a:off x="0" y="4501611"/>
          <a:ext cx="10742707" cy="33883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4406F-8E41-45C8-90A2-445A3701D3D5}">
      <dsp:nvSpPr>
        <dsp:cNvPr id="0" name=""/>
        <dsp:cNvSpPr/>
      </dsp:nvSpPr>
      <dsp:spPr>
        <a:xfrm>
          <a:off x="-6994728" y="-1069331"/>
          <a:ext cx="8324309" cy="8324309"/>
        </a:xfrm>
        <a:prstGeom prst="blockArc">
          <a:avLst>
            <a:gd name="adj1" fmla="val 18900000"/>
            <a:gd name="adj2" fmla="val 2700000"/>
            <a:gd name="adj3" fmla="val 25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F37D9C-BE2A-4D2A-8F4C-E87FE1ABFF0A}">
      <dsp:nvSpPr>
        <dsp:cNvPr id="0" name=""/>
        <dsp:cNvSpPr/>
      </dsp:nvSpPr>
      <dsp:spPr>
        <a:xfrm>
          <a:off x="695644" y="475552"/>
          <a:ext cx="10659107" cy="951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533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a) El coeficiente de correlación expresa en qué grado los sujetos (u objetos, elementos…) están ordenados de la misma manera en dos variables simultáneamente. </a:t>
          </a:r>
          <a:endParaRPr lang="es-MX" sz="2400" kern="1200" dirty="0"/>
        </a:p>
      </dsp:txBody>
      <dsp:txXfrm>
        <a:off x="695644" y="475552"/>
        <a:ext cx="10659107" cy="951599"/>
      </dsp:txXfrm>
    </dsp:sp>
    <dsp:sp modelId="{5BE19C50-6EB2-48EA-AE12-2B7410D8B321}">
      <dsp:nvSpPr>
        <dsp:cNvPr id="0" name=""/>
        <dsp:cNvSpPr/>
      </dsp:nvSpPr>
      <dsp:spPr>
        <a:xfrm>
          <a:off x="100894" y="356602"/>
          <a:ext cx="1189499" cy="11894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E682B7-4A7D-4A6C-83F4-65D81503952B}">
      <dsp:nvSpPr>
        <dsp:cNvPr id="0" name=""/>
        <dsp:cNvSpPr/>
      </dsp:nvSpPr>
      <dsp:spPr>
        <a:xfrm>
          <a:off x="1241218" y="1903199"/>
          <a:ext cx="10113533" cy="951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533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b) Los valores extremos son 0 (ninguna relación) y ±1 (máxima relación). Si r = 1, el orden (posición relativa) de los sujetos es el mismo en las dos variables. </a:t>
          </a:r>
          <a:endParaRPr lang="es-MX" sz="2400" kern="1200" dirty="0" smtClean="0"/>
        </a:p>
      </dsp:txBody>
      <dsp:txXfrm>
        <a:off x="1241218" y="1903199"/>
        <a:ext cx="10113533" cy="951599"/>
      </dsp:txXfrm>
    </dsp:sp>
    <dsp:sp modelId="{8898D430-5C4F-48CD-83EF-2E3C87559BB9}">
      <dsp:nvSpPr>
        <dsp:cNvPr id="0" name=""/>
        <dsp:cNvSpPr/>
      </dsp:nvSpPr>
      <dsp:spPr>
        <a:xfrm>
          <a:off x="646468" y="1784249"/>
          <a:ext cx="1189499" cy="11894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777A99-D3DB-4C3F-9DDD-F012F462B176}">
      <dsp:nvSpPr>
        <dsp:cNvPr id="0" name=""/>
        <dsp:cNvSpPr/>
      </dsp:nvSpPr>
      <dsp:spPr>
        <a:xfrm>
          <a:off x="1241218" y="3330847"/>
          <a:ext cx="10113533" cy="951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533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c) La magnitud del coeficiente es independiente del signo.  r = -.95 expresa más relación que r = +.75; el que la relación sea positiva o negativa es algo distinto de que sea grande o pequeña. </a:t>
          </a:r>
          <a:endParaRPr lang="es-MX" sz="2400" kern="1200" dirty="0"/>
        </a:p>
      </dsp:txBody>
      <dsp:txXfrm>
        <a:off x="1241218" y="3330847"/>
        <a:ext cx="10113533" cy="951599"/>
      </dsp:txXfrm>
    </dsp:sp>
    <dsp:sp modelId="{D42E71ED-D7BB-4B51-A362-0AC93B64B468}">
      <dsp:nvSpPr>
        <dsp:cNvPr id="0" name=""/>
        <dsp:cNvSpPr/>
      </dsp:nvSpPr>
      <dsp:spPr>
        <a:xfrm>
          <a:off x="646468" y="3211897"/>
          <a:ext cx="1189499" cy="11894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F077B-C842-4188-9D5C-BEDB0150B30C}">
      <dsp:nvSpPr>
        <dsp:cNvPr id="0" name=""/>
        <dsp:cNvSpPr/>
      </dsp:nvSpPr>
      <dsp:spPr>
        <a:xfrm>
          <a:off x="695644" y="4758494"/>
          <a:ext cx="10659107" cy="951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533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d) Dos ítems (o sujetos, variables, etc.) que tengan entre sí una relación muy alta, pueden ser valorados de manera muy distinta en términos absolutos.  </a:t>
          </a:r>
          <a:endParaRPr lang="es-MX" sz="2400" kern="1200" dirty="0"/>
        </a:p>
      </dsp:txBody>
      <dsp:txXfrm>
        <a:off x="695644" y="4758494"/>
        <a:ext cx="10659107" cy="951599"/>
      </dsp:txXfrm>
    </dsp:sp>
    <dsp:sp modelId="{0CB94CA6-647D-4F62-B540-C85AD04596E3}">
      <dsp:nvSpPr>
        <dsp:cNvPr id="0" name=""/>
        <dsp:cNvSpPr/>
      </dsp:nvSpPr>
      <dsp:spPr>
        <a:xfrm>
          <a:off x="100894" y="4639544"/>
          <a:ext cx="1189499" cy="11894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06232-9AC5-4977-BAAF-2C5CA6C08872}">
      <dsp:nvSpPr>
        <dsp:cNvPr id="0" name=""/>
        <dsp:cNvSpPr/>
      </dsp:nvSpPr>
      <dsp:spPr>
        <a:xfrm>
          <a:off x="-6492780" y="-993021"/>
          <a:ext cx="7728031" cy="7728031"/>
        </a:xfrm>
        <a:prstGeom prst="blockArc">
          <a:avLst>
            <a:gd name="adj1" fmla="val 18900000"/>
            <a:gd name="adj2" fmla="val 2700000"/>
            <a:gd name="adj3" fmla="val 28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F138F-4CE0-4D3F-AE18-617AA12BC598}">
      <dsp:nvSpPr>
        <dsp:cNvPr id="0" name=""/>
        <dsp:cNvSpPr/>
      </dsp:nvSpPr>
      <dsp:spPr>
        <a:xfrm>
          <a:off x="646395" y="313954"/>
          <a:ext cx="10852074" cy="11383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e) Un coeficiente de correlación no equivale a una proporción.  Una correlación de r =.50 no quiere decir que haya un 50% de variabilidad común o de varianza común entre las dos variables. </a:t>
          </a:r>
          <a:endParaRPr lang="es-MX" sz="2400" kern="1200" dirty="0"/>
        </a:p>
      </dsp:txBody>
      <dsp:txXfrm>
        <a:off x="646395" y="313954"/>
        <a:ext cx="10852074" cy="1138325"/>
      </dsp:txXfrm>
    </dsp:sp>
    <dsp:sp modelId="{EA3915CD-8C9A-4D5F-BD4C-A563D05D2990}">
      <dsp:nvSpPr>
        <dsp:cNvPr id="0" name=""/>
        <dsp:cNvSpPr/>
      </dsp:nvSpPr>
      <dsp:spPr>
        <a:xfrm>
          <a:off x="94303" y="331025"/>
          <a:ext cx="1104184" cy="1104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57C31-7B10-413B-B080-F9434B34EF9C}">
      <dsp:nvSpPr>
        <dsp:cNvPr id="0" name=""/>
        <dsp:cNvSpPr/>
      </dsp:nvSpPr>
      <dsp:spPr>
        <a:xfrm>
          <a:off x="1152838" y="1766694"/>
          <a:ext cx="10345631" cy="883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f) No es necesario que las dos variables (X e Y) estén medidas en la misma escala o en las mismas unidades. </a:t>
          </a:r>
          <a:endParaRPr lang="es-MX" sz="2400" kern="1200" dirty="0"/>
        </a:p>
      </dsp:txBody>
      <dsp:txXfrm>
        <a:off x="1152838" y="1766694"/>
        <a:ext cx="10345631" cy="883347"/>
      </dsp:txXfrm>
    </dsp:sp>
    <dsp:sp modelId="{BA0EFAAB-8E1A-4A8A-BEB5-ACB81C7297FA}">
      <dsp:nvSpPr>
        <dsp:cNvPr id="0" name=""/>
        <dsp:cNvSpPr/>
      </dsp:nvSpPr>
      <dsp:spPr>
        <a:xfrm>
          <a:off x="600746" y="1656276"/>
          <a:ext cx="1104184" cy="1104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832B3-22C5-4B49-943B-24068C476F26}">
      <dsp:nvSpPr>
        <dsp:cNvPr id="0" name=""/>
        <dsp:cNvSpPr/>
      </dsp:nvSpPr>
      <dsp:spPr>
        <a:xfrm>
          <a:off x="1152838" y="3091945"/>
          <a:ext cx="10345631" cy="883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g) En los coeficientes de correlación no hay unidad en sentido propio. </a:t>
          </a:r>
          <a:endParaRPr lang="es-MX" sz="2400" kern="1200" dirty="0"/>
        </a:p>
      </dsp:txBody>
      <dsp:txXfrm>
        <a:off x="1152838" y="3091945"/>
        <a:ext cx="10345631" cy="883347"/>
      </dsp:txXfrm>
    </dsp:sp>
    <dsp:sp modelId="{09C66C97-F75A-48B8-93CA-9B4BDEC2DBA7}">
      <dsp:nvSpPr>
        <dsp:cNvPr id="0" name=""/>
        <dsp:cNvSpPr/>
      </dsp:nvSpPr>
      <dsp:spPr>
        <a:xfrm>
          <a:off x="600746" y="2981527"/>
          <a:ext cx="1104184" cy="1104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3AAE57-3B71-4366-97C9-7032EDC8AA26}">
      <dsp:nvSpPr>
        <dsp:cNvPr id="0" name=""/>
        <dsp:cNvSpPr/>
      </dsp:nvSpPr>
      <dsp:spPr>
        <a:xfrm>
          <a:off x="646395" y="4417196"/>
          <a:ext cx="10852074" cy="883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115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h) La correlación entre dos variables es relativa a los instrumentos utilizados.  </a:t>
          </a:r>
          <a:endParaRPr lang="es-MX" sz="2400" kern="1200" dirty="0"/>
        </a:p>
      </dsp:txBody>
      <dsp:txXfrm>
        <a:off x="646395" y="4417196"/>
        <a:ext cx="10852074" cy="883347"/>
      </dsp:txXfrm>
    </dsp:sp>
    <dsp:sp modelId="{2C9751DF-D3C4-4AB2-B6C6-4CD991F91BB9}">
      <dsp:nvSpPr>
        <dsp:cNvPr id="0" name=""/>
        <dsp:cNvSpPr/>
      </dsp:nvSpPr>
      <dsp:spPr>
        <a:xfrm>
          <a:off x="94303" y="4306778"/>
          <a:ext cx="1104184" cy="11041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D35D74-A410-41C1-8101-677F20F3314E}">
      <dsp:nvSpPr>
        <dsp:cNvPr id="0" name=""/>
        <dsp:cNvSpPr/>
      </dsp:nvSpPr>
      <dsp:spPr>
        <a:xfrm>
          <a:off x="0" y="120778"/>
          <a:ext cx="9535300" cy="2174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El coeficiente de determinación es el coeficiente de correlación elevado al cuadrado e indica la proporción (o porcentaje si multiplicamos por 100) de variabilidad común: indica la proporción de varianza de una variable determinada o asociada a la otra variable. </a:t>
          </a:r>
          <a:endParaRPr lang="es-MX" sz="2500" kern="1200" dirty="0"/>
        </a:p>
      </dsp:txBody>
      <dsp:txXfrm>
        <a:off x="106153" y="226931"/>
        <a:ext cx="9322994" cy="1962248"/>
      </dsp:txXfrm>
    </dsp:sp>
    <dsp:sp modelId="{62E9BA31-1D12-4E46-8A3C-3BD5277D68B5}">
      <dsp:nvSpPr>
        <dsp:cNvPr id="0" name=""/>
        <dsp:cNvSpPr/>
      </dsp:nvSpPr>
      <dsp:spPr>
        <a:xfrm>
          <a:off x="0" y="2295333"/>
          <a:ext cx="95353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746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/>
        </a:p>
      </dsp:txBody>
      <dsp:txXfrm>
        <a:off x="0" y="2295333"/>
        <a:ext cx="9535300" cy="414000"/>
      </dsp:txXfrm>
    </dsp:sp>
    <dsp:sp modelId="{FB988B1B-8F03-4BF8-828A-18F0995C9479}">
      <dsp:nvSpPr>
        <dsp:cNvPr id="0" name=""/>
        <dsp:cNvSpPr/>
      </dsp:nvSpPr>
      <dsp:spPr>
        <a:xfrm>
          <a:off x="0" y="2709333"/>
          <a:ext cx="9535300" cy="21745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Expresado en términos más simples: una correlación de r = .50 entre un test de inteligencia abstracta y rendimiento en matemáticas, indica que el 25% de las diferencias en matemáticas (propiamente el 25% de la varianza en matemáticas) tiene que ver con (depende de) las diferencias en el test de inteligencia abstracta. </a:t>
          </a:r>
          <a:endParaRPr lang="es-MX" sz="2500" kern="1200" dirty="0"/>
        </a:p>
      </dsp:txBody>
      <dsp:txXfrm>
        <a:off x="106153" y="2815486"/>
        <a:ext cx="9322994" cy="1962248"/>
      </dsp:txXfrm>
    </dsp:sp>
    <dsp:sp modelId="{EDE24106-7A36-439E-A063-3E164928984F}">
      <dsp:nvSpPr>
        <dsp:cNvPr id="0" name=""/>
        <dsp:cNvSpPr/>
      </dsp:nvSpPr>
      <dsp:spPr>
        <a:xfrm>
          <a:off x="0" y="4883888"/>
          <a:ext cx="9535300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746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/>
        </a:p>
      </dsp:txBody>
      <dsp:txXfrm>
        <a:off x="0" y="4883888"/>
        <a:ext cx="9535300" cy="414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380E7-20BE-4A0E-A555-A8CBB11DA03A}">
      <dsp:nvSpPr>
        <dsp:cNvPr id="0" name=""/>
        <dsp:cNvSpPr/>
      </dsp:nvSpPr>
      <dsp:spPr>
        <a:xfrm>
          <a:off x="0" y="148992"/>
          <a:ext cx="9761071" cy="273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Los valores de r2 sí pueden compararse entre sí directamente; por ejemplo: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r = .20 indica un 4% de acuerdo entre las dos variables (.202 =.04);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r = .40 indica un 16% de acuerdo entre las dos variables (.402 =.16); 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r = .60 indica un 36% de acuerdo entre las dos variables (.602 =.36).  </a:t>
          </a:r>
          <a:endParaRPr lang="es-MX" sz="2600" kern="1200" dirty="0"/>
        </a:p>
      </dsp:txBody>
      <dsp:txXfrm>
        <a:off x="133648" y="282640"/>
        <a:ext cx="9493775" cy="2470504"/>
      </dsp:txXfrm>
    </dsp:sp>
    <dsp:sp modelId="{524935AA-12D7-487A-9D21-BF3661A8B6A9}">
      <dsp:nvSpPr>
        <dsp:cNvPr id="0" name=""/>
        <dsp:cNvSpPr/>
      </dsp:nvSpPr>
      <dsp:spPr>
        <a:xfrm>
          <a:off x="0" y="2886792"/>
          <a:ext cx="9761071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91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/>
        </a:p>
      </dsp:txBody>
      <dsp:txXfrm>
        <a:off x="0" y="2886792"/>
        <a:ext cx="9761071" cy="430560"/>
      </dsp:txXfrm>
    </dsp:sp>
    <dsp:sp modelId="{B68B62A9-6A24-487C-BCFC-44CCA7E33921}">
      <dsp:nvSpPr>
        <dsp:cNvPr id="0" name=""/>
        <dsp:cNvSpPr/>
      </dsp:nvSpPr>
      <dsp:spPr>
        <a:xfrm>
          <a:off x="0" y="3306489"/>
          <a:ext cx="9761071" cy="18514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Se ve con claridad que de r =.60 a r =.40 (del 16% al 36%) hay más distancia que de r =.40 a r =.20 (del 16% al 4%), aunque aparentemente las diferencias sean idénticas (de .20). </a:t>
          </a:r>
          <a:endParaRPr lang="es-MX" sz="2600" kern="1200" dirty="0"/>
        </a:p>
      </dsp:txBody>
      <dsp:txXfrm>
        <a:off x="90381" y="3396870"/>
        <a:ext cx="9580309" cy="1670702"/>
      </dsp:txXfrm>
    </dsp:sp>
    <dsp:sp modelId="{37A84C1A-0C5E-4329-81D3-5E3A2F926887}">
      <dsp:nvSpPr>
        <dsp:cNvPr id="0" name=""/>
        <dsp:cNvSpPr/>
      </dsp:nvSpPr>
      <dsp:spPr>
        <a:xfrm>
          <a:off x="0" y="5168816"/>
          <a:ext cx="9761071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91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000" kern="1200" dirty="0"/>
        </a:p>
      </dsp:txBody>
      <dsp:txXfrm>
        <a:off x="0" y="5168816"/>
        <a:ext cx="9761071" cy="430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3.jpg"/><Relationship Id="rId7" Type="http://schemas.openxmlformats.org/officeDocument/2006/relationships/diagramColors" Target="../diagrams/colors1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63726" y="293445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AUTÓNOMA DEL ESTADO </a:t>
            </a: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MÉXICO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TEOTIHUACÁN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Realizó</a:t>
            </a:r>
            <a:r>
              <a:rPr lang="es-ES_tradnl" sz="2400" b="1" dirty="0">
                <a:latin typeface="Arial" panose="020B0604020202020204" pitchFamily="34" charset="0"/>
                <a:cs typeface="Arial" panose="020B0604020202020204" pitchFamily="34" charset="0"/>
              </a:rPr>
              <a:t>: M. en C. Oscar Espinoza Ortega</a:t>
            </a: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es-ES_trad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Septiembre de 2016</a:t>
            </a:r>
            <a:endParaRPr lang="es-ES_trad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tabLst>
                <a:tab pos="457200" algn="l"/>
              </a:tabLst>
            </a:pPr>
            <a:endParaRPr lang="es-ES_tradnl" b="1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78582"/>
            <a:ext cx="26273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362190"/>
              </p:ext>
            </p:extLst>
          </p:nvPr>
        </p:nvGraphicFramePr>
        <p:xfrm>
          <a:off x="887338" y="4248682"/>
          <a:ext cx="10314062" cy="2202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964"/>
                <a:gridCol w="2316205"/>
                <a:gridCol w="1810703"/>
                <a:gridCol w="3748190"/>
              </a:tblGrid>
              <a:tr h="72164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Programa</a:t>
                      </a:r>
                      <a:r>
                        <a:rPr lang="es-MX" sz="1800" baseline="0" dirty="0" smtClean="0"/>
                        <a:t> Educativo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Unidad de Aprendizaje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Clave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err="1" smtClean="0"/>
                        <a:t>U.Competencia</a:t>
                      </a:r>
                      <a:r>
                        <a:rPr lang="es-MX" sz="1800" baseline="0" dirty="0" smtClean="0"/>
                        <a:t> que apoya</a:t>
                      </a:r>
                      <a:endParaRPr lang="es-MX" sz="1800" dirty="0"/>
                    </a:p>
                  </a:txBody>
                  <a:tcPr/>
                </a:tc>
              </a:tr>
              <a:tr h="1481272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Ingeniería en Computación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Metodología de la Investigación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L41017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es-MX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_tradnl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 alumno identifica la investigación a partir de su enfoque y tipo de estudio.</a:t>
                      </a:r>
                      <a:endParaRPr lang="es-MX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526100"/>
              </p:ext>
            </p:extLst>
          </p:nvPr>
        </p:nvGraphicFramePr>
        <p:xfrm>
          <a:off x="3227295" y="1293131"/>
          <a:ext cx="5983941" cy="885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941"/>
              </a:tblGrid>
              <a:tr h="885451">
                <a:tc>
                  <a:txBody>
                    <a:bodyPr/>
                    <a:lstStyle/>
                    <a:p>
                      <a:pPr algn="ctr">
                        <a:tabLst>
                          <a:tab pos="457200" algn="l"/>
                        </a:tabLst>
                      </a:pPr>
                      <a:r>
                        <a:rPr lang="es-MX" sz="3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Estudios correlacionales</a:t>
                      </a:r>
                      <a:endParaRPr lang="es-ES" sz="3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4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79" y="0"/>
            <a:ext cx="10515600" cy="1325563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392272"/>
              </p:ext>
            </p:extLst>
          </p:nvPr>
        </p:nvGraphicFramePr>
        <p:xfrm>
          <a:off x="535379" y="733095"/>
          <a:ext cx="10283042" cy="5601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1521"/>
                <a:gridCol w="5141521"/>
              </a:tblGrid>
              <a:tr h="521421">
                <a:tc gridSpan="2">
                  <a:txBody>
                    <a:bodyPr/>
                    <a:lstStyle/>
                    <a:p>
                      <a:pPr algn="ctr"/>
                      <a:r>
                        <a:rPr lang="es-MX" sz="4800" dirty="0" smtClean="0"/>
                        <a:t>Tipos de correlación</a:t>
                      </a:r>
                      <a:endParaRPr lang="es-MX" sz="4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521421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Correlación positiva</a:t>
                      </a:r>
                      <a:endParaRPr lang="es-MX" sz="20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Correlación Negativa o inversa</a:t>
                      </a:r>
                      <a:endParaRPr lang="es-MX" sz="20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906793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Cuando la</a:t>
                      </a:r>
                      <a:r>
                        <a:rPr lang="es-MX" sz="2000" baseline="0" dirty="0" smtClean="0"/>
                        <a:t> variable toma valores  altos o bajos, simultáneamente en dos variables.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Es cuando los valores</a:t>
                      </a:r>
                      <a:r>
                        <a:rPr lang="es-MX" sz="2000" baseline="0" dirty="0" smtClean="0"/>
                        <a:t> altos en una variable coinciden con valores bajos en otra variable.</a:t>
                      </a:r>
                      <a:endParaRPr lang="es-MX" sz="2000" dirty="0"/>
                    </a:p>
                  </a:txBody>
                  <a:tcPr/>
                </a:tc>
              </a:tr>
              <a:tr h="521421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Ejemplo: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Ejemplo:</a:t>
                      </a:r>
                      <a:endParaRPr lang="es-MX" sz="2000" b="1" dirty="0"/>
                    </a:p>
                  </a:txBody>
                  <a:tcPr/>
                </a:tc>
              </a:tr>
              <a:tr h="2828529"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Peso y altura en una muestra de niños de 5 a 12 años: los mayores en edad son también</a:t>
                      </a:r>
                      <a:r>
                        <a:rPr lang="es-MX" sz="2000" baseline="0" dirty="0" smtClean="0"/>
                        <a:t> los más altos y pesan más, y los más jóvenes son los que pesan menos y son más bajos en estatura; decimos que peso y altura son dos variables relacionadas porque los más altos pesan más y los más bajos pesan menos.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La edad</a:t>
                      </a:r>
                      <a:r>
                        <a:rPr lang="es-MX" sz="2000" baseline="0" dirty="0" smtClean="0"/>
                        <a:t>  y fuerza física en una muestra de adultos de 30 a 80 años de edad: los mayores en edad son los menores en fuerza física; hay una relación, que puede ser muy grande: según los sujetos aumentan en una variable (edad) disminuyen en la otra (fuerza física).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05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4073" y="365125"/>
            <a:ext cx="11590317" cy="1325563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744234052"/>
              </p:ext>
            </p:extLst>
          </p:nvPr>
        </p:nvGraphicFramePr>
        <p:xfrm>
          <a:off x="488535" y="1348540"/>
          <a:ext cx="1067252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971121"/>
              </p:ext>
            </p:extLst>
          </p:nvPr>
        </p:nvGraphicFramePr>
        <p:xfrm>
          <a:off x="174812" y="191836"/>
          <a:ext cx="11789578" cy="113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9578"/>
              </a:tblGrid>
              <a:tr h="1132920"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Casos en que se utilizan los estudios correlacionales</a:t>
                      </a:r>
                      <a:endParaRPr lang="es-MX" sz="4000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48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6970" y="0"/>
            <a:ext cx="3540436" cy="860499"/>
          </a:xfrm>
        </p:spPr>
        <p:txBody>
          <a:bodyPr>
            <a:normAutofit/>
          </a:bodyPr>
          <a:lstStyle/>
          <a:p>
            <a:r>
              <a:rPr lang="es-MX" sz="4800" dirty="0" smtClean="0"/>
              <a:t>Ejemplo.</a:t>
            </a:r>
            <a:endParaRPr lang="es-MX" sz="4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42"/>
          <a:stretch/>
        </p:blipFill>
        <p:spPr>
          <a:xfrm>
            <a:off x="2030506" y="4371593"/>
            <a:ext cx="8598151" cy="2271256"/>
          </a:xfrm>
          <a:prstGeom prst="rect">
            <a:avLst/>
          </a:prstGeom>
        </p:spPr>
      </p:pic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674923" y="954741"/>
            <a:ext cx="11024018" cy="3756492"/>
          </a:xfrm>
        </p:spPr>
        <p:txBody>
          <a:bodyPr/>
          <a:lstStyle/>
          <a:p>
            <a:pPr algn="just"/>
            <a:r>
              <a:rPr lang="es-MX" dirty="0"/>
              <a:t>1) En cada caso tenemos cuatro sujetos (ejemplo reducido para poder ver todos los datos con facilidad) con puntuaciones en dos variables, X (un test de inteligencia) e Y (una prueba objetiva de rendimiento).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2</a:t>
            </a:r>
            <a:r>
              <a:rPr lang="es-MX" dirty="0"/>
              <a:t>) Junto a la puntuación de cada sujeto en las dos variables, X e Y, ponemos su número de orden: 1º al que tenga la puntuación más alta, 2º al que tenga la siguiente más alta, etc.: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85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Caso 1</a:t>
            </a:r>
            <a:endParaRPr lang="es-MX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13094" y="1458447"/>
            <a:ext cx="7611035" cy="4351338"/>
          </a:xfrm>
        </p:spPr>
        <p:txBody>
          <a:bodyPr/>
          <a:lstStyle/>
          <a:p>
            <a:pPr algn="just"/>
            <a:r>
              <a:rPr lang="es-MX" sz="3200" b="1" dirty="0"/>
              <a:t>Decimos por lo tanto que existe relación en la medida en que los sujetos ocupan la misma posición relativa en las dos variables. </a:t>
            </a:r>
            <a:endParaRPr lang="es-MX" sz="3200" b="1" dirty="0" smtClean="0"/>
          </a:p>
          <a:p>
            <a:pPr algn="just"/>
            <a:endParaRPr lang="es-MX" sz="3200" b="1" dirty="0" smtClean="0"/>
          </a:p>
          <a:p>
            <a:pPr algn="just"/>
            <a:r>
              <a:rPr lang="es-MX" sz="3200" b="1" dirty="0" smtClean="0"/>
              <a:t>En </a:t>
            </a:r>
            <a:r>
              <a:rPr lang="es-MX" sz="3200" b="1" dirty="0"/>
              <a:t>el caso 1º la relación es </a:t>
            </a:r>
            <a:r>
              <a:rPr lang="es-MX" sz="3200" b="1" dirty="0" smtClean="0"/>
              <a:t>positiva.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t="827" r="65527" b="804"/>
          <a:stretch/>
        </p:blipFill>
        <p:spPr>
          <a:xfrm>
            <a:off x="340660" y="1458447"/>
            <a:ext cx="3402105" cy="463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6482" y="34178"/>
            <a:ext cx="10515600" cy="1325563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Caso 2</a:t>
            </a:r>
            <a:endParaRPr lang="es-MX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7647" y="1359741"/>
            <a:ext cx="7190282" cy="4351338"/>
          </a:xfrm>
        </p:spPr>
        <p:txBody>
          <a:bodyPr>
            <a:normAutofit/>
          </a:bodyPr>
          <a:lstStyle/>
          <a:p>
            <a:pPr algn="just"/>
            <a:r>
              <a:rPr lang="es-MX" sz="3200" b="1" dirty="0" smtClean="0"/>
              <a:t>En este caso, nuevamente se presenta una relación, ya que los sujetos guardan posiciones contrarias en </a:t>
            </a:r>
            <a:r>
              <a:rPr lang="es-MX" sz="3200" b="1" dirty="0"/>
              <a:t>las dos variables. </a:t>
            </a:r>
            <a:endParaRPr lang="es-MX" sz="3200" b="1" dirty="0" smtClean="0"/>
          </a:p>
          <a:p>
            <a:pPr algn="just"/>
            <a:r>
              <a:rPr lang="es-MX" sz="3200" b="1" dirty="0" smtClean="0"/>
              <a:t>Tenemos una </a:t>
            </a:r>
            <a:r>
              <a:rPr lang="es-MX" sz="3200" b="1" dirty="0"/>
              <a:t>relación, pero negativa</a:t>
            </a:r>
            <a:r>
              <a:rPr lang="es-MX" sz="3200" b="1" dirty="0" smtClean="0"/>
              <a:t>.</a:t>
            </a:r>
          </a:p>
          <a:p>
            <a:pPr algn="just"/>
            <a:endParaRPr lang="es-MX" sz="3200" b="1" dirty="0" smtClean="0"/>
          </a:p>
          <a:p>
            <a:pPr algn="just"/>
            <a:r>
              <a:rPr lang="es-MX" sz="3200" b="1" dirty="0" smtClean="0"/>
              <a:t>En los casos 1º </a:t>
            </a:r>
            <a:r>
              <a:rPr lang="es-MX" sz="3200" b="1" dirty="0"/>
              <a:t>y </a:t>
            </a:r>
            <a:r>
              <a:rPr lang="es-MX" sz="3200" b="1" dirty="0" smtClean="0"/>
              <a:t>2º la variación es clara y alta. </a:t>
            </a:r>
            <a:endParaRPr lang="es-MX" sz="3200" b="1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0" t="1217" r="33451" b="804"/>
          <a:stretch/>
        </p:blipFill>
        <p:spPr>
          <a:xfrm>
            <a:off x="8122024" y="914399"/>
            <a:ext cx="3697941" cy="509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4178"/>
            <a:ext cx="10515600" cy="1325563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Caso 3</a:t>
            </a:r>
            <a:endParaRPr lang="es-MX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22376" y="1260849"/>
            <a:ext cx="7131424" cy="4351338"/>
          </a:xfrm>
        </p:spPr>
        <p:txBody>
          <a:bodyPr/>
          <a:lstStyle/>
          <a:p>
            <a:pPr algn="just"/>
            <a:r>
              <a:rPr lang="es-MX" sz="3200" b="1" dirty="0" smtClean="0"/>
              <a:t>No existe relación </a:t>
            </a:r>
            <a:r>
              <a:rPr lang="es-MX" sz="3200" b="1" dirty="0"/>
              <a:t>en </a:t>
            </a:r>
            <a:r>
              <a:rPr lang="es-MX" sz="3200" b="1" dirty="0" smtClean="0"/>
              <a:t>la posición relativa  de las variables.</a:t>
            </a:r>
          </a:p>
          <a:p>
            <a:pPr algn="just"/>
            <a:endParaRPr lang="es-MX" sz="3200" b="1" dirty="0" smtClean="0"/>
          </a:p>
          <a:p>
            <a:pPr algn="just"/>
            <a:r>
              <a:rPr lang="es-MX" sz="3200" b="1" dirty="0" smtClean="0"/>
              <a:t>La relación puede </a:t>
            </a:r>
            <a:r>
              <a:rPr lang="es-MX" sz="3200" b="1" dirty="0"/>
              <a:t>ser </a:t>
            </a:r>
            <a:r>
              <a:rPr lang="es-MX" sz="3200" b="1" dirty="0" smtClean="0"/>
              <a:t>moderada </a:t>
            </a:r>
            <a:r>
              <a:rPr lang="es-MX" sz="3200" b="1" dirty="0"/>
              <a:t>o baja o puede no haber </a:t>
            </a:r>
            <a:r>
              <a:rPr lang="es-MX" sz="3200" b="1" dirty="0" smtClean="0"/>
              <a:t>relación, como en este caso. </a:t>
            </a:r>
            <a:endParaRPr lang="es-MX" sz="3200" b="1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2" t="1217" r="459" b="804"/>
          <a:stretch/>
        </p:blipFill>
        <p:spPr>
          <a:xfrm>
            <a:off x="363070" y="1280646"/>
            <a:ext cx="3617259" cy="498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1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808" y="56366"/>
            <a:ext cx="10515600" cy="1325563"/>
          </a:xfrm>
        </p:spPr>
        <p:txBody>
          <a:bodyPr/>
          <a:lstStyle/>
          <a:p>
            <a:endParaRPr lang="es-MX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769698"/>
              </p:ext>
            </p:extLst>
          </p:nvPr>
        </p:nvGraphicFramePr>
        <p:xfrm>
          <a:off x="700644" y="1911117"/>
          <a:ext cx="9886208" cy="418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86208"/>
              </a:tblGrid>
              <a:tr h="180585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600" dirty="0" smtClean="0"/>
                        <a:t>a)</a:t>
                      </a:r>
                      <a:r>
                        <a:rPr lang="es-MX" sz="3600" baseline="0" dirty="0" smtClean="0"/>
                        <a:t> </a:t>
                      </a:r>
                      <a:r>
                        <a:rPr lang="es-MX" sz="2400" dirty="0" smtClean="0"/>
                        <a:t>Una manera de representar las relaciones enunciadas puede ser gráficamente. Mediante un eje de coordenadas podemos representar en el eje de </a:t>
                      </a:r>
                      <a:r>
                        <a:rPr lang="es-MX" sz="2400" dirty="0" err="1" smtClean="0"/>
                        <a:t>abcisas</a:t>
                      </a:r>
                      <a:r>
                        <a:rPr lang="es-MX" sz="2400" dirty="0" smtClean="0"/>
                        <a:t> las puntuaciones en la primera variable, y en el de coordenadas las de la segunda variable. Así, algunas relaciones</a:t>
                      </a:r>
                      <a:r>
                        <a:rPr lang="es-MX" sz="2400" baseline="0" dirty="0" smtClean="0"/>
                        <a:t> se representarían del </a:t>
                      </a:r>
                      <a:r>
                        <a:rPr lang="es-MX" sz="2400" dirty="0" smtClean="0"/>
                        <a:t>siguiente modo.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180585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54" y="4047738"/>
            <a:ext cx="8606442" cy="2572578"/>
          </a:xfrm>
          <a:prstGeom prst="rect">
            <a:avLst/>
          </a:prstGeom>
        </p:spPr>
      </p:pic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906679"/>
              </p:ext>
            </p:extLst>
          </p:nvPr>
        </p:nvGraphicFramePr>
        <p:xfrm>
          <a:off x="2407624" y="412083"/>
          <a:ext cx="6236719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6719"/>
              </a:tblGrid>
              <a:tr h="301612">
                <a:tc>
                  <a:txBody>
                    <a:bodyPr/>
                    <a:lstStyle/>
                    <a:p>
                      <a:pPr algn="ctr"/>
                      <a:r>
                        <a:rPr lang="es-MX" sz="4800" dirty="0" smtClean="0"/>
                        <a:t>Representación gráfica</a:t>
                      </a:r>
                      <a:endParaRPr lang="es-MX" sz="4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0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423590"/>
              </p:ext>
            </p:extLst>
          </p:nvPr>
        </p:nvGraphicFramePr>
        <p:xfrm>
          <a:off x="838200" y="1232449"/>
          <a:ext cx="10515600" cy="4944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29414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3600" dirty="0" smtClean="0"/>
                        <a:t>b) </a:t>
                      </a:r>
                      <a:r>
                        <a:rPr lang="es-MX" sz="2800" dirty="0" smtClean="0"/>
                        <a:t>Podemos ver con facilidad que a mayor número de respuestas correctas sobre datos dicotómicos corresponde una media más alta en las preguntas sobre percentiles.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800" dirty="0" smtClean="0"/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Los sujetos que saben más y menos de ambos temas, tienden a ser los mismos. </a:t>
                      </a:r>
                      <a:endParaRPr lang="es-MX" sz="2000" dirty="0"/>
                    </a:p>
                  </a:txBody>
                  <a:tcPr/>
                </a:tc>
              </a:tr>
              <a:tr h="200310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162" y="4020671"/>
            <a:ext cx="7795415" cy="2558670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577417"/>
              </p:ext>
            </p:extLst>
          </p:nvPr>
        </p:nvGraphicFramePr>
        <p:xfrm>
          <a:off x="3594847" y="189991"/>
          <a:ext cx="3868271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8271"/>
              </a:tblGrid>
              <a:tr h="301612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… (continuación)</a:t>
                      </a:r>
                      <a:endParaRPr lang="es-MX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635565"/>
              </p:ext>
            </p:extLst>
          </p:nvPr>
        </p:nvGraphicFramePr>
        <p:xfrm>
          <a:off x="728088" y="865904"/>
          <a:ext cx="11017624" cy="4884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7624"/>
              </a:tblGrid>
              <a:tr h="180585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c) Ahora tenemos a los mismos sujetos clasificados con estos criterios: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1</a:t>
                      </a:r>
                      <a:r>
                        <a:rPr lang="es-MX" sz="2800" dirty="0" smtClean="0"/>
                        <a:t>.-Número de fórmulas que recuerdan de memoria sin haberlas estudiado. Los alumnos están divididos en dos grupos, los que recuerdan 5 </a:t>
                      </a:r>
                      <a:r>
                        <a:rPr lang="es-MX" sz="2800" dirty="0" err="1" smtClean="0"/>
                        <a:t>ó</a:t>
                      </a:r>
                      <a:r>
                        <a:rPr lang="es-MX" sz="2800" dirty="0" smtClean="0"/>
                        <a:t> 6 fórmulas y los que recuerdan 4 o menos.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2800" dirty="0" smtClean="0"/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/>
                        <a:t>2.- Número de respuestas correctas en el examen de 45 preguntas: 37 o más y 36 o menos. </a:t>
                      </a:r>
                      <a:endParaRPr lang="es-MX" sz="2400" dirty="0" smtClean="0"/>
                    </a:p>
                  </a:txBody>
                  <a:tcPr/>
                </a:tc>
              </a:tr>
              <a:tr h="180585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470" y="3534563"/>
            <a:ext cx="7983242" cy="2881756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39765"/>
              </p:ext>
            </p:extLst>
          </p:nvPr>
        </p:nvGraphicFramePr>
        <p:xfrm>
          <a:off x="3568559" y="56436"/>
          <a:ext cx="372838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386"/>
              </a:tblGrid>
              <a:tr h="482040">
                <a:tc>
                  <a:txBody>
                    <a:bodyPr/>
                    <a:lstStyle/>
                    <a:p>
                      <a:r>
                        <a:rPr lang="es-MX" sz="3600" dirty="0" smtClean="0"/>
                        <a:t>… (continuación)</a:t>
                      </a:r>
                      <a:endParaRPr lang="es-MX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77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1280" y="1607951"/>
            <a:ext cx="10233800" cy="4351338"/>
          </a:xfrm>
        </p:spPr>
        <p:txBody>
          <a:bodyPr/>
          <a:lstStyle/>
          <a:p>
            <a:pPr algn="just"/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261527"/>
              </p:ext>
            </p:extLst>
          </p:nvPr>
        </p:nvGraphicFramePr>
        <p:xfrm>
          <a:off x="875181" y="201440"/>
          <a:ext cx="1047861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8619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6000" b="1" dirty="0" smtClean="0"/>
                        <a:t>3. Coeficiente de correlación (r)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48424331"/>
              </p:ext>
            </p:extLst>
          </p:nvPr>
        </p:nvGraphicFramePr>
        <p:xfrm>
          <a:off x="724646" y="1607951"/>
          <a:ext cx="10742707" cy="4840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180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8500" y="0"/>
            <a:ext cx="10515600" cy="1325563"/>
          </a:xfrm>
        </p:spPr>
        <p:txBody>
          <a:bodyPr/>
          <a:lstStyle/>
          <a:p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8500" y="1734763"/>
            <a:ext cx="10233800" cy="470637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b="1" dirty="0" smtClean="0"/>
              <a:t>En general, la ingeniería se apoya y logra su desarrollo a través de la investigación cuantitativa y los estudios correlacionales son ampliamente utilizados por todo ingeniero, en sus diferentes ámbitos de competencia y roles profesionales.</a:t>
            </a:r>
          </a:p>
          <a:p>
            <a:pPr marL="0" indent="0" algn="just">
              <a:buNone/>
            </a:pPr>
            <a:r>
              <a:rPr lang="es-MX" b="1" dirty="0" smtClean="0"/>
              <a:t>La unidad de aprendizaje </a:t>
            </a:r>
            <a:r>
              <a:rPr lang="es-MX" b="1" i="1" dirty="0" smtClean="0"/>
              <a:t>Metodología de la Investigación, </a:t>
            </a:r>
            <a:r>
              <a:rPr lang="es-MX" b="1" dirty="0" smtClean="0"/>
              <a:t>en la </a:t>
            </a:r>
            <a:r>
              <a:rPr lang="es-MX" b="1" i="1" dirty="0" smtClean="0"/>
              <a:t>Unidad de Competencia 2</a:t>
            </a:r>
            <a:r>
              <a:rPr lang="es-MX" b="1" dirty="0" smtClean="0"/>
              <a:t>, relativa a los </a:t>
            </a:r>
            <a:r>
              <a:rPr lang="es-MX" b="1" i="1" dirty="0" smtClean="0"/>
              <a:t>enfoques de investigación y tipos de estudios </a:t>
            </a:r>
            <a:r>
              <a:rPr lang="es-MX" b="1" dirty="0" smtClean="0"/>
              <a:t>se aborda justamente con el material aquí presentado sobre uno de estos estudios, los estudios correlacionales.</a:t>
            </a:r>
          </a:p>
          <a:p>
            <a:pPr marL="0" indent="0" algn="just">
              <a:buNone/>
            </a:pPr>
            <a:r>
              <a:rPr lang="es-MX" b="1" dirty="0" smtClean="0"/>
              <a:t>En esta presentación se hace una revisión de aspectos teóricos, de fundamentación, interpretación y aspectos de aplicación de los estudios correlacionales en los trabajos de investigación.</a:t>
            </a:r>
            <a:endParaRPr lang="es-MX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426701"/>
              </p:ext>
            </p:extLst>
          </p:nvPr>
        </p:nvGraphicFramePr>
        <p:xfrm>
          <a:off x="3099096" y="310197"/>
          <a:ext cx="4975411" cy="1015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5411"/>
              </a:tblGrid>
              <a:tr h="1015366">
                <a:tc>
                  <a:txBody>
                    <a:bodyPr/>
                    <a:lstStyle/>
                    <a:p>
                      <a:pPr algn="ctr"/>
                      <a:r>
                        <a:rPr lang="es-MX" sz="6000" b="1" dirty="0" smtClean="0"/>
                        <a:t>Presentación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0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6995" y="-61539"/>
            <a:ext cx="10515600" cy="1325563"/>
          </a:xfrm>
        </p:spPr>
        <p:txBody>
          <a:bodyPr/>
          <a:lstStyle/>
          <a:p>
            <a:r>
              <a:rPr lang="es-MX" b="1" dirty="0"/>
              <a:t>Interpretación del coeficiente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114179"/>
              </p:ext>
            </p:extLst>
          </p:nvPr>
        </p:nvGraphicFramePr>
        <p:xfrm>
          <a:off x="363071" y="672353"/>
          <a:ext cx="11443448" cy="6185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900" y="-282388"/>
            <a:ext cx="10515600" cy="1325563"/>
          </a:xfrm>
        </p:spPr>
        <p:txBody>
          <a:bodyPr>
            <a:normAutofit/>
          </a:bodyPr>
          <a:lstStyle/>
          <a:p>
            <a:r>
              <a:rPr lang="es-MX" sz="4400" b="1" dirty="0"/>
              <a:t>…continuación</a:t>
            </a:r>
            <a:endParaRPr lang="es-MX" sz="44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1926789"/>
              </p:ext>
            </p:extLst>
          </p:nvPr>
        </p:nvGraphicFramePr>
        <p:xfrm>
          <a:off x="495300" y="914401"/>
          <a:ext cx="11580159" cy="5741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12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b="1" dirty="0" smtClean="0"/>
              <a:t>¿Cómo valorar la magnitud de la correlación?</a:t>
            </a:r>
            <a:endParaRPr lang="es-MX" sz="4400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331577"/>
              </p:ext>
            </p:extLst>
          </p:nvPr>
        </p:nvGraphicFramePr>
        <p:xfrm>
          <a:off x="736600" y="2168525"/>
          <a:ext cx="111379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8950"/>
                <a:gridCol w="556895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MX" sz="2800" dirty="0" smtClean="0"/>
                        <a:t>A manera de criterio orientador</a:t>
                      </a:r>
                      <a:r>
                        <a:rPr lang="es-MX" sz="2800" baseline="0" dirty="0" smtClean="0"/>
                        <a:t> se sugieren las siguientes valoraciones.</a:t>
                      </a:r>
                      <a:endParaRPr lang="es-MX" sz="2800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Un valor de </a:t>
                      </a:r>
                      <a:r>
                        <a:rPr lang="es-MX" sz="2400" b="1" i="1" dirty="0" smtClean="0"/>
                        <a:t>r</a:t>
                      </a:r>
                      <a:r>
                        <a:rPr lang="es-MX" sz="2400" b="1" dirty="0" smtClean="0"/>
                        <a:t> entre:</a:t>
                      </a:r>
                      <a:endParaRPr lang="es-MX" sz="24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Indica una relación:</a:t>
                      </a:r>
                      <a:endParaRPr lang="es-MX" sz="24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0 y .20                  ..………………………….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Muy baja</a:t>
                      </a:r>
                      <a:endParaRPr lang="es-MX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.20 y .40            …………………………….</a:t>
                      </a:r>
                      <a:endParaRPr lang="es-MX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Baja</a:t>
                      </a:r>
                      <a:endParaRPr lang="es-MX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.40 y .60            …………………………….</a:t>
                      </a:r>
                      <a:endParaRPr lang="es-MX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Moderada</a:t>
                      </a:r>
                      <a:endParaRPr lang="es-MX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.60 y .80            …………………………….</a:t>
                      </a:r>
                      <a:endParaRPr lang="es-MX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Apreciable, más bien alta</a:t>
                      </a:r>
                      <a:endParaRPr lang="es-MX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.80 y 1                …………………………….</a:t>
                      </a:r>
                      <a:endParaRPr lang="es-MX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Alta o muy alta</a:t>
                      </a:r>
                      <a:endParaRPr lang="es-MX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74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7700" y="0"/>
            <a:ext cx="10515600" cy="1325563"/>
          </a:xfrm>
        </p:spPr>
        <p:txBody>
          <a:bodyPr/>
          <a:lstStyle/>
          <a:p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47700" y="1510347"/>
            <a:ext cx="10233800" cy="52228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611647"/>
              </p:ext>
            </p:extLst>
          </p:nvPr>
        </p:nvGraphicFramePr>
        <p:xfrm>
          <a:off x="134471" y="319723"/>
          <a:ext cx="119140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4093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5400" b="1" dirty="0" smtClean="0"/>
                        <a:t>4. Coeficiente de determinación (r*r)</a:t>
                      </a:r>
                      <a:endParaRPr lang="es-MX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334913829"/>
              </p:ext>
            </p:extLst>
          </p:nvPr>
        </p:nvGraphicFramePr>
        <p:xfrm>
          <a:off x="1323867" y="1553846"/>
          <a:ext cx="95353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01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6835" y="0"/>
            <a:ext cx="10515600" cy="1325563"/>
          </a:xfrm>
        </p:spPr>
        <p:txBody>
          <a:bodyPr>
            <a:normAutofit/>
          </a:bodyPr>
          <a:lstStyle/>
          <a:p>
            <a:r>
              <a:rPr lang="es-MX" sz="4400" b="1" dirty="0" smtClean="0"/>
              <a:t>…continuación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41963878"/>
              </p:ext>
            </p:extLst>
          </p:nvPr>
        </p:nvGraphicFramePr>
        <p:xfrm>
          <a:off x="1054099" y="1015501"/>
          <a:ext cx="9761071" cy="5748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455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691" y="140985"/>
            <a:ext cx="10515600" cy="1325563"/>
          </a:xfrm>
        </p:spPr>
        <p:txBody>
          <a:bodyPr/>
          <a:lstStyle/>
          <a:p>
            <a:endParaRPr lang="es-MX" b="1" dirty="0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532" y="300038"/>
            <a:ext cx="2095500" cy="1390650"/>
          </a:xfrm>
          <a:prstGeom prst="rect">
            <a:avLst/>
          </a:prstGeom>
        </p:spPr>
      </p:pic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78512087"/>
              </p:ext>
            </p:extLst>
          </p:nvPr>
        </p:nvGraphicFramePr>
        <p:xfrm>
          <a:off x="1443532" y="1307495"/>
          <a:ext cx="896449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92884"/>
              </p:ext>
            </p:extLst>
          </p:nvPr>
        </p:nvGraphicFramePr>
        <p:xfrm>
          <a:off x="2746851" y="300038"/>
          <a:ext cx="57015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1552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6000" b="1" dirty="0" smtClean="0"/>
                        <a:t>5. Utilidad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2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5292" y="0"/>
            <a:ext cx="10515600" cy="1325563"/>
          </a:xfrm>
        </p:spPr>
        <p:txBody>
          <a:bodyPr/>
          <a:lstStyle/>
          <a:p>
            <a:r>
              <a:rPr lang="es-MX" b="1" dirty="0" smtClean="0"/>
              <a:t>… continuación</a:t>
            </a:r>
            <a:endParaRPr lang="es-MX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670284133"/>
              </p:ext>
            </p:extLst>
          </p:nvPr>
        </p:nvGraphicFramePr>
        <p:xfrm>
          <a:off x="1919183" y="825500"/>
          <a:ext cx="9873887" cy="6032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07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3181" y="62304"/>
            <a:ext cx="10515600" cy="1325563"/>
          </a:xfrm>
        </p:spPr>
        <p:txBody>
          <a:bodyPr>
            <a:normAutofit/>
          </a:bodyPr>
          <a:lstStyle/>
          <a:p>
            <a:endParaRPr lang="es-MX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475" y="0"/>
            <a:ext cx="2676525" cy="1704975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814803"/>
              </p:ext>
            </p:extLst>
          </p:nvPr>
        </p:nvGraphicFramePr>
        <p:xfrm>
          <a:off x="2888063" y="37661"/>
          <a:ext cx="57015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1552"/>
              </a:tblGrid>
              <a:tr h="848593">
                <a:tc>
                  <a:txBody>
                    <a:bodyPr/>
                    <a:lstStyle/>
                    <a:p>
                      <a:pPr algn="ctr"/>
                      <a:r>
                        <a:rPr lang="es-MX" sz="6000" b="1" dirty="0" smtClean="0"/>
                        <a:t>6. Limitaciones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83961198"/>
              </p:ext>
            </p:extLst>
          </p:nvPr>
        </p:nvGraphicFramePr>
        <p:xfrm>
          <a:off x="888998" y="1387866"/>
          <a:ext cx="1025357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250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500" y="0"/>
            <a:ext cx="10515600" cy="1325563"/>
          </a:xfrm>
        </p:spPr>
        <p:txBody>
          <a:bodyPr>
            <a:normAutofit/>
          </a:bodyPr>
          <a:lstStyle/>
          <a:p>
            <a:r>
              <a:rPr lang="es-MX" sz="4800" b="1" dirty="0" smtClean="0"/>
              <a:t>Causalidad</a:t>
            </a:r>
            <a:endParaRPr lang="es-MX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1500" y="1152524"/>
            <a:ext cx="11288806" cy="5705475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Establecemos </a:t>
            </a:r>
            <a:r>
              <a:rPr lang="es-MX" dirty="0"/>
              <a:t>una relación de causa a </a:t>
            </a:r>
            <a:r>
              <a:rPr lang="es-MX" dirty="0" smtClean="0"/>
              <a:t>efecto </a:t>
            </a:r>
            <a:r>
              <a:rPr lang="es-MX" dirty="0"/>
              <a:t>cuando podemos mostrar que una variable independiente sistemáticamente produce cambios (influye) en una variable dependiente, una vez controlado el influjo de otras variables extrañas. </a:t>
            </a:r>
            <a:endParaRPr lang="es-MX" dirty="0" smtClean="0"/>
          </a:p>
          <a:p>
            <a:pPr algn="just"/>
            <a:r>
              <a:rPr lang="es-MX" dirty="0" smtClean="0"/>
              <a:t>a</a:t>
            </a:r>
            <a:r>
              <a:rPr lang="es-MX" dirty="0"/>
              <a:t>) Una correlación no puede interpretarse como prueba de una relación causal; el que dos variables </a:t>
            </a:r>
            <a:r>
              <a:rPr lang="es-MX" dirty="0" err="1"/>
              <a:t>covaríen</a:t>
            </a:r>
            <a:r>
              <a:rPr lang="es-MX" dirty="0"/>
              <a:t>, se den juntas, no quiere decir que una sea causa de la otra. Una correlación sí nos puede dar pistas para proponer hipótesis sobre posibles relaciones causales. </a:t>
            </a:r>
            <a:endParaRPr lang="es-MX" dirty="0" smtClean="0"/>
          </a:p>
          <a:p>
            <a:pPr algn="just"/>
            <a:r>
              <a:rPr lang="es-MX" dirty="0" smtClean="0"/>
              <a:t>Aunque </a:t>
            </a:r>
            <a:r>
              <a:rPr lang="es-MX" dirty="0"/>
              <a:t>hubiera una relación de causa a efecto, esta relación no queda demostrada por un coeficiente de relación. </a:t>
            </a:r>
            <a:endParaRPr lang="es-MX" dirty="0" smtClean="0"/>
          </a:p>
          <a:p>
            <a:pPr algn="just"/>
            <a:r>
              <a:rPr lang="es-MX" dirty="0" smtClean="0"/>
              <a:t>b</a:t>
            </a:r>
            <a:r>
              <a:rPr lang="es-MX" dirty="0"/>
              <a:t>) Para poder hablar de causalidad, al menos como hipótesis, hay que poder excluir otras explicaciones. 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7048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0000" y="1325562"/>
            <a:ext cx="10233800" cy="5250049"/>
          </a:xfrm>
        </p:spPr>
        <p:txBody>
          <a:bodyPr/>
          <a:lstStyle/>
          <a:p>
            <a:pPr algn="just"/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845292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/>
              <a:t>Ejemplo de causalidad</a:t>
            </a:r>
            <a:endParaRPr lang="es-MX" b="1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951256"/>
              </p:ext>
            </p:extLst>
          </p:nvPr>
        </p:nvGraphicFramePr>
        <p:xfrm>
          <a:off x="1120000" y="1207387"/>
          <a:ext cx="102338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3800"/>
              </a:tblGrid>
              <a:tr h="4884924">
                <a:tc>
                  <a:txBody>
                    <a:bodyPr/>
                    <a:lstStyle/>
                    <a:p>
                      <a:pPr algn="just"/>
                      <a:r>
                        <a:rPr lang="es-MX" sz="2800" dirty="0" smtClean="0"/>
                        <a:t>Imaginemos </a:t>
                      </a:r>
                      <a:r>
                        <a:rPr lang="es-MX" sz="2800" dirty="0" smtClean="0"/>
                        <a:t>que un investigador está interesado en determinar la relación entre el consumo de cerveza por unos estudiantes (la noche antes al examen) y sus puntuaciones en el examen. </a:t>
                      </a:r>
                      <a:r>
                        <a:rPr lang="es-MX" sz="2800" dirty="0" smtClean="0"/>
                        <a:t>Supongamos </a:t>
                      </a:r>
                      <a:r>
                        <a:rPr lang="es-MX" sz="2800" dirty="0" smtClean="0"/>
                        <a:t>que el coeficiente de correlación es </a:t>
                      </a:r>
                      <a:r>
                        <a:rPr lang="es-MX" sz="2800" dirty="0" smtClean="0"/>
                        <a:t>de  </a:t>
                      </a:r>
                      <a:r>
                        <a:rPr lang="es-MX" sz="2800" dirty="0" smtClean="0"/>
                        <a:t>r = -.825. </a:t>
                      </a:r>
                    </a:p>
                    <a:p>
                      <a:pPr algn="just"/>
                      <a:endParaRPr lang="es-MX" sz="2800" dirty="0" smtClean="0"/>
                    </a:p>
                    <a:p>
                      <a:pPr algn="just"/>
                      <a:r>
                        <a:rPr lang="es-MX" sz="2800" dirty="0" smtClean="0"/>
                        <a:t>Este valor de </a:t>
                      </a:r>
                      <a:r>
                        <a:rPr lang="es-MX" sz="2800" dirty="0" smtClean="0"/>
                        <a:t>“r” </a:t>
                      </a:r>
                      <a:r>
                        <a:rPr lang="es-MX" sz="2800" dirty="0" smtClean="0"/>
                        <a:t>indica una relación negativa moderadamente alta entre el número de jarras de cerveza consumidas y las puntuaciones del examen. Sin embargo aunque encontremos que las dos variables están estrechamente relacionadas no podemos mantener que una variable cause a la otra debido a los problemas de la direccionalidad y de la tercera variable. 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30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Tipos de estudios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Estudios correlacionales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Coeficiente de correlación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Coeficiente de determinación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Utilidad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Limitaciones</a:t>
            </a:r>
          </a:p>
          <a:p>
            <a:pPr marL="514350" indent="-514350">
              <a:buFont typeface="+mj-lt"/>
              <a:buAutoNum type="arabicPeriod"/>
            </a:pPr>
            <a:r>
              <a:rPr lang="es-MX" sz="3600" b="1" dirty="0" smtClean="0"/>
              <a:t>Referencias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963" y="251791"/>
            <a:ext cx="2066925" cy="2219325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602596"/>
              </p:ext>
            </p:extLst>
          </p:nvPr>
        </p:nvGraphicFramePr>
        <p:xfrm>
          <a:off x="2930776" y="351972"/>
          <a:ext cx="497541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5411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6000" b="1" dirty="0" smtClean="0"/>
                        <a:t>Contenido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1157" y="-86157"/>
            <a:ext cx="10515600" cy="1325563"/>
          </a:xfrm>
        </p:spPr>
        <p:txBody>
          <a:bodyPr>
            <a:normAutofit/>
          </a:bodyPr>
          <a:lstStyle/>
          <a:p>
            <a:r>
              <a:rPr lang="es-MX" sz="4800" b="1" dirty="0" smtClean="0"/>
              <a:t>Correlaciones falsas</a:t>
            </a:r>
            <a:endParaRPr lang="es-MX" sz="48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8623" y="1407317"/>
            <a:ext cx="10233800" cy="4351338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2050" name="Picture 2" descr="Image result for correlaciones espuri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355" y="3505634"/>
            <a:ext cx="2505075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945" y="50347"/>
            <a:ext cx="2333625" cy="1962150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86373301"/>
              </p:ext>
            </p:extLst>
          </p:nvPr>
        </p:nvGraphicFramePr>
        <p:xfrm>
          <a:off x="631845" y="1143001"/>
          <a:ext cx="8875226" cy="5567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7910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0000" y="2134907"/>
            <a:ext cx="102338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Morales, V. P. (2005). Estadística </a:t>
            </a:r>
            <a:r>
              <a:rPr lang="es-MX" dirty="0"/>
              <a:t>aplicada a las Ciencias Sociales  Correlación y Covarianza • Universidad Pontificia Comillas • </a:t>
            </a:r>
            <a:r>
              <a:rPr lang="es-MX" dirty="0" smtClean="0"/>
              <a:t>Madrid: </a:t>
            </a:r>
            <a:r>
              <a:rPr lang="es-MX" dirty="0"/>
              <a:t>Facultad de Ciencias Humanas y Sociales Departamento de Metodología y Evaluación </a:t>
            </a:r>
            <a:r>
              <a:rPr lang="es-MX" dirty="0" smtClean="0"/>
              <a:t>Pedro </a:t>
            </a:r>
            <a:r>
              <a:rPr lang="es-MX" dirty="0"/>
              <a:t>Morales </a:t>
            </a:r>
            <a:r>
              <a:rPr lang="es-MX" dirty="0" smtClean="0"/>
              <a:t>Vallejo.</a:t>
            </a:r>
          </a:p>
          <a:p>
            <a:pPr marL="0" indent="0">
              <a:buNone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Hernández, R., Fernández C. y Baptista, P. (2008). Metodología de la Investigación. México: Mc Graw Hill.</a:t>
            </a:r>
          </a:p>
          <a:p>
            <a:pPr marL="0" indent="0">
              <a:buNone/>
            </a:pP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27641"/>
              </p:ext>
            </p:extLst>
          </p:nvPr>
        </p:nvGraphicFramePr>
        <p:xfrm>
          <a:off x="3240741" y="365125"/>
          <a:ext cx="57015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1552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7. Referencias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1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 acuerdo al alcance de la investigación en las ciencias, los estudios  pueden ser exploratorios, descriptivos, correlacionales o explicativos (</a:t>
            </a:r>
            <a:r>
              <a:rPr lang="es-MX" dirty="0" err="1" smtClean="0"/>
              <a:t>Danhke</a:t>
            </a:r>
            <a:r>
              <a:rPr lang="es-MX" dirty="0" smtClean="0"/>
              <a:t>, 1989).</a:t>
            </a:r>
          </a:p>
          <a:p>
            <a:r>
              <a:rPr lang="es-MX" dirty="0" smtClean="0"/>
              <a:t>Estos estudios los visualizamos como un continuo de “causalidad”.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84709856"/>
              </p:ext>
            </p:extLst>
          </p:nvPr>
        </p:nvGraphicFramePr>
        <p:xfrm>
          <a:off x="2666010" y="3526971"/>
          <a:ext cx="6074229" cy="3331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342278"/>
              </p:ext>
            </p:extLst>
          </p:nvPr>
        </p:nvGraphicFramePr>
        <p:xfrm>
          <a:off x="1801906" y="365125"/>
          <a:ext cx="762448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4482"/>
              </a:tblGrid>
              <a:tr h="885451">
                <a:tc>
                  <a:txBody>
                    <a:bodyPr/>
                    <a:lstStyle/>
                    <a:p>
                      <a:pPr algn="ctr"/>
                      <a:r>
                        <a:rPr lang="es-MX" sz="6000" dirty="0" smtClean="0"/>
                        <a:t>1. Tipos de estudios</a:t>
                      </a:r>
                      <a:endParaRPr lang="es-MX" sz="6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5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3938" y="466327"/>
            <a:ext cx="9841355" cy="1325563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¿Cuál es la importancia en definir el tipo de estudio en la investigación?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9980" y="2227494"/>
            <a:ext cx="7708255" cy="4351338"/>
          </a:xfrm>
        </p:spPr>
        <p:txBody>
          <a:bodyPr/>
          <a:lstStyle/>
          <a:p>
            <a:r>
              <a:rPr lang="es-MX" dirty="0" smtClean="0"/>
              <a:t>El tipo de estudio determina la estrategia de investigación. </a:t>
            </a:r>
          </a:p>
          <a:p>
            <a:endParaRPr lang="es-MX" dirty="0"/>
          </a:p>
          <a:p>
            <a:r>
              <a:rPr lang="es-MX" dirty="0" smtClean="0"/>
              <a:t>El tipo de muestreo y la recolección de los datos se relacionan con el tipo de estudio.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61590583"/>
              </p:ext>
            </p:extLst>
          </p:nvPr>
        </p:nvGraphicFramePr>
        <p:xfrm>
          <a:off x="5851567" y="2464130"/>
          <a:ext cx="7178633" cy="4393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608" y="21197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0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648438"/>
              </p:ext>
            </p:extLst>
          </p:nvPr>
        </p:nvGraphicFramePr>
        <p:xfrm>
          <a:off x="771613" y="240158"/>
          <a:ext cx="10147748" cy="6294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7748"/>
              </a:tblGrid>
              <a:tr h="9313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6000" dirty="0" smtClean="0"/>
                        <a:t>2. Estudios de correlación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7522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Dos variables están relacionadas si varían conjuntamente</a:t>
                      </a:r>
                    </a:p>
                    <a:p>
                      <a:pPr algn="just"/>
                      <a:endParaRPr lang="es-MX" sz="2400" dirty="0"/>
                    </a:p>
                  </a:txBody>
                  <a:tcPr/>
                </a:tc>
              </a:tr>
              <a:tr h="13970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La correlación se define por la </a:t>
                      </a:r>
                      <a:r>
                        <a:rPr lang="es-MX" sz="2400" dirty="0" err="1" smtClean="0"/>
                        <a:t>co</a:t>
                      </a:r>
                      <a:r>
                        <a:rPr lang="es-MX" sz="2400" dirty="0" smtClean="0"/>
                        <a:t>-variación, es una medida de relación y se mide por el coeficiente de correlación (r de Pearson) en el caso de investigación cuantitativa donde se tienen variables de esta misma naturaleza</a:t>
                      </a:r>
                    </a:p>
                  </a:txBody>
                  <a:tcPr/>
                </a:tc>
              </a:tr>
              <a:tr h="107461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Una correlación es una medida del grado en que dos variables se encuentran relacionadas. </a:t>
                      </a:r>
                    </a:p>
                  </a:txBody>
                  <a:tcPr/>
                </a:tc>
              </a:tr>
              <a:tr h="171939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Un estudio correlacional puede intentar determinar si individuos con una puntuación alta en una variable también tiene puntuación alta en una segunda variable y si individuos con una baja puntuación en una variable también tienen baja puntuación en la segunda.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9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/>
              <a:t>Relación entre variables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 continuación se establecen gráficamente varios tipos de relaciones entre variables.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770979" y="6344818"/>
            <a:ext cx="4625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.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00" y="3067409"/>
            <a:ext cx="10233824" cy="186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4500" y="55455"/>
            <a:ext cx="11321676" cy="1325563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Propósito de los estudios correlacionales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769" y="1717825"/>
            <a:ext cx="10233800" cy="4351338"/>
          </a:xfrm>
        </p:spPr>
        <p:txBody>
          <a:bodyPr/>
          <a:lstStyle/>
          <a:p>
            <a:endParaRPr lang="es-MX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958520853"/>
              </p:ext>
            </p:extLst>
          </p:nvPr>
        </p:nvGraphicFramePr>
        <p:xfrm>
          <a:off x="1170268" y="551331"/>
          <a:ext cx="9870140" cy="6077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91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3517296"/>
              </p:ext>
            </p:extLst>
          </p:nvPr>
        </p:nvGraphicFramePr>
        <p:xfrm>
          <a:off x="788894" y="463129"/>
          <a:ext cx="10614212" cy="577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7106"/>
                <a:gridCol w="5307106"/>
              </a:tblGrid>
              <a:tr h="896595">
                <a:tc gridSpan="2">
                  <a:txBody>
                    <a:bodyPr/>
                    <a:lstStyle/>
                    <a:p>
                      <a:pPr algn="ctr"/>
                      <a:r>
                        <a:rPr lang="es-MX" sz="4400" dirty="0" smtClean="0"/>
                        <a:t>Estudios correlacionales y </a:t>
                      </a:r>
                    </a:p>
                    <a:p>
                      <a:pPr algn="ctr"/>
                      <a:r>
                        <a:rPr lang="es-MX" sz="4400" dirty="0" smtClean="0"/>
                        <a:t>enfoque de investigación</a:t>
                      </a:r>
                      <a:endParaRPr lang="es-MX" sz="4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802216"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/>
                        <a:t>Cuantitativo</a:t>
                      </a:r>
                      <a:endParaRPr lang="es-MX" sz="28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/>
                        <a:t>Cualitativo</a:t>
                      </a:r>
                      <a:endParaRPr lang="es-MX" sz="2800" b="1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99097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Miden el grado de relación entre dos o más variables (Cuantifican relaciones)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No</a:t>
                      </a:r>
                      <a:r>
                        <a:rPr lang="es-MX" sz="2400" baseline="0" dirty="0" smtClean="0"/>
                        <a:t> mide relaciones</a:t>
                      </a:r>
                      <a:endParaRPr lang="es-MX" sz="2400" dirty="0"/>
                    </a:p>
                  </a:txBody>
                  <a:tcPr/>
                </a:tc>
              </a:tr>
              <a:tr h="990974">
                <a:tc>
                  <a:txBody>
                    <a:bodyPr/>
                    <a:lstStyle/>
                    <a:p>
                      <a:pPr lvl="0" algn="just"/>
                      <a:r>
                        <a:rPr lang="es-MX" sz="2400" dirty="0" smtClean="0"/>
                        <a:t>Primero miden la variable y luego miden y analizan la correlación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No establece numéricamente su magnitud ( no cuantifica)</a:t>
                      </a:r>
                      <a:endParaRPr lang="es-MX" sz="2400" dirty="0"/>
                    </a:p>
                  </a:txBody>
                  <a:tcPr/>
                </a:tc>
              </a:tr>
              <a:tr h="141567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Las correlaciones se expresan en hipótesis sometidas a prueba</a:t>
                      </a:r>
                    </a:p>
                    <a:p>
                      <a:pPr algn="just"/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400" dirty="0" smtClean="0"/>
                        <a:t>La</a:t>
                      </a:r>
                      <a:r>
                        <a:rPr lang="es-MX" sz="2400" baseline="0" dirty="0" smtClean="0"/>
                        <a:t>s relaciones no son preconcebidas y de existir, se descubren durante el proceso de investigación; se van induciendo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1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undidad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TM04033923[[fn=Profundidad]]</Template>
  <TotalTime>889</TotalTime>
  <Words>2410</Words>
  <Application>Microsoft Office PowerPoint</Application>
  <PresentationFormat>Panorámica</PresentationFormat>
  <Paragraphs>180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4" baseType="lpstr">
      <vt:lpstr>Arial</vt:lpstr>
      <vt:lpstr>Corbel</vt:lpstr>
      <vt:lpstr>Profundidad</vt:lpstr>
      <vt:lpstr>Presentación de PowerPoint</vt:lpstr>
      <vt:lpstr>Presentación de PowerPoint</vt:lpstr>
      <vt:lpstr>Presentación de PowerPoint</vt:lpstr>
      <vt:lpstr>Presentación de PowerPoint</vt:lpstr>
      <vt:lpstr>¿Cuál es la importancia en definir el tipo de estudio en la investigación?</vt:lpstr>
      <vt:lpstr>Presentación de PowerPoint</vt:lpstr>
      <vt:lpstr>Relación entre variables</vt:lpstr>
      <vt:lpstr>Propósito de los estudios correlacionales</vt:lpstr>
      <vt:lpstr>Presentación de PowerPoint</vt:lpstr>
      <vt:lpstr>Presentación de PowerPoint</vt:lpstr>
      <vt:lpstr> </vt:lpstr>
      <vt:lpstr>Ejemplo.</vt:lpstr>
      <vt:lpstr>Caso 1</vt:lpstr>
      <vt:lpstr>Caso 2</vt:lpstr>
      <vt:lpstr>Caso 3</vt:lpstr>
      <vt:lpstr>Presentación de PowerPoint</vt:lpstr>
      <vt:lpstr>Presentación de PowerPoint</vt:lpstr>
      <vt:lpstr>Presentación de PowerPoint</vt:lpstr>
      <vt:lpstr>Presentación de PowerPoint</vt:lpstr>
      <vt:lpstr>Interpretación del coeficiente</vt:lpstr>
      <vt:lpstr>…continuación</vt:lpstr>
      <vt:lpstr>¿Cómo valorar la magnitud de la correlación?</vt:lpstr>
      <vt:lpstr>Presentación de PowerPoint</vt:lpstr>
      <vt:lpstr>…continuación</vt:lpstr>
      <vt:lpstr>Presentación de PowerPoint</vt:lpstr>
      <vt:lpstr>… continuación</vt:lpstr>
      <vt:lpstr>Presentación de PowerPoint</vt:lpstr>
      <vt:lpstr>Causalidad</vt:lpstr>
      <vt:lpstr>Presentación de PowerPoint</vt:lpstr>
      <vt:lpstr>Correlaciones falsas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Oscar</dc:creator>
  <cp:lastModifiedBy>Emiliano Espinoza Miguel</cp:lastModifiedBy>
  <cp:revision>75</cp:revision>
  <dcterms:created xsi:type="dcterms:W3CDTF">2016-09-21T17:08:46Z</dcterms:created>
  <dcterms:modified xsi:type="dcterms:W3CDTF">2016-10-09T00:33:02Z</dcterms:modified>
</cp:coreProperties>
</file>