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20" r:id="rId2"/>
    <p:sldId id="257" r:id="rId3"/>
    <p:sldId id="259" r:id="rId4"/>
    <p:sldId id="318" r:id="rId5"/>
    <p:sldId id="293" r:id="rId6"/>
    <p:sldId id="292" r:id="rId7"/>
    <p:sldId id="294" r:id="rId8"/>
    <p:sldId id="295" r:id="rId9"/>
    <p:sldId id="296" r:id="rId10"/>
    <p:sldId id="298" r:id="rId11"/>
    <p:sldId id="300" r:id="rId12"/>
    <p:sldId id="301" r:id="rId13"/>
    <p:sldId id="302" r:id="rId14"/>
    <p:sldId id="303" r:id="rId15"/>
    <p:sldId id="319" r:id="rId16"/>
    <p:sldId id="304" r:id="rId17"/>
    <p:sldId id="305" r:id="rId18"/>
    <p:sldId id="306" r:id="rId19"/>
    <p:sldId id="307" r:id="rId20"/>
    <p:sldId id="308" r:id="rId21"/>
    <p:sldId id="291" r:id="rId22"/>
    <p:sldId id="309" r:id="rId23"/>
    <p:sldId id="310" r:id="rId24"/>
    <p:sldId id="311" r:id="rId25"/>
    <p:sldId id="312" r:id="rId26"/>
    <p:sldId id="313" r:id="rId27"/>
    <p:sldId id="314" r:id="rId28"/>
    <p:sldId id="315" r:id="rId29"/>
    <p:sldId id="316" r:id="rId30"/>
    <p:sldId id="317"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CAREO" initials="O" lastIdx="15" clrIdx="0">
    <p:extLst>
      <p:ext uri="{19B8F6BF-5375-455C-9EA6-DF929625EA0E}">
        <p15:presenceInfo xmlns:p15="http://schemas.microsoft.com/office/powerpoint/2012/main" userId="OSCARE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3300"/>
    <a:srgbClr val="F4305A"/>
    <a:srgbClr val="990000"/>
    <a:srgbClr val="FF5050"/>
    <a:srgbClr val="3333FF"/>
    <a:srgbClr val="00CC00"/>
    <a:srgbClr val="99CC00"/>
    <a:srgbClr val="33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06" autoAdjust="0"/>
    <p:restoredTop sz="94660"/>
  </p:normalViewPr>
  <p:slideViewPr>
    <p:cSldViewPr snapToGrid="0">
      <p:cViewPr varScale="1">
        <p:scale>
          <a:sx n="74" d="100"/>
          <a:sy n="74" d="100"/>
        </p:scale>
        <p:origin x="38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image" Target="../media/image30.jpeg"/><Relationship Id="rId5" Type="http://schemas.openxmlformats.org/officeDocument/2006/relationships/image" Target="../media/image34.jpg"/><Relationship Id="rId4" Type="http://schemas.openxmlformats.org/officeDocument/2006/relationships/image" Target="../media/image33.jpeg"/></Relationships>
</file>

<file path=ppt/diagrams/_rels/data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image" Target="../media/image30.jpeg"/><Relationship Id="rId5" Type="http://schemas.openxmlformats.org/officeDocument/2006/relationships/image" Target="../media/image34.jpg"/><Relationship Id="rId4" Type="http://schemas.openxmlformats.org/officeDocument/2006/relationships/image" Target="../media/image33.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C72A89-BCB8-41B2-BD73-CA41FCA49794}" type="doc">
      <dgm:prSet loTypeId="urn:microsoft.com/office/officeart/2005/8/layout/vList3" loCatId="list" qsTypeId="urn:microsoft.com/office/officeart/2005/8/quickstyle/simple1" qsCatId="simple" csTypeId="urn:microsoft.com/office/officeart/2005/8/colors/accent1_2" csCatId="accent1" phldr="1"/>
      <dgm:spPr/>
    </dgm:pt>
    <dgm:pt modelId="{158C50F4-5B99-496F-B392-B7744247B299}">
      <dgm:prSet phldrT="[Texto]"/>
      <dgm:spPr/>
      <dgm:t>
        <a:bodyPr/>
        <a:lstStyle/>
        <a:p>
          <a:endParaRPr lang="es-MX" dirty="0" smtClean="0"/>
        </a:p>
        <a:p>
          <a:r>
            <a:rPr lang="es-MX" u="sng" dirty="0" smtClean="0"/>
            <a:t>Entre las enumeraciones cuando se cuenta con tres o más elementos</a:t>
          </a:r>
        </a:p>
        <a:p>
          <a:r>
            <a:rPr lang="es-MX" i="1" dirty="0" smtClean="0"/>
            <a:t>En un estudio de </a:t>
          </a:r>
          <a:r>
            <a:rPr lang="es-MX" i="1" dirty="0" err="1" smtClean="0"/>
            <a:t>Stacey</a:t>
          </a:r>
          <a:r>
            <a:rPr lang="es-MX" i="1" dirty="0" smtClean="0"/>
            <a:t>, </a:t>
          </a:r>
          <a:r>
            <a:rPr lang="es-MX" i="1" dirty="0" err="1" smtClean="0"/>
            <a:t>Newcomb</a:t>
          </a:r>
          <a:r>
            <a:rPr lang="es-MX" i="1" dirty="0" smtClean="0"/>
            <a:t> (1991) y </a:t>
          </a:r>
          <a:r>
            <a:rPr lang="es-MX" i="1" dirty="0" err="1" smtClean="0"/>
            <a:t>Bentler</a:t>
          </a:r>
          <a:r>
            <a:rPr lang="es-MX" i="1" dirty="0" smtClean="0"/>
            <a:t> (1991).</a:t>
          </a:r>
          <a:endParaRPr lang="es-MX" dirty="0"/>
        </a:p>
      </dgm:t>
    </dgm:pt>
    <dgm:pt modelId="{5F24F48D-A5DA-424D-A212-022A7CBFC3ED}" type="parTrans" cxnId="{523C98C4-E9DF-4D23-BD9E-053746DBE8B6}">
      <dgm:prSet/>
      <dgm:spPr/>
      <dgm:t>
        <a:bodyPr/>
        <a:lstStyle/>
        <a:p>
          <a:endParaRPr lang="es-MX"/>
        </a:p>
      </dgm:t>
    </dgm:pt>
    <dgm:pt modelId="{BA9BC205-1082-4C8F-B68F-2AC6690B29BD}" type="sibTrans" cxnId="{523C98C4-E9DF-4D23-BD9E-053746DBE8B6}">
      <dgm:prSet/>
      <dgm:spPr/>
      <dgm:t>
        <a:bodyPr/>
        <a:lstStyle/>
        <a:p>
          <a:endParaRPr lang="es-MX"/>
        </a:p>
      </dgm:t>
    </dgm:pt>
    <dgm:pt modelId="{F24660CF-2B61-46E3-98FC-7C96C3B324D3}">
      <dgm:prSet phldrT="[Texto]"/>
      <dgm:spPr/>
      <dgm:t>
        <a:bodyPr/>
        <a:lstStyle/>
        <a:p>
          <a:r>
            <a:rPr lang="es-MX" u="sng" dirty="0" smtClean="0"/>
            <a:t>Para resaltar una oración explicativa, la cual puede eliminarse sin afectar la estructura gramatical o el sentido fundamental del mensaje. </a:t>
          </a:r>
        </a:p>
        <a:p>
          <a:r>
            <a:rPr lang="es-MX" i="1" dirty="0" smtClean="0"/>
            <a:t>El interruptor A, el cual estaba en un panel, controló el aparato de registro. </a:t>
          </a:r>
          <a:endParaRPr lang="es-MX" dirty="0"/>
        </a:p>
      </dgm:t>
    </dgm:pt>
    <dgm:pt modelId="{44B3C08E-659A-4FD1-8605-4FEB3157226D}" type="parTrans" cxnId="{9FDAC2A0-D9B0-459D-B02A-7489CA794D2E}">
      <dgm:prSet/>
      <dgm:spPr/>
      <dgm:t>
        <a:bodyPr/>
        <a:lstStyle/>
        <a:p>
          <a:endParaRPr lang="es-MX"/>
        </a:p>
      </dgm:t>
    </dgm:pt>
    <dgm:pt modelId="{DDF51CFF-C8ED-4A82-BE5E-5AAD37E598DB}" type="sibTrans" cxnId="{9FDAC2A0-D9B0-459D-B02A-7489CA794D2E}">
      <dgm:prSet/>
      <dgm:spPr/>
      <dgm:t>
        <a:bodyPr/>
        <a:lstStyle/>
        <a:p>
          <a:endParaRPr lang="es-MX"/>
        </a:p>
      </dgm:t>
    </dgm:pt>
    <dgm:pt modelId="{1CD33835-65F9-4C88-90B1-66FAF4B0DBD1}">
      <dgm:prSet phldrT="[Texto]"/>
      <dgm:spPr/>
      <dgm:t>
        <a:bodyPr/>
        <a:lstStyle/>
        <a:p>
          <a:r>
            <a:rPr lang="es-MX" u="sng" dirty="0" smtClean="0"/>
            <a:t>Para separar dos clausulas independientes unidas por una conjunción.</a:t>
          </a:r>
        </a:p>
        <a:p>
          <a:r>
            <a:rPr lang="es-MX" i="1" dirty="0" smtClean="0"/>
            <a:t>Había virutas de cedro cubriendo el piso, y se disponía de papel para desmenuzarlo y construir  el nido. </a:t>
          </a:r>
          <a:endParaRPr lang="es-MX" dirty="0"/>
        </a:p>
      </dgm:t>
    </dgm:pt>
    <dgm:pt modelId="{744C210A-F929-4C34-94DB-74518EC1EE69}" type="parTrans" cxnId="{B005C148-CB4F-4D75-9DF5-9C8D99B619A1}">
      <dgm:prSet/>
      <dgm:spPr/>
      <dgm:t>
        <a:bodyPr/>
        <a:lstStyle/>
        <a:p>
          <a:endParaRPr lang="es-MX"/>
        </a:p>
      </dgm:t>
    </dgm:pt>
    <dgm:pt modelId="{F5184F87-67AF-4B78-A237-1E794545724E}" type="sibTrans" cxnId="{B005C148-CB4F-4D75-9DF5-9C8D99B619A1}">
      <dgm:prSet/>
      <dgm:spPr/>
      <dgm:t>
        <a:bodyPr/>
        <a:lstStyle/>
        <a:p>
          <a:endParaRPr lang="es-MX"/>
        </a:p>
      </dgm:t>
    </dgm:pt>
    <dgm:pt modelId="{81DC0863-1C24-4100-BF01-BC4B7090C8CC}" type="pres">
      <dgm:prSet presAssocID="{56C72A89-BCB8-41B2-BD73-CA41FCA49794}" presName="linearFlow" presStyleCnt="0">
        <dgm:presLayoutVars>
          <dgm:dir/>
          <dgm:resizeHandles val="exact"/>
        </dgm:presLayoutVars>
      </dgm:prSet>
      <dgm:spPr/>
    </dgm:pt>
    <dgm:pt modelId="{33BBE4BF-16B7-481D-83BD-97F2A6D26DB8}" type="pres">
      <dgm:prSet presAssocID="{158C50F4-5B99-496F-B392-B7744247B299}" presName="composite" presStyleCnt="0"/>
      <dgm:spPr/>
    </dgm:pt>
    <dgm:pt modelId="{8A82A4B4-94F0-4E8B-95FC-44022A5B39CC}" type="pres">
      <dgm:prSet presAssocID="{158C50F4-5B99-496F-B392-B7744247B299}" presName="imgShp" presStyleLbl="fgImgPlace1" presStyleIdx="0" presStyleCnt="3" custLinFactNeighborX="-48836" custLinFactNeighborY="4169"/>
      <dgm:spPr/>
    </dgm:pt>
    <dgm:pt modelId="{BD545E81-C287-4F83-A08D-09201B2683E5}" type="pres">
      <dgm:prSet presAssocID="{158C50F4-5B99-496F-B392-B7744247B299}" presName="txShp" presStyleLbl="node1" presStyleIdx="0" presStyleCnt="3" custScaleX="133782">
        <dgm:presLayoutVars>
          <dgm:bulletEnabled val="1"/>
        </dgm:presLayoutVars>
      </dgm:prSet>
      <dgm:spPr/>
      <dgm:t>
        <a:bodyPr/>
        <a:lstStyle/>
        <a:p>
          <a:endParaRPr lang="es-MX"/>
        </a:p>
      </dgm:t>
    </dgm:pt>
    <dgm:pt modelId="{BDC788DA-D031-4BC8-91D8-6FCF1FCBF7ED}" type="pres">
      <dgm:prSet presAssocID="{BA9BC205-1082-4C8F-B68F-2AC6690B29BD}" presName="spacing" presStyleCnt="0"/>
      <dgm:spPr/>
    </dgm:pt>
    <dgm:pt modelId="{B0820358-065C-441A-AC1A-32D2427E4B65}" type="pres">
      <dgm:prSet presAssocID="{F24660CF-2B61-46E3-98FC-7C96C3B324D3}" presName="composite" presStyleCnt="0"/>
      <dgm:spPr/>
    </dgm:pt>
    <dgm:pt modelId="{2EDB9A27-6695-4BC2-85AB-C6897E9E9EBC}" type="pres">
      <dgm:prSet presAssocID="{F24660CF-2B61-46E3-98FC-7C96C3B324D3}" presName="imgShp" presStyleLbl="fgImgPlace1" presStyleIdx="1" presStyleCnt="3" custLinFactNeighborX="-48836" custLinFactNeighborY="1876"/>
      <dgm:spPr/>
    </dgm:pt>
    <dgm:pt modelId="{5C4C8B6F-8DFB-407A-A974-547EC4EAE67A}" type="pres">
      <dgm:prSet presAssocID="{F24660CF-2B61-46E3-98FC-7C96C3B324D3}" presName="txShp" presStyleLbl="node1" presStyleIdx="1" presStyleCnt="3" custScaleX="133782">
        <dgm:presLayoutVars>
          <dgm:bulletEnabled val="1"/>
        </dgm:presLayoutVars>
      </dgm:prSet>
      <dgm:spPr/>
      <dgm:t>
        <a:bodyPr/>
        <a:lstStyle/>
        <a:p>
          <a:endParaRPr lang="es-MX"/>
        </a:p>
      </dgm:t>
    </dgm:pt>
    <dgm:pt modelId="{8673A005-3EB2-4424-AE91-9A1D6C3B4D08}" type="pres">
      <dgm:prSet presAssocID="{DDF51CFF-C8ED-4A82-BE5E-5AAD37E598DB}" presName="spacing" presStyleCnt="0"/>
      <dgm:spPr/>
    </dgm:pt>
    <dgm:pt modelId="{A4262EBF-06FD-4B68-8B39-BF19E264EE19}" type="pres">
      <dgm:prSet presAssocID="{1CD33835-65F9-4C88-90B1-66FAF4B0DBD1}" presName="composite" presStyleCnt="0"/>
      <dgm:spPr/>
    </dgm:pt>
    <dgm:pt modelId="{25062C39-9BD0-4FCA-B12F-73A35BE9E580}" type="pres">
      <dgm:prSet presAssocID="{1CD33835-65F9-4C88-90B1-66FAF4B0DBD1}" presName="imgShp" presStyleLbl="fgImgPlace1" presStyleIdx="2" presStyleCnt="3" custLinFactNeighborX="-29078"/>
      <dgm:spPr/>
    </dgm:pt>
    <dgm:pt modelId="{407E9999-062B-49B8-A131-7C6FD1356430}" type="pres">
      <dgm:prSet presAssocID="{1CD33835-65F9-4C88-90B1-66FAF4B0DBD1}" presName="txShp" presStyleLbl="node1" presStyleIdx="2" presStyleCnt="3" custScaleX="133782">
        <dgm:presLayoutVars>
          <dgm:bulletEnabled val="1"/>
        </dgm:presLayoutVars>
      </dgm:prSet>
      <dgm:spPr/>
      <dgm:t>
        <a:bodyPr/>
        <a:lstStyle/>
        <a:p>
          <a:endParaRPr lang="es-MX"/>
        </a:p>
      </dgm:t>
    </dgm:pt>
  </dgm:ptLst>
  <dgm:cxnLst>
    <dgm:cxn modelId="{9FDAC2A0-D9B0-459D-B02A-7489CA794D2E}" srcId="{56C72A89-BCB8-41B2-BD73-CA41FCA49794}" destId="{F24660CF-2B61-46E3-98FC-7C96C3B324D3}" srcOrd="1" destOrd="0" parTransId="{44B3C08E-659A-4FD1-8605-4FEB3157226D}" sibTransId="{DDF51CFF-C8ED-4A82-BE5E-5AAD37E598DB}"/>
    <dgm:cxn modelId="{B005C148-CB4F-4D75-9DF5-9C8D99B619A1}" srcId="{56C72A89-BCB8-41B2-BD73-CA41FCA49794}" destId="{1CD33835-65F9-4C88-90B1-66FAF4B0DBD1}" srcOrd="2" destOrd="0" parTransId="{744C210A-F929-4C34-94DB-74518EC1EE69}" sibTransId="{F5184F87-67AF-4B78-A237-1E794545724E}"/>
    <dgm:cxn modelId="{B040D634-3FD5-4D4F-81C1-B5B272BDE852}" type="presOf" srcId="{158C50F4-5B99-496F-B392-B7744247B299}" destId="{BD545E81-C287-4F83-A08D-09201B2683E5}" srcOrd="0" destOrd="0" presId="urn:microsoft.com/office/officeart/2005/8/layout/vList3"/>
    <dgm:cxn modelId="{83355AE6-33A8-49CC-A336-F56A6F53B5CF}" type="presOf" srcId="{F24660CF-2B61-46E3-98FC-7C96C3B324D3}" destId="{5C4C8B6F-8DFB-407A-A974-547EC4EAE67A}" srcOrd="0" destOrd="0" presId="urn:microsoft.com/office/officeart/2005/8/layout/vList3"/>
    <dgm:cxn modelId="{72B76B26-1E60-40EA-93CF-96D1B9F231ED}" type="presOf" srcId="{56C72A89-BCB8-41B2-BD73-CA41FCA49794}" destId="{81DC0863-1C24-4100-BF01-BC4B7090C8CC}" srcOrd="0" destOrd="0" presId="urn:microsoft.com/office/officeart/2005/8/layout/vList3"/>
    <dgm:cxn modelId="{4AAA17FA-A5DA-4E90-AA47-CDA732DF1A2F}" type="presOf" srcId="{1CD33835-65F9-4C88-90B1-66FAF4B0DBD1}" destId="{407E9999-062B-49B8-A131-7C6FD1356430}" srcOrd="0" destOrd="0" presId="urn:microsoft.com/office/officeart/2005/8/layout/vList3"/>
    <dgm:cxn modelId="{523C98C4-E9DF-4D23-BD9E-053746DBE8B6}" srcId="{56C72A89-BCB8-41B2-BD73-CA41FCA49794}" destId="{158C50F4-5B99-496F-B392-B7744247B299}" srcOrd="0" destOrd="0" parTransId="{5F24F48D-A5DA-424D-A212-022A7CBFC3ED}" sibTransId="{BA9BC205-1082-4C8F-B68F-2AC6690B29BD}"/>
    <dgm:cxn modelId="{B9964D85-56A7-4253-85B3-FFD2D46E8123}" type="presParOf" srcId="{81DC0863-1C24-4100-BF01-BC4B7090C8CC}" destId="{33BBE4BF-16B7-481D-83BD-97F2A6D26DB8}" srcOrd="0" destOrd="0" presId="urn:microsoft.com/office/officeart/2005/8/layout/vList3"/>
    <dgm:cxn modelId="{C6BCA1CD-02EC-4339-966D-C339ADBB0FE9}" type="presParOf" srcId="{33BBE4BF-16B7-481D-83BD-97F2A6D26DB8}" destId="{8A82A4B4-94F0-4E8B-95FC-44022A5B39CC}" srcOrd="0" destOrd="0" presId="urn:microsoft.com/office/officeart/2005/8/layout/vList3"/>
    <dgm:cxn modelId="{610AD940-A02D-435B-8A71-8A7504E47C43}" type="presParOf" srcId="{33BBE4BF-16B7-481D-83BD-97F2A6D26DB8}" destId="{BD545E81-C287-4F83-A08D-09201B2683E5}" srcOrd="1" destOrd="0" presId="urn:microsoft.com/office/officeart/2005/8/layout/vList3"/>
    <dgm:cxn modelId="{1070588D-68F6-46EC-8F86-0884981AFEBE}" type="presParOf" srcId="{81DC0863-1C24-4100-BF01-BC4B7090C8CC}" destId="{BDC788DA-D031-4BC8-91D8-6FCF1FCBF7ED}" srcOrd="1" destOrd="0" presId="urn:microsoft.com/office/officeart/2005/8/layout/vList3"/>
    <dgm:cxn modelId="{805F2B69-8E47-4C3B-BD86-7491EBE566F0}" type="presParOf" srcId="{81DC0863-1C24-4100-BF01-BC4B7090C8CC}" destId="{B0820358-065C-441A-AC1A-32D2427E4B65}" srcOrd="2" destOrd="0" presId="urn:microsoft.com/office/officeart/2005/8/layout/vList3"/>
    <dgm:cxn modelId="{D9FAC33F-70DA-49A4-B16E-70D501245694}" type="presParOf" srcId="{B0820358-065C-441A-AC1A-32D2427E4B65}" destId="{2EDB9A27-6695-4BC2-85AB-C6897E9E9EBC}" srcOrd="0" destOrd="0" presId="urn:microsoft.com/office/officeart/2005/8/layout/vList3"/>
    <dgm:cxn modelId="{898426F9-7838-4A66-9B6B-B2833787A455}" type="presParOf" srcId="{B0820358-065C-441A-AC1A-32D2427E4B65}" destId="{5C4C8B6F-8DFB-407A-A974-547EC4EAE67A}" srcOrd="1" destOrd="0" presId="urn:microsoft.com/office/officeart/2005/8/layout/vList3"/>
    <dgm:cxn modelId="{1216CFAD-AFEB-46B7-A163-8739C490F6BA}" type="presParOf" srcId="{81DC0863-1C24-4100-BF01-BC4B7090C8CC}" destId="{8673A005-3EB2-4424-AE91-9A1D6C3B4D08}" srcOrd="3" destOrd="0" presId="urn:microsoft.com/office/officeart/2005/8/layout/vList3"/>
    <dgm:cxn modelId="{34A976E8-ABEE-4463-A0BF-2B9A3482459D}" type="presParOf" srcId="{81DC0863-1C24-4100-BF01-BC4B7090C8CC}" destId="{A4262EBF-06FD-4B68-8B39-BF19E264EE19}" srcOrd="4" destOrd="0" presId="urn:microsoft.com/office/officeart/2005/8/layout/vList3"/>
    <dgm:cxn modelId="{E075CE58-7E29-4319-B4CD-AF74A67CF39E}" type="presParOf" srcId="{A4262EBF-06FD-4B68-8B39-BF19E264EE19}" destId="{25062C39-9BD0-4FCA-B12F-73A35BE9E580}" srcOrd="0" destOrd="0" presId="urn:microsoft.com/office/officeart/2005/8/layout/vList3"/>
    <dgm:cxn modelId="{4BE21E49-831A-492E-97A6-3D8BF52C0D42}" type="presParOf" srcId="{A4262EBF-06FD-4B68-8B39-BF19E264EE19}" destId="{407E9999-062B-49B8-A131-7C6FD135643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82B9A2-28A0-496A-8FB1-E41C5F2EC57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11CDD39-774E-42B6-AFF4-9E00DEB0FAE1}">
      <dgm:prSet phldrT="[Texto]"/>
      <dgm:spPr/>
      <dgm:t>
        <a:bodyPr/>
        <a:lstStyle/>
        <a:p>
          <a:r>
            <a:rPr lang="es-MX" dirty="0" smtClean="0"/>
            <a:t>Una tabla informativa complementa, no duplica, el texto. </a:t>
          </a:r>
          <a:endParaRPr lang="es-MX" dirty="0"/>
        </a:p>
      </dgm:t>
    </dgm:pt>
    <dgm:pt modelId="{7FF72CAD-47E2-4F55-B0FE-A106A0C47BBB}" type="parTrans" cxnId="{A2D932ED-F246-4DDF-A79D-FCA27B8CBA49}">
      <dgm:prSet/>
      <dgm:spPr/>
      <dgm:t>
        <a:bodyPr/>
        <a:lstStyle/>
        <a:p>
          <a:endParaRPr lang="es-MX"/>
        </a:p>
      </dgm:t>
    </dgm:pt>
    <dgm:pt modelId="{54821318-E072-47FD-9722-757165799759}" type="sibTrans" cxnId="{A2D932ED-F246-4DDF-A79D-FCA27B8CBA49}">
      <dgm:prSet/>
      <dgm:spPr/>
      <dgm:t>
        <a:bodyPr/>
        <a:lstStyle/>
        <a:p>
          <a:endParaRPr lang="es-MX"/>
        </a:p>
      </dgm:t>
    </dgm:pt>
    <dgm:pt modelId="{B41C6CA7-308C-4094-A759-8C72BD624E76}">
      <dgm:prSet phldrT="[Texto]" phldr="1"/>
      <dgm:spPr/>
      <dgm:t>
        <a:bodyPr/>
        <a:lstStyle/>
        <a:p>
          <a:endParaRPr lang="es-MX"/>
        </a:p>
      </dgm:t>
    </dgm:pt>
    <dgm:pt modelId="{D4273AB9-4FDE-46A5-9A99-D4C3270628B9}" type="parTrans" cxnId="{A7F817E6-4147-4CB0-8C9B-28767377D05C}">
      <dgm:prSet/>
      <dgm:spPr/>
      <dgm:t>
        <a:bodyPr/>
        <a:lstStyle/>
        <a:p>
          <a:endParaRPr lang="es-MX"/>
        </a:p>
      </dgm:t>
    </dgm:pt>
    <dgm:pt modelId="{9C356D4D-E6DA-49F5-B3F7-2F12E6FA24DD}" type="sibTrans" cxnId="{A7F817E6-4147-4CB0-8C9B-28767377D05C}">
      <dgm:prSet/>
      <dgm:spPr/>
      <dgm:t>
        <a:bodyPr/>
        <a:lstStyle/>
        <a:p>
          <a:endParaRPr lang="es-MX"/>
        </a:p>
      </dgm:t>
    </dgm:pt>
    <dgm:pt modelId="{BF28FB58-0514-48BA-A949-BB8C2B7B9D75}">
      <dgm:prSet phldrT="[Texto]"/>
      <dgm:spPr/>
      <dgm:t>
        <a:bodyPr/>
        <a:lstStyle/>
        <a:p>
          <a:r>
            <a:rPr lang="es-MX" dirty="0" smtClean="0"/>
            <a:t>Refiérase a cada tabla y diga al lector qué es lo que debe buscar. </a:t>
          </a:r>
          <a:endParaRPr lang="es-MX" dirty="0"/>
        </a:p>
      </dgm:t>
    </dgm:pt>
    <dgm:pt modelId="{1525BB3E-A0B2-4B44-96A7-32FB35CC6E08}" type="parTrans" cxnId="{1E620089-5EFE-4229-A946-02C9E72918E8}">
      <dgm:prSet/>
      <dgm:spPr/>
      <dgm:t>
        <a:bodyPr/>
        <a:lstStyle/>
        <a:p>
          <a:endParaRPr lang="es-MX"/>
        </a:p>
      </dgm:t>
    </dgm:pt>
    <dgm:pt modelId="{816A4930-5EB5-4485-A904-02ABD8439B8D}" type="sibTrans" cxnId="{1E620089-5EFE-4229-A946-02C9E72918E8}">
      <dgm:prSet/>
      <dgm:spPr/>
      <dgm:t>
        <a:bodyPr/>
        <a:lstStyle/>
        <a:p>
          <a:endParaRPr lang="es-MX"/>
        </a:p>
      </dgm:t>
    </dgm:pt>
    <dgm:pt modelId="{02112DB2-C35F-4ADC-BDC9-5D9C622EE28B}">
      <dgm:prSet phldrT="[Texto]" phldr="1"/>
      <dgm:spPr/>
      <dgm:t>
        <a:bodyPr/>
        <a:lstStyle/>
        <a:p>
          <a:endParaRPr lang="es-MX"/>
        </a:p>
      </dgm:t>
    </dgm:pt>
    <dgm:pt modelId="{36AF41EF-008C-4521-A731-6DA0F9380C45}" type="parTrans" cxnId="{87C53664-A537-4B4E-9ADA-9234DA439D61}">
      <dgm:prSet/>
      <dgm:spPr/>
      <dgm:t>
        <a:bodyPr/>
        <a:lstStyle/>
        <a:p>
          <a:endParaRPr lang="es-MX"/>
        </a:p>
      </dgm:t>
    </dgm:pt>
    <dgm:pt modelId="{AD69ED6E-0097-44A9-99C8-6572FF65A778}" type="sibTrans" cxnId="{87C53664-A537-4B4E-9ADA-9234DA439D61}">
      <dgm:prSet/>
      <dgm:spPr/>
      <dgm:t>
        <a:bodyPr/>
        <a:lstStyle/>
        <a:p>
          <a:endParaRPr lang="es-MX"/>
        </a:p>
      </dgm:t>
    </dgm:pt>
    <dgm:pt modelId="{0E768F17-C22E-4370-B9CE-7DCFA65C58BA}">
      <dgm:prSet/>
      <dgm:spPr/>
      <dgm:t>
        <a:bodyPr/>
        <a:lstStyle/>
        <a:p>
          <a:r>
            <a:rPr lang="es-MX" dirty="0" smtClean="0"/>
            <a:t>Aborde aspectos destacados de la tabla. </a:t>
          </a:r>
          <a:endParaRPr lang="es-MX" dirty="0" smtClean="0"/>
        </a:p>
      </dgm:t>
    </dgm:pt>
    <dgm:pt modelId="{0592F5C8-FC4B-4B72-A3B6-BF3D293C0AFE}" type="parTrans" cxnId="{3DBA5D35-CF78-4F42-AB47-D4341D7E8E4C}">
      <dgm:prSet/>
      <dgm:spPr/>
      <dgm:t>
        <a:bodyPr/>
        <a:lstStyle/>
        <a:p>
          <a:endParaRPr lang="es-MX"/>
        </a:p>
      </dgm:t>
    </dgm:pt>
    <dgm:pt modelId="{C41974B1-AC74-4016-BB85-6ECAB9B90E8A}" type="sibTrans" cxnId="{3DBA5D35-CF78-4F42-AB47-D4341D7E8E4C}">
      <dgm:prSet/>
      <dgm:spPr/>
      <dgm:t>
        <a:bodyPr/>
        <a:lstStyle/>
        <a:p>
          <a:endParaRPr lang="es-MX"/>
        </a:p>
      </dgm:t>
    </dgm:pt>
    <dgm:pt modelId="{8B5A0983-22BD-43FF-AF8B-A36E4DD0CE85}" type="pres">
      <dgm:prSet presAssocID="{1882B9A2-28A0-496A-8FB1-E41C5F2EC578}" presName="linear" presStyleCnt="0">
        <dgm:presLayoutVars>
          <dgm:animLvl val="lvl"/>
          <dgm:resizeHandles val="exact"/>
        </dgm:presLayoutVars>
      </dgm:prSet>
      <dgm:spPr/>
    </dgm:pt>
    <dgm:pt modelId="{123FB018-3742-4060-9CB6-4A39055627C6}" type="pres">
      <dgm:prSet presAssocID="{F11CDD39-774E-42B6-AFF4-9E00DEB0FAE1}" presName="parentText" presStyleLbl="node1" presStyleIdx="0" presStyleCnt="3">
        <dgm:presLayoutVars>
          <dgm:chMax val="0"/>
          <dgm:bulletEnabled val="1"/>
        </dgm:presLayoutVars>
      </dgm:prSet>
      <dgm:spPr/>
      <dgm:t>
        <a:bodyPr/>
        <a:lstStyle/>
        <a:p>
          <a:endParaRPr lang="es-MX"/>
        </a:p>
      </dgm:t>
    </dgm:pt>
    <dgm:pt modelId="{C4784865-C6C8-4047-BEB9-9A15522A223D}" type="pres">
      <dgm:prSet presAssocID="{F11CDD39-774E-42B6-AFF4-9E00DEB0FAE1}" presName="childText" presStyleLbl="revTx" presStyleIdx="0" presStyleCnt="2">
        <dgm:presLayoutVars>
          <dgm:bulletEnabled val="1"/>
        </dgm:presLayoutVars>
      </dgm:prSet>
      <dgm:spPr/>
    </dgm:pt>
    <dgm:pt modelId="{54D96565-CCEB-440E-8D15-D84EB623602D}" type="pres">
      <dgm:prSet presAssocID="{BF28FB58-0514-48BA-A949-BB8C2B7B9D75}" presName="parentText" presStyleLbl="node1" presStyleIdx="1" presStyleCnt="3">
        <dgm:presLayoutVars>
          <dgm:chMax val="0"/>
          <dgm:bulletEnabled val="1"/>
        </dgm:presLayoutVars>
      </dgm:prSet>
      <dgm:spPr/>
      <dgm:t>
        <a:bodyPr/>
        <a:lstStyle/>
        <a:p>
          <a:endParaRPr lang="es-MX"/>
        </a:p>
      </dgm:t>
    </dgm:pt>
    <dgm:pt modelId="{EB420B07-C84F-4657-8431-5BA15247FB4A}" type="pres">
      <dgm:prSet presAssocID="{BF28FB58-0514-48BA-A949-BB8C2B7B9D75}" presName="childText" presStyleLbl="revTx" presStyleIdx="1" presStyleCnt="2">
        <dgm:presLayoutVars>
          <dgm:bulletEnabled val="1"/>
        </dgm:presLayoutVars>
      </dgm:prSet>
      <dgm:spPr/>
    </dgm:pt>
    <dgm:pt modelId="{67A5CC3B-76C2-4455-8ED6-1BDC9EC70C76}" type="pres">
      <dgm:prSet presAssocID="{0E768F17-C22E-4370-B9CE-7DCFA65C58BA}" presName="parentText" presStyleLbl="node1" presStyleIdx="2" presStyleCnt="3">
        <dgm:presLayoutVars>
          <dgm:chMax val="0"/>
          <dgm:bulletEnabled val="1"/>
        </dgm:presLayoutVars>
      </dgm:prSet>
      <dgm:spPr/>
    </dgm:pt>
  </dgm:ptLst>
  <dgm:cxnLst>
    <dgm:cxn modelId="{87C53664-A537-4B4E-9ADA-9234DA439D61}" srcId="{BF28FB58-0514-48BA-A949-BB8C2B7B9D75}" destId="{02112DB2-C35F-4ADC-BDC9-5D9C622EE28B}" srcOrd="0" destOrd="0" parTransId="{36AF41EF-008C-4521-A731-6DA0F9380C45}" sibTransId="{AD69ED6E-0097-44A9-99C8-6572FF65A778}"/>
    <dgm:cxn modelId="{F93EC2BA-A6E4-40D2-A901-26F00AE8B14A}" type="presOf" srcId="{BF28FB58-0514-48BA-A949-BB8C2B7B9D75}" destId="{54D96565-CCEB-440E-8D15-D84EB623602D}" srcOrd="0" destOrd="0" presId="urn:microsoft.com/office/officeart/2005/8/layout/vList2"/>
    <dgm:cxn modelId="{3DBA5D35-CF78-4F42-AB47-D4341D7E8E4C}" srcId="{1882B9A2-28A0-496A-8FB1-E41C5F2EC578}" destId="{0E768F17-C22E-4370-B9CE-7DCFA65C58BA}" srcOrd="2" destOrd="0" parTransId="{0592F5C8-FC4B-4B72-A3B6-BF3D293C0AFE}" sibTransId="{C41974B1-AC74-4016-BB85-6ECAB9B90E8A}"/>
    <dgm:cxn modelId="{48015FCF-B19D-4F1F-A348-FCC1C5830B4E}" type="presOf" srcId="{0E768F17-C22E-4370-B9CE-7DCFA65C58BA}" destId="{67A5CC3B-76C2-4455-8ED6-1BDC9EC70C76}" srcOrd="0" destOrd="0" presId="urn:microsoft.com/office/officeart/2005/8/layout/vList2"/>
    <dgm:cxn modelId="{68D0D127-3CD1-4142-A789-5C33B4405053}" type="presOf" srcId="{B41C6CA7-308C-4094-A759-8C72BD624E76}" destId="{C4784865-C6C8-4047-BEB9-9A15522A223D}" srcOrd="0" destOrd="0" presId="urn:microsoft.com/office/officeart/2005/8/layout/vList2"/>
    <dgm:cxn modelId="{A2D932ED-F246-4DDF-A79D-FCA27B8CBA49}" srcId="{1882B9A2-28A0-496A-8FB1-E41C5F2EC578}" destId="{F11CDD39-774E-42B6-AFF4-9E00DEB0FAE1}" srcOrd="0" destOrd="0" parTransId="{7FF72CAD-47E2-4F55-B0FE-A106A0C47BBB}" sibTransId="{54821318-E072-47FD-9722-757165799759}"/>
    <dgm:cxn modelId="{DB1466FD-0539-4ACE-90A9-EB66EE62638C}" type="presOf" srcId="{02112DB2-C35F-4ADC-BDC9-5D9C622EE28B}" destId="{EB420B07-C84F-4657-8431-5BA15247FB4A}" srcOrd="0" destOrd="0" presId="urn:microsoft.com/office/officeart/2005/8/layout/vList2"/>
    <dgm:cxn modelId="{C9CE8459-2C57-4FF5-BBDB-1CC64ED1398D}" type="presOf" srcId="{1882B9A2-28A0-496A-8FB1-E41C5F2EC578}" destId="{8B5A0983-22BD-43FF-AF8B-A36E4DD0CE85}" srcOrd="0" destOrd="0" presId="urn:microsoft.com/office/officeart/2005/8/layout/vList2"/>
    <dgm:cxn modelId="{1E620089-5EFE-4229-A946-02C9E72918E8}" srcId="{1882B9A2-28A0-496A-8FB1-E41C5F2EC578}" destId="{BF28FB58-0514-48BA-A949-BB8C2B7B9D75}" srcOrd="1" destOrd="0" parTransId="{1525BB3E-A0B2-4B44-96A7-32FB35CC6E08}" sibTransId="{816A4930-5EB5-4485-A904-02ABD8439B8D}"/>
    <dgm:cxn modelId="{4E83E1E8-70A5-4DCE-BD26-6AD090CA0983}" type="presOf" srcId="{F11CDD39-774E-42B6-AFF4-9E00DEB0FAE1}" destId="{123FB018-3742-4060-9CB6-4A39055627C6}" srcOrd="0" destOrd="0" presId="urn:microsoft.com/office/officeart/2005/8/layout/vList2"/>
    <dgm:cxn modelId="{A7F817E6-4147-4CB0-8C9B-28767377D05C}" srcId="{F11CDD39-774E-42B6-AFF4-9E00DEB0FAE1}" destId="{B41C6CA7-308C-4094-A759-8C72BD624E76}" srcOrd="0" destOrd="0" parTransId="{D4273AB9-4FDE-46A5-9A99-D4C3270628B9}" sibTransId="{9C356D4D-E6DA-49F5-B3F7-2F12E6FA24DD}"/>
    <dgm:cxn modelId="{599EF9CF-DC79-43D3-A017-017DC5728D83}" type="presParOf" srcId="{8B5A0983-22BD-43FF-AF8B-A36E4DD0CE85}" destId="{123FB018-3742-4060-9CB6-4A39055627C6}" srcOrd="0" destOrd="0" presId="urn:microsoft.com/office/officeart/2005/8/layout/vList2"/>
    <dgm:cxn modelId="{5D9C1697-9B55-4213-BFAD-37EBB4179486}" type="presParOf" srcId="{8B5A0983-22BD-43FF-AF8B-A36E4DD0CE85}" destId="{C4784865-C6C8-4047-BEB9-9A15522A223D}" srcOrd="1" destOrd="0" presId="urn:microsoft.com/office/officeart/2005/8/layout/vList2"/>
    <dgm:cxn modelId="{9D255305-A483-46B0-9BAF-20121CBB4129}" type="presParOf" srcId="{8B5A0983-22BD-43FF-AF8B-A36E4DD0CE85}" destId="{54D96565-CCEB-440E-8D15-D84EB623602D}" srcOrd="2" destOrd="0" presId="urn:microsoft.com/office/officeart/2005/8/layout/vList2"/>
    <dgm:cxn modelId="{CFB45D30-D040-46AE-ADFD-68E3A6817E2E}" type="presParOf" srcId="{8B5A0983-22BD-43FF-AF8B-A36E4DD0CE85}" destId="{EB420B07-C84F-4657-8431-5BA15247FB4A}" srcOrd="3" destOrd="0" presId="urn:microsoft.com/office/officeart/2005/8/layout/vList2"/>
    <dgm:cxn modelId="{10595020-6B8A-4B60-8AB2-9FB65ADA653C}" type="presParOf" srcId="{8B5A0983-22BD-43FF-AF8B-A36E4DD0CE85}" destId="{67A5CC3B-76C2-4455-8ED6-1BDC9EC70C7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82B9A2-28A0-496A-8FB1-E41C5F2EC57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11CDD39-774E-42B6-AFF4-9E00DEB0FAE1}">
      <dgm:prSet phldrT="[Texto]"/>
      <dgm:spPr/>
      <dgm:t>
        <a:bodyPr/>
        <a:lstStyle/>
        <a:p>
          <a:r>
            <a:rPr lang="es-MX" dirty="0" smtClean="0"/>
            <a:t>Si tiene que explicar cada elemento en el texto, dicha tabla es innecesaria. </a:t>
          </a:r>
          <a:endParaRPr lang="es-MX" dirty="0"/>
        </a:p>
      </dgm:t>
    </dgm:pt>
    <dgm:pt modelId="{7FF72CAD-47E2-4F55-B0FE-A106A0C47BBB}" type="parTrans" cxnId="{A2D932ED-F246-4DDF-A79D-FCA27B8CBA49}">
      <dgm:prSet/>
      <dgm:spPr/>
      <dgm:t>
        <a:bodyPr/>
        <a:lstStyle/>
        <a:p>
          <a:endParaRPr lang="es-MX"/>
        </a:p>
      </dgm:t>
    </dgm:pt>
    <dgm:pt modelId="{54821318-E072-47FD-9722-757165799759}" type="sibTrans" cxnId="{A2D932ED-F246-4DDF-A79D-FCA27B8CBA49}">
      <dgm:prSet/>
      <dgm:spPr/>
      <dgm:t>
        <a:bodyPr/>
        <a:lstStyle/>
        <a:p>
          <a:endParaRPr lang="es-MX"/>
        </a:p>
      </dgm:t>
    </dgm:pt>
    <dgm:pt modelId="{B41C6CA7-308C-4094-A759-8C72BD624E76}">
      <dgm:prSet phldrT="[Texto]" phldr="1"/>
      <dgm:spPr/>
      <dgm:t>
        <a:bodyPr/>
        <a:lstStyle/>
        <a:p>
          <a:endParaRPr lang="es-MX"/>
        </a:p>
      </dgm:t>
    </dgm:pt>
    <dgm:pt modelId="{D4273AB9-4FDE-46A5-9A99-D4C3270628B9}" type="parTrans" cxnId="{A7F817E6-4147-4CB0-8C9B-28767377D05C}">
      <dgm:prSet/>
      <dgm:spPr/>
      <dgm:t>
        <a:bodyPr/>
        <a:lstStyle/>
        <a:p>
          <a:endParaRPr lang="es-MX"/>
        </a:p>
      </dgm:t>
    </dgm:pt>
    <dgm:pt modelId="{9C356D4D-E6DA-49F5-B3F7-2F12E6FA24DD}" type="sibTrans" cxnId="{A7F817E6-4147-4CB0-8C9B-28767377D05C}">
      <dgm:prSet/>
      <dgm:spPr/>
      <dgm:t>
        <a:bodyPr/>
        <a:lstStyle/>
        <a:p>
          <a:endParaRPr lang="es-MX"/>
        </a:p>
      </dgm:t>
    </dgm:pt>
    <dgm:pt modelId="{BF28FB58-0514-48BA-A949-BB8C2B7B9D75}">
      <dgm:prSet phldrT="[Texto]"/>
      <dgm:spPr/>
      <dgm:t>
        <a:bodyPr/>
        <a:lstStyle/>
        <a:p>
          <a:r>
            <a:rPr lang="es-MX" dirty="0" smtClean="0"/>
            <a:t>Las tablas designadas como materiales complementarios deben ir acompañadas de información suficiente para que se entiendan por separado.</a:t>
          </a:r>
          <a:endParaRPr lang="es-MX" dirty="0"/>
        </a:p>
      </dgm:t>
    </dgm:pt>
    <dgm:pt modelId="{1525BB3E-A0B2-4B44-96A7-32FB35CC6E08}" type="parTrans" cxnId="{1E620089-5EFE-4229-A946-02C9E72918E8}">
      <dgm:prSet/>
      <dgm:spPr/>
      <dgm:t>
        <a:bodyPr/>
        <a:lstStyle/>
        <a:p>
          <a:endParaRPr lang="es-MX"/>
        </a:p>
      </dgm:t>
    </dgm:pt>
    <dgm:pt modelId="{816A4930-5EB5-4485-A904-02ABD8439B8D}" type="sibTrans" cxnId="{1E620089-5EFE-4229-A946-02C9E72918E8}">
      <dgm:prSet/>
      <dgm:spPr/>
      <dgm:t>
        <a:bodyPr/>
        <a:lstStyle/>
        <a:p>
          <a:endParaRPr lang="es-MX"/>
        </a:p>
      </dgm:t>
    </dgm:pt>
    <dgm:pt modelId="{02112DB2-C35F-4ADC-BDC9-5D9C622EE28B}">
      <dgm:prSet phldrT="[Texto]" phldr="1"/>
      <dgm:spPr/>
      <dgm:t>
        <a:bodyPr/>
        <a:lstStyle/>
        <a:p>
          <a:endParaRPr lang="es-MX"/>
        </a:p>
      </dgm:t>
    </dgm:pt>
    <dgm:pt modelId="{36AF41EF-008C-4521-A731-6DA0F9380C45}" type="parTrans" cxnId="{87C53664-A537-4B4E-9ADA-9234DA439D61}">
      <dgm:prSet/>
      <dgm:spPr/>
      <dgm:t>
        <a:bodyPr/>
        <a:lstStyle/>
        <a:p>
          <a:endParaRPr lang="es-MX"/>
        </a:p>
      </dgm:t>
    </dgm:pt>
    <dgm:pt modelId="{AD69ED6E-0097-44A9-99C8-6572FF65A778}" type="sibTrans" cxnId="{87C53664-A537-4B4E-9ADA-9234DA439D61}">
      <dgm:prSet/>
      <dgm:spPr/>
      <dgm:t>
        <a:bodyPr/>
        <a:lstStyle/>
        <a:p>
          <a:endParaRPr lang="es-MX"/>
        </a:p>
      </dgm:t>
    </dgm:pt>
    <dgm:pt modelId="{8B5A0983-22BD-43FF-AF8B-A36E4DD0CE85}" type="pres">
      <dgm:prSet presAssocID="{1882B9A2-28A0-496A-8FB1-E41C5F2EC578}" presName="linear" presStyleCnt="0">
        <dgm:presLayoutVars>
          <dgm:animLvl val="lvl"/>
          <dgm:resizeHandles val="exact"/>
        </dgm:presLayoutVars>
      </dgm:prSet>
      <dgm:spPr/>
    </dgm:pt>
    <dgm:pt modelId="{123FB018-3742-4060-9CB6-4A39055627C6}" type="pres">
      <dgm:prSet presAssocID="{F11CDD39-774E-42B6-AFF4-9E00DEB0FAE1}" presName="parentText" presStyleLbl="node1" presStyleIdx="0" presStyleCnt="2">
        <dgm:presLayoutVars>
          <dgm:chMax val="0"/>
          <dgm:bulletEnabled val="1"/>
        </dgm:presLayoutVars>
      </dgm:prSet>
      <dgm:spPr/>
      <dgm:t>
        <a:bodyPr/>
        <a:lstStyle/>
        <a:p>
          <a:endParaRPr lang="es-MX"/>
        </a:p>
      </dgm:t>
    </dgm:pt>
    <dgm:pt modelId="{C4784865-C6C8-4047-BEB9-9A15522A223D}" type="pres">
      <dgm:prSet presAssocID="{F11CDD39-774E-42B6-AFF4-9E00DEB0FAE1}" presName="childText" presStyleLbl="revTx" presStyleIdx="0" presStyleCnt="2">
        <dgm:presLayoutVars>
          <dgm:bulletEnabled val="1"/>
        </dgm:presLayoutVars>
      </dgm:prSet>
      <dgm:spPr/>
    </dgm:pt>
    <dgm:pt modelId="{54D96565-CCEB-440E-8D15-D84EB623602D}" type="pres">
      <dgm:prSet presAssocID="{BF28FB58-0514-48BA-A949-BB8C2B7B9D75}" presName="parentText" presStyleLbl="node1" presStyleIdx="1" presStyleCnt="2">
        <dgm:presLayoutVars>
          <dgm:chMax val="0"/>
          <dgm:bulletEnabled val="1"/>
        </dgm:presLayoutVars>
      </dgm:prSet>
      <dgm:spPr/>
      <dgm:t>
        <a:bodyPr/>
        <a:lstStyle/>
        <a:p>
          <a:endParaRPr lang="es-MX"/>
        </a:p>
      </dgm:t>
    </dgm:pt>
    <dgm:pt modelId="{EB420B07-C84F-4657-8431-5BA15247FB4A}" type="pres">
      <dgm:prSet presAssocID="{BF28FB58-0514-48BA-A949-BB8C2B7B9D75}" presName="childText" presStyleLbl="revTx" presStyleIdx="1" presStyleCnt="2">
        <dgm:presLayoutVars>
          <dgm:bulletEnabled val="1"/>
        </dgm:presLayoutVars>
      </dgm:prSet>
      <dgm:spPr/>
    </dgm:pt>
  </dgm:ptLst>
  <dgm:cxnLst>
    <dgm:cxn modelId="{FFF9E3FB-CCBA-4913-9A4B-CE6D77FFD1D7}" type="presOf" srcId="{BF28FB58-0514-48BA-A949-BB8C2B7B9D75}" destId="{54D96565-CCEB-440E-8D15-D84EB623602D}" srcOrd="0" destOrd="0" presId="urn:microsoft.com/office/officeart/2005/8/layout/vList2"/>
    <dgm:cxn modelId="{87C53664-A537-4B4E-9ADA-9234DA439D61}" srcId="{BF28FB58-0514-48BA-A949-BB8C2B7B9D75}" destId="{02112DB2-C35F-4ADC-BDC9-5D9C622EE28B}" srcOrd="0" destOrd="0" parTransId="{36AF41EF-008C-4521-A731-6DA0F9380C45}" sibTransId="{AD69ED6E-0097-44A9-99C8-6572FF65A778}"/>
    <dgm:cxn modelId="{458A69C2-BDE7-4619-9B56-004887EE933D}" type="presOf" srcId="{F11CDD39-774E-42B6-AFF4-9E00DEB0FAE1}" destId="{123FB018-3742-4060-9CB6-4A39055627C6}" srcOrd="0" destOrd="0" presId="urn:microsoft.com/office/officeart/2005/8/layout/vList2"/>
    <dgm:cxn modelId="{19851077-97B1-4FAF-8221-FE85FFD98D86}" type="presOf" srcId="{B41C6CA7-308C-4094-A759-8C72BD624E76}" destId="{C4784865-C6C8-4047-BEB9-9A15522A223D}" srcOrd="0" destOrd="0" presId="urn:microsoft.com/office/officeart/2005/8/layout/vList2"/>
    <dgm:cxn modelId="{CAC28279-74CF-40F0-8629-42362AA89111}" type="presOf" srcId="{1882B9A2-28A0-496A-8FB1-E41C5F2EC578}" destId="{8B5A0983-22BD-43FF-AF8B-A36E4DD0CE85}" srcOrd="0" destOrd="0" presId="urn:microsoft.com/office/officeart/2005/8/layout/vList2"/>
    <dgm:cxn modelId="{A2D932ED-F246-4DDF-A79D-FCA27B8CBA49}" srcId="{1882B9A2-28A0-496A-8FB1-E41C5F2EC578}" destId="{F11CDD39-774E-42B6-AFF4-9E00DEB0FAE1}" srcOrd="0" destOrd="0" parTransId="{7FF72CAD-47E2-4F55-B0FE-A106A0C47BBB}" sibTransId="{54821318-E072-47FD-9722-757165799759}"/>
    <dgm:cxn modelId="{4DEDA736-361D-4D22-9886-801D55A11214}" type="presOf" srcId="{02112DB2-C35F-4ADC-BDC9-5D9C622EE28B}" destId="{EB420B07-C84F-4657-8431-5BA15247FB4A}" srcOrd="0" destOrd="0" presId="urn:microsoft.com/office/officeart/2005/8/layout/vList2"/>
    <dgm:cxn modelId="{1E620089-5EFE-4229-A946-02C9E72918E8}" srcId="{1882B9A2-28A0-496A-8FB1-E41C5F2EC578}" destId="{BF28FB58-0514-48BA-A949-BB8C2B7B9D75}" srcOrd="1" destOrd="0" parTransId="{1525BB3E-A0B2-4B44-96A7-32FB35CC6E08}" sibTransId="{816A4930-5EB5-4485-A904-02ABD8439B8D}"/>
    <dgm:cxn modelId="{A7F817E6-4147-4CB0-8C9B-28767377D05C}" srcId="{F11CDD39-774E-42B6-AFF4-9E00DEB0FAE1}" destId="{B41C6CA7-308C-4094-A759-8C72BD624E76}" srcOrd="0" destOrd="0" parTransId="{D4273AB9-4FDE-46A5-9A99-D4C3270628B9}" sibTransId="{9C356D4D-E6DA-49F5-B3F7-2F12E6FA24DD}"/>
    <dgm:cxn modelId="{82B505E4-EE97-4D58-BA1C-1387CA14D6E1}" type="presParOf" srcId="{8B5A0983-22BD-43FF-AF8B-A36E4DD0CE85}" destId="{123FB018-3742-4060-9CB6-4A39055627C6}" srcOrd="0" destOrd="0" presId="urn:microsoft.com/office/officeart/2005/8/layout/vList2"/>
    <dgm:cxn modelId="{5C016F12-3DD7-4D41-AEEA-461EAD94AF34}" type="presParOf" srcId="{8B5A0983-22BD-43FF-AF8B-A36E4DD0CE85}" destId="{C4784865-C6C8-4047-BEB9-9A15522A223D}" srcOrd="1" destOrd="0" presId="urn:microsoft.com/office/officeart/2005/8/layout/vList2"/>
    <dgm:cxn modelId="{42F431E3-8160-40A9-BD22-645ACC99F6F0}" type="presParOf" srcId="{8B5A0983-22BD-43FF-AF8B-A36E4DD0CE85}" destId="{54D96565-CCEB-440E-8D15-D84EB623602D}" srcOrd="2" destOrd="0" presId="urn:microsoft.com/office/officeart/2005/8/layout/vList2"/>
    <dgm:cxn modelId="{57C2D858-97C4-43AF-B295-CDD6F4319151}" type="presParOf" srcId="{8B5A0983-22BD-43FF-AF8B-A36E4DD0CE85}" destId="{EB420B07-C84F-4657-8431-5BA15247FB4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6C0D0DE-07DC-43B8-9390-673EC1B7245A}"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s-MX"/>
        </a:p>
      </dgm:t>
    </dgm:pt>
    <dgm:pt modelId="{A4DEE481-87C9-4D25-8D3A-58D4D6122CDF}">
      <dgm:prSet phldrT="[Texto]"/>
      <dgm:spPr/>
      <dgm:t>
        <a:bodyPr/>
        <a:lstStyle/>
        <a:p>
          <a:r>
            <a:rPr lang="es-MX" dirty="0" smtClean="0"/>
            <a:t>Si se desea reportar datos cuantitativos una tabla ofrece más precisión que una figura. </a:t>
          </a:r>
          <a:endParaRPr lang="es-MX" dirty="0"/>
        </a:p>
      </dgm:t>
    </dgm:pt>
    <dgm:pt modelId="{BD0EEF90-7773-4B8A-BCAB-7584F0D28EC4}" type="parTrans" cxnId="{11BC8740-91F7-4EBB-9E53-ABB72ABB670D}">
      <dgm:prSet/>
      <dgm:spPr/>
      <dgm:t>
        <a:bodyPr/>
        <a:lstStyle/>
        <a:p>
          <a:endParaRPr lang="es-MX"/>
        </a:p>
      </dgm:t>
    </dgm:pt>
    <dgm:pt modelId="{0016BA88-249F-42E2-9C99-E32A2603DF9C}" type="sibTrans" cxnId="{11BC8740-91F7-4EBB-9E53-ABB72ABB670D}">
      <dgm:prSet/>
      <dgm:spPr/>
      <dgm:t>
        <a:bodyPr/>
        <a:lstStyle/>
        <a:p>
          <a:endParaRPr lang="es-MX"/>
        </a:p>
      </dgm:t>
    </dgm:pt>
    <dgm:pt modelId="{38C5484C-C6D7-435D-8B71-A26A514D1D16}">
      <dgm:prSet phldrT="[Texto]"/>
      <dgm:spPr/>
      <dgm:t>
        <a:bodyPr/>
        <a:lstStyle/>
        <a:p>
          <a:r>
            <a:rPr lang="es-MX" dirty="0" smtClean="0"/>
            <a:t>Considerar no se convierta en un distractor visual.</a:t>
          </a:r>
          <a:endParaRPr lang="es-MX" dirty="0"/>
        </a:p>
      </dgm:t>
    </dgm:pt>
    <dgm:pt modelId="{26B41C8B-38E3-4D56-9D30-0AE7A0858BD0}" type="parTrans" cxnId="{22ECD847-44BC-4F0C-8715-D16CCE328D7A}">
      <dgm:prSet/>
      <dgm:spPr/>
      <dgm:t>
        <a:bodyPr/>
        <a:lstStyle/>
        <a:p>
          <a:endParaRPr lang="es-MX"/>
        </a:p>
      </dgm:t>
    </dgm:pt>
    <dgm:pt modelId="{E128DE26-5515-4760-8620-B0BCE5CE98B6}" type="sibTrans" cxnId="{22ECD847-44BC-4F0C-8715-D16CCE328D7A}">
      <dgm:prSet/>
      <dgm:spPr/>
      <dgm:t>
        <a:bodyPr/>
        <a:lstStyle/>
        <a:p>
          <a:endParaRPr lang="es-MX"/>
        </a:p>
      </dgm:t>
    </dgm:pt>
    <dgm:pt modelId="{EE33692F-47F6-4C29-946E-AE79359272AA}">
      <dgm:prSet/>
      <dgm:spPr/>
      <dgm:t>
        <a:bodyPr/>
        <a:lstStyle/>
        <a:p>
          <a:endParaRPr lang="es-MX" dirty="0"/>
        </a:p>
      </dgm:t>
    </dgm:pt>
    <dgm:pt modelId="{46F5A37D-05A8-4F3C-A67D-8A9AB80E8A18}" type="parTrans" cxnId="{830E823D-B7AE-49D7-BF4A-E7327B3D4803}">
      <dgm:prSet/>
      <dgm:spPr/>
      <dgm:t>
        <a:bodyPr/>
        <a:lstStyle/>
        <a:p>
          <a:endParaRPr lang="es-MX"/>
        </a:p>
      </dgm:t>
    </dgm:pt>
    <dgm:pt modelId="{ED48DD97-2D4E-4A37-91FC-4F815804F734}" type="sibTrans" cxnId="{830E823D-B7AE-49D7-BF4A-E7327B3D4803}">
      <dgm:prSet/>
      <dgm:spPr/>
      <dgm:t>
        <a:bodyPr/>
        <a:lstStyle/>
        <a:p>
          <a:endParaRPr lang="es-MX"/>
        </a:p>
      </dgm:t>
    </dgm:pt>
    <dgm:pt modelId="{AD7C836B-3901-4EA0-BD94-E57D5CA38C7E}">
      <dgm:prSet custT="1"/>
      <dgm:spPr/>
      <dgm:t>
        <a:bodyPr/>
        <a:lstStyle/>
        <a:p>
          <a:r>
            <a:rPr lang="es-MX" sz="2400" dirty="0" smtClean="0"/>
            <a:t>Si la figura no ayuda sustancialmente al entendimiento y se duplica la información, no debe ser incluida. </a:t>
          </a:r>
          <a:endParaRPr lang="es-MX" sz="2400" dirty="0"/>
        </a:p>
      </dgm:t>
    </dgm:pt>
    <dgm:pt modelId="{BD416E0A-7C1E-456C-B077-A5167FAA3551}" type="parTrans" cxnId="{865593E0-FCBF-4C52-ACC6-85AFF9A9FA71}">
      <dgm:prSet/>
      <dgm:spPr/>
      <dgm:t>
        <a:bodyPr/>
        <a:lstStyle/>
        <a:p>
          <a:endParaRPr lang="es-MX"/>
        </a:p>
      </dgm:t>
    </dgm:pt>
    <dgm:pt modelId="{9D58093E-A5DB-4C9E-B6B9-D90E30833757}" type="sibTrans" cxnId="{865593E0-FCBF-4C52-ACC6-85AFF9A9FA71}">
      <dgm:prSet/>
      <dgm:spPr/>
      <dgm:t>
        <a:bodyPr/>
        <a:lstStyle/>
        <a:p>
          <a:endParaRPr lang="es-MX"/>
        </a:p>
      </dgm:t>
    </dgm:pt>
    <dgm:pt modelId="{4019835B-F3EB-47B1-B75B-2CD986165CB5}" type="pres">
      <dgm:prSet presAssocID="{16C0D0DE-07DC-43B8-9390-673EC1B7245A}" presName="linear" presStyleCnt="0">
        <dgm:presLayoutVars>
          <dgm:dir/>
          <dgm:animLvl val="lvl"/>
          <dgm:resizeHandles val="exact"/>
        </dgm:presLayoutVars>
      </dgm:prSet>
      <dgm:spPr/>
      <dgm:t>
        <a:bodyPr/>
        <a:lstStyle/>
        <a:p>
          <a:endParaRPr lang="es-MX"/>
        </a:p>
      </dgm:t>
    </dgm:pt>
    <dgm:pt modelId="{5D4CF2EC-232E-4D7E-9799-BADBD11A15F8}" type="pres">
      <dgm:prSet presAssocID="{AD7C836B-3901-4EA0-BD94-E57D5CA38C7E}" presName="parentLin" presStyleCnt="0"/>
      <dgm:spPr/>
    </dgm:pt>
    <dgm:pt modelId="{C000B4A1-8878-45A5-ADFF-B02006F540F1}" type="pres">
      <dgm:prSet presAssocID="{AD7C836B-3901-4EA0-BD94-E57D5CA38C7E}" presName="parentLeftMargin" presStyleLbl="node1" presStyleIdx="0" presStyleCnt="3"/>
      <dgm:spPr/>
      <dgm:t>
        <a:bodyPr/>
        <a:lstStyle/>
        <a:p>
          <a:endParaRPr lang="es-MX"/>
        </a:p>
      </dgm:t>
    </dgm:pt>
    <dgm:pt modelId="{62525194-226A-4E8C-9DC5-8B8E1BEE2925}" type="pres">
      <dgm:prSet presAssocID="{AD7C836B-3901-4EA0-BD94-E57D5CA38C7E}" presName="parentText" presStyleLbl="node1" presStyleIdx="0" presStyleCnt="3" custScaleX="103497" custScaleY="216599" custLinFactNeighborX="-23437" custLinFactNeighborY="0">
        <dgm:presLayoutVars>
          <dgm:chMax val="0"/>
          <dgm:bulletEnabled val="1"/>
        </dgm:presLayoutVars>
      </dgm:prSet>
      <dgm:spPr/>
      <dgm:t>
        <a:bodyPr/>
        <a:lstStyle/>
        <a:p>
          <a:endParaRPr lang="es-MX"/>
        </a:p>
      </dgm:t>
    </dgm:pt>
    <dgm:pt modelId="{4C7447BE-C5BB-4492-8628-744555FDD5A7}" type="pres">
      <dgm:prSet presAssocID="{AD7C836B-3901-4EA0-BD94-E57D5CA38C7E}" presName="negativeSpace" presStyleCnt="0"/>
      <dgm:spPr/>
    </dgm:pt>
    <dgm:pt modelId="{A98697A2-9E86-431D-8502-413FFCA0FA6A}" type="pres">
      <dgm:prSet presAssocID="{AD7C836B-3901-4EA0-BD94-E57D5CA38C7E}" presName="childText" presStyleLbl="conFgAcc1" presStyleIdx="0" presStyleCnt="3">
        <dgm:presLayoutVars>
          <dgm:bulletEnabled val="1"/>
        </dgm:presLayoutVars>
      </dgm:prSet>
      <dgm:spPr/>
    </dgm:pt>
    <dgm:pt modelId="{F48B8769-5EFB-4711-9433-1C2D9DA206AB}" type="pres">
      <dgm:prSet presAssocID="{9D58093E-A5DB-4C9E-B6B9-D90E30833757}" presName="spaceBetweenRectangles" presStyleCnt="0"/>
      <dgm:spPr/>
    </dgm:pt>
    <dgm:pt modelId="{6E629309-6373-4AA0-B9C9-417F668E16A2}" type="pres">
      <dgm:prSet presAssocID="{A4DEE481-87C9-4D25-8D3A-58D4D6122CDF}" presName="parentLin" presStyleCnt="0"/>
      <dgm:spPr/>
    </dgm:pt>
    <dgm:pt modelId="{9DCCBFEF-57AC-4996-99CD-EB363AD298DA}" type="pres">
      <dgm:prSet presAssocID="{A4DEE481-87C9-4D25-8D3A-58D4D6122CDF}" presName="parentLeftMargin" presStyleLbl="node1" presStyleIdx="0" presStyleCnt="3"/>
      <dgm:spPr/>
      <dgm:t>
        <a:bodyPr/>
        <a:lstStyle/>
        <a:p>
          <a:endParaRPr lang="es-MX"/>
        </a:p>
      </dgm:t>
    </dgm:pt>
    <dgm:pt modelId="{A4DE24E8-17CA-4427-8A60-E18EBB30567B}" type="pres">
      <dgm:prSet presAssocID="{A4DEE481-87C9-4D25-8D3A-58D4D6122CDF}" presName="parentText" presStyleLbl="node1" presStyleIdx="1" presStyleCnt="3" custScaleX="104390" custScaleY="180183">
        <dgm:presLayoutVars>
          <dgm:chMax val="0"/>
          <dgm:bulletEnabled val="1"/>
        </dgm:presLayoutVars>
      </dgm:prSet>
      <dgm:spPr/>
      <dgm:t>
        <a:bodyPr/>
        <a:lstStyle/>
        <a:p>
          <a:endParaRPr lang="es-MX"/>
        </a:p>
      </dgm:t>
    </dgm:pt>
    <dgm:pt modelId="{08BCE9ED-60F8-4255-8853-4AE303FCC982}" type="pres">
      <dgm:prSet presAssocID="{A4DEE481-87C9-4D25-8D3A-58D4D6122CDF}" presName="negativeSpace" presStyleCnt="0"/>
      <dgm:spPr/>
    </dgm:pt>
    <dgm:pt modelId="{20A2AD5C-8826-44AB-BB6D-562D85E9BD9B}" type="pres">
      <dgm:prSet presAssocID="{A4DEE481-87C9-4D25-8D3A-58D4D6122CDF}" presName="childText" presStyleLbl="conFgAcc1" presStyleIdx="1" presStyleCnt="3">
        <dgm:presLayoutVars>
          <dgm:bulletEnabled val="1"/>
        </dgm:presLayoutVars>
      </dgm:prSet>
      <dgm:spPr/>
      <dgm:t>
        <a:bodyPr/>
        <a:lstStyle/>
        <a:p>
          <a:endParaRPr lang="es-MX"/>
        </a:p>
      </dgm:t>
    </dgm:pt>
    <dgm:pt modelId="{B8FA7547-BA79-4ED1-8CCC-D894EF2F3939}" type="pres">
      <dgm:prSet presAssocID="{0016BA88-249F-42E2-9C99-E32A2603DF9C}" presName="spaceBetweenRectangles" presStyleCnt="0"/>
      <dgm:spPr/>
    </dgm:pt>
    <dgm:pt modelId="{B4B573EE-79C6-44A5-A3B7-28F7F3D1941D}" type="pres">
      <dgm:prSet presAssocID="{38C5484C-C6D7-435D-8B71-A26A514D1D16}" presName="parentLin" presStyleCnt="0"/>
      <dgm:spPr/>
    </dgm:pt>
    <dgm:pt modelId="{879BC5AB-16CE-4BE0-8D17-421EF46AEF16}" type="pres">
      <dgm:prSet presAssocID="{38C5484C-C6D7-435D-8B71-A26A514D1D16}" presName="parentLeftMargin" presStyleLbl="node1" presStyleIdx="1" presStyleCnt="3"/>
      <dgm:spPr/>
      <dgm:t>
        <a:bodyPr/>
        <a:lstStyle/>
        <a:p>
          <a:endParaRPr lang="es-MX"/>
        </a:p>
      </dgm:t>
    </dgm:pt>
    <dgm:pt modelId="{21E548E2-907E-4C88-A938-75393A14583A}" type="pres">
      <dgm:prSet presAssocID="{38C5484C-C6D7-435D-8B71-A26A514D1D16}" presName="parentText" presStyleLbl="node1" presStyleIdx="2" presStyleCnt="3" custScaleX="103125" custScaleY="158977">
        <dgm:presLayoutVars>
          <dgm:chMax val="0"/>
          <dgm:bulletEnabled val="1"/>
        </dgm:presLayoutVars>
      </dgm:prSet>
      <dgm:spPr/>
      <dgm:t>
        <a:bodyPr/>
        <a:lstStyle/>
        <a:p>
          <a:endParaRPr lang="es-MX"/>
        </a:p>
      </dgm:t>
    </dgm:pt>
    <dgm:pt modelId="{968F642A-8FFC-40A6-9E01-27CE4DC8C20A}" type="pres">
      <dgm:prSet presAssocID="{38C5484C-C6D7-435D-8B71-A26A514D1D16}" presName="negativeSpace" presStyleCnt="0"/>
      <dgm:spPr/>
    </dgm:pt>
    <dgm:pt modelId="{7A92DA1C-D612-4242-AD2F-EC54E2B8FDDD}" type="pres">
      <dgm:prSet presAssocID="{38C5484C-C6D7-435D-8B71-A26A514D1D16}" presName="childText" presStyleLbl="conFgAcc1" presStyleIdx="2" presStyleCnt="3">
        <dgm:presLayoutVars>
          <dgm:bulletEnabled val="1"/>
        </dgm:presLayoutVars>
      </dgm:prSet>
      <dgm:spPr/>
    </dgm:pt>
  </dgm:ptLst>
  <dgm:cxnLst>
    <dgm:cxn modelId="{3F8BC987-4942-43AA-A3A2-35E18F82E14F}" type="presOf" srcId="{38C5484C-C6D7-435D-8B71-A26A514D1D16}" destId="{879BC5AB-16CE-4BE0-8D17-421EF46AEF16}" srcOrd="0" destOrd="0" presId="urn:microsoft.com/office/officeart/2005/8/layout/list1"/>
    <dgm:cxn modelId="{025ED16C-E659-4FA5-8319-E7DC7ABBA8F1}" type="presOf" srcId="{A4DEE481-87C9-4D25-8D3A-58D4D6122CDF}" destId="{9DCCBFEF-57AC-4996-99CD-EB363AD298DA}" srcOrd="0" destOrd="0" presId="urn:microsoft.com/office/officeart/2005/8/layout/list1"/>
    <dgm:cxn modelId="{22ECD847-44BC-4F0C-8715-D16CCE328D7A}" srcId="{16C0D0DE-07DC-43B8-9390-673EC1B7245A}" destId="{38C5484C-C6D7-435D-8B71-A26A514D1D16}" srcOrd="2" destOrd="0" parTransId="{26B41C8B-38E3-4D56-9D30-0AE7A0858BD0}" sibTransId="{E128DE26-5515-4760-8620-B0BCE5CE98B6}"/>
    <dgm:cxn modelId="{B7A90F61-EEEE-4F64-96A3-4AE9279A8DA7}" type="presOf" srcId="{A4DEE481-87C9-4D25-8D3A-58D4D6122CDF}" destId="{A4DE24E8-17CA-4427-8A60-E18EBB30567B}" srcOrd="1" destOrd="0" presId="urn:microsoft.com/office/officeart/2005/8/layout/list1"/>
    <dgm:cxn modelId="{830E823D-B7AE-49D7-BF4A-E7327B3D4803}" srcId="{A4DEE481-87C9-4D25-8D3A-58D4D6122CDF}" destId="{EE33692F-47F6-4C29-946E-AE79359272AA}" srcOrd="0" destOrd="0" parTransId="{46F5A37D-05A8-4F3C-A67D-8A9AB80E8A18}" sibTransId="{ED48DD97-2D4E-4A37-91FC-4F815804F734}"/>
    <dgm:cxn modelId="{082D97C8-145D-462C-931A-0A33E183DCB4}" type="presOf" srcId="{EE33692F-47F6-4C29-946E-AE79359272AA}" destId="{20A2AD5C-8826-44AB-BB6D-562D85E9BD9B}" srcOrd="0" destOrd="0" presId="urn:microsoft.com/office/officeart/2005/8/layout/list1"/>
    <dgm:cxn modelId="{865593E0-FCBF-4C52-ACC6-85AFF9A9FA71}" srcId="{16C0D0DE-07DC-43B8-9390-673EC1B7245A}" destId="{AD7C836B-3901-4EA0-BD94-E57D5CA38C7E}" srcOrd="0" destOrd="0" parTransId="{BD416E0A-7C1E-456C-B077-A5167FAA3551}" sibTransId="{9D58093E-A5DB-4C9E-B6B9-D90E30833757}"/>
    <dgm:cxn modelId="{11BC8740-91F7-4EBB-9E53-ABB72ABB670D}" srcId="{16C0D0DE-07DC-43B8-9390-673EC1B7245A}" destId="{A4DEE481-87C9-4D25-8D3A-58D4D6122CDF}" srcOrd="1" destOrd="0" parTransId="{BD0EEF90-7773-4B8A-BCAB-7584F0D28EC4}" sibTransId="{0016BA88-249F-42E2-9C99-E32A2603DF9C}"/>
    <dgm:cxn modelId="{86A2CF8D-E9DB-49A3-A321-BEAE53976BF4}" type="presOf" srcId="{16C0D0DE-07DC-43B8-9390-673EC1B7245A}" destId="{4019835B-F3EB-47B1-B75B-2CD986165CB5}" srcOrd="0" destOrd="0" presId="urn:microsoft.com/office/officeart/2005/8/layout/list1"/>
    <dgm:cxn modelId="{F7B3346C-4AC9-42E6-8AD6-A60F14632DA9}" type="presOf" srcId="{38C5484C-C6D7-435D-8B71-A26A514D1D16}" destId="{21E548E2-907E-4C88-A938-75393A14583A}" srcOrd="1" destOrd="0" presId="urn:microsoft.com/office/officeart/2005/8/layout/list1"/>
    <dgm:cxn modelId="{E2E7F19A-C488-4ED8-ACBA-FDB4B39D0E4D}" type="presOf" srcId="{AD7C836B-3901-4EA0-BD94-E57D5CA38C7E}" destId="{C000B4A1-8878-45A5-ADFF-B02006F540F1}" srcOrd="0" destOrd="0" presId="urn:microsoft.com/office/officeart/2005/8/layout/list1"/>
    <dgm:cxn modelId="{E80AD988-915B-4AB1-B385-3A89324DFFBD}" type="presOf" srcId="{AD7C836B-3901-4EA0-BD94-E57D5CA38C7E}" destId="{62525194-226A-4E8C-9DC5-8B8E1BEE2925}" srcOrd="1" destOrd="0" presId="urn:microsoft.com/office/officeart/2005/8/layout/list1"/>
    <dgm:cxn modelId="{E10EBC2B-0749-4026-99E2-FADE451126B7}" type="presParOf" srcId="{4019835B-F3EB-47B1-B75B-2CD986165CB5}" destId="{5D4CF2EC-232E-4D7E-9799-BADBD11A15F8}" srcOrd="0" destOrd="0" presId="urn:microsoft.com/office/officeart/2005/8/layout/list1"/>
    <dgm:cxn modelId="{24A0341F-C140-48D2-98CC-83CDDACCC233}" type="presParOf" srcId="{5D4CF2EC-232E-4D7E-9799-BADBD11A15F8}" destId="{C000B4A1-8878-45A5-ADFF-B02006F540F1}" srcOrd="0" destOrd="0" presId="urn:microsoft.com/office/officeart/2005/8/layout/list1"/>
    <dgm:cxn modelId="{25ACE076-5CB3-4433-A06A-76B5043F5469}" type="presParOf" srcId="{5D4CF2EC-232E-4D7E-9799-BADBD11A15F8}" destId="{62525194-226A-4E8C-9DC5-8B8E1BEE2925}" srcOrd="1" destOrd="0" presId="urn:microsoft.com/office/officeart/2005/8/layout/list1"/>
    <dgm:cxn modelId="{90A35B8C-7020-466D-B529-ABB407D3C098}" type="presParOf" srcId="{4019835B-F3EB-47B1-B75B-2CD986165CB5}" destId="{4C7447BE-C5BB-4492-8628-744555FDD5A7}" srcOrd="1" destOrd="0" presId="urn:microsoft.com/office/officeart/2005/8/layout/list1"/>
    <dgm:cxn modelId="{AD405CF3-E72F-477C-AC12-3FC0FEBCE987}" type="presParOf" srcId="{4019835B-F3EB-47B1-B75B-2CD986165CB5}" destId="{A98697A2-9E86-431D-8502-413FFCA0FA6A}" srcOrd="2" destOrd="0" presId="urn:microsoft.com/office/officeart/2005/8/layout/list1"/>
    <dgm:cxn modelId="{488C8ACC-E973-42B0-8A1C-E8882FC8B66E}" type="presParOf" srcId="{4019835B-F3EB-47B1-B75B-2CD986165CB5}" destId="{F48B8769-5EFB-4711-9433-1C2D9DA206AB}" srcOrd="3" destOrd="0" presId="urn:microsoft.com/office/officeart/2005/8/layout/list1"/>
    <dgm:cxn modelId="{5FF56560-F859-405B-9EA9-583C8062BE37}" type="presParOf" srcId="{4019835B-F3EB-47B1-B75B-2CD986165CB5}" destId="{6E629309-6373-4AA0-B9C9-417F668E16A2}" srcOrd="4" destOrd="0" presId="urn:microsoft.com/office/officeart/2005/8/layout/list1"/>
    <dgm:cxn modelId="{0BA41D18-B47A-468B-8B3A-A6DB67EC8EB5}" type="presParOf" srcId="{6E629309-6373-4AA0-B9C9-417F668E16A2}" destId="{9DCCBFEF-57AC-4996-99CD-EB363AD298DA}" srcOrd="0" destOrd="0" presId="urn:microsoft.com/office/officeart/2005/8/layout/list1"/>
    <dgm:cxn modelId="{E9C335A5-70ED-46B7-93F6-29385B47E95E}" type="presParOf" srcId="{6E629309-6373-4AA0-B9C9-417F668E16A2}" destId="{A4DE24E8-17CA-4427-8A60-E18EBB30567B}" srcOrd="1" destOrd="0" presId="urn:microsoft.com/office/officeart/2005/8/layout/list1"/>
    <dgm:cxn modelId="{372A5523-3784-48CA-9F59-8F821B486C5F}" type="presParOf" srcId="{4019835B-F3EB-47B1-B75B-2CD986165CB5}" destId="{08BCE9ED-60F8-4255-8853-4AE303FCC982}" srcOrd="5" destOrd="0" presId="urn:microsoft.com/office/officeart/2005/8/layout/list1"/>
    <dgm:cxn modelId="{E4996234-6F40-46DA-9DAE-26A22217E9E2}" type="presParOf" srcId="{4019835B-F3EB-47B1-B75B-2CD986165CB5}" destId="{20A2AD5C-8826-44AB-BB6D-562D85E9BD9B}" srcOrd="6" destOrd="0" presId="urn:microsoft.com/office/officeart/2005/8/layout/list1"/>
    <dgm:cxn modelId="{E83820E4-223F-44B6-BB03-7DA5802693D7}" type="presParOf" srcId="{4019835B-F3EB-47B1-B75B-2CD986165CB5}" destId="{B8FA7547-BA79-4ED1-8CCC-D894EF2F3939}" srcOrd="7" destOrd="0" presId="urn:microsoft.com/office/officeart/2005/8/layout/list1"/>
    <dgm:cxn modelId="{D12F57B1-87C8-42F6-A8A0-1D2EE1E2EF08}" type="presParOf" srcId="{4019835B-F3EB-47B1-B75B-2CD986165CB5}" destId="{B4B573EE-79C6-44A5-A3B7-28F7F3D1941D}" srcOrd="8" destOrd="0" presId="urn:microsoft.com/office/officeart/2005/8/layout/list1"/>
    <dgm:cxn modelId="{45BE73F4-C45A-418A-B833-C0A4C3CF2B38}" type="presParOf" srcId="{B4B573EE-79C6-44A5-A3B7-28F7F3D1941D}" destId="{879BC5AB-16CE-4BE0-8D17-421EF46AEF16}" srcOrd="0" destOrd="0" presId="urn:microsoft.com/office/officeart/2005/8/layout/list1"/>
    <dgm:cxn modelId="{95CF7BA6-9EF9-4D33-AC29-53730F2F2817}" type="presParOf" srcId="{B4B573EE-79C6-44A5-A3B7-28F7F3D1941D}" destId="{21E548E2-907E-4C88-A938-75393A14583A}" srcOrd="1" destOrd="0" presId="urn:microsoft.com/office/officeart/2005/8/layout/list1"/>
    <dgm:cxn modelId="{72BA8E62-EC44-402F-8F06-F3D0066D72FA}" type="presParOf" srcId="{4019835B-F3EB-47B1-B75B-2CD986165CB5}" destId="{968F642A-8FFC-40A6-9E01-27CE4DC8C20A}" srcOrd="9" destOrd="0" presId="urn:microsoft.com/office/officeart/2005/8/layout/list1"/>
    <dgm:cxn modelId="{BBEDCF57-382D-4FB8-810A-A77FA1686794}" type="presParOf" srcId="{4019835B-F3EB-47B1-B75B-2CD986165CB5}" destId="{7A92DA1C-D612-4242-AD2F-EC54E2B8FDD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5D01541-854B-4B75-8085-227C0761B2E3}" type="doc">
      <dgm:prSet loTypeId="urn:microsoft.com/office/officeart/2005/8/layout/hList7" loCatId="picture" qsTypeId="urn:microsoft.com/office/officeart/2005/8/quickstyle/simple1" qsCatId="simple" csTypeId="urn:microsoft.com/office/officeart/2005/8/colors/accent1_2" csCatId="accent1" phldr="1"/>
      <dgm:spPr/>
    </dgm:pt>
    <dgm:pt modelId="{C56969AA-E071-4E86-BBE2-98A30A3154A0}">
      <dgm:prSet phldrT="[Texto]" custT="1"/>
      <dgm:spPr/>
      <dgm:t>
        <a:bodyPr/>
        <a:lstStyle/>
        <a:p>
          <a:r>
            <a:rPr lang="es-MX" sz="2800" b="1" i="1" u="sng" dirty="0" smtClean="0"/>
            <a:t>Gráficas</a:t>
          </a:r>
        </a:p>
        <a:p>
          <a:r>
            <a:rPr lang="es-MX" sz="2000" dirty="0" smtClean="0"/>
            <a:t>Relación entre índices cuantitativos</a:t>
          </a:r>
          <a:endParaRPr lang="es-MX" sz="2000" dirty="0"/>
        </a:p>
      </dgm:t>
    </dgm:pt>
    <dgm:pt modelId="{B7D71A31-85AD-4628-8006-744A978C325C}" type="parTrans" cxnId="{F1D7684F-2D4C-41E6-9BF6-E7BE59483202}">
      <dgm:prSet/>
      <dgm:spPr/>
      <dgm:t>
        <a:bodyPr/>
        <a:lstStyle/>
        <a:p>
          <a:endParaRPr lang="es-MX" sz="1800"/>
        </a:p>
      </dgm:t>
    </dgm:pt>
    <dgm:pt modelId="{1262C370-8142-406F-BA03-50F7609A8C87}" type="sibTrans" cxnId="{F1D7684F-2D4C-41E6-9BF6-E7BE59483202}">
      <dgm:prSet/>
      <dgm:spPr/>
      <dgm:t>
        <a:bodyPr/>
        <a:lstStyle/>
        <a:p>
          <a:endParaRPr lang="es-MX" sz="1800"/>
        </a:p>
      </dgm:t>
    </dgm:pt>
    <dgm:pt modelId="{B48CC045-B6C4-41FD-BF18-2DB23C7D13BB}">
      <dgm:prSet phldrT="[Texto]" custT="1"/>
      <dgm:spPr/>
      <dgm:t>
        <a:bodyPr/>
        <a:lstStyle/>
        <a:p>
          <a:pPr algn="ctr"/>
          <a:r>
            <a:rPr lang="es-MX" sz="2000" b="1" i="1" u="sng" dirty="0" smtClean="0"/>
            <a:t>Fotografías</a:t>
          </a:r>
        </a:p>
        <a:p>
          <a:pPr algn="ctr"/>
          <a:endParaRPr lang="es-MX" sz="2000" b="0" i="0" u="none" dirty="0" smtClean="0"/>
        </a:p>
        <a:p>
          <a:pPr algn="ctr"/>
          <a:r>
            <a:rPr lang="es-MX" sz="2000" b="0" i="0" u="none" dirty="0" smtClean="0"/>
            <a:t>Representación visual </a:t>
          </a:r>
          <a:r>
            <a:rPr lang="es-MX" sz="2000" b="0" i="0" u="none" dirty="0" smtClean="0"/>
            <a:t>directa</a:t>
          </a:r>
          <a:endParaRPr lang="es-MX" sz="2000" b="0" i="0" u="none" dirty="0"/>
        </a:p>
      </dgm:t>
    </dgm:pt>
    <dgm:pt modelId="{4B9D6C16-B990-4DFA-B8E8-15928F69D8B1}" type="parTrans" cxnId="{E87AD39B-7F52-4D81-A306-1A33D7E24180}">
      <dgm:prSet/>
      <dgm:spPr/>
      <dgm:t>
        <a:bodyPr/>
        <a:lstStyle/>
        <a:p>
          <a:endParaRPr lang="es-MX" sz="1800"/>
        </a:p>
      </dgm:t>
    </dgm:pt>
    <dgm:pt modelId="{B11F0D2E-0F2A-4131-BB81-CD418D654732}" type="sibTrans" cxnId="{E87AD39B-7F52-4D81-A306-1A33D7E24180}">
      <dgm:prSet/>
      <dgm:spPr/>
      <dgm:t>
        <a:bodyPr/>
        <a:lstStyle/>
        <a:p>
          <a:endParaRPr lang="es-MX" sz="1800"/>
        </a:p>
      </dgm:t>
    </dgm:pt>
    <dgm:pt modelId="{2D5AF76D-62B8-4C6A-84F9-910C4F7A6E63}">
      <dgm:prSet custT="1"/>
      <dgm:spPr/>
      <dgm:t>
        <a:bodyPr/>
        <a:lstStyle/>
        <a:p>
          <a:r>
            <a:rPr lang="es-MX" sz="2400" b="1" i="1" u="sng" dirty="0" smtClean="0"/>
            <a:t>Diagramas</a:t>
          </a:r>
          <a:endParaRPr lang="es-MX" sz="2000" b="0" i="0" u="none" dirty="0" smtClean="0"/>
        </a:p>
        <a:p>
          <a:endParaRPr lang="es-MX" sz="2000" b="0" i="0" u="none" dirty="0" smtClean="0"/>
        </a:p>
        <a:p>
          <a:r>
            <a:rPr lang="es-MX" sz="2000" b="0" i="0" u="none" dirty="0" smtClean="0"/>
            <a:t>Información cuantitativa (Proceso)  </a:t>
          </a:r>
          <a:endParaRPr lang="es-MX" sz="2000" b="0" i="0" u="none" dirty="0"/>
        </a:p>
      </dgm:t>
    </dgm:pt>
    <dgm:pt modelId="{B0821643-2907-45FC-B550-FADDE0B0B5B4}" type="parTrans" cxnId="{E6F6D486-1A3C-42F6-95BB-9B6C43781FC9}">
      <dgm:prSet/>
      <dgm:spPr/>
      <dgm:t>
        <a:bodyPr/>
        <a:lstStyle/>
        <a:p>
          <a:endParaRPr lang="es-MX" sz="1800"/>
        </a:p>
      </dgm:t>
    </dgm:pt>
    <dgm:pt modelId="{68743EE2-8087-43DE-90B1-928D32D479B3}" type="sibTrans" cxnId="{E6F6D486-1A3C-42F6-95BB-9B6C43781FC9}">
      <dgm:prSet/>
      <dgm:spPr/>
      <dgm:t>
        <a:bodyPr/>
        <a:lstStyle/>
        <a:p>
          <a:endParaRPr lang="es-MX" sz="1800"/>
        </a:p>
      </dgm:t>
    </dgm:pt>
    <dgm:pt modelId="{89E97D96-62CF-4B93-8814-471A89200656}">
      <dgm:prSet custT="1"/>
      <dgm:spPr/>
      <dgm:t>
        <a:bodyPr/>
        <a:lstStyle/>
        <a:p>
          <a:r>
            <a:rPr lang="es-MX" sz="2800" b="1" i="1" u="sng" dirty="0" smtClean="0"/>
            <a:t>Mapas</a:t>
          </a:r>
        </a:p>
        <a:p>
          <a:endParaRPr lang="es-MX" sz="2000" b="0" i="0" u="none" dirty="0" smtClean="0"/>
        </a:p>
        <a:p>
          <a:r>
            <a:rPr lang="es-MX" sz="2000" b="0" i="0" u="none" dirty="0" smtClean="0"/>
            <a:t>Despliegan información espacial</a:t>
          </a:r>
          <a:endParaRPr lang="es-MX" sz="2000" b="0" i="0" u="none" dirty="0"/>
        </a:p>
      </dgm:t>
    </dgm:pt>
    <dgm:pt modelId="{62407024-5316-4BBB-8630-799D1AAB3846}" type="parTrans" cxnId="{F55DE504-FF4D-4405-99A6-D43227B1A2F1}">
      <dgm:prSet/>
      <dgm:spPr/>
      <dgm:t>
        <a:bodyPr/>
        <a:lstStyle/>
        <a:p>
          <a:endParaRPr lang="es-MX" sz="1800"/>
        </a:p>
      </dgm:t>
    </dgm:pt>
    <dgm:pt modelId="{72B5CBDF-57AA-4286-A269-21B1666B5D7B}" type="sibTrans" cxnId="{F55DE504-FF4D-4405-99A6-D43227B1A2F1}">
      <dgm:prSet/>
      <dgm:spPr/>
      <dgm:t>
        <a:bodyPr/>
        <a:lstStyle/>
        <a:p>
          <a:endParaRPr lang="es-MX" sz="1800"/>
        </a:p>
      </dgm:t>
    </dgm:pt>
    <dgm:pt modelId="{D10A4437-FADC-4720-A7A7-FF27DBD685B8}">
      <dgm:prSet phldrT="[Texto]" custT="1"/>
      <dgm:spPr/>
      <dgm:t>
        <a:bodyPr/>
        <a:lstStyle/>
        <a:p>
          <a:r>
            <a:rPr lang="es-MX" sz="2800" b="1" i="1" u="sng" dirty="0" smtClean="0"/>
            <a:t>Dibujos</a:t>
          </a:r>
        </a:p>
        <a:p>
          <a:endParaRPr lang="es-MX" sz="2000" b="0" i="0" u="none" dirty="0" smtClean="0"/>
        </a:p>
        <a:p>
          <a:r>
            <a:rPr lang="es-MX" sz="2000" b="0" i="0" u="none" dirty="0" smtClean="0"/>
            <a:t>Información de manera gráfica</a:t>
          </a:r>
          <a:endParaRPr lang="es-MX" sz="2000" b="0" i="0" u="none" dirty="0"/>
        </a:p>
      </dgm:t>
    </dgm:pt>
    <dgm:pt modelId="{0BCDBBEB-D962-46EF-9FE6-D5F8680373AF}" type="sibTrans" cxnId="{3664D5F7-3B11-41FE-ADCA-C91BA91243E8}">
      <dgm:prSet/>
      <dgm:spPr/>
      <dgm:t>
        <a:bodyPr/>
        <a:lstStyle/>
        <a:p>
          <a:endParaRPr lang="es-MX" sz="1800"/>
        </a:p>
      </dgm:t>
    </dgm:pt>
    <dgm:pt modelId="{62CEB55E-3194-440B-82DB-02D01FC51982}" type="parTrans" cxnId="{3664D5F7-3B11-41FE-ADCA-C91BA91243E8}">
      <dgm:prSet/>
      <dgm:spPr/>
      <dgm:t>
        <a:bodyPr/>
        <a:lstStyle/>
        <a:p>
          <a:endParaRPr lang="es-MX" sz="1800"/>
        </a:p>
      </dgm:t>
    </dgm:pt>
    <dgm:pt modelId="{A8EBD4A6-6592-4CB2-8994-6FD8ED0E8DCC}" type="pres">
      <dgm:prSet presAssocID="{95D01541-854B-4B75-8085-227C0761B2E3}" presName="Name0" presStyleCnt="0">
        <dgm:presLayoutVars>
          <dgm:dir/>
          <dgm:resizeHandles val="exact"/>
        </dgm:presLayoutVars>
      </dgm:prSet>
      <dgm:spPr/>
    </dgm:pt>
    <dgm:pt modelId="{F5A5A177-D21B-4E00-87B4-62051C36D407}" type="pres">
      <dgm:prSet presAssocID="{95D01541-854B-4B75-8085-227C0761B2E3}" presName="fgShape" presStyleLbl="fgShp" presStyleIdx="0" presStyleCnt="1" custLinFactNeighborX="-142" custLinFactNeighborY="26686"/>
      <dgm:spPr/>
    </dgm:pt>
    <dgm:pt modelId="{6A9087AD-5564-4C1A-B028-39A575506BDD}" type="pres">
      <dgm:prSet presAssocID="{95D01541-854B-4B75-8085-227C0761B2E3}" presName="linComp" presStyleCnt="0"/>
      <dgm:spPr/>
    </dgm:pt>
    <dgm:pt modelId="{B3DABDB9-D9AD-4604-BC3A-AB818A173978}" type="pres">
      <dgm:prSet presAssocID="{C56969AA-E071-4E86-BBE2-98A30A3154A0}" presName="compNode" presStyleCnt="0"/>
      <dgm:spPr/>
    </dgm:pt>
    <dgm:pt modelId="{49ACAF7E-5686-4E77-81F8-9A331389A777}" type="pres">
      <dgm:prSet presAssocID="{C56969AA-E071-4E86-BBE2-98A30A3154A0}" presName="bkgdShape" presStyleLbl="node1" presStyleIdx="0" presStyleCnt="5"/>
      <dgm:spPr/>
      <dgm:t>
        <a:bodyPr/>
        <a:lstStyle/>
        <a:p>
          <a:endParaRPr lang="es-MX"/>
        </a:p>
      </dgm:t>
    </dgm:pt>
    <dgm:pt modelId="{A782283C-E1EC-43D0-BF4E-8B184DB48E1A}" type="pres">
      <dgm:prSet presAssocID="{C56969AA-E071-4E86-BBE2-98A30A3154A0}" presName="nodeTx" presStyleLbl="node1" presStyleIdx="0" presStyleCnt="5">
        <dgm:presLayoutVars>
          <dgm:bulletEnabled val="1"/>
        </dgm:presLayoutVars>
      </dgm:prSet>
      <dgm:spPr/>
      <dgm:t>
        <a:bodyPr/>
        <a:lstStyle/>
        <a:p>
          <a:endParaRPr lang="es-MX"/>
        </a:p>
      </dgm:t>
    </dgm:pt>
    <dgm:pt modelId="{000EC35B-F696-4079-8223-0B52733749D4}" type="pres">
      <dgm:prSet presAssocID="{C56969AA-E071-4E86-BBE2-98A30A3154A0}" presName="invisiNode" presStyleLbl="node1" presStyleIdx="0" presStyleCnt="5"/>
      <dgm:spPr/>
    </dgm:pt>
    <dgm:pt modelId="{AB6045CB-1DD1-4842-8829-F5173B4C9A52}" type="pres">
      <dgm:prSet presAssocID="{C56969AA-E071-4E86-BBE2-98A30A3154A0}" presName="imagNode" presStyleLbl="fgImgPlace1" presStyleIdx="0" presStyleCnt="5" custLinFactNeighborY="261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8000" r="-8000"/>
          </a:stretch>
        </a:blipFill>
      </dgm:spPr>
    </dgm:pt>
    <dgm:pt modelId="{296970F1-8B70-441A-B2B2-1A31C42A2239}" type="pres">
      <dgm:prSet presAssocID="{1262C370-8142-406F-BA03-50F7609A8C87}" presName="sibTrans" presStyleLbl="sibTrans2D1" presStyleIdx="0" presStyleCnt="0"/>
      <dgm:spPr/>
      <dgm:t>
        <a:bodyPr/>
        <a:lstStyle/>
        <a:p>
          <a:endParaRPr lang="es-MX"/>
        </a:p>
      </dgm:t>
    </dgm:pt>
    <dgm:pt modelId="{3E77D6C7-AED4-4100-9A53-9EC44DA1C1A0}" type="pres">
      <dgm:prSet presAssocID="{2D5AF76D-62B8-4C6A-84F9-910C4F7A6E63}" presName="compNode" presStyleCnt="0"/>
      <dgm:spPr/>
    </dgm:pt>
    <dgm:pt modelId="{B958D50E-FF70-498E-B601-29CAA0570856}" type="pres">
      <dgm:prSet presAssocID="{2D5AF76D-62B8-4C6A-84F9-910C4F7A6E63}" presName="bkgdShape" presStyleLbl="node1" presStyleIdx="1" presStyleCnt="5" custLinFactNeighborX="-667" custLinFactNeighborY="-2573"/>
      <dgm:spPr/>
      <dgm:t>
        <a:bodyPr/>
        <a:lstStyle/>
        <a:p>
          <a:endParaRPr lang="es-MX"/>
        </a:p>
      </dgm:t>
    </dgm:pt>
    <dgm:pt modelId="{8208BE0E-1DFE-4617-953E-9C860E367EBF}" type="pres">
      <dgm:prSet presAssocID="{2D5AF76D-62B8-4C6A-84F9-910C4F7A6E63}" presName="nodeTx" presStyleLbl="node1" presStyleIdx="1" presStyleCnt="5">
        <dgm:presLayoutVars>
          <dgm:bulletEnabled val="1"/>
        </dgm:presLayoutVars>
      </dgm:prSet>
      <dgm:spPr/>
      <dgm:t>
        <a:bodyPr/>
        <a:lstStyle/>
        <a:p>
          <a:endParaRPr lang="es-MX"/>
        </a:p>
      </dgm:t>
    </dgm:pt>
    <dgm:pt modelId="{493FB2FA-ADB8-44FB-8955-2D86B4FBAD95}" type="pres">
      <dgm:prSet presAssocID="{2D5AF76D-62B8-4C6A-84F9-910C4F7A6E63}" presName="invisiNode" presStyleLbl="node1" presStyleIdx="1" presStyleCnt="5"/>
      <dgm:spPr/>
    </dgm:pt>
    <dgm:pt modelId="{DBEF1CFE-3C7D-417A-B18B-EED35C3504DC}" type="pres">
      <dgm:prSet presAssocID="{2D5AF76D-62B8-4C6A-84F9-910C4F7A6E63}" presName="imagNode"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dgm:spPr>
    </dgm:pt>
    <dgm:pt modelId="{AC74BD3F-1405-4126-A61A-65575E9ACCB7}" type="pres">
      <dgm:prSet presAssocID="{68743EE2-8087-43DE-90B1-928D32D479B3}" presName="sibTrans" presStyleLbl="sibTrans2D1" presStyleIdx="0" presStyleCnt="0"/>
      <dgm:spPr/>
      <dgm:t>
        <a:bodyPr/>
        <a:lstStyle/>
        <a:p>
          <a:endParaRPr lang="es-MX"/>
        </a:p>
      </dgm:t>
    </dgm:pt>
    <dgm:pt modelId="{9AA9B744-5E65-4F71-8DA3-54346D2070DB}" type="pres">
      <dgm:prSet presAssocID="{89E97D96-62CF-4B93-8814-471A89200656}" presName="compNode" presStyleCnt="0"/>
      <dgm:spPr/>
    </dgm:pt>
    <dgm:pt modelId="{DDAA3B8A-24D0-4C5E-B0FA-389F52A338F0}" type="pres">
      <dgm:prSet presAssocID="{89E97D96-62CF-4B93-8814-471A89200656}" presName="bkgdShape" presStyleLbl="node1" presStyleIdx="2" presStyleCnt="5"/>
      <dgm:spPr/>
      <dgm:t>
        <a:bodyPr/>
        <a:lstStyle/>
        <a:p>
          <a:endParaRPr lang="es-MX"/>
        </a:p>
      </dgm:t>
    </dgm:pt>
    <dgm:pt modelId="{817AFC55-F2E9-449F-98E7-DFA2842BAEAD}" type="pres">
      <dgm:prSet presAssocID="{89E97D96-62CF-4B93-8814-471A89200656}" presName="nodeTx" presStyleLbl="node1" presStyleIdx="2" presStyleCnt="5">
        <dgm:presLayoutVars>
          <dgm:bulletEnabled val="1"/>
        </dgm:presLayoutVars>
      </dgm:prSet>
      <dgm:spPr/>
      <dgm:t>
        <a:bodyPr/>
        <a:lstStyle/>
        <a:p>
          <a:endParaRPr lang="es-MX"/>
        </a:p>
      </dgm:t>
    </dgm:pt>
    <dgm:pt modelId="{555506FD-9F72-4494-8D4F-B5D184086AB1}" type="pres">
      <dgm:prSet presAssocID="{89E97D96-62CF-4B93-8814-471A89200656}" presName="invisiNode" presStyleLbl="node1" presStyleIdx="2" presStyleCnt="5"/>
      <dgm:spPr/>
    </dgm:pt>
    <dgm:pt modelId="{A7F52C36-2D18-4BE4-9D27-FC52D739FF9D}" type="pres">
      <dgm:prSet presAssocID="{89E97D96-62CF-4B93-8814-471A89200656}" presName="imagNode"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26000" r="-26000"/>
          </a:stretch>
        </a:blipFill>
      </dgm:spPr>
    </dgm:pt>
    <dgm:pt modelId="{6E0FFFF9-E27D-439A-8684-741D9DD14FA0}" type="pres">
      <dgm:prSet presAssocID="{72B5CBDF-57AA-4286-A269-21B1666B5D7B}" presName="sibTrans" presStyleLbl="sibTrans2D1" presStyleIdx="0" presStyleCnt="0"/>
      <dgm:spPr/>
      <dgm:t>
        <a:bodyPr/>
        <a:lstStyle/>
        <a:p>
          <a:endParaRPr lang="es-MX"/>
        </a:p>
      </dgm:t>
    </dgm:pt>
    <dgm:pt modelId="{3364C07C-018E-4E6F-A163-30B28F9084D4}" type="pres">
      <dgm:prSet presAssocID="{D10A4437-FADC-4720-A7A7-FF27DBD685B8}" presName="compNode" presStyleCnt="0"/>
      <dgm:spPr/>
    </dgm:pt>
    <dgm:pt modelId="{4585D673-8D09-4BCF-AA1A-7466471BCEE7}" type="pres">
      <dgm:prSet presAssocID="{D10A4437-FADC-4720-A7A7-FF27DBD685B8}" presName="bkgdShape" presStyleLbl="node1" presStyleIdx="3" presStyleCnt="5"/>
      <dgm:spPr/>
      <dgm:t>
        <a:bodyPr/>
        <a:lstStyle/>
        <a:p>
          <a:endParaRPr lang="es-MX"/>
        </a:p>
      </dgm:t>
    </dgm:pt>
    <dgm:pt modelId="{610C9497-49BB-4834-BD3B-72C19B7104CB}" type="pres">
      <dgm:prSet presAssocID="{D10A4437-FADC-4720-A7A7-FF27DBD685B8}" presName="nodeTx" presStyleLbl="node1" presStyleIdx="3" presStyleCnt="5">
        <dgm:presLayoutVars>
          <dgm:bulletEnabled val="1"/>
        </dgm:presLayoutVars>
      </dgm:prSet>
      <dgm:spPr/>
      <dgm:t>
        <a:bodyPr/>
        <a:lstStyle/>
        <a:p>
          <a:endParaRPr lang="es-MX"/>
        </a:p>
      </dgm:t>
    </dgm:pt>
    <dgm:pt modelId="{2579ED86-83D8-4CBD-8C60-F010BC045C58}" type="pres">
      <dgm:prSet presAssocID="{D10A4437-FADC-4720-A7A7-FF27DBD685B8}" presName="invisiNode" presStyleLbl="node1" presStyleIdx="3" presStyleCnt="5"/>
      <dgm:spPr/>
    </dgm:pt>
    <dgm:pt modelId="{EB090877-EFC8-47F5-A425-C37AA77C6CBC}" type="pres">
      <dgm:prSet presAssocID="{D10A4437-FADC-4720-A7A7-FF27DBD685B8}" presName="imagNode" presStyleLbl="fgImgPlac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65DF3E23-EC75-4ADA-AAD9-9878877AB28F}" type="pres">
      <dgm:prSet presAssocID="{0BCDBBEB-D962-46EF-9FE6-D5F8680373AF}" presName="sibTrans" presStyleLbl="sibTrans2D1" presStyleIdx="0" presStyleCnt="0"/>
      <dgm:spPr/>
      <dgm:t>
        <a:bodyPr/>
        <a:lstStyle/>
        <a:p>
          <a:endParaRPr lang="es-MX"/>
        </a:p>
      </dgm:t>
    </dgm:pt>
    <dgm:pt modelId="{13915D4B-C6E3-4DF8-BC4F-ACF59ECBF79B}" type="pres">
      <dgm:prSet presAssocID="{B48CC045-B6C4-41FD-BF18-2DB23C7D13BB}" presName="compNode" presStyleCnt="0"/>
      <dgm:spPr/>
    </dgm:pt>
    <dgm:pt modelId="{58CF3B4A-0A81-4DE5-A9EC-8E038F61C03A}" type="pres">
      <dgm:prSet presAssocID="{B48CC045-B6C4-41FD-BF18-2DB23C7D13BB}" presName="bkgdShape" presStyleLbl="node1" presStyleIdx="4" presStyleCnt="5"/>
      <dgm:spPr/>
      <dgm:t>
        <a:bodyPr/>
        <a:lstStyle/>
        <a:p>
          <a:endParaRPr lang="es-MX"/>
        </a:p>
      </dgm:t>
    </dgm:pt>
    <dgm:pt modelId="{C527EC94-DD50-4AE5-891E-9FD27B184A0C}" type="pres">
      <dgm:prSet presAssocID="{B48CC045-B6C4-41FD-BF18-2DB23C7D13BB}" presName="nodeTx" presStyleLbl="node1" presStyleIdx="4" presStyleCnt="5">
        <dgm:presLayoutVars>
          <dgm:bulletEnabled val="1"/>
        </dgm:presLayoutVars>
      </dgm:prSet>
      <dgm:spPr/>
      <dgm:t>
        <a:bodyPr/>
        <a:lstStyle/>
        <a:p>
          <a:endParaRPr lang="es-MX"/>
        </a:p>
      </dgm:t>
    </dgm:pt>
    <dgm:pt modelId="{5618F2DC-7BA0-4311-BB90-726901E3FF79}" type="pres">
      <dgm:prSet presAssocID="{B48CC045-B6C4-41FD-BF18-2DB23C7D13BB}" presName="invisiNode" presStyleLbl="node1" presStyleIdx="4" presStyleCnt="5"/>
      <dgm:spPr/>
    </dgm:pt>
    <dgm:pt modelId="{CE94A889-5E54-4817-AFA6-F519E40EFDD5}" type="pres">
      <dgm:prSet presAssocID="{B48CC045-B6C4-41FD-BF18-2DB23C7D13BB}" presName="imagNode"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6000" r="-36000"/>
          </a:stretch>
        </a:blipFill>
      </dgm:spPr>
    </dgm:pt>
  </dgm:ptLst>
  <dgm:cxnLst>
    <dgm:cxn modelId="{11224894-959A-4901-9E49-EE6DB175E1A2}" type="presOf" srcId="{89E97D96-62CF-4B93-8814-471A89200656}" destId="{817AFC55-F2E9-449F-98E7-DFA2842BAEAD}" srcOrd="1" destOrd="0" presId="urn:microsoft.com/office/officeart/2005/8/layout/hList7"/>
    <dgm:cxn modelId="{96425B2B-4633-4525-B826-B65A0E1B3AAC}" type="presOf" srcId="{95D01541-854B-4B75-8085-227C0761B2E3}" destId="{A8EBD4A6-6592-4CB2-8994-6FD8ED0E8DCC}" srcOrd="0" destOrd="0" presId="urn:microsoft.com/office/officeart/2005/8/layout/hList7"/>
    <dgm:cxn modelId="{F1D7684F-2D4C-41E6-9BF6-E7BE59483202}" srcId="{95D01541-854B-4B75-8085-227C0761B2E3}" destId="{C56969AA-E071-4E86-BBE2-98A30A3154A0}" srcOrd="0" destOrd="0" parTransId="{B7D71A31-85AD-4628-8006-744A978C325C}" sibTransId="{1262C370-8142-406F-BA03-50F7609A8C87}"/>
    <dgm:cxn modelId="{CBEE1CE6-7208-4BFB-B1A3-1AD139AF9FB2}" type="presOf" srcId="{C56969AA-E071-4E86-BBE2-98A30A3154A0}" destId="{A782283C-E1EC-43D0-BF4E-8B184DB48E1A}" srcOrd="1" destOrd="0" presId="urn:microsoft.com/office/officeart/2005/8/layout/hList7"/>
    <dgm:cxn modelId="{46772FAD-E125-41B9-9118-C21C212E87EF}" type="presOf" srcId="{D10A4437-FADC-4720-A7A7-FF27DBD685B8}" destId="{4585D673-8D09-4BCF-AA1A-7466471BCEE7}" srcOrd="0" destOrd="0" presId="urn:microsoft.com/office/officeart/2005/8/layout/hList7"/>
    <dgm:cxn modelId="{1CB8E7B8-2875-43F2-AC24-851CF5FE63A0}" type="presOf" srcId="{B48CC045-B6C4-41FD-BF18-2DB23C7D13BB}" destId="{C527EC94-DD50-4AE5-891E-9FD27B184A0C}" srcOrd="1" destOrd="0" presId="urn:microsoft.com/office/officeart/2005/8/layout/hList7"/>
    <dgm:cxn modelId="{FE69AF9F-E39C-4E24-8521-2A96CD816F14}" type="presOf" srcId="{68743EE2-8087-43DE-90B1-928D32D479B3}" destId="{AC74BD3F-1405-4126-A61A-65575E9ACCB7}" srcOrd="0" destOrd="0" presId="urn:microsoft.com/office/officeart/2005/8/layout/hList7"/>
    <dgm:cxn modelId="{B5A5E7F5-E552-42CB-88F7-CD3DCF2A3DEF}" type="presOf" srcId="{1262C370-8142-406F-BA03-50F7609A8C87}" destId="{296970F1-8B70-441A-B2B2-1A31C42A2239}" srcOrd="0" destOrd="0" presId="urn:microsoft.com/office/officeart/2005/8/layout/hList7"/>
    <dgm:cxn modelId="{C6361644-3FE1-4AEF-B3A8-1CD7D42AD6B4}" type="presOf" srcId="{72B5CBDF-57AA-4286-A269-21B1666B5D7B}" destId="{6E0FFFF9-E27D-439A-8684-741D9DD14FA0}" srcOrd="0" destOrd="0" presId="urn:microsoft.com/office/officeart/2005/8/layout/hList7"/>
    <dgm:cxn modelId="{75F93200-4B35-4F35-B11E-AC29BE0F8F70}" type="presOf" srcId="{89E97D96-62CF-4B93-8814-471A89200656}" destId="{DDAA3B8A-24D0-4C5E-B0FA-389F52A338F0}" srcOrd="0" destOrd="0" presId="urn:microsoft.com/office/officeart/2005/8/layout/hList7"/>
    <dgm:cxn modelId="{B50FBF18-9F5F-451C-900D-16C14614CB0A}" type="presOf" srcId="{0BCDBBEB-D962-46EF-9FE6-D5F8680373AF}" destId="{65DF3E23-EC75-4ADA-AAD9-9878877AB28F}" srcOrd="0" destOrd="0" presId="urn:microsoft.com/office/officeart/2005/8/layout/hList7"/>
    <dgm:cxn modelId="{E6F6D486-1A3C-42F6-95BB-9B6C43781FC9}" srcId="{95D01541-854B-4B75-8085-227C0761B2E3}" destId="{2D5AF76D-62B8-4C6A-84F9-910C4F7A6E63}" srcOrd="1" destOrd="0" parTransId="{B0821643-2907-45FC-B550-FADDE0B0B5B4}" sibTransId="{68743EE2-8087-43DE-90B1-928D32D479B3}"/>
    <dgm:cxn modelId="{E87AD39B-7F52-4D81-A306-1A33D7E24180}" srcId="{95D01541-854B-4B75-8085-227C0761B2E3}" destId="{B48CC045-B6C4-41FD-BF18-2DB23C7D13BB}" srcOrd="4" destOrd="0" parTransId="{4B9D6C16-B990-4DFA-B8E8-15928F69D8B1}" sibTransId="{B11F0D2E-0F2A-4131-BB81-CD418D654732}"/>
    <dgm:cxn modelId="{0C803FEE-A15D-42DE-A8E9-764C9DBE6018}" type="presOf" srcId="{D10A4437-FADC-4720-A7A7-FF27DBD685B8}" destId="{610C9497-49BB-4834-BD3B-72C19B7104CB}" srcOrd="1" destOrd="0" presId="urn:microsoft.com/office/officeart/2005/8/layout/hList7"/>
    <dgm:cxn modelId="{AF187395-76D7-4C37-B522-1917AAB40AE7}" type="presOf" srcId="{2D5AF76D-62B8-4C6A-84F9-910C4F7A6E63}" destId="{B958D50E-FF70-498E-B601-29CAA0570856}" srcOrd="0" destOrd="0" presId="urn:microsoft.com/office/officeart/2005/8/layout/hList7"/>
    <dgm:cxn modelId="{079CD13F-FA05-4461-A145-0C9EE4ED4DA0}" type="presOf" srcId="{2D5AF76D-62B8-4C6A-84F9-910C4F7A6E63}" destId="{8208BE0E-1DFE-4617-953E-9C860E367EBF}" srcOrd="1" destOrd="0" presId="urn:microsoft.com/office/officeart/2005/8/layout/hList7"/>
    <dgm:cxn modelId="{F55DE504-FF4D-4405-99A6-D43227B1A2F1}" srcId="{95D01541-854B-4B75-8085-227C0761B2E3}" destId="{89E97D96-62CF-4B93-8814-471A89200656}" srcOrd="2" destOrd="0" parTransId="{62407024-5316-4BBB-8630-799D1AAB3846}" sibTransId="{72B5CBDF-57AA-4286-A269-21B1666B5D7B}"/>
    <dgm:cxn modelId="{3664D5F7-3B11-41FE-ADCA-C91BA91243E8}" srcId="{95D01541-854B-4B75-8085-227C0761B2E3}" destId="{D10A4437-FADC-4720-A7A7-FF27DBD685B8}" srcOrd="3" destOrd="0" parTransId="{62CEB55E-3194-440B-82DB-02D01FC51982}" sibTransId="{0BCDBBEB-D962-46EF-9FE6-D5F8680373AF}"/>
    <dgm:cxn modelId="{F0205544-4484-4023-A4AA-3476B313DA1D}" type="presOf" srcId="{B48CC045-B6C4-41FD-BF18-2DB23C7D13BB}" destId="{58CF3B4A-0A81-4DE5-A9EC-8E038F61C03A}" srcOrd="0" destOrd="0" presId="urn:microsoft.com/office/officeart/2005/8/layout/hList7"/>
    <dgm:cxn modelId="{B1A25545-FB6C-41EB-AA85-8AAD66AAAF10}" type="presOf" srcId="{C56969AA-E071-4E86-BBE2-98A30A3154A0}" destId="{49ACAF7E-5686-4E77-81F8-9A331389A777}" srcOrd="0" destOrd="0" presId="urn:microsoft.com/office/officeart/2005/8/layout/hList7"/>
    <dgm:cxn modelId="{BED009A1-4087-4E59-BCA1-9CA19D8BC66A}" type="presParOf" srcId="{A8EBD4A6-6592-4CB2-8994-6FD8ED0E8DCC}" destId="{F5A5A177-D21B-4E00-87B4-62051C36D407}" srcOrd="0" destOrd="0" presId="urn:microsoft.com/office/officeart/2005/8/layout/hList7"/>
    <dgm:cxn modelId="{03C608D1-2F7F-4D8D-916A-DD8AC3B1E6ED}" type="presParOf" srcId="{A8EBD4A6-6592-4CB2-8994-6FD8ED0E8DCC}" destId="{6A9087AD-5564-4C1A-B028-39A575506BDD}" srcOrd="1" destOrd="0" presId="urn:microsoft.com/office/officeart/2005/8/layout/hList7"/>
    <dgm:cxn modelId="{8F7CC763-80EA-4DF1-9F2B-4DD226DCC9FC}" type="presParOf" srcId="{6A9087AD-5564-4C1A-B028-39A575506BDD}" destId="{B3DABDB9-D9AD-4604-BC3A-AB818A173978}" srcOrd="0" destOrd="0" presId="urn:microsoft.com/office/officeart/2005/8/layout/hList7"/>
    <dgm:cxn modelId="{C9ECDECA-0832-42FA-92DA-71CD69F6FC6D}" type="presParOf" srcId="{B3DABDB9-D9AD-4604-BC3A-AB818A173978}" destId="{49ACAF7E-5686-4E77-81F8-9A331389A777}" srcOrd="0" destOrd="0" presId="urn:microsoft.com/office/officeart/2005/8/layout/hList7"/>
    <dgm:cxn modelId="{54AFDC94-DAB1-4C31-88E8-0985BAABD42A}" type="presParOf" srcId="{B3DABDB9-D9AD-4604-BC3A-AB818A173978}" destId="{A782283C-E1EC-43D0-BF4E-8B184DB48E1A}" srcOrd="1" destOrd="0" presId="urn:microsoft.com/office/officeart/2005/8/layout/hList7"/>
    <dgm:cxn modelId="{89C0281D-1F8E-40E3-B23D-F8A247002D4B}" type="presParOf" srcId="{B3DABDB9-D9AD-4604-BC3A-AB818A173978}" destId="{000EC35B-F696-4079-8223-0B52733749D4}" srcOrd="2" destOrd="0" presId="urn:microsoft.com/office/officeart/2005/8/layout/hList7"/>
    <dgm:cxn modelId="{0654D89F-384E-472B-BB38-568E9DA621BD}" type="presParOf" srcId="{B3DABDB9-D9AD-4604-BC3A-AB818A173978}" destId="{AB6045CB-1DD1-4842-8829-F5173B4C9A52}" srcOrd="3" destOrd="0" presId="urn:microsoft.com/office/officeart/2005/8/layout/hList7"/>
    <dgm:cxn modelId="{FD3F9B08-BF12-4DCC-872B-048F133A7C17}" type="presParOf" srcId="{6A9087AD-5564-4C1A-B028-39A575506BDD}" destId="{296970F1-8B70-441A-B2B2-1A31C42A2239}" srcOrd="1" destOrd="0" presId="urn:microsoft.com/office/officeart/2005/8/layout/hList7"/>
    <dgm:cxn modelId="{83C57615-AE48-42ED-9F1D-CA6C3C03EF43}" type="presParOf" srcId="{6A9087AD-5564-4C1A-B028-39A575506BDD}" destId="{3E77D6C7-AED4-4100-9A53-9EC44DA1C1A0}" srcOrd="2" destOrd="0" presId="urn:microsoft.com/office/officeart/2005/8/layout/hList7"/>
    <dgm:cxn modelId="{33A48E15-DC9E-4469-80E2-636DA6A48AED}" type="presParOf" srcId="{3E77D6C7-AED4-4100-9A53-9EC44DA1C1A0}" destId="{B958D50E-FF70-498E-B601-29CAA0570856}" srcOrd="0" destOrd="0" presId="urn:microsoft.com/office/officeart/2005/8/layout/hList7"/>
    <dgm:cxn modelId="{2262829A-21CC-4AD3-AEC6-54CF8453B613}" type="presParOf" srcId="{3E77D6C7-AED4-4100-9A53-9EC44DA1C1A0}" destId="{8208BE0E-1DFE-4617-953E-9C860E367EBF}" srcOrd="1" destOrd="0" presId="urn:microsoft.com/office/officeart/2005/8/layout/hList7"/>
    <dgm:cxn modelId="{456987E7-7ACD-4DEE-A456-6852F850D2CA}" type="presParOf" srcId="{3E77D6C7-AED4-4100-9A53-9EC44DA1C1A0}" destId="{493FB2FA-ADB8-44FB-8955-2D86B4FBAD95}" srcOrd="2" destOrd="0" presId="urn:microsoft.com/office/officeart/2005/8/layout/hList7"/>
    <dgm:cxn modelId="{E47D2CC6-9FB6-43F2-BD24-ABE5EB682496}" type="presParOf" srcId="{3E77D6C7-AED4-4100-9A53-9EC44DA1C1A0}" destId="{DBEF1CFE-3C7D-417A-B18B-EED35C3504DC}" srcOrd="3" destOrd="0" presId="urn:microsoft.com/office/officeart/2005/8/layout/hList7"/>
    <dgm:cxn modelId="{8B290716-1B64-47D6-8259-A0A8BA7EDAB0}" type="presParOf" srcId="{6A9087AD-5564-4C1A-B028-39A575506BDD}" destId="{AC74BD3F-1405-4126-A61A-65575E9ACCB7}" srcOrd="3" destOrd="0" presId="urn:microsoft.com/office/officeart/2005/8/layout/hList7"/>
    <dgm:cxn modelId="{ABA06DC2-F0A7-493F-8119-09ACEB082147}" type="presParOf" srcId="{6A9087AD-5564-4C1A-B028-39A575506BDD}" destId="{9AA9B744-5E65-4F71-8DA3-54346D2070DB}" srcOrd="4" destOrd="0" presId="urn:microsoft.com/office/officeart/2005/8/layout/hList7"/>
    <dgm:cxn modelId="{A0206B10-AC5B-4DA2-A2F3-D6809543E50A}" type="presParOf" srcId="{9AA9B744-5E65-4F71-8DA3-54346D2070DB}" destId="{DDAA3B8A-24D0-4C5E-B0FA-389F52A338F0}" srcOrd="0" destOrd="0" presId="urn:microsoft.com/office/officeart/2005/8/layout/hList7"/>
    <dgm:cxn modelId="{A1E5EBDB-78C4-4C04-A155-3AECBE1FE847}" type="presParOf" srcId="{9AA9B744-5E65-4F71-8DA3-54346D2070DB}" destId="{817AFC55-F2E9-449F-98E7-DFA2842BAEAD}" srcOrd="1" destOrd="0" presId="urn:microsoft.com/office/officeart/2005/8/layout/hList7"/>
    <dgm:cxn modelId="{6ED39523-CF62-4876-87C8-95B6C0828CF1}" type="presParOf" srcId="{9AA9B744-5E65-4F71-8DA3-54346D2070DB}" destId="{555506FD-9F72-4494-8D4F-B5D184086AB1}" srcOrd="2" destOrd="0" presId="urn:microsoft.com/office/officeart/2005/8/layout/hList7"/>
    <dgm:cxn modelId="{6EA994CE-5537-436B-9524-313E4553E196}" type="presParOf" srcId="{9AA9B744-5E65-4F71-8DA3-54346D2070DB}" destId="{A7F52C36-2D18-4BE4-9D27-FC52D739FF9D}" srcOrd="3" destOrd="0" presId="urn:microsoft.com/office/officeart/2005/8/layout/hList7"/>
    <dgm:cxn modelId="{9A74454C-C84E-4287-B7E9-FB4713E098D8}" type="presParOf" srcId="{6A9087AD-5564-4C1A-B028-39A575506BDD}" destId="{6E0FFFF9-E27D-439A-8684-741D9DD14FA0}" srcOrd="5" destOrd="0" presId="urn:microsoft.com/office/officeart/2005/8/layout/hList7"/>
    <dgm:cxn modelId="{8F528A0B-20AA-47D5-AB2B-6A66B2EDB49B}" type="presParOf" srcId="{6A9087AD-5564-4C1A-B028-39A575506BDD}" destId="{3364C07C-018E-4E6F-A163-30B28F9084D4}" srcOrd="6" destOrd="0" presId="urn:microsoft.com/office/officeart/2005/8/layout/hList7"/>
    <dgm:cxn modelId="{4F5753A3-EE79-42CC-88FE-73704214DDDC}" type="presParOf" srcId="{3364C07C-018E-4E6F-A163-30B28F9084D4}" destId="{4585D673-8D09-4BCF-AA1A-7466471BCEE7}" srcOrd="0" destOrd="0" presId="urn:microsoft.com/office/officeart/2005/8/layout/hList7"/>
    <dgm:cxn modelId="{EB1B8953-5513-4DFC-9077-4E938CC420CF}" type="presParOf" srcId="{3364C07C-018E-4E6F-A163-30B28F9084D4}" destId="{610C9497-49BB-4834-BD3B-72C19B7104CB}" srcOrd="1" destOrd="0" presId="urn:microsoft.com/office/officeart/2005/8/layout/hList7"/>
    <dgm:cxn modelId="{CAEC77F5-36A2-4D21-81AF-0DBA30047F31}" type="presParOf" srcId="{3364C07C-018E-4E6F-A163-30B28F9084D4}" destId="{2579ED86-83D8-4CBD-8C60-F010BC045C58}" srcOrd="2" destOrd="0" presId="urn:microsoft.com/office/officeart/2005/8/layout/hList7"/>
    <dgm:cxn modelId="{F605B18E-9188-40BB-ACF8-D472B8D0B7DD}" type="presParOf" srcId="{3364C07C-018E-4E6F-A163-30B28F9084D4}" destId="{EB090877-EFC8-47F5-A425-C37AA77C6CBC}" srcOrd="3" destOrd="0" presId="urn:microsoft.com/office/officeart/2005/8/layout/hList7"/>
    <dgm:cxn modelId="{DE658D69-A1ED-40B0-A66F-1B06EB8D5E02}" type="presParOf" srcId="{6A9087AD-5564-4C1A-B028-39A575506BDD}" destId="{65DF3E23-EC75-4ADA-AAD9-9878877AB28F}" srcOrd="7" destOrd="0" presId="urn:microsoft.com/office/officeart/2005/8/layout/hList7"/>
    <dgm:cxn modelId="{04F6B6EF-DED2-4C3F-A8FA-2DA13C2B4970}" type="presParOf" srcId="{6A9087AD-5564-4C1A-B028-39A575506BDD}" destId="{13915D4B-C6E3-4DF8-BC4F-ACF59ECBF79B}" srcOrd="8" destOrd="0" presId="urn:microsoft.com/office/officeart/2005/8/layout/hList7"/>
    <dgm:cxn modelId="{BA6B8CEE-21F8-406F-B603-9A30B6E81955}" type="presParOf" srcId="{13915D4B-C6E3-4DF8-BC4F-ACF59ECBF79B}" destId="{58CF3B4A-0A81-4DE5-A9EC-8E038F61C03A}" srcOrd="0" destOrd="0" presId="urn:microsoft.com/office/officeart/2005/8/layout/hList7"/>
    <dgm:cxn modelId="{DB1463B1-097B-4382-9F4E-853C23CC1DD0}" type="presParOf" srcId="{13915D4B-C6E3-4DF8-BC4F-ACF59ECBF79B}" destId="{C527EC94-DD50-4AE5-891E-9FD27B184A0C}" srcOrd="1" destOrd="0" presId="urn:microsoft.com/office/officeart/2005/8/layout/hList7"/>
    <dgm:cxn modelId="{2304AE85-E6F7-4A57-A3A8-66F176C24032}" type="presParOf" srcId="{13915D4B-C6E3-4DF8-BC4F-ACF59ECBF79B}" destId="{5618F2DC-7BA0-4311-BB90-726901E3FF79}" srcOrd="2" destOrd="0" presId="urn:microsoft.com/office/officeart/2005/8/layout/hList7"/>
    <dgm:cxn modelId="{543A6321-2C9E-46CB-9643-CC04EA22A1D1}" type="presParOf" srcId="{13915D4B-C6E3-4DF8-BC4F-ACF59ECBF79B}" destId="{CE94A889-5E54-4817-AFA6-F519E40EFDD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17602D5-1611-4A52-9A2A-AF599C3288A6}" type="doc">
      <dgm:prSet loTypeId="urn:microsoft.com/office/officeart/2005/8/layout/cycle3" loCatId="cycle" qsTypeId="urn:microsoft.com/office/officeart/2005/8/quickstyle/simple1" qsCatId="simple" csTypeId="urn:microsoft.com/office/officeart/2005/8/colors/accent3_4" csCatId="accent3" phldr="1"/>
      <dgm:spPr/>
      <dgm:t>
        <a:bodyPr/>
        <a:lstStyle/>
        <a:p>
          <a:endParaRPr lang="es-MX"/>
        </a:p>
      </dgm:t>
    </dgm:pt>
    <dgm:pt modelId="{5DE1E8FF-385E-4F64-8186-8254FC091D46}">
      <dgm:prSet phldrT="[Texto]" custT="1"/>
      <dgm:spPr/>
      <dgm:t>
        <a:bodyPr/>
        <a:lstStyle/>
        <a:p>
          <a:r>
            <a:rPr lang="es-MX" sz="1800" dirty="0" smtClean="0"/>
            <a:t>Enriquece texto, en vez de duplicarlo</a:t>
          </a:r>
          <a:endParaRPr lang="es-MX" sz="1800" dirty="0"/>
        </a:p>
      </dgm:t>
    </dgm:pt>
    <dgm:pt modelId="{9A37650D-D1BF-4006-9916-FE14FA1CC6DD}" type="parTrans" cxnId="{0777CF8D-0E5C-4829-9E3D-09618AF56EC4}">
      <dgm:prSet/>
      <dgm:spPr/>
      <dgm:t>
        <a:bodyPr/>
        <a:lstStyle/>
        <a:p>
          <a:endParaRPr lang="es-MX"/>
        </a:p>
      </dgm:t>
    </dgm:pt>
    <dgm:pt modelId="{5F66DC49-C4CC-4ABE-9C21-E02F54098A86}" type="sibTrans" cxnId="{0777CF8D-0E5C-4829-9E3D-09618AF56EC4}">
      <dgm:prSet/>
      <dgm:spPr/>
      <dgm:t>
        <a:bodyPr/>
        <a:lstStyle/>
        <a:p>
          <a:endParaRPr lang="es-MX"/>
        </a:p>
      </dgm:t>
    </dgm:pt>
    <dgm:pt modelId="{C8464A90-0EB2-4F2F-B41D-26337756ECA7}">
      <dgm:prSet phldrT="[Texto]"/>
      <dgm:spPr/>
      <dgm:t>
        <a:bodyPr/>
        <a:lstStyle/>
        <a:p>
          <a:r>
            <a:rPr lang="es-MX" dirty="0" smtClean="0"/>
            <a:t>Fácil de leer y comprender</a:t>
          </a:r>
          <a:endParaRPr lang="es-MX" dirty="0"/>
        </a:p>
      </dgm:t>
    </dgm:pt>
    <dgm:pt modelId="{C1BEABCE-EBD4-40E4-8094-BAAD23810BDB}" type="parTrans" cxnId="{F5C8E17F-FF0E-4E63-A6B8-4D4E67A8A79F}">
      <dgm:prSet/>
      <dgm:spPr/>
      <dgm:t>
        <a:bodyPr/>
        <a:lstStyle/>
        <a:p>
          <a:endParaRPr lang="es-MX"/>
        </a:p>
      </dgm:t>
    </dgm:pt>
    <dgm:pt modelId="{FF715C2A-1C76-442C-AAA9-70863B4B558F}" type="sibTrans" cxnId="{F5C8E17F-FF0E-4E63-A6B8-4D4E67A8A79F}">
      <dgm:prSet/>
      <dgm:spPr/>
      <dgm:t>
        <a:bodyPr/>
        <a:lstStyle/>
        <a:p>
          <a:endParaRPr lang="es-MX"/>
        </a:p>
      </dgm:t>
    </dgm:pt>
    <dgm:pt modelId="{AACF4A1D-5726-4E7C-B813-27FAE63F12BC}">
      <dgm:prSet phldrT="[Texto]"/>
      <dgm:spPr/>
      <dgm:t>
        <a:bodyPr/>
        <a:lstStyle/>
        <a:p>
          <a:r>
            <a:rPr lang="es-MX" dirty="0" smtClean="0"/>
            <a:t>Se planeó de manera cuidadosa</a:t>
          </a:r>
          <a:endParaRPr lang="es-MX" dirty="0"/>
        </a:p>
      </dgm:t>
    </dgm:pt>
    <dgm:pt modelId="{6CDF5C3F-8084-4EFD-B097-B1C1B5FF8434}" type="parTrans" cxnId="{40FA9848-BBDD-4297-9040-D8C3D944B8D5}">
      <dgm:prSet/>
      <dgm:spPr/>
      <dgm:t>
        <a:bodyPr/>
        <a:lstStyle/>
        <a:p>
          <a:endParaRPr lang="es-MX"/>
        </a:p>
      </dgm:t>
    </dgm:pt>
    <dgm:pt modelId="{E039F475-AA47-4B46-B432-58B2D768EC7A}" type="sibTrans" cxnId="{40FA9848-BBDD-4297-9040-D8C3D944B8D5}">
      <dgm:prSet/>
      <dgm:spPr/>
      <dgm:t>
        <a:bodyPr/>
        <a:lstStyle/>
        <a:p>
          <a:endParaRPr lang="es-MX"/>
        </a:p>
      </dgm:t>
    </dgm:pt>
    <dgm:pt modelId="{813B5DED-F285-4709-B569-CC8762DE1F51}">
      <dgm:prSet phldrT="[Texto]"/>
      <dgm:spPr/>
      <dgm:t>
        <a:bodyPr/>
        <a:lstStyle/>
        <a:p>
          <a:r>
            <a:rPr lang="es-MX" dirty="0" smtClean="0"/>
            <a:t>Las líneas son homogéneas y nítidas</a:t>
          </a:r>
          <a:endParaRPr lang="es-MX" dirty="0"/>
        </a:p>
      </dgm:t>
    </dgm:pt>
    <dgm:pt modelId="{D6CAFDBB-C61A-4183-9927-E4FA36A1268D}" type="parTrans" cxnId="{3681886B-A2EC-4ADE-8A5A-D2CA235B712A}">
      <dgm:prSet/>
      <dgm:spPr/>
      <dgm:t>
        <a:bodyPr/>
        <a:lstStyle/>
        <a:p>
          <a:endParaRPr lang="es-MX"/>
        </a:p>
      </dgm:t>
    </dgm:pt>
    <dgm:pt modelId="{34A997BA-B30F-4AC3-9209-E1AA19773166}" type="sibTrans" cxnId="{3681886B-A2EC-4ADE-8A5A-D2CA235B712A}">
      <dgm:prSet/>
      <dgm:spPr/>
      <dgm:t>
        <a:bodyPr/>
        <a:lstStyle/>
        <a:p>
          <a:endParaRPr lang="es-MX"/>
        </a:p>
      </dgm:t>
    </dgm:pt>
    <dgm:pt modelId="{378674E5-4E17-4643-8238-780EE325E4D3}">
      <dgm:prSet phldrT="[Texto]" custT="1"/>
      <dgm:spPr/>
      <dgm:t>
        <a:bodyPr/>
        <a:lstStyle/>
        <a:p>
          <a:r>
            <a:rPr lang="es-MX" sz="1800" dirty="0" smtClean="0"/>
            <a:t>Los elementos cuentan con letreros y </a:t>
          </a:r>
          <a:r>
            <a:rPr lang="es-MX" sz="1800" dirty="0" smtClean="0"/>
            <a:t>explicaciones</a:t>
          </a:r>
          <a:endParaRPr lang="es-MX" sz="1800" dirty="0"/>
        </a:p>
      </dgm:t>
    </dgm:pt>
    <dgm:pt modelId="{73B29DB1-DBEF-4804-8941-972879991DBD}" type="parTrans" cxnId="{545F194D-AEF6-4523-9D27-0926B6C8CC0A}">
      <dgm:prSet/>
      <dgm:spPr/>
      <dgm:t>
        <a:bodyPr/>
        <a:lstStyle/>
        <a:p>
          <a:endParaRPr lang="es-MX"/>
        </a:p>
      </dgm:t>
    </dgm:pt>
    <dgm:pt modelId="{D9CE199D-F778-4125-A387-C324ADC5EA6F}" type="sibTrans" cxnId="{545F194D-AEF6-4523-9D27-0926B6C8CC0A}">
      <dgm:prSet/>
      <dgm:spPr/>
      <dgm:t>
        <a:bodyPr/>
        <a:lstStyle/>
        <a:p>
          <a:endParaRPr lang="es-MX"/>
        </a:p>
      </dgm:t>
    </dgm:pt>
    <dgm:pt modelId="{594CB078-AFD8-4D70-A249-77E381D6B02C}" type="pres">
      <dgm:prSet presAssocID="{F17602D5-1611-4A52-9A2A-AF599C3288A6}" presName="Name0" presStyleCnt="0">
        <dgm:presLayoutVars>
          <dgm:dir/>
          <dgm:resizeHandles val="exact"/>
        </dgm:presLayoutVars>
      </dgm:prSet>
      <dgm:spPr/>
      <dgm:t>
        <a:bodyPr/>
        <a:lstStyle/>
        <a:p>
          <a:endParaRPr lang="es-MX"/>
        </a:p>
      </dgm:t>
    </dgm:pt>
    <dgm:pt modelId="{55C5070F-EF17-4293-B293-A9A9BABE014F}" type="pres">
      <dgm:prSet presAssocID="{F17602D5-1611-4A52-9A2A-AF599C3288A6}" presName="cycle" presStyleCnt="0"/>
      <dgm:spPr/>
    </dgm:pt>
    <dgm:pt modelId="{F214FC7F-B999-4063-8088-0A872414DFFB}" type="pres">
      <dgm:prSet presAssocID="{5DE1E8FF-385E-4F64-8186-8254FC091D46}" presName="nodeFirstNode" presStyleLbl="node1" presStyleIdx="0" presStyleCnt="5">
        <dgm:presLayoutVars>
          <dgm:bulletEnabled val="1"/>
        </dgm:presLayoutVars>
      </dgm:prSet>
      <dgm:spPr/>
      <dgm:t>
        <a:bodyPr/>
        <a:lstStyle/>
        <a:p>
          <a:endParaRPr lang="es-MX"/>
        </a:p>
      </dgm:t>
    </dgm:pt>
    <dgm:pt modelId="{A7E94568-71BA-4FF9-A873-718EAC8CC7A7}" type="pres">
      <dgm:prSet presAssocID="{5F66DC49-C4CC-4ABE-9C21-E02F54098A86}" presName="sibTransFirstNode" presStyleLbl="bgShp" presStyleIdx="0" presStyleCnt="1"/>
      <dgm:spPr/>
      <dgm:t>
        <a:bodyPr/>
        <a:lstStyle/>
        <a:p>
          <a:endParaRPr lang="es-MX"/>
        </a:p>
      </dgm:t>
    </dgm:pt>
    <dgm:pt modelId="{97F04FE6-F258-4C7A-899A-6929A9D76718}" type="pres">
      <dgm:prSet presAssocID="{C8464A90-0EB2-4F2F-B41D-26337756ECA7}" presName="nodeFollowingNodes" presStyleLbl="node1" presStyleIdx="1" presStyleCnt="5">
        <dgm:presLayoutVars>
          <dgm:bulletEnabled val="1"/>
        </dgm:presLayoutVars>
      </dgm:prSet>
      <dgm:spPr/>
      <dgm:t>
        <a:bodyPr/>
        <a:lstStyle/>
        <a:p>
          <a:endParaRPr lang="es-MX"/>
        </a:p>
      </dgm:t>
    </dgm:pt>
    <dgm:pt modelId="{F4F5BBA1-0354-43D0-8AC6-C52342654B28}" type="pres">
      <dgm:prSet presAssocID="{AACF4A1D-5726-4E7C-B813-27FAE63F12BC}" presName="nodeFollowingNodes" presStyleLbl="node1" presStyleIdx="2" presStyleCnt="5" custRadScaleRad="109650" custRadScaleInc="-31535">
        <dgm:presLayoutVars>
          <dgm:bulletEnabled val="1"/>
        </dgm:presLayoutVars>
      </dgm:prSet>
      <dgm:spPr/>
      <dgm:t>
        <a:bodyPr/>
        <a:lstStyle/>
        <a:p>
          <a:endParaRPr lang="es-MX"/>
        </a:p>
      </dgm:t>
    </dgm:pt>
    <dgm:pt modelId="{CD7019F3-16D6-41DB-B6FA-AE0DD702CA08}" type="pres">
      <dgm:prSet presAssocID="{813B5DED-F285-4709-B569-CC8762DE1F51}" presName="nodeFollowingNodes" presStyleLbl="node1" presStyleIdx="3" presStyleCnt="5" custRadScaleRad="109291" custRadScaleInc="22163">
        <dgm:presLayoutVars>
          <dgm:bulletEnabled val="1"/>
        </dgm:presLayoutVars>
      </dgm:prSet>
      <dgm:spPr/>
      <dgm:t>
        <a:bodyPr/>
        <a:lstStyle/>
        <a:p>
          <a:endParaRPr lang="es-MX"/>
        </a:p>
      </dgm:t>
    </dgm:pt>
    <dgm:pt modelId="{58D1176A-129C-452D-9AAF-3BA84D172979}" type="pres">
      <dgm:prSet presAssocID="{378674E5-4E17-4643-8238-780EE325E4D3}" presName="nodeFollowingNodes" presStyleLbl="node1" presStyleIdx="4" presStyleCnt="5">
        <dgm:presLayoutVars>
          <dgm:bulletEnabled val="1"/>
        </dgm:presLayoutVars>
      </dgm:prSet>
      <dgm:spPr/>
      <dgm:t>
        <a:bodyPr/>
        <a:lstStyle/>
        <a:p>
          <a:endParaRPr lang="es-MX"/>
        </a:p>
      </dgm:t>
    </dgm:pt>
  </dgm:ptLst>
  <dgm:cxnLst>
    <dgm:cxn modelId="{0BEE1529-0BAD-4F79-B363-7C8438FA7F2F}" type="presOf" srcId="{AACF4A1D-5726-4E7C-B813-27FAE63F12BC}" destId="{F4F5BBA1-0354-43D0-8AC6-C52342654B28}" srcOrd="0" destOrd="0" presId="urn:microsoft.com/office/officeart/2005/8/layout/cycle3"/>
    <dgm:cxn modelId="{3681886B-A2EC-4ADE-8A5A-D2CA235B712A}" srcId="{F17602D5-1611-4A52-9A2A-AF599C3288A6}" destId="{813B5DED-F285-4709-B569-CC8762DE1F51}" srcOrd="3" destOrd="0" parTransId="{D6CAFDBB-C61A-4183-9927-E4FA36A1268D}" sibTransId="{34A997BA-B30F-4AC3-9209-E1AA19773166}"/>
    <dgm:cxn modelId="{8300834B-3A17-41CB-A3BC-E32FE15F1308}" type="presOf" srcId="{813B5DED-F285-4709-B569-CC8762DE1F51}" destId="{CD7019F3-16D6-41DB-B6FA-AE0DD702CA08}" srcOrd="0" destOrd="0" presId="urn:microsoft.com/office/officeart/2005/8/layout/cycle3"/>
    <dgm:cxn modelId="{447B727A-4841-4290-8B71-02B4E29C6351}" type="presOf" srcId="{378674E5-4E17-4643-8238-780EE325E4D3}" destId="{58D1176A-129C-452D-9AAF-3BA84D172979}" srcOrd="0" destOrd="0" presId="urn:microsoft.com/office/officeart/2005/8/layout/cycle3"/>
    <dgm:cxn modelId="{0777CF8D-0E5C-4829-9E3D-09618AF56EC4}" srcId="{F17602D5-1611-4A52-9A2A-AF599C3288A6}" destId="{5DE1E8FF-385E-4F64-8186-8254FC091D46}" srcOrd="0" destOrd="0" parTransId="{9A37650D-D1BF-4006-9916-FE14FA1CC6DD}" sibTransId="{5F66DC49-C4CC-4ABE-9C21-E02F54098A86}"/>
    <dgm:cxn modelId="{CAA694EB-1DE4-4CC6-A0EC-6D52A6C171EB}" type="presOf" srcId="{C8464A90-0EB2-4F2F-B41D-26337756ECA7}" destId="{97F04FE6-F258-4C7A-899A-6929A9D76718}" srcOrd="0" destOrd="0" presId="urn:microsoft.com/office/officeart/2005/8/layout/cycle3"/>
    <dgm:cxn modelId="{F5C8E17F-FF0E-4E63-A6B8-4D4E67A8A79F}" srcId="{F17602D5-1611-4A52-9A2A-AF599C3288A6}" destId="{C8464A90-0EB2-4F2F-B41D-26337756ECA7}" srcOrd="1" destOrd="0" parTransId="{C1BEABCE-EBD4-40E4-8094-BAAD23810BDB}" sibTransId="{FF715C2A-1C76-442C-AAA9-70863B4B558F}"/>
    <dgm:cxn modelId="{BCBEABFB-A03A-4263-B065-E175BFB964B0}" type="presOf" srcId="{5DE1E8FF-385E-4F64-8186-8254FC091D46}" destId="{F214FC7F-B999-4063-8088-0A872414DFFB}" srcOrd="0" destOrd="0" presId="urn:microsoft.com/office/officeart/2005/8/layout/cycle3"/>
    <dgm:cxn modelId="{B2388579-AF77-43E0-9B74-724EF93057CA}" type="presOf" srcId="{F17602D5-1611-4A52-9A2A-AF599C3288A6}" destId="{594CB078-AFD8-4D70-A249-77E381D6B02C}" srcOrd="0" destOrd="0" presId="urn:microsoft.com/office/officeart/2005/8/layout/cycle3"/>
    <dgm:cxn modelId="{545F194D-AEF6-4523-9D27-0926B6C8CC0A}" srcId="{F17602D5-1611-4A52-9A2A-AF599C3288A6}" destId="{378674E5-4E17-4643-8238-780EE325E4D3}" srcOrd="4" destOrd="0" parTransId="{73B29DB1-DBEF-4804-8941-972879991DBD}" sibTransId="{D9CE199D-F778-4125-A387-C324ADC5EA6F}"/>
    <dgm:cxn modelId="{5BE99BE6-F08E-4F3F-8AC0-88930C13838F}" type="presOf" srcId="{5F66DC49-C4CC-4ABE-9C21-E02F54098A86}" destId="{A7E94568-71BA-4FF9-A873-718EAC8CC7A7}" srcOrd="0" destOrd="0" presId="urn:microsoft.com/office/officeart/2005/8/layout/cycle3"/>
    <dgm:cxn modelId="{40FA9848-BBDD-4297-9040-D8C3D944B8D5}" srcId="{F17602D5-1611-4A52-9A2A-AF599C3288A6}" destId="{AACF4A1D-5726-4E7C-B813-27FAE63F12BC}" srcOrd="2" destOrd="0" parTransId="{6CDF5C3F-8084-4EFD-B097-B1C1B5FF8434}" sibTransId="{E039F475-AA47-4B46-B432-58B2D768EC7A}"/>
    <dgm:cxn modelId="{20A51B2E-F3C3-4DB9-A7C9-DB8716EDF292}" type="presParOf" srcId="{594CB078-AFD8-4D70-A249-77E381D6B02C}" destId="{55C5070F-EF17-4293-B293-A9A9BABE014F}" srcOrd="0" destOrd="0" presId="urn:microsoft.com/office/officeart/2005/8/layout/cycle3"/>
    <dgm:cxn modelId="{067FF890-536D-4EA2-9420-13C407FF8B99}" type="presParOf" srcId="{55C5070F-EF17-4293-B293-A9A9BABE014F}" destId="{F214FC7F-B999-4063-8088-0A872414DFFB}" srcOrd="0" destOrd="0" presId="urn:microsoft.com/office/officeart/2005/8/layout/cycle3"/>
    <dgm:cxn modelId="{58971F9F-68FA-4FFA-BF4E-D33A73385870}" type="presParOf" srcId="{55C5070F-EF17-4293-B293-A9A9BABE014F}" destId="{A7E94568-71BA-4FF9-A873-718EAC8CC7A7}" srcOrd="1" destOrd="0" presId="urn:microsoft.com/office/officeart/2005/8/layout/cycle3"/>
    <dgm:cxn modelId="{729FF359-C14E-4C42-96DF-F84F05CCFF38}" type="presParOf" srcId="{55C5070F-EF17-4293-B293-A9A9BABE014F}" destId="{97F04FE6-F258-4C7A-899A-6929A9D76718}" srcOrd="2" destOrd="0" presId="urn:microsoft.com/office/officeart/2005/8/layout/cycle3"/>
    <dgm:cxn modelId="{ADD9BF9A-E586-4C49-AABF-434F5FDD196B}" type="presParOf" srcId="{55C5070F-EF17-4293-B293-A9A9BABE014F}" destId="{F4F5BBA1-0354-43D0-8AC6-C52342654B28}" srcOrd="3" destOrd="0" presId="urn:microsoft.com/office/officeart/2005/8/layout/cycle3"/>
    <dgm:cxn modelId="{84432F84-26E9-47FA-8F28-15A0CBF43605}" type="presParOf" srcId="{55C5070F-EF17-4293-B293-A9A9BABE014F}" destId="{CD7019F3-16D6-41DB-B6FA-AE0DD702CA08}" srcOrd="4" destOrd="0" presId="urn:microsoft.com/office/officeart/2005/8/layout/cycle3"/>
    <dgm:cxn modelId="{FEE3108D-9E85-482F-AC75-BE26C74C4142}" type="presParOf" srcId="{55C5070F-EF17-4293-B293-A9A9BABE014F}" destId="{58D1176A-129C-452D-9AAF-3BA84D172979}"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4B7EB73-B54D-44DD-8368-95B47F0B0A9F}"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CC5E8673-B46B-47B4-B340-EAC9BFF6A355}">
      <dgm:prSet phldrT="[Texto]" phldr="1"/>
      <dgm:spPr/>
      <dgm:t>
        <a:bodyPr/>
        <a:lstStyle/>
        <a:p>
          <a:endParaRPr lang="es-MX"/>
        </a:p>
      </dgm:t>
    </dgm:pt>
    <dgm:pt modelId="{07BC0F0C-BD24-47AE-AFE7-F4E77C12AE0E}" type="parTrans" cxnId="{2C01647D-6AE6-4DD8-A08E-175781EC2733}">
      <dgm:prSet/>
      <dgm:spPr/>
      <dgm:t>
        <a:bodyPr/>
        <a:lstStyle/>
        <a:p>
          <a:endParaRPr lang="es-MX"/>
        </a:p>
      </dgm:t>
    </dgm:pt>
    <dgm:pt modelId="{1D1CBE7B-E93B-460E-A467-F4943F070D35}" type="sibTrans" cxnId="{2C01647D-6AE6-4DD8-A08E-175781EC2733}">
      <dgm:prSet/>
      <dgm:spPr/>
      <dgm:t>
        <a:bodyPr/>
        <a:lstStyle/>
        <a:p>
          <a:endParaRPr lang="es-MX"/>
        </a:p>
      </dgm:t>
    </dgm:pt>
    <dgm:pt modelId="{E01A2912-7229-40F6-B5F2-E90F206B4142}">
      <dgm:prSet phldrT="[Texto]"/>
      <dgm:spPr/>
      <dgm:t>
        <a:bodyPr/>
        <a:lstStyle/>
        <a:p>
          <a:r>
            <a:rPr lang="es-MX" dirty="0" smtClean="0"/>
            <a:t>Una leyenda explica los símbolos que se utilizan en la figura.</a:t>
          </a:r>
          <a:endParaRPr lang="es-MX" dirty="0"/>
        </a:p>
      </dgm:t>
    </dgm:pt>
    <dgm:pt modelId="{BB2F02E1-D479-4D0F-A164-BFF46E448CC4}" type="parTrans" cxnId="{EC60EF87-0932-4667-8336-CCC401D18721}">
      <dgm:prSet/>
      <dgm:spPr/>
      <dgm:t>
        <a:bodyPr/>
        <a:lstStyle/>
        <a:p>
          <a:endParaRPr lang="es-MX"/>
        </a:p>
      </dgm:t>
    </dgm:pt>
    <dgm:pt modelId="{742103C2-9249-478E-891B-A2F697FAB389}" type="sibTrans" cxnId="{EC60EF87-0932-4667-8336-CCC401D18721}">
      <dgm:prSet/>
      <dgm:spPr/>
      <dgm:t>
        <a:bodyPr/>
        <a:lstStyle/>
        <a:p>
          <a:endParaRPr lang="es-MX"/>
        </a:p>
      </dgm:t>
    </dgm:pt>
    <dgm:pt modelId="{EFAB63A2-E774-4A2F-8FE9-BDF7F5665846}">
      <dgm:prSet phldrT="[Texto]" phldr="1"/>
      <dgm:spPr/>
      <dgm:t>
        <a:bodyPr/>
        <a:lstStyle/>
        <a:p>
          <a:endParaRPr lang="es-MX"/>
        </a:p>
      </dgm:t>
    </dgm:pt>
    <dgm:pt modelId="{E1EED49A-CBEB-4617-A7F9-BA4A6199F842}" type="parTrans" cxnId="{7B548F53-5AB2-4505-AA78-C656070EA067}">
      <dgm:prSet/>
      <dgm:spPr/>
      <dgm:t>
        <a:bodyPr/>
        <a:lstStyle/>
        <a:p>
          <a:endParaRPr lang="es-MX"/>
        </a:p>
      </dgm:t>
    </dgm:pt>
    <dgm:pt modelId="{5F8FC0FB-2267-457C-8078-21EC0B2FA02D}" type="sibTrans" cxnId="{7B548F53-5AB2-4505-AA78-C656070EA067}">
      <dgm:prSet/>
      <dgm:spPr/>
      <dgm:t>
        <a:bodyPr/>
        <a:lstStyle/>
        <a:p>
          <a:endParaRPr lang="es-MX"/>
        </a:p>
      </dgm:t>
    </dgm:pt>
    <dgm:pt modelId="{1C4CC175-B89A-499C-8EDF-34B4E16F31DF}">
      <dgm:prSet phldrT="[Texto]"/>
      <dgm:spPr/>
      <dgm:t>
        <a:bodyPr/>
        <a:lstStyle/>
        <a:p>
          <a:r>
            <a:rPr lang="es-MX" dirty="0" smtClean="0"/>
            <a:t>Se coloca dentro de la misma y se fotografía como parte de ella.</a:t>
          </a:r>
          <a:endParaRPr lang="es-MX" dirty="0"/>
        </a:p>
      </dgm:t>
    </dgm:pt>
    <dgm:pt modelId="{593E2A7A-73BF-42AB-833D-4C3320707885}" type="parTrans" cxnId="{206D550B-0521-40D5-A89D-AF5571DEE968}">
      <dgm:prSet/>
      <dgm:spPr/>
      <dgm:t>
        <a:bodyPr/>
        <a:lstStyle/>
        <a:p>
          <a:endParaRPr lang="es-MX"/>
        </a:p>
      </dgm:t>
    </dgm:pt>
    <dgm:pt modelId="{FE11151C-C7C2-4048-8857-ED740F32AAA7}" type="sibTrans" cxnId="{206D550B-0521-40D5-A89D-AF5571DEE968}">
      <dgm:prSet/>
      <dgm:spPr/>
      <dgm:t>
        <a:bodyPr/>
        <a:lstStyle/>
        <a:p>
          <a:endParaRPr lang="es-MX"/>
        </a:p>
      </dgm:t>
    </dgm:pt>
    <dgm:pt modelId="{4702EE0F-4D9D-4DDA-A61E-394E3EE37F03}">
      <dgm:prSet phldrT="[Texto]" phldr="1"/>
      <dgm:spPr/>
      <dgm:t>
        <a:bodyPr/>
        <a:lstStyle/>
        <a:p>
          <a:endParaRPr lang="es-MX"/>
        </a:p>
      </dgm:t>
    </dgm:pt>
    <dgm:pt modelId="{A90D830E-6595-4F64-955C-B6624ED7AFFE}" type="parTrans" cxnId="{C59CC6C8-C0E7-42A2-AACE-9AA8FE0AC2F9}">
      <dgm:prSet/>
      <dgm:spPr/>
      <dgm:t>
        <a:bodyPr/>
        <a:lstStyle/>
        <a:p>
          <a:endParaRPr lang="es-MX"/>
        </a:p>
      </dgm:t>
    </dgm:pt>
    <dgm:pt modelId="{4BA40BE8-3441-410E-A649-1134E06074C0}" type="sibTrans" cxnId="{C59CC6C8-C0E7-42A2-AACE-9AA8FE0AC2F9}">
      <dgm:prSet/>
      <dgm:spPr/>
      <dgm:t>
        <a:bodyPr/>
        <a:lstStyle/>
        <a:p>
          <a:endParaRPr lang="es-MX"/>
        </a:p>
      </dgm:t>
    </dgm:pt>
    <dgm:pt modelId="{F3DA16F4-7789-436E-AB9F-34B4E8D0588D}">
      <dgm:prSet phldrT="[Texto]"/>
      <dgm:spPr/>
      <dgm:t>
        <a:bodyPr/>
        <a:lstStyle/>
        <a:p>
          <a:r>
            <a:rPr lang="es-MX" smtClean="0"/>
            <a:t>Debe tener el mismo tipo y proporción de los letreros que aparecen en el resto de la figura.</a:t>
          </a:r>
          <a:endParaRPr lang="es-MX"/>
        </a:p>
      </dgm:t>
    </dgm:pt>
    <dgm:pt modelId="{275CA05C-21B4-499A-B39D-4C08ECE1EDE2}" type="parTrans" cxnId="{A91F713E-C69E-406E-9DCC-D598856ECAF4}">
      <dgm:prSet/>
      <dgm:spPr/>
      <dgm:t>
        <a:bodyPr/>
        <a:lstStyle/>
        <a:p>
          <a:endParaRPr lang="es-MX"/>
        </a:p>
      </dgm:t>
    </dgm:pt>
    <dgm:pt modelId="{BE1CD373-4347-4311-8137-2CD633BDDE1C}" type="sibTrans" cxnId="{A91F713E-C69E-406E-9DCC-D598856ECAF4}">
      <dgm:prSet/>
      <dgm:spPr/>
      <dgm:t>
        <a:bodyPr/>
        <a:lstStyle/>
        <a:p>
          <a:endParaRPr lang="es-MX"/>
        </a:p>
      </dgm:t>
    </dgm:pt>
    <dgm:pt modelId="{D41DBC8F-6CF8-46C2-875D-8E52DB670548}" type="pres">
      <dgm:prSet presAssocID="{94B7EB73-B54D-44DD-8368-95B47F0B0A9F}" presName="Name0" presStyleCnt="0">
        <dgm:presLayoutVars>
          <dgm:chMax/>
          <dgm:chPref/>
          <dgm:dir/>
        </dgm:presLayoutVars>
      </dgm:prSet>
      <dgm:spPr/>
    </dgm:pt>
    <dgm:pt modelId="{AD6114C0-FBE2-40A1-A78A-D41E788AB999}" type="pres">
      <dgm:prSet presAssocID="{CC5E8673-B46B-47B4-B340-EAC9BFF6A355}" presName="parenttextcomposite" presStyleCnt="0"/>
      <dgm:spPr/>
    </dgm:pt>
    <dgm:pt modelId="{3F1BA8DB-0813-4BE3-9BC6-E946DBBA3285}" type="pres">
      <dgm:prSet presAssocID="{CC5E8673-B46B-47B4-B340-EAC9BFF6A355}" presName="parenttext" presStyleLbl="revTx" presStyleIdx="0" presStyleCnt="3">
        <dgm:presLayoutVars>
          <dgm:chMax/>
          <dgm:chPref val="2"/>
          <dgm:bulletEnabled val="1"/>
        </dgm:presLayoutVars>
      </dgm:prSet>
      <dgm:spPr/>
    </dgm:pt>
    <dgm:pt modelId="{851338DF-23DD-41EA-8E90-FC9F7991DE39}" type="pres">
      <dgm:prSet presAssocID="{CC5E8673-B46B-47B4-B340-EAC9BFF6A355}" presName="composite" presStyleCnt="0"/>
      <dgm:spPr/>
    </dgm:pt>
    <dgm:pt modelId="{B4101CA9-953B-4499-A218-19059423C236}" type="pres">
      <dgm:prSet presAssocID="{CC5E8673-B46B-47B4-B340-EAC9BFF6A355}" presName="chevron1" presStyleLbl="alignNode1" presStyleIdx="0" presStyleCnt="21"/>
      <dgm:spPr/>
    </dgm:pt>
    <dgm:pt modelId="{E0362366-D80B-4070-83C6-02B19493DDC8}" type="pres">
      <dgm:prSet presAssocID="{CC5E8673-B46B-47B4-B340-EAC9BFF6A355}" presName="chevron2" presStyleLbl="alignNode1" presStyleIdx="1" presStyleCnt="21"/>
      <dgm:spPr/>
    </dgm:pt>
    <dgm:pt modelId="{7880C291-EF21-4469-9556-4B1AD317F766}" type="pres">
      <dgm:prSet presAssocID="{CC5E8673-B46B-47B4-B340-EAC9BFF6A355}" presName="chevron3" presStyleLbl="alignNode1" presStyleIdx="2" presStyleCnt="21"/>
      <dgm:spPr/>
    </dgm:pt>
    <dgm:pt modelId="{169721D4-923D-4AF5-97C5-89597E430D23}" type="pres">
      <dgm:prSet presAssocID="{CC5E8673-B46B-47B4-B340-EAC9BFF6A355}" presName="chevron4" presStyleLbl="alignNode1" presStyleIdx="3" presStyleCnt="21"/>
      <dgm:spPr/>
    </dgm:pt>
    <dgm:pt modelId="{87C2B850-ADB1-49A3-A90C-3A1DD09AFF97}" type="pres">
      <dgm:prSet presAssocID="{CC5E8673-B46B-47B4-B340-EAC9BFF6A355}" presName="chevron5" presStyleLbl="alignNode1" presStyleIdx="4" presStyleCnt="21"/>
      <dgm:spPr/>
    </dgm:pt>
    <dgm:pt modelId="{04E6C51F-21EC-4161-A39E-D23A64DD50E6}" type="pres">
      <dgm:prSet presAssocID="{CC5E8673-B46B-47B4-B340-EAC9BFF6A355}" presName="chevron6" presStyleLbl="alignNode1" presStyleIdx="5" presStyleCnt="21"/>
      <dgm:spPr/>
    </dgm:pt>
    <dgm:pt modelId="{249C47C8-4109-4452-9FC9-CC0D576FC4DC}" type="pres">
      <dgm:prSet presAssocID="{CC5E8673-B46B-47B4-B340-EAC9BFF6A355}" presName="chevron7" presStyleLbl="alignNode1" presStyleIdx="6" presStyleCnt="21"/>
      <dgm:spPr/>
    </dgm:pt>
    <dgm:pt modelId="{43BDC4BD-6375-41D3-B5EB-E6D415A360F2}" type="pres">
      <dgm:prSet presAssocID="{CC5E8673-B46B-47B4-B340-EAC9BFF6A355}" presName="childtext" presStyleLbl="solidFgAcc1" presStyleIdx="0" presStyleCnt="3">
        <dgm:presLayoutVars>
          <dgm:chMax/>
          <dgm:chPref val="0"/>
          <dgm:bulletEnabled val="1"/>
        </dgm:presLayoutVars>
      </dgm:prSet>
      <dgm:spPr/>
      <dgm:t>
        <a:bodyPr/>
        <a:lstStyle/>
        <a:p>
          <a:endParaRPr lang="es-MX"/>
        </a:p>
      </dgm:t>
    </dgm:pt>
    <dgm:pt modelId="{B9D9104D-279B-44AC-98AE-E70E48C42436}" type="pres">
      <dgm:prSet presAssocID="{1D1CBE7B-E93B-460E-A467-F4943F070D35}" presName="sibTrans" presStyleCnt="0"/>
      <dgm:spPr/>
    </dgm:pt>
    <dgm:pt modelId="{52C6334F-43DB-49AE-BE26-6FFC80CCDCEA}" type="pres">
      <dgm:prSet presAssocID="{EFAB63A2-E774-4A2F-8FE9-BDF7F5665846}" presName="parenttextcomposite" presStyleCnt="0"/>
      <dgm:spPr/>
    </dgm:pt>
    <dgm:pt modelId="{C28C2A05-F06B-4218-8A94-1E919EF3900B}" type="pres">
      <dgm:prSet presAssocID="{EFAB63A2-E774-4A2F-8FE9-BDF7F5665846}" presName="parenttext" presStyleLbl="revTx" presStyleIdx="1" presStyleCnt="3">
        <dgm:presLayoutVars>
          <dgm:chMax/>
          <dgm:chPref val="2"/>
          <dgm:bulletEnabled val="1"/>
        </dgm:presLayoutVars>
      </dgm:prSet>
      <dgm:spPr/>
    </dgm:pt>
    <dgm:pt modelId="{6280E04A-A4CA-4A76-B4B4-9B70BE56FC53}" type="pres">
      <dgm:prSet presAssocID="{EFAB63A2-E774-4A2F-8FE9-BDF7F5665846}" presName="composite" presStyleCnt="0"/>
      <dgm:spPr/>
    </dgm:pt>
    <dgm:pt modelId="{1CD20C94-3761-49DF-8A4B-F80C4458FA6C}" type="pres">
      <dgm:prSet presAssocID="{EFAB63A2-E774-4A2F-8FE9-BDF7F5665846}" presName="chevron1" presStyleLbl="alignNode1" presStyleIdx="7" presStyleCnt="21"/>
      <dgm:spPr/>
    </dgm:pt>
    <dgm:pt modelId="{8FB282ED-00F1-4064-8FCB-990599E4B5F9}" type="pres">
      <dgm:prSet presAssocID="{EFAB63A2-E774-4A2F-8FE9-BDF7F5665846}" presName="chevron2" presStyleLbl="alignNode1" presStyleIdx="8" presStyleCnt="21"/>
      <dgm:spPr/>
    </dgm:pt>
    <dgm:pt modelId="{FADADDA5-4503-40CD-98EA-5774FAF93170}" type="pres">
      <dgm:prSet presAssocID="{EFAB63A2-E774-4A2F-8FE9-BDF7F5665846}" presName="chevron3" presStyleLbl="alignNode1" presStyleIdx="9" presStyleCnt="21"/>
      <dgm:spPr/>
    </dgm:pt>
    <dgm:pt modelId="{E541A991-A97E-4D8B-8873-529AAF379A1C}" type="pres">
      <dgm:prSet presAssocID="{EFAB63A2-E774-4A2F-8FE9-BDF7F5665846}" presName="chevron4" presStyleLbl="alignNode1" presStyleIdx="10" presStyleCnt="21"/>
      <dgm:spPr/>
    </dgm:pt>
    <dgm:pt modelId="{C01B3BC8-BD0A-47BD-B9F2-CC56837EFC3D}" type="pres">
      <dgm:prSet presAssocID="{EFAB63A2-E774-4A2F-8FE9-BDF7F5665846}" presName="chevron5" presStyleLbl="alignNode1" presStyleIdx="11" presStyleCnt="21"/>
      <dgm:spPr/>
    </dgm:pt>
    <dgm:pt modelId="{CAA74D24-E434-4F5B-AC56-AB70A1141B53}" type="pres">
      <dgm:prSet presAssocID="{EFAB63A2-E774-4A2F-8FE9-BDF7F5665846}" presName="chevron6" presStyleLbl="alignNode1" presStyleIdx="12" presStyleCnt="21"/>
      <dgm:spPr/>
    </dgm:pt>
    <dgm:pt modelId="{2E56B0E7-63E6-45B8-B274-26FCFA9F3B0D}" type="pres">
      <dgm:prSet presAssocID="{EFAB63A2-E774-4A2F-8FE9-BDF7F5665846}" presName="chevron7" presStyleLbl="alignNode1" presStyleIdx="13" presStyleCnt="21"/>
      <dgm:spPr/>
    </dgm:pt>
    <dgm:pt modelId="{CC237EF8-5C4C-403B-83B4-B84B58B45C4A}" type="pres">
      <dgm:prSet presAssocID="{EFAB63A2-E774-4A2F-8FE9-BDF7F5665846}" presName="childtext" presStyleLbl="solidFgAcc1" presStyleIdx="1" presStyleCnt="3">
        <dgm:presLayoutVars>
          <dgm:chMax/>
          <dgm:chPref val="0"/>
          <dgm:bulletEnabled val="1"/>
        </dgm:presLayoutVars>
      </dgm:prSet>
      <dgm:spPr/>
      <dgm:t>
        <a:bodyPr/>
        <a:lstStyle/>
        <a:p>
          <a:endParaRPr lang="es-MX"/>
        </a:p>
      </dgm:t>
    </dgm:pt>
    <dgm:pt modelId="{8D112FCE-7967-46A3-9436-8B7E18DECC36}" type="pres">
      <dgm:prSet presAssocID="{5F8FC0FB-2267-457C-8078-21EC0B2FA02D}" presName="sibTrans" presStyleCnt="0"/>
      <dgm:spPr/>
    </dgm:pt>
    <dgm:pt modelId="{D637CEC7-C9E8-42FA-8BC8-F4A4DBFAD8D8}" type="pres">
      <dgm:prSet presAssocID="{4702EE0F-4D9D-4DDA-A61E-394E3EE37F03}" presName="parenttextcomposite" presStyleCnt="0"/>
      <dgm:spPr/>
    </dgm:pt>
    <dgm:pt modelId="{64E43FE8-228E-4558-A578-F126A32B6B41}" type="pres">
      <dgm:prSet presAssocID="{4702EE0F-4D9D-4DDA-A61E-394E3EE37F03}" presName="parenttext" presStyleLbl="revTx" presStyleIdx="2" presStyleCnt="3">
        <dgm:presLayoutVars>
          <dgm:chMax/>
          <dgm:chPref val="2"/>
          <dgm:bulletEnabled val="1"/>
        </dgm:presLayoutVars>
      </dgm:prSet>
      <dgm:spPr/>
    </dgm:pt>
    <dgm:pt modelId="{D63903B3-F942-42FC-AEBA-71A2F3327CEF}" type="pres">
      <dgm:prSet presAssocID="{4702EE0F-4D9D-4DDA-A61E-394E3EE37F03}" presName="composite" presStyleCnt="0"/>
      <dgm:spPr/>
    </dgm:pt>
    <dgm:pt modelId="{E8B6BE8B-19B4-47ED-A397-90DBC895EE91}" type="pres">
      <dgm:prSet presAssocID="{4702EE0F-4D9D-4DDA-A61E-394E3EE37F03}" presName="chevron1" presStyleLbl="alignNode1" presStyleIdx="14" presStyleCnt="21"/>
      <dgm:spPr/>
    </dgm:pt>
    <dgm:pt modelId="{5BCEE382-C9F9-4844-A4D6-4D6D3D14A503}" type="pres">
      <dgm:prSet presAssocID="{4702EE0F-4D9D-4DDA-A61E-394E3EE37F03}" presName="chevron2" presStyleLbl="alignNode1" presStyleIdx="15" presStyleCnt="21"/>
      <dgm:spPr/>
    </dgm:pt>
    <dgm:pt modelId="{896D8021-CBE3-427E-B6AF-55DFBE3C9BEB}" type="pres">
      <dgm:prSet presAssocID="{4702EE0F-4D9D-4DDA-A61E-394E3EE37F03}" presName="chevron3" presStyleLbl="alignNode1" presStyleIdx="16" presStyleCnt="21"/>
      <dgm:spPr/>
    </dgm:pt>
    <dgm:pt modelId="{0B69FBCE-8D85-4CF2-96F8-AF8155032B5C}" type="pres">
      <dgm:prSet presAssocID="{4702EE0F-4D9D-4DDA-A61E-394E3EE37F03}" presName="chevron4" presStyleLbl="alignNode1" presStyleIdx="17" presStyleCnt="21"/>
      <dgm:spPr/>
    </dgm:pt>
    <dgm:pt modelId="{A9ADD226-AB0D-4C67-819D-D68614867336}" type="pres">
      <dgm:prSet presAssocID="{4702EE0F-4D9D-4DDA-A61E-394E3EE37F03}" presName="chevron5" presStyleLbl="alignNode1" presStyleIdx="18" presStyleCnt="21"/>
      <dgm:spPr/>
    </dgm:pt>
    <dgm:pt modelId="{49C10976-0E3D-433C-9C8B-14E3E19C7595}" type="pres">
      <dgm:prSet presAssocID="{4702EE0F-4D9D-4DDA-A61E-394E3EE37F03}" presName="chevron6" presStyleLbl="alignNode1" presStyleIdx="19" presStyleCnt="21"/>
      <dgm:spPr/>
    </dgm:pt>
    <dgm:pt modelId="{C3AB7DC5-580C-4F4F-AE09-3BD17C0E15D0}" type="pres">
      <dgm:prSet presAssocID="{4702EE0F-4D9D-4DDA-A61E-394E3EE37F03}" presName="chevron7" presStyleLbl="alignNode1" presStyleIdx="20" presStyleCnt="21"/>
      <dgm:spPr/>
    </dgm:pt>
    <dgm:pt modelId="{39C86938-7DF3-4966-B492-EB2468ABA63A}" type="pres">
      <dgm:prSet presAssocID="{4702EE0F-4D9D-4DDA-A61E-394E3EE37F03}" presName="childtext" presStyleLbl="solidFgAcc1" presStyleIdx="2" presStyleCnt="3">
        <dgm:presLayoutVars>
          <dgm:chMax/>
          <dgm:chPref val="0"/>
          <dgm:bulletEnabled val="1"/>
        </dgm:presLayoutVars>
      </dgm:prSet>
      <dgm:spPr/>
      <dgm:t>
        <a:bodyPr/>
        <a:lstStyle/>
        <a:p>
          <a:endParaRPr lang="es-MX"/>
        </a:p>
      </dgm:t>
    </dgm:pt>
  </dgm:ptLst>
  <dgm:cxnLst>
    <dgm:cxn modelId="{206D550B-0521-40D5-A89D-AF5571DEE968}" srcId="{EFAB63A2-E774-4A2F-8FE9-BDF7F5665846}" destId="{1C4CC175-B89A-499C-8EDF-34B4E16F31DF}" srcOrd="0" destOrd="0" parTransId="{593E2A7A-73BF-42AB-833D-4C3320707885}" sibTransId="{FE11151C-C7C2-4048-8857-ED740F32AAA7}"/>
    <dgm:cxn modelId="{EC60EF87-0932-4667-8336-CCC401D18721}" srcId="{CC5E8673-B46B-47B4-B340-EAC9BFF6A355}" destId="{E01A2912-7229-40F6-B5F2-E90F206B4142}" srcOrd="0" destOrd="0" parTransId="{BB2F02E1-D479-4D0F-A164-BFF46E448CC4}" sibTransId="{742103C2-9249-478E-891B-A2F697FAB389}"/>
    <dgm:cxn modelId="{D97D62D9-3B8B-4062-AB5D-039334B67D45}" type="presOf" srcId="{4702EE0F-4D9D-4DDA-A61E-394E3EE37F03}" destId="{64E43FE8-228E-4558-A578-F126A32B6B41}" srcOrd="0" destOrd="0" presId="urn:microsoft.com/office/officeart/2008/layout/VerticalAccentList"/>
    <dgm:cxn modelId="{C59CC6C8-C0E7-42A2-AACE-9AA8FE0AC2F9}" srcId="{94B7EB73-B54D-44DD-8368-95B47F0B0A9F}" destId="{4702EE0F-4D9D-4DDA-A61E-394E3EE37F03}" srcOrd="2" destOrd="0" parTransId="{A90D830E-6595-4F64-955C-B6624ED7AFFE}" sibTransId="{4BA40BE8-3441-410E-A649-1134E06074C0}"/>
    <dgm:cxn modelId="{F8754DA1-7230-4D5E-82F1-AE211C9C41F6}" type="presOf" srcId="{94B7EB73-B54D-44DD-8368-95B47F0B0A9F}" destId="{D41DBC8F-6CF8-46C2-875D-8E52DB670548}" srcOrd="0" destOrd="0" presId="urn:microsoft.com/office/officeart/2008/layout/VerticalAccentList"/>
    <dgm:cxn modelId="{2C01647D-6AE6-4DD8-A08E-175781EC2733}" srcId="{94B7EB73-B54D-44DD-8368-95B47F0B0A9F}" destId="{CC5E8673-B46B-47B4-B340-EAC9BFF6A355}" srcOrd="0" destOrd="0" parTransId="{07BC0F0C-BD24-47AE-AFE7-F4E77C12AE0E}" sibTransId="{1D1CBE7B-E93B-460E-A467-F4943F070D35}"/>
    <dgm:cxn modelId="{BCADBA75-C37F-45F6-B5F7-F3856D8702FD}" type="presOf" srcId="{F3DA16F4-7789-436E-AB9F-34B4E8D0588D}" destId="{39C86938-7DF3-4966-B492-EB2468ABA63A}" srcOrd="0" destOrd="0" presId="urn:microsoft.com/office/officeart/2008/layout/VerticalAccentList"/>
    <dgm:cxn modelId="{7B548F53-5AB2-4505-AA78-C656070EA067}" srcId="{94B7EB73-B54D-44DD-8368-95B47F0B0A9F}" destId="{EFAB63A2-E774-4A2F-8FE9-BDF7F5665846}" srcOrd="1" destOrd="0" parTransId="{E1EED49A-CBEB-4617-A7F9-BA4A6199F842}" sibTransId="{5F8FC0FB-2267-457C-8078-21EC0B2FA02D}"/>
    <dgm:cxn modelId="{11F1645E-02EB-4859-8DCF-9DE79D06DB26}" type="presOf" srcId="{1C4CC175-B89A-499C-8EDF-34B4E16F31DF}" destId="{CC237EF8-5C4C-403B-83B4-B84B58B45C4A}" srcOrd="0" destOrd="0" presId="urn:microsoft.com/office/officeart/2008/layout/VerticalAccentList"/>
    <dgm:cxn modelId="{48EA02D0-CBF6-4009-851D-94BB6B90863E}" type="presOf" srcId="{EFAB63A2-E774-4A2F-8FE9-BDF7F5665846}" destId="{C28C2A05-F06B-4218-8A94-1E919EF3900B}" srcOrd="0" destOrd="0" presId="urn:microsoft.com/office/officeart/2008/layout/VerticalAccentList"/>
    <dgm:cxn modelId="{A91F713E-C69E-406E-9DCC-D598856ECAF4}" srcId="{4702EE0F-4D9D-4DDA-A61E-394E3EE37F03}" destId="{F3DA16F4-7789-436E-AB9F-34B4E8D0588D}" srcOrd="0" destOrd="0" parTransId="{275CA05C-21B4-499A-B39D-4C08ECE1EDE2}" sibTransId="{BE1CD373-4347-4311-8137-2CD633BDDE1C}"/>
    <dgm:cxn modelId="{BBA172DC-7A21-4346-B6DC-FA40EDB0F26B}" type="presOf" srcId="{CC5E8673-B46B-47B4-B340-EAC9BFF6A355}" destId="{3F1BA8DB-0813-4BE3-9BC6-E946DBBA3285}" srcOrd="0" destOrd="0" presId="urn:microsoft.com/office/officeart/2008/layout/VerticalAccentList"/>
    <dgm:cxn modelId="{5CDABC93-43BE-4266-A020-B0EB7F2B4E7F}" type="presOf" srcId="{E01A2912-7229-40F6-B5F2-E90F206B4142}" destId="{43BDC4BD-6375-41D3-B5EB-E6D415A360F2}" srcOrd="0" destOrd="0" presId="urn:microsoft.com/office/officeart/2008/layout/VerticalAccentList"/>
    <dgm:cxn modelId="{D5A5D455-814A-4139-9A87-773E7180B236}" type="presParOf" srcId="{D41DBC8F-6CF8-46C2-875D-8E52DB670548}" destId="{AD6114C0-FBE2-40A1-A78A-D41E788AB999}" srcOrd="0" destOrd="0" presId="urn:microsoft.com/office/officeart/2008/layout/VerticalAccentList"/>
    <dgm:cxn modelId="{3D38D8B3-CB2E-44EC-8CF0-E7A86EE59AE0}" type="presParOf" srcId="{AD6114C0-FBE2-40A1-A78A-D41E788AB999}" destId="{3F1BA8DB-0813-4BE3-9BC6-E946DBBA3285}" srcOrd="0" destOrd="0" presId="urn:microsoft.com/office/officeart/2008/layout/VerticalAccentList"/>
    <dgm:cxn modelId="{4CA96A88-560C-4C14-ACC0-613239F129DB}" type="presParOf" srcId="{D41DBC8F-6CF8-46C2-875D-8E52DB670548}" destId="{851338DF-23DD-41EA-8E90-FC9F7991DE39}" srcOrd="1" destOrd="0" presId="urn:microsoft.com/office/officeart/2008/layout/VerticalAccentList"/>
    <dgm:cxn modelId="{37F6A9C1-7489-4733-8FA8-98DDBA58DFF5}" type="presParOf" srcId="{851338DF-23DD-41EA-8E90-FC9F7991DE39}" destId="{B4101CA9-953B-4499-A218-19059423C236}" srcOrd="0" destOrd="0" presId="urn:microsoft.com/office/officeart/2008/layout/VerticalAccentList"/>
    <dgm:cxn modelId="{B75AED73-7DF7-47BF-8231-897E5FDD994E}" type="presParOf" srcId="{851338DF-23DD-41EA-8E90-FC9F7991DE39}" destId="{E0362366-D80B-4070-83C6-02B19493DDC8}" srcOrd="1" destOrd="0" presId="urn:microsoft.com/office/officeart/2008/layout/VerticalAccentList"/>
    <dgm:cxn modelId="{2BF5D393-170E-4938-873E-B8E9F3B09FDF}" type="presParOf" srcId="{851338DF-23DD-41EA-8E90-FC9F7991DE39}" destId="{7880C291-EF21-4469-9556-4B1AD317F766}" srcOrd="2" destOrd="0" presId="urn:microsoft.com/office/officeart/2008/layout/VerticalAccentList"/>
    <dgm:cxn modelId="{9504795B-382C-4127-94C7-9A2918DC1F4C}" type="presParOf" srcId="{851338DF-23DD-41EA-8E90-FC9F7991DE39}" destId="{169721D4-923D-4AF5-97C5-89597E430D23}" srcOrd="3" destOrd="0" presId="urn:microsoft.com/office/officeart/2008/layout/VerticalAccentList"/>
    <dgm:cxn modelId="{5DB464DE-CA8A-467B-969B-B15DDA625C1E}" type="presParOf" srcId="{851338DF-23DD-41EA-8E90-FC9F7991DE39}" destId="{87C2B850-ADB1-49A3-A90C-3A1DD09AFF97}" srcOrd="4" destOrd="0" presId="urn:microsoft.com/office/officeart/2008/layout/VerticalAccentList"/>
    <dgm:cxn modelId="{D2869D52-EBB9-476F-BBDF-32439A79F1B6}" type="presParOf" srcId="{851338DF-23DD-41EA-8E90-FC9F7991DE39}" destId="{04E6C51F-21EC-4161-A39E-D23A64DD50E6}" srcOrd="5" destOrd="0" presId="urn:microsoft.com/office/officeart/2008/layout/VerticalAccentList"/>
    <dgm:cxn modelId="{04D9D9D5-CE27-4868-9347-61DAD894A04D}" type="presParOf" srcId="{851338DF-23DD-41EA-8E90-FC9F7991DE39}" destId="{249C47C8-4109-4452-9FC9-CC0D576FC4DC}" srcOrd="6" destOrd="0" presId="urn:microsoft.com/office/officeart/2008/layout/VerticalAccentList"/>
    <dgm:cxn modelId="{499EADA4-EAE1-40D9-8C7B-EA6BFCC67A5D}" type="presParOf" srcId="{851338DF-23DD-41EA-8E90-FC9F7991DE39}" destId="{43BDC4BD-6375-41D3-B5EB-E6D415A360F2}" srcOrd="7" destOrd="0" presId="urn:microsoft.com/office/officeart/2008/layout/VerticalAccentList"/>
    <dgm:cxn modelId="{5E6F975D-3B7D-456F-934C-59EFD2FD9FCA}" type="presParOf" srcId="{D41DBC8F-6CF8-46C2-875D-8E52DB670548}" destId="{B9D9104D-279B-44AC-98AE-E70E48C42436}" srcOrd="2" destOrd="0" presId="urn:microsoft.com/office/officeart/2008/layout/VerticalAccentList"/>
    <dgm:cxn modelId="{5F531519-28F1-44E6-B04F-0D34751618CA}" type="presParOf" srcId="{D41DBC8F-6CF8-46C2-875D-8E52DB670548}" destId="{52C6334F-43DB-49AE-BE26-6FFC80CCDCEA}" srcOrd="3" destOrd="0" presId="urn:microsoft.com/office/officeart/2008/layout/VerticalAccentList"/>
    <dgm:cxn modelId="{586C072A-00F5-4B26-AAE5-A1549652E470}" type="presParOf" srcId="{52C6334F-43DB-49AE-BE26-6FFC80CCDCEA}" destId="{C28C2A05-F06B-4218-8A94-1E919EF3900B}" srcOrd="0" destOrd="0" presId="urn:microsoft.com/office/officeart/2008/layout/VerticalAccentList"/>
    <dgm:cxn modelId="{38B81635-FB69-4003-AED0-70BDB950D838}" type="presParOf" srcId="{D41DBC8F-6CF8-46C2-875D-8E52DB670548}" destId="{6280E04A-A4CA-4A76-B4B4-9B70BE56FC53}" srcOrd="4" destOrd="0" presId="urn:microsoft.com/office/officeart/2008/layout/VerticalAccentList"/>
    <dgm:cxn modelId="{9936C980-16F9-4925-BC2E-A50D2898DAC3}" type="presParOf" srcId="{6280E04A-A4CA-4A76-B4B4-9B70BE56FC53}" destId="{1CD20C94-3761-49DF-8A4B-F80C4458FA6C}" srcOrd="0" destOrd="0" presId="urn:microsoft.com/office/officeart/2008/layout/VerticalAccentList"/>
    <dgm:cxn modelId="{72B16015-FBAF-418F-B9A3-09CF56F47963}" type="presParOf" srcId="{6280E04A-A4CA-4A76-B4B4-9B70BE56FC53}" destId="{8FB282ED-00F1-4064-8FCB-990599E4B5F9}" srcOrd="1" destOrd="0" presId="urn:microsoft.com/office/officeart/2008/layout/VerticalAccentList"/>
    <dgm:cxn modelId="{FA1B8C6E-1A0D-461A-91ED-38178E1F7AB4}" type="presParOf" srcId="{6280E04A-A4CA-4A76-B4B4-9B70BE56FC53}" destId="{FADADDA5-4503-40CD-98EA-5774FAF93170}" srcOrd="2" destOrd="0" presId="urn:microsoft.com/office/officeart/2008/layout/VerticalAccentList"/>
    <dgm:cxn modelId="{20459C59-C558-4A79-8301-A75D8B4B1864}" type="presParOf" srcId="{6280E04A-A4CA-4A76-B4B4-9B70BE56FC53}" destId="{E541A991-A97E-4D8B-8873-529AAF379A1C}" srcOrd="3" destOrd="0" presId="urn:microsoft.com/office/officeart/2008/layout/VerticalAccentList"/>
    <dgm:cxn modelId="{285E894B-E5CA-49BA-BB96-F97B3E00FBEB}" type="presParOf" srcId="{6280E04A-A4CA-4A76-B4B4-9B70BE56FC53}" destId="{C01B3BC8-BD0A-47BD-B9F2-CC56837EFC3D}" srcOrd="4" destOrd="0" presId="urn:microsoft.com/office/officeart/2008/layout/VerticalAccentList"/>
    <dgm:cxn modelId="{17E4426B-6B55-445F-96A3-48D512B5A03B}" type="presParOf" srcId="{6280E04A-A4CA-4A76-B4B4-9B70BE56FC53}" destId="{CAA74D24-E434-4F5B-AC56-AB70A1141B53}" srcOrd="5" destOrd="0" presId="urn:microsoft.com/office/officeart/2008/layout/VerticalAccentList"/>
    <dgm:cxn modelId="{ECF4F376-F2FA-4244-ACC5-26CF3B82DBC7}" type="presParOf" srcId="{6280E04A-A4CA-4A76-B4B4-9B70BE56FC53}" destId="{2E56B0E7-63E6-45B8-B274-26FCFA9F3B0D}" srcOrd="6" destOrd="0" presId="urn:microsoft.com/office/officeart/2008/layout/VerticalAccentList"/>
    <dgm:cxn modelId="{03F36780-F731-481F-B56B-25E8769588FA}" type="presParOf" srcId="{6280E04A-A4CA-4A76-B4B4-9B70BE56FC53}" destId="{CC237EF8-5C4C-403B-83B4-B84B58B45C4A}" srcOrd="7" destOrd="0" presId="urn:microsoft.com/office/officeart/2008/layout/VerticalAccentList"/>
    <dgm:cxn modelId="{96003C74-37A2-4F21-9397-2366A87BEE03}" type="presParOf" srcId="{D41DBC8F-6CF8-46C2-875D-8E52DB670548}" destId="{8D112FCE-7967-46A3-9436-8B7E18DECC36}" srcOrd="5" destOrd="0" presId="urn:microsoft.com/office/officeart/2008/layout/VerticalAccentList"/>
    <dgm:cxn modelId="{C190B993-23A5-4D23-A105-46EB063F43C3}" type="presParOf" srcId="{D41DBC8F-6CF8-46C2-875D-8E52DB670548}" destId="{D637CEC7-C9E8-42FA-8BC8-F4A4DBFAD8D8}" srcOrd="6" destOrd="0" presId="urn:microsoft.com/office/officeart/2008/layout/VerticalAccentList"/>
    <dgm:cxn modelId="{97B2DF1B-AC83-451C-8448-958982D6C1FA}" type="presParOf" srcId="{D637CEC7-C9E8-42FA-8BC8-F4A4DBFAD8D8}" destId="{64E43FE8-228E-4558-A578-F126A32B6B41}" srcOrd="0" destOrd="0" presId="urn:microsoft.com/office/officeart/2008/layout/VerticalAccentList"/>
    <dgm:cxn modelId="{5424AECB-3D9D-4CBB-AA44-075772F7BEC2}" type="presParOf" srcId="{D41DBC8F-6CF8-46C2-875D-8E52DB670548}" destId="{D63903B3-F942-42FC-AEBA-71A2F3327CEF}" srcOrd="7" destOrd="0" presId="urn:microsoft.com/office/officeart/2008/layout/VerticalAccentList"/>
    <dgm:cxn modelId="{28934814-9CBE-4926-93CB-8F1AF0851E85}" type="presParOf" srcId="{D63903B3-F942-42FC-AEBA-71A2F3327CEF}" destId="{E8B6BE8B-19B4-47ED-A397-90DBC895EE91}" srcOrd="0" destOrd="0" presId="urn:microsoft.com/office/officeart/2008/layout/VerticalAccentList"/>
    <dgm:cxn modelId="{D0683821-5289-45AC-915E-7187F77D6610}" type="presParOf" srcId="{D63903B3-F942-42FC-AEBA-71A2F3327CEF}" destId="{5BCEE382-C9F9-4844-A4D6-4D6D3D14A503}" srcOrd="1" destOrd="0" presId="urn:microsoft.com/office/officeart/2008/layout/VerticalAccentList"/>
    <dgm:cxn modelId="{3D1C12B5-DB8E-4D59-9824-57BF8ADA0CB4}" type="presParOf" srcId="{D63903B3-F942-42FC-AEBA-71A2F3327CEF}" destId="{896D8021-CBE3-427E-B6AF-55DFBE3C9BEB}" srcOrd="2" destOrd="0" presId="urn:microsoft.com/office/officeart/2008/layout/VerticalAccentList"/>
    <dgm:cxn modelId="{BF5A840B-6DAC-4304-91D6-9AFD249EC536}" type="presParOf" srcId="{D63903B3-F942-42FC-AEBA-71A2F3327CEF}" destId="{0B69FBCE-8D85-4CF2-96F8-AF8155032B5C}" srcOrd="3" destOrd="0" presId="urn:microsoft.com/office/officeart/2008/layout/VerticalAccentList"/>
    <dgm:cxn modelId="{FA09E4B9-33DC-4019-8CAB-D552C712CF00}" type="presParOf" srcId="{D63903B3-F942-42FC-AEBA-71A2F3327CEF}" destId="{A9ADD226-AB0D-4C67-819D-D68614867336}" srcOrd="4" destOrd="0" presId="urn:microsoft.com/office/officeart/2008/layout/VerticalAccentList"/>
    <dgm:cxn modelId="{B8667486-9963-447A-BD8D-C09BE23AAEFF}" type="presParOf" srcId="{D63903B3-F942-42FC-AEBA-71A2F3327CEF}" destId="{49C10976-0E3D-433C-9C8B-14E3E19C7595}" srcOrd="5" destOrd="0" presId="urn:microsoft.com/office/officeart/2008/layout/VerticalAccentList"/>
    <dgm:cxn modelId="{5D5B6466-D6D4-4B03-A6A0-FA1CC8DB5BA8}" type="presParOf" srcId="{D63903B3-F942-42FC-AEBA-71A2F3327CEF}" destId="{C3AB7DC5-580C-4F4F-AE09-3BD17C0E15D0}" srcOrd="6" destOrd="0" presId="urn:microsoft.com/office/officeart/2008/layout/VerticalAccentList"/>
    <dgm:cxn modelId="{7A877DDF-7069-4F39-B397-A95ED0ED8FC1}" type="presParOf" srcId="{D63903B3-F942-42FC-AEBA-71A2F3327CEF}" destId="{39C86938-7DF3-4966-B492-EB2468ABA63A}"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6C0D0DE-07DC-43B8-9390-673EC1B7245A}"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s-MX"/>
        </a:p>
      </dgm:t>
    </dgm:pt>
    <dgm:pt modelId="{A4DEE481-87C9-4D25-8D3A-58D4D6122CDF}">
      <dgm:prSet phldrT="[Texto]" custT="1"/>
      <dgm:spPr/>
      <dgm:t>
        <a:bodyPr/>
        <a:lstStyle/>
        <a:p>
          <a:r>
            <a:rPr lang="es-MX" sz="2800" dirty="0" smtClean="0"/>
            <a:t>Debe ser una frase breve pero descriptiva.</a:t>
          </a:r>
          <a:endParaRPr lang="es-MX" sz="2800" dirty="0"/>
        </a:p>
      </dgm:t>
    </dgm:pt>
    <dgm:pt modelId="{BD0EEF90-7773-4B8A-BCAB-7584F0D28EC4}" type="parTrans" cxnId="{11BC8740-91F7-4EBB-9E53-ABB72ABB670D}">
      <dgm:prSet/>
      <dgm:spPr/>
      <dgm:t>
        <a:bodyPr/>
        <a:lstStyle/>
        <a:p>
          <a:endParaRPr lang="es-MX"/>
        </a:p>
      </dgm:t>
    </dgm:pt>
    <dgm:pt modelId="{0016BA88-249F-42E2-9C99-E32A2603DF9C}" type="sibTrans" cxnId="{11BC8740-91F7-4EBB-9E53-ABB72ABB670D}">
      <dgm:prSet/>
      <dgm:spPr/>
      <dgm:t>
        <a:bodyPr/>
        <a:lstStyle/>
        <a:p>
          <a:endParaRPr lang="es-MX"/>
        </a:p>
      </dgm:t>
    </dgm:pt>
    <dgm:pt modelId="{EE33692F-47F6-4C29-946E-AE79359272AA}">
      <dgm:prSet/>
      <dgm:spPr/>
      <dgm:t>
        <a:bodyPr/>
        <a:lstStyle/>
        <a:p>
          <a:endParaRPr lang="es-MX" dirty="0"/>
        </a:p>
      </dgm:t>
    </dgm:pt>
    <dgm:pt modelId="{46F5A37D-05A8-4F3C-A67D-8A9AB80E8A18}" type="parTrans" cxnId="{830E823D-B7AE-49D7-BF4A-E7327B3D4803}">
      <dgm:prSet/>
      <dgm:spPr/>
      <dgm:t>
        <a:bodyPr/>
        <a:lstStyle/>
        <a:p>
          <a:endParaRPr lang="es-MX"/>
        </a:p>
      </dgm:t>
    </dgm:pt>
    <dgm:pt modelId="{ED48DD97-2D4E-4A37-91FC-4F815804F734}" type="sibTrans" cxnId="{830E823D-B7AE-49D7-BF4A-E7327B3D4803}">
      <dgm:prSet/>
      <dgm:spPr/>
      <dgm:t>
        <a:bodyPr/>
        <a:lstStyle/>
        <a:p>
          <a:endParaRPr lang="es-MX"/>
        </a:p>
      </dgm:t>
    </dgm:pt>
    <dgm:pt modelId="{AD7C836B-3901-4EA0-BD94-E57D5CA38C7E}">
      <dgm:prSet custT="1"/>
      <dgm:spPr/>
      <dgm:t>
        <a:bodyPr/>
        <a:lstStyle/>
        <a:p>
          <a:r>
            <a:rPr lang="es-MX" sz="2800" dirty="0" smtClean="0"/>
            <a:t>Funciona como explicación y para darle título.</a:t>
          </a:r>
          <a:endParaRPr lang="es-MX" sz="2800" dirty="0"/>
        </a:p>
      </dgm:t>
    </dgm:pt>
    <dgm:pt modelId="{BD416E0A-7C1E-456C-B077-A5167FAA3551}" type="parTrans" cxnId="{865593E0-FCBF-4C52-ACC6-85AFF9A9FA71}">
      <dgm:prSet/>
      <dgm:spPr/>
      <dgm:t>
        <a:bodyPr/>
        <a:lstStyle/>
        <a:p>
          <a:endParaRPr lang="es-MX"/>
        </a:p>
      </dgm:t>
    </dgm:pt>
    <dgm:pt modelId="{9D58093E-A5DB-4C9E-B6B9-D90E30833757}" type="sibTrans" cxnId="{865593E0-FCBF-4C52-ACC6-85AFF9A9FA71}">
      <dgm:prSet/>
      <dgm:spPr/>
      <dgm:t>
        <a:bodyPr/>
        <a:lstStyle/>
        <a:p>
          <a:endParaRPr lang="es-MX"/>
        </a:p>
      </dgm:t>
    </dgm:pt>
    <dgm:pt modelId="{4019835B-F3EB-47B1-B75B-2CD986165CB5}" type="pres">
      <dgm:prSet presAssocID="{16C0D0DE-07DC-43B8-9390-673EC1B7245A}" presName="linear" presStyleCnt="0">
        <dgm:presLayoutVars>
          <dgm:dir/>
          <dgm:animLvl val="lvl"/>
          <dgm:resizeHandles val="exact"/>
        </dgm:presLayoutVars>
      </dgm:prSet>
      <dgm:spPr/>
      <dgm:t>
        <a:bodyPr/>
        <a:lstStyle/>
        <a:p>
          <a:endParaRPr lang="es-MX"/>
        </a:p>
      </dgm:t>
    </dgm:pt>
    <dgm:pt modelId="{5D4CF2EC-232E-4D7E-9799-BADBD11A15F8}" type="pres">
      <dgm:prSet presAssocID="{AD7C836B-3901-4EA0-BD94-E57D5CA38C7E}" presName="parentLin" presStyleCnt="0"/>
      <dgm:spPr/>
    </dgm:pt>
    <dgm:pt modelId="{C000B4A1-8878-45A5-ADFF-B02006F540F1}" type="pres">
      <dgm:prSet presAssocID="{AD7C836B-3901-4EA0-BD94-E57D5CA38C7E}" presName="parentLeftMargin" presStyleLbl="node1" presStyleIdx="0" presStyleCnt="2"/>
      <dgm:spPr/>
      <dgm:t>
        <a:bodyPr/>
        <a:lstStyle/>
        <a:p>
          <a:endParaRPr lang="es-MX"/>
        </a:p>
      </dgm:t>
    </dgm:pt>
    <dgm:pt modelId="{62525194-226A-4E8C-9DC5-8B8E1BEE2925}" type="pres">
      <dgm:prSet presAssocID="{AD7C836B-3901-4EA0-BD94-E57D5CA38C7E}" presName="parentText" presStyleLbl="node1" presStyleIdx="0" presStyleCnt="2" custScaleX="117558" custScaleY="216599" custLinFactNeighborX="-23437" custLinFactNeighborY="-592">
        <dgm:presLayoutVars>
          <dgm:chMax val="0"/>
          <dgm:bulletEnabled val="1"/>
        </dgm:presLayoutVars>
      </dgm:prSet>
      <dgm:spPr/>
      <dgm:t>
        <a:bodyPr/>
        <a:lstStyle/>
        <a:p>
          <a:endParaRPr lang="es-MX"/>
        </a:p>
      </dgm:t>
    </dgm:pt>
    <dgm:pt modelId="{4C7447BE-C5BB-4492-8628-744555FDD5A7}" type="pres">
      <dgm:prSet presAssocID="{AD7C836B-3901-4EA0-BD94-E57D5CA38C7E}" presName="negativeSpace" presStyleCnt="0"/>
      <dgm:spPr/>
    </dgm:pt>
    <dgm:pt modelId="{A98697A2-9E86-431D-8502-413FFCA0FA6A}" type="pres">
      <dgm:prSet presAssocID="{AD7C836B-3901-4EA0-BD94-E57D5CA38C7E}" presName="childText" presStyleLbl="conFgAcc1" presStyleIdx="0" presStyleCnt="2">
        <dgm:presLayoutVars>
          <dgm:bulletEnabled val="1"/>
        </dgm:presLayoutVars>
      </dgm:prSet>
      <dgm:spPr/>
    </dgm:pt>
    <dgm:pt modelId="{F48B8769-5EFB-4711-9433-1C2D9DA206AB}" type="pres">
      <dgm:prSet presAssocID="{9D58093E-A5DB-4C9E-B6B9-D90E30833757}" presName="spaceBetweenRectangles" presStyleCnt="0"/>
      <dgm:spPr/>
    </dgm:pt>
    <dgm:pt modelId="{6E629309-6373-4AA0-B9C9-417F668E16A2}" type="pres">
      <dgm:prSet presAssocID="{A4DEE481-87C9-4D25-8D3A-58D4D6122CDF}" presName="parentLin" presStyleCnt="0"/>
      <dgm:spPr/>
    </dgm:pt>
    <dgm:pt modelId="{9DCCBFEF-57AC-4996-99CD-EB363AD298DA}" type="pres">
      <dgm:prSet presAssocID="{A4DEE481-87C9-4D25-8D3A-58D4D6122CDF}" presName="parentLeftMargin" presStyleLbl="node1" presStyleIdx="0" presStyleCnt="2"/>
      <dgm:spPr/>
      <dgm:t>
        <a:bodyPr/>
        <a:lstStyle/>
        <a:p>
          <a:endParaRPr lang="es-MX"/>
        </a:p>
      </dgm:t>
    </dgm:pt>
    <dgm:pt modelId="{A4DE24E8-17CA-4427-8A60-E18EBB30567B}" type="pres">
      <dgm:prSet presAssocID="{A4DEE481-87C9-4D25-8D3A-58D4D6122CDF}" presName="parentText" presStyleLbl="node1" presStyleIdx="1" presStyleCnt="2" custScaleX="117238" custScaleY="180183">
        <dgm:presLayoutVars>
          <dgm:chMax val="0"/>
          <dgm:bulletEnabled val="1"/>
        </dgm:presLayoutVars>
      </dgm:prSet>
      <dgm:spPr/>
      <dgm:t>
        <a:bodyPr/>
        <a:lstStyle/>
        <a:p>
          <a:endParaRPr lang="es-MX"/>
        </a:p>
      </dgm:t>
    </dgm:pt>
    <dgm:pt modelId="{08BCE9ED-60F8-4255-8853-4AE303FCC982}" type="pres">
      <dgm:prSet presAssocID="{A4DEE481-87C9-4D25-8D3A-58D4D6122CDF}" presName="negativeSpace" presStyleCnt="0"/>
      <dgm:spPr/>
    </dgm:pt>
    <dgm:pt modelId="{20A2AD5C-8826-44AB-BB6D-562D85E9BD9B}" type="pres">
      <dgm:prSet presAssocID="{A4DEE481-87C9-4D25-8D3A-58D4D6122CDF}" presName="childText" presStyleLbl="conFgAcc1" presStyleIdx="1" presStyleCnt="2" custLinFactNeighborY="-20067">
        <dgm:presLayoutVars>
          <dgm:bulletEnabled val="1"/>
        </dgm:presLayoutVars>
      </dgm:prSet>
      <dgm:spPr/>
      <dgm:t>
        <a:bodyPr/>
        <a:lstStyle/>
        <a:p>
          <a:endParaRPr lang="es-MX"/>
        </a:p>
      </dgm:t>
    </dgm:pt>
  </dgm:ptLst>
  <dgm:cxnLst>
    <dgm:cxn modelId="{8818EA80-7A91-44ED-BA09-8DCFD45C1979}" type="presOf" srcId="{A4DEE481-87C9-4D25-8D3A-58D4D6122CDF}" destId="{9DCCBFEF-57AC-4996-99CD-EB363AD298DA}" srcOrd="0" destOrd="0" presId="urn:microsoft.com/office/officeart/2005/8/layout/list1"/>
    <dgm:cxn modelId="{F1B7035C-8F36-4BC0-ABC4-67738A8BE657}" type="presOf" srcId="{AD7C836B-3901-4EA0-BD94-E57D5CA38C7E}" destId="{C000B4A1-8878-45A5-ADFF-B02006F540F1}" srcOrd="0" destOrd="0" presId="urn:microsoft.com/office/officeart/2005/8/layout/list1"/>
    <dgm:cxn modelId="{830E823D-B7AE-49D7-BF4A-E7327B3D4803}" srcId="{A4DEE481-87C9-4D25-8D3A-58D4D6122CDF}" destId="{EE33692F-47F6-4C29-946E-AE79359272AA}" srcOrd="0" destOrd="0" parTransId="{46F5A37D-05A8-4F3C-A67D-8A9AB80E8A18}" sibTransId="{ED48DD97-2D4E-4A37-91FC-4F815804F734}"/>
    <dgm:cxn modelId="{865593E0-FCBF-4C52-ACC6-85AFF9A9FA71}" srcId="{16C0D0DE-07DC-43B8-9390-673EC1B7245A}" destId="{AD7C836B-3901-4EA0-BD94-E57D5CA38C7E}" srcOrd="0" destOrd="0" parTransId="{BD416E0A-7C1E-456C-B077-A5167FAA3551}" sibTransId="{9D58093E-A5DB-4C9E-B6B9-D90E30833757}"/>
    <dgm:cxn modelId="{27E0A66E-0E25-4C1A-A99C-CC628CC99D68}" type="presOf" srcId="{EE33692F-47F6-4C29-946E-AE79359272AA}" destId="{20A2AD5C-8826-44AB-BB6D-562D85E9BD9B}" srcOrd="0" destOrd="0" presId="urn:microsoft.com/office/officeart/2005/8/layout/list1"/>
    <dgm:cxn modelId="{11BC8740-91F7-4EBB-9E53-ABB72ABB670D}" srcId="{16C0D0DE-07DC-43B8-9390-673EC1B7245A}" destId="{A4DEE481-87C9-4D25-8D3A-58D4D6122CDF}" srcOrd="1" destOrd="0" parTransId="{BD0EEF90-7773-4B8A-BCAB-7584F0D28EC4}" sibTransId="{0016BA88-249F-42E2-9C99-E32A2603DF9C}"/>
    <dgm:cxn modelId="{DFC467A0-8616-47DC-960B-DECC119C8226}" type="presOf" srcId="{A4DEE481-87C9-4D25-8D3A-58D4D6122CDF}" destId="{A4DE24E8-17CA-4427-8A60-E18EBB30567B}" srcOrd="1" destOrd="0" presId="urn:microsoft.com/office/officeart/2005/8/layout/list1"/>
    <dgm:cxn modelId="{8F82B16C-E993-4682-98A9-FADA316A4FCB}" type="presOf" srcId="{AD7C836B-3901-4EA0-BD94-E57D5CA38C7E}" destId="{62525194-226A-4E8C-9DC5-8B8E1BEE2925}" srcOrd="1" destOrd="0" presId="urn:microsoft.com/office/officeart/2005/8/layout/list1"/>
    <dgm:cxn modelId="{FEA9B2CA-0209-4B5F-BF31-B1A6354F7BD5}" type="presOf" srcId="{16C0D0DE-07DC-43B8-9390-673EC1B7245A}" destId="{4019835B-F3EB-47B1-B75B-2CD986165CB5}" srcOrd="0" destOrd="0" presId="urn:microsoft.com/office/officeart/2005/8/layout/list1"/>
    <dgm:cxn modelId="{77CB9D83-FF18-4E7F-AA4A-349E9F4AA594}" type="presParOf" srcId="{4019835B-F3EB-47B1-B75B-2CD986165CB5}" destId="{5D4CF2EC-232E-4D7E-9799-BADBD11A15F8}" srcOrd="0" destOrd="0" presId="urn:microsoft.com/office/officeart/2005/8/layout/list1"/>
    <dgm:cxn modelId="{86CCCFFA-FD10-4834-8908-192A87EF181D}" type="presParOf" srcId="{5D4CF2EC-232E-4D7E-9799-BADBD11A15F8}" destId="{C000B4A1-8878-45A5-ADFF-B02006F540F1}" srcOrd="0" destOrd="0" presId="urn:microsoft.com/office/officeart/2005/8/layout/list1"/>
    <dgm:cxn modelId="{DD956DB1-68CF-41F8-9F0E-3F6D76578E86}" type="presParOf" srcId="{5D4CF2EC-232E-4D7E-9799-BADBD11A15F8}" destId="{62525194-226A-4E8C-9DC5-8B8E1BEE2925}" srcOrd="1" destOrd="0" presId="urn:microsoft.com/office/officeart/2005/8/layout/list1"/>
    <dgm:cxn modelId="{740A6634-83A5-4388-BCCC-F9E668E75579}" type="presParOf" srcId="{4019835B-F3EB-47B1-B75B-2CD986165CB5}" destId="{4C7447BE-C5BB-4492-8628-744555FDD5A7}" srcOrd="1" destOrd="0" presId="urn:microsoft.com/office/officeart/2005/8/layout/list1"/>
    <dgm:cxn modelId="{FAB0D4FE-AA41-44C7-B0AE-A30234F4E674}" type="presParOf" srcId="{4019835B-F3EB-47B1-B75B-2CD986165CB5}" destId="{A98697A2-9E86-431D-8502-413FFCA0FA6A}" srcOrd="2" destOrd="0" presId="urn:microsoft.com/office/officeart/2005/8/layout/list1"/>
    <dgm:cxn modelId="{0F95D053-2F9E-48F8-BAD9-960772DB7AEF}" type="presParOf" srcId="{4019835B-F3EB-47B1-B75B-2CD986165CB5}" destId="{F48B8769-5EFB-4711-9433-1C2D9DA206AB}" srcOrd="3" destOrd="0" presId="urn:microsoft.com/office/officeart/2005/8/layout/list1"/>
    <dgm:cxn modelId="{011B11D3-E818-4994-A99D-DF9A80A33865}" type="presParOf" srcId="{4019835B-F3EB-47B1-B75B-2CD986165CB5}" destId="{6E629309-6373-4AA0-B9C9-417F668E16A2}" srcOrd="4" destOrd="0" presId="urn:microsoft.com/office/officeart/2005/8/layout/list1"/>
    <dgm:cxn modelId="{D5BB7C71-DC08-4A07-B079-7485354B9998}" type="presParOf" srcId="{6E629309-6373-4AA0-B9C9-417F668E16A2}" destId="{9DCCBFEF-57AC-4996-99CD-EB363AD298DA}" srcOrd="0" destOrd="0" presId="urn:microsoft.com/office/officeart/2005/8/layout/list1"/>
    <dgm:cxn modelId="{30D27F30-DE71-4AA6-B923-C9C2E8197FDF}" type="presParOf" srcId="{6E629309-6373-4AA0-B9C9-417F668E16A2}" destId="{A4DE24E8-17CA-4427-8A60-E18EBB30567B}" srcOrd="1" destOrd="0" presId="urn:microsoft.com/office/officeart/2005/8/layout/list1"/>
    <dgm:cxn modelId="{C3E62921-D9D4-465A-93C2-1BB0B6B93BA9}" type="presParOf" srcId="{4019835B-F3EB-47B1-B75B-2CD986165CB5}" destId="{08BCE9ED-60F8-4255-8853-4AE303FCC982}" srcOrd="5" destOrd="0" presId="urn:microsoft.com/office/officeart/2005/8/layout/list1"/>
    <dgm:cxn modelId="{A7108047-A390-4A41-8CA4-EB6679580B67}" type="presParOf" srcId="{4019835B-F3EB-47B1-B75B-2CD986165CB5}" destId="{20A2AD5C-8826-44AB-BB6D-562D85E9BD9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23370CA-9981-408C-A616-DB0F2930606D}"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s-MX"/>
        </a:p>
      </dgm:t>
    </dgm:pt>
    <dgm:pt modelId="{FC2F20E9-FA59-4196-A0D6-9C38EB0E0314}">
      <dgm:prSet phldrT="[Texto]" custT="1"/>
      <dgm:spPr/>
      <dgm:t>
        <a:bodyPr/>
        <a:lstStyle/>
        <a:p>
          <a:r>
            <a:rPr lang="es-MX" sz="3200" b="1" u="sng" dirty="0" smtClean="0"/>
            <a:t>Se consideran las siguientes pautas: </a:t>
          </a:r>
          <a:endParaRPr lang="es-MX" sz="3200" dirty="0"/>
        </a:p>
      </dgm:t>
    </dgm:pt>
    <dgm:pt modelId="{C422A9B3-A760-4D66-B18D-E23DCD5FD24A}" type="parTrans" cxnId="{521B711E-C6A9-4C00-AE94-B2B299D32C00}">
      <dgm:prSet/>
      <dgm:spPr/>
      <dgm:t>
        <a:bodyPr/>
        <a:lstStyle/>
        <a:p>
          <a:endParaRPr lang="es-MX"/>
        </a:p>
      </dgm:t>
    </dgm:pt>
    <dgm:pt modelId="{A304E604-FBD4-4130-B883-AF068F80E2CC}" type="sibTrans" cxnId="{521B711E-C6A9-4C00-AE94-B2B299D32C00}">
      <dgm:prSet/>
      <dgm:spPr/>
      <dgm:t>
        <a:bodyPr/>
        <a:lstStyle/>
        <a:p>
          <a:endParaRPr lang="es-MX"/>
        </a:p>
      </dgm:t>
    </dgm:pt>
    <dgm:pt modelId="{D590DEA2-F813-461E-8926-CAA15EADC938}">
      <dgm:prSet phldrT="[Texto]"/>
      <dgm:spPr/>
      <dgm:t>
        <a:bodyPr/>
        <a:lstStyle/>
        <a:p>
          <a:r>
            <a:rPr lang="es-MX" dirty="0" smtClean="0"/>
            <a:t>Las figuras con </a:t>
          </a:r>
          <a:r>
            <a:rPr lang="es-MX" u="sng" dirty="0" smtClean="0"/>
            <a:t>igual importancia </a:t>
          </a:r>
          <a:r>
            <a:rPr lang="es-MX" dirty="0" smtClean="0"/>
            <a:t>deben tener </a:t>
          </a:r>
          <a:r>
            <a:rPr lang="es-MX" u="sng" dirty="0" smtClean="0"/>
            <a:t>el mismo tamaño y escala.</a:t>
          </a:r>
          <a:endParaRPr lang="es-MX" dirty="0"/>
        </a:p>
      </dgm:t>
    </dgm:pt>
    <dgm:pt modelId="{CD0B8FE4-8EC3-4375-8722-12660FE86EA3}" type="parTrans" cxnId="{0082869A-F4CC-49A0-8945-3BC04C9FFCAA}">
      <dgm:prSet/>
      <dgm:spPr/>
      <dgm:t>
        <a:bodyPr/>
        <a:lstStyle/>
        <a:p>
          <a:endParaRPr lang="es-MX"/>
        </a:p>
      </dgm:t>
    </dgm:pt>
    <dgm:pt modelId="{118893A9-7F7E-40D9-9CDC-E8A28EE4A8DD}" type="sibTrans" cxnId="{0082869A-F4CC-49A0-8945-3BC04C9FFCAA}">
      <dgm:prSet/>
      <dgm:spPr/>
      <dgm:t>
        <a:bodyPr/>
        <a:lstStyle/>
        <a:p>
          <a:endParaRPr lang="es-MX"/>
        </a:p>
      </dgm:t>
    </dgm:pt>
    <dgm:pt modelId="{88BBA407-97FE-46F9-A3F2-D7B5A2F44A16}">
      <dgm:prSet phldrT="[Texto]"/>
      <dgm:spPr/>
      <dgm:t>
        <a:bodyPr/>
        <a:lstStyle/>
        <a:p>
          <a:r>
            <a:rPr lang="es-MX" dirty="0" smtClean="0"/>
            <a:t>La leyenda de una figura debe </a:t>
          </a:r>
          <a:r>
            <a:rPr lang="es-MX" u="sng" dirty="0" smtClean="0"/>
            <a:t>colocarse dentro de los límites de la misma</a:t>
          </a:r>
          <a:r>
            <a:rPr lang="es-MX" dirty="0" smtClean="0"/>
            <a:t>. </a:t>
          </a:r>
          <a:endParaRPr lang="es-MX" dirty="0"/>
        </a:p>
      </dgm:t>
    </dgm:pt>
    <dgm:pt modelId="{7A3EB099-66A6-472C-A3F9-64951B7E18B9}" type="parTrans" cxnId="{3C8A39D7-4C24-49FF-A0F5-F785FED8A2B7}">
      <dgm:prSet/>
      <dgm:spPr/>
      <dgm:t>
        <a:bodyPr/>
        <a:lstStyle/>
        <a:p>
          <a:endParaRPr lang="es-MX"/>
        </a:p>
      </dgm:t>
    </dgm:pt>
    <dgm:pt modelId="{44A31CE4-188F-4000-8CBF-5B817E280F9E}" type="sibTrans" cxnId="{3C8A39D7-4C24-49FF-A0F5-F785FED8A2B7}">
      <dgm:prSet/>
      <dgm:spPr/>
      <dgm:t>
        <a:bodyPr/>
        <a:lstStyle/>
        <a:p>
          <a:endParaRPr lang="es-MX"/>
        </a:p>
      </dgm:t>
    </dgm:pt>
    <dgm:pt modelId="{15487D6D-EC06-4063-8EEA-DC3DB9A70917}">
      <dgm:prSet/>
      <dgm:spPr/>
      <dgm:t>
        <a:bodyPr/>
        <a:lstStyle/>
        <a:p>
          <a:r>
            <a:rPr lang="es-MX" smtClean="0"/>
            <a:t>Las figuras similares se </a:t>
          </a:r>
          <a:r>
            <a:rPr lang="es-MX" u="sng" smtClean="0"/>
            <a:t>combinan para facilitar la comparación entre ellas</a:t>
          </a:r>
          <a:r>
            <a:rPr lang="es-MX" smtClean="0"/>
            <a:t>. </a:t>
          </a:r>
          <a:endParaRPr lang="es-MX" dirty="0" smtClean="0"/>
        </a:p>
      </dgm:t>
    </dgm:pt>
    <dgm:pt modelId="{601CD62E-EC81-4BEF-9BBA-F6FCF8C0A3DC}" type="parTrans" cxnId="{8535E3F2-99F3-404A-8391-476A13B9D276}">
      <dgm:prSet/>
      <dgm:spPr/>
      <dgm:t>
        <a:bodyPr/>
        <a:lstStyle/>
        <a:p>
          <a:endParaRPr lang="es-MX"/>
        </a:p>
      </dgm:t>
    </dgm:pt>
    <dgm:pt modelId="{5A38416A-FBCB-4DC7-921C-CDC439E41BD0}" type="sibTrans" cxnId="{8535E3F2-99F3-404A-8391-476A13B9D276}">
      <dgm:prSet/>
      <dgm:spPr/>
      <dgm:t>
        <a:bodyPr/>
        <a:lstStyle/>
        <a:p>
          <a:endParaRPr lang="es-MX"/>
        </a:p>
      </dgm:t>
    </dgm:pt>
    <dgm:pt modelId="{3C0470FC-939D-4946-B997-BA7EAE4D1F88}" type="pres">
      <dgm:prSet presAssocID="{923370CA-9981-408C-A616-DB0F2930606D}" presName="layout" presStyleCnt="0">
        <dgm:presLayoutVars>
          <dgm:chMax/>
          <dgm:chPref/>
          <dgm:dir/>
          <dgm:animOne val="branch"/>
          <dgm:animLvl val="lvl"/>
          <dgm:resizeHandles/>
        </dgm:presLayoutVars>
      </dgm:prSet>
      <dgm:spPr/>
    </dgm:pt>
    <dgm:pt modelId="{0AF20773-72DB-489C-9157-41E8A3754253}" type="pres">
      <dgm:prSet presAssocID="{FC2F20E9-FA59-4196-A0D6-9C38EB0E0314}" presName="root" presStyleCnt="0">
        <dgm:presLayoutVars>
          <dgm:chMax/>
          <dgm:chPref val="4"/>
        </dgm:presLayoutVars>
      </dgm:prSet>
      <dgm:spPr/>
    </dgm:pt>
    <dgm:pt modelId="{9E1E41D1-D033-477A-8887-ACCDDFFE3175}" type="pres">
      <dgm:prSet presAssocID="{FC2F20E9-FA59-4196-A0D6-9C38EB0E0314}" presName="rootComposite" presStyleCnt="0">
        <dgm:presLayoutVars/>
      </dgm:prSet>
      <dgm:spPr/>
    </dgm:pt>
    <dgm:pt modelId="{F1ED999F-13DA-4D75-808C-56111E8416BC}" type="pres">
      <dgm:prSet presAssocID="{FC2F20E9-FA59-4196-A0D6-9C38EB0E0314}" presName="rootText" presStyleLbl="node0" presStyleIdx="0" presStyleCnt="1">
        <dgm:presLayoutVars>
          <dgm:chMax/>
          <dgm:chPref val="4"/>
        </dgm:presLayoutVars>
      </dgm:prSet>
      <dgm:spPr/>
      <dgm:t>
        <a:bodyPr/>
        <a:lstStyle/>
        <a:p>
          <a:endParaRPr lang="es-MX"/>
        </a:p>
      </dgm:t>
    </dgm:pt>
    <dgm:pt modelId="{C40318EA-2347-4814-8ACC-2DAD7E9EEAAC}" type="pres">
      <dgm:prSet presAssocID="{FC2F20E9-FA59-4196-A0D6-9C38EB0E0314}" presName="childShape" presStyleCnt="0">
        <dgm:presLayoutVars>
          <dgm:chMax val="0"/>
          <dgm:chPref val="0"/>
        </dgm:presLayoutVars>
      </dgm:prSet>
      <dgm:spPr/>
    </dgm:pt>
    <dgm:pt modelId="{F91782A4-65A6-428F-A2BA-2F96D8C6E3DD}" type="pres">
      <dgm:prSet presAssocID="{D590DEA2-F813-461E-8926-CAA15EADC938}" presName="childComposite" presStyleCnt="0">
        <dgm:presLayoutVars>
          <dgm:chMax val="0"/>
          <dgm:chPref val="0"/>
        </dgm:presLayoutVars>
      </dgm:prSet>
      <dgm:spPr/>
    </dgm:pt>
    <dgm:pt modelId="{FF77F8F7-260A-40DE-9144-DD99BFA9AAA9}" type="pres">
      <dgm:prSet presAssocID="{D590DEA2-F813-461E-8926-CAA15EADC938}" presName="Image" presStyleLbl="node1" presStyleIdx="0" presStyleCnt="3"/>
      <dgm:spPr/>
    </dgm:pt>
    <dgm:pt modelId="{23D05DB3-772B-4384-8E0A-9C8CFAD8F8A3}" type="pres">
      <dgm:prSet presAssocID="{D590DEA2-F813-461E-8926-CAA15EADC938}" presName="childText" presStyleLbl="lnNode1" presStyleIdx="0" presStyleCnt="3">
        <dgm:presLayoutVars>
          <dgm:chMax val="0"/>
          <dgm:chPref val="0"/>
          <dgm:bulletEnabled val="1"/>
        </dgm:presLayoutVars>
      </dgm:prSet>
      <dgm:spPr/>
      <dgm:t>
        <a:bodyPr/>
        <a:lstStyle/>
        <a:p>
          <a:endParaRPr lang="es-MX"/>
        </a:p>
      </dgm:t>
    </dgm:pt>
    <dgm:pt modelId="{5CE291B3-B4AF-40DC-8BA7-A61927ACF403}" type="pres">
      <dgm:prSet presAssocID="{15487D6D-EC06-4063-8EEA-DC3DB9A70917}" presName="childComposite" presStyleCnt="0">
        <dgm:presLayoutVars>
          <dgm:chMax val="0"/>
          <dgm:chPref val="0"/>
        </dgm:presLayoutVars>
      </dgm:prSet>
      <dgm:spPr/>
    </dgm:pt>
    <dgm:pt modelId="{799955B4-A336-4848-96CC-EAC17A74D4A7}" type="pres">
      <dgm:prSet presAssocID="{15487D6D-EC06-4063-8EEA-DC3DB9A70917}" presName="Image" presStyleLbl="node1" presStyleIdx="1" presStyleCnt="3"/>
      <dgm:spPr/>
    </dgm:pt>
    <dgm:pt modelId="{A5268346-A012-4417-85D9-678C7C7AA36D}" type="pres">
      <dgm:prSet presAssocID="{15487D6D-EC06-4063-8EEA-DC3DB9A70917}" presName="childText" presStyleLbl="lnNode1" presStyleIdx="1" presStyleCnt="3">
        <dgm:presLayoutVars>
          <dgm:chMax val="0"/>
          <dgm:chPref val="0"/>
          <dgm:bulletEnabled val="1"/>
        </dgm:presLayoutVars>
      </dgm:prSet>
      <dgm:spPr/>
    </dgm:pt>
    <dgm:pt modelId="{39988C71-1364-468C-8DF4-C17D60B71FF4}" type="pres">
      <dgm:prSet presAssocID="{88BBA407-97FE-46F9-A3F2-D7B5A2F44A16}" presName="childComposite" presStyleCnt="0">
        <dgm:presLayoutVars>
          <dgm:chMax val="0"/>
          <dgm:chPref val="0"/>
        </dgm:presLayoutVars>
      </dgm:prSet>
      <dgm:spPr/>
    </dgm:pt>
    <dgm:pt modelId="{3F3F5764-4C36-4ED8-BE5F-1443719A25A6}" type="pres">
      <dgm:prSet presAssocID="{88BBA407-97FE-46F9-A3F2-D7B5A2F44A16}" presName="Image" presStyleLbl="node1" presStyleIdx="2" presStyleCnt="3"/>
      <dgm:spPr/>
    </dgm:pt>
    <dgm:pt modelId="{6C5EA33A-A150-4AFA-B74B-137AB58F0482}" type="pres">
      <dgm:prSet presAssocID="{88BBA407-97FE-46F9-A3F2-D7B5A2F44A16}" presName="childText" presStyleLbl="lnNode1" presStyleIdx="2" presStyleCnt="3">
        <dgm:presLayoutVars>
          <dgm:chMax val="0"/>
          <dgm:chPref val="0"/>
          <dgm:bulletEnabled val="1"/>
        </dgm:presLayoutVars>
      </dgm:prSet>
      <dgm:spPr/>
      <dgm:t>
        <a:bodyPr/>
        <a:lstStyle/>
        <a:p>
          <a:endParaRPr lang="es-MX"/>
        </a:p>
      </dgm:t>
    </dgm:pt>
  </dgm:ptLst>
  <dgm:cxnLst>
    <dgm:cxn modelId="{3C8A39D7-4C24-49FF-A0F5-F785FED8A2B7}" srcId="{FC2F20E9-FA59-4196-A0D6-9C38EB0E0314}" destId="{88BBA407-97FE-46F9-A3F2-D7B5A2F44A16}" srcOrd="2" destOrd="0" parTransId="{7A3EB099-66A6-472C-A3F9-64951B7E18B9}" sibTransId="{44A31CE4-188F-4000-8CBF-5B817E280F9E}"/>
    <dgm:cxn modelId="{94D3F9F2-3799-4DA6-9F33-88FF99F2B093}" type="presOf" srcId="{923370CA-9981-408C-A616-DB0F2930606D}" destId="{3C0470FC-939D-4946-B997-BA7EAE4D1F88}" srcOrd="0" destOrd="0" presId="urn:microsoft.com/office/officeart/2008/layout/PictureAccentList"/>
    <dgm:cxn modelId="{8535E3F2-99F3-404A-8391-476A13B9D276}" srcId="{FC2F20E9-FA59-4196-A0D6-9C38EB0E0314}" destId="{15487D6D-EC06-4063-8EEA-DC3DB9A70917}" srcOrd="1" destOrd="0" parTransId="{601CD62E-EC81-4BEF-9BBA-F6FCF8C0A3DC}" sibTransId="{5A38416A-FBCB-4DC7-921C-CDC439E41BD0}"/>
    <dgm:cxn modelId="{7CA191B1-D7B6-4D59-BC4B-A923A480E3FF}" type="presOf" srcId="{15487D6D-EC06-4063-8EEA-DC3DB9A70917}" destId="{A5268346-A012-4417-85D9-678C7C7AA36D}" srcOrd="0" destOrd="0" presId="urn:microsoft.com/office/officeart/2008/layout/PictureAccentList"/>
    <dgm:cxn modelId="{471B77C6-6A19-4E64-8C2F-FC38B5B7AE06}" type="presOf" srcId="{88BBA407-97FE-46F9-A3F2-D7B5A2F44A16}" destId="{6C5EA33A-A150-4AFA-B74B-137AB58F0482}" srcOrd="0" destOrd="0" presId="urn:microsoft.com/office/officeart/2008/layout/PictureAccentList"/>
    <dgm:cxn modelId="{0082869A-F4CC-49A0-8945-3BC04C9FFCAA}" srcId="{FC2F20E9-FA59-4196-A0D6-9C38EB0E0314}" destId="{D590DEA2-F813-461E-8926-CAA15EADC938}" srcOrd="0" destOrd="0" parTransId="{CD0B8FE4-8EC3-4375-8722-12660FE86EA3}" sibTransId="{118893A9-7F7E-40D9-9CDC-E8A28EE4A8DD}"/>
    <dgm:cxn modelId="{521B711E-C6A9-4C00-AE94-B2B299D32C00}" srcId="{923370CA-9981-408C-A616-DB0F2930606D}" destId="{FC2F20E9-FA59-4196-A0D6-9C38EB0E0314}" srcOrd="0" destOrd="0" parTransId="{C422A9B3-A760-4D66-B18D-E23DCD5FD24A}" sibTransId="{A304E604-FBD4-4130-B883-AF068F80E2CC}"/>
    <dgm:cxn modelId="{D2BBF44A-8249-42C5-9646-147AB8D074CC}" type="presOf" srcId="{FC2F20E9-FA59-4196-A0D6-9C38EB0E0314}" destId="{F1ED999F-13DA-4D75-808C-56111E8416BC}" srcOrd="0" destOrd="0" presId="urn:microsoft.com/office/officeart/2008/layout/PictureAccentList"/>
    <dgm:cxn modelId="{B65F85B4-65B5-467A-80FA-A3236F533A24}" type="presOf" srcId="{D590DEA2-F813-461E-8926-CAA15EADC938}" destId="{23D05DB3-772B-4384-8E0A-9C8CFAD8F8A3}" srcOrd="0" destOrd="0" presId="urn:microsoft.com/office/officeart/2008/layout/PictureAccentList"/>
    <dgm:cxn modelId="{D4BB5B7D-173B-4DCB-968D-CB76EEF70EB6}" type="presParOf" srcId="{3C0470FC-939D-4946-B997-BA7EAE4D1F88}" destId="{0AF20773-72DB-489C-9157-41E8A3754253}" srcOrd="0" destOrd="0" presId="urn:microsoft.com/office/officeart/2008/layout/PictureAccentList"/>
    <dgm:cxn modelId="{53C07304-81A5-4546-B7F5-AB34E18E823B}" type="presParOf" srcId="{0AF20773-72DB-489C-9157-41E8A3754253}" destId="{9E1E41D1-D033-477A-8887-ACCDDFFE3175}" srcOrd="0" destOrd="0" presId="urn:microsoft.com/office/officeart/2008/layout/PictureAccentList"/>
    <dgm:cxn modelId="{40F3ED73-612F-496A-8E08-2195788E515E}" type="presParOf" srcId="{9E1E41D1-D033-477A-8887-ACCDDFFE3175}" destId="{F1ED999F-13DA-4D75-808C-56111E8416BC}" srcOrd="0" destOrd="0" presId="urn:microsoft.com/office/officeart/2008/layout/PictureAccentList"/>
    <dgm:cxn modelId="{641EC70E-EE9D-4098-A347-F6D5DDD95008}" type="presParOf" srcId="{0AF20773-72DB-489C-9157-41E8A3754253}" destId="{C40318EA-2347-4814-8ACC-2DAD7E9EEAAC}" srcOrd="1" destOrd="0" presId="urn:microsoft.com/office/officeart/2008/layout/PictureAccentList"/>
    <dgm:cxn modelId="{E6F96388-4366-47D7-A583-E11898DB5A18}" type="presParOf" srcId="{C40318EA-2347-4814-8ACC-2DAD7E9EEAAC}" destId="{F91782A4-65A6-428F-A2BA-2F96D8C6E3DD}" srcOrd="0" destOrd="0" presId="urn:microsoft.com/office/officeart/2008/layout/PictureAccentList"/>
    <dgm:cxn modelId="{309C65D6-4EFF-4AC4-A27A-EE05EB26749D}" type="presParOf" srcId="{F91782A4-65A6-428F-A2BA-2F96D8C6E3DD}" destId="{FF77F8F7-260A-40DE-9144-DD99BFA9AAA9}" srcOrd="0" destOrd="0" presId="urn:microsoft.com/office/officeart/2008/layout/PictureAccentList"/>
    <dgm:cxn modelId="{204F3CC2-064E-4C00-B91D-728943C38B17}" type="presParOf" srcId="{F91782A4-65A6-428F-A2BA-2F96D8C6E3DD}" destId="{23D05DB3-772B-4384-8E0A-9C8CFAD8F8A3}" srcOrd="1" destOrd="0" presId="urn:microsoft.com/office/officeart/2008/layout/PictureAccentList"/>
    <dgm:cxn modelId="{FC60FAC2-AEB7-469E-8ED4-F80D37FC8536}" type="presParOf" srcId="{C40318EA-2347-4814-8ACC-2DAD7E9EEAAC}" destId="{5CE291B3-B4AF-40DC-8BA7-A61927ACF403}" srcOrd="1" destOrd="0" presId="urn:microsoft.com/office/officeart/2008/layout/PictureAccentList"/>
    <dgm:cxn modelId="{5D10917C-C974-4FE7-9155-9D46E73B85F2}" type="presParOf" srcId="{5CE291B3-B4AF-40DC-8BA7-A61927ACF403}" destId="{799955B4-A336-4848-96CC-EAC17A74D4A7}" srcOrd="0" destOrd="0" presId="urn:microsoft.com/office/officeart/2008/layout/PictureAccentList"/>
    <dgm:cxn modelId="{5223993D-D612-47F1-B92F-792EA5567B84}" type="presParOf" srcId="{5CE291B3-B4AF-40DC-8BA7-A61927ACF403}" destId="{A5268346-A012-4417-85D9-678C7C7AA36D}" srcOrd="1" destOrd="0" presId="urn:microsoft.com/office/officeart/2008/layout/PictureAccentList"/>
    <dgm:cxn modelId="{AF514B51-4D3B-4694-8249-A75F116DA79F}" type="presParOf" srcId="{C40318EA-2347-4814-8ACC-2DAD7E9EEAAC}" destId="{39988C71-1364-468C-8DF4-C17D60B71FF4}" srcOrd="2" destOrd="0" presId="urn:microsoft.com/office/officeart/2008/layout/PictureAccentList"/>
    <dgm:cxn modelId="{2D5E712D-D3E8-4B07-A50F-B6E1F13F0B65}" type="presParOf" srcId="{39988C71-1364-468C-8DF4-C17D60B71FF4}" destId="{3F3F5764-4C36-4ED8-BE5F-1443719A25A6}" srcOrd="0" destOrd="0" presId="urn:microsoft.com/office/officeart/2008/layout/PictureAccentList"/>
    <dgm:cxn modelId="{B86B43BD-51F9-45FD-8BF7-0CF3F468FE22}" type="presParOf" srcId="{39988C71-1364-468C-8DF4-C17D60B71FF4}" destId="{6C5EA33A-A150-4AFA-B74B-137AB58F0482}"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53DA72-F0D6-45E9-B7E4-BBEEB65E7D7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0ED1114F-5D62-4F1D-8E3C-3A369B635E38}">
      <dgm:prSet phldrT="[Texto]"/>
      <dgm:spPr/>
      <dgm:t>
        <a:bodyPr/>
        <a:lstStyle/>
        <a:p>
          <a:r>
            <a:rPr lang="es-MX" dirty="0" smtClean="0"/>
            <a:t>Para separar dos clausulas independientes que no aparecen relacionadas mediante una conjunción.</a:t>
          </a:r>
          <a:endParaRPr lang="es-MX" dirty="0"/>
        </a:p>
      </dgm:t>
    </dgm:pt>
    <dgm:pt modelId="{E9C6DAB3-C478-4FCE-9B3B-0949BCE41559}" type="parTrans" cxnId="{91C1769B-B2C2-43B2-8218-014AE2D5A48B}">
      <dgm:prSet/>
      <dgm:spPr/>
      <dgm:t>
        <a:bodyPr/>
        <a:lstStyle/>
        <a:p>
          <a:endParaRPr lang="es-MX"/>
        </a:p>
      </dgm:t>
    </dgm:pt>
    <dgm:pt modelId="{8EDB5B00-33C6-4A13-8A06-90E6211E136E}" type="sibTrans" cxnId="{91C1769B-B2C2-43B2-8218-014AE2D5A48B}">
      <dgm:prSet/>
      <dgm:spPr/>
      <dgm:t>
        <a:bodyPr/>
        <a:lstStyle/>
        <a:p>
          <a:endParaRPr lang="es-MX"/>
        </a:p>
      </dgm:t>
    </dgm:pt>
    <dgm:pt modelId="{3FE4D438-3A16-4912-88D5-29FCCD079269}">
      <dgm:prSet phldrT="[Texto]"/>
      <dgm:spPr/>
      <dgm:t>
        <a:bodyPr/>
        <a:lstStyle/>
        <a:p>
          <a:r>
            <a:rPr lang="es-MX" dirty="0" smtClean="0"/>
            <a:t>Los participantes en el primer estudio recibieron un pago; los del segundo no lo recibieron. </a:t>
          </a:r>
          <a:endParaRPr lang="es-MX" dirty="0"/>
        </a:p>
      </dgm:t>
    </dgm:pt>
    <dgm:pt modelId="{BEED133B-3610-4638-8BF3-7F7B414D967B}" type="parTrans" cxnId="{88880161-A1CF-40C1-AF74-10F5047E62DA}">
      <dgm:prSet/>
      <dgm:spPr/>
      <dgm:t>
        <a:bodyPr/>
        <a:lstStyle/>
        <a:p>
          <a:endParaRPr lang="es-MX"/>
        </a:p>
      </dgm:t>
    </dgm:pt>
    <dgm:pt modelId="{53222A2B-502A-475F-A95B-12DFF9130559}" type="sibTrans" cxnId="{88880161-A1CF-40C1-AF74-10F5047E62DA}">
      <dgm:prSet/>
      <dgm:spPr/>
      <dgm:t>
        <a:bodyPr/>
        <a:lstStyle/>
        <a:p>
          <a:endParaRPr lang="es-MX"/>
        </a:p>
      </dgm:t>
    </dgm:pt>
    <dgm:pt modelId="{B3D225D0-DBE2-4647-ABBD-1AA935750AB0}">
      <dgm:prSet phldrT="[Texto]"/>
      <dgm:spPr/>
      <dgm:t>
        <a:bodyPr/>
        <a:lstStyle/>
        <a:p>
          <a:r>
            <a:rPr lang="es-MX" dirty="0" smtClean="0"/>
            <a:t>Para separar elementos en aquellas series que ya contienen comas.</a:t>
          </a:r>
          <a:endParaRPr lang="es-MX" dirty="0"/>
        </a:p>
      </dgm:t>
    </dgm:pt>
    <dgm:pt modelId="{43D2E7A1-CF8A-44FF-88AC-C76FFFFF15F8}" type="parTrans" cxnId="{852DF1BE-821F-457B-A731-8AD3C6F3DD2E}">
      <dgm:prSet/>
      <dgm:spPr/>
      <dgm:t>
        <a:bodyPr/>
        <a:lstStyle/>
        <a:p>
          <a:endParaRPr lang="es-MX"/>
        </a:p>
      </dgm:t>
    </dgm:pt>
    <dgm:pt modelId="{EC22F6F7-B593-4553-A192-59AE3D2F99AC}" type="sibTrans" cxnId="{852DF1BE-821F-457B-A731-8AD3C6F3DD2E}">
      <dgm:prSet/>
      <dgm:spPr/>
      <dgm:t>
        <a:bodyPr/>
        <a:lstStyle/>
        <a:p>
          <a:endParaRPr lang="es-MX"/>
        </a:p>
      </dgm:t>
    </dgm:pt>
    <dgm:pt modelId="{006C4659-7808-42CD-AD8B-6F2810FAAB96}">
      <dgm:prSet/>
      <dgm:spPr/>
      <dgm:t>
        <a:bodyPr/>
        <a:lstStyle/>
        <a:p>
          <a:r>
            <a:rPr lang="es-MX" smtClean="0"/>
            <a:t>El orden de los colores fue rojo, amarillo, azul; azul, amarillo, rojo; o amarillo, rojo, azul. </a:t>
          </a:r>
          <a:endParaRPr lang="es-MX" dirty="0" smtClean="0"/>
        </a:p>
      </dgm:t>
    </dgm:pt>
    <dgm:pt modelId="{E4AC1C51-D197-4B05-8B93-863640CB1358}" type="parTrans" cxnId="{094B4D80-DAF5-4BE2-9F17-9862486E0724}">
      <dgm:prSet/>
      <dgm:spPr/>
      <dgm:t>
        <a:bodyPr/>
        <a:lstStyle/>
        <a:p>
          <a:endParaRPr lang="es-MX"/>
        </a:p>
      </dgm:t>
    </dgm:pt>
    <dgm:pt modelId="{F3549F86-C4ED-4286-9A52-2167235D4E03}" type="sibTrans" cxnId="{094B4D80-DAF5-4BE2-9F17-9862486E0724}">
      <dgm:prSet/>
      <dgm:spPr/>
      <dgm:t>
        <a:bodyPr/>
        <a:lstStyle/>
        <a:p>
          <a:endParaRPr lang="es-MX"/>
        </a:p>
      </dgm:t>
    </dgm:pt>
    <dgm:pt modelId="{728584F4-8781-471D-86C9-4C90B9EA62B3}" type="pres">
      <dgm:prSet presAssocID="{3C53DA72-F0D6-45E9-B7E4-BBEEB65E7D76}" presName="outerComposite" presStyleCnt="0">
        <dgm:presLayoutVars>
          <dgm:chMax val="5"/>
          <dgm:dir/>
          <dgm:resizeHandles val="exact"/>
        </dgm:presLayoutVars>
      </dgm:prSet>
      <dgm:spPr/>
    </dgm:pt>
    <dgm:pt modelId="{231DA703-B14A-4EE3-9B88-337C191AB52E}" type="pres">
      <dgm:prSet presAssocID="{3C53DA72-F0D6-45E9-B7E4-BBEEB65E7D76}" presName="dummyMaxCanvas" presStyleCnt="0">
        <dgm:presLayoutVars/>
      </dgm:prSet>
      <dgm:spPr/>
    </dgm:pt>
    <dgm:pt modelId="{D8CE5D3F-4608-43C6-8DA9-FC07E041B10A}" type="pres">
      <dgm:prSet presAssocID="{3C53DA72-F0D6-45E9-B7E4-BBEEB65E7D76}" presName="FourNodes_1" presStyleLbl="node1" presStyleIdx="0" presStyleCnt="4" custLinFactNeighborX="-584" custLinFactNeighborY="2774">
        <dgm:presLayoutVars>
          <dgm:bulletEnabled val="1"/>
        </dgm:presLayoutVars>
      </dgm:prSet>
      <dgm:spPr/>
      <dgm:t>
        <a:bodyPr/>
        <a:lstStyle/>
        <a:p>
          <a:endParaRPr lang="es-MX"/>
        </a:p>
      </dgm:t>
    </dgm:pt>
    <dgm:pt modelId="{DDE6A931-FCFB-4B44-ADA4-CE177DD6C7A2}" type="pres">
      <dgm:prSet presAssocID="{3C53DA72-F0D6-45E9-B7E4-BBEEB65E7D76}" presName="FourNodes_2" presStyleLbl="node1" presStyleIdx="1" presStyleCnt="4">
        <dgm:presLayoutVars>
          <dgm:bulletEnabled val="1"/>
        </dgm:presLayoutVars>
      </dgm:prSet>
      <dgm:spPr/>
      <dgm:t>
        <a:bodyPr/>
        <a:lstStyle/>
        <a:p>
          <a:endParaRPr lang="es-MX"/>
        </a:p>
      </dgm:t>
    </dgm:pt>
    <dgm:pt modelId="{DEADC88C-620D-4601-8D2B-D4EA9A3597C9}" type="pres">
      <dgm:prSet presAssocID="{3C53DA72-F0D6-45E9-B7E4-BBEEB65E7D76}" presName="FourNodes_3" presStyleLbl="node1" presStyleIdx="2" presStyleCnt="4">
        <dgm:presLayoutVars>
          <dgm:bulletEnabled val="1"/>
        </dgm:presLayoutVars>
      </dgm:prSet>
      <dgm:spPr/>
      <dgm:t>
        <a:bodyPr/>
        <a:lstStyle/>
        <a:p>
          <a:endParaRPr lang="es-MX"/>
        </a:p>
      </dgm:t>
    </dgm:pt>
    <dgm:pt modelId="{732C5A4A-9131-46DB-8231-0C9AA84D2221}" type="pres">
      <dgm:prSet presAssocID="{3C53DA72-F0D6-45E9-B7E4-BBEEB65E7D76}" presName="FourNodes_4" presStyleLbl="node1" presStyleIdx="3" presStyleCnt="4">
        <dgm:presLayoutVars>
          <dgm:bulletEnabled val="1"/>
        </dgm:presLayoutVars>
      </dgm:prSet>
      <dgm:spPr/>
    </dgm:pt>
    <dgm:pt modelId="{962CA9C1-B1BD-4C01-AD5B-BE1B8A29E3A1}" type="pres">
      <dgm:prSet presAssocID="{3C53DA72-F0D6-45E9-B7E4-BBEEB65E7D76}" presName="FourConn_1-2" presStyleLbl="fgAccFollowNode1" presStyleIdx="0" presStyleCnt="3">
        <dgm:presLayoutVars>
          <dgm:bulletEnabled val="1"/>
        </dgm:presLayoutVars>
      </dgm:prSet>
      <dgm:spPr/>
    </dgm:pt>
    <dgm:pt modelId="{2A48B425-03D7-46DE-92C6-A136CC84E649}" type="pres">
      <dgm:prSet presAssocID="{3C53DA72-F0D6-45E9-B7E4-BBEEB65E7D76}" presName="FourConn_2-3" presStyleLbl="fgAccFollowNode1" presStyleIdx="1" presStyleCnt="3">
        <dgm:presLayoutVars>
          <dgm:bulletEnabled val="1"/>
        </dgm:presLayoutVars>
      </dgm:prSet>
      <dgm:spPr/>
    </dgm:pt>
    <dgm:pt modelId="{1ECA7418-580E-4B50-9E0D-F58BB0C709C4}" type="pres">
      <dgm:prSet presAssocID="{3C53DA72-F0D6-45E9-B7E4-BBEEB65E7D76}" presName="FourConn_3-4" presStyleLbl="fgAccFollowNode1" presStyleIdx="2" presStyleCnt="3">
        <dgm:presLayoutVars>
          <dgm:bulletEnabled val="1"/>
        </dgm:presLayoutVars>
      </dgm:prSet>
      <dgm:spPr/>
    </dgm:pt>
    <dgm:pt modelId="{A4E55C23-EE51-4912-A0C4-177E0BD8D5BF}" type="pres">
      <dgm:prSet presAssocID="{3C53DA72-F0D6-45E9-B7E4-BBEEB65E7D76}" presName="FourNodes_1_text" presStyleLbl="node1" presStyleIdx="3" presStyleCnt="4">
        <dgm:presLayoutVars>
          <dgm:bulletEnabled val="1"/>
        </dgm:presLayoutVars>
      </dgm:prSet>
      <dgm:spPr/>
      <dgm:t>
        <a:bodyPr/>
        <a:lstStyle/>
        <a:p>
          <a:endParaRPr lang="es-MX"/>
        </a:p>
      </dgm:t>
    </dgm:pt>
    <dgm:pt modelId="{FB6E9F33-3F53-4B65-9EFF-1BCEE4810214}" type="pres">
      <dgm:prSet presAssocID="{3C53DA72-F0D6-45E9-B7E4-BBEEB65E7D76}" presName="FourNodes_2_text" presStyleLbl="node1" presStyleIdx="3" presStyleCnt="4">
        <dgm:presLayoutVars>
          <dgm:bulletEnabled val="1"/>
        </dgm:presLayoutVars>
      </dgm:prSet>
      <dgm:spPr/>
      <dgm:t>
        <a:bodyPr/>
        <a:lstStyle/>
        <a:p>
          <a:endParaRPr lang="es-MX"/>
        </a:p>
      </dgm:t>
    </dgm:pt>
    <dgm:pt modelId="{B598B54B-C928-4C53-B2BB-439F271D2E0E}" type="pres">
      <dgm:prSet presAssocID="{3C53DA72-F0D6-45E9-B7E4-BBEEB65E7D76}" presName="FourNodes_3_text" presStyleLbl="node1" presStyleIdx="3" presStyleCnt="4">
        <dgm:presLayoutVars>
          <dgm:bulletEnabled val="1"/>
        </dgm:presLayoutVars>
      </dgm:prSet>
      <dgm:spPr/>
      <dgm:t>
        <a:bodyPr/>
        <a:lstStyle/>
        <a:p>
          <a:endParaRPr lang="es-MX"/>
        </a:p>
      </dgm:t>
    </dgm:pt>
    <dgm:pt modelId="{37225A63-0777-4F37-A272-4F5B7C3DB64D}" type="pres">
      <dgm:prSet presAssocID="{3C53DA72-F0D6-45E9-B7E4-BBEEB65E7D76}" presName="FourNodes_4_text" presStyleLbl="node1" presStyleIdx="3" presStyleCnt="4">
        <dgm:presLayoutVars>
          <dgm:bulletEnabled val="1"/>
        </dgm:presLayoutVars>
      </dgm:prSet>
      <dgm:spPr/>
    </dgm:pt>
  </dgm:ptLst>
  <dgm:cxnLst>
    <dgm:cxn modelId="{094B4D80-DAF5-4BE2-9F17-9862486E0724}" srcId="{3C53DA72-F0D6-45E9-B7E4-BBEEB65E7D76}" destId="{006C4659-7808-42CD-AD8B-6F2810FAAB96}" srcOrd="3" destOrd="0" parTransId="{E4AC1C51-D197-4B05-8B93-863640CB1358}" sibTransId="{F3549F86-C4ED-4286-9A52-2167235D4E03}"/>
    <dgm:cxn modelId="{ED2C9D14-212B-447A-A072-4AF87DD737D5}" type="presOf" srcId="{53222A2B-502A-475F-A95B-12DFF9130559}" destId="{2A48B425-03D7-46DE-92C6-A136CC84E649}" srcOrd="0" destOrd="0" presId="urn:microsoft.com/office/officeart/2005/8/layout/vProcess5"/>
    <dgm:cxn modelId="{29157E0B-9BDF-4443-9E42-972D13EC5C7A}" type="presOf" srcId="{3FE4D438-3A16-4912-88D5-29FCCD079269}" destId="{DDE6A931-FCFB-4B44-ADA4-CE177DD6C7A2}" srcOrd="0" destOrd="0" presId="urn:microsoft.com/office/officeart/2005/8/layout/vProcess5"/>
    <dgm:cxn modelId="{7E42CC9D-2BC9-4B6C-A69B-E164726EBDDC}" type="presOf" srcId="{B3D225D0-DBE2-4647-ABBD-1AA935750AB0}" destId="{DEADC88C-620D-4601-8D2B-D4EA9A3597C9}" srcOrd="0" destOrd="0" presId="urn:microsoft.com/office/officeart/2005/8/layout/vProcess5"/>
    <dgm:cxn modelId="{45146E06-9CEA-45AA-A4E6-6FAB5DA05BCD}" type="presOf" srcId="{B3D225D0-DBE2-4647-ABBD-1AA935750AB0}" destId="{B598B54B-C928-4C53-B2BB-439F271D2E0E}" srcOrd="1" destOrd="0" presId="urn:microsoft.com/office/officeart/2005/8/layout/vProcess5"/>
    <dgm:cxn modelId="{3254D246-462C-4C9A-A6EC-DAA7242B46EA}" type="presOf" srcId="{3C53DA72-F0D6-45E9-B7E4-BBEEB65E7D76}" destId="{728584F4-8781-471D-86C9-4C90B9EA62B3}" srcOrd="0" destOrd="0" presId="urn:microsoft.com/office/officeart/2005/8/layout/vProcess5"/>
    <dgm:cxn modelId="{88880161-A1CF-40C1-AF74-10F5047E62DA}" srcId="{3C53DA72-F0D6-45E9-B7E4-BBEEB65E7D76}" destId="{3FE4D438-3A16-4912-88D5-29FCCD079269}" srcOrd="1" destOrd="0" parTransId="{BEED133B-3610-4638-8BF3-7F7B414D967B}" sibTransId="{53222A2B-502A-475F-A95B-12DFF9130559}"/>
    <dgm:cxn modelId="{91C1769B-B2C2-43B2-8218-014AE2D5A48B}" srcId="{3C53DA72-F0D6-45E9-B7E4-BBEEB65E7D76}" destId="{0ED1114F-5D62-4F1D-8E3C-3A369B635E38}" srcOrd="0" destOrd="0" parTransId="{E9C6DAB3-C478-4FCE-9B3B-0949BCE41559}" sibTransId="{8EDB5B00-33C6-4A13-8A06-90E6211E136E}"/>
    <dgm:cxn modelId="{446AE0AA-4644-4070-A914-B037A848A66C}" type="presOf" srcId="{0ED1114F-5D62-4F1D-8E3C-3A369B635E38}" destId="{D8CE5D3F-4608-43C6-8DA9-FC07E041B10A}" srcOrd="0" destOrd="0" presId="urn:microsoft.com/office/officeart/2005/8/layout/vProcess5"/>
    <dgm:cxn modelId="{852DF1BE-821F-457B-A731-8AD3C6F3DD2E}" srcId="{3C53DA72-F0D6-45E9-B7E4-BBEEB65E7D76}" destId="{B3D225D0-DBE2-4647-ABBD-1AA935750AB0}" srcOrd="2" destOrd="0" parTransId="{43D2E7A1-CF8A-44FF-88AC-C76FFFFF15F8}" sibTransId="{EC22F6F7-B593-4553-A192-59AE3D2F99AC}"/>
    <dgm:cxn modelId="{61C6B4D0-AA3B-4119-8D2C-F50FC926024F}" type="presOf" srcId="{8EDB5B00-33C6-4A13-8A06-90E6211E136E}" destId="{962CA9C1-B1BD-4C01-AD5B-BE1B8A29E3A1}" srcOrd="0" destOrd="0" presId="urn:microsoft.com/office/officeart/2005/8/layout/vProcess5"/>
    <dgm:cxn modelId="{FCEE8327-5A13-4B02-87AE-73D2FE959FF0}" type="presOf" srcId="{3FE4D438-3A16-4912-88D5-29FCCD079269}" destId="{FB6E9F33-3F53-4B65-9EFF-1BCEE4810214}" srcOrd="1" destOrd="0" presId="urn:microsoft.com/office/officeart/2005/8/layout/vProcess5"/>
    <dgm:cxn modelId="{3AEEA1D7-EC9A-40AB-93E3-7957E62104A4}" type="presOf" srcId="{EC22F6F7-B593-4553-A192-59AE3D2F99AC}" destId="{1ECA7418-580E-4B50-9E0D-F58BB0C709C4}" srcOrd="0" destOrd="0" presId="urn:microsoft.com/office/officeart/2005/8/layout/vProcess5"/>
    <dgm:cxn modelId="{460F55D4-38CE-4B21-90FE-995ECE12A8EE}" type="presOf" srcId="{0ED1114F-5D62-4F1D-8E3C-3A369B635E38}" destId="{A4E55C23-EE51-4912-A0C4-177E0BD8D5BF}" srcOrd="1" destOrd="0" presId="urn:microsoft.com/office/officeart/2005/8/layout/vProcess5"/>
    <dgm:cxn modelId="{0AF7FBB8-0A83-4AB9-A25B-64479D090A99}" type="presOf" srcId="{006C4659-7808-42CD-AD8B-6F2810FAAB96}" destId="{732C5A4A-9131-46DB-8231-0C9AA84D2221}" srcOrd="0" destOrd="0" presId="urn:microsoft.com/office/officeart/2005/8/layout/vProcess5"/>
    <dgm:cxn modelId="{D1D52DAB-290B-4A8B-93C4-4B1E605B8D33}" type="presOf" srcId="{006C4659-7808-42CD-AD8B-6F2810FAAB96}" destId="{37225A63-0777-4F37-A272-4F5B7C3DB64D}" srcOrd="1" destOrd="0" presId="urn:microsoft.com/office/officeart/2005/8/layout/vProcess5"/>
    <dgm:cxn modelId="{A13047BC-971A-4BE7-BD61-BEFAA0F1871C}" type="presParOf" srcId="{728584F4-8781-471D-86C9-4C90B9EA62B3}" destId="{231DA703-B14A-4EE3-9B88-337C191AB52E}" srcOrd="0" destOrd="0" presId="urn:microsoft.com/office/officeart/2005/8/layout/vProcess5"/>
    <dgm:cxn modelId="{1835B183-8918-4B88-B562-3B8A94ACE2EC}" type="presParOf" srcId="{728584F4-8781-471D-86C9-4C90B9EA62B3}" destId="{D8CE5D3F-4608-43C6-8DA9-FC07E041B10A}" srcOrd="1" destOrd="0" presId="urn:microsoft.com/office/officeart/2005/8/layout/vProcess5"/>
    <dgm:cxn modelId="{9D32BC1C-A1F5-4DEC-8146-90BF2A476B85}" type="presParOf" srcId="{728584F4-8781-471D-86C9-4C90B9EA62B3}" destId="{DDE6A931-FCFB-4B44-ADA4-CE177DD6C7A2}" srcOrd="2" destOrd="0" presId="urn:microsoft.com/office/officeart/2005/8/layout/vProcess5"/>
    <dgm:cxn modelId="{7A31CA6A-AFDE-4630-99BC-F74EC0138966}" type="presParOf" srcId="{728584F4-8781-471D-86C9-4C90B9EA62B3}" destId="{DEADC88C-620D-4601-8D2B-D4EA9A3597C9}" srcOrd="3" destOrd="0" presId="urn:microsoft.com/office/officeart/2005/8/layout/vProcess5"/>
    <dgm:cxn modelId="{CB307CC4-CC42-42FE-8FA9-59996A99BDF0}" type="presParOf" srcId="{728584F4-8781-471D-86C9-4C90B9EA62B3}" destId="{732C5A4A-9131-46DB-8231-0C9AA84D2221}" srcOrd="4" destOrd="0" presId="urn:microsoft.com/office/officeart/2005/8/layout/vProcess5"/>
    <dgm:cxn modelId="{D3EA5BB1-DA5C-4B20-A11B-46E862AE2A4C}" type="presParOf" srcId="{728584F4-8781-471D-86C9-4C90B9EA62B3}" destId="{962CA9C1-B1BD-4C01-AD5B-BE1B8A29E3A1}" srcOrd="5" destOrd="0" presId="urn:microsoft.com/office/officeart/2005/8/layout/vProcess5"/>
    <dgm:cxn modelId="{A024452B-5757-499D-A160-E1DA2A667D63}" type="presParOf" srcId="{728584F4-8781-471D-86C9-4C90B9EA62B3}" destId="{2A48B425-03D7-46DE-92C6-A136CC84E649}" srcOrd="6" destOrd="0" presId="urn:microsoft.com/office/officeart/2005/8/layout/vProcess5"/>
    <dgm:cxn modelId="{5FB77874-AA0E-45CC-93FC-8BD9A0E55121}" type="presParOf" srcId="{728584F4-8781-471D-86C9-4C90B9EA62B3}" destId="{1ECA7418-580E-4B50-9E0D-F58BB0C709C4}" srcOrd="7" destOrd="0" presId="urn:microsoft.com/office/officeart/2005/8/layout/vProcess5"/>
    <dgm:cxn modelId="{80584B04-F00F-48BA-8515-067D11493694}" type="presParOf" srcId="{728584F4-8781-471D-86C9-4C90B9EA62B3}" destId="{A4E55C23-EE51-4912-A0C4-177E0BD8D5BF}" srcOrd="8" destOrd="0" presId="urn:microsoft.com/office/officeart/2005/8/layout/vProcess5"/>
    <dgm:cxn modelId="{9245D9BA-18FF-4A0C-B314-14E3A4913E6C}" type="presParOf" srcId="{728584F4-8781-471D-86C9-4C90B9EA62B3}" destId="{FB6E9F33-3F53-4B65-9EFF-1BCEE4810214}" srcOrd="9" destOrd="0" presId="urn:microsoft.com/office/officeart/2005/8/layout/vProcess5"/>
    <dgm:cxn modelId="{DC8C9445-4E91-4A2A-B21B-5DBE0EB0481C}" type="presParOf" srcId="{728584F4-8781-471D-86C9-4C90B9EA62B3}" destId="{B598B54B-C928-4C53-B2BB-439F271D2E0E}" srcOrd="10" destOrd="0" presId="urn:microsoft.com/office/officeart/2005/8/layout/vProcess5"/>
    <dgm:cxn modelId="{930C344F-2550-4A12-96C0-4F6F19F7B0E8}" type="presParOf" srcId="{728584F4-8781-471D-86C9-4C90B9EA62B3}" destId="{37225A63-0777-4F37-A272-4F5B7C3DB64D}"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8C7DA0-11D3-4D59-A91F-604361A3EAA8}" type="doc">
      <dgm:prSet loTypeId="urn:microsoft.com/office/officeart/2005/8/layout/process4" loCatId="list" qsTypeId="urn:microsoft.com/office/officeart/2005/8/quickstyle/simple2" qsCatId="simple" csTypeId="urn:microsoft.com/office/officeart/2005/8/colors/accent1_2" csCatId="accent1" phldr="1"/>
      <dgm:spPr/>
      <dgm:t>
        <a:bodyPr/>
        <a:lstStyle/>
        <a:p>
          <a:endParaRPr lang="es-MX"/>
        </a:p>
      </dgm:t>
    </dgm:pt>
    <dgm:pt modelId="{A13CDFF5-74C6-4858-B31C-2ABB4DBF288C}">
      <dgm:prSet phldrT="[Texto]" custT="1"/>
      <dgm:spPr/>
      <dgm:t>
        <a:bodyPr/>
        <a:lstStyle/>
        <a:p>
          <a:endParaRPr lang="es-MX" sz="1600" dirty="0" smtClean="0"/>
        </a:p>
        <a:p>
          <a:r>
            <a:rPr lang="es-MX" sz="2400" dirty="0" smtClean="0">
              <a:latin typeface="Arial" pitchFamily="34" charset="0"/>
              <a:cs typeface="Arial" pitchFamily="34" charset="0"/>
            </a:rPr>
            <a:t>Además de emplearse para reproducir citas textuales, tiene otras </a:t>
          </a:r>
          <a:r>
            <a:rPr lang="es-MX" sz="2400" dirty="0" smtClean="0">
              <a:latin typeface="Arial" pitchFamily="34" charset="0"/>
              <a:cs typeface="Arial" pitchFamily="34" charset="0"/>
            </a:rPr>
            <a:t>funciones.</a:t>
          </a:r>
          <a:endParaRPr lang="es-MX" sz="1100" dirty="0"/>
        </a:p>
      </dgm:t>
    </dgm:pt>
    <dgm:pt modelId="{382F1E85-3808-496C-89EA-232717D2066F}" type="parTrans" cxnId="{B78FA80F-0B54-4E9D-B548-543B20567579}">
      <dgm:prSet/>
      <dgm:spPr/>
      <dgm:t>
        <a:bodyPr/>
        <a:lstStyle/>
        <a:p>
          <a:endParaRPr lang="es-MX"/>
        </a:p>
      </dgm:t>
    </dgm:pt>
    <dgm:pt modelId="{FF2C735B-04D3-436D-ADC7-6FCE6CF876CD}" type="sibTrans" cxnId="{B78FA80F-0B54-4E9D-B548-543B20567579}">
      <dgm:prSet/>
      <dgm:spPr/>
      <dgm:t>
        <a:bodyPr/>
        <a:lstStyle/>
        <a:p>
          <a:endParaRPr lang="es-MX"/>
        </a:p>
      </dgm:t>
    </dgm:pt>
    <dgm:pt modelId="{E49AB8A8-E4ED-4E0A-AAB5-B8F6E75D8B0D}">
      <dgm:prSet phldrT="[Texto]"/>
      <dgm:spPr/>
      <dgm:t>
        <a:bodyPr/>
        <a:lstStyle/>
        <a:p>
          <a:r>
            <a:rPr lang="es-MX" dirty="0" smtClean="0"/>
            <a:t>-Introducir un comentario irónico     </a:t>
          </a:r>
          <a:endParaRPr lang="es-MX" dirty="0"/>
        </a:p>
      </dgm:t>
    </dgm:pt>
    <dgm:pt modelId="{5C18C70D-D8DA-4CE4-A948-07E5E35C80ED}" type="parTrans" cxnId="{FDE34D73-B510-4F6B-8864-4A87630D4441}">
      <dgm:prSet/>
      <dgm:spPr/>
      <dgm:t>
        <a:bodyPr/>
        <a:lstStyle/>
        <a:p>
          <a:endParaRPr lang="es-MX"/>
        </a:p>
      </dgm:t>
    </dgm:pt>
    <dgm:pt modelId="{EB404388-99C8-4237-A5DC-615E5E4FB963}" type="sibTrans" cxnId="{FDE34D73-B510-4F6B-8864-4A87630D4441}">
      <dgm:prSet/>
      <dgm:spPr/>
      <dgm:t>
        <a:bodyPr/>
        <a:lstStyle/>
        <a:p>
          <a:endParaRPr lang="es-MX"/>
        </a:p>
      </dgm:t>
    </dgm:pt>
    <dgm:pt modelId="{5A23AD1B-8D4F-4432-A481-A909C684331E}">
      <dgm:prSet phldrT="[Texto]" custT="1"/>
      <dgm:spPr/>
      <dgm:t>
        <a:bodyPr/>
        <a:lstStyle/>
        <a:p>
          <a:r>
            <a:rPr lang="es-MX" sz="2800" dirty="0" smtClean="0"/>
            <a:t>Ejemplo:  </a:t>
          </a:r>
          <a:r>
            <a:rPr lang="es-MX" sz="2800" i="1" dirty="0" smtClean="0"/>
            <a:t>Considerada conducta «normal» </a:t>
          </a:r>
          <a:endParaRPr lang="es-MX" sz="2800" dirty="0"/>
        </a:p>
      </dgm:t>
    </dgm:pt>
    <dgm:pt modelId="{6AA04376-414E-4241-955E-5CCD55FDC487}" type="parTrans" cxnId="{BD07E7C8-EC27-407E-B232-F2261EDFAB97}">
      <dgm:prSet/>
      <dgm:spPr/>
      <dgm:t>
        <a:bodyPr/>
        <a:lstStyle/>
        <a:p>
          <a:endParaRPr lang="es-MX"/>
        </a:p>
      </dgm:t>
    </dgm:pt>
    <dgm:pt modelId="{276BFAEA-94A9-4BCC-A5FD-5F3A8D4ADC0E}" type="sibTrans" cxnId="{BD07E7C8-EC27-407E-B232-F2261EDFAB97}">
      <dgm:prSet/>
      <dgm:spPr/>
      <dgm:t>
        <a:bodyPr/>
        <a:lstStyle/>
        <a:p>
          <a:endParaRPr lang="es-MX"/>
        </a:p>
      </dgm:t>
    </dgm:pt>
    <dgm:pt modelId="{5F2D75EC-1D9C-4F11-9137-52EEFC8E8476}">
      <dgm:prSet phldrT="[Texto]" custT="1"/>
      <dgm:spPr/>
      <dgm:t>
        <a:bodyPr/>
        <a:lstStyle/>
        <a:p>
          <a:r>
            <a:rPr lang="es-MX" sz="2800" dirty="0" smtClean="0"/>
            <a:t>Mencionar en el texto el titulo de un articulo o del capitulo de un periódico o de un </a:t>
          </a:r>
          <a:r>
            <a:rPr lang="es-MX" sz="2800" dirty="0" smtClean="0"/>
            <a:t>libro.</a:t>
          </a:r>
          <a:endParaRPr lang="es-MX" sz="2800" dirty="0"/>
        </a:p>
      </dgm:t>
    </dgm:pt>
    <dgm:pt modelId="{E3AFF654-EA48-49EA-8A3E-72302C48F04A}" type="parTrans" cxnId="{6FCD0100-81EF-4772-A175-358D54EAA0D9}">
      <dgm:prSet/>
      <dgm:spPr/>
      <dgm:t>
        <a:bodyPr/>
        <a:lstStyle/>
        <a:p>
          <a:endParaRPr lang="es-MX"/>
        </a:p>
      </dgm:t>
    </dgm:pt>
    <dgm:pt modelId="{D09C3200-6156-45E0-9715-A5751D50AF63}" type="sibTrans" cxnId="{6FCD0100-81EF-4772-A175-358D54EAA0D9}">
      <dgm:prSet/>
      <dgm:spPr/>
      <dgm:t>
        <a:bodyPr/>
        <a:lstStyle/>
        <a:p>
          <a:endParaRPr lang="es-MX"/>
        </a:p>
      </dgm:t>
    </dgm:pt>
    <dgm:pt modelId="{A06D5973-36AA-4A86-84BF-88553DDCBCDE}">
      <dgm:prSet phldrT="[Texto]" custT="1"/>
      <dgm:spPr/>
      <dgm:t>
        <a:bodyPr/>
        <a:lstStyle/>
        <a:p>
          <a:r>
            <a:rPr lang="es-MX" sz="2400" i="1" dirty="0" smtClean="0">
              <a:latin typeface="Arial" pitchFamily="34" charset="0"/>
              <a:cs typeface="Arial" pitchFamily="34" charset="0"/>
            </a:rPr>
            <a:t>El articulo de </a:t>
          </a:r>
          <a:r>
            <a:rPr lang="es-MX" sz="2400" i="1" dirty="0" err="1" smtClean="0">
              <a:latin typeface="Arial" pitchFamily="34" charset="0"/>
              <a:cs typeface="Arial" pitchFamily="34" charset="0"/>
            </a:rPr>
            <a:t>Riger</a:t>
          </a:r>
          <a:r>
            <a:rPr lang="es-MX" sz="2400" i="1" dirty="0" smtClean="0">
              <a:latin typeface="Arial" pitchFamily="34" charset="0"/>
              <a:cs typeface="Arial" pitchFamily="34" charset="0"/>
            </a:rPr>
            <a:t> (1992), </a:t>
          </a:r>
          <a:r>
            <a:rPr lang="es-MX" sz="2400" dirty="0" smtClean="0">
              <a:latin typeface="Arial" pitchFamily="34" charset="0"/>
              <a:cs typeface="Arial" pitchFamily="34" charset="0"/>
            </a:rPr>
            <a:t>«Debates epistemológicos, voces feministas: ciencia, valores sociales y el estudio de la mujer» </a:t>
          </a:r>
          <a:endParaRPr lang="es-MX" sz="2400" dirty="0">
            <a:latin typeface="Arial" pitchFamily="34" charset="0"/>
            <a:cs typeface="Arial" pitchFamily="34" charset="0"/>
          </a:endParaRPr>
        </a:p>
      </dgm:t>
    </dgm:pt>
    <dgm:pt modelId="{ACD45890-E4AC-4877-BCF2-D36DBDCD723F}" type="parTrans" cxnId="{491D6136-F458-4352-B778-0348D3EA547D}">
      <dgm:prSet/>
      <dgm:spPr/>
      <dgm:t>
        <a:bodyPr/>
        <a:lstStyle/>
        <a:p>
          <a:endParaRPr lang="es-MX"/>
        </a:p>
      </dgm:t>
    </dgm:pt>
    <dgm:pt modelId="{34ABF274-EC23-41F9-939C-C7AABBF22972}" type="sibTrans" cxnId="{491D6136-F458-4352-B778-0348D3EA547D}">
      <dgm:prSet/>
      <dgm:spPr/>
      <dgm:t>
        <a:bodyPr/>
        <a:lstStyle/>
        <a:p>
          <a:endParaRPr lang="es-MX"/>
        </a:p>
      </dgm:t>
    </dgm:pt>
    <dgm:pt modelId="{2E708B18-6FCD-4BA5-B6FB-91A1B77AFEB8}">
      <dgm:prSet phldrT="[Texto]" custT="1"/>
      <dgm:spPr/>
      <dgm:t>
        <a:bodyPr/>
        <a:lstStyle/>
        <a:p>
          <a:r>
            <a:rPr lang="es-MX" sz="2800" dirty="0" smtClean="0">
              <a:latin typeface="Arial" pitchFamily="34" charset="0"/>
              <a:cs typeface="Arial" pitchFamily="34" charset="0"/>
            </a:rPr>
            <a:t>Sólo emplee las dobles comillas la primera vez que mencione estas palabras o frases; después, ya no será necesario hacerlo. </a:t>
          </a:r>
          <a:endParaRPr lang="es-MX" sz="2800" dirty="0">
            <a:latin typeface="Arial" pitchFamily="34" charset="0"/>
            <a:cs typeface="Arial" pitchFamily="34" charset="0"/>
          </a:endParaRPr>
        </a:p>
      </dgm:t>
    </dgm:pt>
    <dgm:pt modelId="{188126CF-60F4-41C0-810D-85BFFCE4799D}" type="parTrans" cxnId="{AB7192DD-B26D-463F-A3B2-C7C8BE3D8291}">
      <dgm:prSet/>
      <dgm:spPr/>
      <dgm:t>
        <a:bodyPr/>
        <a:lstStyle/>
        <a:p>
          <a:endParaRPr lang="es-MX"/>
        </a:p>
      </dgm:t>
    </dgm:pt>
    <dgm:pt modelId="{462ABCED-7BD9-44E8-BB3F-457735753A5B}" type="sibTrans" cxnId="{AB7192DD-B26D-463F-A3B2-C7C8BE3D8291}">
      <dgm:prSet/>
      <dgm:spPr/>
      <dgm:t>
        <a:bodyPr/>
        <a:lstStyle/>
        <a:p>
          <a:endParaRPr lang="es-MX"/>
        </a:p>
      </dgm:t>
    </dgm:pt>
    <dgm:pt modelId="{321C86BA-782A-4055-93D4-0CD8F9303B0A}" type="pres">
      <dgm:prSet presAssocID="{018C7DA0-11D3-4D59-A91F-604361A3EAA8}" presName="Name0" presStyleCnt="0">
        <dgm:presLayoutVars>
          <dgm:dir/>
          <dgm:animLvl val="lvl"/>
          <dgm:resizeHandles val="exact"/>
        </dgm:presLayoutVars>
      </dgm:prSet>
      <dgm:spPr/>
      <dgm:t>
        <a:bodyPr/>
        <a:lstStyle/>
        <a:p>
          <a:endParaRPr lang="es-MX"/>
        </a:p>
      </dgm:t>
    </dgm:pt>
    <dgm:pt modelId="{B7F651F1-1848-4504-8FF4-E43C46BC304A}" type="pres">
      <dgm:prSet presAssocID="{2E708B18-6FCD-4BA5-B6FB-91A1B77AFEB8}" presName="boxAndChildren" presStyleCnt="0"/>
      <dgm:spPr/>
    </dgm:pt>
    <dgm:pt modelId="{53FF7DD6-41AF-4912-9F7E-887D4642E490}" type="pres">
      <dgm:prSet presAssocID="{2E708B18-6FCD-4BA5-B6FB-91A1B77AFEB8}" presName="parentTextBox" presStyleLbl="node1" presStyleIdx="0" presStyleCnt="3" custScaleY="80931"/>
      <dgm:spPr/>
      <dgm:t>
        <a:bodyPr/>
        <a:lstStyle/>
        <a:p>
          <a:endParaRPr lang="es-MX"/>
        </a:p>
      </dgm:t>
    </dgm:pt>
    <dgm:pt modelId="{EF416B44-2328-4E21-A887-C5A218B8F02D}" type="pres">
      <dgm:prSet presAssocID="{D09C3200-6156-45E0-9715-A5751D50AF63}" presName="sp" presStyleCnt="0"/>
      <dgm:spPr/>
    </dgm:pt>
    <dgm:pt modelId="{7487B71F-EEA1-49E8-8452-5A6D0572C743}" type="pres">
      <dgm:prSet presAssocID="{5F2D75EC-1D9C-4F11-9137-52EEFC8E8476}" presName="arrowAndChildren" presStyleCnt="0"/>
      <dgm:spPr/>
    </dgm:pt>
    <dgm:pt modelId="{4FD8B4D3-E79F-4D20-A188-538DF1D925D0}" type="pres">
      <dgm:prSet presAssocID="{5F2D75EC-1D9C-4F11-9137-52EEFC8E8476}" presName="parentTextArrow" presStyleLbl="node1" presStyleIdx="0" presStyleCnt="3"/>
      <dgm:spPr/>
      <dgm:t>
        <a:bodyPr/>
        <a:lstStyle/>
        <a:p>
          <a:endParaRPr lang="es-MX"/>
        </a:p>
      </dgm:t>
    </dgm:pt>
    <dgm:pt modelId="{18DB531C-779B-4171-8E49-FD1D0C1C9A46}" type="pres">
      <dgm:prSet presAssocID="{5F2D75EC-1D9C-4F11-9137-52EEFC8E8476}" presName="arrow" presStyleLbl="node1" presStyleIdx="1" presStyleCnt="3"/>
      <dgm:spPr/>
      <dgm:t>
        <a:bodyPr/>
        <a:lstStyle/>
        <a:p>
          <a:endParaRPr lang="es-MX"/>
        </a:p>
      </dgm:t>
    </dgm:pt>
    <dgm:pt modelId="{D6183765-1050-4C4D-9445-C8A8D0832777}" type="pres">
      <dgm:prSet presAssocID="{5F2D75EC-1D9C-4F11-9137-52EEFC8E8476}" presName="descendantArrow" presStyleCnt="0"/>
      <dgm:spPr/>
    </dgm:pt>
    <dgm:pt modelId="{9CB58290-DB2F-4FFA-BF4D-4E57F309FD84}" type="pres">
      <dgm:prSet presAssocID="{A06D5973-36AA-4A86-84BF-88553DDCBCDE}" presName="childTextArrow" presStyleLbl="fgAccFollowNode1" presStyleIdx="0" presStyleCnt="3" custScaleX="2000000">
        <dgm:presLayoutVars>
          <dgm:bulletEnabled val="1"/>
        </dgm:presLayoutVars>
      </dgm:prSet>
      <dgm:spPr/>
      <dgm:t>
        <a:bodyPr/>
        <a:lstStyle/>
        <a:p>
          <a:endParaRPr lang="es-MX"/>
        </a:p>
      </dgm:t>
    </dgm:pt>
    <dgm:pt modelId="{4CEBF42D-33F9-42C8-A520-DE2D0BA290F1}" type="pres">
      <dgm:prSet presAssocID="{FF2C735B-04D3-436D-ADC7-6FCE6CF876CD}" presName="sp" presStyleCnt="0"/>
      <dgm:spPr/>
    </dgm:pt>
    <dgm:pt modelId="{79E38A05-3A4F-411B-BBB5-4DF083787A11}" type="pres">
      <dgm:prSet presAssocID="{A13CDFF5-74C6-4858-B31C-2ABB4DBF288C}" presName="arrowAndChildren" presStyleCnt="0"/>
      <dgm:spPr/>
    </dgm:pt>
    <dgm:pt modelId="{4FB75B6D-7281-4C43-A394-D0A3E4AE042D}" type="pres">
      <dgm:prSet presAssocID="{A13CDFF5-74C6-4858-B31C-2ABB4DBF288C}" presName="parentTextArrow" presStyleLbl="node1" presStyleIdx="1" presStyleCnt="3"/>
      <dgm:spPr/>
      <dgm:t>
        <a:bodyPr/>
        <a:lstStyle/>
        <a:p>
          <a:endParaRPr lang="es-MX"/>
        </a:p>
      </dgm:t>
    </dgm:pt>
    <dgm:pt modelId="{6CC4EFB5-5874-42BB-8BB1-C7C79C253BD9}" type="pres">
      <dgm:prSet presAssocID="{A13CDFF5-74C6-4858-B31C-2ABB4DBF288C}" presName="arrow" presStyleLbl="node1" presStyleIdx="2" presStyleCnt="3" custLinFactNeighborX="-116" custLinFactNeighborY="1610"/>
      <dgm:spPr/>
      <dgm:t>
        <a:bodyPr/>
        <a:lstStyle/>
        <a:p>
          <a:endParaRPr lang="es-MX"/>
        </a:p>
      </dgm:t>
    </dgm:pt>
    <dgm:pt modelId="{DD57E06F-EBE2-43F4-A458-FE071F12856B}" type="pres">
      <dgm:prSet presAssocID="{A13CDFF5-74C6-4858-B31C-2ABB4DBF288C}" presName="descendantArrow" presStyleCnt="0"/>
      <dgm:spPr/>
    </dgm:pt>
    <dgm:pt modelId="{D2EA73AA-49B1-43BE-8832-CA33F4FEB825}" type="pres">
      <dgm:prSet presAssocID="{E49AB8A8-E4ED-4E0A-AAB5-B8F6E75D8B0D}" presName="childTextArrow" presStyleLbl="fgAccFollowNode1" presStyleIdx="1" presStyleCnt="3">
        <dgm:presLayoutVars>
          <dgm:bulletEnabled val="1"/>
        </dgm:presLayoutVars>
      </dgm:prSet>
      <dgm:spPr/>
      <dgm:t>
        <a:bodyPr/>
        <a:lstStyle/>
        <a:p>
          <a:endParaRPr lang="es-MX"/>
        </a:p>
      </dgm:t>
    </dgm:pt>
    <dgm:pt modelId="{45359512-0021-4826-B20D-A320692E367B}" type="pres">
      <dgm:prSet presAssocID="{5A23AD1B-8D4F-4432-A481-A909C684331E}" presName="childTextArrow" presStyleLbl="fgAccFollowNode1" presStyleIdx="2" presStyleCnt="3">
        <dgm:presLayoutVars>
          <dgm:bulletEnabled val="1"/>
        </dgm:presLayoutVars>
      </dgm:prSet>
      <dgm:spPr/>
      <dgm:t>
        <a:bodyPr/>
        <a:lstStyle/>
        <a:p>
          <a:endParaRPr lang="es-MX"/>
        </a:p>
      </dgm:t>
    </dgm:pt>
  </dgm:ptLst>
  <dgm:cxnLst>
    <dgm:cxn modelId="{AB7192DD-B26D-463F-A3B2-C7C8BE3D8291}" srcId="{018C7DA0-11D3-4D59-A91F-604361A3EAA8}" destId="{2E708B18-6FCD-4BA5-B6FB-91A1B77AFEB8}" srcOrd="2" destOrd="0" parTransId="{188126CF-60F4-41C0-810D-85BFFCE4799D}" sibTransId="{462ABCED-7BD9-44E8-BB3F-457735753A5B}"/>
    <dgm:cxn modelId="{FDE34D73-B510-4F6B-8864-4A87630D4441}" srcId="{A13CDFF5-74C6-4858-B31C-2ABB4DBF288C}" destId="{E49AB8A8-E4ED-4E0A-AAB5-B8F6E75D8B0D}" srcOrd="0" destOrd="0" parTransId="{5C18C70D-D8DA-4CE4-A948-07E5E35C80ED}" sibTransId="{EB404388-99C8-4237-A5DC-615E5E4FB963}"/>
    <dgm:cxn modelId="{5E760F91-3169-4591-BE19-B6C294022D15}" type="presOf" srcId="{A13CDFF5-74C6-4858-B31C-2ABB4DBF288C}" destId="{6CC4EFB5-5874-42BB-8BB1-C7C79C253BD9}" srcOrd="1" destOrd="0" presId="urn:microsoft.com/office/officeart/2005/8/layout/process4"/>
    <dgm:cxn modelId="{6FCD0100-81EF-4772-A175-358D54EAA0D9}" srcId="{018C7DA0-11D3-4D59-A91F-604361A3EAA8}" destId="{5F2D75EC-1D9C-4F11-9137-52EEFC8E8476}" srcOrd="1" destOrd="0" parTransId="{E3AFF654-EA48-49EA-8A3E-72302C48F04A}" sibTransId="{D09C3200-6156-45E0-9715-A5751D50AF63}"/>
    <dgm:cxn modelId="{BD07E7C8-EC27-407E-B232-F2261EDFAB97}" srcId="{A13CDFF5-74C6-4858-B31C-2ABB4DBF288C}" destId="{5A23AD1B-8D4F-4432-A481-A909C684331E}" srcOrd="1" destOrd="0" parTransId="{6AA04376-414E-4241-955E-5CCD55FDC487}" sibTransId="{276BFAEA-94A9-4BCC-A5FD-5F3A8D4ADC0E}"/>
    <dgm:cxn modelId="{47A88486-C3E7-478A-9D9B-EE7000C0D79A}" type="presOf" srcId="{E49AB8A8-E4ED-4E0A-AAB5-B8F6E75D8B0D}" destId="{D2EA73AA-49B1-43BE-8832-CA33F4FEB825}" srcOrd="0" destOrd="0" presId="urn:microsoft.com/office/officeart/2005/8/layout/process4"/>
    <dgm:cxn modelId="{C09BF381-E3B2-421C-A0A0-9A93B5771331}" type="presOf" srcId="{2E708B18-6FCD-4BA5-B6FB-91A1B77AFEB8}" destId="{53FF7DD6-41AF-4912-9F7E-887D4642E490}" srcOrd="0" destOrd="0" presId="urn:microsoft.com/office/officeart/2005/8/layout/process4"/>
    <dgm:cxn modelId="{13E3D3A0-75D7-4225-B171-A2AEB6B1EFAA}" type="presOf" srcId="{5A23AD1B-8D4F-4432-A481-A909C684331E}" destId="{45359512-0021-4826-B20D-A320692E367B}" srcOrd="0" destOrd="0" presId="urn:microsoft.com/office/officeart/2005/8/layout/process4"/>
    <dgm:cxn modelId="{7BF80112-E8EB-4669-9FE2-069DC818FD0F}" type="presOf" srcId="{A13CDFF5-74C6-4858-B31C-2ABB4DBF288C}" destId="{4FB75B6D-7281-4C43-A394-D0A3E4AE042D}" srcOrd="0" destOrd="0" presId="urn:microsoft.com/office/officeart/2005/8/layout/process4"/>
    <dgm:cxn modelId="{B78FA80F-0B54-4E9D-B548-543B20567579}" srcId="{018C7DA0-11D3-4D59-A91F-604361A3EAA8}" destId="{A13CDFF5-74C6-4858-B31C-2ABB4DBF288C}" srcOrd="0" destOrd="0" parTransId="{382F1E85-3808-496C-89EA-232717D2066F}" sibTransId="{FF2C735B-04D3-436D-ADC7-6FCE6CF876CD}"/>
    <dgm:cxn modelId="{9CC14608-82C3-4983-BF96-76741DAEF86E}" type="presOf" srcId="{5F2D75EC-1D9C-4F11-9137-52EEFC8E8476}" destId="{18DB531C-779B-4171-8E49-FD1D0C1C9A46}" srcOrd="1" destOrd="0" presId="urn:microsoft.com/office/officeart/2005/8/layout/process4"/>
    <dgm:cxn modelId="{CB7F22E8-87F8-4657-ADD8-889C188A6504}" type="presOf" srcId="{018C7DA0-11D3-4D59-A91F-604361A3EAA8}" destId="{321C86BA-782A-4055-93D4-0CD8F9303B0A}" srcOrd="0" destOrd="0" presId="urn:microsoft.com/office/officeart/2005/8/layout/process4"/>
    <dgm:cxn modelId="{491D6136-F458-4352-B778-0348D3EA547D}" srcId="{5F2D75EC-1D9C-4F11-9137-52EEFC8E8476}" destId="{A06D5973-36AA-4A86-84BF-88553DDCBCDE}" srcOrd="0" destOrd="0" parTransId="{ACD45890-E4AC-4877-BCF2-D36DBDCD723F}" sibTransId="{34ABF274-EC23-41F9-939C-C7AABBF22972}"/>
    <dgm:cxn modelId="{4AB4D57B-4377-4617-B7E8-E49C8352258F}" type="presOf" srcId="{A06D5973-36AA-4A86-84BF-88553DDCBCDE}" destId="{9CB58290-DB2F-4FFA-BF4D-4E57F309FD84}" srcOrd="0" destOrd="0" presId="urn:microsoft.com/office/officeart/2005/8/layout/process4"/>
    <dgm:cxn modelId="{C4D29B05-F89E-4405-9862-BCF752016334}" type="presOf" srcId="{5F2D75EC-1D9C-4F11-9137-52EEFC8E8476}" destId="{4FD8B4D3-E79F-4D20-A188-538DF1D925D0}" srcOrd="0" destOrd="0" presId="urn:microsoft.com/office/officeart/2005/8/layout/process4"/>
    <dgm:cxn modelId="{F6623BE4-8F61-4EC1-8390-E81173A64DD7}" type="presParOf" srcId="{321C86BA-782A-4055-93D4-0CD8F9303B0A}" destId="{B7F651F1-1848-4504-8FF4-E43C46BC304A}" srcOrd="0" destOrd="0" presId="urn:microsoft.com/office/officeart/2005/8/layout/process4"/>
    <dgm:cxn modelId="{6B8D95C5-90A6-476A-8453-2AA4EDCCE517}" type="presParOf" srcId="{B7F651F1-1848-4504-8FF4-E43C46BC304A}" destId="{53FF7DD6-41AF-4912-9F7E-887D4642E490}" srcOrd="0" destOrd="0" presId="urn:microsoft.com/office/officeart/2005/8/layout/process4"/>
    <dgm:cxn modelId="{16E1204F-0281-48EB-8D96-AE522CA256DE}" type="presParOf" srcId="{321C86BA-782A-4055-93D4-0CD8F9303B0A}" destId="{EF416B44-2328-4E21-A887-C5A218B8F02D}" srcOrd="1" destOrd="0" presId="urn:microsoft.com/office/officeart/2005/8/layout/process4"/>
    <dgm:cxn modelId="{762A38CF-EA62-48A2-86EF-9430A7D35E30}" type="presParOf" srcId="{321C86BA-782A-4055-93D4-0CD8F9303B0A}" destId="{7487B71F-EEA1-49E8-8452-5A6D0572C743}" srcOrd="2" destOrd="0" presId="urn:microsoft.com/office/officeart/2005/8/layout/process4"/>
    <dgm:cxn modelId="{A99A5CAE-DF74-4E3D-97D4-A74E8F2507C5}" type="presParOf" srcId="{7487B71F-EEA1-49E8-8452-5A6D0572C743}" destId="{4FD8B4D3-E79F-4D20-A188-538DF1D925D0}" srcOrd="0" destOrd="0" presId="urn:microsoft.com/office/officeart/2005/8/layout/process4"/>
    <dgm:cxn modelId="{D6166BEA-6C49-43E3-8BB8-ABADEA4DA43C}" type="presParOf" srcId="{7487B71F-EEA1-49E8-8452-5A6D0572C743}" destId="{18DB531C-779B-4171-8E49-FD1D0C1C9A46}" srcOrd="1" destOrd="0" presId="urn:microsoft.com/office/officeart/2005/8/layout/process4"/>
    <dgm:cxn modelId="{90C3FFC2-1F54-4E54-B223-D1E194C99F35}" type="presParOf" srcId="{7487B71F-EEA1-49E8-8452-5A6D0572C743}" destId="{D6183765-1050-4C4D-9445-C8A8D0832777}" srcOrd="2" destOrd="0" presId="urn:microsoft.com/office/officeart/2005/8/layout/process4"/>
    <dgm:cxn modelId="{352838A2-8C0D-419D-8781-D5382CDA72D5}" type="presParOf" srcId="{D6183765-1050-4C4D-9445-C8A8D0832777}" destId="{9CB58290-DB2F-4FFA-BF4D-4E57F309FD84}" srcOrd="0" destOrd="0" presId="urn:microsoft.com/office/officeart/2005/8/layout/process4"/>
    <dgm:cxn modelId="{50111CC4-E0C5-4A76-BE1E-E9590B06AABE}" type="presParOf" srcId="{321C86BA-782A-4055-93D4-0CD8F9303B0A}" destId="{4CEBF42D-33F9-42C8-A520-DE2D0BA290F1}" srcOrd="3" destOrd="0" presId="urn:microsoft.com/office/officeart/2005/8/layout/process4"/>
    <dgm:cxn modelId="{AAFC9564-A36D-46A8-B4D6-347BE80B84DB}" type="presParOf" srcId="{321C86BA-782A-4055-93D4-0CD8F9303B0A}" destId="{79E38A05-3A4F-411B-BBB5-4DF083787A11}" srcOrd="4" destOrd="0" presId="urn:microsoft.com/office/officeart/2005/8/layout/process4"/>
    <dgm:cxn modelId="{327C3AA3-80D4-4DAD-99D8-8C6DD8D2F6CD}" type="presParOf" srcId="{79E38A05-3A4F-411B-BBB5-4DF083787A11}" destId="{4FB75B6D-7281-4C43-A394-D0A3E4AE042D}" srcOrd="0" destOrd="0" presId="urn:microsoft.com/office/officeart/2005/8/layout/process4"/>
    <dgm:cxn modelId="{6FCB1F8A-D3DF-40FF-B564-FB5D8814CEC9}" type="presParOf" srcId="{79E38A05-3A4F-411B-BBB5-4DF083787A11}" destId="{6CC4EFB5-5874-42BB-8BB1-C7C79C253BD9}" srcOrd="1" destOrd="0" presId="urn:microsoft.com/office/officeart/2005/8/layout/process4"/>
    <dgm:cxn modelId="{7F2C6B1C-8134-4787-997A-0D988992269E}" type="presParOf" srcId="{79E38A05-3A4F-411B-BBB5-4DF083787A11}" destId="{DD57E06F-EBE2-43F4-A458-FE071F12856B}" srcOrd="2" destOrd="0" presId="urn:microsoft.com/office/officeart/2005/8/layout/process4"/>
    <dgm:cxn modelId="{50A408E9-9E89-49FB-8C8F-9C8B3DEE8FAE}" type="presParOf" srcId="{DD57E06F-EBE2-43F4-A458-FE071F12856B}" destId="{D2EA73AA-49B1-43BE-8832-CA33F4FEB825}" srcOrd="0" destOrd="0" presId="urn:microsoft.com/office/officeart/2005/8/layout/process4"/>
    <dgm:cxn modelId="{5F3FA539-B400-4570-8AA4-E0CC0104336A}" type="presParOf" srcId="{DD57E06F-EBE2-43F4-A458-FE071F12856B}" destId="{45359512-0021-4826-B20D-A320692E367B}"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7EC484-23BA-4306-B931-EAEF13A47EF6}"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s-MX"/>
        </a:p>
      </dgm:t>
    </dgm:pt>
    <dgm:pt modelId="{CF5BF01A-09BF-4AD1-BD50-FA7C2E487C01}">
      <dgm:prSet phldrT="[Texto]" custT="1"/>
      <dgm:spPr/>
      <dgm:t>
        <a:bodyPr/>
        <a:lstStyle/>
        <a:p>
          <a:r>
            <a:rPr lang="es-MX" sz="2000" b="1" dirty="0" smtClean="0"/>
            <a:t>Elementos que aclaran la información presentada </a:t>
          </a:r>
        </a:p>
      </dgm:t>
    </dgm:pt>
    <dgm:pt modelId="{BB9ECB19-FFEF-40E0-9730-9BDCFC561841}" type="parTrans" cxnId="{EE4D2E56-C249-4791-A6FE-2547783A7124}">
      <dgm:prSet/>
      <dgm:spPr/>
      <dgm:t>
        <a:bodyPr/>
        <a:lstStyle/>
        <a:p>
          <a:endParaRPr lang="es-MX"/>
        </a:p>
      </dgm:t>
    </dgm:pt>
    <dgm:pt modelId="{8A20E451-4694-411C-AB71-F9DA07759E9D}" type="sibTrans" cxnId="{EE4D2E56-C249-4791-A6FE-2547783A7124}">
      <dgm:prSet/>
      <dgm:spPr/>
      <dgm:t>
        <a:bodyPr/>
        <a:lstStyle/>
        <a:p>
          <a:endParaRPr lang="es-MX"/>
        </a:p>
      </dgm:t>
    </dgm:pt>
    <dgm:pt modelId="{56B5C37D-EB29-4679-8D5A-9550023DFD32}">
      <dgm:prSet phldrT="[Texto]" custT="1"/>
      <dgm:spPr/>
      <dgm:t>
        <a:bodyPr/>
        <a:lstStyle/>
        <a:p>
          <a:r>
            <a:rPr lang="es-MX" sz="2000" b="1" i="0" dirty="0" smtClean="0"/>
            <a:t>Los movimientos fueron significativos ( ver figura 5)</a:t>
          </a:r>
          <a:endParaRPr lang="es-MX" sz="2000" b="1" i="0" dirty="0"/>
        </a:p>
      </dgm:t>
    </dgm:pt>
    <dgm:pt modelId="{BD0A3F39-74DD-490F-80CE-18EFB084D408}" type="parTrans" cxnId="{2AB8BB8B-9685-4BC8-9B69-39F68CFA769C}">
      <dgm:prSet/>
      <dgm:spPr/>
      <dgm:t>
        <a:bodyPr/>
        <a:lstStyle/>
        <a:p>
          <a:endParaRPr lang="es-MX"/>
        </a:p>
      </dgm:t>
    </dgm:pt>
    <dgm:pt modelId="{DAF09F90-0BDF-420F-937A-C6A056471118}" type="sibTrans" cxnId="{2AB8BB8B-9685-4BC8-9B69-39F68CFA769C}">
      <dgm:prSet/>
      <dgm:spPr/>
      <dgm:t>
        <a:bodyPr/>
        <a:lstStyle/>
        <a:p>
          <a:endParaRPr lang="es-MX"/>
        </a:p>
      </dgm:t>
    </dgm:pt>
    <dgm:pt modelId="{4212F637-40A5-4E9D-BB84-1EC7ED6E2396}">
      <dgm:prSet/>
      <dgm:spPr/>
      <dgm:t>
        <a:bodyPr/>
        <a:lstStyle/>
        <a:p>
          <a:r>
            <a:rPr lang="es-MX" b="1" i="0" dirty="0" smtClean="0"/>
            <a:t>Dumas y Doré (1991) informaron se describe por completo en algún otro sitio (Hong &amp; </a:t>
          </a:r>
          <a:r>
            <a:rPr lang="es-MX" b="1" i="0" dirty="0" err="1" smtClean="0"/>
            <a:t>O¨Neil</a:t>
          </a:r>
          <a:r>
            <a:rPr lang="es-MX" b="1" i="0" dirty="0" smtClean="0"/>
            <a:t>, 1992) en el </a:t>
          </a:r>
          <a:r>
            <a:rPr lang="es-MX" b="1" i="0" dirty="0" err="1" smtClean="0"/>
            <a:t>Diagnostic</a:t>
          </a:r>
          <a:r>
            <a:rPr lang="es-MX" b="1" i="0" dirty="0" smtClean="0"/>
            <a:t> and </a:t>
          </a:r>
          <a:r>
            <a:rPr lang="es-MX" b="1" i="0" dirty="0" err="1" smtClean="0"/>
            <a:t>Statistical</a:t>
          </a:r>
          <a:r>
            <a:rPr lang="es-MX" b="1" i="0" dirty="0" smtClean="0"/>
            <a:t> Manual……</a:t>
          </a:r>
          <a:endParaRPr lang="es-MX" b="1" i="0" dirty="0"/>
        </a:p>
      </dgm:t>
    </dgm:pt>
    <dgm:pt modelId="{E403A03E-C8A5-4B65-A8BA-AB0EBA70AB60}" type="parTrans" cxnId="{66AD2AAE-1DE3-49B8-A210-5289BFC716BC}">
      <dgm:prSet/>
      <dgm:spPr/>
      <dgm:t>
        <a:bodyPr/>
        <a:lstStyle/>
        <a:p>
          <a:endParaRPr lang="es-MX"/>
        </a:p>
      </dgm:t>
    </dgm:pt>
    <dgm:pt modelId="{B3390ED9-3236-4794-90E9-4E44EB7C17D6}" type="sibTrans" cxnId="{66AD2AAE-1DE3-49B8-A210-5289BFC716BC}">
      <dgm:prSet/>
      <dgm:spPr/>
      <dgm:t>
        <a:bodyPr/>
        <a:lstStyle/>
        <a:p>
          <a:endParaRPr lang="es-MX"/>
        </a:p>
      </dgm:t>
    </dgm:pt>
    <dgm:pt modelId="{76B16525-6EA9-4524-839F-47D7ADDAADBB}">
      <dgm:prSet custT="1"/>
      <dgm:spPr/>
      <dgm:t>
        <a:bodyPr/>
        <a:lstStyle/>
        <a:p>
          <a:r>
            <a:rPr lang="es-MX" sz="2000" b="1" dirty="0" smtClean="0"/>
            <a:t>Para introducir una abreviatura </a:t>
          </a:r>
          <a:endParaRPr lang="es-MX" sz="2000" b="1" dirty="0"/>
        </a:p>
      </dgm:t>
    </dgm:pt>
    <dgm:pt modelId="{282B6F68-C710-495E-BF1B-1985FB93DDDC}" type="parTrans" cxnId="{5FF90D2C-62A9-4726-98A4-E5185A692E4F}">
      <dgm:prSet/>
      <dgm:spPr/>
      <dgm:t>
        <a:bodyPr/>
        <a:lstStyle/>
        <a:p>
          <a:endParaRPr lang="es-MX"/>
        </a:p>
      </dgm:t>
    </dgm:pt>
    <dgm:pt modelId="{59F36A42-1CB3-41C7-9EC4-8353DA52A0E6}" type="sibTrans" cxnId="{5FF90D2C-62A9-4726-98A4-E5185A692E4F}">
      <dgm:prSet/>
      <dgm:spPr/>
      <dgm:t>
        <a:bodyPr/>
        <a:lstStyle/>
        <a:p>
          <a:endParaRPr lang="es-MX"/>
        </a:p>
      </dgm:t>
    </dgm:pt>
    <dgm:pt modelId="{379CD279-132F-48D7-B4F0-D336F4F5CAAB}">
      <dgm:prSet custT="1"/>
      <dgm:spPr/>
      <dgm:t>
        <a:bodyPr/>
        <a:lstStyle/>
        <a:p>
          <a:r>
            <a:rPr lang="es-MX" sz="2000" b="1" dirty="0" smtClean="0"/>
            <a:t>Para resaltar citas referenciales en el texto </a:t>
          </a:r>
          <a:endParaRPr lang="es-MX" sz="2000" b="1" dirty="0"/>
        </a:p>
      </dgm:t>
    </dgm:pt>
    <dgm:pt modelId="{B1CD29AC-6801-4C3A-A81B-529457FCED06}" type="parTrans" cxnId="{88B995D8-0637-443C-9EA9-5DC9F4B67771}">
      <dgm:prSet/>
      <dgm:spPr/>
      <dgm:t>
        <a:bodyPr/>
        <a:lstStyle/>
        <a:p>
          <a:endParaRPr lang="es-MX"/>
        </a:p>
      </dgm:t>
    </dgm:pt>
    <dgm:pt modelId="{7B4276E2-E9C2-42A0-85FB-9A3B9DDD2CB3}" type="sibTrans" cxnId="{88B995D8-0637-443C-9EA9-5DC9F4B67771}">
      <dgm:prSet/>
      <dgm:spPr/>
      <dgm:t>
        <a:bodyPr/>
        <a:lstStyle/>
        <a:p>
          <a:endParaRPr lang="es-MX"/>
        </a:p>
      </dgm:t>
    </dgm:pt>
    <dgm:pt modelId="{7D62C41A-B442-4159-8537-6C12DBD433AA}">
      <dgm:prSet custT="1"/>
      <dgm:spPr/>
      <dgm:t>
        <a:bodyPr/>
        <a:lstStyle/>
        <a:p>
          <a:r>
            <a:rPr lang="es-MX" sz="2000" b="1" i="0" dirty="0" smtClean="0"/>
            <a:t>Efecto en la respuesta galvánica de la piel (RGP)</a:t>
          </a:r>
          <a:endParaRPr lang="es-MX" sz="2000" b="1" i="0" dirty="0"/>
        </a:p>
      </dgm:t>
    </dgm:pt>
    <dgm:pt modelId="{592574F1-954F-4BBA-BCC8-04EA02F87FD4}" type="parTrans" cxnId="{926ECF48-19FF-4183-AA89-596694FE665F}">
      <dgm:prSet/>
      <dgm:spPr/>
      <dgm:t>
        <a:bodyPr/>
        <a:lstStyle/>
        <a:p>
          <a:endParaRPr lang="es-MX"/>
        </a:p>
      </dgm:t>
    </dgm:pt>
    <dgm:pt modelId="{16E35BB2-5E17-4F07-ABFE-90748C0EC9C0}" type="sibTrans" cxnId="{926ECF48-19FF-4183-AA89-596694FE665F}">
      <dgm:prSet/>
      <dgm:spPr/>
      <dgm:t>
        <a:bodyPr/>
        <a:lstStyle/>
        <a:p>
          <a:endParaRPr lang="es-MX"/>
        </a:p>
      </dgm:t>
    </dgm:pt>
    <dgm:pt modelId="{84EBBC34-4751-4D7E-806E-052E69779988}" type="pres">
      <dgm:prSet presAssocID="{097EC484-23BA-4306-B931-EAEF13A47EF6}" presName="Name0" presStyleCnt="0">
        <dgm:presLayoutVars>
          <dgm:chMax val="7"/>
          <dgm:chPref val="7"/>
          <dgm:dir/>
        </dgm:presLayoutVars>
      </dgm:prSet>
      <dgm:spPr/>
      <dgm:t>
        <a:bodyPr/>
        <a:lstStyle/>
        <a:p>
          <a:endParaRPr lang="es-MX"/>
        </a:p>
      </dgm:t>
    </dgm:pt>
    <dgm:pt modelId="{B32CB263-F23E-48A8-8984-6E3AE90A5C77}" type="pres">
      <dgm:prSet presAssocID="{097EC484-23BA-4306-B931-EAEF13A47EF6}" presName="Name1" presStyleCnt="0"/>
      <dgm:spPr/>
    </dgm:pt>
    <dgm:pt modelId="{4EF9D8E2-C12D-44CA-9F9B-43EB1551307C}" type="pres">
      <dgm:prSet presAssocID="{097EC484-23BA-4306-B931-EAEF13A47EF6}" presName="cycle" presStyleCnt="0"/>
      <dgm:spPr/>
    </dgm:pt>
    <dgm:pt modelId="{E64E3DDE-ED4C-4955-9C46-0BAD1CE16697}" type="pres">
      <dgm:prSet presAssocID="{097EC484-23BA-4306-B931-EAEF13A47EF6}" presName="srcNode" presStyleLbl="node1" presStyleIdx="0" presStyleCnt="6"/>
      <dgm:spPr/>
    </dgm:pt>
    <dgm:pt modelId="{3A26F31E-C5F7-419E-AD40-41D25614B409}" type="pres">
      <dgm:prSet presAssocID="{097EC484-23BA-4306-B931-EAEF13A47EF6}" presName="conn" presStyleLbl="parChTrans1D2" presStyleIdx="0" presStyleCnt="1" custScaleX="132361"/>
      <dgm:spPr/>
      <dgm:t>
        <a:bodyPr/>
        <a:lstStyle/>
        <a:p>
          <a:endParaRPr lang="es-MX"/>
        </a:p>
      </dgm:t>
    </dgm:pt>
    <dgm:pt modelId="{9ADA920D-8348-4DD7-9542-57711C5F786D}" type="pres">
      <dgm:prSet presAssocID="{097EC484-23BA-4306-B931-EAEF13A47EF6}" presName="extraNode" presStyleLbl="node1" presStyleIdx="0" presStyleCnt="6"/>
      <dgm:spPr/>
    </dgm:pt>
    <dgm:pt modelId="{DDFEFED6-8010-4CB6-AF31-4A0DC6685B4A}" type="pres">
      <dgm:prSet presAssocID="{097EC484-23BA-4306-B931-EAEF13A47EF6}" presName="dstNode" presStyleLbl="node1" presStyleIdx="0" presStyleCnt="6"/>
      <dgm:spPr/>
    </dgm:pt>
    <dgm:pt modelId="{D3AB5088-2AD7-46EE-BA30-B5601AB313C6}" type="pres">
      <dgm:prSet presAssocID="{CF5BF01A-09BF-4AD1-BD50-FA7C2E487C01}" presName="text_1" presStyleLbl="node1" presStyleIdx="0" presStyleCnt="6" custScaleX="67076" custLinFactNeighborX="-2326" custLinFactNeighborY="-5199">
        <dgm:presLayoutVars>
          <dgm:bulletEnabled val="1"/>
        </dgm:presLayoutVars>
      </dgm:prSet>
      <dgm:spPr/>
      <dgm:t>
        <a:bodyPr/>
        <a:lstStyle/>
        <a:p>
          <a:endParaRPr lang="es-MX"/>
        </a:p>
      </dgm:t>
    </dgm:pt>
    <dgm:pt modelId="{852CD211-B1B6-49F4-83FA-21D5B748B227}" type="pres">
      <dgm:prSet presAssocID="{CF5BF01A-09BF-4AD1-BD50-FA7C2E487C01}" presName="accent_1" presStyleCnt="0"/>
      <dgm:spPr/>
    </dgm:pt>
    <dgm:pt modelId="{A56BDCB6-07A7-4BB2-8467-4D74F6A366C4}" type="pres">
      <dgm:prSet presAssocID="{CF5BF01A-09BF-4AD1-BD50-FA7C2E487C01}" presName="accentRepeatNode" presStyleLbl="solidFgAcc1" presStyleIdx="0" presStyleCnt="6" custLinFactX="52686" custLinFactNeighborX="100000" custLinFactNeighborY="-6910"/>
      <dgm:spPr>
        <a:solidFill>
          <a:srgbClr val="99CC00"/>
        </a:solidFill>
        <a:ln w="28575">
          <a:solidFill>
            <a:srgbClr val="00CC00"/>
          </a:solidFill>
          <a:prstDash val="solid"/>
        </a:ln>
      </dgm:spPr>
    </dgm:pt>
    <dgm:pt modelId="{C211FD9D-0B1E-4C2B-B602-0CC1249F1621}" type="pres">
      <dgm:prSet presAssocID="{56B5C37D-EB29-4679-8D5A-9550023DFD32}" presName="text_2" presStyleLbl="node1" presStyleIdx="1" presStyleCnt="6" custScaleX="70617" custLinFactNeighborX="-762" custLinFactNeighborY="10438">
        <dgm:presLayoutVars>
          <dgm:bulletEnabled val="1"/>
        </dgm:presLayoutVars>
      </dgm:prSet>
      <dgm:spPr/>
      <dgm:t>
        <a:bodyPr/>
        <a:lstStyle/>
        <a:p>
          <a:endParaRPr lang="es-MX"/>
        </a:p>
      </dgm:t>
    </dgm:pt>
    <dgm:pt modelId="{364ABCB7-0504-42AC-A2E9-EEEE869C2118}" type="pres">
      <dgm:prSet presAssocID="{56B5C37D-EB29-4679-8D5A-9550023DFD32}" presName="accent_2" presStyleCnt="0"/>
      <dgm:spPr/>
    </dgm:pt>
    <dgm:pt modelId="{D8B3665D-BE9E-422F-94BB-181E3A19AFE8}" type="pres">
      <dgm:prSet presAssocID="{56B5C37D-EB29-4679-8D5A-9550023DFD32}" presName="accentRepeatNode" presStyleLbl="solidFgAcc1" presStyleIdx="1" presStyleCnt="6" custLinFactX="62794" custLinFactNeighborX="100000" custLinFactNeighborY="10757"/>
      <dgm:spPr>
        <a:solidFill>
          <a:srgbClr val="99CC00"/>
        </a:solidFill>
        <a:ln w="28575">
          <a:solidFill>
            <a:srgbClr val="00CC00"/>
          </a:solidFill>
        </a:ln>
      </dgm:spPr>
    </dgm:pt>
    <dgm:pt modelId="{924AAF6E-7765-4DD1-8C87-8D390FD4C9DB}" type="pres">
      <dgm:prSet presAssocID="{76B16525-6EA9-4524-839F-47D7ADDAADBB}" presName="text_3" presStyleLbl="node1" presStyleIdx="2" presStyleCnt="6" custScaleX="67799" custLinFactNeighborX="795" custLinFactNeighborY="17041">
        <dgm:presLayoutVars>
          <dgm:bulletEnabled val="1"/>
        </dgm:presLayoutVars>
      </dgm:prSet>
      <dgm:spPr/>
      <dgm:t>
        <a:bodyPr/>
        <a:lstStyle/>
        <a:p>
          <a:endParaRPr lang="es-MX"/>
        </a:p>
      </dgm:t>
    </dgm:pt>
    <dgm:pt modelId="{03113657-64C9-4897-9D16-56D295A666AE}" type="pres">
      <dgm:prSet presAssocID="{76B16525-6EA9-4524-839F-47D7ADDAADBB}" presName="accent_3" presStyleCnt="0"/>
      <dgm:spPr/>
    </dgm:pt>
    <dgm:pt modelId="{9BCBD98A-04DB-4EF8-B798-70B888EEB2E5}" type="pres">
      <dgm:prSet presAssocID="{76B16525-6EA9-4524-839F-47D7ADDAADBB}" presName="accentRepeatNode" presStyleLbl="solidFgAcc1" presStyleIdx="2" presStyleCnt="6" custLinFactX="73108" custLinFactNeighborX="100000" custLinFactNeighborY="12522"/>
      <dgm:spPr>
        <a:solidFill>
          <a:srgbClr val="3399FF"/>
        </a:solidFill>
        <a:ln w="28575">
          <a:solidFill>
            <a:srgbClr val="3333FF"/>
          </a:solidFill>
        </a:ln>
      </dgm:spPr>
    </dgm:pt>
    <dgm:pt modelId="{743B7FFA-0900-482E-A944-1DD4A68CF857}" type="pres">
      <dgm:prSet presAssocID="{7D62C41A-B442-4159-8537-6C12DBD433AA}" presName="text_4" presStyleLbl="node1" presStyleIdx="3" presStyleCnt="6" custScaleX="67489" custLinFactNeighborX="795" custLinFactNeighborY="20690">
        <dgm:presLayoutVars>
          <dgm:bulletEnabled val="1"/>
        </dgm:presLayoutVars>
      </dgm:prSet>
      <dgm:spPr/>
      <dgm:t>
        <a:bodyPr/>
        <a:lstStyle/>
        <a:p>
          <a:endParaRPr lang="es-MX"/>
        </a:p>
      </dgm:t>
    </dgm:pt>
    <dgm:pt modelId="{FC5EAB10-A62D-4707-8463-9BCDF62366E6}" type="pres">
      <dgm:prSet presAssocID="{7D62C41A-B442-4159-8537-6C12DBD433AA}" presName="accent_4" presStyleCnt="0"/>
      <dgm:spPr/>
    </dgm:pt>
    <dgm:pt modelId="{D0B97823-F316-49B1-ACA9-AEC331478885}" type="pres">
      <dgm:prSet presAssocID="{7D62C41A-B442-4159-8537-6C12DBD433AA}" presName="accentRepeatNode" presStyleLbl="solidFgAcc1" presStyleIdx="3" presStyleCnt="6" custLinFactX="76057" custLinFactNeighborX="100000" custLinFactNeighborY="12059"/>
      <dgm:spPr>
        <a:solidFill>
          <a:srgbClr val="3399FF"/>
        </a:solidFill>
        <a:ln w="28575">
          <a:solidFill>
            <a:srgbClr val="3333FF"/>
          </a:solidFill>
        </a:ln>
      </dgm:spPr>
    </dgm:pt>
    <dgm:pt modelId="{FC4313D5-F0AF-4B52-9638-B48CE7A95364}" type="pres">
      <dgm:prSet presAssocID="{379CD279-132F-48D7-B4F0-D336F4F5CAAB}" presName="text_5" presStyleLbl="node1" presStyleIdx="4" presStyleCnt="6" custScaleX="70390" custLinFactNeighborX="1362" custLinFactNeighborY="12606">
        <dgm:presLayoutVars>
          <dgm:bulletEnabled val="1"/>
        </dgm:presLayoutVars>
      </dgm:prSet>
      <dgm:spPr/>
      <dgm:t>
        <a:bodyPr/>
        <a:lstStyle/>
        <a:p>
          <a:endParaRPr lang="es-MX"/>
        </a:p>
      </dgm:t>
    </dgm:pt>
    <dgm:pt modelId="{D437E5B5-F023-482D-8E9C-015B189A0294}" type="pres">
      <dgm:prSet presAssocID="{379CD279-132F-48D7-B4F0-D336F4F5CAAB}" presName="accent_5" presStyleCnt="0"/>
      <dgm:spPr/>
    </dgm:pt>
    <dgm:pt modelId="{F111F39D-CD61-4995-94E8-2FDEED872E6D}" type="pres">
      <dgm:prSet presAssocID="{379CD279-132F-48D7-B4F0-D336F4F5CAAB}" presName="accentRepeatNode" presStyleLbl="solidFgAcc1" presStyleIdx="4" presStyleCnt="6" custLinFactX="66145" custLinFactNeighborX="100000" custLinFactNeighborY="3429"/>
      <dgm:spPr>
        <a:solidFill>
          <a:schemeClr val="tx2"/>
        </a:solidFill>
        <a:ln w="28575">
          <a:solidFill>
            <a:srgbClr val="FF3300"/>
          </a:solidFill>
        </a:ln>
      </dgm:spPr>
    </dgm:pt>
    <dgm:pt modelId="{E46B3329-655F-4CCC-A4AB-2473B8A29825}" type="pres">
      <dgm:prSet presAssocID="{4212F637-40A5-4E9D-BB84-1EC7ED6E2396}" presName="text_6" presStyleLbl="node1" presStyleIdx="5" presStyleCnt="6" custScaleX="80612" custLinFactNeighborX="5442" custLinFactNeighborY="3014">
        <dgm:presLayoutVars>
          <dgm:bulletEnabled val="1"/>
        </dgm:presLayoutVars>
      </dgm:prSet>
      <dgm:spPr/>
      <dgm:t>
        <a:bodyPr/>
        <a:lstStyle/>
        <a:p>
          <a:endParaRPr lang="es-MX"/>
        </a:p>
      </dgm:t>
    </dgm:pt>
    <dgm:pt modelId="{0865E65C-C7E2-4D9D-8510-7B029436AF6C}" type="pres">
      <dgm:prSet presAssocID="{4212F637-40A5-4E9D-BB84-1EC7ED6E2396}" presName="accent_6" presStyleCnt="0"/>
      <dgm:spPr/>
    </dgm:pt>
    <dgm:pt modelId="{F43B343C-3D7C-43A0-A89B-A95B11D9F307}" type="pres">
      <dgm:prSet presAssocID="{4212F637-40A5-4E9D-BB84-1EC7ED6E2396}" presName="accentRepeatNode" presStyleLbl="solidFgAcc1" presStyleIdx="5" presStyleCnt="6" custLinFactX="62890" custLinFactNeighborX="100000" custLinFactNeighborY="-3714"/>
      <dgm:spPr>
        <a:solidFill>
          <a:schemeClr val="tx2"/>
        </a:solidFill>
        <a:ln w="28575">
          <a:solidFill>
            <a:srgbClr val="FF3300"/>
          </a:solidFill>
        </a:ln>
      </dgm:spPr>
    </dgm:pt>
  </dgm:ptLst>
  <dgm:cxnLst>
    <dgm:cxn modelId="{88B995D8-0637-443C-9EA9-5DC9F4B67771}" srcId="{097EC484-23BA-4306-B931-EAEF13A47EF6}" destId="{379CD279-132F-48D7-B4F0-D336F4F5CAAB}" srcOrd="4" destOrd="0" parTransId="{B1CD29AC-6801-4C3A-A81B-529457FCED06}" sibTransId="{7B4276E2-E9C2-42A0-85FB-9A3B9DDD2CB3}"/>
    <dgm:cxn modelId="{BDD26B49-21C3-475C-8BCF-4AB9C9309E87}" type="presOf" srcId="{76B16525-6EA9-4524-839F-47D7ADDAADBB}" destId="{924AAF6E-7765-4DD1-8C87-8D390FD4C9DB}" srcOrd="0" destOrd="0" presId="urn:microsoft.com/office/officeart/2008/layout/VerticalCurvedList"/>
    <dgm:cxn modelId="{926ECF48-19FF-4183-AA89-596694FE665F}" srcId="{097EC484-23BA-4306-B931-EAEF13A47EF6}" destId="{7D62C41A-B442-4159-8537-6C12DBD433AA}" srcOrd="3" destOrd="0" parTransId="{592574F1-954F-4BBA-BCC8-04EA02F87FD4}" sibTransId="{16E35BB2-5E17-4F07-ABFE-90748C0EC9C0}"/>
    <dgm:cxn modelId="{66AD2AAE-1DE3-49B8-A210-5289BFC716BC}" srcId="{097EC484-23BA-4306-B931-EAEF13A47EF6}" destId="{4212F637-40A5-4E9D-BB84-1EC7ED6E2396}" srcOrd="5" destOrd="0" parTransId="{E403A03E-C8A5-4B65-A8BA-AB0EBA70AB60}" sibTransId="{B3390ED9-3236-4794-90E9-4E44EB7C17D6}"/>
    <dgm:cxn modelId="{17584067-7B7A-4DDB-A886-94B2A655C06F}" type="presOf" srcId="{7D62C41A-B442-4159-8537-6C12DBD433AA}" destId="{743B7FFA-0900-482E-A944-1DD4A68CF857}" srcOrd="0" destOrd="0" presId="urn:microsoft.com/office/officeart/2008/layout/VerticalCurvedList"/>
    <dgm:cxn modelId="{9C7ED545-1854-4B0E-96BA-832228E2C271}" type="presOf" srcId="{097EC484-23BA-4306-B931-EAEF13A47EF6}" destId="{84EBBC34-4751-4D7E-806E-052E69779988}" srcOrd="0" destOrd="0" presId="urn:microsoft.com/office/officeart/2008/layout/VerticalCurvedList"/>
    <dgm:cxn modelId="{40192FB4-7CEE-42C2-8C46-FA4A88EB54E6}" type="presOf" srcId="{379CD279-132F-48D7-B4F0-D336F4F5CAAB}" destId="{FC4313D5-F0AF-4B52-9638-B48CE7A95364}" srcOrd="0" destOrd="0" presId="urn:microsoft.com/office/officeart/2008/layout/VerticalCurvedList"/>
    <dgm:cxn modelId="{E31A5FCB-BECE-437B-91C0-2F72688FBBA8}" type="presOf" srcId="{56B5C37D-EB29-4679-8D5A-9550023DFD32}" destId="{C211FD9D-0B1E-4C2B-B602-0CC1249F1621}" srcOrd="0" destOrd="0" presId="urn:microsoft.com/office/officeart/2008/layout/VerticalCurvedList"/>
    <dgm:cxn modelId="{5AC15C9C-BB2B-45E8-BD34-5D25638459CA}" type="presOf" srcId="{CF5BF01A-09BF-4AD1-BD50-FA7C2E487C01}" destId="{D3AB5088-2AD7-46EE-BA30-B5601AB313C6}" srcOrd="0" destOrd="0" presId="urn:microsoft.com/office/officeart/2008/layout/VerticalCurvedList"/>
    <dgm:cxn modelId="{EE4D2E56-C249-4791-A6FE-2547783A7124}" srcId="{097EC484-23BA-4306-B931-EAEF13A47EF6}" destId="{CF5BF01A-09BF-4AD1-BD50-FA7C2E487C01}" srcOrd="0" destOrd="0" parTransId="{BB9ECB19-FFEF-40E0-9730-9BDCFC561841}" sibTransId="{8A20E451-4694-411C-AB71-F9DA07759E9D}"/>
    <dgm:cxn modelId="{C635F7B2-FD85-4F43-B05A-6D79DDB65424}" type="presOf" srcId="{4212F637-40A5-4E9D-BB84-1EC7ED6E2396}" destId="{E46B3329-655F-4CCC-A4AB-2473B8A29825}" srcOrd="0" destOrd="0" presId="urn:microsoft.com/office/officeart/2008/layout/VerticalCurvedList"/>
    <dgm:cxn modelId="{2AB8BB8B-9685-4BC8-9B69-39F68CFA769C}" srcId="{097EC484-23BA-4306-B931-EAEF13A47EF6}" destId="{56B5C37D-EB29-4679-8D5A-9550023DFD32}" srcOrd="1" destOrd="0" parTransId="{BD0A3F39-74DD-490F-80CE-18EFB084D408}" sibTransId="{DAF09F90-0BDF-420F-937A-C6A056471118}"/>
    <dgm:cxn modelId="{5FF90D2C-62A9-4726-98A4-E5185A692E4F}" srcId="{097EC484-23BA-4306-B931-EAEF13A47EF6}" destId="{76B16525-6EA9-4524-839F-47D7ADDAADBB}" srcOrd="2" destOrd="0" parTransId="{282B6F68-C710-495E-BF1B-1985FB93DDDC}" sibTransId="{59F36A42-1CB3-41C7-9EC4-8353DA52A0E6}"/>
    <dgm:cxn modelId="{6BBEC7BF-A107-4169-8ACB-1CDF7639719B}" type="presOf" srcId="{8A20E451-4694-411C-AB71-F9DA07759E9D}" destId="{3A26F31E-C5F7-419E-AD40-41D25614B409}" srcOrd="0" destOrd="0" presId="urn:microsoft.com/office/officeart/2008/layout/VerticalCurvedList"/>
    <dgm:cxn modelId="{24041F3A-EC8C-4D26-9937-EB0AF49A32FD}" type="presParOf" srcId="{84EBBC34-4751-4D7E-806E-052E69779988}" destId="{B32CB263-F23E-48A8-8984-6E3AE90A5C77}" srcOrd="0" destOrd="0" presId="urn:microsoft.com/office/officeart/2008/layout/VerticalCurvedList"/>
    <dgm:cxn modelId="{294FDA2A-3DB0-4DC3-951D-1529E50B0B63}" type="presParOf" srcId="{B32CB263-F23E-48A8-8984-6E3AE90A5C77}" destId="{4EF9D8E2-C12D-44CA-9F9B-43EB1551307C}" srcOrd="0" destOrd="0" presId="urn:microsoft.com/office/officeart/2008/layout/VerticalCurvedList"/>
    <dgm:cxn modelId="{1F3F7162-B438-4E8C-B1F6-B2CE7BB83BBB}" type="presParOf" srcId="{4EF9D8E2-C12D-44CA-9F9B-43EB1551307C}" destId="{E64E3DDE-ED4C-4955-9C46-0BAD1CE16697}" srcOrd="0" destOrd="0" presId="urn:microsoft.com/office/officeart/2008/layout/VerticalCurvedList"/>
    <dgm:cxn modelId="{12F5B447-2491-41CA-959B-B4AE7FB7849B}" type="presParOf" srcId="{4EF9D8E2-C12D-44CA-9F9B-43EB1551307C}" destId="{3A26F31E-C5F7-419E-AD40-41D25614B409}" srcOrd="1" destOrd="0" presId="urn:microsoft.com/office/officeart/2008/layout/VerticalCurvedList"/>
    <dgm:cxn modelId="{21FAD3D7-5A08-4DE8-9D91-13398DD5D009}" type="presParOf" srcId="{4EF9D8E2-C12D-44CA-9F9B-43EB1551307C}" destId="{9ADA920D-8348-4DD7-9542-57711C5F786D}" srcOrd="2" destOrd="0" presId="urn:microsoft.com/office/officeart/2008/layout/VerticalCurvedList"/>
    <dgm:cxn modelId="{231F3FE2-C302-422E-9F66-BB91F13A3BE8}" type="presParOf" srcId="{4EF9D8E2-C12D-44CA-9F9B-43EB1551307C}" destId="{DDFEFED6-8010-4CB6-AF31-4A0DC6685B4A}" srcOrd="3" destOrd="0" presId="urn:microsoft.com/office/officeart/2008/layout/VerticalCurvedList"/>
    <dgm:cxn modelId="{B38273D7-B4D6-4F0A-AD94-CDC7F011720E}" type="presParOf" srcId="{B32CB263-F23E-48A8-8984-6E3AE90A5C77}" destId="{D3AB5088-2AD7-46EE-BA30-B5601AB313C6}" srcOrd="1" destOrd="0" presId="urn:microsoft.com/office/officeart/2008/layout/VerticalCurvedList"/>
    <dgm:cxn modelId="{F5D69782-C25E-4ED9-BCE4-1B695BDBAECA}" type="presParOf" srcId="{B32CB263-F23E-48A8-8984-6E3AE90A5C77}" destId="{852CD211-B1B6-49F4-83FA-21D5B748B227}" srcOrd="2" destOrd="0" presId="urn:microsoft.com/office/officeart/2008/layout/VerticalCurvedList"/>
    <dgm:cxn modelId="{BE9A71A1-6C04-4454-B06E-9FEB63DFEC44}" type="presParOf" srcId="{852CD211-B1B6-49F4-83FA-21D5B748B227}" destId="{A56BDCB6-07A7-4BB2-8467-4D74F6A366C4}" srcOrd="0" destOrd="0" presId="urn:microsoft.com/office/officeart/2008/layout/VerticalCurvedList"/>
    <dgm:cxn modelId="{E832E6E4-342E-4C5C-ADF0-C4CA5A4B58C3}" type="presParOf" srcId="{B32CB263-F23E-48A8-8984-6E3AE90A5C77}" destId="{C211FD9D-0B1E-4C2B-B602-0CC1249F1621}" srcOrd="3" destOrd="0" presId="urn:microsoft.com/office/officeart/2008/layout/VerticalCurvedList"/>
    <dgm:cxn modelId="{D277F3D2-75E6-4838-8A51-BC5124EC99A8}" type="presParOf" srcId="{B32CB263-F23E-48A8-8984-6E3AE90A5C77}" destId="{364ABCB7-0504-42AC-A2E9-EEEE869C2118}" srcOrd="4" destOrd="0" presId="urn:microsoft.com/office/officeart/2008/layout/VerticalCurvedList"/>
    <dgm:cxn modelId="{D01CD128-C1C2-4497-A959-DB57486028E4}" type="presParOf" srcId="{364ABCB7-0504-42AC-A2E9-EEEE869C2118}" destId="{D8B3665D-BE9E-422F-94BB-181E3A19AFE8}" srcOrd="0" destOrd="0" presId="urn:microsoft.com/office/officeart/2008/layout/VerticalCurvedList"/>
    <dgm:cxn modelId="{EAE38BF1-538B-42C8-AA14-1468588AAECE}" type="presParOf" srcId="{B32CB263-F23E-48A8-8984-6E3AE90A5C77}" destId="{924AAF6E-7765-4DD1-8C87-8D390FD4C9DB}" srcOrd="5" destOrd="0" presId="urn:microsoft.com/office/officeart/2008/layout/VerticalCurvedList"/>
    <dgm:cxn modelId="{1FC85B1C-D06E-481C-ADDD-3748719B88D7}" type="presParOf" srcId="{B32CB263-F23E-48A8-8984-6E3AE90A5C77}" destId="{03113657-64C9-4897-9D16-56D295A666AE}" srcOrd="6" destOrd="0" presId="urn:microsoft.com/office/officeart/2008/layout/VerticalCurvedList"/>
    <dgm:cxn modelId="{3D4C0AF9-7148-4170-B696-F7C7B0EB288E}" type="presParOf" srcId="{03113657-64C9-4897-9D16-56D295A666AE}" destId="{9BCBD98A-04DB-4EF8-B798-70B888EEB2E5}" srcOrd="0" destOrd="0" presId="urn:microsoft.com/office/officeart/2008/layout/VerticalCurvedList"/>
    <dgm:cxn modelId="{F6E954D2-EB1B-4B9C-B078-9633A36B4A03}" type="presParOf" srcId="{B32CB263-F23E-48A8-8984-6E3AE90A5C77}" destId="{743B7FFA-0900-482E-A944-1DD4A68CF857}" srcOrd="7" destOrd="0" presId="urn:microsoft.com/office/officeart/2008/layout/VerticalCurvedList"/>
    <dgm:cxn modelId="{C6AD733D-6FD2-488D-8548-B9EDD6818378}" type="presParOf" srcId="{B32CB263-F23E-48A8-8984-6E3AE90A5C77}" destId="{FC5EAB10-A62D-4707-8463-9BCDF62366E6}" srcOrd="8" destOrd="0" presId="urn:microsoft.com/office/officeart/2008/layout/VerticalCurvedList"/>
    <dgm:cxn modelId="{6FF75F89-3F8B-4FE4-BCFE-E76CBC6F1147}" type="presParOf" srcId="{FC5EAB10-A62D-4707-8463-9BCDF62366E6}" destId="{D0B97823-F316-49B1-ACA9-AEC331478885}" srcOrd="0" destOrd="0" presId="urn:microsoft.com/office/officeart/2008/layout/VerticalCurvedList"/>
    <dgm:cxn modelId="{42C9B90A-D434-4BDC-A978-CECA01F77A34}" type="presParOf" srcId="{B32CB263-F23E-48A8-8984-6E3AE90A5C77}" destId="{FC4313D5-F0AF-4B52-9638-B48CE7A95364}" srcOrd="9" destOrd="0" presId="urn:microsoft.com/office/officeart/2008/layout/VerticalCurvedList"/>
    <dgm:cxn modelId="{279A4161-668E-4FA1-B023-C8E10AFAA473}" type="presParOf" srcId="{B32CB263-F23E-48A8-8984-6E3AE90A5C77}" destId="{D437E5B5-F023-482D-8E9C-015B189A0294}" srcOrd="10" destOrd="0" presId="urn:microsoft.com/office/officeart/2008/layout/VerticalCurvedList"/>
    <dgm:cxn modelId="{FAC1D041-1E65-47B1-B5B6-E34D802F6E9B}" type="presParOf" srcId="{D437E5B5-F023-482D-8E9C-015B189A0294}" destId="{F111F39D-CD61-4995-94E8-2FDEED872E6D}" srcOrd="0" destOrd="0" presId="urn:microsoft.com/office/officeart/2008/layout/VerticalCurvedList"/>
    <dgm:cxn modelId="{AE77018E-61D3-474E-A6D7-3BE0AFD092CF}" type="presParOf" srcId="{B32CB263-F23E-48A8-8984-6E3AE90A5C77}" destId="{E46B3329-655F-4CCC-A4AB-2473B8A29825}" srcOrd="11" destOrd="0" presId="urn:microsoft.com/office/officeart/2008/layout/VerticalCurvedList"/>
    <dgm:cxn modelId="{1244510D-59B7-42CE-9BAE-DB2B2E8955DF}" type="presParOf" srcId="{B32CB263-F23E-48A8-8984-6E3AE90A5C77}" destId="{0865E65C-C7E2-4D9D-8510-7B029436AF6C}" srcOrd="12" destOrd="0" presId="urn:microsoft.com/office/officeart/2008/layout/VerticalCurvedList"/>
    <dgm:cxn modelId="{CA41C5E0-88B7-4D6B-B661-E659C844A39B}" type="presParOf" srcId="{0865E65C-C7E2-4D9D-8510-7B029436AF6C}" destId="{F43B343C-3D7C-43A0-A89B-A95B11D9F30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64B0B4-7301-467D-873C-AE86C8598F7C}"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es-MX"/>
        </a:p>
      </dgm:t>
    </dgm:pt>
    <dgm:pt modelId="{75E99132-F638-4480-A442-6BC357E4821D}">
      <dgm:prSet phldrT="[Texto]"/>
      <dgm:spPr/>
      <dgm:t>
        <a:bodyPr/>
        <a:lstStyle/>
        <a:p>
          <a:r>
            <a:rPr lang="es-MX" dirty="0" smtClean="0">
              <a:solidFill>
                <a:schemeClr val="bg1"/>
              </a:solidFill>
            </a:rPr>
            <a:t>[..]</a:t>
          </a:r>
          <a:endParaRPr lang="es-MX" dirty="0">
            <a:solidFill>
              <a:schemeClr val="bg1"/>
            </a:solidFill>
          </a:endParaRPr>
        </a:p>
      </dgm:t>
    </dgm:pt>
    <dgm:pt modelId="{3DFC762B-DD02-4344-9295-E8BA8CA29930}" type="parTrans" cxnId="{3CB2E0A0-ACA1-4C00-B7C5-6DBC8CCA76F6}">
      <dgm:prSet/>
      <dgm:spPr/>
      <dgm:t>
        <a:bodyPr/>
        <a:lstStyle/>
        <a:p>
          <a:endParaRPr lang="es-MX"/>
        </a:p>
      </dgm:t>
    </dgm:pt>
    <dgm:pt modelId="{F5F9F45D-0E8B-449E-B0B9-5A1A63839BAD}" type="sibTrans" cxnId="{3CB2E0A0-ACA1-4C00-B7C5-6DBC8CCA76F6}">
      <dgm:prSet/>
      <dgm:spPr/>
      <dgm:t>
        <a:bodyPr/>
        <a:lstStyle/>
        <a:p>
          <a:endParaRPr lang="es-MX"/>
        </a:p>
      </dgm:t>
    </dgm:pt>
    <dgm:pt modelId="{5FF714E8-1611-409D-AC09-EAEEB01C1BFE}">
      <dgm:prSet phldrT="[Texto]" custT="1"/>
      <dgm:spPr/>
      <dgm:t>
        <a:bodyPr/>
        <a:lstStyle/>
        <a:p>
          <a:r>
            <a:rPr lang="es-MX" sz="1600" b="1" dirty="0" smtClean="0">
              <a:solidFill>
                <a:schemeClr val="bg1"/>
              </a:solidFill>
            </a:rPr>
            <a:t>Valores limites de un intervalo de confianza</a:t>
          </a:r>
          <a:endParaRPr lang="es-MX" sz="1600" b="1" dirty="0">
            <a:solidFill>
              <a:schemeClr val="bg1"/>
            </a:solidFill>
          </a:endParaRPr>
        </a:p>
      </dgm:t>
    </dgm:pt>
    <dgm:pt modelId="{6260AC91-0C72-4419-82D3-6F2A23470345}" type="parTrans" cxnId="{51936C8F-635D-4EC4-8049-F83E53F5E305}">
      <dgm:prSet/>
      <dgm:spPr/>
      <dgm:t>
        <a:bodyPr/>
        <a:lstStyle/>
        <a:p>
          <a:endParaRPr lang="es-MX"/>
        </a:p>
      </dgm:t>
    </dgm:pt>
    <dgm:pt modelId="{30F4830B-B555-488C-8CCF-65F55364DD66}" type="sibTrans" cxnId="{51936C8F-635D-4EC4-8049-F83E53F5E305}">
      <dgm:prSet/>
      <dgm:spPr/>
      <dgm:t>
        <a:bodyPr/>
        <a:lstStyle/>
        <a:p>
          <a:endParaRPr lang="es-MX"/>
        </a:p>
      </dgm:t>
    </dgm:pt>
    <dgm:pt modelId="{3A08F03F-4BAD-49D6-895B-0400BBEB2A6D}">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MX" sz="1600" b="1" dirty="0" smtClean="0">
              <a:solidFill>
                <a:schemeClr val="bg1"/>
              </a:solidFill>
            </a:rPr>
            <a:t>Material en una cita textual  por alguien que no es el escritor original </a:t>
          </a:r>
          <a:endParaRPr lang="es-MX" sz="1600" b="1" dirty="0">
            <a:solidFill>
              <a:schemeClr val="bg1"/>
            </a:solidFill>
          </a:endParaRPr>
        </a:p>
      </dgm:t>
    </dgm:pt>
    <dgm:pt modelId="{1C6985C5-A5F6-40E4-A277-3A8537CC54DB}" type="parTrans" cxnId="{623C6759-DC11-4BC3-A8B8-5FD675176E93}">
      <dgm:prSet/>
      <dgm:spPr/>
      <dgm:t>
        <a:bodyPr/>
        <a:lstStyle/>
        <a:p>
          <a:endParaRPr lang="es-MX"/>
        </a:p>
      </dgm:t>
    </dgm:pt>
    <dgm:pt modelId="{32A14FDE-FCE2-474C-AB07-16767ED3FF86}" type="sibTrans" cxnId="{623C6759-DC11-4BC3-A8B8-5FD675176E93}">
      <dgm:prSet/>
      <dgm:spPr/>
      <dgm:t>
        <a:bodyPr/>
        <a:lstStyle/>
        <a:p>
          <a:endParaRPr lang="es-MX"/>
        </a:p>
      </dgm:t>
    </dgm:pt>
    <dgm:pt modelId="{FDC31B9B-2B7B-453F-B6A6-067356824910}">
      <dgm:prSet phldrT="[Texto]" custT="1"/>
      <dgm:spPr/>
      <dgm:t>
        <a:bodyPr/>
        <a:lstStyle/>
        <a:p>
          <a:r>
            <a:rPr lang="es-MX" sz="1600" b="1" dirty="0" smtClean="0">
              <a:solidFill>
                <a:schemeClr val="bg1"/>
              </a:solidFill>
            </a:rPr>
            <a:t>Material parentético ya encontrado entre paréntesis </a:t>
          </a:r>
          <a:endParaRPr lang="es-MX" sz="1600" b="1" dirty="0">
            <a:solidFill>
              <a:schemeClr val="bg1"/>
            </a:solidFill>
          </a:endParaRPr>
        </a:p>
      </dgm:t>
    </dgm:pt>
    <dgm:pt modelId="{57DF259F-76A6-44A0-B48D-27C4177DB4DD}" type="parTrans" cxnId="{033680C8-57CF-4E3F-B88E-CE645D66C2FA}">
      <dgm:prSet/>
      <dgm:spPr/>
      <dgm:t>
        <a:bodyPr/>
        <a:lstStyle/>
        <a:p>
          <a:endParaRPr lang="es-MX"/>
        </a:p>
      </dgm:t>
    </dgm:pt>
    <dgm:pt modelId="{9F87197E-4072-4866-A83E-301E793A346B}" type="sibTrans" cxnId="{033680C8-57CF-4E3F-B88E-CE645D66C2FA}">
      <dgm:prSet/>
      <dgm:spPr/>
      <dgm:t>
        <a:bodyPr/>
        <a:lstStyle/>
        <a:p>
          <a:endParaRPr lang="es-MX"/>
        </a:p>
      </dgm:t>
    </dgm:pt>
    <dgm:pt modelId="{94A59CB4-5C96-42CF-B35B-A2A1057CD628}" type="pres">
      <dgm:prSet presAssocID="{E764B0B4-7301-467D-873C-AE86C8598F7C}" presName="Name0" presStyleCnt="0">
        <dgm:presLayoutVars>
          <dgm:chMax val="1"/>
          <dgm:dir/>
          <dgm:animLvl val="ctr"/>
          <dgm:resizeHandles val="exact"/>
        </dgm:presLayoutVars>
      </dgm:prSet>
      <dgm:spPr/>
      <dgm:t>
        <a:bodyPr/>
        <a:lstStyle/>
        <a:p>
          <a:endParaRPr lang="es-MX"/>
        </a:p>
      </dgm:t>
    </dgm:pt>
    <dgm:pt modelId="{90FA3479-2003-47F6-ACC5-6F2D57B7E3E0}" type="pres">
      <dgm:prSet presAssocID="{75E99132-F638-4480-A442-6BC357E4821D}" presName="centerShape" presStyleLbl="node0" presStyleIdx="0" presStyleCnt="1" custScaleX="89529" custScaleY="75481"/>
      <dgm:spPr/>
      <dgm:t>
        <a:bodyPr/>
        <a:lstStyle/>
        <a:p>
          <a:endParaRPr lang="es-MX"/>
        </a:p>
      </dgm:t>
    </dgm:pt>
    <dgm:pt modelId="{24AE5162-5C16-402D-A32B-41107FB22E4A}" type="pres">
      <dgm:prSet presAssocID="{5FF714E8-1611-409D-AC09-EAEEB01C1BFE}" presName="node" presStyleLbl="node1" presStyleIdx="0" presStyleCnt="3" custScaleX="137703" custScaleY="143608">
        <dgm:presLayoutVars>
          <dgm:bulletEnabled val="1"/>
        </dgm:presLayoutVars>
      </dgm:prSet>
      <dgm:spPr/>
      <dgm:t>
        <a:bodyPr/>
        <a:lstStyle/>
        <a:p>
          <a:endParaRPr lang="es-MX"/>
        </a:p>
      </dgm:t>
    </dgm:pt>
    <dgm:pt modelId="{A15F0D8F-70B3-4383-8435-2DC36C12608A}" type="pres">
      <dgm:prSet presAssocID="{5FF714E8-1611-409D-AC09-EAEEB01C1BFE}" presName="dummy" presStyleCnt="0"/>
      <dgm:spPr/>
    </dgm:pt>
    <dgm:pt modelId="{7CC9EBBA-4A32-4C9A-BEBF-199DE3F8E73A}" type="pres">
      <dgm:prSet presAssocID="{30F4830B-B555-488C-8CCF-65F55364DD66}" presName="sibTrans" presStyleLbl="sibTrans2D1" presStyleIdx="0" presStyleCnt="3"/>
      <dgm:spPr/>
      <dgm:t>
        <a:bodyPr/>
        <a:lstStyle/>
        <a:p>
          <a:endParaRPr lang="es-MX"/>
        </a:p>
      </dgm:t>
    </dgm:pt>
    <dgm:pt modelId="{C08BF15D-384E-42FE-8B1D-D4F35F8988A4}" type="pres">
      <dgm:prSet presAssocID="{3A08F03F-4BAD-49D6-895B-0400BBEB2A6D}" presName="node" presStyleLbl="node1" presStyleIdx="1" presStyleCnt="3" custScaleX="143834" custScaleY="136447" custRadScaleRad="103305" custRadScaleInc="-62455">
        <dgm:presLayoutVars>
          <dgm:bulletEnabled val="1"/>
        </dgm:presLayoutVars>
      </dgm:prSet>
      <dgm:spPr/>
      <dgm:t>
        <a:bodyPr/>
        <a:lstStyle/>
        <a:p>
          <a:endParaRPr lang="es-MX"/>
        </a:p>
      </dgm:t>
    </dgm:pt>
    <dgm:pt modelId="{B384191B-0820-4BB9-BFE1-380DEF6B2A68}" type="pres">
      <dgm:prSet presAssocID="{3A08F03F-4BAD-49D6-895B-0400BBEB2A6D}" presName="dummy" presStyleCnt="0"/>
      <dgm:spPr/>
    </dgm:pt>
    <dgm:pt modelId="{7AAE66E5-C2DF-49AC-953D-9F5A8F85501C}" type="pres">
      <dgm:prSet presAssocID="{32A14FDE-FCE2-474C-AB07-16767ED3FF86}" presName="sibTrans" presStyleLbl="sibTrans2D1" presStyleIdx="1" presStyleCnt="3"/>
      <dgm:spPr/>
      <dgm:t>
        <a:bodyPr/>
        <a:lstStyle/>
        <a:p>
          <a:endParaRPr lang="es-MX"/>
        </a:p>
      </dgm:t>
    </dgm:pt>
    <dgm:pt modelId="{38E96537-DC32-4175-8592-EC8E8F57C460}" type="pres">
      <dgm:prSet presAssocID="{FDC31B9B-2B7B-453F-B6A6-067356824910}" presName="node" presStyleLbl="node1" presStyleIdx="2" presStyleCnt="3" custScaleX="150438" custScaleY="138379" custRadScaleRad="108589" custRadScaleInc="61378">
        <dgm:presLayoutVars>
          <dgm:bulletEnabled val="1"/>
        </dgm:presLayoutVars>
      </dgm:prSet>
      <dgm:spPr/>
      <dgm:t>
        <a:bodyPr/>
        <a:lstStyle/>
        <a:p>
          <a:endParaRPr lang="es-MX"/>
        </a:p>
      </dgm:t>
    </dgm:pt>
    <dgm:pt modelId="{427FFE4C-5013-4093-B2D4-A7FC3FB602EE}" type="pres">
      <dgm:prSet presAssocID="{FDC31B9B-2B7B-453F-B6A6-067356824910}" presName="dummy" presStyleCnt="0"/>
      <dgm:spPr/>
    </dgm:pt>
    <dgm:pt modelId="{D8C2687B-EA3A-4533-86B2-45F3EB67FA65}" type="pres">
      <dgm:prSet presAssocID="{9F87197E-4072-4866-A83E-301E793A346B}" presName="sibTrans" presStyleLbl="sibTrans2D1" presStyleIdx="2" presStyleCnt="3"/>
      <dgm:spPr/>
      <dgm:t>
        <a:bodyPr/>
        <a:lstStyle/>
        <a:p>
          <a:endParaRPr lang="es-MX"/>
        </a:p>
      </dgm:t>
    </dgm:pt>
  </dgm:ptLst>
  <dgm:cxnLst>
    <dgm:cxn modelId="{033680C8-57CF-4E3F-B88E-CE645D66C2FA}" srcId="{75E99132-F638-4480-A442-6BC357E4821D}" destId="{FDC31B9B-2B7B-453F-B6A6-067356824910}" srcOrd="2" destOrd="0" parTransId="{57DF259F-76A6-44A0-B48D-27C4177DB4DD}" sibTransId="{9F87197E-4072-4866-A83E-301E793A346B}"/>
    <dgm:cxn modelId="{90EE8A35-C5EC-425F-8E55-6E605A492469}" type="presOf" srcId="{30F4830B-B555-488C-8CCF-65F55364DD66}" destId="{7CC9EBBA-4A32-4C9A-BEBF-199DE3F8E73A}" srcOrd="0" destOrd="0" presId="urn:microsoft.com/office/officeart/2005/8/layout/radial6"/>
    <dgm:cxn modelId="{0D26883D-5A47-428A-B842-18584F13A993}" type="presOf" srcId="{E764B0B4-7301-467D-873C-AE86C8598F7C}" destId="{94A59CB4-5C96-42CF-B35B-A2A1057CD628}" srcOrd="0" destOrd="0" presId="urn:microsoft.com/office/officeart/2005/8/layout/radial6"/>
    <dgm:cxn modelId="{7E54361C-933B-424F-971E-91C1BB8C8B75}" type="presOf" srcId="{9F87197E-4072-4866-A83E-301E793A346B}" destId="{D8C2687B-EA3A-4533-86B2-45F3EB67FA65}" srcOrd="0" destOrd="0" presId="urn:microsoft.com/office/officeart/2005/8/layout/radial6"/>
    <dgm:cxn modelId="{91DC04B9-D180-4F70-8A5B-7D69091E221C}" type="presOf" srcId="{32A14FDE-FCE2-474C-AB07-16767ED3FF86}" destId="{7AAE66E5-C2DF-49AC-953D-9F5A8F85501C}" srcOrd="0" destOrd="0" presId="urn:microsoft.com/office/officeart/2005/8/layout/radial6"/>
    <dgm:cxn modelId="{623C6759-DC11-4BC3-A8B8-5FD675176E93}" srcId="{75E99132-F638-4480-A442-6BC357E4821D}" destId="{3A08F03F-4BAD-49D6-895B-0400BBEB2A6D}" srcOrd="1" destOrd="0" parTransId="{1C6985C5-A5F6-40E4-A277-3A8537CC54DB}" sibTransId="{32A14FDE-FCE2-474C-AB07-16767ED3FF86}"/>
    <dgm:cxn modelId="{3CB2E0A0-ACA1-4C00-B7C5-6DBC8CCA76F6}" srcId="{E764B0B4-7301-467D-873C-AE86C8598F7C}" destId="{75E99132-F638-4480-A442-6BC357E4821D}" srcOrd="0" destOrd="0" parTransId="{3DFC762B-DD02-4344-9295-E8BA8CA29930}" sibTransId="{F5F9F45D-0E8B-449E-B0B9-5A1A63839BAD}"/>
    <dgm:cxn modelId="{5260B2E5-4F9F-4314-ACE6-B2389EABDF61}" type="presOf" srcId="{75E99132-F638-4480-A442-6BC357E4821D}" destId="{90FA3479-2003-47F6-ACC5-6F2D57B7E3E0}" srcOrd="0" destOrd="0" presId="urn:microsoft.com/office/officeart/2005/8/layout/radial6"/>
    <dgm:cxn modelId="{C8C4F8B8-4DA7-4434-B0C7-E24545F7E5DF}" type="presOf" srcId="{3A08F03F-4BAD-49D6-895B-0400BBEB2A6D}" destId="{C08BF15D-384E-42FE-8B1D-D4F35F8988A4}" srcOrd="0" destOrd="0" presId="urn:microsoft.com/office/officeart/2005/8/layout/radial6"/>
    <dgm:cxn modelId="{E34D0FC5-5EF0-4F61-8F01-218EBFC79254}" type="presOf" srcId="{5FF714E8-1611-409D-AC09-EAEEB01C1BFE}" destId="{24AE5162-5C16-402D-A32B-41107FB22E4A}" srcOrd="0" destOrd="0" presId="urn:microsoft.com/office/officeart/2005/8/layout/radial6"/>
    <dgm:cxn modelId="{51936C8F-635D-4EC4-8049-F83E53F5E305}" srcId="{75E99132-F638-4480-A442-6BC357E4821D}" destId="{5FF714E8-1611-409D-AC09-EAEEB01C1BFE}" srcOrd="0" destOrd="0" parTransId="{6260AC91-0C72-4419-82D3-6F2A23470345}" sibTransId="{30F4830B-B555-488C-8CCF-65F55364DD66}"/>
    <dgm:cxn modelId="{F1D053B8-F384-401D-A5DC-CAB6B574F1E1}" type="presOf" srcId="{FDC31B9B-2B7B-453F-B6A6-067356824910}" destId="{38E96537-DC32-4175-8592-EC8E8F57C460}" srcOrd="0" destOrd="0" presId="urn:microsoft.com/office/officeart/2005/8/layout/radial6"/>
    <dgm:cxn modelId="{8DDF49BB-F643-41CF-B46E-1031AD17E77C}" type="presParOf" srcId="{94A59CB4-5C96-42CF-B35B-A2A1057CD628}" destId="{90FA3479-2003-47F6-ACC5-6F2D57B7E3E0}" srcOrd="0" destOrd="0" presId="urn:microsoft.com/office/officeart/2005/8/layout/radial6"/>
    <dgm:cxn modelId="{35C5F007-4453-4156-B4FA-A663D799A007}" type="presParOf" srcId="{94A59CB4-5C96-42CF-B35B-A2A1057CD628}" destId="{24AE5162-5C16-402D-A32B-41107FB22E4A}" srcOrd="1" destOrd="0" presId="urn:microsoft.com/office/officeart/2005/8/layout/radial6"/>
    <dgm:cxn modelId="{BC86B4C9-A4FF-483F-86FA-D2B0098CA412}" type="presParOf" srcId="{94A59CB4-5C96-42CF-B35B-A2A1057CD628}" destId="{A15F0D8F-70B3-4383-8435-2DC36C12608A}" srcOrd="2" destOrd="0" presId="urn:microsoft.com/office/officeart/2005/8/layout/radial6"/>
    <dgm:cxn modelId="{B3C8EA30-EB00-421F-8F07-AFAB860CFBAD}" type="presParOf" srcId="{94A59CB4-5C96-42CF-B35B-A2A1057CD628}" destId="{7CC9EBBA-4A32-4C9A-BEBF-199DE3F8E73A}" srcOrd="3" destOrd="0" presId="urn:microsoft.com/office/officeart/2005/8/layout/radial6"/>
    <dgm:cxn modelId="{01337EEA-3C71-4D5C-96FE-3D7E5D890F66}" type="presParOf" srcId="{94A59CB4-5C96-42CF-B35B-A2A1057CD628}" destId="{C08BF15D-384E-42FE-8B1D-D4F35F8988A4}" srcOrd="4" destOrd="0" presId="urn:microsoft.com/office/officeart/2005/8/layout/radial6"/>
    <dgm:cxn modelId="{45E6750B-597B-4C1D-B547-0B95B1B24C81}" type="presParOf" srcId="{94A59CB4-5C96-42CF-B35B-A2A1057CD628}" destId="{B384191B-0820-4BB9-BFE1-380DEF6B2A68}" srcOrd="5" destOrd="0" presId="urn:microsoft.com/office/officeart/2005/8/layout/radial6"/>
    <dgm:cxn modelId="{B81DBA2D-BBC2-4F69-AF57-32FAB23714B3}" type="presParOf" srcId="{94A59CB4-5C96-42CF-B35B-A2A1057CD628}" destId="{7AAE66E5-C2DF-49AC-953D-9F5A8F85501C}" srcOrd="6" destOrd="0" presId="urn:microsoft.com/office/officeart/2005/8/layout/radial6"/>
    <dgm:cxn modelId="{F6ED3437-F5A5-4A65-B37B-202EDAFD2A2E}" type="presParOf" srcId="{94A59CB4-5C96-42CF-B35B-A2A1057CD628}" destId="{38E96537-DC32-4175-8592-EC8E8F57C460}" srcOrd="7" destOrd="0" presId="urn:microsoft.com/office/officeart/2005/8/layout/radial6"/>
    <dgm:cxn modelId="{1E9701AC-BCEC-4C1D-969C-54A511B316F6}" type="presParOf" srcId="{94A59CB4-5C96-42CF-B35B-A2A1057CD628}" destId="{427FFE4C-5013-4093-B2D4-A7FC3FB602EE}" srcOrd="8" destOrd="0" presId="urn:microsoft.com/office/officeart/2005/8/layout/radial6"/>
    <dgm:cxn modelId="{A7758905-DEED-4E5E-9EF1-868F3331DD36}" type="presParOf" srcId="{94A59CB4-5C96-42CF-B35B-A2A1057CD628}" destId="{D8C2687B-EA3A-4533-86B2-45F3EB67FA65}"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B3A8C0-F57C-46B8-9FD8-798A1A1F95C5}" type="doc">
      <dgm:prSet loTypeId="urn:microsoft.com/office/officeart/2005/8/layout/cycle4" loCatId="cycle" qsTypeId="urn:microsoft.com/office/officeart/2005/8/quickstyle/simple1" qsCatId="simple" csTypeId="urn:microsoft.com/office/officeart/2005/8/colors/accent2_2" csCatId="accent2" phldr="1"/>
      <dgm:spPr/>
      <dgm:t>
        <a:bodyPr/>
        <a:lstStyle/>
        <a:p>
          <a:endParaRPr lang="es-MX"/>
        </a:p>
      </dgm:t>
    </dgm:pt>
    <dgm:pt modelId="{D5F859B2-F36F-4D13-9786-A2E4803C5406}">
      <dgm:prSet phldrT="[Texto]" custT="1"/>
      <dgm:spPr/>
      <dgm:t>
        <a:bodyPr/>
        <a:lstStyle/>
        <a:p>
          <a:r>
            <a:rPr lang="es-MX" sz="1400" dirty="0" err="1" smtClean="0"/>
            <a:t>Freudian</a:t>
          </a:r>
          <a:r>
            <a:rPr lang="es-MX" sz="1400" dirty="0" smtClean="0"/>
            <a:t> slip (acto fallido)</a:t>
          </a:r>
        </a:p>
        <a:p>
          <a:r>
            <a:rPr lang="es-MX" sz="1400" dirty="0" smtClean="0"/>
            <a:t>Greco-</a:t>
          </a:r>
          <a:r>
            <a:rPr lang="es-MX" sz="1400" dirty="0" err="1" smtClean="0"/>
            <a:t>Latin</a:t>
          </a:r>
          <a:r>
            <a:rPr lang="es-MX" sz="1400" dirty="0" smtClean="0"/>
            <a:t> </a:t>
          </a:r>
        </a:p>
        <a:p>
          <a:r>
            <a:rPr lang="es-MX" sz="1400" dirty="0" smtClean="0"/>
            <a:t>(Grecolatino) </a:t>
          </a:r>
        </a:p>
        <a:p>
          <a:r>
            <a:rPr lang="es-MX" sz="1400" dirty="0" smtClean="0"/>
            <a:t>Psicología </a:t>
          </a:r>
        </a:p>
        <a:p>
          <a:r>
            <a:rPr lang="es-MX" sz="1400" dirty="0" smtClean="0"/>
            <a:t>Departamento de Sociología</a:t>
          </a:r>
          <a:endParaRPr lang="es-MX" sz="1400" dirty="0"/>
        </a:p>
      </dgm:t>
    </dgm:pt>
    <dgm:pt modelId="{6ADB055C-7254-4FC4-B91E-EB537C0780A1}" type="parTrans" cxnId="{9FE48695-2DC4-422F-8501-8CCCB652CF56}">
      <dgm:prSet/>
      <dgm:spPr/>
      <dgm:t>
        <a:bodyPr/>
        <a:lstStyle/>
        <a:p>
          <a:endParaRPr lang="es-MX"/>
        </a:p>
      </dgm:t>
    </dgm:pt>
    <dgm:pt modelId="{277A0108-B24E-4D68-9AE5-418884B75F5C}" type="sibTrans" cxnId="{9FE48695-2DC4-422F-8501-8CCCB652CF56}">
      <dgm:prSet/>
      <dgm:spPr/>
      <dgm:t>
        <a:bodyPr/>
        <a:lstStyle/>
        <a:p>
          <a:endParaRPr lang="es-MX"/>
        </a:p>
      </dgm:t>
    </dgm:pt>
    <dgm:pt modelId="{0C5AF612-1584-4EC8-9E36-01AFDB8AE6E0}">
      <dgm:prSet phldrT="[Texto]"/>
      <dgm:spPr/>
      <dgm:t>
        <a:bodyPr/>
        <a:lstStyle/>
        <a:p>
          <a:pPr algn="ctr"/>
          <a:r>
            <a:rPr lang="es-MX" b="1" dirty="0" smtClean="0"/>
            <a:t>Sustantivos propios y nombres registrados </a:t>
          </a:r>
          <a:endParaRPr lang="es-MX" b="1" dirty="0"/>
        </a:p>
      </dgm:t>
    </dgm:pt>
    <dgm:pt modelId="{E6D746CE-C6CC-4A00-A9CF-CC4F9FD1733F}" type="parTrans" cxnId="{CCE9808E-CAD8-4FF9-83AA-95699F8AF5AA}">
      <dgm:prSet/>
      <dgm:spPr/>
      <dgm:t>
        <a:bodyPr/>
        <a:lstStyle/>
        <a:p>
          <a:endParaRPr lang="es-MX"/>
        </a:p>
      </dgm:t>
    </dgm:pt>
    <dgm:pt modelId="{1F97A907-EB3D-47F3-BF48-06462E7F62A6}" type="sibTrans" cxnId="{CCE9808E-CAD8-4FF9-83AA-95699F8AF5AA}">
      <dgm:prSet/>
      <dgm:spPr/>
      <dgm:t>
        <a:bodyPr/>
        <a:lstStyle/>
        <a:p>
          <a:endParaRPr lang="es-MX"/>
        </a:p>
      </dgm:t>
    </dgm:pt>
    <dgm:pt modelId="{E4E89441-DA58-4D45-BC78-1ADBE17ACEB8}">
      <dgm:prSet phldrT="[Texto]" custT="1"/>
      <dgm:spPr/>
      <dgm:t>
        <a:bodyPr/>
        <a:lstStyle/>
        <a:p>
          <a:r>
            <a:rPr lang="es-MX" sz="1400" dirty="0" smtClean="0"/>
            <a:t>De Wall (1994) concluyó lo siguiente</a:t>
          </a:r>
          <a:endParaRPr lang="es-MX" sz="1400" dirty="0"/>
        </a:p>
      </dgm:t>
    </dgm:pt>
    <dgm:pt modelId="{511CED62-F3C0-4CB5-8916-D41323844D07}" type="parTrans" cxnId="{0E1F8B69-B79F-475C-AC6D-DC1A741AAFB1}">
      <dgm:prSet/>
      <dgm:spPr/>
      <dgm:t>
        <a:bodyPr/>
        <a:lstStyle/>
        <a:p>
          <a:endParaRPr lang="es-MX"/>
        </a:p>
      </dgm:t>
    </dgm:pt>
    <dgm:pt modelId="{1307AF70-A836-4C25-BEB8-48C5428D7B45}" type="sibTrans" cxnId="{0E1F8B69-B79F-475C-AC6D-DC1A741AAFB1}">
      <dgm:prSet/>
      <dgm:spPr/>
      <dgm:t>
        <a:bodyPr/>
        <a:lstStyle/>
        <a:p>
          <a:endParaRPr lang="es-MX"/>
        </a:p>
      </dgm:t>
    </dgm:pt>
    <dgm:pt modelId="{387EE23C-75FE-43D9-8163-DA9C71CFDED7}">
      <dgm:prSet phldrT="[Texto]"/>
      <dgm:spPr/>
      <dgm:t>
        <a:bodyPr/>
        <a:lstStyle/>
        <a:p>
          <a:pPr algn="ctr"/>
          <a:r>
            <a:rPr lang="es-MX" b="1" dirty="0" smtClean="0"/>
            <a:t>Primera palabra de una oración</a:t>
          </a:r>
          <a:endParaRPr lang="es-MX" b="1" dirty="0"/>
        </a:p>
      </dgm:t>
    </dgm:pt>
    <dgm:pt modelId="{837BA057-681E-4EBE-80F5-F5DAFF8E1404}" type="parTrans" cxnId="{B5FF4A8C-A58A-434E-B34D-36DB99697FEF}">
      <dgm:prSet/>
      <dgm:spPr/>
      <dgm:t>
        <a:bodyPr/>
        <a:lstStyle/>
        <a:p>
          <a:endParaRPr lang="es-MX"/>
        </a:p>
      </dgm:t>
    </dgm:pt>
    <dgm:pt modelId="{D699215E-77A4-45B3-B3B0-74A052F064B1}" type="sibTrans" cxnId="{B5FF4A8C-A58A-434E-B34D-36DB99697FEF}">
      <dgm:prSet/>
      <dgm:spPr/>
      <dgm:t>
        <a:bodyPr/>
        <a:lstStyle/>
        <a:p>
          <a:endParaRPr lang="es-MX"/>
        </a:p>
      </dgm:t>
    </dgm:pt>
    <dgm:pt modelId="{DFAF2321-3C07-499F-928A-46C83555597F}">
      <dgm:prSet phldrT="[Texto]" custT="1"/>
      <dgm:spPr/>
      <dgm:t>
        <a:bodyPr/>
        <a:lstStyle/>
        <a:p>
          <a:r>
            <a:rPr lang="es-MX" sz="1400" i="1" dirty="0" smtClean="0"/>
            <a:t>Nota</a:t>
          </a:r>
          <a:r>
            <a:rPr lang="es-MX" sz="1400" dirty="0" smtClean="0"/>
            <a:t>: Las ponderaciones de factores &gt;.40 están en negritas</a:t>
          </a:r>
          <a:endParaRPr lang="es-MX" sz="1400" dirty="0"/>
        </a:p>
      </dgm:t>
    </dgm:pt>
    <dgm:pt modelId="{14468F5F-2A23-4690-8183-30335C7E2765}" type="parTrans" cxnId="{A3680012-2FDB-473D-8323-E6368632B4F5}">
      <dgm:prSet/>
      <dgm:spPr/>
      <dgm:t>
        <a:bodyPr/>
        <a:lstStyle/>
        <a:p>
          <a:endParaRPr lang="es-MX"/>
        </a:p>
      </dgm:t>
    </dgm:pt>
    <dgm:pt modelId="{0440AD99-69B1-44B9-A64D-DC5219C21971}" type="sibTrans" cxnId="{A3680012-2FDB-473D-8323-E6368632B4F5}">
      <dgm:prSet/>
      <dgm:spPr/>
      <dgm:t>
        <a:bodyPr/>
        <a:lstStyle/>
        <a:p>
          <a:endParaRPr lang="es-MX"/>
        </a:p>
      </dgm:t>
    </dgm:pt>
    <dgm:pt modelId="{A45BB8F7-DE8F-4A2B-9026-F5A7D1855E27}">
      <dgm:prSet phldrT="[Texto]"/>
      <dgm:spPr/>
      <dgm:t>
        <a:bodyPr/>
        <a:lstStyle/>
        <a:p>
          <a:pPr algn="ctr"/>
          <a:r>
            <a:rPr lang="es-MX" b="1" dirty="0" smtClean="0"/>
            <a:t>Después de dos puntos cuando continua una oración independiente </a:t>
          </a:r>
          <a:endParaRPr lang="es-MX" b="1" dirty="0"/>
        </a:p>
      </dgm:t>
    </dgm:pt>
    <dgm:pt modelId="{A84BC5CA-13EF-4EEC-97F7-C8FE17C94F1E}" type="parTrans" cxnId="{0EDB3A35-0AFF-4A2A-BF07-7BE81E1EA594}">
      <dgm:prSet/>
      <dgm:spPr/>
      <dgm:t>
        <a:bodyPr/>
        <a:lstStyle/>
        <a:p>
          <a:endParaRPr lang="es-MX"/>
        </a:p>
      </dgm:t>
    </dgm:pt>
    <dgm:pt modelId="{A69C0766-FC2A-49D0-B1D4-8B6C84C39D17}" type="sibTrans" cxnId="{0EDB3A35-0AFF-4A2A-BF07-7BE81E1EA594}">
      <dgm:prSet/>
      <dgm:spPr/>
      <dgm:t>
        <a:bodyPr/>
        <a:lstStyle/>
        <a:p>
          <a:endParaRPr lang="es-MX"/>
        </a:p>
      </dgm:t>
    </dgm:pt>
    <dgm:pt modelId="{7441D1DA-C104-4242-95C7-0C2A3753F87D}">
      <dgm:prSet phldrT="[Texto]" custT="1"/>
      <dgm:spPr/>
      <dgm:t>
        <a:bodyPr/>
        <a:lstStyle/>
        <a:p>
          <a:endParaRPr lang="es-MX" sz="1400" dirty="0" smtClean="0"/>
        </a:p>
        <a:p>
          <a:r>
            <a:rPr lang="es-MX" sz="1400" dirty="0" smtClean="0"/>
            <a:t>Los elementos de la comunicación son: emisor, receptos y cosa comunicada </a:t>
          </a:r>
          <a:endParaRPr lang="es-MX" sz="1400" dirty="0"/>
        </a:p>
      </dgm:t>
    </dgm:pt>
    <dgm:pt modelId="{0056E657-7657-420D-B06F-9BB8DBDF7B4A}" type="parTrans" cxnId="{7BE8342C-C68A-4F0C-8341-6831BEAF5DCD}">
      <dgm:prSet/>
      <dgm:spPr/>
      <dgm:t>
        <a:bodyPr/>
        <a:lstStyle/>
        <a:p>
          <a:endParaRPr lang="es-MX"/>
        </a:p>
      </dgm:t>
    </dgm:pt>
    <dgm:pt modelId="{9EADE14F-6A63-41DB-9FF9-64694BC93F2C}" type="sibTrans" cxnId="{7BE8342C-C68A-4F0C-8341-6831BEAF5DCD}">
      <dgm:prSet/>
      <dgm:spPr/>
      <dgm:t>
        <a:bodyPr/>
        <a:lstStyle/>
        <a:p>
          <a:endParaRPr lang="es-MX"/>
        </a:p>
      </dgm:t>
    </dgm:pt>
    <dgm:pt modelId="{89DB5090-967D-4955-8AEE-7C88A9ABC308}">
      <dgm:prSet phldrT="[Texto]" custT="1"/>
      <dgm:spPr/>
      <dgm:t>
        <a:bodyPr/>
        <a:lstStyle/>
        <a:p>
          <a:pPr algn="ctr"/>
          <a:r>
            <a:rPr lang="es-MX" sz="1400" b="1" dirty="0" smtClean="0"/>
            <a:t>Continuar una oración dependiente de la anterior, escribir minúscula después de dos </a:t>
          </a:r>
          <a:r>
            <a:rPr lang="es-MX" sz="1400" b="1" dirty="0" smtClean="0"/>
            <a:t>puntos</a:t>
          </a:r>
          <a:endParaRPr lang="es-MX" sz="1400" b="1" dirty="0"/>
        </a:p>
      </dgm:t>
    </dgm:pt>
    <dgm:pt modelId="{8848B1EE-A786-4DA3-9713-CE30F29E44C3}" type="parTrans" cxnId="{E3299F54-8D82-471B-BDA5-BE50102984B3}">
      <dgm:prSet/>
      <dgm:spPr/>
      <dgm:t>
        <a:bodyPr/>
        <a:lstStyle/>
        <a:p>
          <a:endParaRPr lang="es-MX"/>
        </a:p>
      </dgm:t>
    </dgm:pt>
    <dgm:pt modelId="{709B6087-6B1C-4A05-BC0F-2C70183388C7}" type="sibTrans" cxnId="{E3299F54-8D82-471B-BDA5-BE50102984B3}">
      <dgm:prSet/>
      <dgm:spPr/>
      <dgm:t>
        <a:bodyPr/>
        <a:lstStyle/>
        <a:p>
          <a:endParaRPr lang="es-MX"/>
        </a:p>
      </dgm:t>
    </dgm:pt>
    <dgm:pt modelId="{CDAABD11-1B44-484B-B0F8-EABB31940961}" type="pres">
      <dgm:prSet presAssocID="{4BB3A8C0-F57C-46B8-9FD8-798A1A1F95C5}" presName="cycleMatrixDiagram" presStyleCnt="0">
        <dgm:presLayoutVars>
          <dgm:chMax val="1"/>
          <dgm:dir/>
          <dgm:animLvl val="lvl"/>
          <dgm:resizeHandles val="exact"/>
        </dgm:presLayoutVars>
      </dgm:prSet>
      <dgm:spPr/>
      <dgm:t>
        <a:bodyPr/>
        <a:lstStyle/>
        <a:p>
          <a:endParaRPr lang="es-MX"/>
        </a:p>
      </dgm:t>
    </dgm:pt>
    <dgm:pt modelId="{5FA173CA-2257-4F5F-BCF8-6CC27A8B18C3}" type="pres">
      <dgm:prSet presAssocID="{4BB3A8C0-F57C-46B8-9FD8-798A1A1F95C5}" presName="children" presStyleCnt="0"/>
      <dgm:spPr/>
    </dgm:pt>
    <dgm:pt modelId="{8EC33822-2478-4593-AC1B-910B886B1264}" type="pres">
      <dgm:prSet presAssocID="{4BB3A8C0-F57C-46B8-9FD8-798A1A1F95C5}" presName="child1group" presStyleCnt="0"/>
      <dgm:spPr/>
    </dgm:pt>
    <dgm:pt modelId="{22D134C7-A32F-40C5-8F2F-62429AAAD545}" type="pres">
      <dgm:prSet presAssocID="{4BB3A8C0-F57C-46B8-9FD8-798A1A1F95C5}" presName="child1" presStyleLbl="bgAcc1" presStyleIdx="0" presStyleCnt="4"/>
      <dgm:spPr/>
      <dgm:t>
        <a:bodyPr/>
        <a:lstStyle/>
        <a:p>
          <a:endParaRPr lang="es-MX"/>
        </a:p>
      </dgm:t>
    </dgm:pt>
    <dgm:pt modelId="{B9371B4D-8A80-4CED-8B89-0C34D38DCDED}" type="pres">
      <dgm:prSet presAssocID="{4BB3A8C0-F57C-46B8-9FD8-798A1A1F95C5}" presName="child1Text" presStyleLbl="bgAcc1" presStyleIdx="0" presStyleCnt="4">
        <dgm:presLayoutVars>
          <dgm:bulletEnabled val="1"/>
        </dgm:presLayoutVars>
      </dgm:prSet>
      <dgm:spPr/>
      <dgm:t>
        <a:bodyPr/>
        <a:lstStyle/>
        <a:p>
          <a:endParaRPr lang="es-MX"/>
        </a:p>
      </dgm:t>
    </dgm:pt>
    <dgm:pt modelId="{A3DE8789-38D5-4739-A005-7F7B2C7EBD19}" type="pres">
      <dgm:prSet presAssocID="{4BB3A8C0-F57C-46B8-9FD8-798A1A1F95C5}" presName="child2group" presStyleCnt="0"/>
      <dgm:spPr/>
    </dgm:pt>
    <dgm:pt modelId="{D16AE29F-4A4D-4F46-A663-C44D03D675BE}" type="pres">
      <dgm:prSet presAssocID="{4BB3A8C0-F57C-46B8-9FD8-798A1A1F95C5}" presName="child2" presStyleLbl="bgAcc1" presStyleIdx="1" presStyleCnt="4"/>
      <dgm:spPr/>
      <dgm:t>
        <a:bodyPr/>
        <a:lstStyle/>
        <a:p>
          <a:endParaRPr lang="es-MX"/>
        </a:p>
      </dgm:t>
    </dgm:pt>
    <dgm:pt modelId="{306C3D09-1505-45A0-8EA5-C4266F08BBD0}" type="pres">
      <dgm:prSet presAssocID="{4BB3A8C0-F57C-46B8-9FD8-798A1A1F95C5}" presName="child2Text" presStyleLbl="bgAcc1" presStyleIdx="1" presStyleCnt="4">
        <dgm:presLayoutVars>
          <dgm:bulletEnabled val="1"/>
        </dgm:presLayoutVars>
      </dgm:prSet>
      <dgm:spPr/>
      <dgm:t>
        <a:bodyPr/>
        <a:lstStyle/>
        <a:p>
          <a:endParaRPr lang="es-MX"/>
        </a:p>
      </dgm:t>
    </dgm:pt>
    <dgm:pt modelId="{5386DE84-087E-4863-9145-DE38DA5049F1}" type="pres">
      <dgm:prSet presAssocID="{4BB3A8C0-F57C-46B8-9FD8-798A1A1F95C5}" presName="child3group" presStyleCnt="0"/>
      <dgm:spPr/>
    </dgm:pt>
    <dgm:pt modelId="{600C9809-A0A4-4071-9D43-886E8E7E15B2}" type="pres">
      <dgm:prSet presAssocID="{4BB3A8C0-F57C-46B8-9FD8-798A1A1F95C5}" presName="child3" presStyleLbl="bgAcc1" presStyleIdx="2" presStyleCnt="4"/>
      <dgm:spPr/>
      <dgm:t>
        <a:bodyPr/>
        <a:lstStyle/>
        <a:p>
          <a:endParaRPr lang="es-MX"/>
        </a:p>
      </dgm:t>
    </dgm:pt>
    <dgm:pt modelId="{B835D928-38C3-45FC-82B2-EE8CAFDFC16A}" type="pres">
      <dgm:prSet presAssocID="{4BB3A8C0-F57C-46B8-9FD8-798A1A1F95C5}" presName="child3Text" presStyleLbl="bgAcc1" presStyleIdx="2" presStyleCnt="4">
        <dgm:presLayoutVars>
          <dgm:bulletEnabled val="1"/>
        </dgm:presLayoutVars>
      </dgm:prSet>
      <dgm:spPr/>
      <dgm:t>
        <a:bodyPr/>
        <a:lstStyle/>
        <a:p>
          <a:endParaRPr lang="es-MX"/>
        </a:p>
      </dgm:t>
    </dgm:pt>
    <dgm:pt modelId="{BD89788F-92F9-4BDE-8910-E71B53D4FC75}" type="pres">
      <dgm:prSet presAssocID="{4BB3A8C0-F57C-46B8-9FD8-798A1A1F95C5}" presName="child4group" presStyleCnt="0"/>
      <dgm:spPr/>
    </dgm:pt>
    <dgm:pt modelId="{7C0DB5F0-5D93-4940-AD3A-BE4DE2D90993}" type="pres">
      <dgm:prSet presAssocID="{4BB3A8C0-F57C-46B8-9FD8-798A1A1F95C5}" presName="child4" presStyleLbl="bgAcc1" presStyleIdx="3" presStyleCnt="4" custScaleX="112827" custScaleY="109953" custLinFactNeighborX="-3526"/>
      <dgm:spPr/>
      <dgm:t>
        <a:bodyPr/>
        <a:lstStyle/>
        <a:p>
          <a:endParaRPr lang="es-MX"/>
        </a:p>
      </dgm:t>
    </dgm:pt>
    <dgm:pt modelId="{2F3DB8BD-E3B0-4F9F-B3E4-D8DD82320E8B}" type="pres">
      <dgm:prSet presAssocID="{4BB3A8C0-F57C-46B8-9FD8-798A1A1F95C5}" presName="child4Text" presStyleLbl="bgAcc1" presStyleIdx="3" presStyleCnt="4">
        <dgm:presLayoutVars>
          <dgm:bulletEnabled val="1"/>
        </dgm:presLayoutVars>
      </dgm:prSet>
      <dgm:spPr/>
      <dgm:t>
        <a:bodyPr/>
        <a:lstStyle/>
        <a:p>
          <a:endParaRPr lang="es-MX"/>
        </a:p>
      </dgm:t>
    </dgm:pt>
    <dgm:pt modelId="{8BC05940-6684-4789-84C5-DFACCE580976}" type="pres">
      <dgm:prSet presAssocID="{4BB3A8C0-F57C-46B8-9FD8-798A1A1F95C5}" presName="childPlaceholder" presStyleCnt="0"/>
      <dgm:spPr/>
    </dgm:pt>
    <dgm:pt modelId="{1C36AA2B-C7C7-4A1A-8BA8-F449205D0969}" type="pres">
      <dgm:prSet presAssocID="{4BB3A8C0-F57C-46B8-9FD8-798A1A1F95C5}" presName="circle" presStyleCnt="0"/>
      <dgm:spPr/>
    </dgm:pt>
    <dgm:pt modelId="{82317393-CE9E-485E-AB2B-A43563ACE7E2}" type="pres">
      <dgm:prSet presAssocID="{4BB3A8C0-F57C-46B8-9FD8-798A1A1F95C5}" presName="quadrant1" presStyleLbl="node1" presStyleIdx="0" presStyleCnt="4">
        <dgm:presLayoutVars>
          <dgm:chMax val="1"/>
          <dgm:bulletEnabled val="1"/>
        </dgm:presLayoutVars>
      </dgm:prSet>
      <dgm:spPr/>
      <dgm:t>
        <a:bodyPr/>
        <a:lstStyle/>
        <a:p>
          <a:endParaRPr lang="es-MX"/>
        </a:p>
      </dgm:t>
    </dgm:pt>
    <dgm:pt modelId="{7006C131-25E8-4758-8517-11B72D265B0B}" type="pres">
      <dgm:prSet presAssocID="{4BB3A8C0-F57C-46B8-9FD8-798A1A1F95C5}" presName="quadrant2" presStyleLbl="node1" presStyleIdx="1" presStyleCnt="4">
        <dgm:presLayoutVars>
          <dgm:chMax val="1"/>
          <dgm:bulletEnabled val="1"/>
        </dgm:presLayoutVars>
      </dgm:prSet>
      <dgm:spPr/>
      <dgm:t>
        <a:bodyPr/>
        <a:lstStyle/>
        <a:p>
          <a:endParaRPr lang="es-MX"/>
        </a:p>
      </dgm:t>
    </dgm:pt>
    <dgm:pt modelId="{0B1ED9B8-9A29-42BA-B651-5188A497E91B}" type="pres">
      <dgm:prSet presAssocID="{4BB3A8C0-F57C-46B8-9FD8-798A1A1F95C5}" presName="quadrant3" presStyleLbl="node1" presStyleIdx="2" presStyleCnt="4">
        <dgm:presLayoutVars>
          <dgm:chMax val="1"/>
          <dgm:bulletEnabled val="1"/>
        </dgm:presLayoutVars>
      </dgm:prSet>
      <dgm:spPr/>
      <dgm:t>
        <a:bodyPr/>
        <a:lstStyle/>
        <a:p>
          <a:endParaRPr lang="es-MX"/>
        </a:p>
      </dgm:t>
    </dgm:pt>
    <dgm:pt modelId="{CC47F88C-7C77-4DBC-8E28-0DA5BF4DCD04}" type="pres">
      <dgm:prSet presAssocID="{4BB3A8C0-F57C-46B8-9FD8-798A1A1F95C5}" presName="quadrant4" presStyleLbl="node1" presStyleIdx="3" presStyleCnt="4" custScaleX="102240" custScaleY="96391">
        <dgm:presLayoutVars>
          <dgm:chMax val="1"/>
          <dgm:bulletEnabled val="1"/>
        </dgm:presLayoutVars>
      </dgm:prSet>
      <dgm:spPr/>
      <dgm:t>
        <a:bodyPr/>
        <a:lstStyle/>
        <a:p>
          <a:endParaRPr lang="es-MX"/>
        </a:p>
      </dgm:t>
    </dgm:pt>
    <dgm:pt modelId="{088B9B8F-52AC-47F6-AC65-181FD2D4C29F}" type="pres">
      <dgm:prSet presAssocID="{4BB3A8C0-F57C-46B8-9FD8-798A1A1F95C5}" presName="quadrantPlaceholder" presStyleCnt="0"/>
      <dgm:spPr/>
    </dgm:pt>
    <dgm:pt modelId="{C0A901CB-6B0C-4377-A5CC-1F804CD308E2}" type="pres">
      <dgm:prSet presAssocID="{4BB3A8C0-F57C-46B8-9FD8-798A1A1F95C5}" presName="center1" presStyleLbl="fgShp" presStyleIdx="0" presStyleCnt="2"/>
      <dgm:spPr/>
    </dgm:pt>
    <dgm:pt modelId="{A839B1A9-0A86-45E1-AF68-D47B0CB0A170}" type="pres">
      <dgm:prSet presAssocID="{4BB3A8C0-F57C-46B8-9FD8-798A1A1F95C5}" presName="center2" presStyleLbl="fgShp" presStyleIdx="1" presStyleCnt="2"/>
      <dgm:spPr/>
    </dgm:pt>
  </dgm:ptLst>
  <dgm:cxnLst>
    <dgm:cxn modelId="{63A07F29-5A2A-4267-A495-982EBEB99255}" type="presOf" srcId="{7441D1DA-C104-4242-95C7-0C2A3753F87D}" destId="{CC47F88C-7C77-4DBC-8E28-0DA5BF4DCD04}" srcOrd="0" destOrd="0" presId="urn:microsoft.com/office/officeart/2005/8/layout/cycle4"/>
    <dgm:cxn modelId="{A5E09447-07AF-4D10-97A7-F1F82989DAB7}" type="presOf" srcId="{4BB3A8C0-F57C-46B8-9FD8-798A1A1F95C5}" destId="{CDAABD11-1B44-484B-B0F8-EABB31940961}" srcOrd="0" destOrd="0" presId="urn:microsoft.com/office/officeart/2005/8/layout/cycle4"/>
    <dgm:cxn modelId="{CCE9808E-CAD8-4FF9-83AA-95699F8AF5AA}" srcId="{D5F859B2-F36F-4D13-9786-A2E4803C5406}" destId="{0C5AF612-1584-4EC8-9E36-01AFDB8AE6E0}" srcOrd="0" destOrd="0" parTransId="{E6D746CE-C6CC-4A00-A9CF-CC4F9FD1733F}" sibTransId="{1F97A907-EB3D-47F3-BF48-06462E7F62A6}"/>
    <dgm:cxn modelId="{0E1F8B69-B79F-475C-AC6D-DC1A741AAFB1}" srcId="{4BB3A8C0-F57C-46B8-9FD8-798A1A1F95C5}" destId="{E4E89441-DA58-4D45-BC78-1ADBE17ACEB8}" srcOrd="1" destOrd="0" parTransId="{511CED62-F3C0-4CB5-8916-D41323844D07}" sibTransId="{1307AF70-A836-4C25-BEB8-48C5428D7B45}"/>
    <dgm:cxn modelId="{B5FF4A8C-A58A-434E-B34D-36DB99697FEF}" srcId="{E4E89441-DA58-4D45-BC78-1ADBE17ACEB8}" destId="{387EE23C-75FE-43D9-8163-DA9C71CFDED7}" srcOrd="0" destOrd="0" parTransId="{837BA057-681E-4EBE-80F5-F5DAFF8E1404}" sibTransId="{D699215E-77A4-45B3-B3B0-74A052F064B1}"/>
    <dgm:cxn modelId="{B1962E7E-CBD6-4ED2-B86C-DE6A5680BB20}" type="presOf" srcId="{89DB5090-967D-4955-8AEE-7C88A9ABC308}" destId="{7C0DB5F0-5D93-4940-AD3A-BE4DE2D90993}" srcOrd="0" destOrd="0" presId="urn:microsoft.com/office/officeart/2005/8/layout/cycle4"/>
    <dgm:cxn modelId="{A3680012-2FDB-473D-8323-E6368632B4F5}" srcId="{4BB3A8C0-F57C-46B8-9FD8-798A1A1F95C5}" destId="{DFAF2321-3C07-499F-928A-46C83555597F}" srcOrd="2" destOrd="0" parTransId="{14468F5F-2A23-4690-8183-30335C7E2765}" sibTransId="{0440AD99-69B1-44B9-A64D-DC5219C21971}"/>
    <dgm:cxn modelId="{0EDB3A35-0AFF-4A2A-BF07-7BE81E1EA594}" srcId="{DFAF2321-3C07-499F-928A-46C83555597F}" destId="{A45BB8F7-DE8F-4A2B-9026-F5A7D1855E27}" srcOrd="0" destOrd="0" parTransId="{A84BC5CA-13EF-4EEC-97F7-C8FE17C94F1E}" sibTransId="{A69C0766-FC2A-49D0-B1D4-8B6C84C39D17}"/>
    <dgm:cxn modelId="{16E5E0D7-4EAF-42FA-A537-5B5BD5F530C3}" type="presOf" srcId="{0C5AF612-1584-4EC8-9E36-01AFDB8AE6E0}" destId="{22D134C7-A32F-40C5-8F2F-62429AAAD545}" srcOrd="0" destOrd="0" presId="urn:microsoft.com/office/officeart/2005/8/layout/cycle4"/>
    <dgm:cxn modelId="{46AF0F12-54DB-4735-8D8E-E637346CE221}" type="presOf" srcId="{A45BB8F7-DE8F-4A2B-9026-F5A7D1855E27}" destId="{600C9809-A0A4-4071-9D43-886E8E7E15B2}" srcOrd="0" destOrd="0" presId="urn:microsoft.com/office/officeart/2005/8/layout/cycle4"/>
    <dgm:cxn modelId="{7F7C1DF9-6913-4270-AF4A-5D90BA39C608}" type="presOf" srcId="{387EE23C-75FE-43D9-8163-DA9C71CFDED7}" destId="{D16AE29F-4A4D-4F46-A663-C44D03D675BE}" srcOrd="0" destOrd="0" presId="urn:microsoft.com/office/officeart/2005/8/layout/cycle4"/>
    <dgm:cxn modelId="{9FE48695-2DC4-422F-8501-8CCCB652CF56}" srcId="{4BB3A8C0-F57C-46B8-9FD8-798A1A1F95C5}" destId="{D5F859B2-F36F-4D13-9786-A2E4803C5406}" srcOrd="0" destOrd="0" parTransId="{6ADB055C-7254-4FC4-B91E-EB537C0780A1}" sibTransId="{277A0108-B24E-4D68-9AE5-418884B75F5C}"/>
    <dgm:cxn modelId="{CC67EC72-CA59-4BB5-87A9-7EE2A21AC7EC}" type="presOf" srcId="{D5F859B2-F36F-4D13-9786-A2E4803C5406}" destId="{82317393-CE9E-485E-AB2B-A43563ACE7E2}" srcOrd="0" destOrd="0" presId="urn:microsoft.com/office/officeart/2005/8/layout/cycle4"/>
    <dgm:cxn modelId="{F9F7F8A7-4354-44BF-B022-63BC74DEBC6D}" type="presOf" srcId="{0C5AF612-1584-4EC8-9E36-01AFDB8AE6E0}" destId="{B9371B4D-8A80-4CED-8B89-0C34D38DCDED}" srcOrd="1" destOrd="0" presId="urn:microsoft.com/office/officeart/2005/8/layout/cycle4"/>
    <dgm:cxn modelId="{91B6483F-40FA-44A4-BFE9-6D9D4D189A3F}" type="presOf" srcId="{DFAF2321-3C07-499F-928A-46C83555597F}" destId="{0B1ED9B8-9A29-42BA-B651-5188A497E91B}" srcOrd="0" destOrd="0" presId="urn:microsoft.com/office/officeart/2005/8/layout/cycle4"/>
    <dgm:cxn modelId="{7BE8342C-C68A-4F0C-8341-6831BEAF5DCD}" srcId="{4BB3A8C0-F57C-46B8-9FD8-798A1A1F95C5}" destId="{7441D1DA-C104-4242-95C7-0C2A3753F87D}" srcOrd="3" destOrd="0" parTransId="{0056E657-7657-420D-B06F-9BB8DBDF7B4A}" sibTransId="{9EADE14F-6A63-41DB-9FF9-64694BC93F2C}"/>
    <dgm:cxn modelId="{7770F040-E0A4-48B3-81D2-42DEC36E6677}" type="presOf" srcId="{89DB5090-967D-4955-8AEE-7C88A9ABC308}" destId="{2F3DB8BD-E3B0-4F9F-B3E4-D8DD82320E8B}" srcOrd="1" destOrd="0" presId="urn:microsoft.com/office/officeart/2005/8/layout/cycle4"/>
    <dgm:cxn modelId="{C1A643E0-7685-4DC0-982A-BA01BD12AB8D}" type="presOf" srcId="{E4E89441-DA58-4D45-BC78-1ADBE17ACEB8}" destId="{7006C131-25E8-4758-8517-11B72D265B0B}" srcOrd="0" destOrd="0" presId="urn:microsoft.com/office/officeart/2005/8/layout/cycle4"/>
    <dgm:cxn modelId="{58EB7CDF-5AC7-42F9-AC80-9C44B1550D3E}" type="presOf" srcId="{387EE23C-75FE-43D9-8163-DA9C71CFDED7}" destId="{306C3D09-1505-45A0-8EA5-C4266F08BBD0}" srcOrd="1" destOrd="0" presId="urn:microsoft.com/office/officeart/2005/8/layout/cycle4"/>
    <dgm:cxn modelId="{E3299F54-8D82-471B-BDA5-BE50102984B3}" srcId="{7441D1DA-C104-4242-95C7-0C2A3753F87D}" destId="{89DB5090-967D-4955-8AEE-7C88A9ABC308}" srcOrd="0" destOrd="0" parTransId="{8848B1EE-A786-4DA3-9713-CE30F29E44C3}" sibTransId="{709B6087-6B1C-4A05-BC0F-2C70183388C7}"/>
    <dgm:cxn modelId="{77A96AEE-D07C-45B6-BBCE-CA9A9B838B53}" type="presOf" srcId="{A45BB8F7-DE8F-4A2B-9026-F5A7D1855E27}" destId="{B835D928-38C3-45FC-82B2-EE8CAFDFC16A}" srcOrd="1" destOrd="0" presId="urn:microsoft.com/office/officeart/2005/8/layout/cycle4"/>
    <dgm:cxn modelId="{EDDF5B56-F698-4A92-B43A-A4AE62785940}" type="presParOf" srcId="{CDAABD11-1B44-484B-B0F8-EABB31940961}" destId="{5FA173CA-2257-4F5F-BCF8-6CC27A8B18C3}" srcOrd="0" destOrd="0" presId="urn:microsoft.com/office/officeart/2005/8/layout/cycle4"/>
    <dgm:cxn modelId="{DBD5C54E-C941-46B0-90D9-977D844B7376}" type="presParOf" srcId="{5FA173CA-2257-4F5F-BCF8-6CC27A8B18C3}" destId="{8EC33822-2478-4593-AC1B-910B886B1264}" srcOrd="0" destOrd="0" presId="urn:microsoft.com/office/officeart/2005/8/layout/cycle4"/>
    <dgm:cxn modelId="{DDEE0C92-F630-4036-B797-AC0C464FEBA0}" type="presParOf" srcId="{8EC33822-2478-4593-AC1B-910B886B1264}" destId="{22D134C7-A32F-40C5-8F2F-62429AAAD545}" srcOrd="0" destOrd="0" presId="urn:microsoft.com/office/officeart/2005/8/layout/cycle4"/>
    <dgm:cxn modelId="{F85E0FA2-163F-45CF-88B0-34885E810F81}" type="presParOf" srcId="{8EC33822-2478-4593-AC1B-910B886B1264}" destId="{B9371B4D-8A80-4CED-8B89-0C34D38DCDED}" srcOrd="1" destOrd="0" presId="urn:microsoft.com/office/officeart/2005/8/layout/cycle4"/>
    <dgm:cxn modelId="{88AE842D-0799-4EA7-B2B6-302266427205}" type="presParOf" srcId="{5FA173CA-2257-4F5F-BCF8-6CC27A8B18C3}" destId="{A3DE8789-38D5-4739-A005-7F7B2C7EBD19}" srcOrd="1" destOrd="0" presId="urn:microsoft.com/office/officeart/2005/8/layout/cycle4"/>
    <dgm:cxn modelId="{CD0413C7-0DA5-4560-B02B-76D8E3DEF85B}" type="presParOf" srcId="{A3DE8789-38D5-4739-A005-7F7B2C7EBD19}" destId="{D16AE29F-4A4D-4F46-A663-C44D03D675BE}" srcOrd="0" destOrd="0" presId="urn:microsoft.com/office/officeart/2005/8/layout/cycle4"/>
    <dgm:cxn modelId="{B2300AC8-CE06-4547-BF2C-2BB0B2519E91}" type="presParOf" srcId="{A3DE8789-38D5-4739-A005-7F7B2C7EBD19}" destId="{306C3D09-1505-45A0-8EA5-C4266F08BBD0}" srcOrd="1" destOrd="0" presId="urn:microsoft.com/office/officeart/2005/8/layout/cycle4"/>
    <dgm:cxn modelId="{EA08C4AF-3F48-4BA5-82C0-901471BDA949}" type="presParOf" srcId="{5FA173CA-2257-4F5F-BCF8-6CC27A8B18C3}" destId="{5386DE84-087E-4863-9145-DE38DA5049F1}" srcOrd="2" destOrd="0" presId="urn:microsoft.com/office/officeart/2005/8/layout/cycle4"/>
    <dgm:cxn modelId="{00E58977-A49D-4F0A-8678-97F173969ACF}" type="presParOf" srcId="{5386DE84-087E-4863-9145-DE38DA5049F1}" destId="{600C9809-A0A4-4071-9D43-886E8E7E15B2}" srcOrd="0" destOrd="0" presId="urn:microsoft.com/office/officeart/2005/8/layout/cycle4"/>
    <dgm:cxn modelId="{CA553629-F3C2-40CC-A9FD-FA70086A027C}" type="presParOf" srcId="{5386DE84-087E-4863-9145-DE38DA5049F1}" destId="{B835D928-38C3-45FC-82B2-EE8CAFDFC16A}" srcOrd="1" destOrd="0" presId="urn:microsoft.com/office/officeart/2005/8/layout/cycle4"/>
    <dgm:cxn modelId="{A06B5B1F-146B-4460-AA5D-D283B506BBE3}" type="presParOf" srcId="{5FA173CA-2257-4F5F-BCF8-6CC27A8B18C3}" destId="{BD89788F-92F9-4BDE-8910-E71B53D4FC75}" srcOrd="3" destOrd="0" presId="urn:microsoft.com/office/officeart/2005/8/layout/cycle4"/>
    <dgm:cxn modelId="{7146365F-63E3-4A4F-B2E7-B07383B680FA}" type="presParOf" srcId="{BD89788F-92F9-4BDE-8910-E71B53D4FC75}" destId="{7C0DB5F0-5D93-4940-AD3A-BE4DE2D90993}" srcOrd="0" destOrd="0" presId="urn:microsoft.com/office/officeart/2005/8/layout/cycle4"/>
    <dgm:cxn modelId="{43490EF3-1268-41E6-BCB1-86A5ADDE6985}" type="presParOf" srcId="{BD89788F-92F9-4BDE-8910-E71B53D4FC75}" destId="{2F3DB8BD-E3B0-4F9F-B3E4-D8DD82320E8B}" srcOrd="1" destOrd="0" presId="urn:microsoft.com/office/officeart/2005/8/layout/cycle4"/>
    <dgm:cxn modelId="{55EBC594-6BC7-4E74-9417-094480F14C9B}" type="presParOf" srcId="{5FA173CA-2257-4F5F-BCF8-6CC27A8B18C3}" destId="{8BC05940-6684-4789-84C5-DFACCE580976}" srcOrd="4" destOrd="0" presId="urn:microsoft.com/office/officeart/2005/8/layout/cycle4"/>
    <dgm:cxn modelId="{A7C57E67-9474-4D50-9E8C-9FB1F762DAAF}" type="presParOf" srcId="{CDAABD11-1B44-484B-B0F8-EABB31940961}" destId="{1C36AA2B-C7C7-4A1A-8BA8-F449205D0969}" srcOrd="1" destOrd="0" presId="urn:microsoft.com/office/officeart/2005/8/layout/cycle4"/>
    <dgm:cxn modelId="{75E89265-B00B-459C-B3D6-6072D9A77BEA}" type="presParOf" srcId="{1C36AA2B-C7C7-4A1A-8BA8-F449205D0969}" destId="{82317393-CE9E-485E-AB2B-A43563ACE7E2}" srcOrd="0" destOrd="0" presId="urn:microsoft.com/office/officeart/2005/8/layout/cycle4"/>
    <dgm:cxn modelId="{9104FDA7-A1C1-4269-9307-37BCF1C966BA}" type="presParOf" srcId="{1C36AA2B-C7C7-4A1A-8BA8-F449205D0969}" destId="{7006C131-25E8-4758-8517-11B72D265B0B}" srcOrd="1" destOrd="0" presId="urn:microsoft.com/office/officeart/2005/8/layout/cycle4"/>
    <dgm:cxn modelId="{65647A7B-2985-48B7-ACBA-872C202CA87E}" type="presParOf" srcId="{1C36AA2B-C7C7-4A1A-8BA8-F449205D0969}" destId="{0B1ED9B8-9A29-42BA-B651-5188A497E91B}" srcOrd="2" destOrd="0" presId="urn:microsoft.com/office/officeart/2005/8/layout/cycle4"/>
    <dgm:cxn modelId="{317E9747-E0F9-4B2C-AB78-4D28C8324DDA}" type="presParOf" srcId="{1C36AA2B-C7C7-4A1A-8BA8-F449205D0969}" destId="{CC47F88C-7C77-4DBC-8E28-0DA5BF4DCD04}" srcOrd="3" destOrd="0" presId="urn:microsoft.com/office/officeart/2005/8/layout/cycle4"/>
    <dgm:cxn modelId="{DD34C306-B76F-4DB3-8491-57B6A6DC6A30}" type="presParOf" srcId="{1C36AA2B-C7C7-4A1A-8BA8-F449205D0969}" destId="{088B9B8F-52AC-47F6-AC65-181FD2D4C29F}" srcOrd="4" destOrd="0" presId="urn:microsoft.com/office/officeart/2005/8/layout/cycle4"/>
    <dgm:cxn modelId="{F07F57E9-7782-4B30-855E-42C8FEF425A6}" type="presParOf" srcId="{CDAABD11-1B44-484B-B0F8-EABB31940961}" destId="{C0A901CB-6B0C-4377-A5CC-1F804CD308E2}" srcOrd="2" destOrd="0" presId="urn:microsoft.com/office/officeart/2005/8/layout/cycle4"/>
    <dgm:cxn modelId="{17AB4D5D-3784-4358-BC70-74C51BFC891E}" type="presParOf" srcId="{CDAABD11-1B44-484B-B0F8-EABB31940961}" destId="{A839B1A9-0A86-45E1-AF68-D47B0CB0A170}"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B28534-5F8E-4C1D-9903-8717F18B56D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5C8455D9-6099-411B-85CA-019297026BB7}">
      <dgm:prSet phldrT="[Texto]" custT="1"/>
      <dgm:spPr/>
      <dgm:t>
        <a:bodyPr/>
        <a:lstStyle/>
        <a:p>
          <a:r>
            <a:rPr lang="es-MX" sz="2000" dirty="0" smtClean="0"/>
            <a:t>Una</a:t>
          </a:r>
          <a:r>
            <a:rPr lang="es-MX" sz="2000" baseline="0" dirty="0" smtClean="0"/>
            <a:t> letra, palabra o frase citada como ejemplo </a:t>
          </a:r>
          <a:r>
            <a:rPr lang="es-MX" sz="2000" baseline="0" dirty="0" smtClean="0"/>
            <a:t>lingüístico.</a:t>
          </a:r>
          <a:endParaRPr lang="es-MX" sz="2000" baseline="0" dirty="0" smtClean="0"/>
        </a:p>
        <a:p>
          <a:r>
            <a:rPr lang="es-MX" sz="2000" baseline="0" dirty="0" smtClean="0"/>
            <a:t> -Palabras tales como </a:t>
          </a:r>
          <a:r>
            <a:rPr lang="es-MX" sz="2000" i="1" baseline="0" dirty="0" smtClean="0"/>
            <a:t>grande </a:t>
          </a:r>
          <a:r>
            <a:rPr lang="es-MX" sz="2000" baseline="0" dirty="0" smtClean="0"/>
            <a:t>y </a:t>
          </a:r>
          <a:r>
            <a:rPr lang="es-MX" sz="2000" i="1" baseline="0" dirty="0" smtClean="0"/>
            <a:t>pequeño</a:t>
          </a:r>
        </a:p>
        <a:p>
          <a:r>
            <a:rPr lang="es-MX" sz="2000" i="0" dirty="0" smtClean="0"/>
            <a:t>-La letra </a:t>
          </a:r>
          <a:r>
            <a:rPr lang="es-MX" sz="2000" i="1" dirty="0" smtClean="0"/>
            <a:t>a</a:t>
          </a:r>
          <a:endParaRPr lang="es-MX" sz="2000" i="1" dirty="0"/>
        </a:p>
      </dgm:t>
    </dgm:pt>
    <dgm:pt modelId="{3127159A-9A7C-4885-8A1C-F640D2768194}" type="parTrans" cxnId="{DBE61E8C-016E-45E4-BC25-8F65A933D24A}">
      <dgm:prSet/>
      <dgm:spPr/>
      <dgm:t>
        <a:bodyPr/>
        <a:lstStyle/>
        <a:p>
          <a:endParaRPr lang="es-MX"/>
        </a:p>
      </dgm:t>
    </dgm:pt>
    <dgm:pt modelId="{18497D60-E88B-4DA2-83F6-8A7914EC035F}" type="sibTrans" cxnId="{DBE61E8C-016E-45E4-BC25-8F65A933D24A}">
      <dgm:prSet/>
      <dgm:spPr/>
      <dgm:t>
        <a:bodyPr/>
        <a:lstStyle/>
        <a:p>
          <a:endParaRPr lang="es-MX"/>
        </a:p>
      </dgm:t>
    </dgm:pt>
    <dgm:pt modelId="{0BEE4329-8A78-4ED0-815C-198BBAB270E6}">
      <dgm:prSet phldrT="[Texto]" custT="1"/>
      <dgm:spPr/>
      <dgm:t>
        <a:bodyPr/>
        <a:lstStyle/>
        <a:p>
          <a:r>
            <a:rPr lang="es-MX" sz="2400" dirty="0" smtClean="0"/>
            <a:t>Números de volumen en la lista de </a:t>
          </a:r>
          <a:r>
            <a:rPr lang="es-MX" sz="2400" dirty="0" smtClean="0"/>
            <a:t>referencias.</a:t>
          </a:r>
          <a:endParaRPr lang="es-MX" sz="2400" dirty="0" smtClean="0"/>
        </a:p>
        <a:p>
          <a:r>
            <a:rPr lang="es-MX" sz="2400" dirty="0" smtClean="0"/>
            <a:t>American </a:t>
          </a:r>
          <a:r>
            <a:rPr lang="es-MX" sz="2400" i="1" dirty="0" err="1" smtClean="0"/>
            <a:t>Psychologist</a:t>
          </a:r>
          <a:r>
            <a:rPr lang="es-MX" sz="2400" i="1" dirty="0" smtClean="0"/>
            <a:t>, 26, </a:t>
          </a:r>
          <a:r>
            <a:rPr lang="es-MX" sz="2400" i="0" dirty="0" smtClean="0"/>
            <a:t>46-67</a:t>
          </a:r>
          <a:endParaRPr lang="es-MX" sz="2400" i="0" dirty="0"/>
        </a:p>
      </dgm:t>
    </dgm:pt>
    <dgm:pt modelId="{2EC2E91E-E98B-4509-8516-C5A723998B9A}" type="parTrans" cxnId="{C223DCC0-6CEF-48A8-9F05-56FF85D8A5EB}">
      <dgm:prSet/>
      <dgm:spPr/>
      <dgm:t>
        <a:bodyPr/>
        <a:lstStyle/>
        <a:p>
          <a:endParaRPr lang="es-MX"/>
        </a:p>
      </dgm:t>
    </dgm:pt>
    <dgm:pt modelId="{BAF2A1EE-B809-44C5-AE7A-0842E3F66F58}" type="sibTrans" cxnId="{C223DCC0-6CEF-48A8-9F05-56FF85D8A5EB}">
      <dgm:prSet/>
      <dgm:spPr/>
      <dgm:t>
        <a:bodyPr/>
        <a:lstStyle/>
        <a:p>
          <a:endParaRPr lang="es-MX"/>
        </a:p>
      </dgm:t>
    </dgm:pt>
    <dgm:pt modelId="{862FB271-BE6B-4D07-9B66-89C4C427A691}">
      <dgm:prSet custT="1"/>
      <dgm:spPr/>
      <dgm:t>
        <a:bodyPr/>
        <a:lstStyle/>
        <a:p>
          <a:r>
            <a:rPr lang="es-MX" sz="2800" dirty="0" smtClean="0"/>
            <a:t>Títulos de libros, periódicos, películas, videos. </a:t>
          </a:r>
        </a:p>
        <a:p>
          <a:r>
            <a:rPr lang="es-MX" sz="2800" i="1" dirty="0" smtClean="0"/>
            <a:t>-</a:t>
          </a:r>
          <a:r>
            <a:rPr lang="es-MX" sz="2000" i="1" dirty="0" smtClean="0"/>
            <a:t>Los elementos del estilo  -American </a:t>
          </a:r>
          <a:r>
            <a:rPr lang="es-MX" sz="2000" i="1" dirty="0" err="1" smtClean="0"/>
            <a:t>Psychologist</a:t>
          </a:r>
          <a:endParaRPr lang="es-MX" sz="2000" i="1" dirty="0"/>
        </a:p>
      </dgm:t>
    </dgm:pt>
    <dgm:pt modelId="{45369318-10CF-4E72-AA65-C4E6AAEBD187}" type="parTrans" cxnId="{0BF30B8A-63F6-46AD-996E-0BBD809DCA79}">
      <dgm:prSet/>
      <dgm:spPr/>
      <dgm:t>
        <a:bodyPr/>
        <a:lstStyle/>
        <a:p>
          <a:endParaRPr lang="es-MX"/>
        </a:p>
      </dgm:t>
    </dgm:pt>
    <dgm:pt modelId="{D8CEF366-8097-4C6D-992F-30DFEADB48CE}" type="sibTrans" cxnId="{0BF30B8A-63F6-46AD-996E-0BBD809DCA79}">
      <dgm:prSet/>
      <dgm:spPr/>
      <dgm:t>
        <a:bodyPr/>
        <a:lstStyle/>
        <a:p>
          <a:endParaRPr lang="es-MX"/>
        </a:p>
      </dgm:t>
    </dgm:pt>
    <dgm:pt modelId="{2C1B9CD4-CAE4-4E19-9C15-13994E1366AE}">
      <dgm:prSet custT="1"/>
      <dgm:spPr/>
      <dgm:t>
        <a:bodyPr/>
        <a:lstStyle/>
        <a:p>
          <a:r>
            <a:rPr lang="es-MX" sz="2800" dirty="0" smtClean="0"/>
            <a:t>Algunas puntuaciones de pruebas y </a:t>
          </a:r>
          <a:r>
            <a:rPr lang="es-MX" sz="2800" dirty="0" smtClean="0"/>
            <a:t>escalas. </a:t>
          </a:r>
          <a:endParaRPr lang="es-MX" sz="2800" dirty="0" smtClean="0"/>
        </a:p>
        <a:p>
          <a:r>
            <a:rPr lang="es-MX" sz="2800" dirty="0" smtClean="0"/>
            <a:t>Puntuaciones de </a:t>
          </a:r>
          <a:r>
            <a:rPr lang="es-MX" sz="2800" dirty="0" err="1" smtClean="0"/>
            <a:t>Rorschach</a:t>
          </a:r>
          <a:r>
            <a:rPr lang="es-MX" sz="2800" dirty="0" smtClean="0"/>
            <a:t>: </a:t>
          </a:r>
          <a:r>
            <a:rPr lang="es-MX" sz="2800" i="1" dirty="0" smtClean="0"/>
            <a:t>F + %, Z</a:t>
          </a:r>
          <a:endParaRPr lang="es-MX" sz="2800" i="1" dirty="0"/>
        </a:p>
      </dgm:t>
    </dgm:pt>
    <dgm:pt modelId="{BEDB75C4-70F2-4B9C-8AFB-3ED8F5A5CD58}" type="parTrans" cxnId="{DAE36675-C4B2-48A4-B50E-9AD83E350ABB}">
      <dgm:prSet/>
      <dgm:spPr/>
      <dgm:t>
        <a:bodyPr/>
        <a:lstStyle/>
        <a:p>
          <a:endParaRPr lang="es-MX"/>
        </a:p>
      </dgm:t>
    </dgm:pt>
    <dgm:pt modelId="{2DF5635C-EBD7-453E-AB16-92955A06E770}" type="sibTrans" cxnId="{DAE36675-C4B2-48A4-B50E-9AD83E350ABB}">
      <dgm:prSet/>
      <dgm:spPr/>
      <dgm:t>
        <a:bodyPr/>
        <a:lstStyle/>
        <a:p>
          <a:endParaRPr lang="es-MX"/>
        </a:p>
      </dgm:t>
    </dgm:pt>
    <dgm:pt modelId="{F48DE1D7-F2C6-4096-8C46-CA80DDF4DFCD}" type="pres">
      <dgm:prSet presAssocID="{1EB28534-5F8E-4C1D-9903-8717F18B56D4}" presName="linearFlow" presStyleCnt="0">
        <dgm:presLayoutVars>
          <dgm:dir/>
          <dgm:resizeHandles val="exact"/>
        </dgm:presLayoutVars>
      </dgm:prSet>
      <dgm:spPr/>
      <dgm:t>
        <a:bodyPr/>
        <a:lstStyle/>
        <a:p>
          <a:endParaRPr lang="es-MX"/>
        </a:p>
      </dgm:t>
    </dgm:pt>
    <dgm:pt modelId="{7D7D63F5-1954-4835-83E1-7434E434D4C4}" type="pres">
      <dgm:prSet presAssocID="{862FB271-BE6B-4D07-9B66-89C4C427A691}" presName="composite" presStyleCnt="0"/>
      <dgm:spPr/>
    </dgm:pt>
    <dgm:pt modelId="{69BB66B1-D948-4017-BB7C-20D49F14919B}" type="pres">
      <dgm:prSet presAssocID="{862FB271-BE6B-4D07-9B66-89C4C427A691}" presName="imgShp"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dgm:spPr>
      <dgm:t>
        <a:bodyPr/>
        <a:lstStyle/>
        <a:p>
          <a:endParaRPr lang="es-MX"/>
        </a:p>
      </dgm:t>
    </dgm:pt>
    <dgm:pt modelId="{78B68250-CA89-4FFA-AA48-2D99785ACEEB}" type="pres">
      <dgm:prSet presAssocID="{862FB271-BE6B-4D07-9B66-89C4C427A691}" presName="txShp" presStyleLbl="node1" presStyleIdx="0" presStyleCnt="4">
        <dgm:presLayoutVars>
          <dgm:bulletEnabled val="1"/>
        </dgm:presLayoutVars>
      </dgm:prSet>
      <dgm:spPr/>
      <dgm:t>
        <a:bodyPr/>
        <a:lstStyle/>
        <a:p>
          <a:endParaRPr lang="es-MX"/>
        </a:p>
      </dgm:t>
    </dgm:pt>
    <dgm:pt modelId="{B08064A5-93CD-4157-AD1A-DA49B6EA3AEF}" type="pres">
      <dgm:prSet presAssocID="{D8CEF366-8097-4C6D-992F-30DFEADB48CE}" presName="spacing" presStyleCnt="0"/>
      <dgm:spPr/>
    </dgm:pt>
    <dgm:pt modelId="{FBAAB3C1-61E7-4C11-B01C-D738830A580C}" type="pres">
      <dgm:prSet presAssocID="{2C1B9CD4-CAE4-4E19-9C15-13994E1366AE}" presName="composite" presStyleCnt="0"/>
      <dgm:spPr/>
    </dgm:pt>
    <dgm:pt modelId="{EF7E9083-C827-4329-8AA8-230834150B29}" type="pres">
      <dgm:prSet presAssocID="{2C1B9CD4-CAE4-4E19-9C15-13994E1366AE}" presName="imgShp"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000" b="-4000"/>
          </a:stretch>
        </a:blipFill>
      </dgm:spPr>
      <dgm:t>
        <a:bodyPr/>
        <a:lstStyle/>
        <a:p>
          <a:endParaRPr lang="es-MX"/>
        </a:p>
      </dgm:t>
    </dgm:pt>
    <dgm:pt modelId="{BD74E9A0-019C-4B29-98EE-21EF7210BAC4}" type="pres">
      <dgm:prSet presAssocID="{2C1B9CD4-CAE4-4E19-9C15-13994E1366AE}" presName="txShp" presStyleLbl="node1" presStyleIdx="1" presStyleCnt="4">
        <dgm:presLayoutVars>
          <dgm:bulletEnabled val="1"/>
        </dgm:presLayoutVars>
      </dgm:prSet>
      <dgm:spPr/>
      <dgm:t>
        <a:bodyPr/>
        <a:lstStyle/>
        <a:p>
          <a:endParaRPr lang="es-MX"/>
        </a:p>
      </dgm:t>
    </dgm:pt>
    <dgm:pt modelId="{9FEC5CAF-3DBF-46FB-8094-C1090E3C7017}" type="pres">
      <dgm:prSet presAssocID="{2DF5635C-EBD7-453E-AB16-92955A06E770}" presName="spacing" presStyleCnt="0"/>
      <dgm:spPr/>
    </dgm:pt>
    <dgm:pt modelId="{19D7005C-3AB1-476E-BF7A-22ECA1E4DA03}" type="pres">
      <dgm:prSet presAssocID="{5C8455D9-6099-411B-85CA-019297026BB7}" presName="composite" presStyleCnt="0"/>
      <dgm:spPr/>
    </dgm:pt>
    <dgm:pt modelId="{E590DC59-DB32-4D73-BDC7-DB281C5E12A1}" type="pres">
      <dgm:prSet presAssocID="{5C8455D9-6099-411B-85CA-019297026BB7}"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4000" r="-24000"/>
          </a:stretch>
        </a:blipFill>
      </dgm:spPr>
      <dgm:t>
        <a:bodyPr/>
        <a:lstStyle/>
        <a:p>
          <a:endParaRPr lang="es-MX"/>
        </a:p>
      </dgm:t>
    </dgm:pt>
    <dgm:pt modelId="{E36348FD-06F1-4C1A-B1A8-FD73108E1AB1}" type="pres">
      <dgm:prSet presAssocID="{5C8455D9-6099-411B-85CA-019297026BB7}" presName="txShp" presStyleLbl="node1" presStyleIdx="2" presStyleCnt="4">
        <dgm:presLayoutVars>
          <dgm:bulletEnabled val="1"/>
        </dgm:presLayoutVars>
      </dgm:prSet>
      <dgm:spPr/>
      <dgm:t>
        <a:bodyPr/>
        <a:lstStyle/>
        <a:p>
          <a:endParaRPr lang="es-MX"/>
        </a:p>
      </dgm:t>
    </dgm:pt>
    <dgm:pt modelId="{C968F4A9-1444-4625-BDB8-0C860213EC55}" type="pres">
      <dgm:prSet presAssocID="{18497D60-E88B-4DA2-83F6-8A7914EC035F}" presName="spacing" presStyleCnt="0"/>
      <dgm:spPr/>
    </dgm:pt>
    <dgm:pt modelId="{DF00060A-1613-4FB5-9A0A-5A74EB5D91C7}" type="pres">
      <dgm:prSet presAssocID="{0BEE4329-8A78-4ED0-815C-198BBAB270E6}" presName="composite" presStyleCnt="0"/>
      <dgm:spPr/>
    </dgm:pt>
    <dgm:pt modelId="{B3F8744A-0392-4EEF-957A-9A90D55D0BEF}" type="pres">
      <dgm:prSet presAssocID="{0BEE4329-8A78-4ED0-815C-198BBAB270E6}" presName="imgShp" presStyleLbl="fgImgPlace1" presStyleIdx="3" presStyleCnt="4"/>
      <dgm:spPr/>
    </dgm:pt>
    <dgm:pt modelId="{1685E3CD-2F33-487C-A460-D06D8B4C57D4}" type="pres">
      <dgm:prSet presAssocID="{0BEE4329-8A78-4ED0-815C-198BBAB270E6}" presName="txShp" presStyleLbl="node1" presStyleIdx="3" presStyleCnt="4">
        <dgm:presLayoutVars>
          <dgm:bulletEnabled val="1"/>
        </dgm:presLayoutVars>
      </dgm:prSet>
      <dgm:spPr/>
      <dgm:t>
        <a:bodyPr/>
        <a:lstStyle/>
        <a:p>
          <a:endParaRPr lang="es-MX"/>
        </a:p>
      </dgm:t>
    </dgm:pt>
  </dgm:ptLst>
  <dgm:cxnLst>
    <dgm:cxn modelId="{FDB8E672-5F5B-4BA9-B4F5-0978C1AE56E4}" type="presOf" srcId="{5C8455D9-6099-411B-85CA-019297026BB7}" destId="{E36348FD-06F1-4C1A-B1A8-FD73108E1AB1}" srcOrd="0" destOrd="0" presId="urn:microsoft.com/office/officeart/2005/8/layout/vList3"/>
    <dgm:cxn modelId="{B147DB1A-DADF-416B-8B0C-8FBC7C77A684}" type="presOf" srcId="{1EB28534-5F8E-4C1D-9903-8717F18B56D4}" destId="{F48DE1D7-F2C6-4096-8C46-CA80DDF4DFCD}" srcOrd="0" destOrd="0" presId="urn:microsoft.com/office/officeart/2005/8/layout/vList3"/>
    <dgm:cxn modelId="{87A923B1-2716-4806-B895-84FA7ED334CA}" type="presOf" srcId="{862FB271-BE6B-4D07-9B66-89C4C427A691}" destId="{78B68250-CA89-4FFA-AA48-2D99785ACEEB}" srcOrd="0" destOrd="0" presId="urn:microsoft.com/office/officeart/2005/8/layout/vList3"/>
    <dgm:cxn modelId="{E769176C-C797-4554-9503-64B1C57F92B8}" type="presOf" srcId="{2C1B9CD4-CAE4-4E19-9C15-13994E1366AE}" destId="{BD74E9A0-019C-4B29-98EE-21EF7210BAC4}" srcOrd="0" destOrd="0" presId="urn:microsoft.com/office/officeart/2005/8/layout/vList3"/>
    <dgm:cxn modelId="{0BF30B8A-63F6-46AD-996E-0BBD809DCA79}" srcId="{1EB28534-5F8E-4C1D-9903-8717F18B56D4}" destId="{862FB271-BE6B-4D07-9B66-89C4C427A691}" srcOrd="0" destOrd="0" parTransId="{45369318-10CF-4E72-AA65-C4E6AAEBD187}" sibTransId="{D8CEF366-8097-4C6D-992F-30DFEADB48CE}"/>
    <dgm:cxn modelId="{C223DCC0-6CEF-48A8-9F05-56FF85D8A5EB}" srcId="{1EB28534-5F8E-4C1D-9903-8717F18B56D4}" destId="{0BEE4329-8A78-4ED0-815C-198BBAB270E6}" srcOrd="3" destOrd="0" parTransId="{2EC2E91E-E98B-4509-8516-C5A723998B9A}" sibTransId="{BAF2A1EE-B809-44C5-AE7A-0842E3F66F58}"/>
    <dgm:cxn modelId="{4671901A-0A92-4242-97CD-3B1387291FAC}" type="presOf" srcId="{0BEE4329-8A78-4ED0-815C-198BBAB270E6}" destId="{1685E3CD-2F33-487C-A460-D06D8B4C57D4}" srcOrd="0" destOrd="0" presId="urn:microsoft.com/office/officeart/2005/8/layout/vList3"/>
    <dgm:cxn modelId="{DBE61E8C-016E-45E4-BC25-8F65A933D24A}" srcId="{1EB28534-5F8E-4C1D-9903-8717F18B56D4}" destId="{5C8455D9-6099-411B-85CA-019297026BB7}" srcOrd="2" destOrd="0" parTransId="{3127159A-9A7C-4885-8A1C-F640D2768194}" sibTransId="{18497D60-E88B-4DA2-83F6-8A7914EC035F}"/>
    <dgm:cxn modelId="{DAE36675-C4B2-48A4-B50E-9AD83E350ABB}" srcId="{1EB28534-5F8E-4C1D-9903-8717F18B56D4}" destId="{2C1B9CD4-CAE4-4E19-9C15-13994E1366AE}" srcOrd="1" destOrd="0" parTransId="{BEDB75C4-70F2-4B9C-8AFB-3ED8F5A5CD58}" sibTransId="{2DF5635C-EBD7-453E-AB16-92955A06E770}"/>
    <dgm:cxn modelId="{975FA4E0-DBD1-47D7-A1BE-61F0CD9AA9A2}" type="presParOf" srcId="{F48DE1D7-F2C6-4096-8C46-CA80DDF4DFCD}" destId="{7D7D63F5-1954-4835-83E1-7434E434D4C4}" srcOrd="0" destOrd="0" presId="urn:microsoft.com/office/officeart/2005/8/layout/vList3"/>
    <dgm:cxn modelId="{4BEE0BFB-0EDB-4E29-9C1B-86AEB33AF1F9}" type="presParOf" srcId="{7D7D63F5-1954-4835-83E1-7434E434D4C4}" destId="{69BB66B1-D948-4017-BB7C-20D49F14919B}" srcOrd="0" destOrd="0" presId="urn:microsoft.com/office/officeart/2005/8/layout/vList3"/>
    <dgm:cxn modelId="{86D420C4-D147-4C8F-8D13-9BC155E96BA7}" type="presParOf" srcId="{7D7D63F5-1954-4835-83E1-7434E434D4C4}" destId="{78B68250-CA89-4FFA-AA48-2D99785ACEEB}" srcOrd="1" destOrd="0" presId="urn:microsoft.com/office/officeart/2005/8/layout/vList3"/>
    <dgm:cxn modelId="{CBAAA723-C61E-4B5E-BF54-5E586937059D}" type="presParOf" srcId="{F48DE1D7-F2C6-4096-8C46-CA80DDF4DFCD}" destId="{B08064A5-93CD-4157-AD1A-DA49B6EA3AEF}" srcOrd="1" destOrd="0" presId="urn:microsoft.com/office/officeart/2005/8/layout/vList3"/>
    <dgm:cxn modelId="{3AC2A964-5B13-4186-86DB-C89CCB38121C}" type="presParOf" srcId="{F48DE1D7-F2C6-4096-8C46-CA80DDF4DFCD}" destId="{FBAAB3C1-61E7-4C11-B01C-D738830A580C}" srcOrd="2" destOrd="0" presId="urn:microsoft.com/office/officeart/2005/8/layout/vList3"/>
    <dgm:cxn modelId="{67CCE5BC-E068-4174-BCC4-67A43F81452F}" type="presParOf" srcId="{FBAAB3C1-61E7-4C11-B01C-D738830A580C}" destId="{EF7E9083-C827-4329-8AA8-230834150B29}" srcOrd="0" destOrd="0" presId="urn:microsoft.com/office/officeart/2005/8/layout/vList3"/>
    <dgm:cxn modelId="{681FA6B5-144B-49A8-8A7D-6962C6185E01}" type="presParOf" srcId="{FBAAB3C1-61E7-4C11-B01C-D738830A580C}" destId="{BD74E9A0-019C-4B29-98EE-21EF7210BAC4}" srcOrd="1" destOrd="0" presId="urn:microsoft.com/office/officeart/2005/8/layout/vList3"/>
    <dgm:cxn modelId="{C110BF9D-A150-4DB0-8407-DCA926681945}" type="presParOf" srcId="{F48DE1D7-F2C6-4096-8C46-CA80DDF4DFCD}" destId="{9FEC5CAF-3DBF-46FB-8094-C1090E3C7017}" srcOrd="3" destOrd="0" presId="urn:microsoft.com/office/officeart/2005/8/layout/vList3"/>
    <dgm:cxn modelId="{5D177DBF-6096-4AA0-8261-0220284FD07D}" type="presParOf" srcId="{F48DE1D7-F2C6-4096-8C46-CA80DDF4DFCD}" destId="{19D7005C-3AB1-476E-BF7A-22ECA1E4DA03}" srcOrd="4" destOrd="0" presId="urn:microsoft.com/office/officeart/2005/8/layout/vList3"/>
    <dgm:cxn modelId="{814CA435-E554-4DFA-BAC9-22AAC6F641F0}" type="presParOf" srcId="{19D7005C-3AB1-476E-BF7A-22ECA1E4DA03}" destId="{E590DC59-DB32-4D73-BDC7-DB281C5E12A1}" srcOrd="0" destOrd="0" presId="urn:microsoft.com/office/officeart/2005/8/layout/vList3"/>
    <dgm:cxn modelId="{F46C3B1D-6617-418B-8A78-1ACA4149F8B3}" type="presParOf" srcId="{19D7005C-3AB1-476E-BF7A-22ECA1E4DA03}" destId="{E36348FD-06F1-4C1A-B1A8-FD73108E1AB1}" srcOrd="1" destOrd="0" presId="urn:microsoft.com/office/officeart/2005/8/layout/vList3"/>
    <dgm:cxn modelId="{97B77B64-AE82-4D4B-9819-E4AE7C3B4B52}" type="presParOf" srcId="{F48DE1D7-F2C6-4096-8C46-CA80DDF4DFCD}" destId="{C968F4A9-1444-4625-BDB8-0C860213EC55}" srcOrd="5" destOrd="0" presId="urn:microsoft.com/office/officeart/2005/8/layout/vList3"/>
    <dgm:cxn modelId="{CE831004-4A1F-49A8-9115-BCB50C7DB218}" type="presParOf" srcId="{F48DE1D7-F2C6-4096-8C46-CA80DDF4DFCD}" destId="{DF00060A-1613-4FB5-9A0A-5A74EB5D91C7}" srcOrd="6" destOrd="0" presId="urn:microsoft.com/office/officeart/2005/8/layout/vList3"/>
    <dgm:cxn modelId="{94E163A8-C6B3-4FFD-9EDF-E865D9A389E4}" type="presParOf" srcId="{DF00060A-1613-4FB5-9A0A-5A74EB5D91C7}" destId="{B3F8744A-0392-4EEF-957A-9A90D55D0BEF}" srcOrd="0" destOrd="0" presId="urn:microsoft.com/office/officeart/2005/8/layout/vList3"/>
    <dgm:cxn modelId="{B65B6255-1BB5-44AB-B7C9-B35F616F40EE}" type="presParOf" srcId="{DF00060A-1613-4FB5-9A0A-5A74EB5D91C7}" destId="{1685E3CD-2F33-487C-A460-D06D8B4C57D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94795C-4E60-4AF2-94E3-65D295CE67E0}"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s-MX"/>
        </a:p>
      </dgm:t>
    </dgm:pt>
    <dgm:pt modelId="{83DE6CF1-D0EC-4583-8AFE-D2F5718BCEF8}">
      <dgm:prSet phldrT="[Texto]" custT="1"/>
      <dgm:spPr/>
      <dgm:t>
        <a:bodyPr/>
        <a:lstStyle/>
        <a:p>
          <a:r>
            <a:rPr lang="es-MX" sz="2000" dirty="0" smtClean="0"/>
            <a:t>Determinar los propósitos y su </a:t>
          </a:r>
          <a:r>
            <a:rPr lang="es-MX" sz="2000" dirty="0" smtClean="0"/>
            <a:t>importancia.</a:t>
          </a:r>
          <a:endParaRPr lang="es-MX" sz="2000" dirty="0"/>
        </a:p>
      </dgm:t>
    </dgm:pt>
    <dgm:pt modelId="{3DCE1BB8-D110-4E89-98F2-3A56F0ECC3A8}" type="parTrans" cxnId="{CE7CB76E-F685-4485-91B5-ABAB206707B3}">
      <dgm:prSet/>
      <dgm:spPr/>
      <dgm:t>
        <a:bodyPr/>
        <a:lstStyle/>
        <a:p>
          <a:endParaRPr lang="es-MX"/>
        </a:p>
      </dgm:t>
    </dgm:pt>
    <dgm:pt modelId="{4D7309C5-2C33-4944-864A-1FB5A3FF053C}" type="sibTrans" cxnId="{CE7CB76E-F685-4485-91B5-ABAB206707B3}">
      <dgm:prSet/>
      <dgm:spPr/>
      <dgm:t>
        <a:bodyPr/>
        <a:lstStyle/>
        <a:p>
          <a:endParaRPr lang="es-MX"/>
        </a:p>
      </dgm:t>
    </dgm:pt>
    <dgm:pt modelId="{FE5C9E72-28EF-437D-BFFD-C7B4DB294E87}">
      <dgm:prSet phldrT="[Texto]" custT="1"/>
      <dgm:spPr/>
      <dgm:t>
        <a:bodyPr/>
        <a:lstStyle/>
        <a:p>
          <a:r>
            <a:rPr lang="es-MX" sz="2000" dirty="0" smtClean="0"/>
            <a:t>Coloque elementos que se compararán uno al lado de </a:t>
          </a:r>
          <a:r>
            <a:rPr lang="es-MX" sz="2000" dirty="0" smtClean="0"/>
            <a:t>otro.</a:t>
          </a:r>
          <a:endParaRPr lang="es-MX" sz="2000" dirty="0"/>
        </a:p>
      </dgm:t>
    </dgm:pt>
    <dgm:pt modelId="{8C0EBF08-9B2B-4F92-9C1A-19A1A11C6E42}" type="parTrans" cxnId="{2007FFDF-B218-4CDC-B0DE-23BD63BAD34E}">
      <dgm:prSet/>
      <dgm:spPr/>
      <dgm:t>
        <a:bodyPr/>
        <a:lstStyle/>
        <a:p>
          <a:endParaRPr lang="es-MX"/>
        </a:p>
      </dgm:t>
    </dgm:pt>
    <dgm:pt modelId="{BEEAEEE6-BE25-4CED-9A2B-80AA9531D9A5}" type="sibTrans" cxnId="{2007FFDF-B218-4CDC-B0DE-23BD63BAD34E}">
      <dgm:prSet/>
      <dgm:spPr/>
      <dgm:t>
        <a:bodyPr/>
        <a:lstStyle/>
        <a:p>
          <a:endParaRPr lang="es-MX"/>
        </a:p>
      </dgm:t>
    </dgm:pt>
    <dgm:pt modelId="{A4B055BF-831A-40EB-BB7D-E4E82B72D6CA}">
      <dgm:prSet phldrT="[Texto]" custT="1"/>
      <dgm:spPr/>
      <dgm:t>
        <a:bodyPr/>
        <a:lstStyle/>
        <a:p>
          <a:r>
            <a:rPr lang="es-MX" sz="1800" dirty="0" smtClean="0"/>
            <a:t>Letreros que delimiten con claridad los elementos a los que corresponden.</a:t>
          </a:r>
          <a:endParaRPr lang="es-MX" sz="1800" dirty="0"/>
        </a:p>
      </dgm:t>
    </dgm:pt>
    <dgm:pt modelId="{417A0F6B-FEB5-452C-80AA-DC24384CD645}" type="parTrans" cxnId="{92EA222C-AA40-4023-93C3-D9B520C7415D}">
      <dgm:prSet/>
      <dgm:spPr/>
      <dgm:t>
        <a:bodyPr/>
        <a:lstStyle/>
        <a:p>
          <a:endParaRPr lang="es-MX"/>
        </a:p>
      </dgm:t>
    </dgm:pt>
    <dgm:pt modelId="{24015FEF-E74A-455C-AD9E-ED1DA80A45A6}" type="sibTrans" cxnId="{92EA222C-AA40-4023-93C3-D9B520C7415D}">
      <dgm:prSet/>
      <dgm:spPr/>
      <dgm:t>
        <a:bodyPr/>
        <a:lstStyle/>
        <a:p>
          <a:endParaRPr lang="es-MX"/>
        </a:p>
      </dgm:t>
    </dgm:pt>
    <dgm:pt modelId="{ED55158B-5C00-447A-BA9B-B90285B54449}">
      <dgm:prSet phldrT="[Texto]" custT="1"/>
      <dgm:spPr/>
      <dgm:t>
        <a:bodyPr/>
        <a:lstStyle/>
        <a:p>
          <a:r>
            <a:rPr lang="es-MX" sz="1800" dirty="0" smtClean="0"/>
            <a:t>Tipo de letra suficientemente grande, sin necesidad de </a:t>
          </a:r>
          <a:r>
            <a:rPr lang="es-MX" sz="1800" dirty="0" err="1" smtClean="0"/>
            <a:t>amplicación</a:t>
          </a:r>
          <a:r>
            <a:rPr lang="es-MX" sz="1800" dirty="0" smtClean="0"/>
            <a:t>.</a:t>
          </a:r>
          <a:endParaRPr lang="es-MX" sz="1800" dirty="0"/>
        </a:p>
      </dgm:t>
    </dgm:pt>
    <dgm:pt modelId="{DC92D0A8-80BC-4924-900A-411ED79F1E88}" type="parTrans" cxnId="{AAB121B4-FA22-487F-9F58-813B03F8873C}">
      <dgm:prSet/>
      <dgm:spPr/>
      <dgm:t>
        <a:bodyPr/>
        <a:lstStyle/>
        <a:p>
          <a:endParaRPr lang="es-MX"/>
        </a:p>
      </dgm:t>
    </dgm:pt>
    <dgm:pt modelId="{6EAD9729-267A-46F9-B257-FAF2FF3353E1}" type="sibTrans" cxnId="{AAB121B4-FA22-487F-9F58-813B03F8873C}">
      <dgm:prSet/>
      <dgm:spPr/>
      <dgm:t>
        <a:bodyPr/>
        <a:lstStyle/>
        <a:p>
          <a:endParaRPr lang="es-MX"/>
        </a:p>
      </dgm:t>
    </dgm:pt>
    <dgm:pt modelId="{29A90933-2F77-4620-92A9-E21FB67C555D}">
      <dgm:prSet phldrT="[Texto]" custT="1"/>
      <dgm:spPr/>
      <dgm:t>
        <a:bodyPr/>
        <a:lstStyle/>
        <a:p>
          <a:r>
            <a:rPr lang="es-MX" sz="2000" dirty="0" smtClean="0"/>
            <a:t>Información fácil de entender en imagen gráfica, notas de tabla y elementos gráficos.</a:t>
          </a:r>
          <a:endParaRPr lang="es-MX" sz="2000" dirty="0"/>
        </a:p>
      </dgm:t>
    </dgm:pt>
    <dgm:pt modelId="{E63B5356-77EE-41A8-9A34-55CCD023485B}" type="parTrans" cxnId="{5BC93D6E-0C51-4FE2-8057-6A5947CC98DD}">
      <dgm:prSet/>
      <dgm:spPr/>
      <dgm:t>
        <a:bodyPr/>
        <a:lstStyle/>
        <a:p>
          <a:endParaRPr lang="es-MX"/>
        </a:p>
      </dgm:t>
    </dgm:pt>
    <dgm:pt modelId="{D2F17131-92E8-4A5A-A472-27A4CFE57AF4}" type="sibTrans" cxnId="{5BC93D6E-0C51-4FE2-8057-6A5947CC98DD}">
      <dgm:prSet/>
      <dgm:spPr/>
      <dgm:t>
        <a:bodyPr/>
        <a:lstStyle/>
        <a:p>
          <a:endParaRPr lang="es-MX"/>
        </a:p>
      </dgm:t>
    </dgm:pt>
    <dgm:pt modelId="{AB0BF36F-5F31-4783-897B-5714B0863215}" type="pres">
      <dgm:prSet presAssocID="{DD94795C-4E60-4AF2-94E3-65D295CE67E0}" presName="Name0" presStyleCnt="0">
        <dgm:presLayoutVars>
          <dgm:dir/>
          <dgm:resizeHandles val="exact"/>
        </dgm:presLayoutVars>
      </dgm:prSet>
      <dgm:spPr/>
      <dgm:t>
        <a:bodyPr/>
        <a:lstStyle/>
        <a:p>
          <a:endParaRPr lang="es-MX"/>
        </a:p>
      </dgm:t>
    </dgm:pt>
    <dgm:pt modelId="{54B030BC-E492-4F0C-822F-11AA6D2EA461}" type="pres">
      <dgm:prSet presAssocID="{DD94795C-4E60-4AF2-94E3-65D295CE67E0}" presName="cycle" presStyleCnt="0"/>
      <dgm:spPr/>
    </dgm:pt>
    <dgm:pt modelId="{D17C004C-72D9-4D2F-9AE6-E178FA911DE7}" type="pres">
      <dgm:prSet presAssocID="{83DE6CF1-D0EC-4583-8AFE-D2F5718BCEF8}" presName="nodeFirstNode" presStyleLbl="node1" presStyleIdx="0" presStyleCnt="5">
        <dgm:presLayoutVars>
          <dgm:bulletEnabled val="1"/>
        </dgm:presLayoutVars>
      </dgm:prSet>
      <dgm:spPr/>
      <dgm:t>
        <a:bodyPr/>
        <a:lstStyle/>
        <a:p>
          <a:endParaRPr lang="es-MX"/>
        </a:p>
      </dgm:t>
    </dgm:pt>
    <dgm:pt modelId="{CE713F30-91CA-4ECC-9EC4-B98BCCA6B064}" type="pres">
      <dgm:prSet presAssocID="{4D7309C5-2C33-4944-864A-1FB5A3FF053C}" presName="sibTransFirstNode" presStyleLbl="bgShp" presStyleIdx="0" presStyleCnt="1"/>
      <dgm:spPr/>
      <dgm:t>
        <a:bodyPr/>
        <a:lstStyle/>
        <a:p>
          <a:endParaRPr lang="es-MX"/>
        </a:p>
      </dgm:t>
    </dgm:pt>
    <dgm:pt modelId="{10AC29DD-6FB3-4D2C-BD39-F773593D96E6}" type="pres">
      <dgm:prSet presAssocID="{FE5C9E72-28EF-437D-BFFD-C7B4DB294E87}" presName="nodeFollowingNodes" presStyleLbl="node1" presStyleIdx="1" presStyleCnt="5" custScaleX="118946" custScaleY="128652" custRadScaleRad="110643" custRadScaleInc="11323">
        <dgm:presLayoutVars>
          <dgm:bulletEnabled val="1"/>
        </dgm:presLayoutVars>
      </dgm:prSet>
      <dgm:spPr/>
      <dgm:t>
        <a:bodyPr/>
        <a:lstStyle/>
        <a:p>
          <a:endParaRPr lang="es-MX"/>
        </a:p>
      </dgm:t>
    </dgm:pt>
    <dgm:pt modelId="{7BC23653-BD09-44BC-9CA7-2144DE05CAE8}" type="pres">
      <dgm:prSet presAssocID="{A4B055BF-831A-40EB-BB7D-E4E82B72D6CA}" presName="nodeFollowingNodes" presStyleLbl="node1" presStyleIdx="2" presStyleCnt="5" custScaleX="120106" custScaleY="130670" custRadScaleRad="116927" custRadScaleInc="-19286">
        <dgm:presLayoutVars>
          <dgm:bulletEnabled val="1"/>
        </dgm:presLayoutVars>
      </dgm:prSet>
      <dgm:spPr/>
      <dgm:t>
        <a:bodyPr/>
        <a:lstStyle/>
        <a:p>
          <a:endParaRPr lang="es-MX"/>
        </a:p>
      </dgm:t>
    </dgm:pt>
    <dgm:pt modelId="{F1B10BE0-6FFD-4178-B1BC-253A5887EB49}" type="pres">
      <dgm:prSet presAssocID="{ED55158B-5C00-447A-BA9B-B90285B54449}" presName="nodeFollowingNodes" presStyleLbl="node1" presStyleIdx="3" presStyleCnt="5" custScaleX="124580" custScaleY="124982" custRadScaleRad="106465" custRadScaleInc="6645">
        <dgm:presLayoutVars>
          <dgm:bulletEnabled val="1"/>
        </dgm:presLayoutVars>
      </dgm:prSet>
      <dgm:spPr/>
      <dgm:t>
        <a:bodyPr/>
        <a:lstStyle/>
        <a:p>
          <a:endParaRPr lang="es-MX"/>
        </a:p>
      </dgm:t>
    </dgm:pt>
    <dgm:pt modelId="{5445B3D5-1182-4A0B-AB65-864ABF0919A2}" type="pres">
      <dgm:prSet presAssocID="{29A90933-2F77-4620-92A9-E21FB67C555D}" presName="nodeFollowingNodes" presStyleLbl="node1" presStyleIdx="4" presStyleCnt="5" custScaleX="127440" custScaleY="146292" custRadScaleRad="109163" custRadScaleInc="-15243">
        <dgm:presLayoutVars>
          <dgm:bulletEnabled val="1"/>
        </dgm:presLayoutVars>
      </dgm:prSet>
      <dgm:spPr/>
      <dgm:t>
        <a:bodyPr/>
        <a:lstStyle/>
        <a:p>
          <a:endParaRPr lang="es-MX"/>
        </a:p>
      </dgm:t>
    </dgm:pt>
  </dgm:ptLst>
  <dgm:cxnLst>
    <dgm:cxn modelId="{2007FFDF-B218-4CDC-B0DE-23BD63BAD34E}" srcId="{DD94795C-4E60-4AF2-94E3-65D295CE67E0}" destId="{FE5C9E72-28EF-437D-BFFD-C7B4DB294E87}" srcOrd="1" destOrd="0" parTransId="{8C0EBF08-9B2B-4F92-9C1A-19A1A11C6E42}" sibTransId="{BEEAEEE6-BE25-4CED-9A2B-80AA9531D9A5}"/>
    <dgm:cxn modelId="{92EA222C-AA40-4023-93C3-D9B520C7415D}" srcId="{DD94795C-4E60-4AF2-94E3-65D295CE67E0}" destId="{A4B055BF-831A-40EB-BB7D-E4E82B72D6CA}" srcOrd="2" destOrd="0" parTransId="{417A0F6B-FEB5-452C-80AA-DC24384CD645}" sibTransId="{24015FEF-E74A-455C-AD9E-ED1DA80A45A6}"/>
    <dgm:cxn modelId="{016A5A9B-2A41-4303-A5B8-E6DEFC1EB06F}" type="presOf" srcId="{DD94795C-4E60-4AF2-94E3-65D295CE67E0}" destId="{AB0BF36F-5F31-4783-897B-5714B0863215}" srcOrd="0" destOrd="0" presId="urn:microsoft.com/office/officeart/2005/8/layout/cycle3"/>
    <dgm:cxn modelId="{451C32F7-C263-453E-B2A2-C2AB772C13F3}" type="presOf" srcId="{83DE6CF1-D0EC-4583-8AFE-D2F5718BCEF8}" destId="{D17C004C-72D9-4D2F-9AE6-E178FA911DE7}" srcOrd="0" destOrd="0" presId="urn:microsoft.com/office/officeart/2005/8/layout/cycle3"/>
    <dgm:cxn modelId="{CE7CB76E-F685-4485-91B5-ABAB206707B3}" srcId="{DD94795C-4E60-4AF2-94E3-65D295CE67E0}" destId="{83DE6CF1-D0EC-4583-8AFE-D2F5718BCEF8}" srcOrd="0" destOrd="0" parTransId="{3DCE1BB8-D110-4E89-98F2-3A56F0ECC3A8}" sibTransId="{4D7309C5-2C33-4944-864A-1FB5A3FF053C}"/>
    <dgm:cxn modelId="{5BC93D6E-0C51-4FE2-8057-6A5947CC98DD}" srcId="{DD94795C-4E60-4AF2-94E3-65D295CE67E0}" destId="{29A90933-2F77-4620-92A9-E21FB67C555D}" srcOrd="4" destOrd="0" parTransId="{E63B5356-77EE-41A8-9A34-55CCD023485B}" sibTransId="{D2F17131-92E8-4A5A-A472-27A4CFE57AF4}"/>
    <dgm:cxn modelId="{AAB121B4-FA22-487F-9F58-813B03F8873C}" srcId="{DD94795C-4E60-4AF2-94E3-65D295CE67E0}" destId="{ED55158B-5C00-447A-BA9B-B90285B54449}" srcOrd="3" destOrd="0" parTransId="{DC92D0A8-80BC-4924-900A-411ED79F1E88}" sibTransId="{6EAD9729-267A-46F9-B257-FAF2FF3353E1}"/>
    <dgm:cxn modelId="{C0EC1B42-67BC-4C8D-9CDF-557BA84B8B0A}" type="presOf" srcId="{A4B055BF-831A-40EB-BB7D-E4E82B72D6CA}" destId="{7BC23653-BD09-44BC-9CA7-2144DE05CAE8}" srcOrd="0" destOrd="0" presId="urn:microsoft.com/office/officeart/2005/8/layout/cycle3"/>
    <dgm:cxn modelId="{13F725CF-F876-4236-9BC7-E70DA1004C44}" type="presOf" srcId="{FE5C9E72-28EF-437D-BFFD-C7B4DB294E87}" destId="{10AC29DD-6FB3-4D2C-BD39-F773593D96E6}" srcOrd="0" destOrd="0" presId="urn:microsoft.com/office/officeart/2005/8/layout/cycle3"/>
    <dgm:cxn modelId="{04DEEC45-35A8-4317-9760-3979C90CE1EE}" type="presOf" srcId="{ED55158B-5C00-447A-BA9B-B90285B54449}" destId="{F1B10BE0-6FFD-4178-B1BC-253A5887EB49}" srcOrd="0" destOrd="0" presId="urn:microsoft.com/office/officeart/2005/8/layout/cycle3"/>
    <dgm:cxn modelId="{A661F75E-8D5A-4FBF-80E8-4F695DC096FF}" type="presOf" srcId="{4D7309C5-2C33-4944-864A-1FB5A3FF053C}" destId="{CE713F30-91CA-4ECC-9EC4-B98BCCA6B064}" srcOrd="0" destOrd="0" presId="urn:microsoft.com/office/officeart/2005/8/layout/cycle3"/>
    <dgm:cxn modelId="{9C250FE2-6272-4829-9033-5EED1A74C365}" type="presOf" srcId="{29A90933-2F77-4620-92A9-E21FB67C555D}" destId="{5445B3D5-1182-4A0B-AB65-864ABF0919A2}" srcOrd="0" destOrd="0" presId="urn:microsoft.com/office/officeart/2005/8/layout/cycle3"/>
    <dgm:cxn modelId="{B75CAE43-5855-4AB9-AD41-3F307A01241E}" type="presParOf" srcId="{AB0BF36F-5F31-4783-897B-5714B0863215}" destId="{54B030BC-E492-4F0C-822F-11AA6D2EA461}" srcOrd="0" destOrd="0" presId="urn:microsoft.com/office/officeart/2005/8/layout/cycle3"/>
    <dgm:cxn modelId="{F80903D0-3003-4E02-AE19-F597BD2A1F1D}" type="presParOf" srcId="{54B030BC-E492-4F0C-822F-11AA6D2EA461}" destId="{D17C004C-72D9-4D2F-9AE6-E178FA911DE7}" srcOrd="0" destOrd="0" presId="urn:microsoft.com/office/officeart/2005/8/layout/cycle3"/>
    <dgm:cxn modelId="{838AB6CB-E57C-473C-9010-256E54A31A1D}" type="presParOf" srcId="{54B030BC-E492-4F0C-822F-11AA6D2EA461}" destId="{CE713F30-91CA-4ECC-9EC4-B98BCCA6B064}" srcOrd="1" destOrd="0" presId="urn:microsoft.com/office/officeart/2005/8/layout/cycle3"/>
    <dgm:cxn modelId="{09812702-0114-4F8C-922E-908E7ED8DCA6}" type="presParOf" srcId="{54B030BC-E492-4F0C-822F-11AA6D2EA461}" destId="{10AC29DD-6FB3-4D2C-BD39-F773593D96E6}" srcOrd="2" destOrd="0" presId="urn:microsoft.com/office/officeart/2005/8/layout/cycle3"/>
    <dgm:cxn modelId="{AF8FB1D3-926C-478E-8BA6-CB0087711320}" type="presParOf" srcId="{54B030BC-E492-4F0C-822F-11AA6D2EA461}" destId="{7BC23653-BD09-44BC-9CA7-2144DE05CAE8}" srcOrd="3" destOrd="0" presId="urn:microsoft.com/office/officeart/2005/8/layout/cycle3"/>
    <dgm:cxn modelId="{A264BC96-FEC1-4598-9278-B775A5B505BA}" type="presParOf" srcId="{54B030BC-E492-4F0C-822F-11AA6D2EA461}" destId="{F1B10BE0-6FFD-4178-B1BC-253A5887EB49}" srcOrd="4" destOrd="0" presId="urn:microsoft.com/office/officeart/2005/8/layout/cycle3"/>
    <dgm:cxn modelId="{E01C0824-77B4-4E08-9416-9D330A6039B4}" type="presParOf" srcId="{54B030BC-E492-4F0C-822F-11AA6D2EA461}" destId="{5445B3D5-1182-4A0B-AB65-864ABF0919A2}"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5FA5E10-55F8-4B97-89E6-BD9AB211271A}"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MX"/>
        </a:p>
      </dgm:t>
    </dgm:pt>
    <dgm:pt modelId="{0A1B1A50-0E2C-4378-8B7C-C5BBAA2BDE84}">
      <dgm:prSet phldrT="[Texto]"/>
      <dgm:spPr/>
      <dgm:t>
        <a:bodyPr/>
        <a:lstStyle/>
        <a:p>
          <a:r>
            <a:rPr lang="es-MX" b="1" dirty="0" smtClean="0"/>
            <a:t>TABLAS</a:t>
          </a:r>
          <a:endParaRPr lang="es-MX" b="1" dirty="0"/>
        </a:p>
      </dgm:t>
    </dgm:pt>
    <dgm:pt modelId="{C45FDEBE-9834-4231-A5B6-7F878DEAA766}" type="parTrans" cxnId="{2800DD3C-9EA7-4FFA-A15E-F0E6864F95AD}">
      <dgm:prSet/>
      <dgm:spPr/>
      <dgm:t>
        <a:bodyPr/>
        <a:lstStyle/>
        <a:p>
          <a:endParaRPr lang="es-MX"/>
        </a:p>
      </dgm:t>
    </dgm:pt>
    <dgm:pt modelId="{A9575C57-17F5-4E0D-92E9-CA2AAFDCFC1C}" type="sibTrans" cxnId="{2800DD3C-9EA7-4FFA-A15E-F0E6864F95AD}">
      <dgm:prSet/>
      <dgm:spPr/>
      <dgm:t>
        <a:bodyPr/>
        <a:lstStyle/>
        <a:p>
          <a:endParaRPr lang="es-MX"/>
        </a:p>
      </dgm:t>
    </dgm:pt>
    <dgm:pt modelId="{AE7521A1-9B4C-49F9-8821-12069BF0B401}">
      <dgm:prSet phldrT="[Texto]" custT="1"/>
      <dgm:spPr/>
      <dgm:t>
        <a:bodyPr/>
        <a:lstStyle/>
        <a:p>
          <a:r>
            <a:rPr lang="es-MX" sz="2000" b="1" dirty="0" smtClean="0"/>
            <a:t>Lógica</a:t>
          </a:r>
          <a:endParaRPr lang="es-MX" sz="2000" b="1" dirty="0"/>
        </a:p>
      </dgm:t>
    </dgm:pt>
    <dgm:pt modelId="{1A35B566-DB93-4153-AA6E-3271EFCE54C9}" type="parTrans" cxnId="{39DEB265-FD58-405C-8781-9FAAEEBD6E35}">
      <dgm:prSet/>
      <dgm:spPr/>
      <dgm:t>
        <a:bodyPr/>
        <a:lstStyle/>
        <a:p>
          <a:endParaRPr lang="es-MX"/>
        </a:p>
      </dgm:t>
    </dgm:pt>
    <dgm:pt modelId="{2E3713DF-B7E7-4DB0-B63B-83005C5FF189}" type="sibTrans" cxnId="{39DEB265-FD58-405C-8781-9FAAEEBD6E35}">
      <dgm:prSet/>
      <dgm:spPr/>
      <dgm:t>
        <a:bodyPr/>
        <a:lstStyle/>
        <a:p>
          <a:endParaRPr lang="es-MX"/>
        </a:p>
      </dgm:t>
    </dgm:pt>
    <dgm:pt modelId="{E8D372B3-16CD-460F-B77D-2BEEFD1D51CA}">
      <dgm:prSet phldrT="[Texto]" custT="1"/>
      <dgm:spPr/>
      <dgm:t>
        <a:bodyPr/>
        <a:lstStyle/>
        <a:p>
          <a:r>
            <a:rPr lang="es-MX" sz="2000" b="1" dirty="0" smtClean="0"/>
            <a:t>Datos que los lectores requieran</a:t>
          </a:r>
          <a:endParaRPr lang="es-MX" sz="2000" b="1" dirty="0"/>
        </a:p>
      </dgm:t>
    </dgm:pt>
    <dgm:pt modelId="{F1E62BDA-8762-4BD7-92E9-037047214F52}" type="parTrans" cxnId="{15230900-31B0-4762-8EA0-BFDB33F5CA67}">
      <dgm:prSet/>
      <dgm:spPr/>
      <dgm:t>
        <a:bodyPr/>
        <a:lstStyle/>
        <a:p>
          <a:endParaRPr lang="es-MX"/>
        </a:p>
      </dgm:t>
    </dgm:pt>
    <dgm:pt modelId="{A46616A5-365C-4150-90ED-F13F7A2E7605}" type="sibTrans" cxnId="{15230900-31B0-4762-8EA0-BFDB33F5CA67}">
      <dgm:prSet/>
      <dgm:spPr/>
      <dgm:t>
        <a:bodyPr/>
        <a:lstStyle/>
        <a:p>
          <a:endParaRPr lang="es-MX"/>
        </a:p>
      </dgm:t>
    </dgm:pt>
    <dgm:pt modelId="{80B5D206-BD9F-4FED-AB38-F7803D7D2F93}">
      <dgm:prSet phldrT="[Texto]" custT="1"/>
      <dgm:spPr/>
      <dgm:t>
        <a:bodyPr/>
        <a:lstStyle/>
        <a:p>
          <a:r>
            <a:rPr lang="es-MX" sz="2000" b="1" dirty="0" smtClean="0"/>
            <a:t>Relacionadas con el contenido</a:t>
          </a:r>
          <a:endParaRPr lang="es-MX" sz="2000" b="1" dirty="0"/>
        </a:p>
      </dgm:t>
    </dgm:pt>
    <dgm:pt modelId="{15AF3AB6-7A24-4750-A9FF-9FBB78F1DDE3}" type="parTrans" cxnId="{CFB189DF-5044-494B-9112-AA6DDE3CA8CA}">
      <dgm:prSet/>
      <dgm:spPr/>
      <dgm:t>
        <a:bodyPr/>
        <a:lstStyle/>
        <a:p>
          <a:endParaRPr lang="es-MX"/>
        </a:p>
      </dgm:t>
    </dgm:pt>
    <dgm:pt modelId="{5E6A11AE-E147-4FB1-87FF-7D973F8B430E}" type="sibTrans" cxnId="{CFB189DF-5044-494B-9112-AA6DDE3CA8CA}">
      <dgm:prSet/>
      <dgm:spPr/>
      <dgm:t>
        <a:bodyPr/>
        <a:lstStyle/>
        <a:p>
          <a:endParaRPr lang="es-MX"/>
        </a:p>
      </dgm:t>
    </dgm:pt>
    <dgm:pt modelId="{141BB6C3-DAFB-4C75-9150-AF96AF0E67F8}">
      <dgm:prSet phldrT="[Texto]" custT="1"/>
      <dgm:spPr/>
      <dgm:t>
        <a:bodyPr/>
        <a:lstStyle/>
        <a:p>
          <a:r>
            <a:rPr lang="es-MX" sz="2000" b="1" dirty="0" smtClean="0"/>
            <a:t>Elegir la mejor distribución según propósitos</a:t>
          </a:r>
          <a:endParaRPr lang="es-MX" sz="2000" b="1" dirty="0"/>
        </a:p>
      </dgm:t>
    </dgm:pt>
    <dgm:pt modelId="{79C79057-56FB-4A97-ABED-752A598FC3A8}" type="parTrans" cxnId="{03E23718-5561-45CA-9142-41431B4C51A8}">
      <dgm:prSet/>
      <dgm:spPr/>
      <dgm:t>
        <a:bodyPr/>
        <a:lstStyle/>
        <a:p>
          <a:endParaRPr lang="es-MX"/>
        </a:p>
      </dgm:t>
    </dgm:pt>
    <dgm:pt modelId="{4089E059-C99A-4F0C-9D33-65DF4874226A}" type="sibTrans" cxnId="{03E23718-5561-45CA-9142-41431B4C51A8}">
      <dgm:prSet/>
      <dgm:spPr/>
      <dgm:t>
        <a:bodyPr/>
        <a:lstStyle/>
        <a:p>
          <a:endParaRPr lang="es-MX"/>
        </a:p>
      </dgm:t>
    </dgm:pt>
    <dgm:pt modelId="{4F74FAE8-68DE-4042-B151-A884C67FFAB0}" type="pres">
      <dgm:prSet presAssocID="{A5FA5E10-55F8-4B97-89E6-BD9AB211271A}" presName="Name0" presStyleCnt="0">
        <dgm:presLayoutVars>
          <dgm:chMax val="1"/>
          <dgm:dir/>
          <dgm:animLvl val="ctr"/>
          <dgm:resizeHandles val="exact"/>
        </dgm:presLayoutVars>
      </dgm:prSet>
      <dgm:spPr/>
      <dgm:t>
        <a:bodyPr/>
        <a:lstStyle/>
        <a:p>
          <a:endParaRPr lang="es-MX"/>
        </a:p>
      </dgm:t>
    </dgm:pt>
    <dgm:pt modelId="{DF98FF2D-B24D-4FEE-A2F4-2EB9178097C6}" type="pres">
      <dgm:prSet presAssocID="{0A1B1A50-0E2C-4378-8B7C-C5BBAA2BDE84}" presName="centerShape" presStyleLbl="node0" presStyleIdx="0" presStyleCnt="1" custScaleX="101599" custScaleY="87605"/>
      <dgm:spPr/>
      <dgm:t>
        <a:bodyPr/>
        <a:lstStyle/>
        <a:p>
          <a:endParaRPr lang="es-MX"/>
        </a:p>
      </dgm:t>
    </dgm:pt>
    <dgm:pt modelId="{80825D5D-871A-4D39-B401-2891BBA373B6}" type="pres">
      <dgm:prSet presAssocID="{1A35B566-DB93-4153-AA6E-3271EFCE54C9}" presName="parTrans" presStyleLbl="sibTrans2D1" presStyleIdx="0" presStyleCnt="4"/>
      <dgm:spPr/>
      <dgm:t>
        <a:bodyPr/>
        <a:lstStyle/>
        <a:p>
          <a:endParaRPr lang="es-MX"/>
        </a:p>
      </dgm:t>
    </dgm:pt>
    <dgm:pt modelId="{D4CAFC48-1814-4E1A-9576-73A70C91E6CF}" type="pres">
      <dgm:prSet presAssocID="{1A35B566-DB93-4153-AA6E-3271EFCE54C9}" presName="connectorText" presStyleLbl="sibTrans2D1" presStyleIdx="0" presStyleCnt="4"/>
      <dgm:spPr/>
      <dgm:t>
        <a:bodyPr/>
        <a:lstStyle/>
        <a:p>
          <a:endParaRPr lang="es-MX"/>
        </a:p>
      </dgm:t>
    </dgm:pt>
    <dgm:pt modelId="{F95EABF7-66C4-4BD3-8D28-8D25AAC563C8}" type="pres">
      <dgm:prSet presAssocID="{AE7521A1-9B4C-49F9-8821-12069BF0B401}" presName="node" presStyleLbl="node1" presStyleIdx="0" presStyleCnt="4" custScaleX="114780" custScaleY="117243" custRadScaleRad="110757">
        <dgm:presLayoutVars>
          <dgm:bulletEnabled val="1"/>
        </dgm:presLayoutVars>
      </dgm:prSet>
      <dgm:spPr/>
      <dgm:t>
        <a:bodyPr/>
        <a:lstStyle/>
        <a:p>
          <a:endParaRPr lang="es-MX"/>
        </a:p>
      </dgm:t>
    </dgm:pt>
    <dgm:pt modelId="{F64B5DB3-592F-4522-9EF5-9353FCFF6705}" type="pres">
      <dgm:prSet presAssocID="{F1E62BDA-8762-4BD7-92E9-037047214F52}" presName="parTrans" presStyleLbl="sibTrans2D1" presStyleIdx="1" presStyleCnt="4"/>
      <dgm:spPr/>
      <dgm:t>
        <a:bodyPr/>
        <a:lstStyle/>
        <a:p>
          <a:endParaRPr lang="es-MX"/>
        </a:p>
      </dgm:t>
    </dgm:pt>
    <dgm:pt modelId="{5B97D07F-9A22-43D6-AB51-F3F2F2372010}" type="pres">
      <dgm:prSet presAssocID="{F1E62BDA-8762-4BD7-92E9-037047214F52}" presName="connectorText" presStyleLbl="sibTrans2D1" presStyleIdx="1" presStyleCnt="4"/>
      <dgm:spPr/>
      <dgm:t>
        <a:bodyPr/>
        <a:lstStyle/>
        <a:p>
          <a:endParaRPr lang="es-MX"/>
        </a:p>
      </dgm:t>
    </dgm:pt>
    <dgm:pt modelId="{EC02376D-F3F9-4C00-B5F5-D401ED2B3227}" type="pres">
      <dgm:prSet presAssocID="{E8D372B3-16CD-460F-B77D-2BEEFD1D51CA}" presName="node" presStyleLbl="node1" presStyleIdx="1" presStyleCnt="4" custScaleX="142061" custScaleY="130635" custRadScaleRad="117188" custRadScaleInc="-778">
        <dgm:presLayoutVars>
          <dgm:bulletEnabled val="1"/>
        </dgm:presLayoutVars>
      </dgm:prSet>
      <dgm:spPr/>
      <dgm:t>
        <a:bodyPr/>
        <a:lstStyle/>
        <a:p>
          <a:endParaRPr lang="es-MX"/>
        </a:p>
      </dgm:t>
    </dgm:pt>
    <dgm:pt modelId="{C966F09B-FB59-4242-B939-2C2674724195}" type="pres">
      <dgm:prSet presAssocID="{15AF3AB6-7A24-4750-A9FF-9FBB78F1DDE3}" presName="parTrans" presStyleLbl="sibTrans2D1" presStyleIdx="2" presStyleCnt="4"/>
      <dgm:spPr/>
      <dgm:t>
        <a:bodyPr/>
        <a:lstStyle/>
        <a:p>
          <a:endParaRPr lang="es-MX"/>
        </a:p>
      </dgm:t>
    </dgm:pt>
    <dgm:pt modelId="{6C27F6C0-8282-453A-BF7C-D529A47BB57D}" type="pres">
      <dgm:prSet presAssocID="{15AF3AB6-7A24-4750-A9FF-9FBB78F1DDE3}" presName="connectorText" presStyleLbl="sibTrans2D1" presStyleIdx="2" presStyleCnt="4"/>
      <dgm:spPr/>
      <dgm:t>
        <a:bodyPr/>
        <a:lstStyle/>
        <a:p>
          <a:endParaRPr lang="es-MX"/>
        </a:p>
      </dgm:t>
    </dgm:pt>
    <dgm:pt modelId="{41DCF890-98E0-4595-8BB1-36A232DBCE58}" type="pres">
      <dgm:prSet presAssocID="{80B5D206-BD9F-4FED-AB38-F7803D7D2F93}" presName="node" presStyleLbl="node1" presStyleIdx="2" presStyleCnt="4" custScaleX="192782" custScaleY="129327" custRadScaleRad="106466" custRadScaleInc="-2571">
        <dgm:presLayoutVars>
          <dgm:bulletEnabled val="1"/>
        </dgm:presLayoutVars>
      </dgm:prSet>
      <dgm:spPr/>
      <dgm:t>
        <a:bodyPr/>
        <a:lstStyle/>
        <a:p>
          <a:endParaRPr lang="es-MX"/>
        </a:p>
      </dgm:t>
    </dgm:pt>
    <dgm:pt modelId="{CC0E8EF9-0DE7-4189-8AB8-E53A770270A1}" type="pres">
      <dgm:prSet presAssocID="{79C79057-56FB-4A97-ABED-752A598FC3A8}" presName="parTrans" presStyleLbl="sibTrans2D1" presStyleIdx="3" presStyleCnt="4"/>
      <dgm:spPr/>
      <dgm:t>
        <a:bodyPr/>
        <a:lstStyle/>
        <a:p>
          <a:endParaRPr lang="es-MX"/>
        </a:p>
      </dgm:t>
    </dgm:pt>
    <dgm:pt modelId="{339A55C1-B5A9-445D-9D5E-3ACDC703D41E}" type="pres">
      <dgm:prSet presAssocID="{79C79057-56FB-4A97-ABED-752A598FC3A8}" presName="connectorText" presStyleLbl="sibTrans2D1" presStyleIdx="3" presStyleCnt="4"/>
      <dgm:spPr/>
      <dgm:t>
        <a:bodyPr/>
        <a:lstStyle/>
        <a:p>
          <a:endParaRPr lang="es-MX"/>
        </a:p>
      </dgm:t>
    </dgm:pt>
    <dgm:pt modelId="{57209803-A5DF-460A-944E-6095455BC41E}" type="pres">
      <dgm:prSet presAssocID="{141BB6C3-DAFB-4C75-9150-AF96AF0E67F8}" presName="node" presStyleLbl="node1" presStyleIdx="3" presStyleCnt="4" custScaleX="164550" custScaleY="144683" custRadScaleRad="122243" custRadScaleInc="-746">
        <dgm:presLayoutVars>
          <dgm:bulletEnabled val="1"/>
        </dgm:presLayoutVars>
      </dgm:prSet>
      <dgm:spPr/>
      <dgm:t>
        <a:bodyPr/>
        <a:lstStyle/>
        <a:p>
          <a:endParaRPr lang="es-MX"/>
        </a:p>
      </dgm:t>
    </dgm:pt>
  </dgm:ptLst>
  <dgm:cxnLst>
    <dgm:cxn modelId="{FCB1F19F-36FB-4D53-A3CD-CE43E4D7E277}" type="presOf" srcId="{A5FA5E10-55F8-4B97-89E6-BD9AB211271A}" destId="{4F74FAE8-68DE-4042-B151-A884C67FFAB0}" srcOrd="0" destOrd="0" presId="urn:microsoft.com/office/officeart/2005/8/layout/radial5"/>
    <dgm:cxn modelId="{2B7692D3-7FBC-4FD2-9A7B-1DBDEF7C6B6D}" type="presOf" srcId="{15AF3AB6-7A24-4750-A9FF-9FBB78F1DDE3}" destId="{6C27F6C0-8282-453A-BF7C-D529A47BB57D}" srcOrd="1" destOrd="0" presId="urn:microsoft.com/office/officeart/2005/8/layout/radial5"/>
    <dgm:cxn modelId="{39DEB265-FD58-405C-8781-9FAAEEBD6E35}" srcId="{0A1B1A50-0E2C-4378-8B7C-C5BBAA2BDE84}" destId="{AE7521A1-9B4C-49F9-8821-12069BF0B401}" srcOrd="0" destOrd="0" parTransId="{1A35B566-DB93-4153-AA6E-3271EFCE54C9}" sibTransId="{2E3713DF-B7E7-4DB0-B63B-83005C5FF189}"/>
    <dgm:cxn modelId="{E112D86C-F9DE-4FE8-9BD5-1669B21B1810}" type="presOf" srcId="{F1E62BDA-8762-4BD7-92E9-037047214F52}" destId="{F64B5DB3-592F-4522-9EF5-9353FCFF6705}" srcOrd="0" destOrd="0" presId="urn:microsoft.com/office/officeart/2005/8/layout/radial5"/>
    <dgm:cxn modelId="{69890665-EE01-43DD-9B69-43891C1BD927}" type="presOf" srcId="{141BB6C3-DAFB-4C75-9150-AF96AF0E67F8}" destId="{57209803-A5DF-460A-944E-6095455BC41E}" srcOrd="0" destOrd="0" presId="urn:microsoft.com/office/officeart/2005/8/layout/radial5"/>
    <dgm:cxn modelId="{C4808F42-9782-4C8E-86A9-AA1D8CBCE43C}" type="presOf" srcId="{1A35B566-DB93-4153-AA6E-3271EFCE54C9}" destId="{80825D5D-871A-4D39-B401-2891BBA373B6}" srcOrd="0" destOrd="0" presId="urn:microsoft.com/office/officeart/2005/8/layout/radial5"/>
    <dgm:cxn modelId="{C155912E-F669-44D3-8557-0A38269C9077}" type="presOf" srcId="{15AF3AB6-7A24-4750-A9FF-9FBB78F1DDE3}" destId="{C966F09B-FB59-4242-B939-2C2674724195}" srcOrd="0" destOrd="0" presId="urn:microsoft.com/office/officeart/2005/8/layout/radial5"/>
    <dgm:cxn modelId="{EA040B57-ED79-4D02-B243-D1F4C15DDAD1}" type="presOf" srcId="{AE7521A1-9B4C-49F9-8821-12069BF0B401}" destId="{F95EABF7-66C4-4BD3-8D28-8D25AAC563C8}" srcOrd="0" destOrd="0" presId="urn:microsoft.com/office/officeart/2005/8/layout/radial5"/>
    <dgm:cxn modelId="{03E23718-5561-45CA-9142-41431B4C51A8}" srcId="{0A1B1A50-0E2C-4378-8B7C-C5BBAA2BDE84}" destId="{141BB6C3-DAFB-4C75-9150-AF96AF0E67F8}" srcOrd="3" destOrd="0" parTransId="{79C79057-56FB-4A97-ABED-752A598FC3A8}" sibTransId="{4089E059-C99A-4F0C-9D33-65DF4874226A}"/>
    <dgm:cxn modelId="{D4CE82D2-2208-4336-A608-A670376A1F28}" type="presOf" srcId="{1A35B566-DB93-4153-AA6E-3271EFCE54C9}" destId="{D4CAFC48-1814-4E1A-9576-73A70C91E6CF}" srcOrd="1" destOrd="0" presId="urn:microsoft.com/office/officeart/2005/8/layout/radial5"/>
    <dgm:cxn modelId="{2B4781D8-EC75-400A-812C-D86A2DFD32C5}" type="presOf" srcId="{79C79057-56FB-4A97-ABED-752A598FC3A8}" destId="{CC0E8EF9-0DE7-4189-8AB8-E53A770270A1}" srcOrd="0" destOrd="0" presId="urn:microsoft.com/office/officeart/2005/8/layout/radial5"/>
    <dgm:cxn modelId="{B4667E16-984D-4F31-BEAD-9D0323242065}" type="presOf" srcId="{80B5D206-BD9F-4FED-AB38-F7803D7D2F93}" destId="{41DCF890-98E0-4595-8BB1-36A232DBCE58}" srcOrd="0" destOrd="0" presId="urn:microsoft.com/office/officeart/2005/8/layout/radial5"/>
    <dgm:cxn modelId="{2800DD3C-9EA7-4FFA-A15E-F0E6864F95AD}" srcId="{A5FA5E10-55F8-4B97-89E6-BD9AB211271A}" destId="{0A1B1A50-0E2C-4378-8B7C-C5BBAA2BDE84}" srcOrd="0" destOrd="0" parTransId="{C45FDEBE-9834-4231-A5B6-7F878DEAA766}" sibTransId="{A9575C57-17F5-4E0D-92E9-CA2AAFDCFC1C}"/>
    <dgm:cxn modelId="{97CE22DF-3131-45E2-83F7-72E059044FEE}" type="presOf" srcId="{F1E62BDA-8762-4BD7-92E9-037047214F52}" destId="{5B97D07F-9A22-43D6-AB51-F3F2F2372010}" srcOrd="1" destOrd="0" presId="urn:microsoft.com/office/officeart/2005/8/layout/radial5"/>
    <dgm:cxn modelId="{563E5931-7393-46E7-9BBB-08447E55D70D}" type="presOf" srcId="{E8D372B3-16CD-460F-B77D-2BEEFD1D51CA}" destId="{EC02376D-F3F9-4C00-B5F5-D401ED2B3227}" srcOrd="0" destOrd="0" presId="urn:microsoft.com/office/officeart/2005/8/layout/radial5"/>
    <dgm:cxn modelId="{CFB189DF-5044-494B-9112-AA6DDE3CA8CA}" srcId="{0A1B1A50-0E2C-4378-8B7C-C5BBAA2BDE84}" destId="{80B5D206-BD9F-4FED-AB38-F7803D7D2F93}" srcOrd="2" destOrd="0" parTransId="{15AF3AB6-7A24-4750-A9FF-9FBB78F1DDE3}" sibTransId="{5E6A11AE-E147-4FB1-87FF-7D973F8B430E}"/>
    <dgm:cxn modelId="{8492088A-096C-4709-B6F7-3DB4D2D35616}" type="presOf" srcId="{0A1B1A50-0E2C-4378-8B7C-C5BBAA2BDE84}" destId="{DF98FF2D-B24D-4FEE-A2F4-2EB9178097C6}" srcOrd="0" destOrd="0" presId="urn:microsoft.com/office/officeart/2005/8/layout/radial5"/>
    <dgm:cxn modelId="{2B8730EF-ED72-49DF-809F-F56A5FC025AD}" type="presOf" srcId="{79C79057-56FB-4A97-ABED-752A598FC3A8}" destId="{339A55C1-B5A9-445D-9D5E-3ACDC703D41E}" srcOrd="1" destOrd="0" presId="urn:microsoft.com/office/officeart/2005/8/layout/radial5"/>
    <dgm:cxn modelId="{15230900-31B0-4762-8EA0-BFDB33F5CA67}" srcId="{0A1B1A50-0E2C-4378-8B7C-C5BBAA2BDE84}" destId="{E8D372B3-16CD-460F-B77D-2BEEFD1D51CA}" srcOrd="1" destOrd="0" parTransId="{F1E62BDA-8762-4BD7-92E9-037047214F52}" sibTransId="{A46616A5-365C-4150-90ED-F13F7A2E7605}"/>
    <dgm:cxn modelId="{77558033-2820-4688-8728-B9E7B469BBDE}" type="presParOf" srcId="{4F74FAE8-68DE-4042-B151-A884C67FFAB0}" destId="{DF98FF2D-B24D-4FEE-A2F4-2EB9178097C6}" srcOrd="0" destOrd="0" presId="urn:microsoft.com/office/officeart/2005/8/layout/radial5"/>
    <dgm:cxn modelId="{BCD17DAC-6D3B-4C87-952B-1DCEFCF67B60}" type="presParOf" srcId="{4F74FAE8-68DE-4042-B151-A884C67FFAB0}" destId="{80825D5D-871A-4D39-B401-2891BBA373B6}" srcOrd="1" destOrd="0" presId="urn:microsoft.com/office/officeart/2005/8/layout/radial5"/>
    <dgm:cxn modelId="{A9F4520E-021A-4266-A2BA-1E64DBE95D0C}" type="presParOf" srcId="{80825D5D-871A-4D39-B401-2891BBA373B6}" destId="{D4CAFC48-1814-4E1A-9576-73A70C91E6CF}" srcOrd="0" destOrd="0" presId="urn:microsoft.com/office/officeart/2005/8/layout/radial5"/>
    <dgm:cxn modelId="{24CD5AFC-62A5-48EB-BCA3-91E27E241883}" type="presParOf" srcId="{4F74FAE8-68DE-4042-B151-A884C67FFAB0}" destId="{F95EABF7-66C4-4BD3-8D28-8D25AAC563C8}" srcOrd="2" destOrd="0" presId="urn:microsoft.com/office/officeart/2005/8/layout/radial5"/>
    <dgm:cxn modelId="{63833647-65D9-4FE9-BCE9-029256209A2D}" type="presParOf" srcId="{4F74FAE8-68DE-4042-B151-A884C67FFAB0}" destId="{F64B5DB3-592F-4522-9EF5-9353FCFF6705}" srcOrd="3" destOrd="0" presId="urn:microsoft.com/office/officeart/2005/8/layout/radial5"/>
    <dgm:cxn modelId="{0BFA9766-7098-454D-8792-5D3FCA010FB8}" type="presParOf" srcId="{F64B5DB3-592F-4522-9EF5-9353FCFF6705}" destId="{5B97D07F-9A22-43D6-AB51-F3F2F2372010}" srcOrd="0" destOrd="0" presId="urn:microsoft.com/office/officeart/2005/8/layout/radial5"/>
    <dgm:cxn modelId="{5EDB2B8D-DC16-44F8-8B94-0BE11EE3C230}" type="presParOf" srcId="{4F74FAE8-68DE-4042-B151-A884C67FFAB0}" destId="{EC02376D-F3F9-4C00-B5F5-D401ED2B3227}" srcOrd="4" destOrd="0" presId="urn:microsoft.com/office/officeart/2005/8/layout/radial5"/>
    <dgm:cxn modelId="{283927AC-F067-4F4C-8A81-46925A78CC2E}" type="presParOf" srcId="{4F74FAE8-68DE-4042-B151-A884C67FFAB0}" destId="{C966F09B-FB59-4242-B939-2C2674724195}" srcOrd="5" destOrd="0" presId="urn:microsoft.com/office/officeart/2005/8/layout/radial5"/>
    <dgm:cxn modelId="{FC8EA145-ED0A-4985-BAC0-73300AB3C9BD}" type="presParOf" srcId="{C966F09B-FB59-4242-B939-2C2674724195}" destId="{6C27F6C0-8282-453A-BF7C-D529A47BB57D}" srcOrd="0" destOrd="0" presId="urn:microsoft.com/office/officeart/2005/8/layout/radial5"/>
    <dgm:cxn modelId="{3DB18C71-3A56-4DC2-A8AE-5E4536652260}" type="presParOf" srcId="{4F74FAE8-68DE-4042-B151-A884C67FFAB0}" destId="{41DCF890-98E0-4595-8BB1-36A232DBCE58}" srcOrd="6" destOrd="0" presId="urn:microsoft.com/office/officeart/2005/8/layout/radial5"/>
    <dgm:cxn modelId="{90DFF6D9-1038-4421-8199-0C73D8877375}" type="presParOf" srcId="{4F74FAE8-68DE-4042-B151-A884C67FFAB0}" destId="{CC0E8EF9-0DE7-4189-8AB8-E53A770270A1}" srcOrd="7" destOrd="0" presId="urn:microsoft.com/office/officeart/2005/8/layout/radial5"/>
    <dgm:cxn modelId="{8CF97FB0-9CFE-4862-B9FD-63E788B2EBBC}" type="presParOf" srcId="{CC0E8EF9-0DE7-4189-8AB8-E53A770270A1}" destId="{339A55C1-B5A9-445D-9D5E-3ACDC703D41E}" srcOrd="0" destOrd="0" presId="urn:microsoft.com/office/officeart/2005/8/layout/radial5"/>
    <dgm:cxn modelId="{DB429A0D-92D8-4AAB-B406-82BA999B796E}" type="presParOf" srcId="{4F74FAE8-68DE-4042-B151-A884C67FFAB0}" destId="{57209803-A5DF-460A-944E-6095455BC41E}"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45E81-C287-4F83-A08D-09201B2683E5}">
      <dsp:nvSpPr>
        <dsp:cNvPr id="0" name=""/>
        <dsp:cNvSpPr/>
      </dsp:nvSpPr>
      <dsp:spPr>
        <a:xfrm rot="10800000">
          <a:off x="622476" y="2436"/>
          <a:ext cx="10036939" cy="137299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5454" tIns="76200" rIns="142240" bIns="76200" numCol="1" spcCol="1270" anchor="ctr" anchorCtr="0">
          <a:noAutofit/>
        </a:bodyPr>
        <a:lstStyle/>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r>
            <a:rPr lang="es-MX" sz="2000" u="sng" kern="1200" dirty="0" smtClean="0"/>
            <a:t>Entre las enumeraciones cuando se cuenta con tres o más elementos</a:t>
          </a:r>
        </a:p>
        <a:p>
          <a:pPr lvl="0" algn="ctr" defTabSz="889000">
            <a:lnSpc>
              <a:spcPct val="90000"/>
            </a:lnSpc>
            <a:spcBef>
              <a:spcPct val="0"/>
            </a:spcBef>
            <a:spcAft>
              <a:spcPct val="35000"/>
            </a:spcAft>
          </a:pPr>
          <a:r>
            <a:rPr lang="es-MX" sz="2000" i="1" kern="1200" dirty="0" smtClean="0"/>
            <a:t>En un estudio de </a:t>
          </a:r>
          <a:r>
            <a:rPr lang="es-MX" sz="2000" i="1" kern="1200" dirty="0" err="1" smtClean="0"/>
            <a:t>Stacey</a:t>
          </a:r>
          <a:r>
            <a:rPr lang="es-MX" sz="2000" i="1" kern="1200" dirty="0" smtClean="0"/>
            <a:t>, </a:t>
          </a:r>
          <a:r>
            <a:rPr lang="es-MX" sz="2000" i="1" kern="1200" dirty="0" err="1" smtClean="0"/>
            <a:t>Newcomb</a:t>
          </a:r>
          <a:r>
            <a:rPr lang="es-MX" sz="2000" i="1" kern="1200" dirty="0" smtClean="0"/>
            <a:t> (1991) y </a:t>
          </a:r>
          <a:r>
            <a:rPr lang="es-MX" sz="2000" i="1" kern="1200" dirty="0" err="1" smtClean="0"/>
            <a:t>Bentler</a:t>
          </a:r>
          <a:r>
            <a:rPr lang="es-MX" sz="2000" i="1" kern="1200" dirty="0" smtClean="0"/>
            <a:t> (1991).</a:t>
          </a:r>
          <a:endParaRPr lang="es-MX" sz="2000" kern="1200" dirty="0"/>
        </a:p>
      </dsp:txBody>
      <dsp:txXfrm rot="10800000">
        <a:off x="965725" y="2436"/>
        <a:ext cx="9693690" cy="1372997"/>
      </dsp:txXfrm>
    </dsp:sp>
    <dsp:sp modelId="{8A82A4B4-94F0-4E8B-95FC-44022A5B39CC}">
      <dsp:nvSpPr>
        <dsp:cNvPr id="0" name=""/>
        <dsp:cNvSpPr/>
      </dsp:nvSpPr>
      <dsp:spPr>
        <a:xfrm>
          <a:off x="532701" y="59676"/>
          <a:ext cx="1372997" cy="1372997"/>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4C8B6F-8DFB-407A-A974-547EC4EAE67A}">
      <dsp:nvSpPr>
        <dsp:cNvPr id="0" name=""/>
        <dsp:cNvSpPr/>
      </dsp:nvSpPr>
      <dsp:spPr>
        <a:xfrm rot="10800000">
          <a:off x="622476" y="1785283"/>
          <a:ext cx="10036939" cy="137299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5454" tIns="72390" rIns="135128" bIns="72390" numCol="1" spcCol="1270" anchor="ctr" anchorCtr="0">
          <a:noAutofit/>
        </a:bodyPr>
        <a:lstStyle/>
        <a:p>
          <a:pPr lvl="0" algn="ctr" defTabSz="844550">
            <a:lnSpc>
              <a:spcPct val="90000"/>
            </a:lnSpc>
            <a:spcBef>
              <a:spcPct val="0"/>
            </a:spcBef>
            <a:spcAft>
              <a:spcPct val="35000"/>
            </a:spcAft>
          </a:pPr>
          <a:r>
            <a:rPr lang="es-MX" sz="1900" u="sng" kern="1200" dirty="0" smtClean="0"/>
            <a:t>Para resaltar una oración explicativa, la cual puede eliminarse sin afectar la estructura gramatical o el sentido fundamental del mensaje. </a:t>
          </a:r>
        </a:p>
        <a:p>
          <a:pPr lvl="0" algn="ctr" defTabSz="844550">
            <a:lnSpc>
              <a:spcPct val="90000"/>
            </a:lnSpc>
            <a:spcBef>
              <a:spcPct val="0"/>
            </a:spcBef>
            <a:spcAft>
              <a:spcPct val="35000"/>
            </a:spcAft>
          </a:pPr>
          <a:r>
            <a:rPr lang="es-MX" sz="1900" i="1" kern="1200" dirty="0" smtClean="0"/>
            <a:t>El interruptor A, el cual estaba en un panel, controló el aparato de registro. </a:t>
          </a:r>
          <a:endParaRPr lang="es-MX" sz="1900" kern="1200" dirty="0"/>
        </a:p>
      </dsp:txBody>
      <dsp:txXfrm rot="10800000">
        <a:off x="965725" y="1785283"/>
        <a:ext cx="9693690" cy="1372997"/>
      </dsp:txXfrm>
    </dsp:sp>
    <dsp:sp modelId="{2EDB9A27-6695-4BC2-85AB-C6897E9E9EBC}">
      <dsp:nvSpPr>
        <dsp:cNvPr id="0" name=""/>
        <dsp:cNvSpPr/>
      </dsp:nvSpPr>
      <dsp:spPr>
        <a:xfrm>
          <a:off x="532701" y="1811041"/>
          <a:ext cx="1372997" cy="1372997"/>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7E9999-062B-49B8-A131-7C6FD1356430}">
      <dsp:nvSpPr>
        <dsp:cNvPr id="0" name=""/>
        <dsp:cNvSpPr/>
      </dsp:nvSpPr>
      <dsp:spPr>
        <a:xfrm rot="10800000">
          <a:off x="622476" y="3568131"/>
          <a:ext cx="10036939" cy="137299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5454" tIns="72390" rIns="135128" bIns="72390" numCol="1" spcCol="1270" anchor="ctr" anchorCtr="0">
          <a:noAutofit/>
        </a:bodyPr>
        <a:lstStyle/>
        <a:p>
          <a:pPr lvl="0" algn="ctr" defTabSz="844550">
            <a:lnSpc>
              <a:spcPct val="90000"/>
            </a:lnSpc>
            <a:spcBef>
              <a:spcPct val="0"/>
            </a:spcBef>
            <a:spcAft>
              <a:spcPct val="35000"/>
            </a:spcAft>
          </a:pPr>
          <a:r>
            <a:rPr lang="es-MX" sz="1900" u="sng" kern="1200" dirty="0" smtClean="0"/>
            <a:t>Para separar dos clausulas independientes unidas por una conjunción.</a:t>
          </a:r>
        </a:p>
        <a:p>
          <a:pPr lvl="0" algn="ctr" defTabSz="844550">
            <a:lnSpc>
              <a:spcPct val="90000"/>
            </a:lnSpc>
            <a:spcBef>
              <a:spcPct val="0"/>
            </a:spcBef>
            <a:spcAft>
              <a:spcPct val="35000"/>
            </a:spcAft>
          </a:pPr>
          <a:r>
            <a:rPr lang="es-MX" sz="1900" i="1" kern="1200" dirty="0" smtClean="0"/>
            <a:t>Había virutas de cedro cubriendo el piso, y se disponía de papel para desmenuzarlo y construir  el nido. </a:t>
          </a:r>
          <a:endParaRPr lang="es-MX" sz="1900" kern="1200" dirty="0"/>
        </a:p>
      </dsp:txBody>
      <dsp:txXfrm rot="10800000">
        <a:off x="965725" y="3568131"/>
        <a:ext cx="9693690" cy="1372997"/>
      </dsp:txXfrm>
    </dsp:sp>
    <dsp:sp modelId="{25062C39-9BD0-4FCA-B12F-73A35BE9E580}">
      <dsp:nvSpPr>
        <dsp:cNvPr id="0" name=""/>
        <dsp:cNvSpPr/>
      </dsp:nvSpPr>
      <dsp:spPr>
        <a:xfrm>
          <a:off x="803978" y="3568131"/>
          <a:ext cx="1372997" cy="1372997"/>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3FB018-3742-4060-9CB6-4A39055627C6}">
      <dsp:nvSpPr>
        <dsp:cNvPr id="0" name=""/>
        <dsp:cNvSpPr/>
      </dsp:nvSpPr>
      <dsp:spPr>
        <a:xfrm>
          <a:off x="0" y="453689"/>
          <a:ext cx="11564562" cy="702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MX" sz="3000" kern="1200" dirty="0" smtClean="0"/>
            <a:t>Una tabla informativa complementa, no duplica, el texto. </a:t>
          </a:r>
          <a:endParaRPr lang="es-MX" sz="3000" kern="1200" dirty="0"/>
        </a:p>
      </dsp:txBody>
      <dsp:txXfrm>
        <a:off x="34269" y="487958"/>
        <a:ext cx="11496024" cy="633462"/>
      </dsp:txXfrm>
    </dsp:sp>
    <dsp:sp modelId="{C4784865-C6C8-4047-BEB9-9A15522A223D}">
      <dsp:nvSpPr>
        <dsp:cNvPr id="0" name=""/>
        <dsp:cNvSpPr/>
      </dsp:nvSpPr>
      <dsp:spPr>
        <a:xfrm>
          <a:off x="0" y="1155689"/>
          <a:ext cx="11564562"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7175" tIns="38100" rIns="213360" bIns="38100" numCol="1" spcCol="1270" anchor="t" anchorCtr="0">
          <a:noAutofit/>
        </a:bodyPr>
        <a:lstStyle/>
        <a:p>
          <a:pPr marL="228600" lvl="1" indent="-228600" algn="l" defTabSz="1022350">
            <a:lnSpc>
              <a:spcPct val="90000"/>
            </a:lnSpc>
            <a:spcBef>
              <a:spcPct val="0"/>
            </a:spcBef>
            <a:spcAft>
              <a:spcPct val="20000"/>
            </a:spcAft>
            <a:buChar char="••"/>
          </a:pPr>
          <a:endParaRPr lang="es-MX" sz="2300" kern="1200"/>
        </a:p>
      </dsp:txBody>
      <dsp:txXfrm>
        <a:off x="0" y="1155689"/>
        <a:ext cx="11564562" cy="496800"/>
      </dsp:txXfrm>
    </dsp:sp>
    <dsp:sp modelId="{54D96565-CCEB-440E-8D15-D84EB623602D}">
      <dsp:nvSpPr>
        <dsp:cNvPr id="0" name=""/>
        <dsp:cNvSpPr/>
      </dsp:nvSpPr>
      <dsp:spPr>
        <a:xfrm>
          <a:off x="0" y="1652489"/>
          <a:ext cx="11564562" cy="702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MX" sz="3000" kern="1200" dirty="0" smtClean="0"/>
            <a:t>Refiérase a cada tabla y diga al lector qué es lo que debe buscar. </a:t>
          </a:r>
          <a:endParaRPr lang="es-MX" sz="3000" kern="1200" dirty="0"/>
        </a:p>
      </dsp:txBody>
      <dsp:txXfrm>
        <a:off x="34269" y="1686758"/>
        <a:ext cx="11496024" cy="633462"/>
      </dsp:txXfrm>
    </dsp:sp>
    <dsp:sp modelId="{EB420B07-C84F-4657-8431-5BA15247FB4A}">
      <dsp:nvSpPr>
        <dsp:cNvPr id="0" name=""/>
        <dsp:cNvSpPr/>
      </dsp:nvSpPr>
      <dsp:spPr>
        <a:xfrm>
          <a:off x="0" y="2354489"/>
          <a:ext cx="11564562"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7175" tIns="38100" rIns="213360" bIns="38100" numCol="1" spcCol="1270" anchor="t" anchorCtr="0">
          <a:noAutofit/>
        </a:bodyPr>
        <a:lstStyle/>
        <a:p>
          <a:pPr marL="228600" lvl="1" indent="-228600" algn="l" defTabSz="1022350">
            <a:lnSpc>
              <a:spcPct val="90000"/>
            </a:lnSpc>
            <a:spcBef>
              <a:spcPct val="0"/>
            </a:spcBef>
            <a:spcAft>
              <a:spcPct val="20000"/>
            </a:spcAft>
            <a:buChar char="••"/>
          </a:pPr>
          <a:endParaRPr lang="es-MX" sz="2300" kern="1200"/>
        </a:p>
      </dsp:txBody>
      <dsp:txXfrm>
        <a:off x="0" y="2354489"/>
        <a:ext cx="11564562" cy="496800"/>
      </dsp:txXfrm>
    </dsp:sp>
    <dsp:sp modelId="{67A5CC3B-76C2-4455-8ED6-1BDC9EC70C76}">
      <dsp:nvSpPr>
        <dsp:cNvPr id="0" name=""/>
        <dsp:cNvSpPr/>
      </dsp:nvSpPr>
      <dsp:spPr>
        <a:xfrm>
          <a:off x="0" y="2851289"/>
          <a:ext cx="11564562" cy="702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MX" sz="3000" kern="1200" dirty="0" smtClean="0"/>
            <a:t>Aborde aspectos destacados de la tabla. </a:t>
          </a:r>
          <a:endParaRPr lang="es-MX" sz="3000" kern="1200" dirty="0" smtClean="0"/>
        </a:p>
      </dsp:txBody>
      <dsp:txXfrm>
        <a:off x="34269" y="2885558"/>
        <a:ext cx="11496024" cy="6334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3FB018-3742-4060-9CB6-4A39055627C6}">
      <dsp:nvSpPr>
        <dsp:cNvPr id="0" name=""/>
        <dsp:cNvSpPr/>
      </dsp:nvSpPr>
      <dsp:spPr>
        <a:xfrm>
          <a:off x="0" y="53324"/>
          <a:ext cx="11564562" cy="1486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Si tiene que explicar cada elemento en el texto, dicha tabla es innecesaria. </a:t>
          </a:r>
          <a:endParaRPr lang="es-MX" sz="2800" kern="1200" dirty="0"/>
        </a:p>
      </dsp:txBody>
      <dsp:txXfrm>
        <a:off x="72564" y="125888"/>
        <a:ext cx="11419434" cy="1341356"/>
      </dsp:txXfrm>
    </dsp:sp>
    <dsp:sp modelId="{C4784865-C6C8-4047-BEB9-9A15522A223D}">
      <dsp:nvSpPr>
        <dsp:cNvPr id="0" name=""/>
        <dsp:cNvSpPr/>
      </dsp:nvSpPr>
      <dsp:spPr>
        <a:xfrm>
          <a:off x="0" y="1539809"/>
          <a:ext cx="11564562"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7175"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s-MX" sz="2200" kern="1200"/>
        </a:p>
      </dsp:txBody>
      <dsp:txXfrm>
        <a:off x="0" y="1539809"/>
        <a:ext cx="11564562" cy="463680"/>
      </dsp:txXfrm>
    </dsp:sp>
    <dsp:sp modelId="{54D96565-CCEB-440E-8D15-D84EB623602D}">
      <dsp:nvSpPr>
        <dsp:cNvPr id="0" name=""/>
        <dsp:cNvSpPr/>
      </dsp:nvSpPr>
      <dsp:spPr>
        <a:xfrm>
          <a:off x="0" y="2003489"/>
          <a:ext cx="11564562" cy="1486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Las tablas designadas como materiales complementarios deben ir acompañadas de información suficiente para que se entiendan por separado.</a:t>
          </a:r>
          <a:endParaRPr lang="es-MX" sz="2800" kern="1200" dirty="0"/>
        </a:p>
      </dsp:txBody>
      <dsp:txXfrm>
        <a:off x="72564" y="2076053"/>
        <a:ext cx="11419434" cy="1341356"/>
      </dsp:txXfrm>
    </dsp:sp>
    <dsp:sp modelId="{EB420B07-C84F-4657-8431-5BA15247FB4A}">
      <dsp:nvSpPr>
        <dsp:cNvPr id="0" name=""/>
        <dsp:cNvSpPr/>
      </dsp:nvSpPr>
      <dsp:spPr>
        <a:xfrm>
          <a:off x="0" y="3489974"/>
          <a:ext cx="11564562"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7175"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s-MX" sz="2200" kern="1200"/>
        </a:p>
      </dsp:txBody>
      <dsp:txXfrm>
        <a:off x="0" y="3489974"/>
        <a:ext cx="11564562" cy="4636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697A2-9E86-431D-8502-413FFCA0FA6A}">
      <dsp:nvSpPr>
        <dsp:cNvPr id="0" name=""/>
        <dsp:cNvSpPr/>
      </dsp:nvSpPr>
      <dsp:spPr>
        <a:xfrm>
          <a:off x="0" y="1471649"/>
          <a:ext cx="9753600" cy="630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525194-226A-4E8C-9DC5-8B8E1BEE2925}">
      <dsp:nvSpPr>
        <dsp:cNvPr id="0" name=""/>
        <dsp:cNvSpPr/>
      </dsp:nvSpPr>
      <dsp:spPr>
        <a:xfrm>
          <a:off x="373382" y="242149"/>
          <a:ext cx="7066278" cy="159850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8064" tIns="0" rIns="258064" bIns="0" numCol="1" spcCol="1270" anchor="ctr" anchorCtr="0">
          <a:noAutofit/>
        </a:bodyPr>
        <a:lstStyle/>
        <a:p>
          <a:pPr lvl="0" algn="l" defTabSz="1066800">
            <a:lnSpc>
              <a:spcPct val="90000"/>
            </a:lnSpc>
            <a:spcBef>
              <a:spcPct val="0"/>
            </a:spcBef>
            <a:spcAft>
              <a:spcPct val="35000"/>
            </a:spcAft>
          </a:pPr>
          <a:r>
            <a:rPr lang="es-MX" sz="2400" kern="1200" dirty="0" smtClean="0"/>
            <a:t>Si la figura no ayuda sustancialmente al entendimiento y se duplica la información, no debe ser incluida. </a:t>
          </a:r>
          <a:endParaRPr lang="es-MX" sz="2400" kern="1200" dirty="0"/>
        </a:p>
      </dsp:txBody>
      <dsp:txXfrm>
        <a:off x="451414" y="320181"/>
        <a:ext cx="6910214" cy="1442436"/>
      </dsp:txXfrm>
    </dsp:sp>
    <dsp:sp modelId="{20A2AD5C-8826-44AB-BB6D-562D85E9BD9B}">
      <dsp:nvSpPr>
        <dsp:cNvPr id="0" name=""/>
        <dsp:cNvSpPr/>
      </dsp:nvSpPr>
      <dsp:spPr>
        <a:xfrm>
          <a:off x="0" y="3197400"/>
          <a:ext cx="9753600" cy="630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56988" tIns="520700" rIns="756988" bIns="177800" numCol="1" spcCol="1270" anchor="t" anchorCtr="0">
          <a:noAutofit/>
        </a:bodyPr>
        <a:lstStyle/>
        <a:p>
          <a:pPr marL="228600" lvl="1" indent="-228600" algn="l" defTabSz="1111250">
            <a:lnSpc>
              <a:spcPct val="90000"/>
            </a:lnSpc>
            <a:spcBef>
              <a:spcPct val="0"/>
            </a:spcBef>
            <a:spcAft>
              <a:spcPct val="15000"/>
            </a:spcAft>
            <a:buChar char="••"/>
          </a:pPr>
          <a:endParaRPr lang="es-MX" sz="2500" kern="1200" dirty="0"/>
        </a:p>
      </dsp:txBody>
      <dsp:txXfrm>
        <a:off x="0" y="3197400"/>
        <a:ext cx="9753600" cy="630000"/>
      </dsp:txXfrm>
    </dsp:sp>
    <dsp:sp modelId="{A4DE24E8-17CA-4427-8A60-E18EBB30567B}">
      <dsp:nvSpPr>
        <dsp:cNvPr id="0" name=""/>
        <dsp:cNvSpPr/>
      </dsp:nvSpPr>
      <dsp:spPr>
        <a:xfrm>
          <a:off x="487680" y="2236649"/>
          <a:ext cx="7127248" cy="132975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8064" tIns="0" rIns="258064" bIns="0" numCol="1" spcCol="1270" anchor="ctr" anchorCtr="0">
          <a:noAutofit/>
        </a:bodyPr>
        <a:lstStyle/>
        <a:p>
          <a:pPr lvl="0" algn="l" defTabSz="1111250">
            <a:lnSpc>
              <a:spcPct val="90000"/>
            </a:lnSpc>
            <a:spcBef>
              <a:spcPct val="0"/>
            </a:spcBef>
            <a:spcAft>
              <a:spcPct val="35000"/>
            </a:spcAft>
          </a:pPr>
          <a:r>
            <a:rPr lang="es-MX" sz="2500" kern="1200" dirty="0" smtClean="0"/>
            <a:t>Si se desea reportar datos cuantitativos una tabla ofrece más precisión que una figura. </a:t>
          </a:r>
          <a:endParaRPr lang="es-MX" sz="2500" kern="1200" dirty="0"/>
        </a:p>
      </dsp:txBody>
      <dsp:txXfrm>
        <a:off x="552593" y="2301562"/>
        <a:ext cx="6997422" cy="1199924"/>
      </dsp:txXfrm>
    </dsp:sp>
    <dsp:sp modelId="{7A92DA1C-D612-4242-AD2F-EC54E2B8FDDD}">
      <dsp:nvSpPr>
        <dsp:cNvPr id="0" name=""/>
        <dsp:cNvSpPr/>
      </dsp:nvSpPr>
      <dsp:spPr>
        <a:xfrm>
          <a:off x="0" y="4766650"/>
          <a:ext cx="9753600" cy="630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E548E2-907E-4C88-A938-75393A14583A}">
      <dsp:nvSpPr>
        <dsp:cNvPr id="0" name=""/>
        <dsp:cNvSpPr/>
      </dsp:nvSpPr>
      <dsp:spPr>
        <a:xfrm>
          <a:off x="487680" y="3962400"/>
          <a:ext cx="7040880" cy="117325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8064" tIns="0" rIns="258064" bIns="0" numCol="1" spcCol="1270" anchor="ctr" anchorCtr="0">
          <a:noAutofit/>
        </a:bodyPr>
        <a:lstStyle/>
        <a:p>
          <a:pPr lvl="0" algn="l" defTabSz="1111250">
            <a:lnSpc>
              <a:spcPct val="90000"/>
            </a:lnSpc>
            <a:spcBef>
              <a:spcPct val="0"/>
            </a:spcBef>
            <a:spcAft>
              <a:spcPct val="35000"/>
            </a:spcAft>
          </a:pPr>
          <a:r>
            <a:rPr lang="es-MX" sz="2500" kern="1200" dirty="0" smtClean="0"/>
            <a:t>Considerar no se convierta en un distractor visual.</a:t>
          </a:r>
          <a:endParaRPr lang="es-MX" sz="2500" kern="1200" dirty="0"/>
        </a:p>
      </dsp:txBody>
      <dsp:txXfrm>
        <a:off x="544953" y="4019673"/>
        <a:ext cx="6926334" cy="105870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CAF7E-5686-4E77-81F8-9A331389A777}">
      <dsp:nvSpPr>
        <dsp:cNvPr id="0" name=""/>
        <dsp:cNvSpPr/>
      </dsp:nvSpPr>
      <dsp:spPr>
        <a:xfrm>
          <a:off x="0" y="0"/>
          <a:ext cx="1904999" cy="4441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b="1" i="1" u="sng" kern="1200" dirty="0" smtClean="0"/>
            <a:t>Gráficas</a:t>
          </a:r>
        </a:p>
        <a:p>
          <a:pPr lvl="0" algn="ctr" defTabSz="1244600">
            <a:lnSpc>
              <a:spcPct val="90000"/>
            </a:lnSpc>
            <a:spcBef>
              <a:spcPct val="0"/>
            </a:spcBef>
            <a:spcAft>
              <a:spcPct val="35000"/>
            </a:spcAft>
          </a:pPr>
          <a:r>
            <a:rPr lang="es-MX" sz="2000" kern="1200" dirty="0" smtClean="0"/>
            <a:t>Relación entre índices cuantitativos</a:t>
          </a:r>
          <a:endParaRPr lang="es-MX" sz="2000" kern="1200" dirty="0"/>
        </a:p>
      </dsp:txBody>
      <dsp:txXfrm>
        <a:off x="0" y="1776730"/>
        <a:ext cx="1904999" cy="1776730"/>
      </dsp:txXfrm>
    </dsp:sp>
    <dsp:sp modelId="{AB6045CB-1DD1-4842-8829-F5173B4C9A52}">
      <dsp:nvSpPr>
        <dsp:cNvPr id="0" name=""/>
        <dsp:cNvSpPr/>
      </dsp:nvSpPr>
      <dsp:spPr>
        <a:xfrm>
          <a:off x="212936" y="305144"/>
          <a:ext cx="1479127" cy="147912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8000" r="-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58D50E-FF70-498E-B601-29CAA0570856}">
      <dsp:nvSpPr>
        <dsp:cNvPr id="0" name=""/>
        <dsp:cNvSpPr/>
      </dsp:nvSpPr>
      <dsp:spPr>
        <a:xfrm>
          <a:off x="1949443" y="0"/>
          <a:ext cx="1904999" cy="4441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b="1" i="1" u="sng" kern="1200" dirty="0" smtClean="0"/>
            <a:t>Diagramas</a:t>
          </a:r>
          <a:endParaRPr lang="es-MX" sz="2000" b="0" i="0" u="none" kern="1200" dirty="0" smtClean="0"/>
        </a:p>
        <a:p>
          <a:pPr lvl="0" algn="ctr" defTabSz="1066800">
            <a:lnSpc>
              <a:spcPct val="90000"/>
            </a:lnSpc>
            <a:spcBef>
              <a:spcPct val="0"/>
            </a:spcBef>
            <a:spcAft>
              <a:spcPct val="35000"/>
            </a:spcAft>
          </a:pPr>
          <a:endParaRPr lang="es-MX" sz="2000" b="0" i="0" u="none" kern="1200" dirty="0" smtClean="0"/>
        </a:p>
        <a:p>
          <a:pPr lvl="0" algn="ctr" defTabSz="1066800">
            <a:lnSpc>
              <a:spcPct val="90000"/>
            </a:lnSpc>
            <a:spcBef>
              <a:spcPct val="0"/>
            </a:spcBef>
            <a:spcAft>
              <a:spcPct val="35000"/>
            </a:spcAft>
          </a:pPr>
          <a:r>
            <a:rPr lang="es-MX" sz="2000" b="0" i="0" u="none" kern="1200" dirty="0" smtClean="0"/>
            <a:t>Información cuantitativa (Proceso)  </a:t>
          </a:r>
          <a:endParaRPr lang="es-MX" sz="2000" b="0" i="0" u="none" kern="1200" dirty="0"/>
        </a:p>
      </dsp:txBody>
      <dsp:txXfrm>
        <a:off x="1949443" y="1776730"/>
        <a:ext cx="1904999" cy="1776730"/>
      </dsp:txXfrm>
    </dsp:sp>
    <dsp:sp modelId="{DBEF1CFE-3C7D-417A-B18B-EED35C3504DC}">
      <dsp:nvSpPr>
        <dsp:cNvPr id="0" name=""/>
        <dsp:cNvSpPr/>
      </dsp:nvSpPr>
      <dsp:spPr>
        <a:xfrm>
          <a:off x="2175086" y="266509"/>
          <a:ext cx="1479127" cy="147912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AA3B8A-24D0-4C5E-B0FA-389F52A338F0}">
      <dsp:nvSpPr>
        <dsp:cNvPr id="0" name=""/>
        <dsp:cNvSpPr/>
      </dsp:nvSpPr>
      <dsp:spPr>
        <a:xfrm>
          <a:off x="3924300" y="0"/>
          <a:ext cx="1904999" cy="4441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b="1" i="1" u="sng" kern="1200" dirty="0" smtClean="0"/>
            <a:t>Mapas</a:t>
          </a:r>
        </a:p>
        <a:p>
          <a:pPr lvl="0" algn="ctr" defTabSz="1244600">
            <a:lnSpc>
              <a:spcPct val="90000"/>
            </a:lnSpc>
            <a:spcBef>
              <a:spcPct val="0"/>
            </a:spcBef>
            <a:spcAft>
              <a:spcPct val="35000"/>
            </a:spcAft>
          </a:pPr>
          <a:endParaRPr lang="es-MX" sz="2000" b="0" i="0" u="none" kern="1200" dirty="0" smtClean="0"/>
        </a:p>
        <a:p>
          <a:pPr lvl="0" algn="ctr" defTabSz="1244600">
            <a:lnSpc>
              <a:spcPct val="90000"/>
            </a:lnSpc>
            <a:spcBef>
              <a:spcPct val="0"/>
            </a:spcBef>
            <a:spcAft>
              <a:spcPct val="35000"/>
            </a:spcAft>
          </a:pPr>
          <a:r>
            <a:rPr lang="es-MX" sz="2000" b="0" i="0" u="none" kern="1200" dirty="0" smtClean="0"/>
            <a:t>Despliegan información espacial</a:t>
          </a:r>
          <a:endParaRPr lang="es-MX" sz="2000" b="0" i="0" u="none" kern="1200" dirty="0"/>
        </a:p>
      </dsp:txBody>
      <dsp:txXfrm>
        <a:off x="3924300" y="1776730"/>
        <a:ext cx="1904999" cy="1776730"/>
      </dsp:txXfrm>
    </dsp:sp>
    <dsp:sp modelId="{A7F52C36-2D18-4BE4-9D27-FC52D739FF9D}">
      <dsp:nvSpPr>
        <dsp:cNvPr id="0" name=""/>
        <dsp:cNvSpPr/>
      </dsp:nvSpPr>
      <dsp:spPr>
        <a:xfrm>
          <a:off x="4137236" y="266509"/>
          <a:ext cx="1479127" cy="147912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6000" r="-2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85D673-8D09-4BCF-AA1A-7466471BCEE7}">
      <dsp:nvSpPr>
        <dsp:cNvPr id="0" name=""/>
        <dsp:cNvSpPr/>
      </dsp:nvSpPr>
      <dsp:spPr>
        <a:xfrm>
          <a:off x="5886449" y="0"/>
          <a:ext cx="1904999" cy="4441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b="1" i="1" u="sng" kern="1200" dirty="0" smtClean="0"/>
            <a:t>Dibujos</a:t>
          </a:r>
        </a:p>
        <a:p>
          <a:pPr lvl="0" algn="ctr" defTabSz="1244600">
            <a:lnSpc>
              <a:spcPct val="90000"/>
            </a:lnSpc>
            <a:spcBef>
              <a:spcPct val="0"/>
            </a:spcBef>
            <a:spcAft>
              <a:spcPct val="35000"/>
            </a:spcAft>
          </a:pPr>
          <a:endParaRPr lang="es-MX" sz="2000" b="0" i="0" u="none" kern="1200" dirty="0" smtClean="0"/>
        </a:p>
        <a:p>
          <a:pPr lvl="0" algn="ctr" defTabSz="1244600">
            <a:lnSpc>
              <a:spcPct val="90000"/>
            </a:lnSpc>
            <a:spcBef>
              <a:spcPct val="0"/>
            </a:spcBef>
            <a:spcAft>
              <a:spcPct val="35000"/>
            </a:spcAft>
          </a:pPr>
          <a:r>
            <a:rPr lang="es-MX" sz="2000" b="0" i="0" u="none" kern="1200" dirty="0" smtClean="0"/>
            <a:t>Información de manera gráfica</a:t>
          </a:r>
          <a:endParaRPr lang="es-MX" sz="2000" b="0" i="0" u="none" kern="1200" dirty="0"/>
        </a:p>
      </dsp:txBody>
      <dsp:txXfrm>
        <a:off x="5886449" y="1776730"/>
        <a:ext cx="1904999" cy="1776730"/>
      </dsp:txXfrm>
    </dsp:sp>
    <dsp:sp modelId="{EB090877-EFC8-47F5-A425-C37AA77C6CBC}">
      <dsp:nvSpPr>
        <dsp:cNvPr id="0" name=""/>
        <dsp:cNvSpPr/>
      </dsp:nvSpPr>
      <dsp:spPr>
        <a:xfrm>
          <a:off x="6099386" y="266509"/>
          <a:ext cx="1479127" cy="1479127"/>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CF3B4A-0A81-4DE5-A9EC-8E038F61C03A}">
      <dsp:nvSpPr>
        <dsp:cNvPr id="0" name=""/>
        <dsp:cNvSpPr/>
      </dsp:nvSpPr>
      <dsp:spPr>
        <a:xfrm>
          <a:off x="7848600" y="0"/>
          <a:ext cx="1904999" cy="4441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i="1" u="sng" kern="1200" dirty="0" smtClean="0"/>
            <a:t>Fotografías</a:t>
          </a:r>
        </a:p>
        <a:p>
          <a:pPr lvl="0" algn="ctr" defTabSz="889000">
            <a:lnSpc>
              <a:spcPct val="90000"/>
            </a:lnSpc>
            <a:spcBef>
              <a:spcPct val="0"/>
            </a:spcBef>
            <a:spcAft>
              <a:spcPct val="35000"/>
            </a:spcAft>
          </a:pPr>
          <a:endParaRPr lang="es-MX" sz="2000" b="0" i="0" u="none" kern="1200" dirty="0" smtClean="0"/>
        </a:p>
        <a:p>
          <a:pPr lvl="0" algn="ctr" defTabSz="889000">
            <a:lnSpc>
              <a:spcPct val="90000"/>
            </a:lnSpc>
            <a:spcBef>
              <a:spcPct val="0"/>
            </a:spcBef>
            <a:spcAft>
              <a:spcPct val="35000"/>
            </a:spcAft>
          </a:pPr>
          <a:r>
            <a:rPr lang="es-MX" sz="2000" b="0" i="0" u="none" kern="1200" dirty="0" smtClean="0"/>
            <a:t>Representación visual </a:t>
          </a:r>
          <a:r>
            <a:rPr lang="es-MX" sz="2000" b="0" i="0" u="none" kern="1200" dirty="0" smtClean="0"/>
            <a:t>directa</a:t>
          </a:r>
          <a:endParaRPr lang="es-MX" sz="2000" b="0" i="0" u="none" kern="1200" dirty="0"/>
        </a:p>
      </dsp:txBody>
      <dsp:txXfrm>
        <a:off x="7848600" y="1776730"/>
        <a:ext cx="1904999" cy="1776730"/>
      </dsp:txXfrm>
    </dsp:sp>
    <dsp:sp modelId="{CE94A889-5E54-4817-AFA6-F519E40EFDD5}">
      <dsp:nvSpPr>
        <dsp:cNvPr id="0" name=""/>
        <dsp:cNvSpPr/>
      </dsp:nvSpPr>
      <dsp:spPr>
        <a:xfrm>
          <a:off x="8061536" y="266509"/>
          <a:ext cx="1479127" cy="147912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6000" r="-3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5A177-D21B-4E00-87B4-62051C36D407}">
      <dsp:nvSpPr>
        <dsp:cNvPr id="0" name=""/>
        <dsp:cNvSpPr/>
      </dsp:nvSpPr>
      <dsp:spPr>
        <a:xfrm>
          <a:off x="377401" y="3731261"/>
          <a:ext cx="8973312" cy="666273"/>
        </a:xfrm>
        <a:prstGeom prst="leftRight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E94568-71BA-4FF9-A873-718EAC8CC7A7}">
      <dsp:nvSpPr>
        <dsp:cNvPr id="0" name=""/>
        <dsp:cNvSpPr/>
      </dsp:nvSpPr>
      <dsp:spPr>
        <a:xfrm>
          <a:off x="2681568" y="-28379"/>
          <a:ext cx="4390462" cy="4390462"/>
        </a:xfrm>
        <a:prstGeom prst="circularArrow">
          <a:avLst>
            <a:gd name="adj1" fmla="val 5544"/>
            <a:gd name="adj2" fmla="val 330680"/>
            <a:gd name="adj3" fmla="val 13747309"/>
            <a:gd name="adj4" fmla="val 17403405"/>
            <a:gd name="adj5" fmla="val 5757"/>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14FC7F-B999-4063-8088-0A872414DFFB}">
      <dsp:nvSpPr>
        <dsp:cNvPr id="0" name=""/>
        <dsp:cNvSpPr/>
      </dsp:nvSpPr>
      <dsp:spPr>
        <a:xfrm>
          <a:off x="3836193" y="779"/>
          <a:ext cx="2081212" cy="1040606"/>
        </a:xfrm>
        <a:prstGeom prst="roundRect">
          <a:avLst/>
        </a:prstGeom>
        <a:solidFill>
          <a:schemeClr val="accent3">
            <a:shade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Enriquece texto, en vez de duplicarlo</a:t>
          </a:r>
          <a:endParaRPr lang="es-MX" sz="1800" kern="1200" dirty="0"/>
        </a:p>
      </dsp:txBody>
      <dsp:txXfrm>
        <a:off x="3886991" y="51577"/>
        <a:ext cx="1979616" cy="939010"/>
      </dsp:txXfrm>
    </dsp:sp>
    <dsp:sp modelId="{97F04FE6-F258-4C7A-899A-6929A9D76718}">
      <dsp:nvSpPr>
        <dsp:cNvPr id="0" name=""/>
        <dsp:cNvSpPr/>
      </dsp:nvSpPr>
      <dsp:spPr>
        <a:xfrm>
          <a:off x="5616824" y="1294482"/>
          <a:ext cx="2081212" cy="1040606"/>
        </a:xfrm>
        <a:prstGeom prst="roundRect">
          <a:avLst/>
        </a:prstGeom>
        <a:solidFill>
          <a:schemeClr val="accent3">
            <a:shade val="50000"/>
            <a:hueOff val="-30274"/>
            <a:satOff val="-1808"/>
            <a:lumOff val="1746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Fácil de leer y comprender</a:t>
          </a:r>
          <a:endParaRPr lang="es-MX" sz="1900" kern="1200" dirty="0"/>
        </a:p>
      </dsp:txBody>
      <dsp:txXfrm>
        <a:off x="5667622" y="1345280"/>
        <a:ext cx="1979616" cy="939010"/>
      </dsp:txXfrm>
    </dsp:sp>
    <dsp:sp modelId="{F4F5BBA1-0354-43D0-8AC6-C52342654B28}">
      <dsp:nvSpPr>
        <dsp:cNvPr id="0" name=""/>
        <dsp:cNvSpPr/>
      </dsp:nvSpPr>
      <dsp:spPr>
        <a:xfrm>
          <a:off x="5516237" y="3052880"/>
          <a:ext cx="2081212" cy="1040606"/>
        </a:xfrm>
        <a:prstGeom prst="roundRect">
          <a:avLst/>
        </a:prstGeom>
        <a:solidFill>
          <a:schemeClr val="accent3">
            <a:shade val="50000"/>
            <a:hueOff val="-60547"/>
            <a:satOff val="-3617"/>
            <a:lumOff val="3493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Se planeó de manera cuidadosa</a:t>
          </a:r>
          <a:endParaRPr lang="es-MX" sz="1900" kern="1200" dirty="0"/>
        </a:p>
      </dsp:txBody>
      <dsp:txXfrm>
        <a:off x="5567035" y="3103678"/>
        <a:ext cx="1979616" cy="939010"/>
      </dsp:txXfrm>
    </dsp:sp>
    <dsp:sp modelId="{CD7019F3-16D6-41DB-B6FA-AE0DD702CA08}">
      <dsp:nvSpPr>
        <dsp:cNvPr id="0" name=""/>
        <dsp:cNvSpPr/>
      </dsp:nvSpPr>
      <dsp:spPr>
        <a:xfrm>
          <a:off x="2284936" y="3207439"/>
          <a:ext cx="2081212" cy="1040606"/>
        </a:xfrm>
        <a:prstGeom prst="roundRect">
          <a:avLst/>
        </a:prstGeom>
        <a:solidFill>
          <a:schemeClr val="accent3">
            <a:shade val="50000"/>
            <a:hueOff val="-60547"/>
            <a:satOff val="-3617"/>
            <a:lumOff val="3493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Las líneas son homogéneas y nítidas</a:t>
          </a:r>
          <a:endParaRPr lang="es-MX" sz="1900" kern="1200" dirty="0"/>
        </a:p>
      </dsp:txBody>
      <dsp:txXfrm>
        <a:off x="2335734" y="3258237"/>
        <a:ext cx="1979616" cy="939010"/>
      </dsp:txXfrm>
    </dsp:sp>
    <dsp:sp modelId="{58D1176A-129C-452D-9AAF-3BA84D172979}">
      <dsp:nvSpPr>
        <dsp:cNvPr id="0" name=""/>
        <dsp:cNvSpPr/>
      </dsp:nvSpPr>
      <dsp:spPr>
        <a:xfrm>
          <a:off x="2055563" y="1294482"/>
          <a:ext cx="2081212" cy="1040606"/>
        </a:xfrm>
        <a:prstGeom prst="roundRect">
          <a:avLst/>
        </a:prstGeom>
        <a:solidFill>
          <a:schemeClr val="accent3">
            <a:shade val="50000"/>
            <a:hueOff val="-30274"/>
            <a:satOff val="-1808"/>
            <a:lumOff val="1746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Los elementos cuentan con letreros y </a:t>
          </a:r>
          <a:r>
            <a:rPr lang="es-MX" sz="1800" kern="1200" dirty="0" smtClean="0"/>
            <a:t>explicaciones</a:t>
          </a:r>
          <a:endParaRPr lang="es-MX" sz="1800" kern="1200" dirty="0"/>
        </a:p>
      </dsp:txBody>
      <dsp:txXfrm>
        <a:off x="2106361" y="1345280"/>
        <a:ext cx="1979616" cy="93901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BA8DB-0813-4BE3-9BC6-E946DBBA3285}">
      <dsp:nvSpPr>
        <dsp:cNvPr id="0" name=""/>
        <dsp:cNvSpPr/>
      </dsp:nvSpPr>
      <dsp:spPr>
        <a:xfrm>
          <a:off x="1466918" y="2636"/>
          <a:ext cx="6555993" cy="595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endParaRPr lang="es-MX" sz="2800" kern="1200"/>
        </a:p>
      </dsp:txBody>
      <dsp:txXfrm>
        <a:off x="1466918" y="2636"/>
        <a:ext cx="6555993" cy="595999"/>
      </dsp:txXfrm>
    </dsp:sp>
    <dsp:sp modelId="{B4101CA9-953B-4499-A218-19059423C236}">
      <dsp:nvSpPr>
        <dsp:cNvPr id="0" name=""/>
        <dsp:cNvSpPr/>
      </dsp:nvSpPr>
      <dsp:spPr>
        <a:xfrm>
          <a:off x="1466918"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362366-D80B-4070-83C6-02B19493DDC8}">
      <dsp:nvSpPr>
        <dsp:cNvPr id="0" name=""/>
        <dsp:cNvSpPr/>
      </dsp:nvSpPr>
      <dsp:spPr>
        <a:xfrm>
          <a:off x="2388399"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80C291-EF21-4469-9556-4B1AD317F766}">
      <dsp:nvSpPr>
        <dsp:cNvPr id="0" name=""/>
        <dsp:cNvSpPr/>
      </dsp:nvSpPr>
      <dsp:spPr>
        <a:xfrm>
          <a:off x="3310609"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9721D4-923D-4AF5-97C5-89597E430D23}">
      <dsp:nvSpPr>
        <dsp:cNvPr id="0" name=""/>
        <dsp:cNvSpPr/>
      </dsp:nvSpPr>
      <dsp:spPr>
        <a:xfrm>
          <a:off x="4232091"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C2B850-ADB1-49A3-A90C-3A1DD09AFF97}">
      <dsp:nvSpPr>
        <dsp:cNvPr id="0" name=""/>
        <dsp:cNvSpPr/>
      </dsp:nvSpPr>
      <dsp:spPr>
        <a:xfrm>
          <a:off x="5154300"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E6C51F-21EC-4161-A39E-D23A64DD50E6}">
      <dsp:nvSpPr>
        <dsp:cNvPr id="0" name=""/>
        <dsp:cNvSpPr/>
      </dsp:nvSpPr>
      <dsp:spPr>
        <a:xfrm>
          <a:off x="6075782"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C47C8-4109-4452-9FC9-CC0D576FC4DC}">
      <dsp:nvSpPr>
        <dsp:cNvPr id="0" name=""/>
        <dsp:cNvSpPr/>
      </dsp:nvSpPr>
      <dsp:spPr>
        <a:xfrm>
          <a:off x="6997991" y="598635"/>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BDC4BD-6375-41D3-B5EB-E6D415A360F2}">
      <dsp:nvSpPr>
        <dsp:cNvPr id="0" name=""/>
        <dsp:cNvSpPr/>
      </dsp:nvSpPr>
      <dsp:spPr>
        <a:xfrm>
          <a:off x="1466918" y="720042"/>
          <a:ext cx="6641221" cy="971258"/>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l" defTabSz="1111250">
            <a:lnSpc>
              <a:spcPct val="90000"/>
            </a:lnSpc>
            <a:spcBef>
              <a:spcPct val="0"/>
            </a:spcBef>
            <a:spcAft>
              <a:spcPct val="35000"/>
            </a:spcAft>
          </a:pPr>
          <a:r>
            <a:rPr lang="es-MX" sz="2500" kern="1200" dirty="0" smtClean="0"/>
            <a:t>Una leyenda explica los símbolos que se utilizan en la figura.</a:t>
          </a:r>
          <a:endParaRPr lang="es-MX" sz="2500" kern="1200" dirty="0"/>
        </a:p>
      </dsp:txBody>
      <dsp:txXfrm>
        <a:off x="1466918" y="720042"/>
        <a:ext cx="6641221" cy="971258"/>
      </dsp:txXfrm>
    </dsp:sp>
    <dsp:sp modelId="{C28C2A05-F06B-4218-8A94-1E919EF3900B}">
      <dsp:nvSpPr>
        <dsp:cNvPr id="0" name=""/>
        <dsp:cNvSpPr/>
      </dsp:nvSpPr>
      <dsp:spPr>
        <a:xfrm>
          <a:off x="1466918" y="1894282"/>
          <a:ext cx="6555993" cy="595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endParaRPr lang="es-MX" sz="2800" kern="1200"/>
        </a:p>
      </dsp:txBody>
      <dsp:txXfrm>
        <a:off x="1466918" y="1894282"/>
        <a:ext cx="6555993" cy="595999"/>
      </dsp:txXfrm>
    </dsp:sp>
    <dsp:sp modelId="{1CD20C94-3761-49DF-8A4B-F80C4458FA6C}">
      <dsp:nvSpPr>
        <dsp:cNvPr id="0" name=""/>
        <dsp:cNvSpPr/>
      </dsp:nvSpPr>
      <dsp:spPr>
        <a:xfrm>
          <a:off x="1466918"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B282ED-00F1-4064-8FCB-990599E4B5F9}">
      <dsp:nvSpPr>
        <dsp:cNvPr id="0" name=""/>
        <dsp:cNvSpPr/>
      </dsp:nvSpPr>
      <dsp:spPr>
        <a:xfrm>
          <a:off x="2388399"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ADDA5-4503-40CD-98EA-5774FAF93170}">
      <dsp:nvSpPr>
        <dsp:cNvPr id="0" name=""/>
        <dsp:cNvSpPr/>
      </dsp:nvSpPr>
      <dsp:spPr>
        <a:xfrm>
          <a:off x="3310609"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41A991-A97E-4D8B-8873-529AAF379A1C}">
      <dsp:nvSpPr>
        <dsp:cNvPr id="0" name=""/>
        <dsp:cNvSpPr/>
      </dsp:nvSpPr>
      <dsp:spPr>
        <a:xfrm>
          <a:off x="4232091"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1B3BC8-BD0A-47BD-B9F2-CC56837EFC3D}">
      <dsp:nvSpPr>
        <dsp:cNvPr id="0" name=""/>
        <dsp:cNvSpPr/>
      </dsp:nvSpPr>
      <dsp:spPr>
        <a:xfrm>
          <a:off x="5154300"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A74D24-E434-4F5B-AC56-AB70A1141B53}">
      <dsp:nvSpPr>
        <dsp:cNvPr id="0" name=""/>
        <dsp:cNvSpPr/>
      </dsp:nvSpPr>
      <dsp:spPr>
        <a:xfrm>
          <a:off x="6075782"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56B0E7-63E6-45B8-B274-26FCFA9F3B0D}">
      <dsp:nvSpPr>
        <dsp:cNvPr id="0" name=""/>
        <dsp:cNvSpPr/>
      </dsp:nvSpPr>
      <dsp:spPr>
        <a:xfrm>
          <a:off x="6997991" y="2490281"/>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237EF8-5C4C-403B-83B4-B84B58B45C4A}">
      <dsp:nvSpPr>
        <dsp:cNvPr id="0" name=""/>
        <dsp:cNvSpPr/>
      </dsp:nvSpPr>
      <dsp:spPr>
        <a:xfrm>
          <a:off x="1466918" y="2611689"/>
          <a:ext cx="6641221" cy="971258"/>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l" defTabSz="1111250">
            <a:lnSpc>
              <a:spcPct val="90000"/>
            </a:lnSpc>
            <a:spcBef>
              <a:spcPct val="0"/>
            </a:spcBef>
            <a:spcAft>
              <a:spcPct val="35000"/>
            </a:spcAft>
          </a:pPr>
          <a:r>
            <a:rPr lang="es-MX" sz="2500" kern="1200" dirty="0" smtClean="0"/>
            <a:t>Se coloca dentro de la misma y se fotografía como parte de ella.</a:t>
          </a:r>
          <a:endParaRPr lang="es-MX" sz="2500" kern="1200" dirty="0"/>
        </a:p>
      </dsp:txBody>
      <dsp:txXfrm>
        <a:off x="1466918" y="2611689"/>
        <a:ext cx="6641221" cy="971258"/>
      </dsp:txXfrm>
    </dsp:sp>
    <dsp:sp modelId="{64E43FE8-228E-4558-A578-F126A32B6B41}">
      <dsp:nvSpPr>
        <dsp:cNvPr id="0" name=""/>
        <dsp:cNvSpPr/>
      </dsp:nvSpPr>
      <dsp:spPr>
        <a:xfrm>
          <a:off x="1466918" y="3785928"/>
          <a:ext cx="6555993" cy="595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endParaRPr lang="es-MX" sz="2800" kern="1200"/>
        </a:p>
      </dsp:txBody>
      <dsp:txXfrm>
        <a:off x="1466918" y="3785928"/>
        <a:ext cx="6555993" cy="595999"/>
      </dsp:txXfrm>
    </dsp:sp>
    <dsp:sp modelId="{E8B6BE8B-19B4-47ED-A397-90DBC895EE91}">
      <dsp:nvSpPr>
        <dsp:cNvPr id="0" name=""/>
        <dsp:cNvSpPr/>
      </dsp:nvSpPr>
      <dsp:spPr>
        <a:xfrm>
          <a:off x="1466918"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CEE382-C9F9-4844-A4D6-4D6D3D14A503}">
      <dsp:nvSpPr>
        <dsp:cNvPr id="0" name=""/>
        <dsp:cNvSpPr/>
      </dsp:nvSpPr>
      <dsp:spPr>
        <a:xfrm>
          <a:off x="2388399"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6D8021-CBE3-427E-B6AF-55DFBE3C9BEB}">
      <dsp:nvSpPr>
        <dsp:cNvPr id="0" name=""/>
        <dsp:cNvSpPr/>
      </dsp:nvSpPr>
      <dsp:spPr>
        <a:xfrm>
          <a:off x="3310609"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69FBCE-8D85-4CF2-96F8-AF8155032B5C}">
      <dsp:nvSpPr>
        <dsp:cNvPr id="0" name=""/>
        <dsp:cNvSpPr/>
      </dsp:nvSpPr>
      <dsp:spPr>
        <a:xfrm>
          <a:off x="4232091"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ADD226-AB0D-4C67-819D-D68614867336}">
      <dsp:nvSpPr>
        <dsp:cNvPr id="0" name=""/>
        <dsp:cNvSpPr/>
      </dsp:nvSpPr>
      <dsp:spPr>
        <a:xfrm>
          <a:off x="5154300"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C10976-0E3D-433C-9C8B-14E3E19C7595}">
      <dsp:nvSpPr>
        <dsp:cNvPr id="0" name=""/>
        <dsp:cNvSpPr/>
      </dsp:nvSpPr>
      <dsp:spPr>
        <a:xfrm>
          <a:off x="6075782"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AB7DC5-580C-4F4F-AE09-3BD17C0E15D0}">
      <dsp:nvSpPr>
        <dsp:cNvPr id="0" name=""/>
        <dsp:cNvSpPr/>
      </dsp:nvSpPr>
      <dsp:spPr>
        <a:xfrm>
          <a:off x="6997991" y="4381927"/>
          <a:ext cx="1534102" cy="1214072"/>
        </a:xfrm>
        <a:prstGeom prst="chevron">
          <a:avLst>
            <a:gd name="adj" fmla="val 706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C86938-7DF3-4966-B492-EB2468ABA63A}">
      <dsp:nvSpPr>
        <dsp:cNvPr id="0" name=""/>
        <dsp:cNvSpPr/>
      </dsp:nvSpPr>
      <dsp:spPr>
        <a:xfrm>
          <a:off x="1466918" y="4503335"/>
          <a:ext cx="6641221" cy="971258"/>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l" defTabSz="1111250">
            <a:lnSpc>
              <a:spcPct val="90000"/>
            </a:lnSpc>
            <a:spcBef>
              <a:spcPct val="0"/>
            </a:spcBef>
            <a:spcAft>
              <a:spcPct val="35000"/>
            </a:spcAft>
          </a:pPr>
          <a:r>
            <a:rPr lang="es-MX" sz="2500" kern="1200" smtClean="0"/>
            <a:t>Debe tener el mismo tipo y proporción de los letreros que aparecen en el resto de la figura.</a:t>
          </a:r>
          <a:endParaRPr lang="es-MX" sz="2500" kern="1200"/>
        </a:p>
      </dsp:txBody>
      <dsp:txXfrm>
        <a:off x="1466918" y="4503335"/>
        <a:ext cx="6641221" cy="97125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697A2-9E86-431D-8502-413FFCA0FA6A}">
      <dsp:nvSpPr>
        <dsp:cNvPr id="0" name=""/>
        <dsp:cNvSpPr/>
      </dsp:nvSpPr>
      <dsp:spPr>
        <a:xfrm>
          <a:off x="0" y="910883"/>
          <a:ext cx="9753600" cy="453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525194-226A-4E8C-9DC5-8B8E1BEE2925}">
      <dsp:nvSpPr>
        <dsp:cNvPr id="0" name=""/>
        <dsp:cNvSpPr/>
      </dsp:nvSpPr>
      <dsp:spPr>
        <a:xfrm>
          <a:off x="373017" y="22496"/>
          <a:ext cx="8018457" cy="115092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8064" tIns="0" rIns="258064" bIns="0" numCol="1" spcCol="1270" anchor="ctr" anchorCtr="0">
          <a:noAutofit/>
        </a:bodyPr>
        <a:lstStyle/>
        <a:p>
          <a:pPr lvl="0" algn="l" defTabSz="1244600">
            <a:lnSpc>
              <a:spcPct val="90000"/>
            </a:lnSpc>
            <a:spcBef>
              <a:spcPct val="0"/>
            </a:spcBef>
            <a:spcAft>
              <a:spcPct val="35000"/>
            </a:spcAft>
          </a:pPr>
          <a:r>
            <a:rPr lang="es-MX" sz="2800" kern="1200" dirty="0" smtClean="0"/>
            <a:t>Funciona como explicación y para darle título.</a:t>
          </a:r>
          <a:endParaRPr lang="es-MX" sz="2800" kern="1200" dirty="0"/>
        </a:p>
      </dsp:txBody>
      <dsp:txXfrm>
        <a:off x="429200" y="78679"/>
        <a:ext cx="7906091" cy="1038554"/>
      </dsp:txXfrm>
    </dsp:sp>
    <dsp:sp modelId="{20A2AD5C-8826-44AB-BB6D-562D85E9BD9B}">
      <dsp:nvSpPr>
        <dsp:cNvPr id="0" name=""/>
        <dsp:cNvSpPr/>
      </dsp:nvSpPr>
      <dsp:spPr>
        <a:xfrm>
          <a:off x="0" y="2100109"/>
          <a:ext cx="9753600" cy="453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56988" tIns="374904" rIns="756988" bIns="128016" numCol="1" spcCol="1270" anchor="t" anchorCtr="0">
          <a:noAutofit/>
        </a:bodyPr>
        <a:lstStyle/>
        <a:p>
          <a:pPr marL="171450" lvl="1" indent="-171450" algn="l" defTabSz="800100">
            <a:lnSpc>
              <a:spcPct val="90000"/>
            </a:lnSpc>
            <a:spcBef>
              <a:spcPct val="0"/>
            </a:spcBef>
            <a:spcAft>
              <a:spcPct val="15000"/>
            </a:spcAft>
            <a:buChar char="••"/>
          </a:pPr>
          <a:endParaRPr lang="es-MX" sz="1800" kern="1200" dirty="0"/>
        </a:p>
      </dsp:txBody>
      <dsp:txXfrm>
        <a:off x="0" y="2100109"/>
        <a:ext cx="9753600" cy="453600"/>
      </dsp:txXfrm>
    </dsp:sp>
    <dsp:sp modelId="{A4DE24E8-17CA-4427-8A60-E18EBB30567B}">
      <dsp:nvSpPr>
        <dsp:cNvPr id="0" name=""/>
        <dsp:cNvSpPr/>
      </dsp:nvSpPr>
      <dsp:spPr>
        <a:xfrm>
          <a:off x="487203" y="1461683"/>
          <a:ext cx="7996631" cy="95742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8064" tIns="0" rIns="258064" bIns="0" numCol="1" spcCol="1270" anchor="ctr" anchorCtr="0">
          <a:noAutofit/>
        </a:bodyPr>
        <a:lstStyle/>
        <a:p>
          <a:pPr lvl="0" algn="l" defTabSz="1244600">
            <a:lnSpc>
              <a:spcPct val="90000"/>
            </a:lnSpc>
            <a:spcBef>
              <a:spcPct val="0"/>
            </a:spcBef>
            <a:spcAft>
              <a:spcPct val="35000"/>
            </a:spcAft>
          </a:pPr>
          <a:r>
            <a:rPr lang="es-MX" sz="2800" kern="1200" dirty="0" smtClean="0"/>
            <a:t>Debe ser una frase breve pero descriptiva.</a:t>
          </a:r>
          <a:endParaRPr lang="es-MX" sz="2800" kern="1200" dirty="0"/>
        </a:p>
      </dsp:txBody>
      <dsp:txXfrm>
        <a:off x="533940" y="1508420"/>
        <a:ext cx="7903157" cy="86394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ED999F-13DA-4D75-808C-56111E8416BC}">
      <dsp:nvSpPr>
        <dsp:cNvPr id="0" name=""/>
        <dsp:cNvSpPr/>
      </dsp:nvSpPr>
      <dsp:spPr>
        <a:xfrm>
          <a:off x="564644" y="2102"/>
          <a:ext cx="10670620" cy="126397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b="1" u="sng" kern="1200" dirty="0" smtClean="0"/>
            <a:t>Se consideran las siguientes pautas: </a:t>
          </a:r>
          <a:endParaRPr lang="es-MX" sz="3200" kern="1200" dirty="0"/>
        </a:p>
      </dsp:txBody>
      <dsp:txXfrm>
        <a:off x="601665" y="39123"/>
        <a:ext cx="10596578" cy="1189934"/>
      </dsp:txXfrm>
    </dsp:sp>
    <dsp:sp modelId="{FF77F8F7-260A-40DE-9144-DD99BFA9AAA9}">
      <dsp:nvSpPr>
        <dsp:cNvPr id="0" name=""/>
        <dsp:cNvSpPr/>
      </dsp:nvSpPr>
      <dsp:spPr>
        <a:xfrm>
          <a:off x="564644" y="1493594"/>
          <a:ext cx="1263976"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D05DB3-772B-4384-8E0A-9C8CFAD8F8A3}">
      <dsp:nvSpPr>
        <dsp:cNvPr id="0" name=""/>
        <dsp:cNvSpPr/>
      </dsp:nvSpPr>
      <dsp:spPr>
        <a:xfrm>
          <a:off x="1904459" y="1493594"/>
          <a:ext cx="9330805"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Las figuras con </a:t>
          </a:r>
          <a:r>
            <a:rPr lang="es-MX" sz="2800" u="sng" kern="1200" dirty="0" smtClean="0"/>
            <a:t>igual importancia </a:t>
          </a:r>
          <a:r>
            <a:rPr lang="es-MX" sz="2800" kern="1200" dirty="0" smtClean="0"/>
            <a:t>deben tener </a:t>
          </a:r>
          <a:r>
            <a:rPr lang="es-MX" sz="2800" u="sng" kern="1200" dirty="0" smtClean="0"/>
            <a:t>el mismo tamaño y escala.</a:t>
          </a:r>
          <a:endParaRPr lang="es-MX" sz="2800" kern="1200" dirty="0"/>
        </a:p>
      </dsp:txBody>
      <dsp:txXfrm>
        <a:off x="1966172" y="1555307"/>
        <a:ext cx="9207379" cy="1140550"/>
      </dsp:txXfrm>
    </dsp:sp>
    <dsp:sp modelId="{799955B4-A336-4848-96CC-EAC17A74D4A7}">
      <dsp:nvSpPr>
        <dsp:cNvPr id="0" name=""/>
        <dsp:cNvSpPr/>
      </dsp:nvSpPr>
      <dsp:spPr>
        <a:xfrm>
          <a:off x="564644" y="2909248"/>
          <a:ext cx="1263976"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268346-A012-4417-85D9-678C7C7AA36D}">
      <dsp:nvSpPr>
        <dsp:cNvPr id="0" name=""/>
        <dsp:cNvSpPr/>
      </dsp:nvSpPr>
      <dsp:spPr>
        <a:xfrm>
          <a:off x="1904459" y="2909248"/>
          <a:ext cx="9330805"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smtClean="0"/>
            <a:t>Las figuras similares se </a:t>
          </a:r>
          <a:r>
            <a:rPr lang="es-MX" sz="2800" u="sng" kern="1200" smtClean="0"/>
            <a:t>combinan para facilitar la comparación entre ellas</a:t>
          </a:r>
          <a:r>
            <a:rPr lang="es-MX" sz="2800" kern="1200" smtClean="0"/>
            <a:t>. </a:t>
          </a:r>
          <a:endParaRPr lang="es-MX" sz="2800" kern="1200" dirty="0" smtClean="0"/>
        </a:p>
      </dsp:txBody>
      <dsp:txXfrm>
        <a:off x="1966172" y="2970961"/>
        <a:ext cx="9207379" cy="1140550"/>
      </dsp:txXfrm>
    </dsp:sp>
    <dsp:sp modelId="{3F3F5764-4C36-4ED8-BE5F-1443719A25A6}">
      <dsp:nvSpPr>
        <dsp:cNvPr id="0" name=""/>
        <dsp:cNvSpPr/>
      </dsp:nvSpPr>
      <dsp:spPr>
        <a:xfrm>
          <a:off x="564644" y="4324903"/>
          <a:ext cx="1263976"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5EA33A-A150-4AFA-B74B-137AB58F0482}">
      <dsp:nvSpPr>
        <dsp:cNvPr id="0" name=""/>
        <dsp:cNvSpPr/>
      </dsp:nvSpPr>
      <dsp:spPr>
        <a:xfrm>
          <a:off x="1904459" y="4324903"/>
          <a:ext cx="9330805" cy="1263976"/>
        </a:xfrm>
        <a:prstGeom prst="roundRect">
          <a:avLst>
            <a:gd name="adj" fmla="val 166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La leyenda de una figura debe </a:t>
          </a:r>
          <a:r>
            <a:rPr lang="es-MX" sz="2800" u="sng" kern="1200" dirty="0" smtClean="0"/>
            <a:t>colocarse dentro de los límites de la misma</a:t>
          </a:r>
          <a:r>
            <a:rPr lang="es-MX" sz="2800" kern="1200" dirty="0" smtClean="0"/>
            <a:t>. </a:t>
          </a:r>
          <a:endParaRPr lang="es-MX" sz="2800" kern="1200" dirty="0"/>
        </a:p>
      </dsp:txBody>
      <dsp:txXfrm>
        <a:off x="1966172" y="4386616"/>
        <a:ext cx="9207379" cy="1140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E5D3F-4608-43C6-8DA9-FC07E041B10A}">
      <dsp:nvSpPr>
        <dsp:cNvPr id="0" name=""/>
        <dsp:cNvSpPr/>
      </dsp:nvSpPr>
      <dsp:spPr>
        <a:xfrm>
          <a:off x="0" y="35767"/>
          <a:ext cx="7947123" cy="1289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Para separar dos clausulas independientes que no aparecen relacionadas mediante una conjunción.</a:t>
          </a:r>
          <a:endParaRPr lang="es-MX" sz="2500" kern="1200" dirty="0"/>
        </a:p>
      </dsp:txBody>
      <dsp:txXfrm>
        <a:off x="37764" y="73531"/>
        <a:ext cx="6446839" cy="1213844"/>
      </dsp:txXfrm>
    </dsp:sp>
    <dsp:sp modelId="{DDE6A931-FCFB-4B44-ADA4-CE177DD6C7A2}">
      <dsp:nvSpPr>
        <dsp:cNvPr id="0" name=""/>
        <dsp:cNvSpPr/>
      </dsp:nvSpPr>
      <dsp:spPr>
        <a:xfrm>
          <a:off x="665571" y="1523803"/>
          <a:ext cx="7947123" cy="1289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Los participantes en el primer estudio recibieron un pago; los del segundo no lo recibieron. </a:t>
          </a:r>
          <a:endParaRPr lang="es-MX" sz="2500" kern="1200" dirty="0"/>
        </a:p>
      </dsp:txBody>
      <dsp:txXfrm>
        <a:off x="703335" y="1561567"/>
        <a:ext cx="6367931" cy="1213844"/>
      </dsp:txXfrm>
    </dsp:sp>
    <dsp:sp modelId="{DEADC88C-620D-4601-8D2B-D4EA9A3597C9}">
      <dsp:nvSpPr>
        <dsp:cNvPr id="0" name=""/>
        <dsp:cNvSpPr/>
      </dsp:nvSpPr>
      <dsp:spPr>
        <a:xfrm>
          <a:off x="1321209" y="3047606"/>
          <a:ext cx="7947123" cy="1289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Para separar elementos en aquellas series que ya contienen comas.</a:t>
          </a:r>
          <a:endParaRPr lang="es-MX" sz="2500" kern="1200" dirty="0"/>
        </a:p>
      </dsp:txBody>
      <dsp:txXfrm>
        <a:off x="1358973" y="3085370"/>
        <a:ext cx="6377865" cy="1213844"/>
      </dsp:txXfrm>
    </dsp:sp>
    <dsp:sp modelId="{732C5A4A-9131-46DB-8231-0C9AA84D2221}">
      <dsp:nvSpPr>
        <dsp:cNvPr id="0" name=""/>
        <dsp:cNvSpPr/>
      </dsp:nvSpPr>
      <dsp:spPr>
        <a:xfrm>
          <a:off x="1986780" y="4571409"/>
          <a:ext cx="7947123" cy="12893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smtClean="0"/>
            <a:t>El orden de los colores fue rojo, amarillo, azul; azul, amarillo, rojo; o amarillo, rojo, azul. </a:t>
          </a:r>
          <a:endParaRPr lang="es-MX" sz="2500" kern="1200" dirty="0" smtClean="0"/>
        </a:p>
      </dsp:txBody>
      <dsp:txXfrm>
        <a:off x="2024544" y="4609173"/>
        <a:ext cx="6367931" cy="1213844"/>
      </dsp:txXfrm>
    </dsp:sp>
    <dsp:sp modelId="{962CA9C1-B1BD-4C01-AD5B-BE1B8A29E3A1}">
      <dsp:nvSpPr>
        <dsp:cNvPr id="0" name=""/>
        <dsp:cNvSpPr/>
      </dsp:nvSpPr>
      <dsp:spPr>
        <a:xfrm>
          <a:off x="7109031" y="987541"/>
          <a:ext cx="838091" cy="838091"/>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297601" y="987541"/>
        <a:ext cx="460951" cy="630663"/>
      </dsp:txXfrm>
    </dsp:sp>
    <dsp:sp modelId="{2A48B425-03D7-46DE-92C6-A136CC84E649}">
      <dsp:nvSpPr>
        <dsp:cNvPr id="0" name=""/>
        <dsp:cNvSpPr/>
      </dsp:nvSpPr>
      <dsp:spPr>
        <a:xfrm>
          <a:off x="7774602" y="2511345"/>
          <a:ext cx="838091" cy="838091"/>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963172" y="2511345"/>
        <a:ext cx="460951" cy="630663"/>
      </dsp:txXfrm>
    </dsp:sp>
    <dsp:sp modelId="{1ECA7418-580E-4B50-9E0D-F58BB0C709C4}">
      <dsp:nvSpPr>
        <dsp:cNvPr id="0" name=""/>
        <dsp:cNvSpPr/>
      </dsp:nvSpPr>
      <dsp:spPr>
        <a:xfrm>
          <a:off x="8430240" y="4035148"/>
          <a:ext cx="838091" cy="838091"/>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618810" y="4035148"/>
        <a:ext cx="460951" cy="6306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F7DD6-41AF-4912-9F7E-887D4642E490}">
      <dsp:nvSpPr>
        <dsp:cNvPr id="0" name=""/>
        <dsp:cNvSpPr/>
      </dsp:nvSpPr>
      <dsp:spPr>
        <a:xfrm>
          <a:off x="0" y="4608736"/>
          <a:ext cx="11127346" cy="1224208"/>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latin typeface="Arial" pitchFamily="34" charset="0"/>
              <a:cs typeface="Arial" pitchFamily="34" charset="0"/>
            </a:rPr>
            <a:t>Sólo emplee las dobles comillas la primera vez que mencione estas palabras o frases; después, ya no será necesario hacerlo. </a:t>
          </a:r>
          <a:endParaRPr lang="es-MX" sz="2800" kern="1200" dirty="0">
            <a:latin typeface="Arial" pitchFamily="34" charset="0"/>
            <a:cs typeface="Arial" pitchFamily="34" charset="0"/>
          </a:endParaRPr>
        </a:p>
      </dsp:txBody>
      <dsp:txXfrm>
        <a:off x="0" y="4608736"/>
        <a:ext cx="11127346" cy="1224208"/>
      </dsp:txXfrm>
    </dsp:sp>
    <dsp:sp modelId="{18DB531C-779B-4171-8E49-FD1D0C1C9A46}">
      <dsp:nvSpPr>
        <dsp:cNvPr id="0" name=""/>
        <dsp:cNvSpPr/>
      </dsp:nvSpPr>
      <dsp:spPr>
        <a:xfrm rot="10800000">
          <a:off x="0" y="2304959"/>
          <a:ext cx="11127346" cy="2326466"/>
        </a:xfrm>
        <a:prstGeom prst="upArrowCallou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Mencionar en el texto el titulo de un articulo o del capitulo de un periódico o de un </a:t>
          </a:r>
          <a:r>
            <a:rPr lang="es-MX" sz="2800" kern="1200" dirty="0" smtClean="0"/>
            <a:t>libro.</a:t>
          </a:r>
          <a:endParaRPr lang="es-MX" sz="2800" kern="1200" dirty="0"/>
        </a:p>
      </dsp:txBody>
      <dsp:txXfrm rot="-10800000">
        <a:off x="0" y="2304959"/>
        <a:ext cx="11127346" cy="816589"/>
      </dsp:txXfrm>
    </dsp:sp>
    <dsp:sp modelId="{9CB58290-DB2F-4FFA-BF4D-4E57F309FD84}">
      <dsp:nvSpPr>
        <dsp:cNvPr id="0" name=""/>
        <dsp:cNvSpPr/>
      </dsp:nvSpPr>
      <dsp:spPr>
        <a:xfrm>
          <a:off x="1358" y="3121549"/>
          <a:ext cx="11124629" cy="695613"/>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es-MX" sz="2400" i="1" kern="1200" dirty="0" smtClean="0">
              <a:latin typeface="Arial" pitchFamily="34" charset="0"/>
              <a:cs typeface="Arial" pitchFamily="34" charset="0"/>
            </a:rPr>
            <a:t>El articulo de </a:t>
          </a:r>
          <a:r>
            <a:rPr lang="es-MX" sz="2400" i="1" kern="1200" dirty="0" err="1" smtClean="0">
              <a:latin typeface="Arial" pitchFamily="34" charset="0"/>
              <a:cs typeface="Arial" pitchFamily="34" charset="0"/>
            </a:rPr>
            <a:t>Riger</a:t>
          </a:r>
          <a:r>
            <a:rPr lang="es-MX" sz="2400" i="1" kern="1200" dirty="0" smtClean="0">
              <a:latin typeface="Arial" pitchFamily="34" charset="0"/>
              <a:cs typeface="Arial" pitchFamily="34" charset="0"/>
            </a:rPr>
            <a:t> (1992), </a:t>
          </a:r>
          <a:r>
            <a:rPr lang="es-MX" sz="2400" kern="1200" dirty="0" smtClean="0">
              <a:latin typeface="Arial" pitchFamily="34" charset="0"/>
              <a:cs typeface="Arial" pitchFamily="34" charset="0"/>
            </a:rPr>
            <a:t>«Debates epistemológicos, voces feministas: ciencia, valores sociales y el estudio de la mujer» </a:t>
          </a:r>
          <a:endParaRPr lang="es-MX" sz="2400" kern="1200" dirty="0">
            <a:latin typeface="Arial" pitchFamily="34" charset="0"/>
            <a:cs typeface="Arial" pitchFamily="34" charset="0"/>
          </a:endParaRPr>
        </a:p>
      </dsp:txBody>
      <dsp:txXfrm>
        <a:off x="1358" y="3121549"/>
        <a:ext cx="11124629" cy="695613"/>
      </dsp:txXfrm>
    </dsp:sp>
    <dsp:sp modelId="{6CC4EFB5-5874-42BB-8BB1-C7C79C253BD9}">
      <dsp:nvSpPr>
        <dsp:cNvPr id="0" name=""/>
        <dsp:cNvSpPr/>
      </dsp:nvSpPr>
      <dsp:spPr>
        <a:xfrm rot="10800000">
          <a:off x="0" y="38638"/>
          <a:ext cx="11127346" cy="2326466"/>
        </a:xfrm>
        <a:prstGeom prst="upArrowCallou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50800" dist="38100" dir="5400000" rotWithShape="0">
            <a:srgbClr val="000000">
              <a:alpha val="2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endParaRPr lang="es-MX" sz="1600" kern="1200" dirty="0" smtClean="0"/>
        </a:p>
        <a:p>
          <a:pPr lvl="0" algn="ctr" defTabSz="711200">
            <a:lnSpc>
              <a:spcPct val="90000"/>
            </a:lnSpc>
            <a:spcBef>
              <a:spcPct val="0"/>
            </a:spcBef>
            <a:spcAft>
              <a:spcPct val="35000"/>
            </a:spcAft>
          </a:pPr>
          <a:r>
            <a:rPr lang="es-MX" sz="2400" kern="1200" dirty="0" smtClean="0">
              <a:latin typeface="Arial" pitchFamily="34" charset="0"/>
              <a:cs typeface="Arial" pitchFamily="34" charset="0"/>
            </a:rPr>
            <a:t>Además de emplearse para reproducir citas textuales, tiene otras </a:t>
          </a:r>
          <a:r>
            <a:rPr lang="es-MX" sz="2400" kern="1200" dirty="0" smtClean="0">
              <a:latin typeface="Arial" pitchFamily="34" charset="0"/>
              <a:cs typeface="Arial" pitchFamily="34" charset="0"/>
            </a:rPr>
            <a:t>funciones.</a:t>
          </a:r>
          <a:endParaRPr lang="es-MX" sz="1100" kern="1200" dirty="0"/>
        </a:p>
      </dsp:txBody>
      <dsp:txXfrm rot="-10800000">
        <a:off x="0" y="38638"/>
        <a:ext cx="11127346" cy="816589"/>
      </dsp:txXfrm>
    </dsp:sp>
    <dsp:sp modelId="{D2EA73AA-49B1-43BE-8832-CA33F4FEB825}">
      <dsp:nvSpPr>
        <dsp:cNvPr id="0" name=""/>
        <dsp:cNvSpPr/>
      </dsp:nvSpPr>
      <dsp:spPr>
        <a:xfrm>
          <a:off x="0" y="817772"/>
          <a:ext cx="5563673" cy="695613"/>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a:lnSpc>
              <a:spcPct val="90000"/>
            </a:lnSpc>
            <a:spcBef>
              <a:spcPct val="0"/>
            </a:spcBef>
            <a:spcAft>
              <a:spcPct val="35000"/>
            </a:spcAft>
          </a:pPr>
          <a:r>
            <a:rPr lang="es-MX" sz="2800" kern="1200" dirty="0" smtClean="0"/>
            <a:t>-Introducir un comentario irónico     </a:t>
          </a:r>
          <a:endParaRPr lang="es-MX" sz="2800" kern="1200" dirty="0"/>
        </a:p>
      </dsp:txBody>
      <dsp:txXfrm>
        <a:off x="0" y="817772"/>
        <a:ext cx="5563673" cy="695613"/>
      </dsp:txXfrm>
    </dsp:sp>
    <dsp:sp modelId="{45359512-0021-4826-B20D-A320692E367B}">
      <dsp:nvSpPr>
        <dsp:cNvPr id="0" name=""/>
        <dsp:cNvSpPr/>
      </dsp:nvSpPr>
      <dsp:spPr>
        <a:xfrm>
          <a:off x="5563673" y="817772"/>
          <a:ext cx="5563673" cy="695613"/>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a:lnSpc>
              <a:spcPct val="90000"/>
            </a:lnSpc>
            <a:spcBef>
              <a:spcPct val="0"/>
            </a:spcBef>
            <a:spcAft>
              <a:spcPct val="35000"/>
            </a:spcAft>
          </a:pPr>
          <a:r>
            <a:rPr lang="es-MX" sz="2800" kern="1200" dirty="0" smtClean="0"/>
            <a:t>Ejemplo:  </a:t>
          </a:r>
          <a:r>
            <a:rPr lang="es-MX" sz="2800" i="1" kern="1200" dirty="0" smtClean="0"/>
            <a:t>Considerada conducta «normal» </a:t>
          </a:r>
          <a:endParaRPr lang="es-MX" sz="2800" kern="1200" dirty="0"/>
        </a:p>
      </dsp:txBody>
      <dsp:txXfrm>
        <a:off x="5563673" y="817772"/>
        <a:ext cx="5563673" cy="6956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6F31E-C5F7-419E-AD40-41D25614B409}">
      <dsp:nvSpPr>
        <dsp:cNvPr id="0" name=""/>
        <dsp:cNvSpPr/>
      </dsp:nvSpPr>
      <dsp:spPr>
        <a:xfrm>
          <a:off x="-7352168" y="-1008905"/>
          <a:ext cx="10393175" cy="7852143"/>
        </a:xfrm>
        <a:prstGeom prst="blockArc">
          <a:avLst>
            <a:gd name="adj1" fmla="val 18900000"/>
            <a:gd name="adj2" fmla="val 2700000"/>
            <a:gd name="adj3" fmla="val 275"/>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AB5088-2AD7-46EE-BA30-B5601AB313C6}">
      <dsp:nvSpPr>
        <dsp:cNvPr id="0" name=""/>
        <dsp:cNvSpPr/>
      </dsp:nvSpPr>
      <dsp:spPr>
        <a:xfrm>
          <a:off x="2486350" y="275301"/>
          <a:ext cx="7135192"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Elementos que aclaran la información presentada </a:t>
          </a:r>
        </a:p>
      </dsp:txBody>
      <dsp:txXfrm>
        <a:off x="2486350" y="275301"/>
        <a:ext cx="7135192" cy="614238"/>
      </dsp:txXfrm>
    </dsp:sp>
    <dsp:sp modelId="{A56BDCB6-07A7-4BB2-8467-4D74F6A366C4}">
      <dsp:nvSpPr>
        <dsp:cNvPr id="0" name=""/>
        <dsp:cNvSpPr/>
      </dsp:nvSpPr>
      <dsp:spPr>
        <a:xfrm>
          <a:off x="1771058" y="177401"/>
          <a:ext cx="767798" cy="767798"/>
        </a:xfrm>
        <a:prstGeom prst="ellipse">
          <a:avLst/>
        </a:prstGeom>
        <a:solidFill>
          <a:srgbClr val="99CC00"/>
        </a:solidFill>
        <a:ln w="28575" cap="flat" cmpd="sng" algn="ctr">
          <a:solidFill>
            <a:srgbClr val="00CC00"/>
          </a:solidFill>
          <a:prstDash val="solid"/>
        </a:ln>
        <a:effectLst/>
      </dsp:spPr>
      <dsp:style>
        <a:lnRef idx="1">
          <a:scrgbClr r="0" g="0" b="0"/>
        </a:lnRef>
        <a:fillRef idx="2">
          <a:scrgbClr r="0" g="0" b="0"/>
        </a:fillRef>
        <a:effectRef idx="0">
          <a:scrgbClr r="0" g="0" b="0"/>
        </a:effectRef>
        <a:fontRef idx="minor"/>
      </dsp:style>
    </dsp:sp>
    <dsp:sp modelId="{C211FD9D-0B1E-4C2B-B602-0CC1249F1621}">
      <dsp:nvSpPr>
        <dsp:cNvPr id="0" name=""/>
        <dsp:cNvSpPr/>
      </dsp:nvSpPr>
      <dsp:spPr>
        <a:xfrm>
          <a:off x="2899257" y="1292591"/>
          <a:ext cx="7155070"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50800" rIns="50800" bIns="50800" numCol="1" spcCol="1270" anchor="ctr" anchorCtr="0">
          <a:noAutofit/>
        </a:bodyPr>
        <a:lstStyle/>
        <a:p>
          <a:pPr lvl="0" algn="l" defTabSz="889000">
            <a:lnSpc>
              <a:spcPct val="90000"/>
            </a:lnSpc>
            <a:spcBef>
              <a:spcPct val="0"/>
            </a:spcBef>
            <a:spcAft>
              <a:spcPct val="35000"/>
            </a:spcAft>
          </a:pPr>
          <a:r>
            <a:rPr lang="es-MX" sz="2000" b="1" i="0" kern="1200" dirty="0" smtClean="0"/>
            <a:t>Los movimientos fueron significativos ( ver figura 5)</a:t>
          </a:r>
          <a:endParaRPr lang="es-MX" sz="2000" b="1" i="0" kern="1200" dirty="0"/>
        </a:p>
      </dsp:txBody>
      <dsp:txXfrm>
        <a:off x="2899257" y="1292591"/>
        <a:ext cx="7155070" cy="614238"/>
      </dsp:txXfrm>
    </dsp:sp>
    <dsp:sp modelId="{D8B3665D-BE9E-422F-94BB-181E3A19AFE8}">
      <dsp:nvSpPr>
        <dsp:cNvPr id="0" name=""/>
        <dsp:cNvSpPr/>
      </dsp:nvSpPr>
      <dsp:spPr>
        <a:xfrm>
          <a:off x="2353920" y="1234289"/>
          <a:ext cx="767798" cy="767798"/>
        </a:xfrm>
        <a:prstGeom prst="ellipse">
          <a:avLst/>
        </a:prstGeom>
        <a:solidFill>
          <a:srgbClr val="99CC00"/>
        </a:solidFill>
        <a:ln w="28575" cap="flat" cmpd="sng" algn="ctr">
          <a:solidFill>
            <a:srgbClr val="00CC00"/>
          </a:solidFill>
          <a:prstDash val="solid"/>
        </a:ln>
        <a:effectLst/>
      </dsp:spPr>
      <dsp:style>
        <a:lnRef idx="1">
          <a:scrgbClr r="0" g="0" b="0"/>
        </a:lnRef>
        <a:fillRef idx="2">
          <a:scrgbClr r="0" g="0" b="0"/>
        </a:fillRef>
        <a:effectRef idx="0">
          <a:scrgbClr r="0" g="0" b="0"/>
        </a:effectRef>
        <a:fontRef idx="minor"/>
      </dsp:style>
    </dsp:sp>
    <dsp:sp modelId="{924AAF6E-7765-4DD1-8C87-8D390FD4C9DB}">
      <dsp:nvSpPr>
        <dsp:cNvPr id="0" name=""/>
        <dsp:cNvSpPr/>
      </dsp:nvSpPr>
      <dsp:spPr>
        <a:xfrm>
          <a:off x="3391783" y="2254390"/>
          <a:ext cx="6712902"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Para introducir una abreviatura </a:t>
          </a:r>
          <a:endParaRPr lang="es-MX" sz="2000" b="1" kern="1200" dirty="0"/>
        </a:p>
      </dsp:txBody>
      <dsp:txXfrm>
        <a:off x="3391783" y="2254390"/>
        <a:ext cx="6712902" cy="614238"/>
      </dsp:txXfrm>
    </dsp:sp>
    <dsp:sp modelId="{9BCBD98A-04DB-4EF8-B798-70B888EEB2E5}">
      <dsp:nvSpPr>
        <dsp:cNvPr id="0" name=""/>
        <dsp:cNvSpPr/>
      </dsp:nvSpPr>
      <dsp:spPr>
        <a:xfrm>
          <a:off x="2664150" y="2169082"/>
          <a:ext cx="767798" cy="767798"/>
        </a:xfrm>
        <a:prstGeom prst="ellipse">
          <a:avLst/>
        </a:prstGeom>
        <a:solidFill>
          <a:srgbClr val="3399FF"/>
        </a:solidFill>
        <a:ln w="28575" cap="flat" cmpd="sng" algn="ctr">
          <a:solidFill>
            <a:srgbClr val="3333FF"/>
          </a:solidFill>
          <a:prstDash val="solid"/>
        </a:ln>
        <a:effectLst/>
      </dsp:spPr>
      <dsp:style>
        <a:lnRef idx="1">
          <a:scrgbClr r="0" g="0" b="0"/>
        </a:lnRef>
        <a:fillRef idx="2">
          <a:scrgbClr r="0" g="0" b="0"/>
        </a:fillRef>
        <a:effectRef idx="0">
          <a:scrgbClr r="0" g="0" b="0"/>
        </a:effectRef>
        <a:fontRef idx="minor"/>
      </dsp:style>
    </dsp:sp>
    <dsp:sp modelId="{743B7FFA-0900-482E-A944-1DD4A68CF857}">
      <dsp:nvSpPr>
        <dsp:cNvPr id="0" name=""/>
        <dsp:cNvSpPr/>
      </dsp:nvSpPr>
      <dsp:spPr>
        <a:xfrm>
          <a:off x="3407130" y="3197462"/>
          <a:ext cx="6682208"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50800" rIns="50800" bIns="50800" numCol="1" spcCol="1270" anchor="ctr" anchorCtr="0">
          <a:noAutofit/>
        </a:bodyPr>
        <a:lstStyle/>
        <a:p>
          <a:pPr lvl="0" algn="l" defTabSz="889000">
            <a:lnSpc>
              <a:spcPct val="90000"/>
            </a:lnSpc>
            <a:spcBef>
              <a:spcPct val="0"/>
            </a:spcBef>
            <a:spcAft>
              <a:spcPct val="35000"/>
            </a:spcAft>
          </a:pPr>
          <a:r>
            <a:rPr lang="es-MX" sz="2000" b="1" i="0" kern="1200" dirty="0" smtClean="0"/>
            <a:t>Efecto en la respuesta galvánica de la piel (RGP)</a:t>
          </a:r>
          <a:endParaRPr lang="es-MX" sz="2000" b="1" i="0" kern="1200" dirty="0"/>
        </a:p>
      </dsp:txBody>
      <dsp:txXfrm>
        <a:off x="3407130" y="3197462"/>
        <a:ext cx="6682208" cy="614238"/>
      </dsp:txXfrm>
    </dsp:sp>
    <dsp:sp modelId="{D0B97823-F316-49B1-ACA9-AEC331478885}">
      <dsp:nvSpPr>
        <dsp:cNvPr id="0" name=""/>
        <dsp:cNvSpPr/>
      </dsp:nvSpPr>
      <dsp:spPr>
        <a:xfrm>
          <a:off x="2686792" y="3086185"/>
          <a:ext cx="767798" cy="767798"/>
        </a:xfrm>
        <a:prstGeom prst="ellipse">
          <a:avLst/>
        </a:prstGeom>
        <a:solidFill>
          <a:srgbClr val="3399FF"/>
        </a:solidFill>
        <a:ln w="28575" cap="flat" cmpd="sng" algn="ctr">
          <a:solidFill>
            <a:srgbClr val="3333FF"/>
          </a:solidFill>
          <a:prstDash val="solid"/>
        </a:ln>
        <a:effectLst/>
      </dsp:spPr>
      <dsp:style>
        <a:lnRef idx="1">
          <a:scrgbClr r="0" g="0" b="0"/>
        </a:lnRef>
        <a:fillRef idx="2">
          <a:scrgbClr r="0" g="0" b="0"/>
        </a:fillRef>
        <a:effectRef idx="0">
          <a:scrgbClr r="0" g="0" b="0"/>
        </a:effectRef>
        <a:fontRef idx="minor"/>
      </dsp:style>
    </dsp:sp>
    <dsp:sp modelId="{FC4313D5-F0AF-4B52-9638-B48CE7A95364}">
      <dsp:nvSpPr>
        <dsp:cNvPr id="0" name=""/>
        <dsp:cNvSpPr/>
      </dsp:nvSpPr>
      <dsp:spPr>
        <a:xfrm>
          <a:off x="3125966" y="4069048"/>
          <a:ext cx="7132070"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Para resaltar citas referenciales en el texto </a:t>
          </a:r>
          <a:endParaRPr lang="es-MX" sz="2000" b="1" kern="1200" dirty="0"/>
        </a:p>
      </dsp:txBody>
      <dsp:txXfrm>
        <a:off x="3125966" y="4069048"/>
        <a:ext cx="7132070" cy="614238"/>
      </dsp:txXfrm>
    </dsp:sp>
    <dsp:sp modelId="{F111F39D-CD61-4995-94E8-2FDEED872E6D}">
      <dsp:nvSpPr>
        <dsp:cNvPr id="0" name=""/>
        <dsp:cNvSpPr/>
      </dsp:nvSpPr>
      <dsp:spPr>
        <a:xfrm>
          <a:off x="2379649" y="3941165"/>
          <a:ext cx="767798" cy="767798"/>
        </a:xfrm>
        <a:prstGeom prst="ellipse">
          <a:avLst/>
        </a:prstGeom>
        <a:solidFill>
          <a:schemeClr val="tx2"/>
        </a:solidFill>
        <a:ln w="28575" cap="flat" cmpd="sng" algn="ctr">
          <a:solidFill>
            <a:srgbClr val="FF3300"/>
          </a:solidFill>
          <a:prstDash val="solid"/>
        </a:ln>
        <a:effectLst/>
      </dsp:spPr>
      <dsp:style>
        <a:lnRef idx="1">
          <a:scrgbClr r="0" g="0" b="0"/>
        </a:lnRef>
        <a:fillRef idx="2">
          <a:scrgbClr r="0" g="0" b="0"/>
        </a:fillRef>
        <a:effectRef idx="0">
          <a:scrgbClr r="0" g="0" b="0"/>
        </a:effectRef>
        <a:fontRef idx="minor"/>
      </dsp:style>
    </dsp:sp>
    <dsp:sp modelId="{E46B3329-655F-4CCC-A4AB-2473B8A29825}">
      <dsp:nvSpPr>
        <dsp:cNvPr id="0" name=""/>
        <dsp:cNvSpPr/>
      </dsp:nvSpPr>
      <dsp:spPr>
        <a:xfrm>
          <a:off x="2592724" y="4931371"/>
          <a:ext cx="8575080" cy="614238"/>
        </a:xfrm>
        <a:prstGeom prst="rect">
          <a:avLst/>
        </a:prstGeom>
        <a:gradFill rotWithShape="0">
          <a:gsLst>
            <a:gs pos="0">
              <a:schemeClr val="accent1">
                <a:hueOff val="0"/>
                <a:satOff val="0"/>
                <a:lumOff val="0"/>
                <a:alphaOff val="0"/>
                <a:tint val="50000"/>
                <a:alpha val="100000"/>
                <a:satMod val="160000"/>
                <a:lumMod val="105000"/>
              </a:schemeClr>
            </a:gs>
            <a:gs pos="41000">
              <a:schemeClr val="accent1">
                <a:hueOff val="0"/>
                <a:satOff val="0"/>
                <a:lumOff val="0"/>
                <a:alphaOff val="0"/>
                <a:tint val="57000"/>
                <a:satMod val="180000"/>
                <a:lumMod val="99000"/>
              </a:schemeClr>
            </a:gs>
            <a:gs pos="100000">
              <a:schemeClr val="accent1">
                <a:hueOff val="0"/>
                <a:satOff val="0"/>
                <a:lumOff val="0"/>
                <a:alphaOff val="0"/>
                <a:tint val="80000"/>
                <a:satMod val="200000"/>
                <a:lumMod val="104000"/>
              </a:schemeClr>
            </a:gs>
          </a:gsLst>
          <a:lin ang="5400000" scaled="1"/>
        </a:gradFill>
        <a:ln>
          <a:noFill/>
        </a:ln>
        <a:effectLst>
          <a:outerShdw blurRad="50800" dist="38100" dir="5400000" rotWithShape="0">
            <a:srgbClr val="000000">
              <a:alpha val="2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7552" tIns="45720" rIns="45720" bIns="45720" numCol="1" spcCol="1270" anchor="ctr" anchorCtr="0">
          <a:noAutofit/>
        </a:bodyPr>
        <a:lstStyle/>
        <a:p>
          <a:pPr lvl="0" algn="l" defTabSz="800100">
            <a:lnSpc>
              <a:spcPct val="90000"/>
            </a:lnSpc>
            <a:spcBef>
              <a:spcPct val="0"/>
            </a:spcBef>
            <a:spcAft>
              <a:spcPct val="35000"/>
            </a:spcAft>
          </a:pPr>
          <a:r>
            <a:rPr lang="es-MX" sz="1800" b="1" i="0" kern="1200" dirty="0" smtClean="0"/>
            <a:t>Dumas y Doré (1991) informaron se describe por completo en algún otro sitio (Hong &amp; </a:t>
          </a:r>
          <a:r>
            <a:rPr lang="es-MX" sz="1800" b="1" i="0" kern="1200" dirty="0" err="1" smtClean="0"/>
            <a:t>O¨Neil</a:t>
          </a:r>
          <a:r>
            <a:rPr lang="es-MX" sz="1800" b="1" i="0" kern="1200" dirty="0" smtClean="0"/>
            <a:t>, 1992) en el </a:t>
          </a:r>
          <a:r>
            <a:rPr lang="es-MX" sz="1800" b="1" i="0" kern="1200" dirty="0" err="1" smtClean="0"/>
            <a:t>Diagnostic</a:t>
          </a:r>
          <a:r>
            <a:rPr lang="es-MX" sz="1800" b="1" i="0" kern="1200" dirty="0" smtClean="0"/>
            <a:t> and </a:t>
          </a:r>
          <a:r>
            <a:rPr lang="es-MX" sz="1800" b="1" i="0" kern="1200" dirty="0" err="1" smtClean="0"/>
            <a:t>Statistical</a:t>
          </a:r>
          <a:r>
            <a:rPr lang="es-MX" sz="1800" b="1" i="0" kern="1200" dirty="0" smtClean="0"/>
            <a:t> Manual……</a:t>
          </a:r>
          <a:endParaRPr lang="es-MX" sz="1800" b="1" i="0" kern="1200" dirty="0"/>
        </a:p>
      </dsp:txBody>
      <dsp:txXfrm>
        <a:off x="2592724" y="4931371"/>
        <a:ext cx="8575080" cy="614238"/>
      </dsp:txXfrm>
    </dsp:sp>
    <dsp:sp modelId="{F43B343C-3D7C-43A0-A89B-A95B11D9F307}">
      <dsp:nvSpPr>
        <dsp:cNvPr id="0" name=""/>
        <dsp:cNvSpPr/>
      </dsp:nvSpPr>
      <dsp:spPr>
        <a:xfrm>
          <a:off x="1849404" y="4807562"/>
          <a:ext cx="767798" cy="767798"/>
        </a:xfrm>
        <a:prstGeom prst="ellipse">
          <a:avLst/>
        </a:prstGeom>
        <a:solidFill>
          <a:schemeClr val="tx2"/>
        </a:solidFill>
        <a:ln w="28575" cap="flat" cmpd="sng" algn="ctr">
          <a:solidFill>
            <a:srgbClr val="FF3300"/>
          </a:solidFill>
          <a:prstDash val="solid"/>
        </a:ln>
        <a:effectLst/>
      </dsp:spPr>
      <dsp:style>
        <a:lnRef idx="1">
          <a:scrgbClr r="0" g="0" b="0"/>
        </a:lnRef>
        <a:fillRef idx="2">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2687B-EA3A-4533-86B2-45F3EB67FA65}">
      <dsp:nvSpPr>
        <dsp:cNvPr id="0" name=""/>
        <dsp:cNvSpPr/>
      </dsp:nvSpPr>
      <dsp:spPr>
        <a:xfrm>
          <a:off x="3032123" y="760031"/>
          <a:ext cx="4137280" cy="4137280"/>
        </a:xfrm>
        <a:prstGeom prst="blockArc">
          <a:avLst>
            <a:gd name="adj1" fmla="val 10431876"/>
            <a:gd name="adj2" fmla="val 16498466"/>
            <a:gd name="adj3" fmla="val 4644"/>
          </a:avLst>
        </a:prstGeom>
        <a:gradFill rotWithShape="0">
          <a:gsLst>
            <a:gs pos="0">
              <a:schemeClr val="accent1">
                <a:tint val="60000"/>
                <a:hueOff val="0"/>
                <a:satOff val="0"/>
                <a:lumOff val="0"/>
                <a:alphaOff val="0"/>
                <a:tint val="96000"/>
                <a:satMod val="130000"/>
                <a:lumMod val="114000"/>
              </a:schemeClr>
            </a:gs>
            <a:gs pos="60000">
              <a:schemeClr val="accent1">
                <a:tint val="60000"/>
                <a:hueOff val="0"/>
                <a:satOff val="0"/>
                <a:lumOff val="0"/>
                <a:alphaOff val="0"/>
                <a:tint val="100000"/>
                <a:satMod val="106000"/>
                <a:lumMod val="110000"/>
              </a:schemeClr>
            </a:gs>
            <a:gs pos="100000">
              <a:schemeClr val="accent1">
                <a:tint val="60000"/>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sp>
    <dsp:sp modelId="{7AAE66E5-C2DF-49AC-953D-9F5A8F85501C}">
      <dsp:nvSpPr>
        <dsp:cNvPr id="0" name=""/>
        <dsp:cNvSpPr/>
      </dsp:nvSpPr>
      <dsp:spPr>
        <a:xfrm>
          <a:off x="3043658" y="851860"/>
          <a:ext cx="4359774" cy="4359774"/>
        </a:xfrm>
        <a:prstGeom prst="blockArc">
          <a:avLst>
            <a:gd name="adj1" fmla="val 21579224"/>
            <a:gd name="adj2" fmla="val 10779224"/>
            <a:gd name="adj3" fmla="val 4407"/>
          </a:avLst>
        </a:prstGeom>
        <a:gradFill rotWithShape="0">
          <a:gsLst>
            <a:gs pos="0">
              <a:schemeClr val="accent1">
                <a:tint val="60000"/>
                <a:hueOff val="0"/>
                <a:satOff val="0"/>
                <a:lumOff val="0"/>
                <a:alphaOff val="0"/>
                <a:tint val="96000"/>
                <a:satMod val="130000"/>
                <a:lumMod val="114000"/>
              </a:schemeClr>
            </a:gs>
            <a:gs pos="60000">
              <a:schemeClr val="accent1">
                <a:tint val="60000"/>
                <a:hueOff val="0"/>
                <a:satOff val="0"/>
                <a:lumOff val="0"/>
                <a:alphaOff val="0"/>
                <a:tint val="100000"/>
                <a:satMod val="106000"/>
                <a:lumMod val="110000"/>
              </a:schemeClr>
            </a:gs>
            <a:gs pos="100000">
              <a:schemeClr val="accent1">
                <a:tint val="60000"/>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sp>
    <dsp:sp modelId="{7CC9EBBA-4A32-4C9A-BEBF-199DE3F8E73A}">
      <dsp:nvSpPr>
        <dsp:cNvPr id="0" name=""/>
        <dsp:cNvSpPr/>
      </dsp:nvSpPr>
      <dsp:spPr>
        <a:xfrm>
          <a:off x="3274480" y="766526"/>
          <a:ext cx="4137280" cy="4137280"/>
        </a:xfrm>
        <a:prstGeom prst="blockArc">
          <a:avLst>
            <a:gd name="adj1" fmla="val 16085737"/>
            <a:gd name="adj2" fmla="val 312964"/>
            <a:gd name="adj3" fmla="val 4644"/>
          </a:avLst>
        </a:prstGeom>
        <a:gradFill rotWithShape="0">
          <a:gsLst>
            <a:gs pos="0">
              <a:schemeClr val="accent1">
                <a:tint val="60000"/>
                <a:hueOff val="0"/>
                <a:satOff val="0"/>
                <a:lumOff val="0"/>
                <a:alphaOff val="0"/>
                <a:tint val="96000"/>
                <a:satMod val="130000"/>
                <a:lumMod val="114000"/>
              </a:schemeClr>
            </a:gs>
            <a:gs pos="60000">
              <a:schemeClr val="accent1">
                <a:tint val="60000"/>
                <a:hueOff val="0"/>
                <a:satOff val="0"/>
                <a:lumOff val="0"/>
                <a:alphaOff val="0"/>
                <a:tint val="100000"/>
                <a:satMod val="106000"/>
                <a:lumMod val="110000"/>
              </a:schemeClr>
            </a:gs>
            <a:gs pos="100000">
              <a:schemeClr val="accent1">
                <a:tint val="60000"/>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sp>
    <dsp:sp modelId="{90FA3479-2003-47F6-ACC5-6F2D57B7E3E0}">
      <dsp:nvSpPr>
        <dsp:cNvPr id="0" name=""/>
        <dsp:cNvSpPr/>
      </dsp:nvSpPr>
      <dsp:spPr>
        <a:xfrm>
          <a:off x="4422719" y="2116913"/>
          <a:ext cx="1706507" cy="1438738"/>
        </a:xfrm>
        <a:prstGeom prst="ellipse">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txBody>
        <a:bodyPr spcFirstLastPara="0" vert="horz" wrap="square" lIns="81280" tIns="81280" rIns="81280" bIns="81280" numCol="1" spcCol="1270" anchor="ctr" anchorCtr="0">
          <a:noAutofit/>
        </a:bodyPr>
        <a:lstStyle/>
        <a:p>
          <a:pPr lvl="0" algn="ctr" defTabSz="2844800">
            <a:lnSpc>
              <a:spcPct val="90000"/>
            </a:lnSpc>
            <a:spcBef>
              <a:spcPct val="0"/>
            </a:spcBef>
            <a:spcAft>
              <a:spcPct val="35000"/>
            </a:spcAft>
          </a:pPr>
          <a:r>
            <a:rPr lang="es-MX" sz="6400" kern="1200" dirty="0" smtClean="0">
              <a:solidFill>
                <a:schemeClr val="bg1"/>
              </a:solidFill>
            </a:rPr>
            <a:t>[..]</a:t>
          </a:r>
          <a:endParaRPr lang="es-MX" sz="6400" kern="1200" dirty="0">
            <a:solidFill>
              <a:schemeClr val="bg1"/>
            </a:solidFill>
          </a:endParaRPr>
        </a:p>
      </dsp:txBody>
      <dsp:txXfrm>
        <a:off x="4672631" y="2327611"/>
        <a:ext cx="1206683" cy="1017342"/>
      </dsp:txXfrm>
    </dsp:sp>
    <dsp:sp modelId="{24AE5162-5C16-402D-A32B-41107FB22E4A}">
      <dsp:nvSpPr>
        <dsp:cNvPr id="0" name=""/>
        <dsp:cNvSpPr/>
      </dsp:nvSpPr>
      <dsp:spPr>
        <a:xfrm>
          <a:off x="4357311" y="-142380"/>
          <a:ext cx="1837324" cy="1916112"/>
        </a:xfrm>
        <a:prstGeom prst="ellipse">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1"/>
              </a:solidFill>
            </a:rPr>
            <a:t>Valores limites de un intervalo de confianza</a:t>
          </a:r>
          <a:endParaRPr lang="es-MX" sz="1600" b="1" kern="1200" dirty="0">
            <a:solidFill>
              <a:schemeClr val="bg1"/>
            </a:solidFill>
          </a:endParaRPr>
        </a:p>
      </dsp:txBody>
      <dsp:txXfrm>
        <a:off x="4626381" y="138228"/>
        <a:ext cx="1299184" cy="1354896"/>
      </dsp:txXfrm>
    </dsp:sp>
    <dsp:sp modelId="{C08BF15D-384E-42FE-8B1D-D4F35F8988A4}">
      <dsp:nvSpPr>
        <dsp:cNvPr id="0" name=""/>
        <dsp:cNvSpPr/>
      </dsp:nvSpPr>
      <dsp:spPr>
        <a:xfrm>
          <a:off x="6395796" y="2108581"/>
          <a:ext cx="1919127" cy="1820565"/>
        </a:xfrm>
        <a:prstGeom prst="ellipse">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1"/>
              </a:solidFill>
            </a:rPr>
            <a:t>Material en una cita textual  por alguien que no es el escritor original </a:t>
          </a:r>
          <a:endParaRPr lang="es-MX" sz="1600" b="1" kern="1200" dirty="0">
            <a:solidFill>
              <a:schemeClr val="bg1"/>
            </a:solidFill>
          </a:endParaRPr>
        </a:p>
      </dsp:txBody>
      <dsp:txXfrm>
        <a:off x="6676846" y="2375197"/>
        <a:ext cx="1357027" cy="1287333"/>
      </dsp:txXfrm>
    </dsp:sp>
    <dsp:sp modelId="{38E96537-DC32-4175-8592-EC8E8F57C460}">
      <dsp:nvSpPr>
        <dsp:cNvPr id="0" name=""/>
        <dsp:cNvSpPr/>
      </dsp:nvSpPr>
      <dsp:spPr>
        <a:xfrm>
          <a:off x="2088109" y="2121459"/>
          <a:ext cx="2007242" cy="1846343"/>
        </a:xfrm>
        <a:prstGeom prst="ellipse">
          <a:avLst/>
        </a:prstGeom>
        <a:gradFill rotWithShape="0">
          <a:gsLst>
            <a:gs pos="0">
              <a:schemeClr val="accent1">
                <a:hueOff val="0"/>
                <a:satOff val="0"/>
                <a:lumOff val="0"/>
                <a:alphaOff val="0"/>
                <a:tint val="96000"/>
                <a:satMod val="130000"/>
                <a:lumMod val="114000"/>
              </a:schemeClr>
            </a:gs>
            <a:gs pos="60000">
              <a:schemeClr val="accent1">
                <a:hueOff val="0"/>
                <a:satOff val="0"/>
                <a:lumOff val="0"/>
                <a:alphaOff val="0"/>
                <a:tint val="100000"/>
                <a:satMod val="106000"/>
                <a:lumMod val="110000"/>
              </a:schemeClr>
            </a:gs>
            <a:gs pos="100000">
              <a:schemeClr val="accent1">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1"/>
              </a:solidFill>
            </a:rPr>
            <a:t>Material parentético ya encontrado entre paréntesis </a:t>
          </a:r>
          <a:endParaRPr lang="es-MX" sz="1600" b="1" kern="1200" dirty="0">
            <a:solidFill>
              <a:schemeClr val="bg1"/>
            </a:solidFill>
          </a:endParaRPr>
        </a:p>
      </dsp:txBody>
      <dsp:txXfrm>
        <a:off x="2382063" y="2391850"/>
        <a:ext cx="1419334" cy="130556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0C9809-A0A4-4071-9D43-886E8E7E15B2}">
      <dsp:nvSpPr>
        <dsp:cNvPr id="0" name=""/>
        <dsp:cNvSpPr/>
      </dsp:nvSpPr>
      <dsp:spPr>
        <a:xfrm>
          <a:off x="5753944" y="3451937"/>
          <a:ext cx="2521566" cy="1633403"/>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ctr" defTabSz="622300">
            <a:lnSpc>
              <a:spcPct val="90000"/>
            </a:lnSpc>
            <a:spcBef>
              <a:spcPct val="0"/>
            </a:spcBef>
            <a:spcAft>
              <a:spcPct val="15000"/>
            </a:spcAft>
            <a:buChar char="••"/>
          </a:pPr>
          <a:r>
            <a:rPr lang="es-MX" sz="1400" b="1" kern="1200" dirty="0" smtClean="0"/>
            <a:t>Después de dos puntos cuando continua una oración independiente </a:t>
          </a:r>
          <a:endParaRPr lang="es-MX" sz="1400" b="1" kern="1200" dirty="0"/>
        </a:p>
      </dsp:txBody>
      <dsp:txXfrm>
        <a:off x="6546295" y="3896169"/>
        <a:ext cx="1693334" cy="1153290"/>
      </dsp:txXfrm>
    </dsp:sp>
    <dsp:sp modelId="{7C0DB5F0-5D93-4940-AD3A-BE4DE2D90993}">
      <dsp:nvSpPr>
        <dsp:cNvPr id="0" name=""/>
        <dsp:cNvSpPr/>
      </dsp:nvSpPr>
      <dsp:spPr>
        <a:xfrm>
          <a:off x="1389177" y="3370651"/>
          <a:ext cx="2845008" cy="1795976"/>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ctr" defTabSz="622300">
            <a:lnSpc>
              <a:spcPct val="90000"/>
            </a:lnSpc>
            <a:spcBef>
              <a:spcPct val="0"/>
            </a:spcBef>
            <a:spcAft>
              <a:spcPct val="15000"/>
            </a:spcAft>
            <a:buChar char="••"/>
          </a:pPr>
          <a:r>
            <a:rPr lang="es-MX" sz="1400" b="1" kern="1200" dirty="0" smtClean="0"/>
            <a:t>Continuar una oración dependiente de la anterior, escribir minúscula después de dos </a:t>
          </a:r>
          <a:r>
            <a:rPr lang="es-MX" sz="1400" b="1" kern="1200" dirty="0" smtClean="0"/>
            <a:t>puntos</a:t>
          </a:r>
          <a:endParaRPr lang="es-MX" sz="1400" b="1" kern="1200" dirty="0"/>
        </a:p>
      </dsp:txBody>
      <dsp:txXfrm>
        <a:off x="1428629" y="3859097"/>
        <a:ext cx="1912601" cy="1268078"/>
      </dsp:txXfrm>
    </dsp:sp>
    <dsp:sp modelId="{D16AE29F-4A4D-4F46-A663-C44D03D675BE}">
      <dsp:nvSpPr>
        <dsp:cNvPr id="0" name=""/>
        <dsp:cNvSpPr/>
      </dsp:nvSpPr>
      <dsp:spPr>
        <a:xfrm>
          <a:off x="5753944" y="-19045"/>
          <a:ext cx="2521566" cy="1633403"/>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ctr" defTabSz="622300">
            <a:lnSpc>
              <a:spcPct val="90000"/>
            </a:lnSpc>
            <a:spcBef>
              <a:spcPct val="0"/>
            </a:spcBef>
            <a:spcAft>
              <a:spcPct val="15000"/>
            </a:spcAft>
            <a:buChar char="••"/>
          </a:pPr>
          <a:r>
            <a:rPr lang="es-MX" sz="1400" b="1" kern="1200" dirty="0" smtClean="0"/>
            <a:t>Primera palabra de una oración</a:t>
          </a:r>
          <a:endParaRPr lang="es-MX" sz="1400" b="1" kern="1200" dirty="0"/>
        </a:p>
      </dsp:txBody>
      <dsp:txXfrm>
        <a:off x="6546295" y="16836"/>
        <a:ext cx="1693334" cy="1153290"/>
      </dsp:txXfrm>
    </dsp:sp>
    <dsp:sp modelId="{22D134C7-A32F-40C5-8F2F-62429AAAD545}">
      <dsp:nvSpPr>
        <dsp:cNvPr id="0" name=""/>
        <dsp:cNvSpPr/>
      </dsp:nvSpPr>
      <dsp:spPr>
        <a:xfrm>
          <a:off x="1639809" y="-19045"/>
          <a:ext cx="2521566" cy="1633403"/>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ctr" defTabSz="622300">
            <a:lnSpc>
              <a:spcPct val="90000"/>
            </a:lnSpc>
            <a:spcBef>
              <a:spcPct val="0"/>
            </a:spcBef>
            <a:spcAft>
              <a:spcPct val="15000"/>
            </a:spcAft>
            <a:buChar char="••"/>
          </a:pPr>
          <a:r>
            <a:rPr lang="es-MX" sz="1400" b="1" kern="1200" dirty="0" smtClean="0"/>
            <a:t>Sustantivos propios y nombres registrados </a:t>
          </a:r>
          <a:endParaRPr lang="es-MX" sz="1400" b="1" kern="1200" dirty="0"/>
        </a:p>
      </dsp:txBody>
      <dsp:txXfrm>
        <a:off x="1675690" y="16836"/>
        <a:ext cx="1693334" cy="1153290"/>
      </dsp:txXfrm>
    </dsp:sp>
    <dsp:sp modelId="{82317393-CE9E-485E-AB2B-A43563ACE7E2}">
      <dsp:nvSpPr>
        <dsp:cNvPr id="0" name=""/>
        <dsp:cNvSpPr/>
      </dsp:nvSpPr>
      <dsp:spPr>
        <a:xfrm>
          <a:off x="2615556" y="312547"/>
          <a:ext cx="2210199" cy="2210199"/>
        </a:xfrm>
        <a:prstGeom prst="pieWedg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err="1" smtClean="0"/>
            <a:t>Freudian</a:t>
          </a:r>
          <a:r>
            <a:rPr lang="es-MX" sz="1400" kern="1200" dirty="0" smtClean="0"/>
            <a:t> slip (acto fallido)</a:t>
          </a:r>
        </a:p>
        <a:p>
          <a:pPr lvl="0" algn="ctr" defTabSz="622300">
            <a:lnSpc>
              <a:spcPct val="90000"/>
            </a:lnSpc>
            <a:spcBef>
              <a:spcPct val="0"/>
            </a:spcBef>
            <a:spcAft>
              <a:spcPct val="35000"/>
            </a:spcAft>
          </a:pPr>
          <a:r>
            <a:rPr lang="es-MX" sz="1400" kern="1200" dirty="0" smtClean="0"/>
            <a:t>Greco-</a:t>
          </a:r>
          <a:r>
            <a:rPr lang="es-MX" sz="1400" kern="1200" dirty="0" err="1" smtClean="0"/>
            <a:t>Latin</a:t>
          </a:r>
          <a:r>
            <a:rPr lang="es-MX" sz="1400" kern="1200" dirty="0" smtClean="0"/>
            <a:t> </a:t>
          </a:r>
        </a:p>
        <a:p>
          <a:pPr lvl="0" algn="ctr" defTabSz="622300">
            <a:lnSpc>
              <a:spcPct val="90000"/>
            </a:lnSpc>
            <a:spcBef>
              <a:spcPct val="0"/>
            </a:spcBef>
            <a:spcAft>
              <a:spcPct val="35000"/>
            </a:spcAft>
          </a:pPr>
          <a:r>
            <a:rPr lang="es-MX" sz="1400" kern="1200" dirty="0" smtClean="0"/>
            <a:t>(Grecolatino) </a:t>
          </a:r>
        </a:p>
        <a:p>
          <a:pPr lvl="0" algn="ctr" defTabSz="622300">
            <a:lnSpc>
              <a:spcPct val="90000"/>
            </a:lnSpc>
            <a:spcBef>
              <a:spcPct val="0"/>
            </a:spcBef>
            <a:spcAft>
              <a:spcPct val="35000"/>
            </a:spcAft>
          </a:pPr>
          <a:r>
            <a:rPr lang="es-MX" sz="1400" kern="1200" dirty="0" smtClean="0"/>
            <a:t>Psicología </a:t>
          </a:r>
        </a:p>
        <a:p>
          <a:pPr lvl="0" algn="ctr" defTabSz="622300">
            <a:lnSpc>
              <a:spcPct val="90000"/>
            </a:lnSpc>
            <a:spcBef>
              <a:spcPct val="0"/>
            </a:spcBef>
            <a:spcAft>
              <a:spcPct val="35000"/>
            </a:spcAft>
          </a:pPr>
          <a:r>
            <a:rPr lang="es-MX" sz="1400" kern="1200" dirty="0" smtClean="0"/>
            <a:t>Departamento de Sociología</a:t>
          </a:r>
          <a:endParaRPr lang="es-MX" sz="1400" kern="1200" dirty="0"/>
        </a:p>
      </dsp:txBody>
      <dsp:txXfrm>
        <a:off x="3262908" y="959899"/>
        <a:ext cx="1562847" cy="1562847"/>
      </dsp:txXfrm>
    </dsp:sp>
    <dsp:sp modelId="{7006C131-25E8-4758-8517-11B72D265B0B}">
      <dsp:nvSpPr>
        <dsp:cNvPr id="0" name=""/>
        <dsp:cNvSpPr/>
      </dsp:nvSpPr>
      <dsp:spPr>
        <a:xfrm rot="5400000">
          <a:off x="4927843" y="312547"/>
          <a:ext cx="2210199" cy="2210199"/>
        </a:xfrm>
        <a:prstGeom prst="pieWedg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De Wall (1994) concluyó lo siguiente</a:t>
          </a:r>
          <a:endParaRPr lang="es-MX" sz="1400" kern="1200" dirty="0"/>
        </a:p>
      </dsp:txBody>
      <dsp:txXfrm rot="-5400000">
        <a:off x="4927843" y="959899"/>
        <a:ext cx="1562847" cy="1562847"/>
      </dsp:txXfrm>
    </dsp:sp>
    <dsp:sp modelId="{0B1ED9B8-9A29-42BA-B651-5188A497E91B}">
      <dsp:nvSpPr>
        <dsp:cNvPr id="0" name=""/>
        <dsp:cNvSpPr/>
      </dsp:nvSpPr>
      <dsp:spPr>
        <a:xfrm rot="10800000">
          <a:off x="4927843" y="2624834"/>
          <a:ext cx="2210199" cy="2210199"/>
        </a:xfrm>
        <a:prstGeom prst="pieWedg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i="1" kern="1200" dirty="0" smtClean="0"/>
            <a:t>Nota</a:t>
          </a:r>
          <a:r>
            <a:rPr lang="es-MX" sz="1400" kern="1200" dirty="0" smtClean="0"/>
            <a:t>: Las ponderaciones de factores &gt;.40 están en negritas</a:t>
          </a:r>
          <a:endParaRPr lang="es-MX" sz="1400" kern="1200" dirty="0"/>
        </a:p>
      </dsp:txBody>
      <dsp:txXfrm rot="10800000">
        <a:off x="4927843" y="2624834"/>
        <a:ext cx="1562847" cy="1562847"/>
      </dsp:txXfrm>
    </dsp:sp>
    <dsp:sp modelId="{CC47F88C-7C77-4DBC-8E28-0DA5BF4DCD04}">
      <dsp:nvSpPr>
        <dsp:cNvPr id="0" name=""/>
        <dsp:cNvSpPr/>
      </dsp:nvSpPr>
      <dsp:spPr>
        <a:xfrm rot="16200000">
          <a:off x="2655439" y="2600080"/>
          <a:ext cx="2130433" cy="2259707"/>
        </a:xfrm>
        <a:prstGeom prst="pieWedg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es-MX" sz="1400" kern="1200" dirty="0" smtClean="0"/>
        </a:p>
        <a:p>
          <a:pPr lvl="0" algn="ctr" defTabSz="622300">
            <a:lnSpc>
              <a:spcPct val="90000"/>
            </a:lnSpc>
            <a:spcBef>
              <a:spcPct val="0"/>
            </a:spcBef>
            <a:spcAft>
              <a:spcPct val="35000"/>
            </a:spcAft>
          </a:pPr>
          <a:r>
            <a:rPr lang="es-MX" sz="1400" kern="1200" dirty="0" smtClean="0"/>
            <a:t>Los elementos de la comunicación son: emisor, receptos y cosa comunicada </a:t>
          </a:r>
          <a:endParaRPr lang="es-MX" sz="1400" kern="1200" dirty="0"/>
        </a:p>
      </dsp:txBody>
      <dsp:txXfrm rot="5400000">
        <a:off x="3252655" y="2664717"/>
        <a:ext cx="1597854" cy="1506444"/>
      </dsp:txXfrm>
    </dsp:sp>
    <dsp:sp modelId="{C0A901CB-6B0C-4377-A5CC-1F804CD308E2}">
      <dsp:nvSpPr>
        <dsp:cNvPr id="0" name=""/>
        <dsp:cNvSpPr/>
      </dsp:nvSpPr>
      <dsp:spPr>
        <a:xfrm>
          <a:off x="4495247" y="2114396"/>
          <a:ext cx="763105" cy="663570"/>
        </a:xfrm>
        <a:prstGeom prst="circularArrow">
          <a:avLst/>
        </a:prstGeom>
        <a:solidFill>
          <a:schemeClr val="accent2">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39B1A9-0A86-45E1-AF68-D47B0CB0A170}">
      <dsp:nvSpPr>
        <dsp:cNvPr id="0" name=""/>
        <dsp:cNvSpPr/>
      </dsp:nvSpPr>
      <dsp:spPr>
        <a:xfrm rot="10800000">
          <a:off x="4495247" y="2369615"/>
          <a:ext cx="763105" cy="663570"/>
        </a:xfrm>
        <a:prstGeom prst="circularArrow">
          <a:avLst/>
        </a:prstGeom>
        <a:solidFill>
          <a:schemeClr val="accent2">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B68250-CA89-4FFA-AA48-2D99785ACEEB}">
      <dsp:nvSpPr>
        <dsp:cNvPr id="0" name=""/>
        <dsp:cNvSpPr/>
      </dsp:nvSpPr>
      <dsp:spPr>
        <a:xfrm rot="10800000">
          <a:off x="2354620" y="4063"/>
          <a:ext cx="8250420" cy="110602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727" tIns="106680" rIns="199136" bIns="106680" numCol="1" spcCol="1270" anchor="ctr" anchorCtr="0">
          <a:noAutofit/>
        </a:bodyPr>
        <a:lstStyle/>
        <a:p>
          <a:pPr lvl="0" algn="ctr" defTabSz="1244600">
            <a:lnSpc>
              <a:spcPct val="90000"/>
            </a:lnSpc>
            <a:spcBef>
              <a:spcPct val="0"/>
            </a:spcBef>
            <a:spcAft>
              <a:spcPct val="35000"/>
            </a:spcAft>
          </a:pPr>
          <a:r>
            <a:rPr lang="es-MX" sz="2800" kern="1200" dirty="0" smtClean="0"/>
            <a:t>Títulos de libros, periódicos, películas, videos. </a:t>
          </a:r>
        </a:p>
        <a:p>
          <a:pPr lvl="0" algn="ctr" defTabSz="1244600">
            <a:lnSpc>
              <a:spcPct val="90000"/>
            </a:lnSpc>
            <a:spcBef>
              <a:spcPct val="0"/>
            </a:spcBef>
            <a:spcAft>
              <a:spcPct val="35000"/>
            </a:spcAft>
          </a:pPr>
          <a:r>
            <a:rPr lang="es-MX" sz="2800" i="1" kern="1200" dirty="0" smtClean="0"/>
            <a:t>-</a:t>
          </a:r>
          <a:r>
            <a:rPr lang="es-MX" sz="2000" i="1" kern="1200" dirty="0" smtClean="0"/>
            <a:t>Los elementos del estilo  -American </a:t>
          </a:r>
          <a:r>
            <a:rPr lang="es-MX" sz="2000" i="1" kern="1200" dirty="0" err="1" smtClean="0"/>
            <a:t>Psychologist</a:t>
          </a:r>
          <a:endParaRPr lang="es-MX" sz="2000" i="1" kern="1200" dirty="0"/>
        </a:p>
      </dsp:txBody>
      <dsp:txXfrm rot="10800000">
        <a:off x="2631127" y="4063"/>
        <a:ext cx="7973913" cy="1106027"/>
      </dsp:txXfrm>
    </dsp:sp>
    <dsp:sp modelId="{69BB66B1-D948-4017-BB7C-20D49F14919B}">
      <dsp:nvSpPr>
        <dsp:cNvPr id="0" name=""/>
        <dsp:cNvSpPr/>
      </dsp:nvSpPr>
      <dsp:spPr>
        <a:xfrm>
          <a:off x="1801606" y="4063"/>
          <a:ext cx="1106027" cy="110602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74E9A0-019C-4B29-98EE-21EF7210BAC4}">
      <dsp:nvSpPr>
        <dsp:cNvPr id="0" name=""/>
        <dsp:cNvSpPr/>
      </dsp:nvSpPr>
      <dsp:spPr>
        <a:xfrm rot="10800000">
          <a:off x="2354620" y="1440248"/>
          <a:ext cx="8250420" cy="110602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727" tIns="106680" rIns="199136" bIns="106680" numCol="1" spcCol="1270" anchor="ctr" anchorCtr="0">
          <a:noAutofit/>
        </a:bodyPr>
        <a:lstStyle/>
        <a:p>
          <a:pPr lvl="0" algn="ctr" defTabSz="1244600">
            <a:lnSpc>
              <a:spcPct val="90000"/>
            </a:lnSpc>
            <a:spcBef>
              <a:spcPct val="0"/>
            </a:spcBef>
            <a:spcAft>
              <a:spcPct val="35000"/>
            </a:spcAft>
          </a:pPr>
          <a:r>
            <a:rPr lang="es-MX" sz="2800" kern="1200" dirty="0" smtClean="0"/>
            <a:t>Algunas puntuaciones de pruebas y </a:t>
          </a:r>
          <a:r>
            <a:rPr lang="es-MX" sz="2800" kern="1200" dirty="0" smtClean="0"/>
            <a:t>escalas. </a:t>
          </a:r>
          <a:endParaRPr lang="es-MX" sz="2800" kern="1200" dirty="0" smtClean="0"/>
        </a:p>
        <a:p>
          <a:pPr lvl="0" algn="ctr" defTabSz="1244600">
            <a:lnSpc>
              <a:spcPct val="90000"/>
            </a:lnSpc>
            <a:spcBef>
              <a:spcPct val="0"/>
            </a:spcBef>
            <a:spcAft>
              <a:spcPct val="35000"/>
            </a:spcAft>
          </a:pPr>
          <a:r>
            <a:rPr lang="es-MX" sz="2800" kern="1200" dirty="0" smtClean="0"/>
            <a:t>Puntuaciones de </a:t>
          </a:r>
          <a:r>
            <a:rPr lang="es-MX" sz="2800" kern="1200" dirty="0" err="1" smtClean="0"/>
            <a:t>Rorschach</a:t>
          </a:r>
          <a:r>
            <a:rPr lang="es-MX" sz="2800" kern="1200" dirty="0" smtClean="0"/>
            <a:t>: </a:t>
          </a:r>
          <a:r>
            <a:rPr lang="es-MX" sz="2800" i="1" kern="1200" dirty="0" smtClean="0"/>
            <a:t>F + %, Z</a:t>
          </a:r>
          <a:endParaRPr lang="es-MX" sz="2800" i="1" kern="1200" dirty="0"/>
        </a:p>
      </dsp:txBody>
      <dsp:txXfrm rot="10800000">
        <a:off x="2631127" y="1440248"/>
        <a:ext cx="7973913" cy="1106027"/>
      </dsp:txXfrm>
    </dsp:sp>
    <dsp:sp modelId="{EF7E9083-C827-4329-8AA8-230834150B29}">
      <dsp:nvSpPr>
        <dsp:cNvPr id="0" name=""/>
        <dsp:cNvSpPr/>
      </dsp:nvSpPr>
      <dsp:spPr>
        <a:xfrm>
          <a:off x="1801606" y="1440248"/>
          <a:ext cx="1106027" cy="110602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4000" b="-4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6348FD-06F1-4C1A-B1A8-FD73108E1AB1}">
      <dsp:nvSpPr>
        <dsp:cNvPr id="0" name=""/>
        <dsp:cNvSpPr/>
      </dsp:nvSpPr>
      <dsp:spPr>
        <a:xfrm rot="10800000">
          <a:off x="2354620" y="2876433"/>
          <a:ext cx="8250420" cy="110602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727" tIns="76200" rIns="142240" bIns="76200" numCol="1" spcCol="1270" anchor="ctr" anchorCtr="0">
          <a:noAutofit/>
        </a:bodyPr>
        <a:lstStyle/>
        <a:p>
          <a:pPr lvl="0" algn="ctr" defTabSz="889000">
            <a:lnSpc>
              <a:spcPct val="90000"/>
            </a:lnSpc>
            <a:spcBef>
              <a:spcPct val="0"/>
            </a:spcBef>
            <a:spcAft>
              <a:spcPct val="35000"/>
            </a:spcAft>
          </a:pPr>
          <a:r>
            <a:rPr lang="es-MX" sz="2000" kern="1200" dirty="0" smtClean="0"/>
            <a:t>Una</a:t>
          </a:r>
          <a:r>
            <a:rPr lang="es-MX" sz="2000" kern="1200" baseline="0" dirty="0" smtClean="0"/>
            <a:t> letra, palabra o frase citada como ejemplo </a:t>
          </a:r>
          <a:r>
            <a:rPr lang="es-MX" sz="2000" kern="1200" baseline="0" dirty="0" smtClean="0"/>
            <a:t>lingüístico.</a:t>
          </a:r>
          <a:endParaRPr lang="es-MX" sz="2000" kern="1200" baseline="0" dirty="0" smtClean="0"/>
        </a:p>
        <a:p>
          <a:pPr lvl="0" algn="ctr" defTabSz="889000">
            <a:lnSpc>
              <a:spcPct val="90000"/>
            </a:lnSpc>
            <a:spcBef>
              <a:spcPct val="0"/>
            </a:spcBef>
            <a:spcAft>
              <a:spcPct val="35000"/>
            </a:spcAft>
          </a:pPr>
          <a:r>
            <a:rPr lang="es-MX" sz="2000" kern="1200" baseline="0" dirty="0" smtClean="0"/>
            <a:t> -Palabras tales como </a:t>
          </a:r>
          <a:r>
            <a:rPr lang="es-MX" sz="2000" i="1" kern="1200" baseline="0" dirty="0" smtClean="0"/>
            <a:t>grande </a:t>
          </a:r>
          <a:r>
            <a:rPr lang="es-MX" sz="2000" kern="1200" baseline="0" dirty="0" smtClean="0"/>
            <a:t>y </a:t>
          </a:r>
          <a:r>
            <a:rPr lang="es-MX" sz="2000" i="1" kern="1200" baseline="0" dirty="0" smtClean="0"/>
            <a:t>pequeño</a:t>
          </a:r>
        </a:p>
        <a:p>
          <a:pPr lvl="0" algn="ctr" defTabSz="889000">
            <a:lnSpc>
              <a:spcPct val="90000"/>
            </a:lnSpc>
            <a:spcBef>
              <a:spcPct val="0"/>
            </a:spcBef>
            <a:spcAft>
              <a:spcPct val="35000"/>
            </a:spcAft>
          </a:pPr>
          <a:r>
            <a:rPr lang="es-MX" sz="2000" i="0" kern="1200" dirty="0" smtClean="0"/>
            <a:t>-La letra </a:t>
          </a:r>
          <a:r>
            <a:rPr lang="es-MX" sz="2000" i="1" kern="1200" dirty="0" smtClean="0"/>
            <a:t>a</a:t>
          </a:r>
          <a:endParaRPr lang="es-MX" sz="2000" i="1" kern="1200" dirty="0"/>
        </a:p>
      </dsp:txBody>
      <dsp:txXfrm rot="10800000">
        <a:off x="2631127" y="2876433"/>
        <a:ext cx="7973913" cy="1106027"/>
      </dsp:txXfrm>
    </dsp:sp>
    <dsp:sp modelId="{E590DC59-DB32-4D73-BDC7-DB281C5E12A1}">
      <dsp:nvSpPr>
        <dsp:cNvPr id="0" name=""/>
        <dsp:cNvSpPr/>
      </dsp:nvSpPr>
      <dsp:spPr>
        <a:xfrm>
          <a:off x="1801606" y="2876433"/>
          <a:ext cx="1106027" cy="110602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4000" r="-24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85E3CD-2F33-487C-A460-D06D8B4C57D4}">
      <dsp:nvSpPr>
        <dsp:cNvPr id="0" name=""/>
        <dsp:cNvSpPr/>
      </dsp:nvSpPr>
      <dsp:spPr>
        <a:xfrm rot="10800000">
          <a:off x="2354620" y="4312617"/>
          <a:ext cx="8250420" cy="110602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727" tIns="91440" rIns="170688" bIns="91440" numCol="1" spcCol="1270" anchor="ctr" anchorCtr="0">
          <a:noAutofit/>
        </a:bodyPr>
        <a:lstStyle/>
        <a:p>
          <a:pPr lvl="0" algn="ctr" defTabSz="1066800">
            <a:lnSpc>
              <a:spcPct val="90000"/>
            </a:lnSpc>
            <a:spcBef>
              <a:spcPct val="0"/>
            </a:spcBef>
            <a:spcAft>
              <a:spcPct val="35000"/>
            </a:spcAft>
          </a:pPr>
          <a:r>
            <a:rPr lang="es-MX" sz="2400" kern="1200" dirty="0" smtClean="0"/>
            <a:t>Números de volumen en la lista de </a:t>
          </a:r>
          <a:r>
            <a:rPr lang="es-MX" sz="2400" kern="1200" dirty="0" smtClean="0"/>
            <a:t>referencias.</a:t>
          </a:r>
          <a:endParaRPr lang="es-MX" sz="2400" kern="1200" dirty="0" smtClean="0"/>
        </a:p>
        <a:p>
          <a:pPr lvl="0" algn="ctr" defTabSz="1066800">
            <a:lnSpc>
              <a:spcPct val="90000"/>
            </a:lnSpc>
            <a:spcBef>
              <a:spcPct val="0"/>
            </a:spcBef>
            <a:spcAft>
              <a:spcPct val="35000"/>
            </a:spcAft>
          </a:pPr>
          <a:r>
            <a:rPr lang="es-MX" sz="2400" kern="1200" dirty="0" smtClean="0"/>
            <a:t>American </a:t>
          </a:r>
          <a:r>
            <a:rPr lang="es-MX" sz="2400" i="1" kern="1200" dirty="0" err="1" smtClean="0"/>
            <a:t>Psychologist</a:t>
          </a:r>
          <a:r>
            <a:rPr lang="es-MX" sz="2400" i="1" kern="1200" dirty="0" smtClean="0"/>
            <a:t>, 26, </a:t>
          </a:r>
          <a:r>
            <a:rPr lang="es-MX" sz="2400" i="0" kern="1200" dirty="0" smtClean="0"/>
            <a:t>46-67</a:t>
          </a:r>
          <a:endParaRPr lang="es-MX" sz="2400" i="0" kern="1200" dirty="0"/>
        </a:p>
      </dsp:txBody>
      <dsp:txXfrm rot="10800000">
        <a:off x="2631127" y="4312617"/>
        <a:ext cx="7973913" cy="1106027"/>
      </dsp:txXfrm>
    </dsp:sp>
    <dsp:sp modelId="{B3F8744A-0392-4EEF-957A-9A90D55D0BEF}">
      <dsp:nvSpPr>
        <dsp:cNvPr id="0" name=""/>
        <dsp:cNvSpPr/>
      </dsp:nvSpPr>
      <dsp:spPr>
        <a:xfrm>
          <a:off x="1801606" y="4312617"/>
          <a:ext cx="1106027" cy="1106027"/>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713F30-91CA-4ECC-9EC4-B98BCCA6B064}">
      <dsp:nvSpPr>
        <dsp:cNvPr id="0" name=""/>
        <dsp:cNvSpPr/>
      </dsp:nvSpPr>
      <dsp:spPr>
        <a:xfrm>
          <a:off x="2673055" y="-109329"/>
          <a:ext cx="4498203" cy="4498203"/>
        </a:xfrm>
        <a:prstGeom prst="circularArrow">
          <a:avLst>
            <a:gd name="adj1" fmla="val 5544"/>
            <a:gd name="adj2" fmla="val 330680"/>
            <a:gd name="adj3" fmla="val 13743221"/>
            <a:gd name="adj4" fmla="val 17405900"/>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7C004C-72D9-4D2F-9AE6-E178FA911DE7}">
      <dsp:nvSpPr>
        <dsp:cNvPr id="0" name=""/>
        <dsp:cNvSpPr/>
      </dsp:nvSpPr>
      <dsp:spPr>
        <a:xfrm>
          <a:off x="3854166" y="-79208"/>
          <a:ext cx="2135981" cy="106799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Determinar los propósitos y su </a:t>
          </a:r>
          <a:r>
            <a:rPr lang="es-MX" sz="2000" kern="1200" dirty="0" smtClean="0"/>
            <a:t>importancia.</a:t>
          </a:r>
          <a:endParaRPr lang="es-MX" sz="2000" kern="1200" dirty="0"/>
        </a:p>
      </dsp:txBody>
      <dsp:txXfrm>
        <a:off x="3906301" y="-27073"/>
        <a:ext cx="2031711" cy="963720"/>
      </dsp:txXfrm>
    </dsp:sp>
    <dsp:sp modelId="{10AC29DD-6FB3-4D2C-BD39-F773593D96E6}">
      <dsp:nvSpPr>
        <dsp:cNvPr id="0" name=""/>
        <dsp:cNvSpPr/>
      </dsp:nvSpPr>
      <dsp:spPr>
        <a:xfrm>
          <a:off x="5733726" y="1273539"/>
          <a:ext cx="2540664" cy="1373991"/>
        </a:xfrm>
        <a:prstGeom prst="roundRect">
          <a:avLst/>
        </a:prstGeom>
        <a:solidFill>
          <a:schemeClr val="accent2">
            <a:hueOff val="-100018"/>
            <a:satOff val="-19945"/>
            <a:lumOff val="58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Coloque elementos que se compararán uno al lado de </a:t>
          </a:r>
          <a:r>
            <a:rPr lang="es-MX" sz="2000" kern="1200" dirty="0" smtClean="0"/>
            <a:t>otro.</a:t>
          </a:r>
          <a:endParaRPr lang="es-MX" sz="2000" kern="1200" dirty="0"/>
        </a:p>
      </dsp:txBody>
      <dsp:txXfrm>
        <a:off x="5800799" y="1340612"/>
        <a:ext cx="2406518" cy="1239845"/>
      </dsp:txXfrm>
    </dsp:sp>
    <dsp:sp modelId="{7BC23653-BD09-44BC-9CA7-2144DE05CAE8}">
      <dsp:nvSpPr>
        <dsp:cNvPr id="0" name=""/>
        <dsp:cNvSpPr/>
      </dsp:nvSpPr>
      <dsp:spPr>
        <a:xfrm>
          <a:off x="5294972" y="3188443"/>
          <a:ext cx="2565441" cy="1395543"/>
        </a:xfrm>
        <a:prstGeom prst="roundRect">
          <a:avLst/>
        </a:prstGeom>
        <a:solidFill>
          <a:schemeClr val="accent2">
            <a:hueOff val="-200035"/>
            <a:satOff val="-39889"/>
            <a:lumOff val="117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Letreros que delimiten con claridad los elementos a los que corresponden.</a:t>
          </a:r>
          <a:endParaRPr lang="es-MX" sz="1800" kern="1200" dirty="0"/>
        </a:p>
      </dsp:txBody>
      <dsp:txXfrm>
        <a:off x="5363097" y="3256568"/>
        <a:ext cx="2429191" cy="1259293"/>
      </dsp:txXfrm>
    </dsp:sp>
    <dsp:sp modelId="{F1B10BE0-6FFD-4178-B1BC-253A5887EB49}">
      <dsp:nvSpPr>
        <dsp:cNvPr id="0" name=""/>
        <dsp:cNvSpPr/>
      </dsp:nvSpPr>
      <dsp:spPr>
        <a:xfrm>
          <a:off x="2279294" y="3257463"/>
          <a:ext cx="2661005" cy="1334796"/>
        </a:xfrm>
        <a:prstGeom prst="roundRect">
          <a:avLst/>
        </a:prstGeom>
        <a:solidFill>
          <a:schemeClr val="accent2">
            <a:hueOff val="-300053"/>
            <a:satOff val="-59834"/>
            <a:lumOff val="176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Tipo de letra suficientemente grande, sin necesidad de </a:t>
          </a:r>
          <a:r>
            <a:rPr lang="es-MX" sz="1800" kern="1200" dirty="0" err="1" smtClean="0"/>
            <a:t>amplicación</a:t>
          </a:r>
          <a:r>
            <a:rPr lang="es-MX" sz="1800" kern="1200" dirty="0" smtClean="0"/>
            <a:t>.</a:t>
          </a:r>
          <a:endParaRPr lang="es-MX" sz="1800" kern="1200" dirty="0"/>
        </a:p>
      </dsp:txBody>
      <dsp:txXfrm>
        <a:off x="2344453" y="3322622"/>
        <a:ext cx="2530687" cy="1204478"/>
      </dsp:txXfrm>
    </dsp:sp>
    <dsp:sp modelId="{5445B3D5-1182-4A0B-AB65-864ABF0919A2}">
      <dsp:nvSpPr>
        <dsp:cNvPr id="0" name=""/>
        <dsp:cNvSpPr/>
      </dsp:nvSpPr>
      <dsp:spPr>
        <a:xfrm>
          <a:off x="1492087" y="1269498"/>
          <a:ext cx="2722094" cy="1562384"/>
        </a:xfrm>
        <a:prstGeom prst="roundRect">
          <a:avLst/>
        </a:prstGeom>
        <a:solidFill>
          <a:schemeClr val="accent2">
            <a:hueOff val="-400071"/>
            <a:satOff val="-79779"/>
            <a:lumOff val="235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Información fácil de entender en imagen gráfica, notas de tabla y elementos gráficos.</a:t>
          </a:r>
          <a:endParaRPr lang="es-MX" sz="2000" kern="1200" dirty="0"/>
        </a:p>
      </dsp:txBody>
      <dsp:txXfrm>
        <a:off x="1568356" y="1345767"/>
        <a:ext cx="2569556" cy="14098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98FF2D-B24D-4FEE-A2F4-2EB9178097C6}">
      <dsp:nvSpPr>
        <dsp:cNvPr id="0" name=""/>
        <dsp:cNvSpPr/>
      </dsp:nvSpPr>
      <dsp:spPr>
        <a:xfrm>
          <a:off x="4296952" y="1842185"/>
          <a:ext cx="1304016" cy="112440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b="1" kern="1200" dirty="0" smtClean="0"/>
            <a:t>TABLAS</a:t>
          </a:r>
          <a:endParaRPr lang="es-MX" sz="1700" b="1" kern="1200" dirty="0"/>
        </a:p>
      </dsp:txBody>
      <dsp:txXfrm>
        <a:off x="4487921" y="2006850"/>
        <a:ext cx="922078" cy="795074"/>
      </dsp:txXfrm>
    </dsp:sp>
    <dsp:sp modelId="{80825D5D-871A-4D39-B401-2891BBA373B6}">
      <dsp:nvSpPr>
        <dsp:cNvPr id="0" name=""/>
        <dsp:cNvSpPr/>
      </dsp:nvSpPr>
      <dsp:spPr>
        <a:xfrm rot="16200000">
          <a:off x="4820711" y="1389270"/>
          <a:ext cx="256499" cy="4363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859186" y="1515022"/>
        <a:ext cx="179549" cy="261833"/>
      </dsp:txXfrm>
    </dsp:sp>
    <dsp:sp modelId="{F95EABF7-66C4-4BD3-8D28-8D25AAC563C8}">
      <dsp:nvSpPr>
        <dsp:cNvPr id="0" name=""/>
        <dsp:cNvSpPr/>
      </dsp:nvSpPr>
      <dsp:spPr>
        <a:xfrm>
          <a:off x="4212364" y="-146581"/>
          <a:ext cx="1473194" cy="150480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Lógica</a:t>
          </a:r>
          <a:endParaRPr lang="es-MX" sz="2000" b="1" kern="1200" dirty="0"/>
        </a:p>
      </dsp:txBody>
      <dsp:txXfrm>
        <a:off x="4428108" y="73793"/>
        <a:ext cx="1041706" cy="1064058"/>
      </dsp:txXfrm>
    </dsp:sp>
    <dsp:sp modelId="{F64B5DB3-592F-4522-9EF5-9353FCFF6705}">
      <dsp:nvSpPr>
        <dsp:cNvPr id="0" name=""/>
        <dsp:cNvSpPr/>
      </dsp:nvSpPr>
      <dsp:spPr>
        <a:xfrm rot="21578994">
          <a:off x="5720635" y="2180597"/>
          <a:ext cx="288336" cy="4363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720636" y="2268138"/>
        <a:ext cx="201835" cy="261833"/>
      </dsp:txXfrm>
    </dsp:sp>
    <dsp:sp modelId="{EC02376D-F3F9-4C00-B5F5-D401ED2B3227}">
      <dsp:nvSpPr>
        <dsp:cNvPr id="0" name=""/>
        <dsp:cNvSpPr/>
      </dsp:nvSpPr>
      <dsp:spPr>
        <a:xfrm>
          <a:off x="6144953" y="1553163"/>
          <a:ext cx="1823344" cy="167669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Datos que los lectores requieran</a:t>
          </a:r>
          <a:endParaRPr lang="es-MX" sz="2000" b="1" kern="1200" dirty="0"/>
        </a:p>
      </dsp:txBody>
      <dsp:txXfrm>
        <a:off x="6411976" y="1798709"/>
        <a:ext cx="1289298" cy="1185600"/>
      </dsp:txXfrm>
    </dsp:sp>
    <dsp:sp modelId="{C966F09B-FB59-4242-B939-2C2674724195}">
      <dsp:nvSpPr>
        <dsp:cNvPr id="0" name=""/>
        <dsp:cNvSpPr/>
      </dsp:nvSpPr>
      <dsp:spPr>
        <a:xfrm rot="5326111">
          <a:off x="4857511" y="2945498"/>
          <a:ext cx="215545" cy="4363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889148" y="3000451"/>
        <a:ext cx="150882" cy="261833"/>
      </dsp:txXfrm>
    </dsp:sp>
    <dsp:sp modelId="{41DCF890-98E0-4595-8BB1-36A232DBCE58}">
      <dsp:nvSpPr>
        <dsp:cNvPr id="0" name=""/>
        <dsp:cNvSpPr/>
      </dsp:nvSpPr>
      <dsp:spPr>
        <a:xfrm>
          <a:off x="3750452" y="3373002"/>
          <a:ext cx="2474344" cy="165990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Relacionadas con el contenido</a:t>
          </a:r>
          <a:endParaRPr lang="es-MX" sz="2000" b="1" kern="1200" dirty="0"/>
        </a:p>
      </dsp:txBody>
      <dsp:txXfrm>
        <a:off x="4112811" y="3616089"/>
        <a:ext cx="1749626" cy="1173729"/>
      </dsp:txXfrm>
    </dsp:sp>
    <dsp:sp modelId="{CC0E8EF9-0DE7-4189-8AB8-E53A770270A1}">
      <dsp:nvSpPr>
        <dsp:cNvPr id="0" name=""/>
        <dsp:cNvSpPr/>
      </dsp:nvSpPr>
      <dsp:spPr>
        <a:xfrm rot="10779858">
          <a:off x="3929001" y="2191408"/>
          <a:ext cx="260032" cy="4363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4007010" y="2278456"/>
        <a:ext cx="182022" cy="261833"/>
      </dsp:txXfrm>
    </dsp:sp>
    <dsp:sp modelId="{57209803-A5DF-460A-944E-6095455BC41E}">
      <dsp:nvSpPr>
        <dsp:cNvPr id="0" name=""/>
        <dsp:cNvSpPr/>
      </dsp:nvSpPr>
      <dsp:spPr>
        <a:xfrm>
          <a:off x="1694382" y="1488771"/>
          <a:ext cx="2111988" cy="185699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Elegir la mejor distribución según propósitos</a:t>
          </a:r>
          <a:endParaRPr lang="es-MX" sz="2000" b="1" kern="1200" dirty="0"/>
        </a:p>
      </dsp:txBody>
      <dsp:txXfrm>
        <a:off x="2003675" y="1760722"/>
        <a:ext cx="1493402" cy="1313095"/>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6625"/>
            <a:ext cx="9753600" cy="2595025"/>
          </a:xfrm>
        </p:spPr>
        <p:txBody>
          <a:bodyPr>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219200" y="5166530"/>
            <a:ext cx="97536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118134C7-3CFD-4F4B-9379-AE51FBCDEADE}" type="datetimeFigureOut">
              <a:rPr lang="es-MX" smtClean="0"/>
              <a:t>11/10/2016</a:t>
            </a:fld>
            <a:endParaRPr lang="es-MX"/>
          </a:p>
        </p:txBody>
      </p:sp>
      <p:sp>
        <p:nvSpPr>
          <p:cNvPr id="8" name="Slide Number Placeholder 7"/>
          <p:cNvSpPr>
            <a:spLocks noGrp="1"/>
          </p:cNvSpPr>
          <p:nvPr>
            <p:ph type="sldNum" sz="quarter" idx="11"/>
          </p:nvPr>
        </p:nvSpPr>
        <p:spPr/>
        <p:txBody>
          <a:bodyPr/>
          <a:lstStyle/>
          <a:p>
            <a:fld id="{281BE125-0DAC-4503-B5F5-F9943704C78D}"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18134C7-3CFD-4F4B-9379-AE51FBCDEADE}"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1201" y="1826709"/>
            <a:ext cx="1989999" cy="4484454"/>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139365" y="1826709"/>
            <a:ext cx="6988635" cy="448445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18134C7-3CFD-4F4B-9379-AE51FBCDEADE}"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18134C7-3CFD-4F4B-9379-AE51FBCDEADE}"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19200" y="5017572"/>
            <a:ext cx="9753600" cy="1293592"/>
          </a:xfrm>
        </p:spPr>
        <p:txBody>
          <a:bodyPr anchor="t"/>
          <a:lstStyle>
            <a:lvl1pPr algn="l">
              <a:defRPr sz="40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219200" y="3865098"/>
            <a:ext cx="97536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18134C7-3CFD-4F4B-9379-AE51FBCDEADE}"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18134C7-3CFD-4F4B-9379-AE51FBCDEADE}"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81BE125-0DAC-4503-B5F5-F9943704C78D}" type="slidenum">
              <a:rPr lang="es-MX" smtClean="0"/>
              <a:t>‹Nº›</a:t>
            </a:fld>
            <a:endParaRPr lang="es-MX"/>
          </a:p>
        </p:txBody>
      </p:sp>
      <p:sp>
        <p:nvSpPr>
          <p:cNvPr id="9" name="Title 8"/>
          <p:cNvSpPr>
            <a:spLocks noGrp="1"/>
          </p:cNvSpPr>
          <p:nvPr>
            <p:ph type="title"/>
          </p:nvPr>
        </p:nvSpPr>
        <p:spPr>
          <a:xfrm>
            <a:off x="1219200" y="1544716"/>
            <a:ext cx="9753600" cy="1154097"/>
          </a:xfrm>
        </p:spPr>
        <p:txBody>
          <a:bodyPr/>
          <a:lstStyle/>
          <a:p>
            <a:r>
              <a:rPr lang="es-ES" smtClean="0"/>
              <a:t>Haga clic para modificar el estilo de título del patrón</a:t>
            </a:r>
            <a:endParaRPr lang="en-US"/>
          </a:p>
        </p:txBody>
      </p:sp>
      <p:sp>
        <p:nvSpPr>
          <p:cNvPr id="8" name="Content Placeholder 7"/>
          <p:cNvSpPr>
            <a:spLocks noGrp="1"/>
          </p:cNvSpPr>
          <p:nvPr>
            <p:ph sz="quarter" idx="13"/>
          </p:nvPr>
        </p:nvSpPr>
        <p:spPr>
          <a:xfrm>
            <a:off x="1219200" y="2743200"/>
            <a:ext cx="4754880" cy="35935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242304" y="2743201"/>
            <a:ext cx="4754880" cy="35956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8464" y="2743200"/>
            <a:ext cx="4486656"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513526" y="2743200"/>
            <a:ext cx="4482749"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118134C7-3CFD-4F4B-9379-AE51FBCDEADE}" type="datetimeFigureOut">
              <a:rPr lang="es-MX" smtClean="0"/>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81BE125-0DAC-4503-B5F5-F9943704C78D}" type="slidenum">
              <a:rPr lang="es-MX" smtClean="0"/>
              <a:t>‹Nº›</a:t>
            </a:fld>
            <a:endParaRPr lang="es-MX"/>
          </a:p>
        </p:txBody>
      </p:sp>
      <p:sp>
        <p:nvSpPr>
          <p:cNvPr id="10" name="Title 9"/>
          <p:cNvSpPr>
            <a:spLocks noGrp="1"/>
          </p:cNvSpPr>
          <p:nvPr>
            <p:ph type="title"/>
          </p:nvPr>
        </p:nvSpPr>
        <p:spPr>
          <a:xfrm>
            <a:off x="1219200" y="1544716"/>
            <a:ext cx="9753600" cy="1154097"/>
          </a:xfrm>
        </p:spPr>
        <p:txBody>
          <a:bodyPr/>
          <a:lstStyle/>
          <a:p>
            <a:r>
              <a:rPr lang="es-ES" smtClean="0"/>
              <a:t>Haga clic para modificar el estilo de título del patrón</a:t>
            </a:r>
            <a:endParaRPr lang="en-US" dirty="0"/>
          </a:p>
        </p:txBody>
      </p:sp>
      <p:sp>
        <p:nvSpPr>
          <p:cNvPr id="11" name="Content Placeholder 10"/>
          <p:cNvSpPr>
            <a:spLocks noGrp="1"/>
          </p:cNvSpPr>
          <p:nvPr>
            <p:ph sz="quarter" idx="13"/>
          </p:nvPr>
        </p:nvSpPr>
        <p:spPr>
          <a:xfrm>
            <a:off x="1219200" y="3383280"/>
            <a:ext cx="475488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6242303" y="3383280"/>
            <a:ext cx="475488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18134C7-3CFD-4F4B-9379-AE51FBCDEADE}"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134C7-3CFD-4F4B-9379-AE51FBCDEADE}" type="datetimeFigureOut">
              <a:rPr lang="es-MX" smtClean="0"/>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5363"/>
            <a:ext cx="3934581" cy="2173015"/>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362336" y="1826709"/>
            <a:ext cx="5610464"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19200" y="4061096"/>
            <a:ext cx="3934581"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18134C7-3CFD-4F4B-9379-AE51FBCDEADE}"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8800"/>
            <a:ext cx="3938016" cy="2176272"/>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588000" y="2286000"/>
            <a:ext cx="53848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19200" y="4059936"/>
            <a:ext cx="3938016"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18134C7-3CFD-4F4B-9379-AE51FBCDEADE}"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81BE125-0DAC-4503-B5F5-F9943704C78D}"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11247024" y="573807"/>
            <a:ext cx="114981"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1425892" y="573807"/>
            <a:ext cx="76809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19200" y="1544716"/>
            <a:ext cx="9753600" cy="115409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19200" y="2769834"/>
            <a:ext cx="9753600" cy="35395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8010254" y="548797"/>
            <a:ext cx="1585509"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18134C7-3CFD-4F4B-9379-AE51FBCDEADE}" type="datetimeFigureOut">
              <a:rPr lang="es-MX" smtClean="0"/>
              <a:t>11/10/2016</a:t>
            </a:fld>
            <a:endParaRPr lang="es-MX"/>
          </a:p>
        </p:txBody>
      </p:sp>
      <p:sp>
        <p:nvSpPr>
          <p:cNvPr id="6" name="Slide Number Placeholder 5"/>
          <p:cNvSpPr>
            <a:spLocks noGrp="1"/>
          </p:cNvSpPr>
          <p:nvPr>
            <p:ph type="sldNum" sz="quarter" idx="4"/>
          </p:nvPr>
        </p:nvSpPr>
        <p:spPr>
          <a:xfrm>
            <a:off x="9752554" y="548797"/>
            <a:ext cx="1254937" cy="301752"/>
          </a:xfrm>
          <a:prstGeom prst="rect">
            <a:avLst/>
          </a:prstGeom>
        </p:spPr>
        <p:txBody>
          <a:bodyPr vert="horz" lIns="91440" tIns="45720" rIns="91440" bIns="45720" rtlCol="0" anchor="ctr"/>
          <a:lstStyle>
            <a:lvl1pPr algn="r">
              <a:defRPr sz="1200">
                <a:solidFill>
                  <a:schemeClr val="tx1"/>
                </a:solidFill>
              </a:defRPr>
            </a:lvl1pPr>
          </a:lstStyle>
          <a:p>
            <a:fld id="{281BE125-0DAC-4503-B5F5-F9943704C78D}" type="slidenum">
              <a:rPr lang="es-MX" smtClean="0"/>
              <a:t>‹Nº›</a:t>
            </a:fld>
            <a:endParaRPr lang="es-MX"/>
          </a:p>
        </p:txBody>
      </p:sp>
      <p:sp>
        <p:nvSpPr>
          <p:cNvPr id="5" name="Footer Placeholder 4"/>
          <p:cNvSpPr>
            <a:spLocks noGrp="1"/>
          </p:cNvSpPr>
          <p:nvPr>
            <p:ph type="ftr" sz="quarter" idx="3"/>
          </p:nvPr>
        </p:nvSpPr>
        <p:spPr>
          <a:xfrm>
            <a:off x="8011585" y="855957"/>
            <a:ext cx="2995319" cy="301227"/>
          </a:xfrm>
          <a:prstGeom prst="rect">
            <a:avLst/>
          </a:prstGeom>
        </p:spPr>
        <p:txBody>
          <a:bodyPr vert="horz" lIns="91440" tIns="0" rIns="91440" bIns="45720" rtlCol="0" anchor="t"/>
          <a:lstStyle>
            <a:lvl1pPr algn="l">
              <a:defRPr sz="1000">
                <a:solidFill>
                  <a:schemeClr val="tx1"/>
                </a:solidFill>
              </a:defRPr>
            </a:lvl1pPr>
          </a:lstStyle>
          <a:p>
            <a:endParaRPr lang="es-MX"/>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jp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1.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5.jpe"/><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9.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36.png"/><Relationship Id="rId2" Type="http://schemas.openxmlformats.org/officeDocument/2006/relationships/diagramData" Target="../diagrams/data16.xml"/><Relationship Id="rId1" Type="http://schemas.openxmlformats.org/officeDocument/2006/relationships/slideLayout" Target="../slideLayouts/slideLayout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335935" y="490248"/>
            <a:ext cx="9144000" cy="3200876"/>
          </a:xfrm>
          <a:prstGeom prst="rect">
            <a:avLst/>
          </a:prstGeom>
          <a:noFill/>
          <a:ln w="9525">
            <a:noFill/>
            <a:miter lim="800000"/>
            <a:headEnd/>
            <a:tailEnd/>
          </a:ln>
        </p:spPr>
        <p:txBody>
          <a:bodyPr wrap="square" anchor="ctr">
            <a:spAutoFit/>
          </a:bodyPr>
          <a:lstStyle/>
          <a:p>
            <a:pPr algn="ctr">
              <a:tabLst>
                <a:tab pos="457200" algn="l"/>
              </a:tabLst>
            </a:pPr>
            <a:r>
              <a:rPr lang="es-ES_tradnl" sz="2400" b="1" dirty="0">
                <a:latin typeface="Arial" panose="020B0604020202020204" pitchFamily="34" charset="0"/>
                <a:cs typeface="Arial" panose="020B0604020202020204" pitchFamily="34" charset="0"/>
              </a:rPr>
              <a:t>UNIVERSIDAD AUTÓNOMA DEL ESTADO DE MÉXICO</a:t>
            </a:r>
            <a:endParaRPr lang="es-ES" sz="2400" dirty="0">
              <a:latin typeface="Arial" panose="020B0604020202020204" pitchFamily="34" charset="0"/>
              <a:cs typeface="Arial" panose="020B0604020202020204" pitchFamily="34" charset="0"/>
            </a:endParaRPr>
          </a:p>
          <a:p>
            <a:pPr algn="ctr">
              <a:tabLst>
                <a:tab pos="457200" algn="l"/>
              </a:tabLst>
            </a:pPr>
            <a:r>
              <a:rPr lang="es-ES_tradnl" b="1" dirty="0">
                <a:latin typeface="Arial" panose="020B0604020202020204" pitchFamily="34" charset="0"/>
                <a:cs typeface="Arial" panose="020B0604020202020204" pitchFamily="34" charset="0"/>
              </a:rPr>
              <a:t>CENTRO UNIVERSITARIO UAEM VALLE DE TEOTIHUACÁN</a:t>
            </a:r>
            <a:endParaRPr lang="es-ES" dirty="0">
              <a:latin typeface="Arial" panose="020B0604020202020204" pitchFamily="34" charset="0"/>
              <a:cs typeface="Arial" panose="020B0604020202020204" pitchFamily="34" charset="0"/>
            </a:endParaRPr>
          </a:p>
          <a:p>
            <a:pPr algn="ctr">
              <a:tabLst>
                <a:tab pos="457200" algn="l"/>
              </a:tabLst>
            </a:pPr>
            <a:endParaRPr lang="es-ES_tradnl" b="1" dirty="0">
              <a:latin typeface="Arial" panose="020B0604020202020204" pitchFamily="34" charset="0"/>
              <a:cs typeface="Arial" panose="020B0604020202020204" pitchFamily="34" charset="0"/>
            </a:endParaRPr>
          </a:p>
          <a:p>
            <a:pPr algn="ctr">
              <a:tabLst>
                <a:tab pos="457200" algn="l"/>
              </a:tabLst>
            </a:pPr>
            <a:r>
              <a:rPr lang="es-MX" sz="3200" b="1" dirty="0" smtClean="0">
                <a:latin typeface="Arial" panose="020B0604020202020204" pitchFamily="34" charset="0"/>
                <a:cs typeface="Arial" panose="020B0604020202020204" pitchFamily="34" charset="0"/>
              </a:rPr>
              <a:t>Aspectos  Básicos de </a:t>
            </a:r>
            <a:r>
              <a:rPr lang="es-MX" sz="3200" b="1" dirty="0" smtClean="0">
                <a:latin typeface="Arial" panose="020B0604020202020204" pitchFamily="34" charset="0"/>
                <a:cs typeface="Arial" panose="020B0604020202020204" pitchFamily="34" charset="0"/>
              </a:rPr>
              <a:t>Redacción.</a:t>
            </a:r>
            <a:endParaRPr lang="es-ES" sz="3200" dirty="0">
              <a:latin typeface="Arial" panose="020B0604020202020204" pitchFamily="34" charset="0"/>
              <a:cs typeface="Arial" panose="020B0604020202020204" pitchFamily="34" charset="0"/>
            </a:endParaRPr>
          </a:p>
          <a:p>
            <a:pPr algn="ctr">
              <a:tabLst>
                <a:tab pos="457200" algn="l"/>
              </a:tabLst>
            </a:pPr>
            <a:endParaRPr lang="es-ES_tradnl" sz="2000" b="1" dirty="0">
              <a:latin typeface="Arial" panose="020B0604020202020204" pitchFamily="34" charset="0"/>
              <a:cs typeface="Arial" panose="020B0604020202020204" pitchFamily="34" charset="0"/>
            </a:endParaRPr>
          </a:p>
          <a:p>
            <a:pPr algn="ctr">
              <a:tabLst>
                <a:tab pos="457200" algn="l"/>
              </a:tabLst>
            </a:pPr>
            <a:r>
              <a:rPr lang="es-ES_tradnl" sz="2400" b="1" dirty="0">
                <a:latin typeface="Arial" panose="020B0604020202020204" pitchFamily="34" charset="0"/>
                <a:cs typeface="Arial" panose="020B0604020202020204" pitchFamily="34" charset="0"/>
              </a:rPr>
              <a:t>                     Realizó: M. en C. Oscar Espinoza Ortega</a:t>
            </a:r>
            <a:endParaRPr lang="es-ES" sz="2400" dirty="0">
              <a:latin typeface="Arial" panose="020B0604020202020204" pitchFamily="34" charset="0"/>
              <a:cs typeface="Arial" panose="020B0604020202020204" pitchFamily="34" charset="0"/>
            </a:endParaRPr>
          </a:p>
          <a:p>
            <a:pPr algn="ctr">
              <a:tabLst>
                <a:tab pos="457200" algn="l"/>
              </a:tabLst>
            </a:pPr>
            <a:endParaRPr lang="es-ES_tradnl" sz="2400" b="1" dirty="0">
              <a:latin typeface="Arial" panose="020B0604020202020204" pitchFamily="34" charset="0"/>
              <a:cs typeface="Arial" panose="020B0604020202020204" pitchFamily="34" charset="0"/>
            </a:endParaRPr>
          </a:p>
          <a:p>
            <a:pPr algn="ctr">
              <a:tabLst>
                <a:tab pos="457200" algn="l"/>
              </a:tabLst>
            </a:pPr>
            <a:r>
              <a:rPr lang="es-ES_tradnl" sz="2400" b="1" dirty="0">
                <a:latin typeface="Arial" panose="020B0604020202020204" pitchFamily="34" charset="0"/>
                <a:cs typeface="Arial" panose="020B0604020202020204" pitchFamily="34" charset="0"/>
              </a:rPr>
              <a:t>                 Octubre de 2016</a:t>
            </a:r>
          </a:p>
          <a:p>
            <a:pPr algn="ctr">
              <a:tabLst>
                <a:tab pos="457200" algn="l"/>
              </a:tabLst>
            </a:pPr>
            <a:endParaRPr lang="es-ES_tradnl" b="1" dirty="0">
              <a:solidFill>
                <a:srgbClr val="FFC000"/>
              </a:solidFill>
            </a:endParaRP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745" y="2314242"/>
            <a:ext cx="3348376" cy="233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a 1"/>
          <p:cNvGraphicFramePr>
            <a:graphicFrameLocks noGrp="1"/>
          </p:cNvGraphicFramePr>
          <p:nvPr>
            <p:extLst>
              <p:ext uri="{D42A27DB-BD31-4B8C-83A1-F6EECF244321}">
                <p14:modId xmlns:p14="http://schemas.microsoft.com/office/powerpoint/2010/main" val="196710222"/>
              </p:ext>
            </p:extLst>
          </p:nvPr>
        </p:nvGraphicFramePr>
        <p:xfrm>
          <a:off x="1451845" y="4627756"/>
          <a:ext cx="9997474" cy="1936150"/>
        </p:xfrm>
        <a:graphic>
          <a:graphicData uri="http://schemas.openxmlformats.org/drawingml/2006/table">
            <a:tbl>
              <a:tblPr firstRow="1" bandRow="1">
                <a:tableStyleId>{5C22544A-7EE6-4342-B048-85BDC9FD1C3A}</a:tableStyleId>
              </a:tblPr>
              <a:tblGrid>
                <a:gridCol w="1694165"/>
                <a:gridCol w="1891780"/>
                <a:gridCol w="1497659"/>
                <a:gridCol w="4913870"/>
              </a:tblGrid>
              <a:tr h="750752">
                <a:tc>
                  <a:txBody>
                    <a:bodyPr/>
                    <a:lstStyle/>
                    <a:p>
                      <a:pPr algn="ctr"/>
                      <a:r>
                        <a:rPr lang="es-MX" sz="2000" dirty="0" smtClean="0"/>
                        <a:t>Programa</a:t>
                      </a:r>
                      <a:r>
                        <a:rPr lang="es-MX" sz="2000" baseline="0" dirty="0" smtClean="0"/>
                        <a:t> Educativo</a:t>
                      </a:r>
                      <a:endParaRPr lang="es-MX" sz="2000" dirty="0"/>
                    </a:p>
                  </a:txBody>
                  <a:tcPr/>
                </a:tc>
                <a:tc>
                  <a:txBody>
                    <a:bodyPr/>
                    <a:lstStyle/>
                    <a:p>
                      <a:pPr algn="ctr"/>
                      <a:r>
                        <a:rPr lang="es-MX" sz="2000" dirty="0" smtClean="0"/>
                        <a:t>Unidad de Aprendizaje</a:t>
                      </a:r>
                      <a:endParaRPr lang="es-MX" sz="2000" dirty="0"/>
                    </a:p>
                  </a:txBody>
                  <a:tcPr/>
                </a:tc>
                <a:tc>
                  <a:txBody>
                    <a:bodyPr/>
                    <a:lstStyle/>
                    <a:p>
                      <a:pPr algn="ctr"/>
                      <a:r>
                        <a:rPr lang="es-MX" sz="2000" dirty="0" smtClean="0"/>
                        <a:t>Clave/</a:t>
                      </a:r>
                      <a:r>
                        <a:rPr lang="es-MX" sz="2000" dirty="0" err="1" smtClean="0"/>
                        <a:t>Crd</a:t>
                      </a:r>
                      <a:endParaRPr lang="es-MX" sz="2000" dirty="0"/>
                    </a:p>
                  </a:txBody>
                  <a:tcPr/>
                </a:tc>
                <a:tc>
                  <a:txBody>
                    <a:bodyPr/>
                    <a:lstStyle/>
                    <a:p>
                      <a:pPr algn="ctr"/>
                      <a:r>
                        <a:rPr lang="es-MX" sz="2000" dirty="0" smtClean="0"/>
                        <a:t>U. Competencia</a:t>
                      </a:r>
                      <a:r>
                        <a:rPr lang="es-MX" sz="2000" baseline="0" dirty="0" smtClean="0"/>
                        <a:t> que apoya</a:t>
                      </a:r>
                      <a:endParaRPr lang="es-MX" sz="2000" dirty="0"/>
                    </a:p>
                  </a:txBody>
                  <a:tcPr/>
                </a:tc>
              </a:tr>
              <a:tr h="1185398">
                <a:tc>
                  <a:txBody>
                    <a:bodyPr/>
                    <a:lstStyle/>
                    <a:p>
                      <a:pPr algn="ctr"/>
                      <a:r>
                        <a:rPr lang="es-MX" sz="2000" dirty="0" smtClean="0"/>
                        <a:t>Ingeniería en Computación</a:t>
                      </a:r>
                      <a:endParaRPr lang="es-MX" sz="2000" dirty="0"/>
                    </a:p>
                  </a:txBody>
                  <a:tcPr/>
                </a:tc>
                <a:tc>
                  <a:txBody>
                    <a:bodyPr/>
                    <a:lstStyle/>
                    <a:p>
                      <a:pPr algn="ctr"/>
                      <a:r>
                        <a:rPr lang="es-MX" sz="2000" dirty="0" smtClean="0"/>
                        <a:t>Lectura y Redacción</a:t>
                      </a:r>
                      <a:endParaRPr lang="es-MX" sz="2000" dirty="0"/>
                    </a:p>
                  </a:txBody>
                  <a:tcPr/>
                </a:tc>
                <a:tc>
                  <a:txBody>
                    <a:bodyPr/>
                    <a:lstStyle/>
                    <a:p>
                      <a:pPr algn="ctr"/>
                      <a:r>
                        <a:rPr lang="es-MX" sz="2000" dirty="0" smtClean="0"/>
                        <a:t>L41029</a:t>
                      </a:r>
                      <a:endParaRPr lang="es-MX" sz="2000" dirty="0"/>
                    </a:p>
                  </a:txBody>
                  <a:tcPr/>
                </a:tc>
                <a:tc>
                  <a:txBody>
                    <a:bodyPr/>
                    <a:lstStyle/>
                    <a:p>
                      <a:r>
                        <a:rPr lang="es-MX" sz="2400" dirty="0" smtClean="0"/>
                        <a:t>II. La comunicación </a:t>
                      </a:r>
                      <a:r>
                        <a:rPr lang="es-MX" sz="2400" dirty="0" smtClean="0"/>
                        <a:t>escrita.</a:t>
                      </a:r>
                      <a:endParaRPr lang="es-MX" sz="2400" dirty="0"/>
                    </a:p>
                  </a:txBody>
                  <a:tcPr/>
                </a:tc>
              </a:tr>
            </a:tbl>
          </a:graphicData>
        </a:graphic>
      </p:graphicFrame>
    </p:spTree>
    <p:extLst>
      <p:ext uri="{BB962C8B-B14F-4D97-AF65-F5344CB8AC3E}">
        <p14:creationId xmlns:p14="http://schemas.microsoft.com/office/powerpoint/2010/main" val="3351327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63131" y="67843"/>
            <a:ext cx="7731615" cy="769285"/>
          </a:xfrm>
        </p:spPr>
        <p:txBody>
          <a:bodyPr/>
          <a:lstStyle/>
          <a:p>
            <a:r>
              <a:rPr lang="es-MX" dirty="0" smtClean="0"/>
              <a:t> </a:t>
            </a:r>
            <a:r>
              <a:rPr lang="es-MX" sz="3600" b="1" dirty="0" smtClean="0"/>
              <a:t>1.1.5 </a:t>
            </a:r>
            <a:r>
              <a:rPr lang="es-MX" sz="3600" b="1" dirty="0"/>
              <a:t>Dobles comillas </a:t>
            </a:r>
            <a:endParaRPr lang="es-MX" b="1"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428330662"/>
              </p:ext>
            </p:extLst>
          </p:nvPr>
        </p:nvGraphicFramePr>
        <p:xfrm>
          <a:off x="163131" y="850007"/>
          <a:ext cx="11127346" cy="583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6 Imagen"/>
          <p:cNvPicPr>
            <a:picLocks noChangeAspect="1"/>
          </p:cNvPicPr>
          <p:nvPr/>
        </p:nvPicPr>
        <p:blipFill rotWithShape="1">
          <a:blip r:embed="rId7" cstate="print">
            <a:extLst>
              <a:ext uri="{28A0092B-C50C-407E-A947-70E740481C1C}">
                <a14:useLocalDpi xmlns:a14="http://schemas.microsoft.com/office/drawing/2010/main" val="0"/>
              </a:ext>
            </a:extLst>
          </a:blip>
          <a:srcRect l="10038" t="17706" r="18376" b="16298"/>
          <a:stretch/>
        </p:blipFill>
        <p:spPr>
          <a:xfrm>
            <a:off x="10189332" y="1793265"/>
            <a:ext cx="2202290" cy="1706342"/>
          </a:xfrm>
          <a:prstGeom prst="ellipse">
            <a:avLst/>
          </a:prstGeom>
          <a:ln>
            <a:noFill/>
          </a:ln>
          <a:effectLst>
            <a:softEdge rad="112500"/>
          </a:effectLst>
        </p:spPr>
      </p:pic>
    </p:spTree>
    <p:extLst>
      <p:ext uri="{BB962C8B-B14F-4D97-AF65-F5344CB8AC3E}">
        <p14:creationId xmlns:p14="http://schemas.microsoft.com/office/powerpoint/2010/main" val="746743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486" y="151754"/>
            <a:ext cx="3993678" cy="734027"/>
          </a:xfrm>
        </p:spPr>
        <p:txBody>
          <a:bodyPr>
            <a:normAutofit/>
          </a:bodyPr>
          <a:lstStyle/>
          <a:p>
            <a:r>
              <a:rPr lang="es-MX" sz="3600" b="1" dirty="0" smtClean="0"/>
              <a:t>1.1.6 Paréntesis </a:t>
            </a:r>
            <a:endParaRPr lang="es-MX" sz="36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33739545"/>
              </p:ext>
            </p:extLst>
          </p:nvPr>
        </p:nvGraphicFramePr>
        <p:xfrm>
          <a:off x="493486" y="885781"/>
          <a:ext cx="11187652" cy="5834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p:cNvPicPr>
            <a:picLocks noChangeAspect="1"/>
          </p:cNvPicPr>
          <p:nvPr/>
        </p:nvPicPr>
        <p:blipFill rotWithShape="1">
          <a:blip r:embed="rId7" cstate="print">
            <a:extLst>
              <a:ext uri="{28A0092B-C50C-407E-A947-70E740481C1C}">
                <a14:useLocalDpi xmlns:a14="http://schemas.microsoft.com/office/drawing/2010/main" val="0"/>
              </a:ext>
            </a:extLst>
          </a:blip>
          <a:srcRect r="11610"/>
          <a:stretch/>
        </p:blipFill>
        <p:spPr>
          <a:xfrm>
            <a:off x="498475" y="2698752"/>
            <a:ext cx="2172154" cy="2302323"/>
          </a:xfrm>
          <a:prstGeom prst="ellipse">
            <a:avLst/>
          </a:prstGeom>
          <a:ln>
            <a:noFill/>
          </a:ln>
          <a:effectLst>
            <a:softEdge rad="112500"/>
          </a:effectLst>
        </p:spPr>
      </p:pic>
    </p:spTree>
    <p:extLst>
      <p:ext uri="{BB962C8B-B14F-4D97-AF65-F5344CB8AC3E}">
        <p14:creationId xmlns:p14="http://schemas.microsoft.com/office/powerpoint/2010/main" val="3028057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a:picLocks noChangeAspect="1"/>
          </p:cNvPicPr>
          <p:nvPr/>
        </p:nvPicPr>
        <p:blipFill rotWithShape="1">
          <a:blip r:embed="rId2" cstate="print">
            <a:extLst>
              <a:ext uri="{28A0092B-C50C-407E-A947-70E740481C1C}">
                <a14:useLocalDpi xmlns:a14="http://schemas.microsoft.com/office/drawing/2010/main" val="0"/>
              </a:ext>
            </a:extLst>
          </a:blip>
          <a:srcRect l="-5290" t="-10167" r="-10080" b="-17329"/>
          <a:stretch/>
        </p:blipFill>
        <p:spPr>
          <a:xfrm>
            <a:off x="656040" y="1081990"/>
            <a:ext cx="2823142" cy="2312614"/>
          </a:xfrm>
          <a:prstGeom prst="ellipse">
            <a:avLst/>
          </a:prstGeom>
          <a:ln>
            <a:noFill/>
          </a:ln>
          <a:effectLst>
            <a:softEdge rad="127000"/>
          </a:effectLst>
        </p:spPr>
      </p:pic>
      <p:sp>
        <p:nvSpPr>
          <p:cNvPr id="2" name="1 Título"/>
          <p:cNvSpPr>
            <a:spLocks noGrp="1"/>
          </p:cNvSpPr>
          <p:nvPr>
            <p:ph type="title"/>
          </p:nvPr>
        </p:nvSpPr>
        <p:spPr>
          <a:xfrm>
            <a:off x="420916" y="133126"/>
            <a:ext cx="3982638" cy="850140"/>
          </a:xfrm>
        </p:spPr>
        <p:txBody>
          <a:bodyPr>
            <a:normAutofit/>
          </a:bodyPr>
          <a:lstStyle/>
          <a:p>
            <a:r>
              <a:rPr lang="es-MX" sz="3600" b="1" dirty="0" smtClean="0"/>
              <a:t>1.1.7 Corchetes </a:t>
            </a:r>
            <a:endParaRPr lang="es-MX" sz="36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916178734"/>
              </p:ext>
            </p:extLst>
          </p:nvPr>
        </p:nvGraphicFramePr>
        <p:xfrm>
          <a:off x="987424" y="1277258"/>
          <a:ext cx="10507889" cy="5031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7489371" y="1483555"/>
            <a:ext cx="3338287"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MX" sz="1600" b="1" i="1" dirty="0" smtClean="0">
                <a:solidFill>
                  <a:schemeClr val="bg1"/>
                </a:solidFill>
              </a:rPr>
              <a:t>95% </a:t>
            </a:r>
            <a:r>
              <a:rPr lang="es-MX" sz="1600" b="1" i="1" dirty="0" err="1" smtClean="0">
                <a:solidFill>
                  <a:schemeClr val="bg1"/>
                </a:solidFill>
              </a:rPr>
              <a:t>Cls</a:t>
            </a:r>
            <a:r>
              <a:rPr lang="es-MX" sz="1600" b="1" i="1" dirty="0" smtClean="0">
                <a:solidFill>
                  <a:schemeClr val="bg1"/>
                </a:solidFill>
              </a:rPr>
              <a:t> [-7.2, 4.3], [9.2, 12.4]</a:t>
            </a:r>
            <a:r>
              <a:rPr lang="es-MX" b="1" i="1" dirty="0" smtClean="0"/>
              <a:t> </a:t>
            </a:r>
            <a:endParaRPr lang="es-MX" b="1" i="1" dirty="0"/>
          </a:p>
        </p:txBody>
      </p:sp>
      <p:sp>
        <p:nvSpPr>
          <p:cNvPr id="7" name="6 Flecha derecha"/>
          <p:cNvSpPr/>
          <p:nvPr/>
        </p:nvSpPr>
        <p:spPr>
          <a:xfrm>
            <a:off x="7003143" y="1553028"/>
            <a:ext cx="486228" cy="230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5834130" y="5140234"/>
            <a:ext cx="5617641" cy="76944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MX" sz="2000" i="1" dirty="0" smtClean="0">
                <a:solidFill>
                  <a:schemeClr val="bg1"/>
                </a:solidFill>
              </a:rPr>
              <a:t>«cuando se estudiaron sus conductas [propias o de los demás]» (</a:t>
            </a:r>
            <a:r>
              <a:rPr lang="es-MX" sz="2000" i="1" dirty="0" err="1" smtClean="0">
                <a:solidFill>
                  <a:schemeClr val="bg1"/>
                </a:solidFill>
              </a:rPr>
              <a:t>Hanisch</a:t>
            </a:r>
            <a:r>
              <a:rPr lang="es-MX" sz="2000" i="1" dirty="0" smtClean="0">
                <a:solidFill>
                  <a:schemeClr val="bg1"/>
                </a:solidFill>
              </a:rPr>
              <a:t>, 1992, p- 24)</a:t>
            </a:r>
            <a:r>
              <a:rPr lang="es-MX" sz="2400" dirty="0" smtClean="0"/>
              <a:t> </a:t>
            </a:r>
            <a:endParaRPr lang="es-MX" sz="2400" dirty="0"/>
          </a:p>
        </p:txBody>
      </p:sp>
      <p:sp>
        <p:nvSpPr>
          <p:cNvPr id="9" name="8 CuadroTexto"/>
          <p:cNvSpPr txBox="1"/>
          <p:nvPr/>
        </p:nvSpPr>
        <p:spPr>
          <a:xfrm>
            <a:off x="141667" y="5263344"/>
            <a:ext cx="4713667" cy="76944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MX" sz="2000" i="1" dirty="0" smtClean="0">
                <a:solidFill>
                  <a:schemeClr val="bg1"/>
                </a:solidFill>
              </a:rPr>
              <a:t>(Los resultados para el grupo de control [n=8] se presentan en la figura 2.)</a:t>
            </a:r>
            <a:r>
              <a:rPr lang="es-MX" sz="2400" dirty="0" smtClean="0"/>
              <a:t> </a:t>
            </a:r>
            <a:endParaRPr lang="es-MX" sz="2400" dirty="0"/>
          </a:p>
        </p:txBody>
      </p:sp>
      <p:sp>
        <p:nvSpPr>
          <p:cNvPr id="10" name="9 Flecha derecha"/>
          <p:cNvSpPr/>
          <p:nvPr/>
        </p:nvSpPr>
        <p:spPr>
          <a:xfrm rot="2392174">
            <a:off x="9159208" y="4462685"/>
            <a:ext cx="537150" cy="571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derecha"/>
          <p:cNvSpPr/>
          <p:nvPr/>
        </p:nvSpPr>
        <p:spPr>
          <a:xfrm rot="8654779">
            <a:off x="2567248" y="4545235"/>
            <a:ext cx="537150" cy="571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79101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1442" y="154617"/>
            <a:ext cx="4196468" cy="879170"/>
          </a:xfrm>
        </p:spPr>
        <p:txBody>
          <a:bodyPr/>
          <a:lstStyle/>
          <a:p>
            <a:r>
              <a:rPr lang="es-MX" b="1" dirty="0" smtClean="0"/>
              <a:t>1.2 Mayúsculas </a:t>
            </a: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87714277"/>
              </p:ext>
            </p:extLst>
          </p:nvPr>
        </p:nvGraphicFramePr>
        <p:xfrm>
          <a:off x="1219200" y="1161143"/>
          <a:ext cx="9753600" cy="5147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8987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extLst>
              <p:ext uri="{D42A27DB-BD31-4B8C-83A1-F6EECF244321}">
                <p14:modId xmlns:p14="http://schemas.microsoft.com/office/powerpoint/2010/main" val="1949248981"/>
              </p:ext>
            </p:extLst>
          </p:nvPr>
        </p:nvGraphicFramePr>
        <p:xfrm>
          <a:off x="-532327" y="1119759"/>
          <a:ext cx="12406648" cy="5422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a:xfrm>
            <a:off x="213218" y="132334"/>
            <a:ext cx="9753600" cy="677784"/>
          </a:xfrm>
        </p:spPr>
        <p:txBody>
          <a:bodyPr>
            <a:noAutofit/>
          </a:bodyPr>
          <a:lstStyle/>
          <a:p>
            <a:r>
              <a:rPr lang="es-MX" b="1" dirty="0" smtClean="0"/>
              <a:t>1.3 Cursivas</a:t>
            </a:r>
            <a:endParaRPr lang="es-MX" b="1" dirty="0"/>
          </a:p>
        </p:txBody>
      </p:sp>
      <p:pic>
        <p:nvPicPr>
          <p:cNvPr id="9" name="8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14601" y="5166868"/>
            <a:ext cx="1244600" cy="1156716"/>
          </a:xfrm>
          <a:prstGeom prst="rect">
            <a:avLst/>
          </a:prstGeom>
        </p:spPr>
      </p:pic>
    </p:spTree>
    <p:extLst>
      <p:ext uri="{BB962C8B-B14F-4D97-AF65-F5344CB8AC3E}">
        <p14:creationId xmlns:p14="http://schemas.microsoft.com/office/powerpoint/2010/main" val="22588174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2687" y="2948513"/>
            <a:ext cx="9753600" cy="1154097"/>
          </a:xfrm>
        </p:spPr>
        <p:txBody>
          <a:bodyPr>
            <a:normAutofit fontScale="90000"/>
          </a:bodyPr>
          <a:lstStyle/>
          <a:p>
            <a:r>
              <a:rPr lang="es-MX" sz="5300" b="1" dirty="0">
                <a:solidFill>
                  <a:schemeClr val="tx2">
                    <a:lumMod val="75000"/>
                  </a:schemeClr>
                </a:solidFill>
                <a:latin typeface="Arial" pitchFamily="34" charset="0"/>
                <a:cs typeface="Arial" pitchFamily="34" charset="0"/>
              </a:rPr>
              <a:t>2. Visualización de resultados</a:t>
            </a:r>
            <a:r>
              <a:rPr lang="es-MX" b="1" dirty="0">
                <a:solidFill>
                  <a:schemeClr val="tx2">
                    <a:lumMod val="75000"/>
                  </a:schemeClr>
                </a:solidFill>
                <a:latin typeface="Arial" pitchFamily="34" charset="0"/>
                <a:cs typeface="Arial" pitchFamily="34" charset="0"/>
              </a:rPr>
              <a:t/>
            </a:r>
            <a:br>
              <a:rPr lang="es-MX" b="1" dirty="0">
                <a:solidFill>
                  <a:schemeClr val="tx2">
                    <a:lumMod val="75000"/>
                  </a:schemeClr>
                </a:solidFill>
                <a:latin typeface="Arial" pitchFamily="34" charset="0"/>
                <a:cs typeface="Arial" pitchFamily="34" charset="0"/>
              </a:rPr>
            </a:b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6683" y="4102610"/>
            <a:ext cx="3056585" cy="2292439"/>
          </a:xfrm>
          <a:prstGeom prst="rect">
            <a:avLst/>
          </a:prstGeom>
        </p:spPr>
      </p:pic>
    </p:spTree>
    <p:extLst>
      <p:ext uri="{BB962C8B-B14F-4D97-AF65-F5344CB8AC3E}">
        <p14:creationId xmlns:p14="http://schemas.microsoft.com/office/powerpoint/2010/main" val="2804646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idx="1"/>
          </p:nvPr>
        </p:nvSpPr>
        <p:spPr>
          <a:xfrm>
            <a:off x="1336064" y="1612900"/>
            <a:ext cx="4486656" cy="621792"/>
          </a:xfrm>
        </p:spPr>
        <p:txBody>
          <a:bodyPr/>
          <a:lstStyle/>
          <a:p>
            <a:r>
              <a:rPr lang="es-MX" sz="3600" dirty="0" smtClean="0"/>
              <a:t>¿Para que?</a:t>
            </a:r>
            <a:endParaRPr lang="es-MX" sz="3600" dirty="0"/>
          </a:p>
        </p:txBody>
      </p:sp>
      <p:sp>
        <p:nvSpPr>
          <p:cNvPr id="5" name="4 Marcador de texto"/>
          <p:cNvSpPr>
            <a:spLocks noGrp="1"/>
          </p:cNvSpPr>
          <p:nvPr>
            <p:ph type="body" sz="quarter" idx="3"/>
          </p:nvPr>
        </p:nvSpPr>
        <p:spPr>
          <a:xfrm>
            <a:off x="5479965" y="1597906"/>
            <a:ext cx="4482749" cy="621792"/>
          </a:xfrm>
        </p:spPr>
        <p:txBody>
          <a:bodyPr/>
          <a:lstStyle/>
          <a:p>
            <a:r>
              <a:rPr lang="es-MX" sz="3600" dirty="0" smtClean="0"/>
              <a:t>Ejemplos</a:t>
            </a:r>
            <a:endParaRPr lang="es-MX" sz="3600" dirty="0"/>
          </a:p>
        </p:txBody>
      </p:sp>
      <p:sp>
        <p:nvSpPr>
          <p:cNvPr id="2" name="1 Título"/>
          <p:cNvSpPr>
            <a:spLocks noGrp="1"/>
          </p:cNvSpPr>
          <p:nvPr>
            <p:ph type="title"/>
          </p:nvPr>
        </p:nvSpPr>
        <p:spPr>
          <a:xfrm>
            <a:off x="1001375" y="267286"/>
            <a:ext cx="9753600" cy="693465"/>
          </a:xfrm>
        </p:spPr>
        <p:txBody>
          <a:bodyPr>
            <a:noAutofit/>
          </a:bodyPr>
          <a:lstStyle/>
          <a:p>
            <a:r>
              <a:rPr lang="es-MX" b="1" dirty="0" smtClean="0"/>
              <a:t>2. Visualización de resultados </a:t>
            </a:r>
            <a:endParaRPr lang="es-MX" b="1" dirty="0"/>
          </a:p>
        </p:txBody>
      </p:sp>
      <p:sp>
        <p:nvSpPr>
          <p:cNvPr id="3" name="2 Marcador de contenido"/>
          <p:cNvSpPr>
            <a:spLocks noGrp="1"/>
          </p:cNvSpPr>
          <p:nvPr>
            <p:ph sz="quarter" idx="13"/>
          </p:nvPr>
        </p:nvSpPr>
        <p:spPr>
          <a:xfrm>
            <a:off x="360608" y="2425700"/>
            <a:ext cx="6013060" cy="4206920"/>
          </a:xfrm>
        </p:spPr>
        <p:txBody>
          <a:bodyPr>
            <a:normAutofit/>
          </a:bodyPr>
          <a:lstStyle/>
          <a:p>
            <a:pPr algn="just"/>
            <a:r>
              <a:rPr lang="es-MX" sz="2400" dirty="0" smtClean="0"/>
              <a:t> Presentar una gran cantidad de información, y sean fáciles de comprender. </a:t>
            </a:r>
          </a:p>
          <a:p>
            <a:pPr algn="just"/>
            <a:endParaRPr lang="es-MX" sz="2400" dirty="0" smtClean="0"/>
          </a:p>
          <a:p>
            <a:pPr algn="just"/>
            <a:r>
              <a:rPr lang="es-MX" sz="2400" dirty="0" smtClean="0"/>
              <a:t>Técnicas para la visualización de datos. </a:t>
            </a:r>
          </a:p>
          <a:p>
            <a:pPr algn="just"/>
            <a:endParaRPr lang="es-MX" sz="2400" dirty="0" smtClean="0"/>
          </a:p>
          <a:p>
            <a:pPr algn="just"/>
            <a:r>
              <a:rPr lang="es-MX" sz="2400" dirty="0" smtClean="0"/>
              <a:t>Procedimientos para diseñar y preparar modos de visualización de datos de manera efectiva. </a:t>
            </a:r>
          </a:p>
          <a:p>
            <a:pPr marL="45720" indent="0">
              <a:buNone/>
            </a:pPr>
            <a:endParaRPr lang="es-MX" sz="2400" dirty="0"/>
          </a:p>
        </p:txBody>
      </p:sp>
      <p:sp>
        <p:nvSpPr>
          <p:cNvPr id="6" name="5 Marcador de contenido"/>
          <p:cNvSpPr>
            <a:spLocks noGrp="1"/>
          </p:cNvSpPr>
          <p:nvPr>
            <p:ph sz="quarter" idx="14"/>
          </p:nvPr>
        </p:nvSpPr>
        <p:spPr>
          <a:xfrm>
            <a:off x="6242303" y="2514600"/>
            <a:ext cx="4754880" cy="3822192"/>
          </a:xfrm>
        </p:spPr>
        <p:txBody>
          <a:bodyPr>
            <a:normAutofit/>
          </a:bodyPr>
          <a:lstStyle/>
          <a:p>
            <a:r>
              <a:rPr lang="es-MX" sz="2800" dirty="0" smtClean="0">
                <a:solidFill>
                  <a:srgbClr val="FFCC00"/>
                </a:solidFill>
              </a:rPr>
              <a:t>Tablas </a:t>
            </a:r>
          </a:p>
          <a:p>
            <a:endParaRPr lang="es-MX" sz="2800" dirty="0">
              <a:solidFill>
                <a:srgbClr val="FFCC00"/>
              </a:solidFill>
            </a:endParaRPr>
          </a:p>
          <a:p>
            <a:endParaRPr lang="es-MX" sz="2800" dirty="0" smtClean="0">
              <a:solidFill>
                <a:srgbClr val="FFCC00"/>
              </a:solidFill>
            </a:endParaRPr>
          </a:p>
          <a:p>
            <a:endParaRPr lang="es-MX" sz="2800" dirty="0">
              <a:solidFill>
                <a:srgbClr val="FFCC00"/>
              </a:solidFill>
            </a:endParaRPr>
          </a:p>
          <a:p>
            <a:endParaRPr lang="es-MX" sz="2800" dirty="0" smtClean="0">
              <a:solidFill>
                <a:srgbClr val="FFCC00"/>
              </a:solidFill>
            </a:endParaRPr>
          </a:p>
          <a:p>
            <a:r>
              <a:rPr lang="es-MX" sz="2800" dirty="0" smtClean="0">
                <a:solidFill>
                  <a:srgbClr val="FFCC00"/>
                </a:solidFill>
              </a:rPr>
              <a:t>Figuras </a:t>
            </a:r>
            <a:endParaRPr lang="es-MX" sz="2800" dirty="0">
              <a:solidFill>
                <a:srgbClr val="FFCC00"/>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1339" y="1255653"/>
            <a:ext cx="4607363" cy="299113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1339" y="3914489"/>
            <a:ext cx="4623515" cy="271720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2856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754130" y="189824"/>
            <a:ext cx="9753600" cy="715884"/>
          </a:xfrm>
        </p:spPr>
        <p:txBody>
          <a:bodyPr>
            <a:normAutofit/>
          </a:bodyPr>
          <a:lstStyle/>
          <a:p>
            <a:r>
              <a:rPr lang="es-MX" sz="3600" b="1" dirty="0" smtClean="0"/>
              <a:t>Propósitos de visualización de datos</a:t>
            </a:r>
            <a:endParaRPr lang="es-MX" sz="3600" b="1" dirty="0"/>
          </a:p>
        </p:txBody>
      </p:sp>
      <p:sp>
        <p:nvSpPr>
          <p:cNvPr id="8" name="7 Marcador de contenido"/>
          <p:cNvSpPr>
            <a:spLocks noGrp="1"/>
          </p:cNvSpPr>
          <p:nvPr>
            <p:ph idx="1"/>
          </p:nvPr>
        </p:nvSpPr>
        <p:spPr>
          <a:xfrm>
            <a:off x="1219200" y="1168400"/>
            <a:ext cx="8809238" cy="5140961"/>
          </a:xfrm>
        </p:spPr>
        <p:txBody>
          <a:bodyPr>
            <a:noAutofit/>
          </a:bodyPr>
          <a:lstStyle/>
          <a:p>
            <a:pPr algn="just"/>
            <a:r>
              <a:rPr lang="es-MX" sz="2800" u="sng" dirty="0" smtClean="0"/>
              <a:t>Exploración</a:t>
            </a:r>
            <a:r>
              <a:rPr lang="es-MX" sz="2800" dirty="0" smtClean="0"/>
              <a:t>: datos contienen un mensaje y con ellos saber el análisis de datos exploratorios .</a:t>
            </a:r>
          </a:p>
          <a:p>
            <a:pPr algn="just"/>
            <a:endParaRPr lang="es-MX" sz="2800" dirty="0"/>
          </a:p>
          <a:p>
            <a:pPr algn="just"/>
            <a:r>
              <a:rPr lang="es-MX" sz="2800" u="sng" dirty="0" smtClean="0"/>
              <a:t>Comunicación: </a:t>
            </a:r>
            <a:r>
              <a:rPr lang="es-MX" sz="2800" dirty="0" smtClean="0"/>
              <a:t>Al descubrir el significado contenido en los datos, quiere darlo a conocer a los demás. </a:t>
            </a:r>
          </a:p>
          <a:p>
            <a:pPr algn="just"/>
            <a:endParaRPr lang="es-MX" sz="2800" dirty="0" smtClean="0"/>
          </a:p>
          <a:p>
            <a:pPr algn="just"/>
            <a:endParaRPr lang="es-MX" sz="2800" dirty="0" smtClean="0"/>
          </a:p>
          <a:p>
            <a:pPr algn="just"/>
            <a:r>
              <a:rPr lang="es-MX" sz="2800" u="sng" dirty="0" smtClean="0"/>
              <a:t>Cálculo: </a:t>
            </a:r>
            <a:r>
              <a:rPr lang="es-MX" sz="2800" dirty="0" smtClean="0"/>
              <a:t>Visualización permite calcular algún dato estadístico o función de datos.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7820" y="998291"/>
            <a:ext cx="2163562" cy="180657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14948" y="2974974"/>
            <a:ext cx="2586867" cy="172561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7820" y="5042428"/>
            <a:ext cx="2286000" cy="14287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34724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4502" y="894008"/>
            <a:ext cx="9753600" cy="5080000"/>
          </a:xfrm>
        </p:spPr>
        <p:txBody>
          <a:bodyPr>
            <a:normAutofit/>
          </a:bodyPr>
          <a:lstStyle/>
          <a:p>
            <a:pPr algn="just"/>
            <a:r>
              <a:rPr lang="es-MX" sz="2800" u="sng" dirty="0"/>
              <a:t>Almacenamiento</a:t>
            </a:r>
            <a:r>
              <a:rPr lang="es-MX" sz="2800" dirty="0"/>
              <a:t>: Almacenar los datos en un modo de visualización para recuperarlos </a:t>
            </a:r>
            <a:r>
              <a:rPr lang="es-MX" sz="2800" dirty="0" smtClean="0"/>
              <a:t>posteriormente. </a:t>
            </a:r>
            <a:endParaRPr lang="es-MX" sz="2800" dirty="0"/>
          </a:p>
          <a:p>
            <a:pPr algn="just"/>
            <a:endParaRPr lang="es-MX" sz="2800" dirty="0" smtClean="0"/>
          </a:p>
          <a:p>
            <a:pPr algn="just"/>
            <a:endParaRPr lang="es-MX" sz="2800" dirty="0" smtClean="0"/>
          </a:p>
          <a:p>
            <a:pPr algn="just"/>
            <a:endParaRPr lang="es-MX" sz="2800" dirty="0"/>
          </a:p>
          <a:p>
            <a:pPr algn="just"/>
            <a:endParaRPr lang="es-MX" sz="2800" dirty="0"/>
          </a:p>
          <a:p>
            <a:pPr algn="just"/>
            <a:r>
              <a:rPr lang="es-MX" sz="2800" u="sng" dirty="0" smtClean="0"/>
              <a:t>Decoración</a:t>
            </a:r>
            <a:r>
              <a:rPr lang="es-MX" sz="2800" u="sng" dirty="0"/>
              <a:t>: </a:t>
            </a:r>
            <a:r>
              <a:rPr lang="es-MX" sz="2800" dirty="0"/>
              <a:t>El modo de visualización de datos llaman la atención y optar por hacerlos </a:t>
            </a:r>
            <a:r>
              <a:rPr lang="es-MX" sz="2800" dirty="0" smtClean="0"/>
              <a:t>atractivos. </a:t>
            </a:r>
            <a:endParaRPr lang="es-MX" sz="2800" dirty="0"/>
          </a:p>
          <a:p>
            <a:endParaRPr lang="es-MX"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6357" y="1389667"/>
            <a:ext cx="3378200" cy="25336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2450" y="4575488"/>
            <a:ext cx="2076450" cy="20764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6 Título"/>
          <p:cNvSpPr>
            <a:spLocks noGrp="1"/>
          </p:cNvSpPr>
          <p:nvPr>
            <p:ph type="title"/>
          </p:nvPr>
        </p:nvSpPr>
        <p:spPr>
          <a:xfrm>
            <a:off x="727075" y="143882"/>
            <a:ext cx="9753600" cy="627062"/>
          </a:xfrm>
        </p:spPr>
        <p:txBody>
          <a:bodyPr>
            <a:noAutofit/>
          </a:bodyPr>
          <a:lstStyle/>
          <a:p>
            <a:r>
              <a:rPr lang="es-MX" sz="3600" b="1" dirty="0" smtClean="0"/>
              <a:t>… continuación</a:t>
            </a:r>
            <a:endParaRPr lang="es-MX" sz="3600" b="1" dirty="0"/>
          </a:p>
        </p:txBody>
      </p:sp>
    </p:spTree>
    <p:extLst>
      <p:ext uri="{BB962C8B-B14F-4D97-AF65-F5344CB8AC3E}">
        <p14:creationId xmlns:p14="http://schemas.microsoft.com/office/powerpoint/2010/main" val="36827455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2700" y="338216"/>
            <a:ext cx="9753600" cy="1154097"/>
          </a:xfrm>
        </p:spPr>
        <p:txBody>
          <a:bodyPr>
            <a:normAutofit fontScale="90000"/>
          </a:bodyPr>
          <a:lstStyle/>
          <a:p>
            <a:pPr algn="ctr"/>
            <a:r>
              <a:rPr lang="es-MX" b="1" dirty="0" smtClean="0"/>
              <a:t>Diseño y preparación para una visualización</a:t>
            </a: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763636997"/>
              </p:ext>
            </p:extLst>
          </p:nvPr>
        </p:nvGraphicFramePr>
        <p:xfrm>
          <a:off x="1219200" y="1765300"/>
          <a:ext cx="9753600" cy="4543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2196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8314" y="121361"/>
            <a:ext cx="9753600" cy="638493"/>
          </a:xfrm>
        </p:spPr>
        <p:txBody>
          <a:bodyPr>
            <a:noAutofit/>
          </a:bodyPr>
          <a:lstStyle/>
          <a:p>
            <a:r>
              <a:rPr lang="es-MX" sz="4800" b="1" dirty="0" smtClean="0"/>
              <a:t>Presentación</a:t>
            </a:r>
            <a:endParaRPr lang="es-MX" sz="4800" b="1" dirty="0"/>
          </a:p>
        </p:txBody>
      </p:sp>
      <p:sp>
        <p:nvSpPr>
          <p:cNvPr id="3" name="Marcador de contenido 2"/>
          <p:cNvSpPr>
            <a:spLocks noGrp="1"/>
          </p:cNvSpPr>
          <p:nvPr>
            <p:ph idx="1"/>
          </p:nvPr>
        </p:nvSpPr>
        <p:spPr>
          <a:xfrm>
            <a:off x="-1" y="759854"/>
            <a:ext cx="11990231" cy="6098145"/>
          </a:xfrm>
        </p:spPr>
        <p:txBody>
          <a:bodyPr>
            <a:normAutofit fontScale="77500" lnSpcReduction="20000"/>
          </a:bodyPr>
          <a:lstStyle/>
          <a:p>
            <a:pPr marL="45720" indent="0" algn="just">
              <a:buNone/>
            </a:pPr>
            <a:r>
              <a:rPr lang="es-MX" sz="2800" dirty="0" smtClean="0"/>
              <a:t>La Unidad de Aprendizaje de Lectura y Redacción es importante en el programa de Ingeniería en Computación al formar parte de las competencias transversales y básicas de todo ingeniero por tratarse de “Leer” y “Escribir” que sin duda es tan importante en el desarrollo profesional como lo serían las unidades de aprendizaje del núcleo integral.</a:t>
            </a:r>
          </a:p>
          <a:p>
            <a:pPr marL="45720" indent="0" algn="just">
              <a:buNone/>
            </a:pPr>
            <a:endParaRPr lang="es-MX" sz="2800" dirty="0"/>
          </a:p>
          <a:p>
            <a:pPr marL="45720" indent="0" algn="just">
              <a:buNone/>
            </a:pPr>
            <a:r>
              <a:rPr lang="es-MX" sz="2800" dirty="0" smtClean="0"/>
              <a:t>Este material favorece aspectos básicos de redacción en el trabajo escrito con base en el  Formato APA para estilos de publicación, el cual es el que está vigente en los trabajos formales de titulación en la UAEM. Otros aspectos que vienen a fortalecer lo antes dicho son los siguientes:</a:t>
            </a:r>
          </a:p>
          <a:p>
            <a:pPr algn="just"/>
            <a:endParaRPr lang="es-MX" sz="2800" dirty="0"/>
          </a:p>
          <a:p>
            <a:pPr algn="just"/>
            <a:r>
              <a:rPr lang="es-MX" sz="2800" dirty="0" smtClean="0"/>
              <a:t>Una investigación científica está completa sólo cuando los resultados se comparten con la comunidad científica. </a:t>
            </a:r>
          </a:p>
          <a:p>
            <a:pPr algn="just"/>
            <a:endParaRPr lang="es-MX" sz="2800" dirty="0" smtClean="0"/>
          </a:p>
          <a:p>
            <a:pPr algn="just"/>
            <a:r>
              <a:rPr lang="es-MX" sz="2800" dirty="0" smtClean="0"/>
              <a:t>Por lo que; autores de artículos científicos contribuyen con la literatura cuando se comunican de manera clara y concisa.   </a:t>
            </a:r>
          </a:p>
          <a:p>
            <a:pPr algn="just"/>
            <a:endParaRPr lang="es-MX" sz="2800" dirty="0" smtClean="0"/>
          </a:p>
          <a:p>
            <a:pPr algn="just"/>
            <a:r>
              <a:rPr lang="es-MX" sz="2800" dirty="0" smtClean="0"/>
              <a:t>Existen estándares éticos y legales en el proceso de publicación que deben tomarse en cuenta al elaborar el informe de investigación. </a:t>
            </a:r>
          </a:p>
        </p:txBody>
      </p:sp>
    </p:spTree>
    <p:extLst>
      <p:ext uri="{BB962C8B-B14F-4D97-AF65-F5344CB8AC3E}">
        <p14:creationId xmlns:p14="http://schemas.microsoft.com/office/powerpoint/2010/main" val="33258477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4251" y="246097"/>
            <a:ext cx="7190346" cy="715884"/>
          </a:xfrm>
        </p:spPr>
        <p:txBody>
          <a:bodyPr>
            <a:normAutofit fontScale="90000"/>
          </a:bodyPr>
          <a:lstStyle/>
          <a:p>
            <a:r>
              <a:rPr lang="es-MX" b="1" dirty="0" smtClean="0"/>
              <a:t>2.1 Presentación de las tablas</a:t>
            </a: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169496960"/>
              </p:ext>
            </p:extLst>
          </p:nvPr>
        </p:nvGraphicFramePr>
        <p:xfrm>
          <a:off x="1219200" y="1422400"/>
          <a:ext cx="9753600" cy="4886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04597" y="246097"/>
            <a:ext cx="3195933" cy="1795708"/>
          </a:xfrm>
          <a:prstGeom prst="rect">
            <a:avLst/>
          </a:prstGeom>
        </p:spPr>
      </p:pic>
    </p:spTree>
    <p:extLst>
      <p:ext uri="{BB962C8B-B14F-4D97-AF65-F5344CB8AC3E}">
        <p14:creationId xmlns:p14="http://schemas.microsoft.com/office/powerpoint/2010/main" val="35896102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646522" y="780376"/>
            <a:ext cx="10534918" cy="5355312"/>
          </a:xfrm>
          <a:prstGeom prst="rect">
            <a:avLst/>
          </a:prstGeom>
          <a:noFill/>
        </p:spPr>
        <p:txBody>
          <a:bodyPr wrap="square" rtlCol="0">
            <a:sp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695" t="23064" r="25763" b="8274"/>
          <a:stretch/>
        </p:blipFill>
        <p:spPr bwMode="auto">
          <a:xfrm>
            <a:off x="3886989" y="297103"/>
            <a:ext cx="7294451" cy="6321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482600" y="119975"/>
            <a:ext cx="9753600" cy="715884"/>
          </a:xfrm>
          <a:prstGeom prst="rect">
            <a:avLst/>
          </a:prstGeom>
        </p:spPr>
        <p:txBody>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600" b="1" dirty="0" smtClean="0"/>
              <a:t>2.1.1 Ejemplo: </a:t>
            </a:r>
            <a:endParaRPr lang="es-MX" sz="3600" b="1" dirty="0"/>
          </a:p>
        </p:txBody>
      </p:sp>
    </p:spTree>
    <p:extLst>
      <p:ext uri="{BB962C8B-B14F-4D97-AF65-F5344CB8AC3E}">
        <p14:creationId xmlns:p14="http://schemas.microsoft.com/office/powerpoint/2010/main" val="13976379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728" y="0"/>
            <a:ext cx="9753600" cy="719568"/>
          </a:xfrm>
        </p:spPr>
        <p:txBody>
          <a:bodyPr>
            <a:normAutofit/>
          </a:bodyPr>
          <a:lstStyle/>
          <a:p>
            <a:r>
              <a:rPr lang="es-MX" sz="3600" b="1" dirty="0" smtClean="0"/>
              <a:t>2.1.2 Relación entre tablas y texto</a:t>
            </a:r>
            <a:endParaRPr lang="es-MX" sz="3600" b="1" dirty="0"/>
          </a:p>
        </p:txBody>
      </p:sp>
      <p:sp>
        <p:nvSpPr>
          <p:cNvPr id="3" name="2 Marcador de contenido"/>
          <p:cNvSpPr>
            <a:spLocks noGrp="1"/>
          </p:cNvSpPr>
          <p:nvPr>
            <p:ph idx="1"/>
          </p:nvPr>
        </p:nvSpPr>
        <p:spPr>
          <a:xfrm>
            <a:off x="1030261" y="1757072"/>
            <a:ext cx="9753600" cy="4874261"/>
          </a:xfrm>
        </p:spPr>
        <p:txBody>
          <a:bodyPr>
            <a:normAutofit/>
          </a:bodyPr>
          <a:lstStyle/>
          <a:p>
            <a:endParaRPr lang="es-MX" dirty="0" smtClean="0"/>
          </a:p>
          <a:p>
            <a:endParaRPr lang="es-MX" sz="2800" dirty="0" smtClean="0"/>
          </a:p>
          <a:p>
            <a:endParaRPr lang="es-MX" sz="2800" dirty="0" smtClean="0"/>
          </a:p>
          <a:p>
            <a:pPr marL="45720" indent="0">
              <a:buNone/>
            </a:pPr>
            <a:endParaRPr lang="es-MX" sz="2800" dirty="0" smtClean="0"/>
          </a:p>
          <a:p>
            <a:endParaRPr lang="es-MX" sz="2800" dirty="0" smtClean="0"/>
          </a:p>
          <a:p>
            <a:endParaRPr lang="es-MX" sz="2800"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342" y="4262836"/>
            <a:ext cx="8076939" cy="25387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Diagrama 4"/>
          <p:cNvGraphicFramePr/>
          <p:nvPr>
            <p:extLst>
              <p:ext uri="{D42A27DB-BD31-4B8C-83A1-F6EECF244321}">
                <p14:modId xmlns:p14="http://schemas.microsoft.com/office/powerpoint/2010/main" val="3467914633"/>
              </p:ext>
            </p:extLst>
          </p:nvPr>
        </p:nvGraphicFramePr>
        <p:xfrm>
          <a:off x="206728" y="487747"/>
          <a:ext cx="11564562" cy="40069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09180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6619" y="968778"/>
            <a:ext cx="9753600" cy="5598161"/>
          </a:xfrm>
        </p:spPr>
        <p:txBody>
          <a:bodyPr/>
          <a:lstStyle/>
          <a:p>
            <a:endParaRPr lang="es-MX" sz="2800" dirty="0" smtClean="0"/>
          </a:p>
          <a:p>
            <a:endParaRPr lang="es-MX" sz="2800" dirty="0" smtClean="0"/>
          </a:p>
          <a:p>
            <a:endParaRPr lang="es-MX"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3310" y="4724400"/>
            <a:ext cx="2133600" cy="2133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title"/>
          </p:nvPr>
        </p:nvSpPr>
        <p:spPr>
          <a:xfrm>
            <a:off x="191931" y="141667"/>
            <a:ext cx="9753600" cy="719568"/>
          </a:xfrm>
        </p:spPr>
        <p:txBody>
          <a:bodyPr>
            <a:normAutofit/>
          </a:bodyPr>
          <a:lstStyle/>
          <a:p>
            <a:r>
              <a:rPr lang="es-MX" sz="3600" b="1" dirty="0" smtClean="0"/>
              <a:t>… continuación</a:t>
            </a:r>
            <a:endParaRPr lang="es-MX" sz="3600" b="1" dirty="0"/>
          </a:p>
        </p:txBody>
      </p:sp>
      <p:graphicFrame>
        <p:nvGraphicFramePr>
          <p:cNvPr id="6" name="Diagrama 5"/>
          <p:cNvGraphicFramePr/>
          <p:nvPr>
            <p:extLst>
              <p:ext uri="{D42A27DB-BD31-4B8C-83A1-F6EECF244321}">
                <p14:modId xmlns:p14="http://schemas.microsoft.com/office/powerpoint/2010/main" val="1440487669"/>
              </p:ext>
            </p:extLst>
          </p:nvPr>
        </p:nvGraphicFramePr>
        <p:xfrm>
          <a:off x="191931" y="968778"/>
          <a:ext cx="11564562" cy="40069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88232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4760" y="246097"/>
            <a:ext cx="3094507" cy="614283"/>
          </a:xfrm>
        </p:spPr>
        <p:txBody>
          <a:bodyPr>
            <a:normAutofit fontScale="90000"/>
          </a:bodyPr>
          <a:lstStyle/>
          <a:p>
            <a:r>
              <a:rPr lang="es-MX" b="1" dirty="0" smtClean="0"/>
              <a:t>2.2 Figuras</a:t>
            </a:r>
            <a:endParaRPr lang="es-MX" b="1"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347275441"/>
              </p:ext>
            </p:extLst>
          </p:nvPr>
        </p:nvGraphicFramePr>
        <p:xfrm>
          <a:off x="1219200" y="1219200"/>
          <a:ext cx="9753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56282" y="304297"/>
            <a:ext cx="3018557" cy="184467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96403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1041" y="234828"/>
            <a:ext cx="5387483" cy="995284"/>
          </a:xfrm>
        </p:spPr>
        <p:txBody>
          <a:bodyPr>
            <a:normAutofit/>
          </a:bodyPr>
          <a:lstStyle/>
          <a:p>
            <a:r>
              <a:rPr lang="es-MX" sz="3600" b="1" dirty="0" smtClean="0"/>
              <a:t>2.2.1 Tipos de figuras</a:t>
            </a:r>
            <a:endParaRPr lang="es-MX" sz="36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1161757"/>
              </p:ext>
            </p:extLst>
          </p:nvPr>
        </p:nvGraphicFramePr>
        <p:xfrm>
          <a:off x="1231900" y="1866900"/>
          <a:ext cx="9753600" cy="4441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494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7541" y="309093"/>
            <a:ext cx="8477518" cy="808659"/>
          </a:xfrm>
        </p:spPr>
        <p:txBody>
          <a:bodyPr>
            <a:normAutofit/>
          </a:bodyPr>
          <a:lstStyle/>
          <a:p>
            <a:r>
              <a:rPr lang="es-MX" sz="3600" b="1" dirty="0" smtClean="0"/>
              <a:t>2.2.2 Estándares para las figuras</a:t>
            </a:r>
            <a:endParaRPr lang="es-MX" sz="3600" b="1"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16932964"/>
              </p:ext>
            </p:extLst>
          </p:nvPr>
        </p:nvGraphicFramePr>
        <p:xfrm>
          <a:off x="1219200" y="1879600"/>
          <a:ext cx="9753600" cy="4429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03420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482" y="195499"/>
            <a:ext cx="9753600" cy="758754"/>
          </a:xfrm>
        </p:spPr>
        <p:txBody>
          <a:bodyPr>
            <a:normAutofit/>
          </a:bodyPr>
          <a:lstStyle/>
          <a:p>
            <a:r>
              <a:rPr lang="es-MX" sz="3600" b="1" dirty="0" smtClean="0"/>
              <a:t>2.2.3 Leyendas de figuras</a:t>
            </a:r>
            <a:endParaRPr lang="es-MX" sz="3600" b="1" dirty="0"/>
          </a:p>
        </p:txBody>
      </p:sp>
      <p:sp>
        <p:nvSpPr>
          <p:cNvPr id="3" name="2 Marcador de contenido"/>
          <p:cNvSpPr>
            <a:spLocks noGrp="1"/>
          </p:cNvSpPr>
          <p:nvPr>
            <p:ph sz="quarter" idx="13"/>
          </p:nvPr>
        </p:nvSpPr>
        <p:spPr>
          <a:xfrm>
            <a:off x="197482" y="1207734"/>
            <a:ext cx="7516963" cy="4458970"/>
          </a:xfrm>
        </p:spPr>
        <p:txBody>
          <a:bodyPr>
            <a:noAutofit/>
          </a:bodyPr>
          <a:lstStyle/>
          <a:p>
            <a:pPr algn="just"/>
            <a:endParaRPr lang="es-MX" sz="2800" dirty="0" smtClean="0"/>
          </a:p>
          <a:p>
            <a:pPr algn="just"/>
            <a:endParaRPr lang="es-MX" sz="2800" dirty="0" smtClean="0"/>
          </a:p>
        </p:txBody>
      </p:sp>
      <p:sp>
        <p:nvSpPr>
          <p:cNvPr id="4" name="3 Marcador de contenido"/>
          <p:cNvSpPr>
            <a:spLocks noGrp="1"/>
          </p:cNvSpPr>
          <p:nvPr>
            <p:ph sz="quarter" idx="14"/>
          </p:nvPr>
        </p:nvSpPr>
        <p:spPr>
          <a:xfrm>
            <a:off x="6216904" y="2362201"/>
            <a:ext cx="4754880" cy="3595687"/>
          </a:xfrm>
        </p:spPr>
        <p:txBody>
          <a:bodyPr/>
          <a:lstStyle/>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0418" y="1364061"/>
            <a:ext cx="4181328" cy="541344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Diagrama 5"/>
          <p:cNvGraphicFramePr/>
          <p:nvPr>
            <p:extLst>
              <p:ext uri="{D42A27DB-BD31-4B8C-83A1-F6EECF244321}">
                <p14:modId xmlns:p14="http://schemas.microsoft.com/office/powerpoint/2010/main" val="3036615971"/>
              </p:ext>
            </p:extLst>
          </p:nvPr>
        </p:nvGraphicFramePr>
        <p:xfrm>
          <a:off x="-713345" y="798490"/>
          <a:ext cx="9999013" cy="5598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53210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526" y="0"/>
            <a:ext cx="9753600" cy="791341"/>
          </a:xfrm>
        </p:spPr>
        <p:txBody>
          <a:bodyPr>
            <a:normAutofit/>
          </a:bodyPr>
          <a:lstStyle/>
          <a:p>
            <a:r>
              <a:rPr lang="es-MX" sz="3600" b="1" dirty="0" smtClean="0"/>
              <a:t>2.2.4 Pies de figura</a:t>
            </a:r>
            <a:endParaRPr lang="es-MX" sz="3600" b="1" dirty="0"/>
          </a:p>
        </p:txBody>
      </p:sp>
      <p:sp>
        <p:nvSpPr>
          <p:cNvPr id="3" name="2 Marcador de contenido"/>
          <p:cNvSpPr>
            <a:spLocks noGrp="1"/>
          </p:cNvSpPr>
          <p:nvPr>
            <p:ph sz="quarter" idx="13"/>
          </p:nvPr>
        </p:nvSpPr>
        <p:spPr>
          <a:xfrm>
            <a:off x="388082" y="1143716"/>
            <a:ext cx="7571062" cy="4330192"/>
          </a:xfrm>
        </p:spPr>
        <p:txBody>
          <a:bodyPr>
            <a:normAutofit/>
          </a:bodyPr>
          <a:lstStyle/>
          <a:p>
            <a:endParaRPr lang="es-MX" sz="2800" dirty="0"/>
          </a:p>
          <a:p>
            <a:endParaRPr lang="es-MX" sz="2400" dirty="0" smtClean="0"/>
          </a:p>
        </p:txBody>
      </p:sp>
      <p:sp>
        <p:nvSpPr>
          <p:cNvPr id="4" name="3 Marcador de contenido"/>
          <p:cNvSpPr>
            <a:spLocks noGrp="1"/>
          </p:cNvSpPr>
          <p:nvPr>
            <p:ph sz="quarter" idx="14"/>
          </p:nvPr>
        </p:nvSpPr>
        <p:spPr>
          <a:xfrm>
            <a:off x="388082" y="3352463"/>
            <a:ext cx="8379406" cy="3505537"/>
          </a:xfrm>
        </p:spPr>
        <p:txBody>
          <a:bodyPr>
            <a:normAutofit fontScale="92500" lnSpcReduction="10000"/>
          </a:bodyPr>
          <a:lstStyle/>
          <a:p>
            <a:pPr marL="45720" indent="0">
              <a:buNone/>
            </a:pPr>
            <a:r>
              <a:rPr lang="es-MX" sz="2600" b="1" dirty="0" smtClean="0">
                <a:solidFill>
                  <a:schemeClr val="tx2">
                    <a:lumMod val="75000"/>
                  </a:schemeClr>
                </a:solidFill>
              </a:rPr>
              <a:t>Ejemplo:</a:t>
            </a:r>
          </a:p>
          <a:p>
            <a:endParaRPr lang="es-MX" dirty="0" smtClean="0"/>
          </a:p>
          <a:p>
            <a:r>
              <a:rPr lang="es-MX" b="1" u="sng" dirty="0" smtClean="0"/>
              <a:t>Demasiado breve:</a:t>
            </a:r>
          </a:p>
          <a:p>
            <a:pPr marL="45720" indent="0">
              <a:buNone/>
            </a:pPr>
            <a:endParaRPr lang="es-MX" dirty="0" smtClean="0"/>
          </a:p>
          <a:p>
            <a:pPr marL="45720" indent="0">
              <a:buNone/>
            </a:pPr>
            <a:r>
              <a:rPr lang="es-MX" dirty="0" smtClean="0"/>
              <a:t>Figura 3. Duración de la fijación.</a:t>
            </a:r>
          </a:p>
          <a:p>
            <a:pPr marL="45720" indent="0">
              <a:buNone/>
            </a:pPr>
            <a:endParaRPr lang="es-MX" dirty="0" smtClean="0"/>
          </a:p>
          <a:p>
            <a:r>
              <a:rPr lang="es-MX" b="1" u="sng" dirty="0" smtClean="0"/>
              <a:t>Suficientemente descriptivo</a:t>
            </a:r>
          </a:p>
          <a:p>
            <a:pPr marL="45720" indent="0">
              <a:buNone/>
            </a:pPr>
            <a:endParaRPr lang="es-MX" dirty="0" smtClean="0"/>
          </a:p>
          <a:p>
            <a:pPr marL="45720" indent="0">
              <a:buNone/>
            </a:pPr>
            <a:r>
              <a:rPr lang="es-MX" dirty="0" smtClean="0"/>
              <a:t>Figura 3. La duración de la fijación como una función del retraso entre el comienzo de la fijación ocular y el inicio del estimulo en el Experimento 1.</a:t>
            </a:r>
          </a:p>
          <a:p>
            <a:endParaRPr lang="es-MX" dirty="0" smtClean="0"/>
          </a:p>
          <a:p>
            <a:endParaRPr lang="es-MX" dirty="0"/>
          </a:p>
        </p:txBody>
      </p:sp>
      <p:graphicFrame>
        <p:nvGraphicFramePr>
          <p:cNvPr id="6" name="4 Marcador de contenido"/>
          <p:cNvGraphicFramePr>
            <a:graphicFrameLocks/>
          </p:cNvGraphicFramePr>
          <p:nvPr>
            <p:extLst>
              <p:ext uri="{D42A27DB-BD31-4B8C-83A1-F6EECF244321}">
                <p14:modId xmlns:p14="http://schemas.microsoft.com/office/powerpoint/2010/main" val="2283645580"/>
              </p:ext>
            </p:extLst>
          </p:nvPr>
        </p:nvGraphicFramePr>
        <p:xfrm>
          <a:off x="0" y="791341"/>
          <a:ext cx="9753600" cy="2632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79823" y="2354330"/>
            <a:ext cx="3812177" cy="46123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68608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527" y="167425"/>
            <a:ext cx="9753600" cy="656797"/>
          </a:xfrm>
        </p:spPr>
        <p:txBody>
          <a:bodyPr>
            <a:normAutofit/>
          </a:bodyPr>
          <a:lstStyle/>
          <a:p>
            <a:r>
              <a:rPr lang="es-MX" sz="3600" b="1" dirty="0" smtClean="0"/>
              <a:t>2.2.5 Planeación de las figuras</a:t>
            </a:r>
            <a:endParaRPr lang="es-MX" sz="3600" b="1" dirty="0"/>
          </a:p>
        </p:txBody>
      </p:sp>
      <p:sp>
        <p:nvSpPr>
          <p:cNvPr id="5" name="4 Marcador de contenido"/>
          <p:cNvSpPr>
            <a:spLocks noGrp="1"/>
          </p:cNvSpPr>
          <p:nvPr>
            <p:ph idx="1"/>
          </p:nvPr>
        </p:nvSpPr>
        <p:spPr>
          <a:xfrm>
            <a:off x="227527" y="1085046"/>
            <a:ext cx="9753600" cy="4709161"/>
          </a:xfrm>
        </p:spPr>
        <p:txBody>
          <a:bodyPr>
            <a:normAutofit/>
          </a:bodyPr>
          <a:lstStyle/>
          <a:p>
            <a:endParaRPr lang="es-MX" dirty="0"/>
          </a:p>
          <a:p>
            <a:endParaRPr lang="es-MX" sz="2400" dirty="0" smtClean="0"/>
          </a:p>
          <a:p>
            <a:endParaRPr lang="es-MX" sz="2400" dirty="0"/>
          </a:p>
          <a:p>
            <a:endParaRPr lang="es-MX" sz="2400" dirty="0" smtClean="0"/>
          </a:p>
          <a:p>
            <a:endParaRPr lang="es-MX" sz="2400" dirty="0"/>
          </a:p>
          <a:p>
            <a:endParaRPr lang="es-MX" sz="2400" dirty="0" smtClean="0"/>
          </a:p>
        </p:txBody>
      </p:sp>
      <p:graphicFrame>
        <p:nvGraphicFramePr>
          <p:cNvPr id="4" name="Diagrama 3"/>
          <p:cNvGraphicFramePr/>
          <p:nvPr>
            <p:extLst>
              <p:ext uri="{D42A27DB-BD31-4B8C-83A1-F6EECF244321}">
                <p14:modId xmlns:p14="http://schemas.microsoft.com/office/powerpoint/2010/main" val="2139936445"/>
              </p:ext>
            </p:extLst>
          </p:nvPr>
        </p:nvGraphicFramePr>
        <p:xfrm>
          <a:off x="-157409" y="964364"/>
          <a:ext cx="11799909" cy="5590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4861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2133600" y="274638"/>
            <a:ext cx="10058400" cy="858837"/>
          </a:xfrm>
        </p:spPr>
        <p:txBody>
          <a:bodyPr>
            <a:normAutofit fontScale="90000"/>
          </a:bodyPr>
          <a:lstStyle/>
          <a:p>
            <a:r>
              <a:rPr lang="es-MX" sz="5400" b="1" dirty="0" smtClean="0"/>
              <a:t>Contenido</a:t>
            </a:r>
            <a:r>
              <a:rPr lang="es-MX" dirty="0" smtClean="0"/>
              <a:t> </a:t>
            </a:r>
            <a:endParaRPr lang="es-MX" dirty="0"/>
          </a:p>
        </p:txBody>
      </p:sp>
      <p:pic>
        <p:nvPicPr>
          <p:cNvPr id="3074" name="Picture 2" descr="http://3.bp.blogspot.com/-HqbCZfKZlcI/UCQEvqHRnxI/AAAAAAAAAAM/OfsD4QcgRUg/s320/descar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7984" y="2336800"/>
            <a:ext cx="2787697" cy="3149459"/>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927279" y="1378039"/>
            <a:ext cx="7440705" cy="5539978"/>
          </a:xfrm>
          <a:prstGeom prst="rect">
            <a:avLst/>
          </a:prstGeom>
          <a:noFill/>
        </p:spPr>
        <p:txBody>
          <a:bodyPr wrap="square" rtlCol="0">
            <a:spAutoFit/>
          </a:bodyPr>
          <a:lstStyle/>
          <a:p>
            <a:r>
              <a:rPr lang="es-MX" sz="3600" b="1" dirty="0">
                <a:solidFill>
                  <a:schemeClr val="tx2">
                    <a:lumMod val="75000"/>
                  </a:schemeClr>
                </a:solidFill>
                <a:latin typeface="Arial" pitchFamily="34" charset="0"/>
                <a:cs typeface="Arial" pitchFamily="34" charset="0"/>
              </a:rPr>
              <a:t>1</a:t>
            </a:r>
            <a:r>
              <a:rPr lang="es-MX" sz="3600" b="1" dirty="0" smtClean="0">
                <a:solidFill>
                  <a:schemeClr val="tx2">
                    <a:lumMod val="75000"/>
                  </a:schemeClr>
                </a:solidFill>
                <a:latin typeface="Arial" pitchFamily="34" charset="0"/>
                <a:cs typeface="Arial" pitchFamily="34" charset="0"/>
              </a:rPr>
              <a:t>. Aspectos </a:t>
            </a:r>
            <a:r>
              <a:rPr lang="es-MX" sz="3600" b="1" dirty="0">
                <a:solidFill>
                  <a:schemeClr val="tx2">
                    <a:lumMod val="75000"/>
                  </a:schemeClr>
                </a:solidFill>
                <a:latin typeface="Arial" pitchFamily="34" charset="0"/>
                <a:cs typeface="Arial" pitchFamily="34" charset="0"/>
              </a:rPr>
              <a:t>prácticos de estilo </a:t>
            </a:r>
            <a:endParaRPr lang="es-MX" sz="3600" b="1" dirty="0" smtClean="0">
              <a:solidFill>
                <a:schemeClr val="tx2">
                  <a:lumMod val="75000"/>
                </a:schemeClr>
              </a:solidFill>
              <a:latin typeface="Arial" pitchFamily="34" charset="0"/>
              <a:cs typeface="Arial" pitchFamily="34" charset="0"/>
            </a:endParaRPr>
          </a:p>
          <a:p>
            <a:pPr marL="457200" indent="-457200">
              <a:buFont typeface="Arial" panose="020B0604020202020204" pitchFamily="34" charset="0"/>
              <a:buChar char="•"/>
            </a:pPr>
            <a:r>
              <a:rPr lang="es-MX" sz="3200" dirty="0" smtClean="0">
                <a:latin typeface="Arial" pitchFamily="34" charset="0"/>
                <a:cs typeface="Arial" pitchFamily="34" charset="0"/>
              </a:rPr>
              <a:t>1.1 Puntuación</a:t>
            </a:r>
          </a:p>
          <a:p>
            <a:pPr marL="285750" indent="-285750">
              <a:buFont typeface="Arial" pitchFamily="34" charset="0"/>
              <a:buChar char="•"/>
            </a:pPr>
            <a:r>
              <a:rPr lang="es-MX" sz="3200" dirty="0" smtClean="0">
                <a:latin typeface="Arial" pitchFamily="34" charset="0"/>
                <a:cs typeface="Arial" pitchFamily="34" charset="0"/>
              </a:rPr>
              <a:t>  1.2 Mayúsculas</a:t>
            </a:r>
          </a:p>
          <a:p>
            <a:pPr marL="285750" indent="-285750">
              <a:buFont typeface="Arial" pitchFamily="34" charset="0"/>
              <a:buChar char="•"/>
            </a:pPr>
            <a:r>
              <a:rPr lang="es-MX" sz="3200" dirty="0" smtClean="0">
                <a:latin typeface="Arial" pitchFamily="34" charset="0"/>
                <a:cs typeface="Arial" pitchFamily="34" charset="0"/>
              </a:rPr>
              <a:t>  1.3 Cursivas</a:t>
            </a:r>
          </a:p>
          <a:p>
            <a:pPr marL="285750" indent="-285750">
              <a:buFont typeface="Arial" pitchFamily="34" charset="0"/>
              <a:buChar char="•"/>
            </a:pPr>
            <a:endParaRPr lang="es-MX" sz="3200" dirty="0" smtClean="0">
              <a:latin typeface="Arial" pitchFamily="34" charset="0"/>
              <a:cs typeface="Arial" pitchFamily="34" charset="0"/>
            </a:endParaRPr>
          </a:p>
          <a:p>
            <a:r>
              <a:rPr lang="es-MX" sz="3600" b="1" dirty="0" smtClean="0">
                <a:solidFill>
                  <a:schemeClr val="tx2">
                    <a:lumMod val="75000"/>
                  </a:schemeClr>
                </a:solidFill>
                <a:latin typeface="Arial" pitchFamily="34" charset="0"/>
                <a:cs typeface="Arial" pitchFamily="34" charset="0"/>
              </a:rPr>
              <a:t>2. Visualización de resultados</a:t>
            </a:r>
          </a:p>
          <a:p>
            <a:pPr marL="457200" indent="-457200">
              <a:buFont typeface="Arial" pitchFamily="34" charset="0"/>
              <a:buChar char="•"/>
            </a:pPr>
            <a:r>
              <a:rPr lang="es-MX" sz="3200" dirty="0" smtClean="0">
                <a:latin typeface="Arial" pitchFamily="34" charset="0"/>
                <a:cs typeface="Arial" pitchFamily="34" charset="0"/>
              </a:rPr>
              <a:t>2.1 Tablas</a:t>
            </a:r>
          </a:p>
          <a:p>
            <a:pPr marL="457200" indent="-457200">
              <a:buFont typeface="Arial" pitchFamily="34" charset="0"/>
              <a:buChar char="•"/>
            </a:pPr>
            <a:r>
              <a:rPr lang="es-MX" sz="3200" dirty="0" smtClean="0">
                <a:latin typeface="Arial" pitchFamily="34" charset="0"/>
                <a:cs typeface="Arial" pitchFamily="34" charset="0"/>
              </a:rPr>
              <a:t>2.2 Figuras</a:t>
            </a:r>
          </a:p>
          <a:p>
            <a:pPr marL="285750" indent="-285750">
              <a:buFont typeface="Arial" pitchFamily="34" charset="0"/>
              <a:buChar char="•"/>
            </a:pPr>
            <a:endParaRPr lang="es-MX" dirty="0" smtClean="0"/>
          </a:p>
          <a:p>
            <a:r>
              <a:rPr lang="es-MX" sz="3600" b="1" dirty="0" smtClean="0">
                <a:solidFill>
                  <a:schemeClr val="tx2">
                    <a:lumMod val="75000"/>
                  </a:schemeClr>
                </a:solidFill>
                <a:latin typeface="Arial" pitchFamily="34" charset="0"/>
                <a:cs typeface="Arial" pitchFamily="34" charset="0"/>
              </a:rPr>
              <a:t>3. Referencias</a:t>
            </a:r>
            <a:endParaRPr lang="es-MX" sz="3600" b="1" dirty="0">
              <a:solidFill>
                <a:schemeClr val="tx2">
                  <a:lumMod val="75000"/>
                </a:schemeClr>
              </a:solidFill>
              <a:latin typeface="Arial" pitchFamily="34" charset="0"/>
              <a:cs typeface="Arial" pitchFamily="34" charset="0"/>
            </a:endParaRPr>
          </a:p>
          <a:p>
            <a:pPr marL="285750" indent="-285750">
              <a:buFont typeface="Arial" pitchFamily="34" charset="0"/>
              <a:buChar char="•"/>
            </a:pPr>
            <a:endParaRPr lang="es-MX" dirty="0" smtClean="0"/>
          </a:p>
          <a:p>
            <a:pPr marL="285750" indent="-285750">
              <a:buFont typeface="Arial" pitchFamily="34" charset="0"/>
              <a:buChar char="•"/>
            </a:pPr>
            <a:endParaRPr lang="es-MX" dirty="0" smtClean="0"/>
          </a:p>
        </p:txBody>
      </p:sp>
    </p:spTree>
    <p:extLst>
      <p:ext uri="{BB962C8B-B14F-4D97-AF65-F5344CB8AC3E}">
        <p14:creationId xmlns:p14="http://schemas.microsoft.com/office/powerpoint/2010/main" val="35467391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3357" y="1400963"/>
            <a:ext cx="9753600" cy="3539527"/>
          </a:xfrm>
        </p:spPr>
        <p:txBody>
          <a:bodyPr>
            <a:normAutofit lnSpcReduction="10000"/>
          </a:bodyPr>
          <a:lstStyle/>
          <a:p>
            <a:pPr marL="45720" indent="0" algn="just">
              <a:buNone/>
            </a:pPr>
            <a:r>
              <a:rPr lang="es-MX" sz="2800" dirty="0" smtClean="0"/>
              <a:t>American </a:t>
            </a:r>
            <a:r>
              <a:rPr lang="es-MX" sz="2800" dirty="0" err="1" smtClean="0"/>
              <a:t>Psichologycal</a:t>
            </a:r>
            <a:r>
              <a:rPr lang="es-MX" sz="2800" dirty="0" smtClean="0"/>
              <a:t> </a:t>
            </a:r>
            <a:r>
              <a:rPr lang="es-MX" sz="2800" dirty="0" err="1" smtClean="0"/>
              <a:t>Association</a:t>
            </a:r>
            <a:r>
              <a:rPr lang="es-MX" sz="2800" dirty="0" smtClean="0"/>
              <a:t>, (2010). Manual de Publicaciones de la American </a:t>
            </a:r>
            <a:r>
              <a:rPr lang="es-MX" sz="2800" dirty="0" err="1" smtClean="0"/>
              <a:t>Psychological</a:t>
            </a:r>
            <a:r>
              <a:rPr lang="es-MX" sz="2800" dirty="0" smtClean="0"/>
              <a:t> </a:t>
            </a:r>
            <a:r>
              <a:rPr lang="es-MX" sz="2800" dirty="0" err="1" smtClean="0"/>
              <a:t>Association</a:t>
            </a:r>
            <a:r>
              <a:rPr lang="es-MX" sz="2800" dirty="0" smtClean="0"/>
              <a:t>. Trad. Maricela </a:t>
            </a:r>
            <a:r>
              <a:rPr lang="es-MX" sz="2800" dirty="0" smtClean="0"/>
              <a:t>Chávez</a:t>
            </a:r>
            <a:r>
              <a:rPr lang="es-MX" sz="2800" dirty="0" smtClean="0"/>
              <a:t>. 6ta Edición. México: Manual Moderno</a:t>
            </a:r>
            <a:r>
              <a:rPr lang="es-MX" sz="2800" dirty="0" smtClean="0"/>
              <a:t>.</a:t>
            </a:r>
          </a:p>
          <a:p>
            <a:pPr marL="45720" indent="0" algn="just">
              <a:buNone/>
            </a:pPr>
            <a:endParaRPr lang="es-MX" sz="2800" dirty="0" smtClean="0"/>
          </a:p>
          <a:p>
            <a:pPr marL="45720" indent="0" algn="just">
              <a:buNone/>
            </a:pPr>
            <a:r>
              <a:rPr lang="es-MX" sz="2800" dirty="0" err="1" smtClean="0"/>
              <a:t>Saad</a:t>
            </a:r>
            <a:r>
              <a:rPr lang="es-MX" sz="2800" dirty="0" smtClean="0"/>
              <a:t>, A.M. (2001). Redacción desde cuestiones gramaticales hasta el informe formal extenso. México: Compañía Editorial Continental.</a:t>
            </a:r>
            <a:endParaRPr lang="es-MX" sz="2800" dirty="0" smtClean="0"/>
          </a:p>
          <a:p>
            <a:pPr marL="45720" indent="0">
              <a:buNone/>
            </a:pPr>
            <a:endParaRPr lang="es-MX" sz="2800" dirty="0"/>
          </a:p>
        </p:txBody>
      </p:sp>
      <p:sp>
        <p:nvSpPr>
          <p:cNvPr id="4" name="Rectángulo 3"/>
          <p:cNvSpPr/>
          <p:nvPr/>
        </p:nvSpPr>
        <p:spPr>
          <a:xfrm>
            <a:off x="2323865" y="220411"/>
            <a:ext cx="4536819" cy="830997"/>
          </a:xfrm>
          <a:prstGeom prst="rect">
            <a:avLst/>
          </a:prstGeom>
        </p:spPr>
        <p:txBody>
          <a:bodyPr wrap="none">
            <a:spAutoFit/>
          </a:bodyPr>
          <a:lstStyle/>
          <a:p>
            <a:r>
              <a:rPr lang="es-MX" sz="4800" b="1" dirty="0" smtClean="0">
                <a:solidFill>
                  <a:schemeClr val="tx2">
                    <a:lumMod val="75000"/>
                  </a:schemeClr>
                </a:solidFill>
                <a:latin typeface="Arial" pitchFamily="34" charset="0"/>
                <a:cs typeface="Arial" pitchFamily="34" charset="0"/>
              </a:rPr>
              <a:t>3. Referencias </a:t>
            </a:r>
            <a:endParaRPr lang="es-MX" sz="4800" b="1" dirty="0">
              <a:solidFill>
                <a:schemeClr val="tx2">
                  <a:lumMod val="75000"/>
                </a:schemeClr>
              </a:solidFill>
              <a:latin typeface="Arial" pitchFamily="34" charset="0"/>
              <a:cs typeface="Arial"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3357" y="5082158"/>
            <a:ext cx="5905793" cy="1775842"/>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31782" y="4520484"/>
            <a:ext cx="3260218" cy="2337515"/>
          </a:xfrm>
          <a:prstGeom prst="rect">
            <a:avLst/>
          </a:prstGeom>
        </p:spPr>
      </p:pic>
    </p:spTree>
    <p:extLst>
      <p:ext uri="{BB962C8B-B14F-4D97-AF65-F5344CB8AC3E}">
        <p14:creationId xmlns:p14="http://schemas.microsoft.com/office/powerpoint/2010/main" val="3623671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26299" y="2870846"/>
            <a:ext cx="9380710" cy="830997"/>
          </a:xfrm>
          <a:prstGeom prst="rect">
            <a:avLst/>
          </a:prstGeom>
        </p:spPr>
        <p:txBody>
          <a:bodyPr wrap="none">
            <a:spAutoFit/>
          </a:bodyPr>
          <a:lstStyle/>
          <a:p>
            <a:r>
              <a:rPr lang="es-MX" sz="4800" b="1" dirty="0">
                <a:solidFill>
                  <a:schemeClr val="tx2">
                    <a:lumMod val="75000"/>
                  </a:schemeClr>
                </a:solidFill>
                <a:latin typeface="Arial" pitchFamily="34" charset="0"/>
                <a:cs typeface="Arial" pitchFamily="34" charset="0"/>
              </a:rPr>
              <a:t>1. Aspectos prácticos de estilo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4253" y="4097317"/>
            <a:ext cx="2857500" cy="2333625"/>
          </a:xfrm>
          <a:prstGeom prst="rect">
            <a:avLst/>
          </a:prstGeom>
        </p:spPr>
      </p:pic>
    </p:spTree>
    <p:extLst>
      <p:ext uri="{BB962C8B-B14F-4D97-AF65-F5344CB8AC3E}">
        <p14:creationId xmlns:p14="http://schemas.microsoft.com/office/powerpoint/2010/main" val="3483795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07077" y="157955"/>
            <a:ext cx="9753600" cy="1154097"/>
          </a:xfrm>
        </p:spPr>
        <p:txBody>
          <a:bodyPr/>
          <a:lstStyle/>
          <a:p>
            <a:r>
              <a:rPr lang="es-MX" b="1" dirty="0" smtClean="0"/>
              <a:t>1.1 Puntuación </a:t>
            </a:r>
            <a:endParaRPr lang="es-MX" b="1" dirty="0"/>
          </a:p>
        </p:txBody>
      </p:sp>
      <p:sp>
        <p:nvSpPr>
          <p:cNvPr id="5" name="4 Marcador de contenido"/>
          <p:cNvSpPr>
            <a:spLocks noGrp="1"/>
          </p:cNvSpPr>
          <p:nvPr>
            <p:ph idx="1"/>
          </p:nvPr>
        </p:nvSpPr>
        <p:spPr>
          <a:xfrm>
            <a:off x="1375177" y="2265089"/>
            <a:ext cx="9753600" cy="3539527"/>
          </a:xfrm>
        </p:spPr>
        <p:txBody>
          <a:bodyPr/>
          <a:lstStyle/>
          <a:p>
            <a:endParaRPr lang="es-MX" dirty="0"/>
          </a:p>
          <a:p>
            <a:endParaRPr lang="es-MX" dirty="0"/>
          </a:p>
        </p:txBody>
      </p:sp>
      <p:pic>
        <p:nvPicPr>
          <p:cNvPr id="6" name="5 Imagen"/>
          <p:cNvPicPr>
            <a:picLocks noChangeAspect="1"/>
          </p:cNvPicPr>
          <p:nvPr/>
        </p:nvPicPr>
        <p:blipFill>
          <a:blip r:embed="rId2">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8550364" y="157955"/>
            <a:ext cx="1662582" cy="1851990"/>
          </a:xfrm>
          <a:prstGeom prst="ellipse">
            <a:avLst/>
          </a:prstGeom>
          <a:ln>
            <a:noFill/>
          </a:ln>
          <a:effectLst>
            <a:softEdge rad="112500"/>
          </a:effectLst>
        </p:spPr>
      </p:pic>
      <p:graphicFrame>
        <p:nvGraphicFramePr>
          <p:cNvPr id="2" name="Tabla 1"/>
          <p:cNvGraphicFramePr>
            <a:graphicFrameLocks noGrp="1"/>
          </p:cNvGraphicFramePr>
          <p:nvPr>
            <p:extLst>
              <p:ext uri="{D42A27DB-BD31-4B8C-83A1-F6EECF244321}">
                <p14:modId xmlns:p14="http://schemas.microsoft.com/office/powerpoint/2010/main" val="1479178383"/>
              </p:ext>
            </p:extLst>
          </p:nvPr>
        </p:nvGraphicFramePr>
        <p:xfrm>
          <a:off x="961624" y="2323170"/>
          <a:ext cx="9972539" cy="3481446"/>
        </p:xfrm>
        <a:graphic>
          <a:graphicData uri="http://schemas.openxmlformats.org/drawingml/2006/table">
            <a:tbl>
              <a:tblPr firstRow="1" bandRow="1">
                <a:tableStyleId>{5C22544A-7EE6-4342-B048-85BDC9FD1C3A}</a:tableStyleId>
              </a:tblPr>
              <a:tblGrid>
                <a:gridCol w="9972539"/>
              </a:tblGrid>
              <a:tr h="3481446">
                <a:tc>
                  <a:txBody>
                    <a:bodyPr/>
                    <a:lstStyle/>
                    <a:p>
                      <a:pPr marL="457200" indent="-457200" algn="just">
                        <a:buFont typeface="Arial" panose="020B0604020202020204" pitchFamily="34" charset="0"/>
                        <a:buChar char="•"/>
                      </a:pPr>
                      <a:r>
                        <a:rPr lang="es-MX" sz="3200" dirty="0" smtClean="0"/>
                        <a:t>La puntuación establece la cadencia de las oraciones, indicándole al lector donde hacer una pausa en el pensamiento.</a:t>
                      </a:r>
                    </a:p>
                    <a:p>
                      <a:pPr marL="457200" indent="-457200" algn="just">
                        <a:buFont typeface="Arial" panose="020B0604020202020204" pitchFamily="34" charset="0"/>
                        <a:buChar char="•"/>
                      </a:pPr>
                      <a:endParaRPr lang="es-MX" sz="3200" dirty="0" smtClean="0"/>
                    </a:p>
                    <a:p>
                      <a:pPr marL="457200" indent="-457200" algn="just">
                        <a:buFont typeface="Arial" panose="020B0604020202020204" pitchFamily="34" charset="0"/>
                        <a:buChar char="•"/>
                      </a:pPr>
                      <a:r>
                        <a:rPr lang="es-MX" sz="3200" dirty="0" smtClean="0"/>
                        <a:t>Se debe emplear un punto final al final de una oración. </a:t>
                      </a:r>
                    </a:p>
                    <a:p>
                      <a:endParaRPr lang="es-MX" dirty="0"/>
                    </a:p>
                  </a:txBody>
                  <a:tcPr/>
                </a:tc>
              </a:tr>
            </a:tbl>
          </a:graphicData>
        </a:graphic>
      </p:graphicFrame>
    </p:spTree>
    <p:extLst>
      <p:ext uri="{BB962C8B-B14F-4D97-AF65-F5344CB8AC3E}">
        <p14:creationId xmlns:p14="http://schemas.microsoft.com/office/powerpoint/2010/main" val="2504156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656823" y="785611"/>
            <a:ext cx="10856890" cy="369332"/>
          </a:xfrm>
          <a:prstGeom prst="rect">
            <a:avLst/>
          </a:prstGeom>
          <a:noFill/>
        </p:spPr>
        <p:txBody>
          <a:bodyPr wrap="square" rtlCol="0">
            <a:spAutoFit/>
          </a:bodyPr>
          <a:lstStyle/>
          <a:p>
            <a:endParaRPr lang="es-MX" dirty="0"/>
          </a:p>
        </p:txBody>
      </p:sp>
      <p:sp>
        <p:nvSpPr>
          <p:cNvPr id="4" name="3 Título"/>
          <p:cNvSpPr>
            <a:spLocks noGrp="1"/>
          </p:cNvSpPr>
          <p:nvPr>
            <p:ph type="title"/>
          </p:nvPr>
        </p:nvSpPr>
        <p:spPr>
          <a:xfrm>
            <a:off x="141667" y="257578"/>
            <a:ext cx="10058400" cy="5756856"/>
          </a:xfrm>
        </p:spPr>
        <p:txBody>
          <a:bodyPr>
            <a:normAutofit/>
          </a:bodyPr>
          <a:lstStyle/>
          <a:p>
            <a:r>
              <a:rPr lang="es-MX" b="1" dirty="0" smtClean="0">
                <a:solidFill>
                  <a:schemeClr val="tx2">
                    <a:lumMod val="75000"/>
                  </a:schemeClr>
                </a:solidFill>
              </a:rPr>
              <a:t>1.1.1 El punto </a:t>
            </a:r>
            <a:r>
              <a:rPr lang="es-MX" sz="3600" dirty="0" smtClean="0">
                <a:solidFill>
                  <a:schemeClr val="tx1"/>
                </a:solidFill>
              </a:rPr>
              <a:t/>
            </a:r>
            <a:br>
              <a:rPr lang="es-MX" sz="3600" dirty="0" smtClean="0">
                <a:solidFill>
                  <a:schemeClr val="tx1"/>
                </a:solidFill>
              </a:rPr>
            </a:br>
            <a:r>
              <a:rPr lang="es-MX" sz="3600" dirty="0">
                <a:solidFill>
                  <a:schemeClr val="tx1"/>
                </a:solidFill>
              </a:rPr>
              <a:t/>
            </a:r>
            <a:br>
              <a:rPr lang="es-MX" sz="3600" dirty="0">
                <a:solidFill>
                  <a:schemeClr val="tx1"/>
                </a:solidFill>
              </a:rPr>
            </a:br>
            <a:r>
              <a:rPr lang="es-MX" sz="3600" dirty="0" smtClean="0"/>
              <a:t/>
            </a:r>
            <a:br>
              <a:rPr lang="es-MX" sz="3600" dirty="0" smtClean="0"/>
            </a:br>
            <a:endParaRPr lang="es-MX" sz="3600" dirty="0"/>
          </a:p>
        </p:txBody>
      </p:sp>
      <p:pic>
        <p:nvPicPr>
          <p:cNvPr id="5" name="Picture 2" descr="Resultado de imagen para docum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384" y="3915485"/>
            <a:ext cx="3155315" cy="3155316"/>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graphicFrame>
        <p:nvGraphicFramePr>
          <p:cNvPr id="2" name="Tabla 1"/>
          <p:cNvGraphicFramePr>
            <a:graphicFrameLocks noGrp="1"/>
          </p:cNvGraphicFramePr>
          <p:nvPr>
            <p:extLst>
              <p:ext uri="{D42A27DB-BD31-4B8C-83A1-F6EECF244321}">
                <p14:modId xmlns:p14="http://schemas.microsoft.com/office/powerpoint/2010/main" val="3436592970"/>
              </p:ext>
            </p:extLst>
          </p:nvPr>
        </p:nvGraphicFramePr>
        <p:xfrm>
          <a:off x="656823" y="1405385"/>
          <a:ext cx="10496281" cy="4480560"/>
        </p:xfrm>
        <a:graphic>
          <a:graphicData uri="http://schemas.openxmlformats.org/drawingml/2006/table">
            <a:tbl>
              <a:tblPr firstRow="1" bandRow="1">
                <a:tableStyleId>{5C22544A-7EE6-4342-B048-85BDC9FD1C3A}</a:tableStyleId>
              </a:tblPr>
              <a:tblGrid>
                <a:gridCol w="10496281"/>
              </a:tblGrid>
              <a:tr h="370840">
                <a:tc>
                  <a:txBody>
                    <a:bodyPr/>
                    <a:lstStyle/>
                    <a:p>
                      <a:pPr marL="457200" indent="-457200">
                        <a:buFont typeface="Arial" panose="020B0604020202020204" pitchFamily="34" charset="0"/>
                        <a:buChar char="•"/>
                      </a:pPr>
                      <a:r>
                        <a:rPr lang="es-MX" sz="3200" dirty="0" smtClean="0">
                          <a:solidFill>
                            <a:schemeClr val="tx1"/>
                          </a:solidFill>
                        </a:rPr>
                        <a:t>Iniciales de nombres (J.R. Smith).</a:t>
                      </a:r>
                      <a:br>
                        <a:rPr lang="es-MX" sz="3200" dirty="0" smtClean="0">
                          <a:solidFill>
                            <a:schemeClr val="tx1"/>
                          </a:solidFill>
                        </a:rPr>
                      </a:br>
                      <a:endParaRPr lang="es-MX" sz="3200" dirty="0" smtClean="0">
                        <a:solidFill>
                          <a:schemeClr val="tx1"/>
                        </a:solidFill>
                      </a:endParaRPr>
                    </a:p>
                    <a:p>
                      <a:pPr marL="457200" indent="-457200">
                        <a:buFont typeface="Arial" panose="020B0604020202020204" pitchFamily="34" charset="0"/>
                        <a:buChar char="•"/>
                      </a:pPr>
                      <a:r>
                        <a:rPr lang="es-MX" sz="3200" dirty="0" smtClean="0">
                          <a:solidFill>
                            <a:schemeClr val="tx1"/>
                          </a:solidFill>
                        </a:rPr>
                        <a:t>Etiquetas empleadas para ocultar la identidad de los participantes de los estudios. (F.I.M). </a:t>
                      </a:r>
                      <a:br>
                        <a:rPr lang="es-MX" sz="3200" dirty="0" smtClean="0">
                          <a:solidFill>
                            <a:schemeClr val="tx1"/>
                          </a:solidFill>
                        </a:rPr>
                      </a:br>
                      <a:endParaRPr lang="es-MX" sz="3200" dirty="0" smtClean="0">
                        <a:solidFill>
                          <a:schemeClr val="tx1"/>
                        </a:solidFill>
                      </a:endParaRPr>
                    </a:p>
                    <a:p>
                      <a:pPr marL="457200" indent="-457200">
                        <a:buFont typeface="Arial" panose="020B0604020202020204" pitchFamily="34" charset="0"/>
                        <a:buChar char="•"/>
                      </a:pPr>
                      <a:r>
                        <a:rPr lang="es-MX" sz="3200" dirty="0" smtClean="0">
                          <a:solidFill>
                            <a:schemeClr val="tx1"/>
                          </a:solidFill>
                        </a:rPr>
                        <a:t>Abreviaturas latinas (a.m., cf., i.e., vs.).</a:t>
                      </a:r>
                    </a:p>
                    <a:p>
                      <a:pPr marL="457200" indent="-457200">
                        <a:buFont typeface="Arial" panose="020B0604020202020204" pitchFamily="34" charset="0"/>
                        <a:buChar char="•"/>
                      </a:pPr>
                      <a:endParaRPr lang="es-MX" sz="3200" dirty="0" smtClean="0">
                        <a:solidFill>
                          <a:schemeClr val="tx1"/>
                        </a:solidFill>
                      </a:endParaRPr>
                    </a:p>
                    <a:p>
                      <a:pPr marL="457200" indent="-457200">
                        <a:buFont typeface="Arial" panose="020B0604020202020204" pitchFamily="34" charset="0"/>
                        <a:buChar char="•"/>
                      </a:pPr>
                      <a:r>
                        <a:rPr lang="es-MX" sz="3200" dirty="0" smtClean="0">
                          <a:solidFill>
                            <a:schemeClr val="tx1"/>
                          </a:solidFill>
                        </a:rPr>
                        <a:t>Abreviaturas en las citas bibliográficas (vol. 1, 2° ed., p. 6, F. </a:t>
                      </a:r>
                      <a:r>
                        <a:rPr lang="es-MX" sz="3200" dirty="0" err="1" smtClean="0">
                          <a:solidFill>
                            <a:schemeClr val="tx1"/>
                          </a:solidFill>
                        </a:rPr>
                        <a:t>Supp</a:t>
                      </a:r>
                      <a:r>
                        <a:rPr lang="es-MX" sz="3200" dirty="0" smtClean="0">
                          <a:solidFill>
                            <a:schemeClr val="tx1"/>
                          </a:solidFill>
                        </a:rPr>
                        <a:t>).</a:t>
                      </a:r>
                      <a:endParaRPr lang="es-MX" sz="3200" dirty="0"/>
                    </a:p>
                  </a:txBody>
                  <a:tcPr/>
                </a:tc>
              </a:tr>
            </a:tbl>
          </a:graphicData>
        </a:graphic>
      </p:graphicFrame>
    </p:spTree>
    <p:extLst>
      <p:ext uri="{BB962C8B-B14F-4D97-AF65-F5344CB8AC3E}">
        <p14:creationId xmlns:p14="http://schemas.microsoft.com/office/powerpoint/2010/main" val="679252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7950" y="0"/>
            <a:ext cx="2971464" cy="2225557"/>
          </a:xfrm>
          <a:prstGeom prst="ellipse">
            <a:avLst/>
          </a:prstGeom>
          <a:ln>
            <a:noFill/>
          </a:ln>
          <a:effectLst>
            <a:softEdge rad="112500"/>
          </a:effectLst>
        </p:spPr>
      </p:pic>
      <p:sp>
        <p:nvSpPr>
          <p:cNvPr id="2" name="1 Título"/>
          <p:cNvSpPr>
            <a:spLocks noGrp="1"/>
          </p:cNvSpPr>
          <p:nvPr>
            <p:ph type="title"/>
          </p:nvPr>
        </p:nvSpPr>
        <p:spPr>
          <a:xfrm>
            <a:off x="607883" y="24712"/>
            <a:ext cx="6217920" cy="682581"/>
          </a:xfrm>
        </p:spPr>
        <p:txBody>
          <a:bodyPr>
            <a:normAutofit/>
          </a:bodyPr>
          <a:lstStyle/>
          <a:p>
            <a:r>
              <a:rPr lang="es-MX" sz="3600" b="1" dirty="0" smtClean="0"/>
              <a:t>1.1.2 Coma</a:t>
            </a:r>
            <a:endParaRPr lang="es-MX" sz="3600" b="1" dirty="0"/>
          </a:p>
        </p:txBody>
      </p:sp>
      <p:graphicFrame>
        <p:nvGraphicFramePr>
          <p:cNvPr id="5" name="Tabla 4"/>
          <p:cNvGraphicFramePr>
            <a:graphicFrameLocks noGrp="1"/>
          </p:cNvGraphicFramePr>
          <p:nvPr>
            <p:extLst>
              <p:ext uri="{D42A27DB-BD31-4B8C-83A1-F6EECF244321}">
                <p14:modId xmlns:p14="http://schemas.microsoft.com/office/powerpoint/2010/main" val="1120415648"/>
              </p:ext>
            </p:extLst>
          </p:nvPr>
        </p:nvGraphicFramePr>
        <p:xfrm>
          <a:off x="3157102" y="655578"/>
          <a:ext cx="4304406" cy="914400"/>
        </p:xfrm>
        <a:graphic>
          <a:graphicData uri="http://schemas.openxmlformats.org/drawingml/2006/table">
            <a:tbl>
              <a:tblPr firstRow="1" bandRow="1">
                <a:tableStyleId>{5C22544A-7EE6-4342-B048-85BDC9FD1C3A}</a:tableStyleId>
              </a:tblPr>
              <a:tblGrid>
                <a:gridCol w="4304406"/>
              </a:tblGrid>
              <a:tr h="7710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3600" b="1" dirty="0" smtClean="0"/>
                        <a:t>Emplee la coma: </a:t>
                      </a:r>
                    </a:p>
                    <a:p>
                      <a:endParaRPr lang="es-MX" dirty="0"/>
                    </a:p>
                  </a:txBody>
                  <a:tcPr/>
                </a:tc>
              </a:tr>
            </a:tbl>
          </a:graphicData>
        </a:graphic>
      </p:graphicFrame>
      <p:sp>
        <p:nvSpPr>
          <p:cNvPr id="7" name="Marcador de contenido 6"/>
          <p:cNvSpPr>
            <a:spLocks noGrp="1"/>
          </p:cNvSpPr>
          <p:nvPr>
            <p:ph idx="1"/>
          </p:nvPr>
        </p:nvSpPr>
        <p:spPr/>
        <p:txBody>
          <a:bodyPr/>
          <a:lstStyle/>
          <a:p>
            <a:endParaRPr lang="es-MX"/>
          </a:p>
        </p:txBody>
      </p:sp>
      <p:graphicFrame>
        <p:nvGraphicFramePr>
          <p:cNvPr id="8" name="Marcador de contenido 3"/>
          <p:cNvGraphicFramePr>
            <a:graphicFrameLocks/>
          </p:cNvGraphicFramePr>
          <p:nvPr>
            <p:extLst>
              <p:ext uri="{D42A27DB-BD31-4B8C-83A1-F6EECF244321}">
                <p14:modId xmlns:p14="http://schemas.microsoft.com/office/powerpoint/2010/main" val="3570100025"/>
              </p:ext>
            </p:extLst>
          </p:nvPr>
        </p:nvGraphicFramePr>
        <p:xfrm>
          <a:off x="0" y="1751527"/>
          <a:ext cx="11281893" cy="4943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7686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9529" y="128789"/>
            <a:ext cx="9753600" cy="766981"/>
          </a:xfrm>
        </p:spPr>
        <p:txBody>
          <a:bodyPr>
            <a:normAutofit/>
          </a:bodyPr>
          <a:lstStyle/>
          <a:p>
            <a:r>
              <a:rPr lang="es-MX" sz="3600" b="1" dirty="0" smtClean="0"/>
              <a:t>1.1.3 Punto y coma</a:t>
            </a:r>
            <a:endParaRPr lang="es-MX" sz="3600" b="1" dirty="0"/>
          </a:p>
        </p:txBody>
      </p:sp>
      <p:sp>
        <p:nvSpPr>
          <p:cNvPr id="3" name="2 Marcador de contenido"/>
          <p:cNvSpPr>
            <a:spLocks noGrp="1"/>
          </p:cNvSpPr>
          <p:nvPr>
            <p:ph sz="quarter" idx="13"/>
          </p:nvPr>
        </p:nvSpPr>
        <p:spPr>
          <a:xfrm>
            <a:off x="755560" y="895771"/>
            <a:ext cx="10397544" cy="5460643"/>
          </a:xfrm>
        </p:spPr>
        <p:txBody>
          <a:bodyPr>
            <a:noAutofit/>
          </a:bodyPr>
          <a:lstStyle/>
          <a:p>
            <a:pPr>
              <a:buFont typeface="Arial" pitchFamily="34" charset="0"/>
              <a:buChar char="•"/>
            </a:pPr>
            <a:endParaRPr lang="es-MX" sz="2800" dirty="0" smtClean="0"/>
          </a:p>
          <a:p>
            <a:pPr>
              <a:buFont typeface="Arial" pitchFamily="34" charset="0"/>
              <a:buChar char="•"/>
            </a:pPr>
            <a:endParaRPr lang="es-MX" sz="2800" dirty="0" smtClean="0"/>
          </a:p>
          <a:p>
            <a:pPr>
              <a:buFont typeface="Arial" pitchFamily="34" charset="0"/>
              <a:buChar char="•"/>
            </a:pPr>
            <a:endParaRPr lang="es-MX" sz="2800" dirty="0" smtClean="0"/>
          </a:p>
          <a:p>
            <a:pPr>
              <a:buFont typeface="Arial" pitchFamily="34" charset="0"/>
              <a:buChar char="•"/>
            </a:pPr>
            <a:endParaRPr lang="es-MX" sz="2800" dirty="0" smtClean="0"/>
          </a:p>
          <a:p>
            <a:pPr>
              <a:buFont typeface="Arial" pitchFamily="34" charset="0"/>
              <a:buChar char="•"/>
            </a:pPr>
            <a:endParaRPr lang="es-MX" sz="2800" dirty="0" smtClean="0"/>
          </a:p>
        </p:txBody>
      </p:sp>
      <p:pic>
        <p:nvPicPr>
          <p:cNvPr id="5" name="4 Marcador de contenido"/>
          <p:cNvPicPr>
            <a:picLocks noGrp="1" noChangeAspect="1"/>
          </p:cNvPicPr>
          <p:nvPr>
            <p:ph sz="quarter" idx="14"/>
          </p:nvPr>
        </p:nvPicPr>
        <p:blipFill rotWithShape="1">
          <a:blip r:embed="rId2">
            <a:extLst>
              <a:ext uri="{28A0092B-C50C-407E-A947-70E740481C1C}">
                <a14:useLocalDpi xmlns:a14="http://schemas.microsoft.com/office/drawing/2010/main" val="0"/>
              </a:ext>
            </a:extLst>
          </a:blip>
          <a:stretch/>
        </p:blipFill>
        <p:spPr>
          <a:xfrm>
            <a:off x="9070629" y="-23392"/>
            <a:ext cx="1905000" cy="1838325"/>
          </a:xfrm>
          <a:prstGeom prst="ellipse">
            <a:avLst/>
          </a:prstGeom>
          <a:ln>
            <a:noFill/>
          </a:ln>
          <a:effectLst>
            <a:softEdge rad="112500"/>
          </a:effectLst>
        </p:spPr>
      </p:pic>
      <p:graphicFrame>
        <p:nvGraphicFramePr>
          <p:cNvPr id="6" name="Marcador de contenido 4"/>
          <p:cNvGraphicFramePr>
            <a:graphicFrameLocks/>
          </p:cNvGraphicFramePr>
          <p:nvPr>
            <p:extLst>
              <p:ext uri="{D42A27DB-BD31-4B8C-83A1-F6EECF244321}">
                <p14:modId xmlns:p14="http://schemas.microsoft.com/office/powerpoint/2010/main" val="2269436987"/>
              </p:ext>
            </p:extLst>
          </p:nvPr>
        </p:nvGraphicFramePr>
        <p:xfrm>
          <a:off x="2258096" y="997218"/>
          <a:ext cx="9933904" cy="58607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91121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p:cNvPicPr>
            <a:picLocks noChangeAspect="1"/>
          </p:cNvPicPr>
          <p:nvPr/>
        </p:nvPicPr>
        <p:blipFill rotWithShape="1">
          <a:blip r:embed="rId2">
            <a:extLst>
              <a:ext uri="{28A0092B-C50C-407E-A947-70E740481C1C}">
                <a14:useLocalDpi xmlns:a14="http://schemas.microsoft.com/office/drawing/2010/main" val="0"/>
              </a:ext>
            </a:extLst>
          </a:blip>
          <a:srcRect l="25684" r="24200"/>
          <a:stretch/>
        </p:blipFill>
        <p:spPr>
          <a:xfrm>
            <a:off x="10726056" y="4567231"/>
            <a:ext cx="1074057" cy="2143125"/>
          </a:xfrm>
          <a:prstGeom prst="roundRect">
            <a:avLst>
              <a:gd name="adj" fmla="val 16667"/>
            </a:avLst>
          </a:prstGeom>
          <a:ln>
            <a:solidFill>
              <a:schemeClr val="accent2">
                <a:lumMod val="60000"/>
                <a:lumOff val="40000"/>
              </a:schemeClr>
            </a:solid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1 Título"/>
          <p:cNvSpPr>
            <a:spLocks noGrp="1"/>
          </p:cNvSpPr>
          <p:nvPr>
            <p:ph type="title"/>
          </p:nvPr>
        </p:nvSpPr>
        <p:spPr>
          <a:xfrm>
            <a:off x="1097277" y="0"/>
            <a:ext cx="4460383" cy="952764"/>
          </a:xfrm>
        </p:spPr>
        <p:txBody>
          <a:bodyPr>
            <a:normAutofit/>
          </a:bodyPr>
          <a:lstStyle/>
          <a:p>
            <a:r>
              <a:rPr lang="es-MX" sz="3600" b="1" dirty="0" smtClean="0"/>
              <a:t>1.1.4 Dos puntos</a:t>
            </a:r>
            <a:endParaRPr lang="es-MX" sz="3600" b="1" dirty="0"/>
          </a:p>
        </p:txBody>
      </p:sp>
      <p:sp>
        <p:nvSpPr>
          <p:cNvPr id="3" name="2 Marcador de contenido"/>
          <p:cNvSpPr>
            <a:spLocks noGrp="1"/>
          </p:cNvSpPr>
          <p:nvPr>
            <p:ph sz="quarter" idx="13"/>
          </p:nvPr>
        </p:nvSpPr>
        <p:spPr>
          <a:xfrm>
            <a:off x="1097277" y="1519707"/>
            <a:ext cx="5342159" cy="4700789"/>
          </a:xfrm>
        </p:spPr>
        <p:txBody>
          <a:bodyPr>
            <a:normAutofit fontScale="92500" lnSpcReduction="20000"/>
          </a:bodyPr>
          <a:lstStyle/>
          <a:p>
            <a:pPr algn="just"/>
            <a:r>
              <a:rPr lang="es-MX" dirty="0" smtClean="0"/>
              <a:t>Emplee </a:t>
            </a:r>
            <a:r>
              <a:rPr lang="es-MX" dirty="0"/>
              <a:t>dos </a:t>
            </a:r>
            <a:r>
              <a:rPr lang="es-MX" dirty="0" smtClean="0"/>
              <a:t>puntos:</a:t>
            </a:r>
            <a:endParaRPr lang="es-MX" dirty="0"/>
          </a:p>
          <a:p>
            <a:pPr marL="45720" indent="0" algn="just">
              <a:buNone/>
            </a:pPr>
            <a:r>
              <a:rPr lang="es-MX" dirty="0" smtClean="0"/>
              <a:t> </a:t>
            </a:r>
          </a:p>
          <a:p>
            <a:pPr algn="just">
              <a:buFont typeface="Arial" pitchFamily="34" charset="0"/>
              <a:buChar char="•"/>
            </a:pPr>
            <a:r>
              <a:rPr lang="es-MX" dirty="0" smtClean="0"/>
              <a:t>Entre </a:t>
            </a:r>
            <a:r>
              <a:rPr lang="es-MX" b="1" u="sng" dirty="0" smtClean="0"/>
              <a:t>una oración introductora  </a:t>
            </a:r>
            <a:r>
              <a:rPr lang="es-MX" dirty="0"/>
              <a:t>gramaticalmente completa  ( una que pueda mantenerse como una oración) y una proposición que ilustra, extiende o </a:t>
            </a:r>
            <a:r>
              <a:rPr lang="es-MX" b="1" u="sng" dirty="0"/>
              <a:t>amplifica la idea precedente</a:t>
            </a:r>
            <a:r>
              <a:rPr lang="es-MX" dirty="0"/>
              <a:t>. </a:t>
            </a:r>
          </a:p>
          <a:p>
            <a:pPr algn="just">
              <a:buFont typeface="Arial" pitchFamily="34" charset="0"/>
              <a:buChar char="•"/>
            </a:pPr>
            <a:endParaRPr lang="es-MX" dirty="0" smtClean="0"/>
          </a:p>
          <a:p>
            <a:pPr algn="just">
              <a:buFont typeface="Arial" pitchFamily="34" charset="0"/>
              <a:buChar char="•"/>
            </a:pPr>
            <a:r>
              <a:rPr lang="es-MX" dirty="0" smtClean="0"/>
              <a:t>Si </a:t>
            </a:r>
            <a:r>
              <a:rPr lang="es-MX" dirty="0"/>
              <a:t>esta segunda oración es gramaticalmente completa, se escribe con </a:t>
            </a:r>
            <a:r>
              <a:rPr lang="es-MX" dirty="0" smtClean="0"/>
              <a:t>mayúscula, </a:t>
            </a:r>
            <a:r>
              <a:rPr lang="es-MX" dirty="0"/>
              <a:t>pero si no constituye oración se escribirá con </a:t>
            </a:r>
            <a:r>
              <a:rPr lang="es-MX" dirty="0" smtClean="0"/>
              <a:t>minúscula. </a:t>
            </a:r>
          </a:p>
          <a:p>
            <a:pPr algn="just">
              <a:buFont typeface="Arial" pitchFamily="34" charset="0"/>
              <a:buChar char="•"/>
            </a:pPr>
            <a:endParaRPr lang="es-MX" dirty="0"/>
          </a:p>
          <a:p>
            <a:pPr algn="just">
              <a:buFont typeface="Arial" pitchFamily="34" charset="0"/>
              <a:buChar char="•"/>
            </a:pPr>
            <a:r>
              <a:rPr lang="es-MX" dirty="0" smtClean="0"/>
              <a:t>En razones y proporciones. </a:t>
            </a:r>
          </a:p>
          <a:p>
            <a:pPr algn="just">
              <a:buFont typeface="Arial" pitchFamily="34" charset="0"/>
              <a:buChar char="•"/>
            </a:pPr>
            <a:endParaRPr lang="es-MX" dirty="0" smtClean="0"/>
          </a:p>
          <a:p>
            <a:pPr algn="just">
              <a:buFont typeface="Arial" pitchFamily="34" charset="0"/>
              <a:buChar char="•"/>
            </a:pPr>
            <a:r>
              <a:rPr lang="es-MX" dirty="0" smtClean="0"/>
              <a:t>En referencias entre el lugar de publicación y la casa editorial. </a:t>
            </a:r>
            <a:endParaRPr lang="es-MX" dirty="0"/>
          </a:p>
        </p:txBody>
      </p:sp>
      <p:sp>
        <p:nvSpPr>
          <p:cNvPr id="4" name="3 Marcador de contenido"/>
          <p:cNvSpPr>
            <a:spLocks noGrp="1"/>
          </p:cNvSpPr>
          <p:nvPr>
            <p:ph sz="quarter" idx="14"/>
          </p:nvPr>
        </p:nvSpPr>
        <p:spPr>
          <a:xfrm>
            <a:off x="6980348" y="1436914"/>
            <a:ext cx="4765184" cy="5123543"/>
          </a:xfrm>
        </p:spPr>
        <p:txBody>
          <a:bodyPr>
            <a:normAutofit/>
          </a:bodyPr>
          <a:lstStyle/>
          <a:p>
            <a:pPr algn="just"/>
            <a:endParaRPr lang="es-MX" dirty="0" smtClean="0"/>
          </a:p>
          <a:p>
            <a:pPr marL="45720" indent="0" algn="just">
              <a:buNone/>
            </a:pPr>
            <a:r>
              <a:rPr lang="es-MX" i="1" dirty="0" smtClean="0"/>
              <a:t>Ellos han llegado al siguiente resultado: Los participantes informados se desempeñan mejor que los participantes no informados.</a:t>
            </a:r>
          </a:p>
          <a:p>
            <a:pPr marL="0" indent="0" algn="just">
              <a:buNone/>
            </a:pPr>
            <a:endParaRPr lang="es-MX" i="1" dirty="0" smtClean="0"/>
          </a:p>
          <a:p>
            <a:pPr marL="0" indent="0" algn="just">
              <a:buNone/>
            </a:pPr>
            <a:r>
              <a:rPr lang="es-MX" i="1" dirty="0" smtClean="0"/>
              <a:t>Por ejemplo, Freud (1930/1961) escribió sobre dos impulsos: el impulso hacia la unión con otros y el impulso egoísta hacia la felicidad. </a:t>
            </a:r>
          </a:p>
          <a:p>
            <a:pPr marL="0" indent="0" algn="just">
              <a:buNone/>
            </a:pPr>
            <a:endParaRPr lang="es-MX" i="1" dirty="0" smtClean="0"/>
          </a:p>
          <a:p>
            <a:pPr marL="0" indent="0" algn="just">
              <a:buNone/>
            </a:pPr>
            <a:r>
              <a:rPr lang="es-MX" i="1" dirty="0" smtClean="0"/>
              <a:t>La porción (sal/agua) fue de 1:8.</a:t>
            </a:r>
          </a:p>
          <a:p>
            <a:pPr marL="0" indent="0" algn="just">
              <a:buNone/>
            </a:pPr>
            <a:endParaRPr lang="es-MX" i="1" dirty="0" smtClean="0"/>
          </a:p>
          <a:p>
            <a:pPr marL="0" indent="0" algn="just">
              <a:buNone/>
            </a:pPr>
            <a:r>
              <a:rPr lang="es-MX" i="1" dirty="0" smtClean="0"/>
              <a:t>Nueva York, EUA: </a:t>
            </a:r>
            <a:r>
              <a:rPr lang="es-MX" dirty="0" err="1" smtClean="0"/>
              <a:t>Wiley</a:t>
            </a:r>
            <a:r>
              <a:rPr lang="es-MX" dirty="0" smtClean="0"/>
              <a:t> </a:t>
            </a:r>
          </a:p>
        </p:txBody>
      </p:sp>
      <p:sp>
        <p:nvSpPr>
          <p:cNvPr id="5" name="4 Flecha derecha"/>
          <p:cNvSpPr/>
          <p:nvPr/>
        </p:nvSpPr>
        <p:spPr>
          <a:xfrm>
            <a:off x="6568225" y="2595092"/>
            <a:ext cx="412124" cy="3734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derecha"/>
          <p:cNvSpPr/>
          <p:nvPr/>
        </p:nvSpPr>
        <p:spPr>
          <a:xfrm>
            <a:off x="6514563" y="3661892"/>
            <a:ext cx="412124" cy="3734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derecha"/>
          <p:cNvSpPr/>
          <p:nvPr/>
        </p:nvSpPr>
        <p:spPr>
          <a:xfrm>
            <a:off x="6553199" y="4981156"/>
            <a:ext cx="412124" cy="3734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derecha"/>
          <p:cNvSpPr/>
          <p:nvPr/>
        </p:nvSpPr>
        <p:spPr>
          <a:xfrm>
            <a:off x="6553199" y="5638794"/>
            <a:ext cx="412124" cy="3734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480483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a">
  <a:themeElements>
    <a:clrScheme name="Perspectiva">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2153</TotalTime>
  <Words>1641</Words>
  <Application>Microsoft Office PowerPoint</Application>
  <PresentationFormat>Panorámica</PresentationFormat>
  <Paragraphs>255</Paragraphs>
  <Slides>30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30</vt:i4>
      </vt:variant>
    </vt:vector>
  </HeadingPairs>
  <TitlesOfParts>
    <vt:vector size="33" baseType="lpstr">
      <vt:lpstr>Arial</vt:lpstr>
      <vt:lpstr>Wingdings</vt:lpstr>
      <vt:lpstr>Perspectiva</vt:lpstr>
      <vt:lpstr>Presentación de PowerPoint</vt:lpstr>
      <vt:lpstr>Presentación</vt:lpstr>
      <vt:lpstr>Contenido </vt:lpstr>
      <vt:lpstr>Presentación de PowerPoint</vt:lpstr>
      <vt:lpstr>1.1 Puntuación </vt:lpstr>
      <vt:lpstr>1.1.1 El punto    </vt:lpstr>
      <vt:lpstr>1.1.2 Coma</vt:lpstr>
      <vt:lpstr>1.1.3 Punto y coma</vt:lpstr>
      <vt:lpstr>1.1.4 Dos puntos</vt:lpstr>
      <vt:lpstr> 1.1.5 Dobles comillas </vt:lpstr>
      <vt:lpstr>1.1.6 Paréntesis </vt:lpstr>
      <vt:lpstr>1.1.7 Corchetes </vt:lpstr>
      <vt:lpstr>1.2 Mayúsculas </vt:lpstr>
      <vt:lpstr>1.3 Cursivas</vt:lpstr>
      <vt:lpstr>2. Visualización de resultados </vt:lpstr>
      <vt:lpstr>2. Visualización de resultados </vt:lpstr>
      <vt:lpstr>Propósitos de visualización de datos</vt:lpstr>
      <vt:lpstr>… continuación</vt:lpstr>
      <vt:lpstr>Diseño y preparación para una visualización</vt:lpstr>
      <vt:lpstr>2.1 Presentación de las tablas</vt:lpstr>
      <vt:lpstr>Presentación de PowerPoint</vt:lpstr>
      <vt:lpstr>2.1.2 Relación entre tablas y texto</vt:lpstr>
      <vt:lpstr>… continuación</vt:lpstr>
      <vt:lpstr>2.2 Figuras</vt:lpstr>
      <vt:lpstr>2.2.1 Tipos de figuras</vt:lpstr>
      <vt:lpstr>2.2.2 Estándares para las figuras</vt:lpstr>
      <vt:lpstr>2.2.3 Leyendas de figuras</vt:lpstr>
      <vt:lpstr>2.2.4 Pies de figura</vt:lpstr>
      <vt:lpstr>2.2.5 Planeación de las figuras</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Manual de estilo de publicaciones APA 6ta Edición</dc:title>
  <dc:creator>OSCAREO</dc:creator>
  <cp:lastModifiedBy>Emiliano Espinoza Miguel</cp:lastModifiedBy>
  <cp:revision>154</cp:revision>
  <dcterms:created xsi:type="dcterms:W3CDTF">2015-02-18T19:04:52Z</dcterms:created>
  <dcterms:modified xsi:type="dcterms:W3CDTF">2016-10-11T17:23:23Z</dcterms:modified>
</cp:coreProperties>
</file>