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88" r:id="rId2"/>
    <p:sldId id="289" r:id="rId3"/>
    <p:sldId id="257" r:id="rId4"/>
    <p:sldId id="291" r:id="rId5"/>
    <p:sldId id="258" r:id="rId6"/>
    <p:sldId id="259" r:id="rId7"/>
    <p:sldId id="263" r:id="rId8"/>
    <p:sldId id="261" r:id="rId9"/>
    <p:sldId id="262" r:id="rId10"/>
    <p:sldId id="264" r:id="rId11"/>
    <p:sldId id="287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0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>
      <p:cViewPr varScale="1">
        <p:scale>
          <a:sx n="70" d="100"/>
          <a:sy n="70" d="100"/>
        </p:scale>
        <p:origin x="134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1ECD19-7A4A-4D4A-9C45-5001B93A91C1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2D53F5-BB73-4452-AC91-D1AD6ED751EF}">
      <dgm:prSet phldrT="[Texto]" phldr="1"/>
      <dgm:spPr/>
      <dgm:t>
        <a:bodyPr/>
        <a:lstStyle/>
        <a:p>
          <a:endParaRPr lang="es-MX"/>
        </a:p>
      </dgm:t>
    </dgm:pt>
    <dgm:pt modelId="{6E1F5401-F171-426A-B76A-425D4A63F6A8}" type="parTrans" cxnId="{9C67A66A-9C84-4B21-A1A6-83AF4E503044}">
      <dgm:prSet/>
      <dgm:spPr/>
      <dgm:t>
        <a:bodyPr/>
        <a:lstStyle/>
        <a:p>
          <a:endParaRPr lang="es-MX"/>
        </a:p>
      </dgm:t>
    </dgm:pt>
    <dgm:pt modelId="{F6BB4F75-3D69-49C4-BA5F-2082D8A07907}" type="sibTrans" cxnId="{9C67A66A-9C84-4B21-A1A6-83AF4E503044}">
      <dgm:prSet/>
      <dgm:spPr/>
      <dgm:t>
        <a:bodyPr/>
        <a:lstStyle/>
        <a:p>
          <a:endParaRPr lang="es-MX"/>
        </a:p>
      </dgm:t>
    </dgm:pt>
    <dgm:pt modelId="{D343685E-17C0-499E-8337-B6602592DE18}">
      <dgm:prSet phldrT="[Texto]" custT="1"/>
      <dgm:spPr/>
      <dgm:t>
        <a:bodyPr/>
        <a:lstStyle/>
        <a:p>
          <a:r>
            <a:rPr lang="es-MX" sz="2400" dirty="0" smtClean="0"/>
            <a:t>Reproducir al pie de la letra el material citado directamente del trabajo de otro autor o de su propio trabajo publicado. </a:t>
          </a:r>
          <a:endParaRPr lang="es-MX" sz="2400" dirty="0"/>
        </a:p>
      </dgm:t>
    </dgm:pt>
    <dgm:pt modelId="{F880C915-2AE7-4980-BCE7-C78E24402F4F}" type="parTrans" cxnId="{450C39C2-2F4E-40D6-88FA-FEBF5B99DB9B}">
      <dgm:prSet/>
      <dgm:spPr/>
      <dgm:t>
        <a:bodyPr/>
        <a:lstStyle/>
        <a:p>
          <a:endParaRPr lang="es-MX"/>
        </a:p>
      </dgm:t>
    </dgm:pt>
    <dgm:pt modelId="{7AA4DA0E-B8A7-4642-BC44-1EDB261F80B5}" type="sibTrans" cxnId="{450C39C2-2F4E-40D6-88FA-FEBF5B99DB9B}">
      <dgm:prSet/>
      <dgm:spPr/>
      <dgm:t>
        <a:bodyPr/>
        <a:lstStyle/>
        <a:p>
          <a:endParaRPr lang="es-MX"/>
        </a:p>
      </dgm:t>
    </dgm:pt>
    <dgm:pt modelId="{CF9A09B2-3F42-40DC-9B2E-9AB6A2E77FB0}">
      <dgm:prSet phldrT="[Texto]"/>
      <dgm:spPr/>
      <dgm:t>
        <a:bodyPr/>
        <a:lstStyle/>
        <a:p>
          <a:r>
            <a:rPr lang="es-MX" dirty="0" smtClean="0"/>
            <a:t>Indicar en el texto el autor, año y la </a:t>
          </a:r>
          <a:r>
            <a:rPr lang="es-MX" dirty="0" smtClean="0"/>
            <a:t>página específica </a:t>
          </a:r>
          <a:r>
            <a:rPr lang="es-MX" dirty="0" smtClean="0"/>
            <a:t>de la cita</a:t>
          </a:r>
          <a:endParaRPr lang="es-MX" dirty="0"/>
        </a:p>
      </dgm:t>
    </dgm:pt>
    <dgm:pt modelId="{C17258AA-1417-401B-81ED-A1F1139EDD53}" type="parTrans" cxnId="{89639348-1ACE-4839-8952-5088409B3524}">
      <dgm:prSet/>
      <dgm:spPr/>
      <dgm:t>
        <a:bodyPr/>
        <a:lstStyle/>
        <a:p>
          <a:endParaRPr lang="es-MX"/>
        </a:p>
      </dgm:t>
    </dgm:pt>
    <dgm:pt modelId="{FF070A87-6828-4216-BA71-EC9A6939013F}" type="sibTrans" cxnId="{89639348-1ACE-4839-8952-5088409B3524}">
      <dgm:prSet/>
      <dgm:spPr/>
      <dgm:t>
        <a:bodyPr/>
        <a:lstStyle/>
        <a:p>
          <a:endParaRPr lang="es-MX"/>
        </a:p>
      </dgm:t>
    </dgm:pt>
    <dgm:pt modelId="{A538BCFA-CD19-421F-8444-E3571E58384E}">
      <dgm:prSet phldrT="[Texto]" phldr="1"/>
      <dgm:spPr/>
      <dgm:t>
        <a:bodyPr/>
        <a:lstStyle/>
        <a:p>
          <a:endParaRPr lang="es-MX"/>
        </a:p>
      </dgm:t>
    </dgm:pt>
    <dgm:pt modelId="{EF0D7F8E-E31C-4298-BEDB-433AC850EF26}" type="parTrans" cxnId="{9A16F2DA-0C95-4865-8671-3FA77238C7AC}">
      <dgm:prSet/>
      <dgm:spPr/>
      <dgm:t>
        <a:bodyPr/>
        <a:lstStyle/>
        <a:p>
          <a:endParaRPr lang="es-MX"/>
        </a:p>
      </dgm:t>
    </dgm:pt>
    <dgm:pt modelId="{31EBEB1F-60A8-4FCA-8107-E7D64A2D2ADB}" type="sibTrans" cxnId="{9A16F2DA-0C95-4865-8671-3FA77238C7AC}">
      <dgm:prSet/>
      <dgm:spPr/>
      <dgm:t>
        <a:bodyPr/>
        <a:lstStyle/>
        <a:p>
          <a:endParaRPr lang="es-MX"/>
        </a:p>
      </dgm:t>
    </dgm:pt>
    <dgm:pt modelId="{4853F031-741C-4E29-A670-1CFF02FF0069}">
      <dgm:prSet phldrT="[Texto]"/>
      <dgm:spPr/>
      <dgm:t>
        <a:bodyPr/>
        <a:lstStyle/>
        <a:p>
          <a:r>
            <a:rPr lang="es-MX" dirty="0" smtClean="0"/>
            <a:t>En el material no numerado, anotar el número de párrafo. </a:t>
          </a:r>
          <a:endParaRPr lang="es-MX" dirty="0"/>
        </a:p>
      </dgm:t>
    </dgm:pt>
    <dgm:pt modelId="{377F1D0D-B8DD-457C-9EAE-227C554E9A91}" type="parTrans" cxnId="{4DD9F1E8-FC9E-4B4D-89B0-C0567A6BD49B}">
      <dgm:prSet/>
      <dgm:spPr/>
      <dgm:t>
        <a:bodyPr/>
        <a:lstStyle/>
        <a:p>
          <a:endParaRPr lang="es-MX"/>
        </a:p>
      </dgm:t>
    </dgm:pt>
    <dgm:pt modelId="{86C59E98-E272-4099-9F55-D13FF0DFE62B}" type="sibTrans" cxnId="{4DD9F1E8-FC9E-4B4D-89B0-C0567A6BD49B}">
      <dgm:prSet/>
      <dgm:spPr/>
      <dgm:t>
        <a:bodyPr/>
        <a:lstStyle/>
        <a:p>
          <a:endParaRPr lang="es-MX"/>
        </a:p>
      </dgm:t>
    </dgm:pt>
    <dgm:pt modelId="{0B8529A1-D780-47BE-8947-8553EEFC6AD4}">
      <dgm:prSet phldrT="[Texto]" phldr="1"/>
      <dgm:spPr/>
      <dgm:t>
        <a:bodyPr/>
        <a:lstStyle/>
        <a:p>
          <a:endParaRPr lang="es-MX" dirty="0"/>
        </a:p>
      </dgm:t>
    </dgm:pt>
    <dgm:pt modelId="{6195458E-867C-4FCA-AE51-D545EC92072E}" type="sibTrans" cxnId="{8C594F2E-1B04-4B77-B7A7-8752BB0E71A9}">
      <dgm:prSet/>
      <dgm:spPr/>
      <dgm:t>
        <a:bodyPr/>
        <a:lstStyle/>
        <a:p>
          <a:endParaRPr lang="es-MX"/>
        </a:p>
      </dgm:t>
    </dgm:pt>
    <dgm:pt modelId="{87941A32-12C1-48A6-9676-112C1637E28E}" type="parTrans" cxnId="{8C594F2E-1B04-4B77-B7A7-8752BB0E71A9}">
      <dgm:prSet/>
      <dgm:spPr/>
      <dgm:t>
        <a:bodyPr/>
        <a:lstStyle/>
        <a:p>
          <a:endParaRPr lang="es-MX"/>
        </a:p>
      </dgm:t>
    </dgm:pt>
    <dgm:pt modelId="{B0101CC2-53BF-4A47-92CA-1C78027855E7}" type="pres">
      <dgm:prSet presAssocID="{651ECD19-7A4A-4D4A-9C45-5001B93A91C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5DB91B7D-DBEB-4078-9024-0DC3A38A747F}" type="pres">
      <dgm:prSet presAssocID="{F92D53F5-BB73-4452-AC91-D1AD6ED751EF}" presName="parenttextcomposite" presStyleCnt="0"/>
      <dgm:spPr/>
    </dgm:pt>
    <dgm:pt modelId="{5268BE4A-5461-4A84-9E5D-E481477C4C73}" type="pres">
      <dgm:prSet presAssocID="{F92D53F5-BB73-4452-AC91-D1AD6ED751EF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BE30FB-C16C-476B-98D2-A533E34EDBAD}" type="pres">
      <dgm:prSet presAssocID="{F92D53F5-BB73-4452-AC91-D1AD6ED751EF}" presName="composite" presStyleCnt="0"/>
      <dgm:spPr/>
    </dgm:pt>
    <dgm:pt modelId="{CBC92D3B-5BDF-48C8-AEF8-7A18C5ABFF72}" type="pres">
      <dgm:prSet presAssocID="{F92D53F5-BB73-4452-AC91-D1AD6ED751EF}" presName="chevron1" presStyleLbl="alignNode1" presStyleIdx="0" presStyleCnt="21"/>
      <dgm:spPr/>
    </dgm:pt>
    <dgm:pt modelId="{4C79023A-7FFD-4471-9659-38FF18FEAC0E}" type="pres">
      <dgm:prSet presAssocID="{F92D53F5-BB73-4452-AC91-D1AD6ED751EF}" presName="chevron2" presStyleLbl="alignNode1" presStyleIdx="1" presStyleCnt="21"/>
      <dgm:spPr/>
    </dgm:pt>
    <dgm:pt modelId="{54D4D95F-51B4-442B-991A-F162DF639575}" type="pres">
      <dgm:prSet presAssocID="{F92D53F5-BB73-4452-AC91-D1AD6ED751EF}" presName="chevron3" presStyleLbl="alignNode1" presStyleIdx="2" presStyleCnt="21"/>
      <dgm:spPr/>
    </dgm:pt>
    <dgm:pt modelId="{68F67683-24F3-4EA3-BBE1-8E32AFFDA9A8}" type="pres">
      <dgm:prSet presAssocID="{F92D53F5-BB73-4452-AC91-D1AD6ED751EF}" presName="chevron4" presStyleLbl="alignNode1" presStyleIdx="3" presStyleCnt="21"/>
      <dgm:spPr/>
    </dgm:pt>
    <dgm:pt modelId="{08F94D2B-3DD1-4701-9FA8-F03D0A900B39}" type="pres">
      <dgm:prSet presAssocID="{F92D53F5-BB73-4452-AC91-D1AD6ED751EF}" presName="chevron5" presStyleLbl="alignNode1" presStyleIdx="4" presStyleCnt="21"/>
      <dgm:spPr/>
    </dgm:pt>
    <dgm:pt modelId="{C5C9C55F-2B61-407C-9530-579C32F2ED9C}" type="pres">
      <dgm:prSet presAssocID="{F92D53F5-BB73-4452-AC91-D1AD6ED751EF}" presName="chevron6" presStyleLbl="alignNode1" presStyleIdx="5" presStyleCnt="21"/>
      <dgm:spPr/>
    </dgm:pt>
    <dgm:pt modelId="{33F2565F-2F12-4189-A255-83A32838DB9B}" type="pres">
      <dgm:prSet presAssocID="{F92D53F5-BB73-4452-AC91-D1AD6ED751EF}" presName="chevron7" presStyleLbl="alignNode1" presStyleIdx="6" presStyleCnt="21"/>
      <dgm:spPr/>
    </dgm:pt>
    <dgm:pt modelId="{57A05737-EBF1-4FA1-8D0A-DF2F0DF6B1C3}" type="pres">
      <dgm:prSet presAssocID="{F92D53F5-BB73-4452-AC91-D1AD6ED751EF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D45731-94A7-4B64-91AE-8FECAA5231EF}" type="pres">
      <dgm:prSet presAssocID="{F6BB4F75-3D69-49C4-BA5F-2082D8A07907}" presName="sibTrans" presStyleCnt="0"/>
      <dgm:spPr/>
    </dgm:pt>
    <dgm:pt modelId="{429E7FB6-6652-4FBA-844C-16CFEBB44B7C}" type="pres">
      <dgm:prSet presAssocID="{0B8529A1-D780-47BE-8947-8553EEFC6AD4}" presName="parenttextcomposite" presStyleCnt="0"/>
      <dgm:spPr/>
    </dgm:pt>
    <dgm:pt modelId="{B39D90A6-B70B-404D-9E2C-352B1E0A990E}" type="pres">
      <dgm:prSet presAssocID="{0B8529A1-D780-47BE-8947-8553EEFC6AD4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6E709E-BE27-441E-B719-C59AF538E875}" type="pres">
      <dgm:prSet presAssocID="{0B8529A1-D780-47BE-8947-8553EEFC6AD4}" presName="composite" presStyleCnt="0"/>
      <dgm:spPr/>
    </dgm:pt>
    <dgm:pt modelId="{B76EF68D-321C-46F5-9E96-02BF1C5AF348}" type="pres">
      <dgm:prSet presAssocID="{0B8529A1-D780-47BE-8947-8553EEFC6AD4}" presName="chevron1" presStyleLbl="alignNode1" presStyleIdx="7" presStyleCnt="21"/>
      <dgm:spPr/>
    </dgm:pt>
    <dgm:pt modelId="{BD127DB3-890D-42EB-B70E-9F867001D1D7}" type="pres">
      <dgm:prSet presAssocID="{0B8529A1-D780-47BE-8947-8553EEFC6AD4}" presName="chevron2" presStyleLbl="alignNode1" presStyleIdx="8" presStyleCnt="21"/>
      <dgm:spPr/>
    </dgm:pt>
    <dgm:pt modelId="{527E9F22-1A6F-42EC-B632-3F685BE5138A}" type="pres">
      <dgm:prSet presAssocID="{0B8529A1-D780-47BE-8947-8553EEFC6AD4}" presName="chevron3" presStyleLbl="alignNode1" presStyleIdx="9" presStyleCnt="21"/>
      <dgm:spPr/>
    </dgm:pt>
    <dgm:pt modelId="{C8DAB4F8-A7EF-4548-BF69-FF343553DF4F}" type="pres">
      <dgm:prSet presAssocID="{0B8529A1-D780-47BE-8947-8553EEFC6AD4}" presName="chevron4" presStyleLbl="alignNode1" presStyleIdx="10" presStyleCnt="21"/>
      <dgm:spPr/>
    </dgm:pt>
    <dgm:pt modelId="{F1E77347-4045-4F31-91A7-522344667B0D}" type="pres">
      <dgm:prSet presAssocID="{0B8529A1-D780-47BE-8947-8553EEFC6AD4}" presName="chevron5" presStyleLbl="alignNode1" presStyleIdx="11" presStyleCnt="21"/>
      <dgm:spPr/>
    </dgm:pt>
    <dgm:pt modelId="{A4CAEDAB-AFFA-415F-99DA-027F1E647297}" type="pres">
      <dgm:prSet presAssocID="{0B8529A1-D780-47BE-8947-8553EEFC6AD4}" presName="chevron6" presStyleLbl="alignNode1" presStyleIdx="12" presStyleCnt="21"/>
      <dgm:spPr/>
    </dgm:pt>
    <dgm:pt modelId="{1A622D60-9957-4384-95EB-DD2447FC304A}" type="pres">
      <dgm:prSet presAssocID="{0B8529A1-D780-47BE-8947-8553EEFC6AD4}" presName="chevron7" presStyleLbl="alignNode1" presStyleIdx="13" presStyleCnt="21"/>
      <dgm:spPr/>
    </dgm:pt>
    <dgm:pt modelId="{7469CAC4-4D7A-46F0-9207-692981D15F49}" type="pres">
      <dgm:prSet presAssocID="{0B8529A1-D780-47BE-8947-8553EEFC6AD4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5A844-B87A-4945-AD82-51508A486C8C}" type="pres">
      <dgm:prSet presAssocID="{6195458E-867C-4FCA-AE51-D545EC92072E}" presName="sibTrans" presStyleCnt="0"/>
      <dgm:spPr/>
    </dgm:pt>
    <dgm:pt modelId="{A1CB483F-51D8-47F6-B951-B314DBD2BD3D}" type="pres">
      <dgm:prSet presAssocID="{A538BCFA-CD19-421F-8444-E3571E58384E}" presName="parenttextcomposite" presStyleCnt="0"/>
      <dgm:spPr/>
    </dgm:pt>
    <dgm:pt modelId="{01494961-2140-47BD-A8C5-E0205F1BD941}" type="pres">
      <dgm:prSet presAssocID="{A538BCFA-CD19-421F-8444-E3571E58384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DB33B4-0DFC-40C3-A822-9439EB3505AC}" type="pres">
      <dgm:prSet presAssocID="{A538BCFA-CD19-421F-8444-E3571E58384E}" presName="composite" presStyleCnt="0"/>
      <dgm:spPr/>
    </dgm:pt>
    <dgm:pt modelId="{2ADAB681-8881-40E6-AAF3-F070263EE71A}" type="pres">
      <dgm:prSet presAssocID="{A538BCFA-CD19-421F-8444-E3571E58384E}" presName="chevron1" presStyleLbl="alignNode1" presStyleIdx="14" presStyleCnt="21"/>
      <dgm:spPr/>
    </dgm:pt>
    <dgm:pt modelId="{3CC359C1-9F72-4DE5-ACEC-5CF3AC16FF39}" type="pres">
      <dgm:prSet presAssocID="{A538BCFA-CD19-421F-8444-E3571E58384E}" presName="chevron2" presStyleLbl="alignNode1" presStyleIdx="15" presStyleCnt="21"/>
      <dgm:spPr/>
    </dgm:pt>
    <dgm:pt modelId="{A40256AC-51F4-4D28-9360-360D57CF1B3C}" type="pres">
      <dgm:prSet presAssocID="{A538BCFA-CD19-421F-8444-E3571E58384E}" presName="chevron3" presStyleLbl="alignNode1" presStyleIdx="16" presStyleCnt="21"/>
      <dgm:spPr/>
    </dgm:pt>
    <dgm:pt modelId="{B42014C9-AD30-4C77-B7F3-5AAC98ED5450}" type="pres">
      <dgm:prSet presAssocID="{A538BCFA-CD19-421F-8444-E3571E58384E}" presName="chevron4" presStyleLbl="alignNode1" presStyleIdx="17" presStyleCnt="21"/>
      <dgm:spPr/>
    </dgm:pt>
    <dgm:pt modelId="{EC33A684-F02C-4BCF-A2C0-EE1E85A12A2E}" type="pres">
      <dgm:prSet presAssocID="{A538BCFA-CD19-421F-8444-E3571E58384E}" presName="chevron5" presStyleLbl="alignNode1" presStyleIdx="18" presStyleCnt="21"/>
      <dgm:spPr/>
    </dgm:pt>
    <dgm:pt modelId="{DB23E747-5217-476E-AC8C-D3CF6176E71E}" type="pres">
      <dgm:prSet presAssocID="{A538BCFA-CD19-421F-8444-E3571E58384E}" presName="chevron6" presStyleLbl="alignNode1" presStyleIdx="19" presStyleCnt="21"/>
      <dgm:spPr/>
    </dgm:pt>
    <dgm:pt modelId="{204B0253-ADCB-447C-AD8E-8D35456A4C17}" type="pres">
      <dgm:prSet presAssocID="{A538BCFA-CD19-421F-8444-E3571E58384E}" presName="chevron7" presStyleLbl="alignNode1" presStyleIdx="20" presStyleCnt="21"/>
      <dgm:spPr/>
    </dgm:pt>
    <dgm:pt modelId="{2D663D2F-C7E1-4691-B5BB-71051C622E2E}" type="pres">
      <dgm:prSet presAssocID="{A538BCFA-CD19-421F-8444-E3571E58384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16F2DA-0C95-4865-8671-3FA77238C7AC}" srcId="{651ECD19-7A4A-4D4A-9C45-5001B93A91C1}" destId="{A538BCFA-CD19-421F-8444-E3571E58384E}" srcOrd="2" destOrd="0" parTransId="{EF0D7F8E-E31C-4298-BEDB-433AC850EF26}" sibTransId="{31EBEB1F-60A8-4FCA-8107-E7D64A2D2ADB}"/>
    <dgm:cxn modelId="{ABAEBA37-0D9B-490A-AFA7-57BB5AC9AC8C}" type="presOf" srcId="{651ECD19-7A4A-4D4A-9C45-5001B93A91C1}" destId="{B0101CC2-53BF-4A47-92CA-1C78027855E7}" srcOrd="0" destOrd="0" presId="urn:microsoft.com/office/officeart/2008/layout/VerticalAccentList"/>
    <dgm:cxn modelId="{427901DE-A2AD-41EF-8FCF-1530B792FCCC}" type="presOf" srcId="{D343685E-17C0-499E-8337-B6602592DE18}" destId="{57A05737-EBF1-4FA1-8D0A-DF2F0DF6B1C3}" srcOrd="0" destOrd="0" presId="urn:microsoft.com/office/officeart/2008/layout/VerticalAccentList"/>
    <dgm:cxn modelId="{9C67A66A-9C84-4B21-A1A6-83AF4E503044}" srcId="{651ECD19-7A4A-4D4A-9C45-5001B93A91C1}" destId="{F92D53F5-BB73-4452-AC91-D1AD6ED751EF}" srcOrd="0" destOrd="0" parTransId="{6E1F5401-F171-426A-B76A-425D4A63F6A8}" sibTransId="{F6BB4F75-3D69-49C4-BA5F-2082D8A07907}"/>
    <dgm:cxn modelId="{89639348-1ACE-4839-8952-5088409B3524}" srcId="{0B8529A1-D780-47BE-8947-8553EEFC6AD4}" destId="{CF9A09B2-3F42-40DC-9B2E-9AB6A2E77FB0}" srcOrd="0" destOrd="0" parTransId="{C17258AA-1417-401B-81ED-A1F1139EDD53}" sibTransId="{FF070A87-6828-4216-BA71-EC9A6939013F}"/>
    <dgm:cxn modelId="{517A1E55-C9C5-4F10-946F-E252C43567F3}" type="presOf" srcId="{CF9A09B2-3F42-40DC-9B2E-9AB6A2E77FB0}" destId="{7469CAC4-4D7A-46F0-9207-692981D15F49}" srcOrd="0" destOrd="0" presId="urn:microsoft.com/office/officeart/2008/layout/VerticalAccentList"/>
    <dgm:cxn modelId="{8C594F2E-1B04-4B77-B7A7-8752BB0E71A9}" srcId="{651ECD19-7A4A-4D4A-9C45-5001B93A91C1}" destId="{0B8529A1-D780-47BE-8947-8553EEFC6AD4}" srcOrd="1" destOrd="0" parTransId="{87941A32-12C1-48A6-9676-112C1637E28E}" sibTransId="{6195458E-867C-4FCA-AE51-D545EC92072E}"/>
    <dgm:cxn modelId="{CFF30B1D-FD5F-4A2E-82FA-60B19E2D3D9C}" type="presOf" srcId="{A538BCFA-CD19-421F-8444-E3571E58384E}" destId="{01494961-2140-47BD-A8C5-E0205F1BD941}" srcOrd="0" destOrd="0" presId="urn:microsoft.com/office/officeart/2008/layout/VerticalAccentList"/>
    <dgm:cxn modelId="{450C39C2-2F4E-40D6-88FA-FEBF5B99DB9B}" srcId="{F92D53F5-BB73-4452-AC91-D1AD6ED751EF}" destId="{D343685E-17C0-499E-8337-B6602592DE18}" srcOrd="0" destOrd="0" parTransId="{F880C915-2AE7-4980-BCE7-C78E24402F4F}" sibTransId="{7AA4DA0E-B8A7-4642-BC44-1EDB261F80B5}"/>
    <dgm:cxn modelId="{E49D46E8-0DA8-4B37-820E-7604DD4328BB}" type="presOf" srcId="{4853F031-741C-4E29-A670-1CFF02FF0069}" destId="{2D663D2F-C7E1-4691-B5BB-71051C622E2E}" srcOrd="0" destOrd="0" presId="urn:microsoft.com/office/officeart/2008/layout/VerticalAccentList"/>
    <dgm:cxn modelId="{15E8738C-AACD-436B-BB62-1AFD4F16A51A}" type="presOf" srcId="{0B8529A1-D780-47BE-8947-8553EEFC6AD4}" destId="{B39D90A6-B70B-404D-9E2C-352B1E0A990E}" srcOrd="0" destOrd="0" presId="urn:microsoft.com/office/officeart/2008/layout/VerticalAccentList"/>
    <dgm:cxn modelId="{4DD9F1E8-FC9E-4B4D-89B0-C0567A6BD49B}" srcId="{A538BCFA-CD19-421F-8444-E3571E58384E}" destId="{4853F031-741C-4E29-A670-1CFF02FF0069}" srcOrd="0" destOrd="0" parTransId="{377F1D0D-B8DD-457C-9EAE-227C554E9A91}" sibTransId="{86C59E98-E272-4099-9F55-D13FF0DFE62B}"/>
    <dgm:cxn modelId="{A59EA5C5-AFF3-4A17-944B-306B01CC09B6}" type="presOf" srcId="{F92D53F5-BB73-4452-AC91-D1AD6ED751EF}" destId="{5268BE4A-5461-4A84-9E5D-E481477C4C73}" srcOrd="0" destOrd="0" presId="urn:microsoft.com/office/officeart/2008/layout/VerticalAccentList"/>
    <dgm:cxn modelId="{921CAE8D-FDE7-482E-9116-A62A01A3C962}" type="presParOf" srcId="{B0101CC2-53BF-4A47-92CA-1C78027855E7}" destId="{5DB91B7D-DBEB-4078-9024-0DC3A38A747F}" srcOrd="0" destOrd="0" presId="urn:microsoft.com/office/officeart/2008/layout/VerticalAccentList"/>
    <dgm:cxn modelId="{327D4138-48FE-45D9-B306-58E4A8A0ADB4}" type="presParOf" srcId="{5DB91B7D-DBEB-4078-9024-0DC3A38A747F}" destId="{5268BE4A-5461-4A84-9E5D-E481477C4C73}" srcOrd="0" destOrd="0" presId="urn:microsoft.com/office/officeart/2008/layout/VerticalAccentList"/>
    <dgm:cxn modelId="{782A994E-A337-41C9-AC70-3041F170F841}" type="presParOf" srcId="{B0101CC2-53BF-4A47-92CA-1C78027855E7}" destId="{7EBE30FB-C16C-476B-98D2-A533E34EDBAD}" srcOrd="1" destOrd="0" presId="urn:microsoft.com/office/officeart/2008/layout/VerticalAccentList"/>
    <dgm:cxn modelId="{67D5E9B7-4DCF-4744-80F4-CC028904C8E5}" type="presParOf" srcId="{7EBE30FB-C16C-476B-98D2-A533E34EDBAD}" destId="{CBC92D3B-5BDF-48C8-AEF8-7A18C5ABFF72}" srcOrd="0" destOrd="0" presId="urn:microsoft.com/office/officeart/2008/layout/VerticalAccentList"/>
    <dgm:cxn modelId="{7D105922-561C-4084-83B5-C0856BB454AA}" type="presParOf" srcId="{7EBE30FB-C16C-476B-98D2-A533E34EDBAD}" destId="{4C79023A-7FFD-4471-9659-38FF18FEAC0E}" srcOrd="1" destOrd="0" presId="urn:microsoft.com/office/officeart/2008/layout/VerticalAccentList"/>
    <dgm:cxn modelId="{6F06F5AC-A7DF-4C97-907F-052B534EC705}" type="presParOf" srcId="{7EBE30FB-C16C-476B-98D2-A533E34EDBAD}" destId="{54D4D95F-51B4-442B-991A-F162DF639575}" srcOrd="2" destOrd="0" presId="urn:microsoft.com/office/officeart/2008/layout/VerticalAccentList"/>
    <dgm:cxn modelId="{55B940D9-8B50-4031-84C6-0D23526CD475}" type="presParOf" srcId="{7EBE30FB-C16C-476B-98D2-A533E34EDBAD}" destId="{68F67683-24F3-4EA3-BBE1-8E32AFFDA9A8}" srcOrd="3" destOrd="0" presId="urn:microsoft.com/office/officeart/2008/layout/VerticalAccentList"/>
    <dgm:cxn modelId="{6A7873CB-F571-4469-9220-426CAA70C1AD}" type="presParOf" srcId="{7EBE30FB-C16C-476B-98D2-A533E34EDBAD}" destId="{08F94D2B-3DD1-4701-9FA8-F03D0A900B39}" srcOrd="4" destOrd="0" presId="urn:microsoft.com/office/officeart/2008/layout/VerticalAccentList"/>
    <dgm:cxn modelId="{A9AA45B0-0EC9-46E8-B579-EACB30BC3DEC}" type="presParOf" srcId="{7EBE30FB-C16C-476B-98D2-A533E34EDBAD}" destId="{C5C9C55F-2B61-407C-9530-579C32F2ED9C}" srcOrd="5" destOrd="0" presId="urn:microsoft.com/office/officeart/2008/layout/VerticalAccentList"/>
    <dgm:cxn modelId="{FF872B94-53C6-4CCC-92AF-D174CED4AE27}" type="presParOf" srcId="{7EBE30FB-C16C-476B-98D2-A533E34EDBAD}" destId="{33F2565F-2F12-4189-A255-83A32838DB9B}" srcOrd="6" destOrd="0" presId="urn:microsoft.com/office/officeart/2008/layout/VerticalAccentList"/>
    <dgm:cxn modelId="{F200F5A6-4C11-403F-A593-131237BFDA8C}" type="presParOf" srcId="{7EBE30FB-C16C-476B-98D2-A533E34EDBAD}" destId="{57A05737-EBF1-4FA1-8D0A-DF2F0DF6B1C3}" srcOrd="7" destOrd="0" presId="urn:microsoft.com/office/officeart/2008/layout/VerticalAccentList"/>
    <dgm:cxn modelId="{D34BC4E3-88F4-4071-AADD-07626CFDD758}" type="presParOf" srcId="{B0101CC2-53BF-4A47-92CA-1C78027855E7}" destId="{FCD45731-94A7-4B64-91AE-8FECAA5231EF}" srcOrd="2" destOrd="0" presId="urn:microsoft.com/office/officeart/2008/layout/VerticalAccentList"/>
    <dgm:cxn modelId="{0DF348E0-6A02-4030-BEA6-CD3FEC3C4B3A}" type="presParOf" srcId="{B0101CC2-53BF-4A47-92CA-1C78027855E7}" destId="{429E7FB6-6652-4FBA-844C-16CFEBB44B7C}" srcOrd="3" destOrd="0" presId="urn:microsoft.com/office/officeart/2008/layout/VerticalAccentList"/>
    <dgm:cxn modelId="{9F98CA01-36EE-4EF1-8948-364580D26CA5}" type="presParOf" srcId="{429E7FB6-6652-4FBA-844C-16CFEBB44B7C}" destId="{B39D90A6-B70B-404D-9E2C-352B1E0A990E}" srcOrd="0" destOrd="0" presId="urn:microsoft.com/office/officeart/2008/layout/VerticalAccentList"/>
    <dgm:cxn modelId="{57CFE41B-CC4C-4FA0-B435-2969A7B552D8}" type="presParOf" srcId="{B0101CC2-53BF-4A47-92CA-1C78027855E7}" destId="{816E709E-BE27-441E-B719-C59AF538E875}" srcOrd="4" destOrd="0" presId="urn:microsoft.com/office/officeart/2008/layout/VerticalAccentList"/>
    <dgm:cxn modelId="{44035BCE-268C-4B59-A699-2F36397FC253}" type="presParOf" srcId="{816E709E-BE27-441E-B719-C59AF538E875}" destId="{B76EF68D-321C-46F5-9E96-02BF1C5AF348}" srcOrd="0" destOrd="0" presId="urn:microsoft.com/office/officeart/2008/layout/VerticalAccentList"/>
    <dgm:cxn modelId="{C80B2FB0-1E25-440B-BB23-960F91EE9398}" type="presParOf" srcId="{816E709E-BE27-441E-B719-C59AF538E875}" destId="{BD127DB3-890D-42EB-B70E-9F867001D1D7}" srcOrd="1" destOrd="0" presId="urn:microsoft.com/office/officeart/2008/layout/VerticalAccentList"/>
    <dgm:cxn modelId="{22ADE62D-DE46-43CD-B69E-065E2F942A5B}" type="presParOf" srcId="{816E709E-BE27-441E-B719-C59AF538E875}" destId="{527E9F22-1A6F-42EC-B632-3F685BE5138A}" srcOrd="2" destOrd="0" presId="urn:microsoft.com/office/officeart/2008/layout/VerticalAccentList"/>
    <dgm:cxn modelId="{8CC1E152-7333-4654-987A-6894B70566BA}" type="presParOf" srcId="{816E709E-BE27-441E-B719-C59AF538E875}" destId="{C8DAB4F8-A7EF-4548-BF69-FF343553DF4F}" srcOrd="3" destOrd="0" presId="urn:microsoft.com/office/officeart/2008/layout/VerticalAccentList"/>
    <dgm:cxn modelId="{C667FFCE-EA95-4F15-8910-1E873523A160}" type="presParOf" srcId="{816E709E-BE27-441E-B719-C59AF538E875}" destId="{F1E77347-4045-4F31-91A7-522344667B0D}" srcOrd="4" destOrd="0" presId="urn:microsoft.com/office/officeart/2008/layout/VerticalAccentList"/>
    <dgm:cxn modelId="{2DC277BF-D59E-4455-9706-372AA97A3824}" type="presParOf" srcId="{816E709E-BE27-441E-B719-C59AF538E875}" destId="{A4CAEDAB-AFFA-415F-99DA-027F1E647297}" srcOrd="5" destOrd="0" presId="urn:microsoft.com/office/officeart/2008/layout/VerticalAccentList"/>
    <dgm:cxn modelId="{953F4DC1-7D91-4E18-A7CF-CADDAC2088ED}" type="presParOf" srcId="{816E709E-BE27-441E-B719-C59AF538E875}" destId="{1A622D60-9957-4384-95EB-DD2447FC304A}" srcOrd="6" destOrd="0" presId="urn:microsoft.com/office/officeart/2008/layout/VerticalAccentList"/>
    <dgm:cxn modelId="{668CC322-639B-46FB-BE6C-EA627A526790}" type="presParOf" srcId="{816E709E-BE27-441E-B719-C59AF538E875}" destId="{7469CAC4-4D7A-46F0-9207-692981D15F49}" srcOrd="7" destOrd="0" presId="urn:microsoft.com/office/officeart/2008/layout/VerticalAccentList"/>
    <dgm:cxn modelId="{7797E9C2-F6EB-4323-8218-A38CC2BF53CA}" type="presParOf" srcId="{B0101CC2-53BF-4A47-92CA-1C78027855E7}" destId="{E9D5A844-B87A-4945-AD82-51508A486C8C}" srcOrd="5" destOrd="0" presId="urn:microsoft.com/office/officeart/2008/layout/VerticalAccentList"/>
    <dgm:cxn modelId="{057654CA-962E-4F6F-8806-49B48B8129F4}" type="presParOf" srcId="{B0101CC2-53BF-4A47-92CA-1C78027855E7}" destId="{A1CB483F-51D8-47F6-B951-B314DBD2BD3D}" srcOrd="6" destOrd="0" presId="urn:microsoft.com/office/officeart/2008/layout/VerticalAccentList"/>
    <dgm:cxn modelId="{962EDC75-8633-4CB4-8E41-8ED663F80901}" type="presParOf" srcId="{A1CB483F-51D8-47F6-B951-B314DBD2BD3D}" destId="{01494961-2140-47BD-A8C5-E0205F1BD941}" srcOrd="0" destOrd="0" presId="urn:microsoft.com/office/officeart/2008/layout/VerticalAccentList"/>
    <dgm:cxn modelId="{5A8CE5A9-20D2-441D-ACC9-213A8C2C2E57}" type="presParOf" srcId="{B0101CC2-53BF-4A47-92CA-1C78027855E7}" destId="{8EDB33B4-0DFC-40C3-A822-9439EB3505AC}" srcOrd="7" destOrd="0" presId="urn:microsoft.com/office/officeart/2008/layout/VerticalAccentList"/>
    <dgm:cxn modelId="{CA6E0C1B-F59E-4313-A7E5-088EE581278A}" type="presParOf" srcId="{8EDB33B4-0DFC-40C3-A822-9439EB3505AC}" destId="{2ADAB681-8881-40E6-AAF3-F070263EE71A}" srcOrd="0" destOrd="0" presId="urn:microsoft.com/office/officeart/2008/layout/VerticalAccentList"/>
    <dgm:cxn modelId="{0F184F36-C293-4F3C-A243-5EDB512E44B3}" type="presParOf" srcId="{8EDB33B4-0DFC-40C3-A822-9439EB3505AC}" destId="{3CC359C1-9F72-4DE5-ACEC-5CF3AC16FF39}" srcOrd="1" destOrd="0" presId="urn:microsoft.com/office/officeart/2008/layout/VerticalAccentList"/>
    <dgm:cxn modelId="{629E206E-C437-448A-880E-704AA7A49616}" type="presParOf" srcId="{8EDB33B4-0DFC-40C3-A822-9439EB3505AC}" destId="{A40256AC-51F4-4D28-9360-360D57CF1B3C}" srcOrd="2" destOrd="0" presId="urn:microsoft.com/office/officeart/2008/layout/VerticalAccentList"/>
    <dgm:cxn modelId="{48C78672-97CA-4A33-8803-85143C61418F}" type="presParOf" srcId="{8EDB33B4-0DFC-40C3-A822-9439EB3505AC}" destId="{B42014C9-AD30-4C77-B7F3-5AAC98ED5450}" srcOrd="3" destOrd="0" presId="urn:microsoft.com/office/officeart/2008/layout/VerticalAccentList"/>
    <dgm:cxn modelId="{57180188-CF15-41C3-BE14-98B3F7DDB293}" type="presParOf" srcId="{8EDB33B4-0DFC-40C3-A822-9439EB3505AC}" destId="{EC33A684-F02C-4BCF-A2C0-EE1E85A12A2E}" srcOrd="4" destOrd="0" presId="urn:microsoft.com/office/officeart/2008/layout/VerticalAccentList"/>
    <dgm:cxn modelId="{AFD5D038-867A-40E7-A40D-2CB887947118}" type="presParOf" srcId="{8EDB33B4-0DFC-40C3-A822-9439EB3505AC}" destId="{DB23E747-5217-476E-AC8C-D3CF6176E71E}" srcOrd="5" destOrd="0" presId="urn:microsoft.com/office/officeart/2008/layout/VerticalAccentList"/>
    <dgm:cxn modelId="{0499EDA8-7716-4AD3-AC66-69AB4DB7F994}" type="presParOf" srcId="{8EDB33B4-0DFC-40C3-A822-9439EB3505AC}" destId="{204B0253-ADCB-447C-AD8E-8D35456A4C17}" srcOrd="6" destOrd="0" presId="urn:microsoft.com/office/officeart/2008/layout/VerticalAccentList"/>
    <dgm:cxn modelId="{8471C884-1636-485C-9897-16DA6CDB4D10}" type="presParOf" srcId="{8EDB33B4-0DFC-40C3-A822-9439EB3505AC}" destId="{2D663D2F-C7E1-4691-B5BB-71051C622E2E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F4CC85-99D4-4678-BF64-F3DC0FFC5DF9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8DC890C-631F-4FA3-91B5-8C989ABAAAFC}">
      <dgm:prSet phldrT="[Texto]" custT="1"/>
      <dgm:spPr/>
      <dgm:t>
        <a:bodyPr/>
        <a:lstStyle/>
        <a:p>
          <a:r>
            <a:rPr lang="es-MX" sz="2000" dirty="0" smtClean="0"/>
            <a:t>Dos o más autores con el mismo </a:t>
          </a:r>
          <a:r>
            <a:rPr lang="es-MX" sz="2000" dirty="0" smtClean="0"/>
            <a:t>apellido.</a:t>
          </a:r>
          <a:endParaRPr lang="es-MX" sz="2000" dirty="0"/>
        </a:p>
      </dgm:t>
    </dgm:pt>
    <dgm:pt modelId="{C139146F-2DC6-4907-8B8D-0DE343EFADA9}" type="parTrans" cxnId="{9B9B9239-8318-405B-BB26-D957E78CBD85}">
      <dgm:prSet/>
      <dgm:spPr/>
      <dgm:t>
        <a:bodyPr/>
        <a:lstStyle/>
        <a:p>
          <a:endParaRPr lang="es-MX"/>
        </a:p>
      </dgm:t>
    </dgm:pt>
    <dgm:pt modelId="{3A45752A-8E88-4DC4-AF34-34993B7434D5}" type="sibTrans" cxnId="{9B9B9239-8318-405B-BB26-D957E78CBD85}">
      <dgm:prSet/>
      <dgm:spPr/>
      <dgm:t>
        <a:bodyPr/>
        <a:lstStyle/>
        <a:p>
          <a:endParaRPr lang="es-MX"/>
        </a:p>
      </dgm:t>
    </dgm:pt>
    <dgm:pt modelId="{883E6451-EC1F-474A-84C3-65EC7C244415}">
      <dgm:prSet phldrT="[Texto]" custT="1"/>
      <dgm:spPr/>
      <dgm:t>
        <a:bodyPr/>
        <a:lstStyle/>
        <a:p>
          <a:r>
            <a:rPr lang="es-MX" sz="2000" dirty="0" smtClean="0"/>
            <a:t>Incluir las iniciales del primer autor en todas las citas dentro del texto. </a:t>
          </a:r>
          <a:endParaRPr lang="es-MX" sz="2000" dirty="0"/>
        </a:p>
      </dgm:t>
    </dgm:pt>
    <dgm:pt modelId="{40B1D3B1-5C63-4747-8109-3E1CC6D915A4}" type="parTrans" cxnId="{0DDEB3E9-0C5B-4D4C-86CD-20ED09BE15EC}">
      <dgm:prSet/>
      <dgm:spPr/>
      <dgm:t>
        <a:bodyPr/>
        <a:lstStyle/>
        <a:p>
          <a:endParaRPr lang="es-MX"/>
        </a:p>
      </dgm:t>
    </dgm:pt>
    <dgm:pt modelId="{E824811A-5FB0-4ADA-933C-844BA5B4082C}" type="sibTrans" cxnId="{0DDEB3E9-0C5B-4D4C-86CD-20ED09BE15EC}">
      <dgm:prSet/>
      <dgm:spPr/>
      <dgm:t>
        <a:bodyPr/>
        <a:lstStyle/>
        <a:p>
          <a:endParaRPr lang="es-MX"/>
        </a:p>
      </dgm:t>
    </dgm:pt>
    <dgm:pt modelId="{ECFEDC34-EF0E-4370-A3D3-C50089477885}">
      <dgm:prSet phldrT="[Texto]" custT="1"/>
      <dgm:spPr/>
      <dgm:t>
        <a:bodyPr/>
        <a:lstStyle/>
        <a:p>
          <a:r>
            <a:rPr lang="es-MX" sz="2000" dirty="0" smtClean="0"/>
            <a:t>Iniciales ayudan al lector a evitar confusión y localizar la entrada en la lista de referencias. </a:t>
          </a:r>
          <a:endParaRPr lang="es-MX" sz="2000" dirty="0"/>
        </a:p>
      </dgm:t>
    </dgm:pt>
    <dgm:pt modelId="{4DE7D021-3F33-44A9-B2B3-7C7B99E451D8}" type="parTrans" cxnId="{FD554A5A-0551-437D-9FF4-341FF0F64218}">
      <dgm:prSet/>
      <dgm:spPr/>
      <dgm:t>
        <a:bodyPr/>
        <a:lstStyle/>
        <a:p>
          <a:endParaRPr lang="es-MX"/>
        </a:p>
      </dgm:t>
    </dgm:pt>
    <dgm:pt modelId="{98A18BD9-FB99-4CA6-B2B7-05C2269D7E7E}" type="sibTrans" cxnId="{FD554A5A-0551-437D-9FF4-341FF0F64218}">
      <dgm:prSet/>
      <dgm:spPr/>
      <dgm:t>
        <a:bodyPr/>
        <a:lstStyle/>
        <a:p>
          <a:endParaRPr lang="es-MX"/>
        </a:p>
      </dgm:t>
    </dgm:pt>
    <dgm:pt modelId="{A9A86077-2ADD-41EF-BDBE-2D84BD94E836}">
      <dgm:prSet custT="1"/>
      <dgm:spPr/>
      <dgm:t>
        <a:bodyPr/>
        <a:lstStyle/>
        <a:p>
          <a:r>
            <a:rPr lang="es-MX" sz="2000" dirty="0" smtClean="0"/>
            <a:t>Aun si el año de publicación difiere.</a:t>
          </a:r>
          <a:endParaRPr lang="es-MX" sz="2000" dirty="0"/>
        </a:p>
      </dgm:t>
    </dgm:pt>
    <dgm:pt modelId="{F39C3456-12DD-4062-A8E3-515D12BD3D94}" type="parTrans" cxnId="{7124D23C-F2E8-4B89-AB6A-628BD8AB4F0E}">
      <dgm:prSet/>
      <dgm:spPr/>
      <dgm:t>
        <a:bodyPr/>
        <a:lstStyle/>
        <a:p>
          <a:endParaRPr lang="es-MX"/>
        </a:p>
      </dgm:t>
    </dgm:pt>
    <dgm:pt modelId="{D5BC428A-AF30-4F62-BF74-98BD250F3AC0}" type="sibTrans" cxnId="{7124D23C-F2E8-4B89-AB6A-628BD8AB4F0E}">
      <dgm:prSet/>
      <dgm:spPr/>
      <dgm:t>
        <a:bodyPr/>
        <a:lstStyle/>
        <a:p>
          <a:endParaRPr lang="es-MX"/>
        </a:p>
      </dgm:t>
    </dgm:pt>
    <dgm:pt modelId="{84913EB7-F10D-4DED-A640-F9387793FF2B}" type="pres">
      <dgm:prSet presAssocID="{D3F4CC85-99D4-4678-BF64-F3DC0FFC5DF9}" presName="Name0" presStyleCnt="0">
        <dgm:presLayoutVars>
          <dgm:dir/>
          <dgm:resizeHandles val="exact"/>
        </dgm:presLayoutVars>
      </dgm:prSet>
      <dgm:spPr/>
    </dgm:pt>
    <dgm:pt modelId="{7DFB55A7-B873-4551-9B07-033BD5EB7A24}" type="pres">
      <dgm:prSet presAssocID="{D3F4CC85-99D4-4678-BF64-F3DC0FFC5DF9}" presName="fgShape" presStyleLbl="fgShp" presStyleIdx="0" presStyleCnt="1" custLinFactNeighborX="-72" custLinFactNeighborY="25807"/>
      <dgm:spPr/>
    </dgm:pt>
    <dgm:pt modelId="{DCBAFFCF-375C-4112-82AB-4946F8C0A314}" type="pres">
      <dgm:prSet presAssocID="{D3F4CC85-99D4-4678-BF64-F3DC0FFC5DF9}" presName="linComp" presStyleCnt="0"/>
      <dgm:spPr/>
    </dgm:pt>
    <dgm:pt modelId="{395D096D-4938-4678-A4FC-AE3348C9DD5E}" type="pres">
      <dgm:prSet presAssocID="{A8DC890C-631F-4FA3-91B5-8C989ABAAAFC}" presName="compNode" presStyleCnt="0"/>
      <dgm:spPr/>
    </dgm:pt>
    <dgm:pt modelId="{F489D7B3-4919-4F6A-AE04-02027A6823DC}" type="pres">
      <dgm:prSet presAssocID="{A8DC890C-631F-4FA3-91B5-8C989ABAAAFC}" presName="bkgdShape" presStyleLbl="node1" presStyleIdx="0" presStyleCnt="4"/>
      <dgm:spPr/>
      <dgm:t>
        <a:bodyPr/>
        <a:lstStyle/>
        <a:p>
          <a:endParaRPr lang="es-MX"/>
        </a:p>
      </dgm:t>
    </dgm:pt>
    <dgm:pt modelId="{100C4CEC-0A5D-429C-9DA7-B2A7C16A1B5D}" type="pres">
      <dgm:prSet presAssocID="{A8DC890C-631F-4FA3-91B5-8C989ABAAAF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F8A9C3-1616-4D92-BBB2-DE2E3DD16AA0}" type="pres">
      <dgm:prSet presAssocID="{A8DC890C-631F-4FA3-91B5-8C989ABAAAFC}" presName="invisiNode" presStyleLbl="node1" presStyleIdx="0" presStyleCnt="4"/>
      <dgm:spPr/>
    </dgm:pt>
    <dgm:pt modelId="{FDD3A657-B6BA-4BF2-BE34-3CA9BEAF7FCE}" type="pres">
      <dgm:prSet presAssocID="{A8DC890C-631F-4FA3-91B5-8C989ABAAAFC}" presName="imagNode" presStyleLbl="fgImgPlace1" presStyleIdx="0" presStyleCnt="4" custLinFactNeighborX="4161" custLinFactNeighborY="-1227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3C91D50-0F0E-43B4-A350-041950BB1177}" type="pres">
      <dgm:prSet presAssocID="{3A45752A-8E88-4DC4-AF34-34993B7434D5}" presName="sibTrans" presStyleLbl="sibTrans2D1" presStyleIdx="0" presStyleCnt="0"/>
      <dgm:spPr/>
      <dgm:t>
        <a:bodyPr/>
        <a:lstStyle/>
        <a:p>
          <a:endParaRPr lang="es-MX"/>
        </a:p>
      </dgm:t>
    </dgm:pt>
    <dgm:pt modelId="{10AA9630-5195-4130-8173-2C2F46D16AF5}" type="pres">
      <dgm:prSet presAssocID="{883E6451-EC1F-474A-84C3-65EC7C244415}" presName="compNode" presStyleCnt="0"/>
      <dgm:spPr/>
    </dgm:pt>
    <dgm:pt modelId="{6B3E9248-6679-462D-B9C1-C2F8363F63A0}" type="pres">
      <dgm:prSet presAssocID="{883E6451-EC1F-474A-84C3-65EC7C244415}" presName="bkgdShape" presStyleLbl="node1" presStyleIdx="1" presStyleCnt="4"/>
      <dgm:spPr/>
      <dgm:t>
        <a:bodyPr/>
        <a:lstStyle/>
        <a:p>
          <a:endParaRPr lang="es-MX"/>
        </a:p>
      </dgm:t>
    </dgm:pt>
    <dgm:pt modelId="{E034E016-C2BE-44A5-8487-C537BBA7945E}" type="pres">
      <dgm:prSet presAssocID="{883E6451-EC1F-474A-84C3-65EC7C244415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1B3A52-17FB-44FC-A724-70C317D01610}" type="pres">
      <dgm:prSet presAssocID="{883E6451-EC1F-474A-84C3-65EC7C244415}" presName="invisiNode" presStyleLbl="node1" presStyleIdx="1" presStyleCnt="4"/>
      <dgm:spPr/>
    </dgm:pt>
    <dgm:pt modelId="{42D00833-9C43-4BD1-873A-A698AD9D175B}" type="pres">
      <dgm:prSet presAssocID="{883E6451-EC1F-474A-84C3-65EC7C244415}" presName="imagNode" presStyleLbl="fgImgPlace1" presStyleIdx="1" presStyleCnt="4" custLinFactNeighborX="581" custLinFactNeighborY="-1485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3CD852F-30F9-438C-9E4D-476F2CF0AD00}" type="pres">
      <dgm:prSet presAssocID="{E824811A-5FB0-4ADA-933C-844BA5B4082C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0BAE8B8-494F-490B-82AC-62EC67FADAF1}" type="pres">
      <dgm:prSet presAssocID="{A9A86077-2ADD-41EF-BDBE-2D84BD94E836}" presName="compNode" presStyleCnt="0"/>
      <dgm:spPr/>
    </dgm:pt>
    <dgm:pt modelId="{931AC43D-480D-49CB-BA33-E1ABF0604653}" type="pres">
      <dgm:prSet presAssocID="{A9A86077-2ADD-41EF-BDBE-2D84BD94E836}" presName="bkgdShape" presStyleLbl="node1" presStyleIdx="2" presStyleCnt="4"/>
      <dgm:spPr/>
      <dgm:t>
        <a:bodyPr/>
        <a:lstStyle/>
        <a:p>
          <a:endParaRPr lang="es-MX"/>
        </a:p>
      </dgm:t>
    </dgm:pt>
    <dgm:pt modelId="{8AAAE4C1-F62E-4B44-9440-1A4D25A68BD5}" type="pres">
      <dgm:prSet presAssocID="{A9A86077-2ADD-41EF-BDBE-2D84BD94E836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71C0CD-AD1F-44D6-9D8B-32D92F8DDF56}" type="pres">
      <dgm:prSet presAssocID="{A9A86077-2ADD-41EF-BDBE-2D84BD94E836}" presName="invisiNode" presStyleLbl="node1" presStyleIdx="2" presStyleCnt="4"/>
      <dgm:spPr/>
    </dgm:pt>
    <dgm:pt modelId="{2C42E8EA-CE15-4DD1-A95C-C90B28AFAE54}" type="pres">
      <dgm:prSet presAssocID="{A9A86077-2ADD-41EF-BDBE-2D84BD94E836}" presName="imagNode" presStyleLbl="fgImgPlace1" presStyleIdx="2" presStyleCnt="4" custLinFactNeighborX="1844" custLinFactNeighborY="-1227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62A6F90-7D71-424E-979F-9BC41AF0FE88}" type="pres">
      <dgm:prSet presAssocID="{D5BC428A-AF30-4F62-BF74-98BD250F3AC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102A912-CEA1-497B-B31B-73ABFF83E8F7}" type="pres">
      <dgm:prSet presAssocID="{ECFEDC34-EF0E-4370-A3D3-C50089477885}" presName="compNode" presStyleCnt="0"/>
      <dgm:spPr/>
    </dgm:pt>
    <dgm:pt modelId="{19332117-EE02-4DAD-861B-84B4172803F4}" type="pres">
      <dgm:prSet presAssocID="{ECFEDC34-EF0E-4370-A3D3-C50089477885}" presName="bkgdShape" presStyleLbl="node1" presStyleIdx="3" presStyleCnt="4"/>
      <dgm:spPr/>
      <dgm:t>
        <a:bodyPr/>
        <a:lstStyle/>
        <a:p>
          <a:endParaRPr lang="es-MX"/>
        </a:p>
      </dgm:t>
    </dgm:pt>
    <dgm:pt modelId="{A4694D1D-4B93-438F-8FD1-7B217883AD15}" type="pres">
      <dgm:prSet presAssocID="{ECFEDC34-EF0E-4370-A3D3-C50089477885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80B152-452D-4F1C-B6DC-E064E5A7EDEE}" type="pres">
      <dgm:prSet presAssocID="{ECFEDC34-EF0E-4370-A3D3-C50089477885}" presName="invisiNode" presStyleLbl="node1" presStyleIdx="3" presStyleCnt="4"/>
      <dgm:spPr/>
    </dgm:pt>
    <dgm:pt modelId="{D545AE5E-9BD7-4167-AE8E-22AC854343E2}" type="pres">
      <dgm:prSet presAssocID="{ECFEDC34-EF0E-4370-A3D3-C50089477885}" presName="imagNode" presStyleLbl="fgImgPlace1" presStyleIdx="3" presStyleCnt="4" custLinFactNeighborX="-21" custLinFactNeighborY="-1475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E2955F1C-9340-46A1-9BE7-C3304B10BA8E}" type="presOf" srcId="{883E6451-EC1F-474A-84C3-65EC7C244415}" destId="{E034E016-C2BE-44A5-8487-C537BBA7945E}" srcOrd="1" destOrd="0" presId="urn:microsoft.com/office/officeart/2005/8/layout/hList7"/>
    <dgm:cxn modelId="{9B9B9239-8318-405B-BB26-D957E78CBD85}" srcId="{D3F4CC85-99D4-4678-BF64-F3DC0FFC5DF9}" destId="{A8DC890C-631F-4FA3-91B5-8C989ABAAAFC}" srcOrd="0" destOrd="0" parTransId="{C139146F-2DC6-4907-8B8D-0DE343EFADA9}" sibTransId="{3A45752A-8E88-4DC4-AF34-34993B7434D5}"/>
    <dgm:cxn modelId="{A73B92C6-CE71-455C-B47F-7B39292B84FA}" type="presOf" srcId="{A8DC890C-631F-4FA3-91B5-8C989ABAAAFC}" destId="{100C4CEC-0A5D-429C-9DA7-B2A7C16A1B5D}" srcOrd="1" destOrd="0" presId="urn:microsoft.com/office/officeart/2005/8/layout/hList7"/>
    <dgm:cxn modelId="{E6BBF382-5FF6-46E5-8898-C620EAE40A80}" type="presOf" srcId="{883E6451-EC1F-474A-84C3-65EC7C244415}" destId="{6B3E9248-6679-462D-B9C1-C2F8363F63A0}" srcOrd="0" destOrd="0" presId="urn:microsoft.com/office/officeart/2005/8/layout/hList7"/>
    <dgm:cxn modelId="{0DDEB3E9-0C5B-4D4C-86CD-20ED09BE15EC}" srcId="{D3F4CC85-99D4-4678-BF64-F3DC0FFC5DF9}" destId="{883E6451-EC1F-474A-84C3-65EC7C244415}" srcOrd="1" destOrd="0" parTransId="{40B1D3B1-5C63-4747-8109-3E1CC6D915A4}" sibTransId="{E824811A-5FB0-4ADA-933C-844BA5B4082C}"/>
    <dgm:cxn modelId="{C2BF2797-673E-4397-9AD9-0D284A9DF7F5}" type="presOf" srcId="{A9A86077-2ADD-41EF-BDBE-2D84BD94E836}" destId="{8AAAE4C1-F62E-4B44-9440-1A4D25A68BD5}" srcOrd="1" destOrd="0" presId="urn:microsoft.com/office/officeart/2005/8/layout/hList7"/>
    <dgm:cxn modelId="{A09B1723-21B3-4033-A34C-43CD9091ABED}" type="presOf" srcId="{A9A86077-2ADD-41EF-BDBE-2D84BD94E836}" destId="{931AC43D-480D-49CB-BA33-E1ABF0604653}" srcOrd="0" destOrd="0" presId="urn:microsoft.com/office/officeart/2005/8/layout/hList7"/>
    <dgm:cxn modelId="{BDDBFAA7-0415-42EE-947F-499F2E9BFCC5}" type="presOf" srcId="{D5BC428A-AF30-4F62-BF74-98BD250F3AC0}" destId="{562A6F90-7D71-424E-979F-9BC41AF0FE88}" srcOrd="0" destOrd="0" presId="urn:microsoft.com/office/officeart/2005/8/layout/hList7"/>
    <dgm:cxn modelId="{FD554A5A-0551-437D-9FF4-341FF0F64218}" srcId="{D3F4CC85-99D4-4678-BF64-F3DC0FFC5DF9}" destId="{ECFEDC34-EF0E-4370-A3D3-C50089477885}" srcOrd="3" destOrd="0" parTransId="{4DE7D021-3F33-44A9-B2B3-7C7B99E451D8}" sibTransId="{98A18BD9-FB99-4CA6-B2B7-05C2269D7E7E}"/>
    <dgm:cxn modelId="{BA6A7145-F90B-4C33-AF04-26079CA4E611}" type="presOf" srcId="{3A45752A-8E88-4DC4-AF34-34993B7434D5}" destId="{43C91D50-0F0E-43B4-A350-041950BB1177}" srcOrd="0" destOrd="0" presId="urn:microsoft.com/office/officeart/2005/8/layout/hList7"/>
    <dgm:cxn modelId="{53A0A757-9C25-4E19-B3F3-B5D58E00B83A}" type="presOf" srcId="{E824811A-5FB0-4ADA-933C-844BA5B4082C}" destId="{23CD852F-30F9-438C-9E4D-476F2CF0AD00}" srcOrd="0" destOrd="0" presId="urn:microsoft.com/office/officeart/2005/8/layout/hList7"/>
    <dgm:cxn modelId="{58743325-9E6B-4446-952B-05172655C349}" type="presOf" srcId="{A8DC890C-631F-4FA3-91B5-8C989ABAAAFC}" destId="{F489D7B3-4919-4F6A-AE04-02027A6823DC}" srcOrd="0" destOrd="0" presId="urn:microsoft.com/office/officeart/2005/8/layout/hList7"/>
    <dgm:cxn modelId="{02B732F1-C891-45DE-99AC-25C7D7328816}" type="presOf" srcId="{ECFEDC34-EF0E-4370-A3D3-C50089477885}" destId="{19332117-EE02-4DAD-861B-84B4172803F4}" srcOrd="0" destOrd="0" presId="urn:microsoft.com/office/officeart/2005/8/layout/hList7"/>
    <dgm:cxn modelId="{334EF00F-2A5D-4F46-BA88-EA646B20B17E}" type="presOf" srcId="{D3F4CC85-99D4-4678-BF64-F3DC0FFC5DF9}" destId="{84913EB7-F10D-4DED-A640-F9387793FF2B}" srcOrd="0" destOrd="0" presId="urn:microsoft.com/office/officeart/2005/8/layout/hList7"/>
    <dgm:cxn modelId="{48076ECF-607A-4755-A521-CAB8F85E1673}" type="presOf" srcId="{ECFEDC34-EF0E-4370-A3D3-C50089477885}" destId="{A4694D1D-4B93-438F-8FD1-7B217883AD15}" srcOrd="1" destOrd="0" presId="urn:microsoft.com/office/officeart/2005/8/layout/hList7"/>
    <dgm:cxn modelId="{7124D23C-F2E8-4B89-AB6A-628BD8AB4F0E}" srcId="{D3F4CC85-99D4-4678-BF64-F3DC0FFC5DF9}" destId="{A9A86077-2ADD-41EF-BDBE-2D84BD94E836}" srcOrd="2" destOrd="0" parTransId="{F39C3456-12DD-4062-A8E3-515D12BD3D94}" sibTransId="{D5BC428A-AF30-4F62-BF74-98BD250F3AC0}"/>
    <dgm:cxn modelId="{A0033DFD-6246-4354-9801-FA2234DDCEF3}" type="presParOf" srcId="{84913EB7-F10D-4DED-A640-F9387793FF2B}" destId="{7DFB55A7-B873-4551-9B07-033BD5EB7A24}" srcOrd="0" destOrd="0" presId="urn:microsoft.com/office/officeart/2005/8/layout/hList7"/>
    <dgm:cxn modelId="{4D751FF2-80E3-4C26-B327-23AC5A030A89}" type="presParOf" srcId="{84913EB7-F10D-4DED-A640-F9387793FF2B}" destId="{DCBAFFCF-375C-4112-82AB-4946F8C0A314}" srcOrd="1" destOrd="0" presId="urn:microsoft.com/office/officeart/2005/8/layout/hList7"/>
    <dgm:cxn modelId="{4851F598-565B-4F03-8F12-1DE89D5E5A61}" type="presParOf" srcId="{DCBAFFCF-375C-4112-82AB-4946F8C0A314}" destId="{395D096D-4938-4678-A4FC-AE3348C9DD5E}" srcOrd="0" destOrd="0" presId="urn:microsoft.com/office/officeart/2005/8/layout/hList7"/>
    <dgm:cxn modelId="{F5095EA9-1573-4559-BC7C-5FC541BEE671}" type="presParOf" srcId="{395D096D-4938-4678-A4FC-AE3348C9DD5E}" destId="{F489D7B3-4919-4F6A-AE04-02027A6823DC}" srcOrd="0" destOrd="0" presId="urn:microsoft.com/office/officeart/2005/8/layout/hList7"/>
    <dgm:cxn modelId="{DF15F694-F6CF-42C2-98E1-FB2D8A5B47FE}" type="presParOf" srcId="{395D096D-4938-4678-A4FC-AE3348C9DD5E}" destId="{100C4CEC-0A5D-429C-9DA7-B2A7C16A1B5D}" srcOrd="1" destOrd="0" presId="urn:microsoft.com/office/officeart/2005/8/layout/hList7"/>
    <dgm:cxn modelId="{E46792C1-D598-4FB8-A8A1-2556C4410B73}" type="presParOf" srcId="{395D096D-4938-4678-A4FC-AE3348C9DD5E}" destId="{F9F8A9C3-1616-4D92-BBB2-DE2E3DD16AA0}" srcOrd="2" destOrd="0" presId="urn:microsoft.com/office/officeart/2005/8/layout/hList7"/>
    <dgm:cxn modelId="{81C75C46-D02B-47D1-9F86-11258E48A631}" type="presParOf" srcId="{395D096D-4938-4678-A4FC-AE3348C9DD5E}" destId="{FDD3A657-B6BA-4BF2-BE34-3CA9BEAF7FCE}" srcOrd="3" destOrd="0" presId="urn:microsoft.com/office/officeart/2005/8/layout/hList7"/>
    <dgm:cxn modelId="{4100C1CB-90E0-4C5A-B882-4087F8B20906}" type="presParOf" srcId="{DCBAFFCF-375C-4112-82AB-4946F8C0A314}" destId="{43C91D50-0F0E-43B4-A350-041950BB1177}" srcOrd="1" destOrd="0" presId="urn:microsoft.com/office/officeart/2005/8/layout/hList7"/>
    <dgm:cxn modelId="{6B65DF88-584D-463B-B995-A3A2DBC5BBCC}" type="presParOf" srcId="{DCBAFFCF-375C-4112-82AB-4946F8C0A314}" destId="{10AA9630-5195-4130-8173-2C2F46D16AF5}" srcOrd="2" destOrd="0" presId="urn:microsoft.com/office/officeart/2005/8/layout/hList7"/>
    <dgm:cxn modelId="{541FA37A-2B8E-460F-BBE1-9CD51B80DFFC}" type="presParOf" srcId="{10AA9630-5195-4130-8173-2C2F46D16AF5}" destId="{6B3E9248-6679-462D-B9C1-C2F8363F63A0}" srcOrd="0" destOrd="0" presId="urn:microsoft.com/office/officeart/2005/8/layout/hList7"/>
    <dgm:cxn modelId="{15B76CEC-2D18-4BC4-B8A1-CCBE7B32C67E}" type="presParOf" srcId="{10AA9630-5195-4130-8173-2C2F46D16AF5}" destId="{E034E016-C2BE-44A5-8487-C537BBA7945E}" srcOrd="1" destOrd="0" presId="urn:microsoft.com/office/officeart/2005/8/layout/hList7"/>
    <dgm:cxn modelId="{4760260B-97FF-4560-9E90-42818FFCE6C4}" type="presParOf" srcId="{10AA9630-5195-4130-8173-2C2F46D16AF5}" destId="{6C1B3A52-17FB-44FC-A724-70C317D01610}" srcOrd="2" destOrd="0" presId="urn:microsoft.com/office/officeart/2005/8/layout/hList7"/>
    <dgm:cxn modelId="{F27C9AE3-5A1A-453E-BAFE-E4AF3EEC5EAC}" type="presParOf" srcId="{10AA9630-5195-4130-8173-2C2F46D16AF5}" destId="{42D00833-9C43-4BD1-873A-A698AD9D175B}" srcOrd="3" destOrd="0" presId="urn:microsoft.com/office/officeart/2005/8/layout/hList7"/>
    <dgm:cxn modelId="{E574FC76-1850-41D5-8B95-F86C3E17933B}" type="presParOf" srcId="{DCBAFFCF-375C-4112-82AB-4946F8C0A314}" destId="{23CD852F-30F9-438C-9E4D-476F2CF0AD00}" srcOrd="3" destOrd="0" presId="urn:microsoft.com/office/officeart/2005/8/layout/hList7"/>
    <dgm:cxn modelId="{A9660509-83A8-4AB8-917E-050F32D156B7}" type="presParOf" srcId="{DCBAFFCF-375C-4112-82AB-4946F8C0A314}" destId="{70BAE8B8-494F-490B-82AC-62EC67FADAF1}" srcOrd="4" destOrd="0" presId="urn:microsoft.com/office/officeart/2005/8/layout/hList7"/>
    <dgm:cxn modelId="{ED209168-EDC4-4E10-B566-EA4314F1CD49}" type="presParOf" srcId="{70BAE8B8-494F-490B-82AC-62EC67FADAF1}" destId="{931AC43D-480D-49CB-BA33-E1ABF0604653}" srcOrd="0" destOrd="0" presId="urn:microsoft.com/office/officeart/2005/8/layout/hList7"/>
    <dgm:cxn modelId="{D4A27588-3584-4642-9491-B5FE187CE60A}" type="presParOf" srcId="{70BAE8B8-494F-490B-82AC-62EC67FADAF1}" destId="{8AAAE4C1-F62E-4B44-9440-1A4D25A68BD5}" srcOrd="1" destOrd="0" presId="urn:microsoft.com/office/officeart/2005/8/layout/hList7"/>
    <dgm:cxn modelId="{9479EB88-6324-426A-A294-EE1F3B34F52C}" type="presParOf" srcId="{70BAE8B8-494F-490B-82AC-62EC67FADAF1}" destId="{6E71C0CD-AD1F-44D6-9D8B-32D92F8DDF56}" srcOrd="2" destOrd="0" presId="urn:microsoft.com/office/officeart/2005/8/layout/hList7"/>
    <dgm:cxn modelId="{115629E9-30DB-4698-B642-0C5F88F664E2}" type="presParOf" srcId="{70BAE8B8-494F-490B-82AC-62EC67FADAF1}" destId="{2C42E8EA-CE15-4DD1-A95C-C90B28AFAE54}" srcOrd="3" destOrd="0" presId="urn:microsoft.com/office/officeart/2005/8/layout/hList7"/>
    <dgm:cxn modelId="{90984D70-7115-4AA7-A280-60920EE8E88C}" type="presParOf" srcId="{DCBAFFCF-375C-4112-82AB-4946F8C0A314}" destId="{562A6F90-7D71-424E-979F-9BC41AF0FE88}" srcOrd="5" destOrd="0" presId="urn:microsoft.com/office/officeart/2005/8/layout/hList7"/>
    <dgm:cxn modelId="{C77A2455-C941-44CD-8F57-31F8A2D10CFB}" type="presParOf" srcId="{DCBAFFCF-375C-4112-82AB-4946F8C0A314}" destId="{F102A912-CEA1-497B-B31B-73ABFF83E8F7}" srcOrd="6" destOrd="0" presId="urn:microsoft.com/office/officeart/2005/8/layout/hList7"/>
    <dgm:cxn modelId="{DAF2AF2C-9403-4E8A-91B7-726216F8937F}" type="presParOf" srcId="{F102A912-CEA1-497B-B31B-73ABFF83E8F7}" destId="{19332117-EE02-4DAD-861B-84B4172803F4}" srcOrd="0" destOrd="0" presId="urn:microsoft.com/office/officeart/2005/8/layout/hList7"/>
    <dgm:cxn modelId="{A87C2D94-77EF-4FE1-A3DF-3C1981D0034D}" type="presParOf" srcId="{F102A912-CEA1-497B-B31B-73ABFF83E8F7}" destId="{A4694D1D-4B93-438F-8FD1-7B217883AD15}" srcOrd="1" destOrd="0" presId="urn:microsoft.com/office/officeart/2005/8/layout/hList7"/>
    <dgm:cxn modelId="{ECEC677C-B0A8-4984-93E7-6830B3C0C36E}" type="presParOf" srcId="{F102A912-CEA1-497B-B31B-73ABFF83E8F7}" destId="{8180B152-452D-4F1C-B6DC-E064E5A7EDEE}" srcOrd="2" destOrd="0" presId="urn:microsoft.com/office/officeart/2005/8/layout/hList7"/>
    <dgm:cxn modelId="{FD8D48F9-69F1-4314-90B1-096C4FE1A581}" type="presParOf" srcId="{F102A912-CEA1-497B-B31B-73ABFF83E8F7}" destId="{D545AE5E-9BD7-4167-AE8E-22AC854343E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BCA44B4-58DE-4142-B7F5-FBCA4888A30F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4ED216B-2BB2-4176-BF0E-FA72F931260A}">
      <dgm:prSet phldrT="[Texto]"/>
      <dgm:spPr/>
      <dgm:t>
        <a:bodyPr/>
        <a:lstStyle/>
        <a:p>
          <a:r>
            <a:rPr lang="es-MX" dirty="0" smtClean="0"/>
            <a:t>Números arábigos.</a:t>
          </a:r>
        </a:p>
        <a:p>
          <a:r>
            <a:rPr lang="es-MX" dirty="0" smtClean="0"/>
            <a:t>Utilizan menos espacio y fácil de comprender </a:t>
          </a:r>
          <a:endParaRPr lang="es-MX" dirty="0"/>
        </a:p>
      </dgm:t>
    </dgm:pt>
    <dgm:pt modelId="{5A44DF74-B23F-4C79-8111-54B115D17FF5}" type="parTrans" cxnId="{816A0524-B0B2-4151-A143-2AB9A2307FC7}">
      <dgm:prSet/>
      <dgm:spPr/>
      <dgm:t>
        <a:bodyPr/>
        <a:lstStyle/>
        <a:p>
          <a:endParaRPr lang="es-MX"/>
        </a:p>
      </dgm:t>
    </dgm:pt>
    <dgm:pt modelId="{CB0709CD-6B08-4EE2-AB15-3B8939E0BABD}" type="sibTrans" cxnId="{816A0524-B0B2-4151-A143-2AB9A2307FC7}">
      <dgm:prSet/>
      <dgm:spPr/>
      <dgm:t>
        <a:bodyPr/>
        <a:lstStyle/>
        <a:p>
          <a:endParaRPr lang="es-MX"/>
        </a:p>
      </dgm:t>
    </dgm:pt>
    <dgm:pt modelId="{B5059469-F17B-4A58-8206-47CFE5A61012}">
      <dgm:prSet phldrT="[Texto]"/>
      <dgm:spPr/>
      <dgm:t>
        <a:bodyPr/>
        <a:lstStyle/>
        <a:p>
          <a:pPr algn="ctr"/>
          <a:r>
            <a:rPr lang="es-MX" dirty="0" err="1" smtClean="0"/>
            <a:t>Ej</a:t>
          </a:r>
          <a:r>
            <a:rPr lang="es-MX" dirty="0" smtClean="0"/>
            <a:t>, </a:t>
          </a:r>
          <a:r>
            <a:rPr lang="es-MX" dirty="0" err="1" smtClean="0"/>
            <a:t>Vol</a:t>
          </a:r>
          <a:r>
            <a:rPr lang="es-MX" dirty="0" smtClean="0"/>
            <a:t> 3, </a:t>
          </a:r>
          <a:endParaRPr lang="es-MX" dirty="0"/>
        </a:p>
      </dgm:t>
    </dgm:pt>
    <dgm:pt modelId="{514DBE85-F693-4953-9C25-DF686984B8E0}" type="parTrans" cxnId="{868C3D51-6E21-401B-B7EA-F827770FFFCE}">
      <dgm:prSet/>
      <dgm:spPr/>
      <dgm:t>
        <a:bodyPr/>
        <a:lstStyle/>
        <a:p>
          <a:endParaRPr lang="es-MX"/>
        </a:p>
      </dgm:t>
    </dgm:pt>
    <dgm:pt modelId="{FB8FA3E0-03E0-444B-9CC2-56E369F8F0DC}" type="sibTrans" cxnId="{868C3D51-6E21-401B-B7EA-F827770FFFCE}">
      <dgm:prSet/>
      <dgm:spPr/>
      <dgm:t>
        <a:bodyPr/>
        <a:lstStyle/>
        <a:p>
          <a:endParaRPr lang="es-MX"/>
        </a:p>
      </dgm:t>
    </dgm:pt>
    <dgm:pt modelId="{E9F65FAC-85FB-4C52-B682-1DF708D11E61}">
      <dgm:prSet phldrT="[Texto]"/>
      <dgm:spPr/>
      <dgm:t>
        <a:bodyPr/>
        <a:lstStyle/>
        <a:p>
          <a:r>
            <a:rPr lang="es-MX" dirty="0" smtClean="0"/>
            <a:t>Localizar y utilizar.</a:t>
          </a:r>
          <a:endParaRPr lang="es-MX" dirty="0"/>
        </a:p>
      </dgm:t>
    </dgm:pt>
    <dgm:pt modelId="{6D36BE4B-C101-431C-BBC9-C2F1063843C7}" type="parTrans" cxnId="{4BCE5CE2-5931-46CB-B042-1DF321CDF228}">
      <dgm:prSet/>
      <dgm:spPr/>
      <dgm:t>
        <a:bodyPr/>
        <a:lstStyle/>
        <a:p>
          <a:endParaRPr lang="es-MX"/>
        </a:p>
      </dgm:t>
    </dgm:pt>
    <dgm:pt modelId="{AC06B90B-76B9-41B7-9E34-75C62FF42A20}" type="sibTrans" cxnId="{4BCE5CE2-5931-46CB-B042-1DF321CDF228}">
      <dgm:prSet/>
      <dgm:spPr/>
      <dgm:t>
        <a:bodyPr/>
        <a:lstStyle/>
        <a:p>
          <a:endParaRPr lang="es-MX"/>
        </a:p>
      </dgm:t>
    </dgm:pt>
    <dgm:pt modelId="{A3B14A89-B4AC-4BC9-B8D3-E12A0A9A6FE5}">
      <dgm:prSet phldrT="[Texto]"/>
      <dgm:spPr/>
      <dgm:t>
        <a:bodyPr/>
        <a:lstStyle/>
        <a:p>
          <a:r>
            <a:rPr lang="es-MX" dirty="0" smtClean="0"/>
            <a:t>Fuentes</a:t>
          </a:r>
          <a:endParaRPr lang="es-MX" dirty="0"/>
        </a:p>
      </dgm:t>
    </dgm:pt>
    <dgm:pt modelId="{4D7EA361-736E-441C-BAC7-400567DDE3D5}" type="parTrans" cxnId="{02C6EA12-B36D-4A32-86EF-2969EF3532F6}">
      <dgm:prSet/>
      <dgm:spPr/>
      <dgm:t>
        <a:bodyPr/>
        <a:lstStyle/>
        <a:p>
          <a:endParaRPr lang="es-MX"/>
        </a:p>
      </dgm:t>
    </dgm:pt>
    <dgm:pt modelId="{0703624E-3748-45EE-A4BF-53726331E922}" type="sibTrans" cxnId="{02C6EA12-B36D-4A32-86EF-2969EF3532F6}">
      <dgm:prSet/>
      <dgm:spPr/>
      <dgm:t>
        <a:bodyPr/>
        <a:lstStyle/>
        <a:p>
          <a:endParaRPr lang="es-MX"/>
        </a:p>
      </dgm:t>
    </dgm:pt>
    <dgm:pt modelId="{C43B86DD-DAEE-4BBE-800C-B15A3C63E3FD}">
      <dgm:prSet phldrT="[Texto]"/>
      <dgm:spPr/>
      <dgm:t>
        <a:bodyPr/>
        <a:lstStyle/>
        <a:p>
          <a:r>
            <a:rPr lang="es-MX" dirty="0" smtClean="0"/>
            <a:t>Atención a la ortografía de los nombres </a:t>
          </a:r>
          <a:endParaRPr lang="es-MX" dirty="0"/>
        </a:p>
      </dgm:t>
    </dgm:pt>
    <dgm:pt modelId="{52754938-CC40-4780-B69F-5AB3F9E2E52A}" type="parTrans" cxnId="{613590DB-E305-4083-A116-7C3A4527A2C7}">
      <dgm:prSet/>
      <dgm:spPr/>
      <dgm:t>
        <a:bodyPr/>
        <a:lstStyle/>
        <a:p>
          <a:endParaRPr lang="es-MX"/>
        </a:p>
      </dgm:t>
    </dgm:pt>
    <dgm:pt modelId="{267262BD-10B7-4C9B-9AAE-0280CBAFCC8D}" type="sibTrans" cxnId="{613590DB-E305-4083-A116-7C3A4527A2C7}">
      <dgm:prSet/>
      <dgm:spPr/>
      <dgm:t>
        <a:bodyPr/>
        <a:lstStyle/>
        <a:p>
          <a:endParaRPr lang="es-MX"/>
        </a:p>
      </dgm:t>
    </dgm:pt>
    <dgm:pt modelId="{1ADCCFBD-8D50-4EFD-BEE8-8A0F08A75B0C}">
      <dgm:prSet phldrT="[Texto]" custT="1"/>
      <dgm:spPr/>
      <dgm:t>
        <a:bodyPr/>
        <a:lstStyle/>
        <a:p>
          <a:r>
            <a:rPr lang="es-MX" sz="1800" dirty="0" smtClean="0"/>
            <a:t>Completos:</a:t>
          </a:r>
          <a:endParaRPr lang="es-MX" sz="1800" dirty="0"/>
        </a:p>
      </dgm:t>
    </dgm:pt>
    <dgm:pt modelId="{4F6F801F-E8EE-4EE8-A0ED-A6776C6DA8DF}" type="parTrans" cxnId="{2AA2D1D7-4812-491C-BF0E-CA867E07E98A}">
      <dgm:prSet/>
      <dgm:spPr/>
      <dgm:t>
        <a:bodyPr/>
        <a:lstStyle/>
        <a:p>
          <a:endParaRPr lang="es-MX"/>
        </a:p>
      </dgm:t>
    </dgm:pt>
    <dgm:pt modelId="{C4B208F6-80ED-4769-AF47-5E976391A640}" type="sibTrans" cxnId="{2AA2D1D7-4812-491C-BF0E-CA867E07E98A}">
      <dgm:prSet/>
      <dgm:spPr/>
      <dgm:t>
        <a:bodyPr/>
        <a:lstStyle/>
        <a:p>
          <a:endParaRPr lang="es-MX"/>
        </a:p>
      </dgm:t>
    </dgm:pt>
    <dgm:pt modelId="{4F8C0F94-0B23-4DA7-9E6A-D027D61C5494}">
      <dgm:prSet phldrT="[Texto]"/>
      <dgm:spPr/>
      <dgm:t>
        <a:bodyPr/>
        <a:lstStyle/>
        <a:p>
          <a:r>
            <a:rPr lang="es-MX" dirty="0" smtClean="0"/>
            <a:t>Abreviaturas utilizadas en la lista de referencias.</a:t>
          </a:r>
          <a:endParaRPr lang="es-MX" dirty="0"/>
        </a:p>
      </dgm:t>
    </dgm:pt>
    <dgm:pt modelId="{6328ABA4-228F-4B04-ACA7-5151619CD9F7}" type="parTrans" cxnId="{055D2527-307C-49E5-B9B9-7FCFCFA09E55}">
      <dgm:prSet/>
      <dgm:spPr/>
      <dgm:t>
        <a:bodyPr/>
        <a:lstStyle/>
        <a:p>
          <a:endParaRPr lang="es-MX"/>
        </a:p>
      </dgm:t>
    </dgm:pt>
    <dgm:pt modelId="{893D41A0-E50C-4D0A-BB02-CE8F4F6F1B2E}" type="sibTrans" cxnId="{055D2527-307C-49E5-B9B9-7FCFCFA09E55}">
      <dgm:prSet/>
      <dgm:spPr/>
      <dgm:t>
        <a:bodyPr/>
        <a:lstStyle/>
        <a:p>
          <a:endParaRPr lang="es-MX"/>
        </a:p>
      </dgm:t>
    </dgm:pt>
    <dgm:pt modelId="{1FE005BE-2C1A-4941-A660-DC749ADB2481}">
      <dgm:prSet phldrT="[Texto]" custT="1"/>
      <dgm:spPr/>
      <dgm:t>
        <a:bodyPr/>
        <a:lstStyle/>
        <a:p>
          <a:r>
            <a:rPr lang="es-MX" sz="1600" dirty="0" smtClean="0"/>
            <a:t>Edición-ed.</a:t>
          </a:r>
          <a:endParaRPr lang="es-MX" sz="1600" dirty="0"/>
        </a:p>
      </dgm:t>
    </dgm:pt>
    <dgm:pt modelId="{56794613-7BC2-4BAD-B96B-A8ED134B0C11}" type="parTrans" cxnId="{19E68462-3DD9-409D-BB09-36E528B206FA}">
      <dgm:prSet/>
      <dgm:spPr/>
      <dgm:t>
        <a:bodyPr/>
        <a:lstStyle/>
        <a:p>
          <a:endParaRPr lang="es-MX"/>
        </a:p>
      </dgm:t>
    </dgm:pt>
    <dgm:pt modelId="{CDBAF44E-A630-472C-A956-DC4429ED70DB}" type="sibTrans" cxnId="{19E68462-3DD9-409D-BB09-36E528B206FA}">
      <dgm:prSet/>
      <dgm:spPr/>
      <dgm:t>
        <a:bodyPr/>
        <a:lstStyle/>
        <a:p>
          <a:endParaRPr lang="es-MX"/>
        </a:p>
      </dgm:t>
    </dgm:pt>
    <dgm:pt modelId="{4CEC97F4-63AA-429D-8780-D74F22FDB7A3}">
      <dgm:prSet phldrT="[Texto]"/>
      <dgm:spPr/>
      <dgm:t>
        <a:bodyPr/>
        <a:lstStyle/>
        <a:p>
          <a:r>
            <a:rPr lang="es-MX" dirty="0" smtClean="0"/>
            <a:t>Datos</a:t>
          </a:r>
          <a:endParaRPr lang="es-MX" dirty="0"/>
        </a:p>
      </dgm:t>
    </dgm:pt>
    <dgm:pt modelId="{699B9C76-B42A-4173-A889-263A3C844249}" type="parTrans" cxnId="{2242B5B8-27EF-4037-B02A-2E49A399B5F6}">
      <dgm:prSet/>
      <dgm:spPr/>
      <dgm:t>
        <a:bodyPr/>
        <a:lstStyle/>
        <a:p>
          <a:endParaRPr lang="es-MX"/>
        </a:p>
      </dgm:t>
    </dgm:pt>
    <dgm:pt modelId="{9DACFF98-C29A-4A1C-BAC2-9F94B6ABBDB3}" type="sibTrans" cxnId="{2242B5B8-27EF-4037-B02A-2E49A399B5F6}">
      <dgm:prSet/>
      <dgm:spPr/>
      <dgm:t>
        <a:bodyPr/>
        <a:lstStyle/>
        <a:p>
          <a:endParaRPr lang="es-MX"/>
        </a:p>
      </dgm:t>
    </dgm:pt>
    <dgm:pt modelId="{A3184046-BEA2-4300-9869-629DF3E5ABCF}">
      <dgm:prSet phldrT="[Texto]" custT="1"/>
      <dgm:spPr/>
      <dgm:t>
        <a:bodyPr/>
        <a:lstStyle/>
        <a:p>
          <a:r>
            <a:rPr lang="es-MX" sz="1800" dirty="0" smtClean="0"/>
            <a:t>Títulos</a:t>
          </a:r>
          <a:r>
            <a:rPr lang="es-MX" sz="1800" dirty="0" smtClean="0"/>
            <a:t>, años, números de volumen y páginas.</a:t>
          </a:r>
          <a:endParaRPr lang="es-MX" sz="1800" dirty="0"/>
        </a:p>
      </dgm:t>
    </dgm:pt>
    <dgm:pt modelId="{A74DB66A-10BE-4156-A454-6E8B0AE9D054}" type="parTrans" cxnId="{D55B8E86-0CF7-4683-8800-6CF22D3C5E44}">
      <dgm:prSet/>
      <dgm:spPr/>
      <dgm:t>
        <a:bodyPr/>
        <a:lstStyle/>
        <a:p>
          <a:endParaRPr lang="es-MX"/>
        </a:p>
      </dgm:t>
    </dgm:pt>
    <dgm:pt modelId="{87EDB511-9F85-4686-B7BD-146EB938DD21}" type="sibTrans" cxnId="{D55B8E86-0CF7-4683-8800-6CF22D3C5E44}">
      <dgm:prSet/>
      <dgm:spPr/>
      <dgm:t>
        <a:bodyPr/>
        <a:lstStyle/>
        <a:p>
          <a:endParaRPr lang="es-MX"/>
        </a:p>
      </dgm:t>
    </dgm:pt>
    <dgm:pt modelId="{5C3441FA-3864-4821-A1AB-E533B513CCDC}">
      <dgm:prSet phldrT="[Texto]" custT="1"/>
      <dgm:spPr/>
      <dgm:t>
        <a:bodyPr/>
        <a:lstStyle/>
        <a:p>
          <a:r>
            <a:rPr lang="es-MX" sz="1600" dirty="0" smtClean="0"/>
            <a:t>Edición revisada-</a:t>
          </a:r>
          <a:r>
            <a:rPr lang="es-MX" sz="1600" dirty="0" err="1" smtClean="0"/>
            <a:t>ed</a:t>
          </a:r>
          <a:r>
            <a:rPr lang="es-MX" sz="1600" dirty="0" smtClean="0"/>
            <a:t>-</a:t>
          </a:r>
          <a:r>
            <a:rPr lang="es-MX" sz="1600" dirty="0" err="1" smtClean="0"/>
            <a:t>rev.</a:t>
          </a:r>
          <a:endParaRPr lang="es-MX" sz="1600" dirty="0"/>
        </a:p>
      </dgm:t>
    </dgm:pt>
    <dgm:pt modelId="{652010DF-16DC-431E-BEC0-572029241123}" type="parTrans" cxnId="{F6D1635D-B7A5-432A-B2E0-374516612AC4}">
      <dgm:prSet/>
      <dgm:spPr/>
      <dgm:t>
        <a:bodyPr/>
        <a:lstStyle/>
        <a:p>
          <a:endParaRPr lang="es-MX"/>
        </a:p>
      </dgm:t>
    </dgm:pt>
    <dgm:pt modelId="{D793208C-3341-49B0-8228-3E523945BEB0}" type="sibTrans" cxnId="{F6D1635D-B7A5-432A-B2E0-374516612AC4}">
      <dgm:prSet/>
      <dgm:spPr/>
      <dgm:t>
        <a:bodyPr/>
        <a:lstStyle/>
        <a:p>
          <a:endParaRPr lang="es-MX"/>
        </a:p>
      </dgm:t>
    </dgm:pt>
    <dgm:pt modelId="{F105E97D-7E51-454F-8A2C-589878642AC9}">
      <dgm:prSet phldrT="[Texto]" custT="1"/>
      <dgm:spPr/>
      <dgm:t>
        <a:bodyPr/>
        <a:lstStyle/>
        <a:p>
          <a:r>
            <a:rPr lang="es-MX" sz="1600" dirty="0" smtClean="0"/>
            <a:t>Editor (es)-ed.</a:t>
          </a:r>
          <a:endParaRPr lang="es-MX" sz="1600" dirty="0"/>
        </a:p>
      </dgm:t>
    </dgm:pt>
    <dgm:pt modelId="{6940C15C-650F-45CB-ACE1-9BA7987AD9CD}" type="parTrans" cxnId="{F0829BB3-BE94-4B85-BD1D-4C1C4D6284EA}">
      <dgm:prSet/>
      <dgm:spPr/>
      <dgm:t>
        <a:bodyPr/>
        <a:lstStyle/>
        <a:p>
          <a:endParaRPr lang="es-MX"/>
        </a:p>
      </dgm:t>
    </dgm:pt>
    <dgm:pt modelId="{64880F27-68C7-458F-B89D-40EA68E8A5A8}" type="sibTrans" cxnId="{F0829BB3-BE94-4B85-BD1D-4C1C4D6284EA}">
      <dgm:prSet/>
      <dgm:spPr/>
      <dgm:t>
        <a:bodyPr/>
        <a:lstStyle/>
        <a:p>
          <a:endParaRPr lang="es-MX"/>
        </a:p>
      </dgm:t>
    </dgm:pt>
    <dgm:pt modelId="{DB9E6C75-1CA2-415A-AEB7-0DFD97D0A497}">
      <dgm:prSet phldrT="[Texto]" custT="1"/>
      <dgm:spPr/>
      <dgm:t>
        <a:bodyPr/>
        <a:lstStyle/>
        <a:p>
          <a:r>
            <a:rPr lang="es-MX" sz="1600" dirty="0" smtClean="0"/>
            <a:t>Traductor (es)- trad</a:t>
          </a:r>
          <a:r>
            <a:rPr lang="es-MX" sz="1300" dirty="0" smtClean="0"/>
            <a:t>.</a:t>
          </a:r>
          <a:endParaRPr lang="es-MX" sz="1300" dirty="0"/>
        </a:p>
      </dgm:t>
    </dgm:pt>
    <dgm:pt modelId="{FC8CDF5E-C4B5-4216-B247-6F320CDAC3FD}" type="parTrans" cxnId="{0DAB3D74-5CE8-47E4-B16F-48B70A9A7627}">
      <dgm:prSet/>
      <dgm:spPr/>
      <dgm:t>
        <a:bodyPr/>
        <a:lstStyle/>
        <a:p>
          <a:endParaRPr lang="es-MX"/>
        </a:p>
      </dgm:t>
    </dgm:pt>
    <dgm:pt modelId="{4F3E44C0-B1BA-407C-BA3C-A67E3303F0F0}" type="sibTrans" cxnId="{0DAB3D74-5CE8-47E4-B16F-48B70A9A7627}">
      <dgm:prSet/>
      <dgm:spPr/>
      <dgm:t>
        <a:bodyPr/>
        <a:lstStyle/>
        <a:p>
          <a:endParaRPr lang="es-MX"/>
        </a:p>
      </dgm:t>
    </dgm:pt>
    <dgm:pt modelId="{543C61EF-6604-4ECE-8B23-9B78242377E9}">
      <dgm:prSet phldrT="[Texto]"/>
      <dgm:spPr/>
      <dgm:t>
        <a:bodyPr/>
        <a:lstStyle/>
        <a:p>
          <a:pPr algn="ctr"/>
          <a:r>
            <a:rPr lang="es-MX" dirty="0" smtClean="0"/>
            <a:t>NO</a:t>
          </a:r>
          <a:endParaRPr lang="es-MX" dirty="0"/>
        </a:p>
      </dgm:t>
    </dgm:pt>
    <dgm:pt modelId="{178E0138-94AA-4E00-9319-A1800B7B82E8}" type="parTrans" cxnId="{A6CA06AF-A365-4AD5-964D-23F6F1664164}">
      <dgm:prSet/>
      <dgm:spPr/>
      <dgm:t>
        <a:bodyPr/>
        <a:lstStyle/>
        <a:p>
          <a:endParaRPr lang="es-MX"/>
        </a:p>
      </dgm:t>
    </dgm:pt>
    <dgm:pt modelId="{12CA3BF7-C799-4381-90DF-8B743C9B641E}" type="sibTrans" cxnId="{A6CA06AF-A365-4AD5-964D-23F6F1664164}">
      <dgm:prSet/>
      <dgm:spPr/>
      <dgm:t>
        <a:bodyPr/>
        <a:lstStyle/>
        <a:p>
          <a:endParaRPr lang="es-MX"/>
        </a:p>
      </dgm:t>
    </dgm:pt>
    <dgm:pt modelId="{C5FD37E1-6DFD-40B9-9FCD-528527D26941}">
      <dgm:prSet phldrT="[Texto]"/>
      <dgm:spPr/>
      <dgm:t>
        <a:bodyPr/>
        <a:lstStyle/>
        <a:p>
          <a:pPr algn="ctr"/>
          <a:r>
            <a:rPr lang="es-MX" dirty="0" smtClean="0"/>
            <a:t>Vol. III</a:t>
          </a:r>
          <a:endParaRPr lang="es-MX" dirty="0"/>
        </a:p>
      </dgm:t>
    </dgm:pt>
    <dgm:pt modelId="{B9804CD2-4FA3-4DAD-B09D-FCAF9288CB25}" type="parTrans" cxnId="{539F0274-4495-4485-ADAF-BE24FD8FE66A}">
      <dgm:prSet/>
      <dgm:spPr/>
      <dgm:t>
        <a:bodyPr/>
        <a:lstStyle/>
        <a:p>
          <a:endParaRPr lang="es-MX"/>
        </a:p>
      </dgm:t>
    </dgm:pt>
    <dgm:pt modelId="{FBDB1F5E-CF94-4D62-889F-8B57E1B3D859}" type="sibTrans" cxnId="{539F0274-4495-4485-ADAF-BE24FD8FE66A}">
      <dgm:prSet/>
      <dgm:spPr/>
      <dgm:t>
        <a:bodyPr/>
        <a:lstStyle/>
        <a:p>
          <a:endParaRPr lang="es-MX"/>
        </a:p>
      </dgm:t>
    </dgm:pt>
    <dgm:pt modelId="{52DB061F-F789-40DE-A390-9C5C4BD84C1D}" type="pres">
      <dgm:prSet presAssocID="{9BCA44B4-58DE-4142-B7F5-FBCA4888A30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70A3B2-D674-400E-BE7A-9EA748407DB0}" type="pres">
      <dgm:prSet presAssocID="{9BCA44B4-58DE-4142-B7F5-FBCA4888A30F}" presName="children" presStyleCnt="0"/>
      <dgm:spPr/>
    </dgm:pt>
    <dgm:pt modelId="{4CA136DE-7D7D-4E09-B56E-7E75C7A521D0}" type="pres">
      <dgm:prSet presAssocID="{9BCA44B4-58DE-4142-B7F5-FBCA4888A30F}" presName="child1group" presStyleCnt="0"/>
      <dgm:spPr/>
    </dgm:pt>
    <dgm:pt modelId="{29F90070-81B4-49C9-96AE-EB8D0565B96B}" type="pres">
      <dgm:prSet presAssocID="{9BCA44B4-58DE-4142-B7F5-FBCA4888A30F}" presName="child1" presStyleLbl="bgAcc1" presStyleIdx="0" presStyleCnt="4"/>
      <dgm:spPr/>
      <dgm:t>
        <a:bodyPr/>
        <a:lstStyle/>
        <a:p>
          <a:endParaRPr lang="es-MX"/>
        </a:p>
      </dgm:t>
    </dgm:pt>
    <dgm:pt modelId="{135C1366-0B2F-4C2F-86F1-B0C959D87B38}" type="pres">
      <dgm:prSet presAssocID="{9BCA44B4-58DE-4142-B7F5-FBCA4888A30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FE84CF-57E6-43E4-A32C-9F107772F3EB}" type="pres">
      <dgm:prSet presAssocID="{9BCA44B4-58DE-4142-B7F5-FBCA4888A30F}" presName="child2group" presStyleCnt="0"/>
      <dgm:spPr/>
    </dgm:pt>
    <dgm:pt modelId="{F255B35E-6261-490D-92C3-48051F16EC2A}" type="pres">
      <dgm:prSet presAssocID="{9BCA44B4-58DE-4142-B7F5-FBCA4888A30F}" presName="child2" presStyleLbl="bgAcc1" presStyleIdx="1" presStyleCnt="4"/>
      <dgm:spPr/>
      <dgm:t>
        <a:bodyPr/>
        <a:lstStyle/>
        <a:p>
          <a:endParaRPr lang="es-MX"/>
        </a:p>
      </dgm:t>
    </dgm:pt>
    <dgm:pt modelId="{FCE57CFA-2A9E-4117-96DE-28C63B67605F}" type="pres">
      <dgm:prSet presAssocID="{9BCA44B4-58DE-4142-B7F5-FBCA4888A30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52C1F7-FAB7-474B-BF83-C1395485E343}" type="pres">
      <dgm:prSet presAssocID="{9BCA44B4-58DE-4142-B7F5-FBCA4888A30F}" presName="child3group" presStyleCnt="0"/>
      <dgm:spPr/>
    </dgm:pt>
    <dgm:pt modelId="{678D5088-0A70-45E5-9E64-EEC8B93D50D4}" type="pres">
      <dgm:prSet presAssocID="{9BCA44B4-58DE-4142-B7F5-FBCA4888A30F}" presName="child3" presStyleLbl="bgAcc1" presStyleIdx="2" presStyleCnt="4" custLinFactNeighborX="10527"/>
      <dgm:spPr/>
      <dgm:t>
        <a:bodyPr/>
        <a:lstStyle/>
        <a:p>
          <a:endParaRPr lang="es-MX"/>
        </a:p>
      </dgm:t>
    </dgm:pt>
    <dgm:pt modelId="{DD237E46-24DC-4F7E-8E41-6479686EC91B}" type="pres">
      <dgm:prSet presAssocID="{9BCA44B4-58DE-4142-B7F5-FBCA4888A30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9399F1-64EC-49BD-982F-A4C021363E73}" type="pres">
      <dgm:prSet presAssocID="{9BCA44B4-58DE-4142-B7F5-FBCA4888A30F}" presName="child4group" presStyleCnt="0"/>
      <dgm:spPr/>
    </dgm:pt>
    <dgm:pt modelId="{A3AF62E0-8FF5-47E1-AB5B-DDA296A6CB23}" type="pres">
      <dgm:prSet presAssocID="{9BCA44B4-58DE-4142-B7F5-FBCA4888A30F}" presName="child4" presStyleLbl="bgAcc1" presStyleIdx="3" presStyleCnt="4" custScaleY="134326" custLinFactNeighborX="-5090" custLinFactNeighborY="-7060"/>
      <dgm:spPr/>
      <dgm:t>
        <a:bodyPr/>
        <a:lstStyle/>
        <a:p>
          <a:endParaRPr lang="es-MX"/>
        </a:p>
      </dgm:t>
    </dgm:pt>
    <dgm:pt modelId="{CB695EE3-1D52-40BD-A1D3-91916803B473}" type="pres">
      <dgm:prSet presAssocID="{9BCA44B4-58DE-4142-B7F5-FBCA4888A30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EBEDF5-8975-44B6-BC19-CB2A7C377B93}" type="pres">
      <dgm:prSet presAssocID="{9BCA44B4-58DE-4142-B7F5-FBCA4888A30F}" presName="childPlaceholder" presStyleCnt="0"/>
      <dgm:spPr/>
    </dgm:pt>
    <dgm:pt modelId="{B985CD1A-74DF-490B-A9C9-8134F9B51C25}" type="pres">
      <dgm:prSet presAssocID="{9BCA44B4-58DE-4142-B7F5-FBCA4888A30F}" presName="circle" presStyleCnt="0"/>
      <dgm:spPr/>
    </dgm:pt>
    <dgm:pt modelId="{095D267A-F5F3-49F8-B827-CC60B9C28B40}" type="pres">
      <dgm:prSet presAssocID="{9BCA44B4-58DE-4142-B7F5-FBCA4888A30F}" presName="quadrant1" presStyleLbl="node1" presStyleIdx="0" presStyleCnt="4" custLinFactNeighborX="-225" custLinFactNeighborY="-116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5543E7-96F1-4A50-BF53-CB5417326DEB}" type="pres">
      <dgm:prSet presAssocID="{9BCA44B4-58DE-4142-B7F5-FBCA4888A30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48F3FB-2F03-45BB-9189-00E2B5326918}" type="pres">
      <dgm:prSet presAssocID="{9BCA44B4-58DE-4142-B7F5-FBCA4888A30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C849C5-0579-458D-A7FA-453D77A1CFD6}" type="pres">
      <dgm:prSet presAssocID="{9BCA44B4-58DE-4142-B7F5-FBCA4888A30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1D4D7C-D6EC-4101-96D8-AD4E833907B3}" type="pres">
      <dgm:prSet presAssocID="{9BCA44B4-58DE-4142-B7F5-FBCA4888A30F}" presName="quadrantPlaceholder" presStyleCnt="0"/>
      <dgm:spPr/>
    </dgm:pt>
    <dgm:pt modelId="{339A9C35-0E21-4E0C-A539-14D0D1FA4EA1}" type="pres">
      <dgm:prSet presAssocID="{9BCA44B4-58DE-4142-B7F5-FBCA4888A30F}" presName="center1" presStyleLbl="fgShp" presStyleIdx="0" presStyleCnt="2" custAng="2016954"/>
      <dgm:spPr/>
    </dgm:pt>
    <dgm:pt modelId="{401898C7-7E14-4A4B-B45A-CF2B7902791F}" type="pres">
      <dgm:prSet presAssocID="{9BCA44B4-58DE-4142-B7F5-FBCA4888A30F}" presName="center2" presStyleLbl="fgShp" presStyleIdx="1" presStyleCnt="2" custAng="1904465"/>
      <dgm:spPr/>
    </dgm:pt>
  </dgm:ptLst>
  <dgm:cxnLst>
    <dgm:cxn modelId="{9D903B42-F7C8-4BD2-A243-1692534C445C}" type="presOf" srcId="{5C3441FA-3864-4821-A1AB-E533B513CCDC}" destId="{CB695EE3-1D52-40BD-A1D3-91916803B473}" srcOrd="1" destOrd="1" presId="urn:microsoft.com/office/officeart/2005/8/layout/cycle4"/>
    <dgm:cxn modelId="{288B013F-D33C-46A1-A4A0-35FCAF08CF6D}" type="presOf" srcId="{9BCA44B4-58DE-4142-B7F5-FBCA4888A30F}" destId="{52DB061F-F789-40DE-A390-9C5C4BD84C1D}" srcOrd="0" destOrd="0" presId="urn:microsoft.com/office/officeart/2005/8/layout/cycle4"/>
    <dgm:cxn modelId="{F6D1635D-B7A5-432A-B2E0-374516612AC4}" srcId="{4F8C0F94-0B23-4DA7-9E6A-D027D61C5494}" destId="{5C3441FA-3864-4821-A1AB-E533B513CCDC}" srcOrd="1" destOrd="0" parTransId="{652010DF-16DC-431E-BEC0-572029241123}" sibTransId="{D793208C-3341-49B0-8228-3E523945BEB0}"/>
    <dgm:cxn modelId="{C31C601F-B23A-41E8-B5C3-2E829C1F81BA}" type="presOf" srcId="{A3184046-BEA2-4300-9869-629DF3E5ABCF}" destId="{678D5088-0A70-45E5-9E64-EEC8B93D50D4}" srcOrd="0" destOrd="1" presId="urn:microsoft.com/office/officeart/2005/8/layout/cycle4"/>
    <dgm:cxn modelId="{E4150ACD-DF3F-48B8-80A4-CFB7E6111912}" type="presOf" srcId="{1ADCCFBD-8D50-4EFD-BEE8-8A0F08A75B0C}" destId="{678D5088-0A70-45E5-9E64-EEC8B93D50D4}" srcOrd="0" destOrd="0" presId="urn:microsoft.com/office/officeart/2005/8/layout/cycle4"/>
    <dgm:cxn modelId="{0FE450C7-D825-4A9B-8949-25B6EA3029EF}" type="presOf" srcId="{F105E97D-7E51-454F-8A2C-589878642AC9}" destId="{A3AF62E0-8FF5-47E1-AB5B-DDA296A6CB23}" srcOrd="0" destOrd="2" presId="urn:microsoft.com/office/officeart/2005/8/layout/cycle4"/>
    <dgm:cxn modelId="{82F69AEA-DDA3-44A3-BB5A-AC02EE0E0A9C}" type="presOf" srcId="{B5059469-F17B-4A58-8206-47CFE5A61012}" destId="{29F90070-81B4-49C9-96AE-EB8D0565B96B}" srcOrd="0" destOrd="0" presId="urn:microsoft.com/office/officeart/2005/8/layout/cycle4"/>
    <dgm:cxn modelId="{A6CA06AF-A365-4AD5-964D-23F6F1664164}" srcId="{D4ED216B-2BB2-4176-BF0E-FA72F931260A}" destId="{543C61EF-6604-4ECE-8B23-9B78242377E9}" srcOrd="1" destOrd="0" parTransId="{178E0138-94AA-4E00-9319-A1800B7B82E8}" sibTransId="{12CA3BF7-C799-4381-90DF-8B743C9B641E}"/>
    <dgm:cxn modelId="{C50687EC-BA39-403F-9598-84664C8B00D0}" type="presOf" srcId="{4CEC97F4-63AA-429D-8780-D74F22FDB7A3}" destId="{F255B35E-6261-490D-92C3-48051F16EC2A}" srcOrd="0" destOrd="1" presId="urn:microsoft.com/office/officeart/2005/8/layout/cycle4"/>
    <dgm:cxn modelId="{6ABC7967-5D0C-4F3D-B1B4-BEA7E98E7D1D}" type="presOf" srcId="{B5059469-F17B-4A58-8206-47CFE5A61012}" destId="{135C1366-0B2F-4C2F-86F1-B0C959D87B38}" srcOrd="1" destOrd="0" presId="urn:microsoft.com/office/officeart/2005/8/layout/cycle4"/>
    <dgm:cxn modelId="{BDF71343-8A70-400A-B23F-40714FCD322D}" type="presOf" srcId="{A3184046-BEA2-4300-9869-629DF3E5ABCF}" destId="{DD237E46-24DC-4F7E-8E41-6479686EC91B}" srcOrd="1" destOrd="1" presId="urn:microsoft.com/office/officeart/2005/8/layout/cycle4"/>
    <dgm:cxn modelId="{B7634E63-E1FE-4944-875F-6BC4A1531ED1}" type="presOf" srcId="{1ADCCFBD-8D50-4EFD-BEE8-8A0F08A75B0C}" destId="{DD237E46-24DC-4F7E-8E41-6479686EC91B}" srcOrd="1" destOrd="0" presId="urn:microsoft.com/office/officeart/2005/8/layout/cycle4"/>
    <dgm:cxn modelId="{539F0274-4495-4485-ADAF-BE24FD8FE66A}" srcId="{D4ED216B-2BB2-4176-BF0E-FA72F931260A}" destId="{C5FD37E1-6DFD-40B9-9FCD-528527D26941}" srcOrd="2" destOrd="0" parTransId="{B9804CD2-4FA3-4DAD-B09D-FCAF9288CB25}" sibTransId="{FBDB1F5E-CF94-4D62-889F-8B57E1B3D859}"/>
    <dgm:cxn modelId="{1D81C2C3-4B58-4933-97AE-59553EFBD693}" type="presOf" srcId="{D4ED216B-2BB2-4176-BF0E-FA72F931260A}" destId="{095D267A-F5F3-49F8-B827-CC60B9C28B40}" srcOrd="0" destOrd="0" presId="urn:microsoft.com/office/officeart/2005/8/layout/cycle4"/>
    <dgm:cxn modelId="{300D970C-40FF-4671-A26D-0E96F0297AC7}" type="presOf" srcId="{A3B14A89-B4AC-4BC9-B8D3-E12A0A9A6FE5}" destId="{F255B35E-6261-490D-92C3-48051F16EC2A}" srcOrd="0" destOrd="0" presId="urn:microsoft.com/office/officeart/2005/8/layout/cycle4"/>
    <dgm:cxn modelId="{816A0524-B0B2-4151-A143-2AB9A2307FC7}" srcId="{9BCA44B4-58DE-4142-B7F5-FBCA4888A30F}" destId="{D4ED216B-2BB2-4176-BF0E-FA72F931260A}" srcOrd="0" destOrd="0" parTransId="{5A44DF74-B23F-4C79-8111-54B115D17FF5}" sibTransId="{CB0709CD-6B08-4EE2-AB15-3B8939E0BABD}"/>
    <dgm:cxn modelId="{A5F5713C-C3EB-47DC-BDAB-8FC246F09744}" type="presOf" srcId="{4CEC97F4-63AA-429D-8780-D74F22FDB7A3}" destId="{FCE57CFA-2A9E-4117-96DE-28C63B67605F}" srcOrd="1" destOrd="1" presId="urn:microsoft.com/office/officeart/2005/8/layout/cycle4"/>
    <dgm:cxn modelId="{669A5BF7-55C7-431E-94B3-847EB77483FB}" type="presOf" srcId="{543C61EF-6604-4ECE-8B23-9B78242377E9}" destId="{29F90070-81B4-49C9-96AE-EB8D0565B96B}" srcOrd="0" destOrd="1" presId="urn:microsoft.com/office/officeart/2005/8/layout/cycle4"/>
    <dgm:cxn modelId="{0DAB3D74-5CE8-47E4-B16F-48B70A9A7627}" srcId="{4F8C0F94-0B23-4DA7-9E6A-D027D61C5494}" destId="{DB9E6C75-1CA2-415A-AEB7-0DFD97D0A497}" srcOrd="3" destOrd="0" parTransId="{FC8CDF5E-C4B5-4216-B247-6F320CDAC3FD}" sibTransId="{4F3E44C0-B1BA-407C-BA3C-A67E3303F0F0}"/>
    <dgm:cxn modelId="{05AA59A2-523C-4C93-B3D9-1774BDBAF7E6}" type="presOf" srcId="{DB9E6C75-1CA2-415A-AEB7-0DFD97D0A497}" destId="{A3AF62E0-8FF5-47E1-AB5B-DDA296A6CB23}" srcOrd="0" destOrd="3" presId="urn:microsoft.com/office/officeart/2005/8/layout/cycle4"/>
    <dgm:cxn modelId="{868C3D51-6E21-401B-B7EA-F827770FFFCE}" srcId="{D4ED216B-2BB2-4176-BF0E-FA72F931260A}" destId="{B5059469-F17B-4A58-8206-47CFE5A61012}" srcOrd="0" destOrd="0" parTransId="{514DBE85-F693-4953-9C25-DF686984B8E0}" sibTransId="{FB8FA3E0-03E0-444B-9CC2-56E369F8F0DC}"/>
    <dgm:cxn modelId="{19E68462-3DD9-409D-BB09-36E528B206FA}" srcId="{4F8C0F94-0B23-4DA7-9E6A-D027D61C5494}" destId="{1FE005BE-2C1A-4941-A660-DC749ADB2481}" srcOrd="0" destOrd="0" parTransId="{56794613-7BC2-4BAD-B96B-A8ED134B0C11}" sibTransId="{CDBAF44E-A630-472C-A956-DC4429ED70DB}"/>
    <dgm:cxn modelId="{20DABC18-9192-4E65-8DB4-2E856A502766}" type="presOf" srcId="{5C3441FA-3864-4821-A1AB-E533B513CCDC}" destId="{A3AF62E0-8FF5-47E1-AB5B-DDA296A6CB23}" srcOrd="0" destOrd="1" presId="urn:microsoft.com/office/officeart/2005/8/layout/cycle4"/>
    <dgm:cxn modelId="{9DC1C08A-6468-4D19-ADCE-4CBFB0129117}" type="presOf" srcId="{1FE005BE-2C1A-4941-A660-DC749ADB2481}" destId="{CB695EE3-1D52-40BD-A1D3-91916803B473}" srcOrd="1" destOrd="0" presId="urn:microsoft.com/office/officeart/2005/8/layout/cycle4"/>
    <dgm:cxn modelId="{DF6AE0A5-EF19-462E-80AC-43B790895FE0}" type="presOf" srcId="{A3B14A89-B4AC-4BC9-B8D3-E12A0A9A6FE5}" destId="{FCE57CFA-2A9E-4117-96DE-28C63B67605F}" srcOrd="1" destOrd="0" presId="urn:microsoft.com/office/officeart/2005/8/layout/cycle4"/>
    <dgm:cxn modelId="{2533A253-CA6B-451D-983A-A167E0986831}" type="presOf" srcId="{E9F65FAC-85FB-4C52-B682-1DF708D11E61}" destId="{305543E7-96F1-4A50-BF53-CB5417326DEB}" srcOrd="0" destOrd="0" presId="urn:microsoft.com/office/officeart/2005/8/layout/cycle4"/>
    <dgm:cxn modelId="{FB46DF73-3BC7-49E4-9FE3-F1C07EA42907}" type="presOf" srcId="{F105E97D-7E51-454F-8A2C-589878642AC9}" destId="{CB695EE3-1D52-40BD-A1D3-91916803B473}" srcOrd="1" destOrd="2" presId="urn:microsoft.com/office/officeart/2005/8/layout/cycle4"/>
    <dgm:cxn modelId="{D55B8E86-0CF7-4683-8800-6CF22D3C5E44}" srcId="{C43B86DD-DAEE-4BBE-800C-B15A3C63E3FD}" destId="{A3184046-BEA2-4300-9869-629DF3E5ABCF}" srcOrd="1" destOrd="0" parTransId="{A74DB66A-10BE-4156-A454-6E8B0AE9D054}" sibTransId="{87EDB511-9F85-4686-B7BD-146EB938DD21}"/>
    <dgm:cxn modelId="{377B1C2F-CB6B-43D6-B0F0-FEDFEE7DF8F9}" type="presOf" srcId="{C43B86DD-DAEE-4BBE-800C-B15A3C63E3FD}" destId="{E048F3FB-2F03-45BB-9189-00E2B5326918}" srcOrd="0" destOrd="0" presId="urn:microsoft.com/office/officeart/2005/8/layout/cycle4"/>
    <dgm:cxn modelId="{C2AC728B-A63B-40E2-A988-F03B79E2B19C}" type="presOf" srcId="{C5FD37E1-6DFD-40B9-9FCD-528527D26941}" destId="{135C1366-0B2F-4C2F-86F1-B0C959D87B38}" srcOrd="1" destOrd="2" presId="urn:microsoft.com/office/officeart/2005/8/layout/cycle4"/>
    <dgm:cxn modelId="{1C30326F-FC01-486B-A4CF-9165EEB4CF6C}" type="presOf" srcId="{543C61EF-6604-4ECE-8B23-9B78242377E9}" destId="{135C1366-0B2F-4C2F-86F1-B0C959D87B38}" srcOrd="1" destOrd="1" presId="urn:microsoft.com/office/officeart/2005/8/layout/cycle4"/>
    <dgm:cxn modelId="{2AA2D1D7-4812-491C-BF0E-CA867E07E98A}" srcId="{C43B86DD-DAEE-4BBE-800C-B15A3C63E3FD}" destId="{1ADCCFBD-8D50-4EFD-BEE8-8A0F08A75B0C}" srcOrd="0" destOrd="0" parTransId="{4F6F801F-E8EE-4EE8-A0ED-A6776C6DA8DF}" sibTransId="{C4B208F6-80ED-4769-AF47-5E976391A640}"/>
    <dgm:cxn modelId="{613590DB-E305-4083-A116-7C3A4527A2C7}" srcId="{9BCA44B4-58DE-4142-B7F5-FBCA4888A30F}" destId="{C43B86DD-DAEE-4BBE-800C-B15A3C63E3FD}" srcOrd="2" destOrd="0" parTransId="{52754938-CC40-4780-B69F-5AB3F9E2E52A}" sibTransId="{267262BD-10B7-4C9B-9AAE-0280CBAFCC8D}"/>
    <dgm:cxn modelId="{2242B5B8-27EF-4037-B02A-2E49A399B5F6}" srcId="{E9F65FAC-85FB-4C52-B682-1DF708D11E61}" destId="{4CEC97F4-63AA-429D-8780-D74F22FDB7A3}" srcOrd="1" destOrd="0" parTransId="{699B9C76-B42A-4173-A889-263A3C844249}" sibTransId="{9DACFF98-C29A-4A1C-BAC2-9F94B6ABBDB3}"/>
    <dgm:cxn modelId="{02F16CB6-83A8-4257-BB4C-5C7736D41AAD}" type="presOf" srcId="{DB9E6C75-1CA2-415A-AEB7-0DFD97D0A497}" destId="{CB695EE3-1D52-40BD-A1D3-91916803B473}" srcOrd="1" destOrd="3" presId="urn:microsoft.com/office/officeart/2005/8/layout/cycle4"/>
    <dgm:cxn modelId="{CB89E75A-592E-4069-B2C1-ABF103991594}" type="presOf" srcId="{4F8C0F94-0B23-4DA7-9E6A-D027D61C5494}" destId="{71C849C5-0579-458D-A7FA-453D77A1CFD6}" srcOrd="0" destOrd="0" presId="urn:microsoft.com/office/officeart/2005/8/layout/cycle4"/>
    <dgm:cxn modelId="{BFCD80B8-952A-41E6-A874-8AF9110E38E1}" type="presOf" srcId="{1FE005BE-2C1A-4941-A660-DC749ADB2481}" destId="{A3AF62E0-8FF5-47E1-AB5B-DDA296A6CB23}" srcOrd="0" destOrd="0" presId="urn:microsoft.com/office/officeart/2005/8/layout/cycle4"/>
    <dgm:cxn modelId="{4BCE5CE2-5931-46CB-B042-1DF321CDF228}" srcId="{9BCA44B4-58DE-4142-B7F5-FBCA4888A30F}" destId="{E9F65FAC-85FB-4C52-B682-1DF708D11E61}" srcOrd="1" destOrd="0" parTransId="{6D36BE4B-C101-431C-BBC9-C2F1063843C7}" sibTransId="{AC06B90B-76B9-41B7-9E34-75C62FF42A20}"/>
    <dgm:cxn modelId="{F0829BB3-BE94-4B85-BD1D-4C1C4D6284EA}" srcId="{4F8C0F94-0B23-4DA7-9E6A-D027D61C5494}" destId="{F105E97D-7E51-454F-8A2C-589878642AC9}" srcOrd="2" destOrd="0" parTransId="{6940C15C-650F-45CB-ACE1-9BA7987AD9CD}" sibTransId="{64880F27-68C7-458F-B89D-40EA68E8A5A8}"/>
    <dgm:cxn modelId="{5BE191A3-25E0-4EC9-8A0B-D6636F64CC07}" type="presOf" srcId="{C5FD37E1-6DFD-40B9-9FCD-528527D26941}" destId="{29F90070-81B4-49C9-96AE-EB8D0565B96B}" srcOrd="0" destOrd="2" presId="urn:microsoft.com/office/officeart/2005/8/layout/cycle4"/>
    <dgm:cxn modelId="{02C6EA12-B36D-4A32-86EF-2969EF3532F6}" srcId="{E9F65FAC-85FB-4C52-B682-1DF708D11E61}" destId="{A3B14A89-B4AC-4BC9-B8D3-E12A0A9A6FE5}" srcOrd="0" destOrd="0" parTransId="{4D7EA361-736E-441C-BAC7-400567DDE3D5}" sibTransId="{0703624E-3748-45EE-A4BF-53726331E922}"/>
    <dgm:cxn modelId="{055D2527-307C-49E5-B9B9-7FCFCFA09E55}" srcId="{9BCA44B4-58DE-4142-B7F5-FBCA4888A30F}" destId="{4F8C0F94-0B23-4DA7-9E6A-D027D61C5494}" srcOrd="3" destOrd="0" parTransId="{6328ABA4-228F-4B04-ACA7-5151619CD9F7}" sibTransId="{893D41A0-E50C-4D0A-BB02-CE8F4F6F1B2E}"/>
    <dgm:cxn modelId="{B87B4E65-7489-4654-9A33-300D7CE5AD6A}" type="presParOf" srcId="{52DB061F-F789-40DE-A390-9C5C4BD84C1D}" destId="{3770A3B2-D674-400E-BE7A-9EA748407DB0}" srcOrd="0" destOrd="0" presId="urn:microsoft.com/office/officeart/2005/8/layout/cycle4"/>
    <dgm:cxn modelId="{2F838DE2-FDEE-4E24-A4F5-E0881C9EAC14}" type="presParOf" srcId="{3770A3B2-D674-400E-BE7A-9EA748407DB0}" destId="{4CA136DE-7D7D-4E09-B56E-7E75C7A521D0}" srcOrd="0" destOrd="0" presId="urn:microsoft.com/office/officeart/2005/8/layout/cycle4"/>
    <dgm:cxn modelId="{1431FA37-BC2A-4CFE-80D2-30BAFDD2E0D9}" type="presParOf" srcId="{4CA136DE-7D7D-4E09-B56E-7E75C7A521D0}" destId="{29F90070-81B4-49C9-96AE-EB8D0565B96B}" srcOrd="0" destOrd="0" presId="urn:microsoft.com/office/officeart/2005/8/layout/cycle4"/>
    <dgm:cxn modelId="{FD1BD18B-84F9-4F2D-BF3E-4D18EA757E2D}" type="presParOf" srcId="{4CA136DE-7D7D-4E09-B56E-7E75C7A521D0}" destId="{135C1366-0B2F-4C2F-86F1-B0C959D87B38}" srcOrd="1" destOrd="0" presId="urn:microsoft.com/office/officeart/2005/8/layout/cycle4"/>
    <dgm:cxn modelId="{CEA778CF-F9EC-4003-A848-6C1FA6F3D534}" type="presParOf" srcId="{3770A3B2-D674-400E-BE7A-9EA748407DB0}" destId="{54FE84CF-57E6-43E4-A32C-9F107772F3EB}" srcOrd="1" destOrd="0" presId="urn:microsoft.com/office/officeart/2005/8/layout/cycle4"/>
    <dgm:cxn modelId="{CC99C1F8-5080-487C-B3C7-676979A46234}" type="presParOf" srcId="{54FE84CF-57E6-43E4-A32C-9F107772F3EB}" destId="{F255B35E-6261-490D-92C3-48051F16EC2A}" srcOrd="0" destOrd="0" presId="urn:microsoft.com/office/officeart/2005/8/layout/cycle4"/>
    <dgm:cxn modelId="{891EEB8C-BC75-47DA-AB51-D86389999B9B}" type="presParOf" srcId="{54FE84CF-57E6-43E4-A32C-9F107772F3EB}" destId="{FCE57CFA-2A9E-4117-96DE-28C63B67605F}" srcOrd="1" destOrd="0" presId="urn:microsoft.com/office/officeart/2005/8/layout/cycle4"/>
    <dgm:cxn modelId="{DE260D71-E851-44EA-A630-600F7A93CDF2}" type="presParOf" srcId="{3770A3B2-D674-400E-BE7A-9EA748407DB0}" destId="{6652C1F7-FAB7-474B-BF83-C1395485E343}" srcOrd="2" destOrd="0" presId="urn:microsoft.com/office/officeart/2005/8/layout/cycle4"/>
    <dgm:cxn modelId="{90457427-EFAF-4EEF-A6DE-897D2C8D8256}" type="presParOf" srcId="{6652C1F7-FAB7-474B-BF83-C1395485E343}" destId="{678D5088-0A70-45E5-9E64-EEC8B93D50D4}" srcOrd="0" destOrd="0" presId="urn:microsoft.com/office/officeart/2005/8/layout/cycle4"/>
    <dgm:cxn modelId="{F2D8A4B0-ECBE-4B56-B20D-285A84D55AC3}" type="presParOf" srcId="{6652C1F7-FAB7-474B-BF83-C1395485E343}" destId="{DD237E46-24DC-4F7E-8E41-6479686EC91B}" srcOrd="1" destOrd="0" presId="urn:microsoft.com/office/officeart/2005/8/layout/cycle4"/>
    <dgm:cxn modelId="{398CDB7B-7819-4F19-B393-EB4ED0508366}" type="presParOf" srcId="{3770A3B2-D674-400E-BE7A-9EA748407DB0}" destId="{469399F1-64EC-49BD-982F-A4C021363E73}" srcOrd="3" destOrd="0" presId="urn:microsoft.com/office/officeart/2005/8/layout/cycle4"/>
    <dgm:cxn modelId="{4BA664D7-EBC1-4031-B46B-A1ECEA5013CE}" type="presParOf" srcId="{469399F1-64EC-49BD-982F-A4C021363E73}" destId="{A3AF62E0-8FF5-47E1-AB5B-DDA296A6CB23}" srcOrd="0" destOrd="0" presId="urn:microsoft.com/office/officeart/2005/8/layout/cycle4"/>
    <dgm:cxn modelId="{859F1321-41A8-4753-8C83-41A05E768334}" type="presParOf" srcId="{469399F1-64EC-49BD-982F-A4C021363E73}" destId="{CB695EE3-1D52-40BD-A1D3-91916803B473}" srcOrd="1" destOrd="0" presId="urn:microsoft.com/office/officeart/2005/8/layout/cycle4"/>
    <dgm:cxn modelId="{0C279B92-2A7F-43CB-90FD-2FD87AE57B22}" type="presParOf" srcId="{3770A3B2-D674-400E-BE7A-9EA748407DB0}" destId="{A2EBEDF5-8975-44B6-BC19-CB2A7C377B93}" srcOrd="4" destOrd="0" presId="urn:microsoft.com/office/officeart/2005/8/layout/cycle4"/>
    <dgm:cxn modelId="{21F9D3F7-5C2B-4849-843C-D14EBBFD882F}" type="presParOf" srcId="{52DB061F-F789-40DE-A390-9C5C4BD84C1D}" destId="{B985CD1A-74DF-490B-A9C9-8134F9B51C25}" srcOrd="1" destOrd="0" presId="urn:microsoft.com/office/officeart/2005/8/layout/cycle4"/>
    <dgm:cxn modelId="{FBD501DA-C232-4F26-8795-FB2003C96983}" type="presParOf" srcId="{B985CD1A-74DF-490B-A9C9-8134F9B51C25}" destId="{095D267A-F5F3-49F8-B827-CC60B9C28B40}" srcOrd="0" destOrd="0" presId="urn:microsoft.com/office/officeart/2005/8/layout/cycle4"/>
    <dgm:cxn modelId="{009B1C6E-27E9-4AE7-B116-444834794EAB}" type="presParOf" srcId="{B985CD1A-74DF-490B-A9C9-8134F9B51C25}" destId="{305543E7-96F1-4A50-BF53-CB5417326DEB}" srcOrd="1" destOrd="0" presId="urn:microsoft.com/office/officeart/2005/8/layout/cycle4"/>
    <dgm:cxn modelId="{A4E2C8AD-66B4-44CE-87B7-53E609E03313}" type="presParOf" srcId="{B985CD1A-74DF-490B-A9C9-8134F9B51C25}" destId="{E048F3FB-2F03-45BB-9189-00E2B5326918}" srcOrd="2" destOrd="0" presId="urn:microsoft.com/office/officeart/2005/8/layout/cycle4"/>
    <dgm:cxn modelId="{BAE87025-5FD7-436E-9573-8AE2E7DC61BE}" type="presParOf" srcId="{B985CD1A-74DF-490B-A9C9-8134F9B51C25}" destId="{71C849C5-0579-458D-A7FA-453D77A1CFD6}" srcOrd="3" destOrd="0" presId="urn:microsoft.com/office/officeart/2005/8/layout/cycle4"/>
    <dgm:cxn modelId="{2266512F-A121-4917-B38E-BE66312D67CB}" type="presParOf" srcId="{B985CD1A-74DF-490B-A9C9-8134F9B51C25}" destId="{3C1D4D7C-D6EC-4101-96D8-AD4E833907B3}" srcOrd="4" destOrd="0" presId="urn:microsoft.com/office/officeart/2005/8/layout/cycle4"/>
    <dgm:cxn modelId="{893D6458-A1B3-4FA4-99FB-AACE2D7CA212}" type="presParOf" srcId="{52DB061F-F789-40DE-A390-9C5C4BD84C1D}" destId="{339A9C35-0E21-4E0C-A539-14D0D1FA4EA1}" srcOrd="2" destOrd="0" presId="urn:microsoft.com/office/officeart/2005/8/layout/cycle4"/>
    <dgm:cxn modelId="{D0330BD2-BA2B-44BB-9D25-B77523BC7904}" type="presParOf" srcId="{52DB061F-F789-40DE-A390-9C5C4BD84C1D}" destId="{401898C7-7E14-4A4B-B45A-CF2B7902791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D37A9E-D9EB-4542-8F8F-9CE6C1EBBEA6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4CBC67-42B9-4EF7-A4B9-7AD0BF1BB70D}">
      <dgm:prSet phldrT="[Texto]" custT="1"/>
      <dgm:spPr/>
      <dgm:t>
        <a:bodyPr/>
        <a:lstStyle/>
        <a:p>
          <a:r>
            <a:rPr lang="es-MX" sz="2800" dirty="0" smtClean="0"/>
            <a:t>Alfabetización de nombres</a:t>
          </a:r>
          <a:endParaRPr lang="es-MX" sz="2800" dirty="0"/>
        </a:p>
      </dgm:t>
    </dgm:pt>
    <dgm:pt modelId="{930A391C-EEC6-4356-BB44-DF5A50DDCC34}" type="parTrans" cxnId="{AF37431B-F032-47B9-BE38-26C084F26D6F}">
      <dgm:prSet/>
      <dgm:spPr/>
      <dgm:t>
        <a:bodyPr/>
        <a:lstStyle/>
        <a:p>
          <a:endParaRPr lang="es-MX"/>
        </a:p>
      </dgm:t>
    </dgm:pt>
    <dgm:pt modelId="{546AA350-F2AF-4D51-8AD2-12242640C113}" type="sibTrans" cxnId="{AF37431B-F032-47B9-BE38-26C084F26D6F}">
      <dgm:prSet/>
      <dgm:spPr/>
      <dgm:t>
        <a:bodyPr/>
        <a:lstStyle/>
        <a:p>
          <a:endParaRPr lang="es-MX"/>
        </a:p>
      </dgm:t>
    </dgm:pt>
    <dgm:pt modelId="{CE3BAFAB-C825-44A8-94E6-C6711C7965DD}">
      <dgm:prSet phldrT="[Texto]" custT="1"/>
      <dgm:spPr/>
      <dgm:t>
        <a:bodyPr/>
        <a:lstStyle/>
        <a:p>
          <a:r>
            <a:rPr lang="es-MX" sz="2800" dirty="0" smtClean="0"/>
            <a:t>Alfabetice letra por letra.</a:t>
          </a:r>
          <a:endParaRPr lang="es-MX" sz="2800" dirty="0"/>
        </a:p>
      </dgm:t>
    </dgm:pt>
    <dgm:pt modelId="{B76C66BC-7509-4AA7-BC4F-25877C2AA0E2}" type="parTrans" cxnId="{31E1B35F-3AA2-4C42-9702-34FDF86CF6F5}">
      <dgm:prSet/>
      <dgm:spPr/>
      <dgm:t>
        <a:bodyPr/>
        <a:lstStyle/>
        <a:p>
          <a:endParaRPr lang="es-MX"/>
        </a:p>
      </dgm:t>
    </dgm:pt>
    <dgm:pt modelId="{B0F206CD-1611-4057-BB72-0C937FBE14FA}" type="sibTrans" cxnId="{31E1B35F-3AA2-4C42-9702-34FDF86CF6F5}">
      <dgm:prSet/>
      <dgm:spPr/>
      <dgm:t>
        <a:bodyPr/>
        <a:lstStyle/>
        <a:p>
          <a:endParaRPr lang="es-MX"/>
        </a:p>
      </dgm:t>
    </dgm:pt>
    <dgm:pt modelId="{F32106FC-87BA-451D-A6A4-B48B7EB3F661}">
      <dgm:prSet custT="1"/>
      <dgm:spPr/>
      <dgm:t>
        <a:bodyPr/>
        <a:lstStyle/>
        <a:p>
          <a:r>
            <a:rPr lang="es-MX" sz="2400" dirty="0" smtClean="0"/>
            <a:t>Alfabetice iniciando con el apellido del autor. </a:t>
          </a:r>
          <a:endParaRPr lang="es-MX" sz="2400" dirty="0"/>
        </a:p>
      </dgm:t>
    </dgm:pt>
    <dgm:pt modelId="{00500E90-8F33-447E-89A9-F7E17AC1DFDC}" type="parTrans" cxnId="{FE8BBB07-76A3-4B2D-9AA9-E903FA22844B}">
      <dgm:prSet/>
      <dgm:spPr/>
      <dgm:t>
        <a:bodyPr/>
        <a:lstStyle/>
        <a:p>
          <a:endParaRPr lang="es-MX"/>
        </a:p>
      </dgm:t>
    </dgm:pt>
    <dgm:pt modelId="{C188E979-77DC-452A-9667-D1229241181F}" type="sibTrans" cxnId="{FE8BBB07-76A3-4B2D-9AA9-E903FA22844B}">
      <dgm:prSet/>
      <dgm:spPr/>
      <dgm:t>
        <a:bodyPr/>
        <a:lstStyle/>
        <a:p>
          <a:endParaRPr lang="es-MX"/>
        </a:p>
      </dgm:t>
    </dgm:pt>
    <dgm:pt modelId="{5462DF5D-A264-441E-9122-7DB84D8F2346}">
      <dgm:prSet custT="1"/>
      <dgm:spPr/>
      <dgm:t>
        <a:bodyPr/>
        <a:lstStyle/>
        <a:p>
          <a:r>
            <a:rPr lang="es-MX" sz="2000" dirty="0" smtClean="0"/>
            <a:t>Orden alfabético por el apellido del primer autor, seguido de las iniciales del nombre del autor.</a:t>
          </a:r>
        </a:p>
        <a:p>
          <a:r>
            <a:rPr lang="es-MX" sz="2000" dirty="0" smtClean="0"/>
            <a:t>Utilizando las siguientes reglas. </a:t>
          </a:r>
          <a:endParaRPr lang="es-MX" sz="2000" dirty="0"/>
        </a:p>
      </dgm:t>
    </dgm:pt>
    <dgm:pt modelId="{59FC7BAE-856B-4646-98C5-58218AA28430}" type="parTrans" cxnId="{B4EB5042-C2F6-49BE-8C5D-C400502F2890}">
      <dgm:prSet/>
      <dgm:spPr/>
      <dgm:t>
        <a:bodyPr/>
        <a:lstStyle/>
        <a:p>
          <a:endParaRPr lang="es-MX"/>
        </a:p>
      </dgm:t>
    </dgm:pt>
    <dgm:pt modelId="{09DD4AF7-0AFD-43F1-B0CC-4A794F02A772}" type="sibTrans" cxnId="{B4EB5042-C2F6-49BE-8C5D-C400502F2890}">
      <dgm:prSet/>
      <dgm:spPr/>
      <dgm:t>
        <a:bodyPr/>
        <a:lstStyle/>
        <a:p>
          <a:endParaRPr lang="es-MX"/>
        </a:p>
      </dgm:t>
    </dgm:pt>
    <dgm:pt modelId="{F43F2270-4990-4443-8F94-353855A7FA75}" type="pres">
      <dgm:prSet presAssocID="{6BD37A9E-D9EB-4542-8F8F-9CE6C1EBBEA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4C05A5B-86B0-4CEF-9975-024AEC7DC842}" type="pres">
      <dgm:prSet presAssocID="{754CBC67-42B9-4EF7-A4B9-7AD0BF1BB70D}" presName="root" presStyleCnt="0">
        <dgm:presLayoutVars>
          <dgm:chMax/>
          <dgm:chPref val="4"/>
        </dgm:presLayoutVars>
      </dgm:prSet>
      <dgm:spPr/>
    </dgm:pt>
    <dgm:pt modelId="{5F3D094B-2AC2-438E-81FA-D2A1848046A0}" type="pres">
      <dgm:prSet presAssocID="{754CBC67-42B9-4EF7-A4B9-7AD0BF1BB70D}" presName="rootComposite" presStyleCnt="0">
        <dgm:presLayoutVars/>
      </dgm:prSet>
      <dgm:spPr/>
    </dgm:pt>
    <dgm:pt modelId="{022CA151-B8EA-4D74-B417-246E82ED0043}" type="pres">
      <dgm:prSet presAssocID="{754CBC67-42B9-4EF7-A4B9-7AD0BF1BB70D}" presName="rootText" presStyleLbl="node0" presStyleIdx="0" presStyleCnt="1" custScaleY="43694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3A9FB555-28BA-48FF-B885-65CA6C4F24B4}" type="pres">
      <dgm:prSet presAssocID="{754CBC67-42B9-4EF7-A4B9-7AD0BF1BB70D}" presName="childShape" presStyleCnt="0">
        <dgm:presLayoutVars>
          <dgm:chMax val="0"/>
          <dgm:chPref val="0"/>
        </dgm:presLayoutVars>
      </dgm:prSet>
      <dgm:spPr/>
    </dgm:pt>
    <dgm:pt modelId="{29A38C92-EF25-40B9-B6EE-249E42384722}" type="pres">
      <dgm:prSet presAssocID="{5462DF5D-A264-441E-9122-7DB84D8F2346}" presName="childComposite" presStyleCnt="0">
        <dgm:presLayoutVars>
          <dgm:chMax val="0"/>
          <dgm:chPref val="0"/>
        </dgm:presLayoutVars>
      </dgm:prSet>
      <dgm:spPr/>
    </dgm:pt>
    <dgm:pt modelId="{3A506D4C-8235-4B08-A9AD-6A682F8A7A5D}" type="pres">
      <dgm:prSet presAssocID="{5462DF5D-A264-441E-9122-7DB84D8F2346}" presName="Image" presStyleLbl="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C801901-196B-4E8C-B97E-A1E10838EBFC}" type="pres">
      <dgm:prSet presAssocID="{5462DF5D-A264-441E-9122-7DB84D8F2346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64423F-2067-4CC8-B6BF-621064DF6FC1}" type="pres">
      <dgm:prSet presAssocID="{F32106FC-87BA-451D-A6A4-B48B7EB3F661}" presName="childComposite" presStyleCnt="0">
        <dgm:presLayoutVars>
          <dgm:chMax val="0"/>
          <dgm:chPref val="0"/>
        </dgm:presLayoutVars>
      </dgm:prSet>
      <dgm:spPr/>
    </dgm:pt>
    <dgm:pt modelId="{3A203363-8091-42FC-A731-1D48D6068D10}" type="pres">
      <dgm:prSet presAssocID="{F32106FC-87BA-451D-A6A4-B48B7EB3F661}" presName="Image" presStyleLbl="nod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3010B37-6DF8-4B62-B5E6-A23AF13D49E0}" type="pres">
      <dgm:prSet presAssocID="{F32106FC-87BA-451D-A6A4-B48B7EB3F661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7CBF6-ED46-48ED-8004-09ACEBD846E2}" type="pres">
      <dgm:prSet presAssocID="{CE3BAFAB-C825-44A8-94E6-C6711C7965DD}" presName="childComposite" presStyleCnt="0">
        <dgm:presLayoutVars>
          <dgm:chMax val="0"/>
          <dgm:chPref val="0"/>
        </dgm:presLayoutVars>
      </dgm:prSet>
      <dgm:spPr/>
    </dgm:pt>
    <dgm:pt modelId="{41C29C15-8591-4AA3-8105-DB884B419915}" type="pres">
      <dgm:prSet presAssocID="{CE3BAFAB-C825-44A8-94E6-C6711C7965DD}" presName="Image" presStyleLbl="nod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9195DE5-53AE-4DB1-867C-971E2AAED263}" type="pres">
      <dgm:prSet presAssocID="{CE3BAFAB-C825-44A8-94E6-C6711C7965DD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39EA5C-5FBA-42B7-9B84-EAE6CB9B3515}" type="presOf" srcId="{754CBC67-42B9-4EF7-A4B9-7AD0BF1BB70D}" destId="{022CA151-B8EA-4D74-B417-246E82ED0043}" srcOrd="0" destOrd="0" presId="urn:microsoft.com/office/officeart/2008/layout/PictureAccentList"/>
    <dgm:cxn modelId="{AF37431B-F032-47B9-BE38-26C084F26D6F}" srcId="{6BD37A9E-D9EB-4542-8F8F-9CE6C1EBBEA6}" destId="{754CBC67-42B9-4EF7-A4B9-7AD0BF1BB70D}" srcOrd="0" destOrd="0" parTransId="{930A391C-EEC6-4356-BB44-DF5A50DDCC34}" sibTransId="{546AA350-F2AF-4D51-8AD2-12242640C113}"/>
    <dgm:cxn modelId="{FE8BBB07-76A3-4B2D-9AA9-E903FA22844B}" srcId="{754CBC67-42B9-4EF7-A4B9-7AD0BF1BB70D}" destId="{F32106FC-87BA-451D-A6A4-B48B7EB3F661}" srcOrd="1" destOrd="0" parTransId="{00500E90-8F33-447E-89A9-F7E17AC1DFDC}" sibTransId="{C188E979-77DC-452A-9667-D1229241181F}"/>
    <dgm:cxn modelId="{B4EB5042-C2F6-49BE-8C5D-C400502F2890}" srcId="{754CBC67-42B9-4EF7-A4B9-7AD0BF1BB70D}" destId="{5462DF5D-A264-441E-9122-7DB84D8F2346}" srcOrd="0" destOrd="0" parTransId="{59FC7BAE-856B-4646-98C5-58218AA28430}" sibTransId="{09DD4AF7-0AFD-43F1-B0CC-4A794F02A772}"/>
    <dgm:cxn modelId="{81639C35-3161-4FED-BD6D-FE88EACF7497}" type="presOf" srcId="{5462DF5D-A264-441E-9122-7DB84D8F2346}" destId="{CC801901-196B-4E8C-B97E-A1E10838EBFC}" srcOrd="0" destOrd="0" presId="urn:microsoft.com/office/officeart/2008/layout/PictureAccentList"/>
    <dgm:cxn modelId="{65E68352-43E3-4A86-A09F-2BC143383D3F}" type="presOf" srcId="{6BD37A9E-D9EB-4542-8F8F-9CE6C1EBBEA6}" destId="{F43F2270-4990-4443-8F94-353855A7FA75}" srcOrd="0" destOrd="0" presId="urn:microsoft.com/office/officeart/2008/layout/PictureAccentList"/>
    <dgm:cxn modelId="{E2334051-E06A-4634-8C10-17218ECB1CDB}" type="presOf" srcId="{F32106FC-87BA-451D-A6A4-B48B7EB3F661}" destId="{33010B37-6DF8-4B62-B5E6-A23AF13D49E0}" srcOrd="0" destOrd="0" presId="urn:microsoft.com/office/officeart/2008/layout/PictureAccentList"/>
    <dgm:cxn modelId="{31E1B35F-3AA2-4C42-9702-34FDF86CF6F5}" srcId="{754CBC67-42B9-4EF7-A4B9-7AD0BF1BB70D}" destId="{CE3BAFAB-C825-44A8-94E6-C6711C7965DD}" srcOrd="2" destOrd="0" parTransId="{B76C66BC-7509-4AA7-BC4F-25877C2AA0E2}" sibTransId="{B0F206CD-1611-4057-BB72-0C937FBE14FA}"/>
    <dgm:cxn modelId="{62944B22-CC46-426B-AD29-BE2449C89BF0}" type="presOf" srcId="{CE3BAFAB-C825-44A8-94E6-C6711C7965DD}" destId="{B9195DE5-53AE-4DB1-867C-971E2AAED263}" srcOrd="0" destOrd="0" presId="urn:microsoft.com/office/officeart/2008/layout/PictureAccentList"/>
    <dgm:cxn modelId="{3C155676-6397-4001-9654-B51620C5AD1D}" type="presParOf" srcId="{F43F2270-4990-4443-8F94-353855A7FA75}" destId="{E4C05A5B-86B0-4CEF-9975-024AEC7DC842}" srcOrd="0" destOrd="0" presId="urn:microsoft.com/office/officeart/2008/layout/PictureAccentList"/>
    <dgm:cxn modelId="{7870D161-A015-444B-9011-5CC5744549F0}" type="presParOf" srcId="{E4C05A5B-86B0-4CEF-9975-024AEC7DC842}" destId="{5F3D094B-2AC2-438E-81FA-D2A1848046A0}" srcOrd="0" destOrd="0" presId="urn:microsoft.com/office/officeart/2008/layout/PictureAccentList"/>
    <dgm:cxn modelId="{30541E6E-7240-4AC7-8622-B1D4AB812545}" type="presParOf" srcId="{5F3D094B-2AC2-438E-81FA-D2A1848046A0}" destId="{022CA151-B8EA-4D74-B417-246E82ED0043}" srcOrd="0" destOrd="0" presId="urn:microsoft.com/office/officeart/2008/layout/PictureAccentList"/>
    <dgm:cxn modelId="{BC9840AA-DA4E-419A-B3F9-BD8488E7F4B5}" type="presParOf" srcId="{E4C05A5B-86B0-4CEF-9975-024AEC7DC842}" destId="{3A9FB555-28BA-48FF-B885-65CA6C4F24B4}" srcOrd="1" destOrd="0" presId="urn:microsoft.com/office/officeart/2008/layout/PictureAccentList"/>
    <dgm:cxn modelId="{4ECB2AFF-52EA-46D1-8DE5-9CD0D038B979}" type="presParOf" srcId="{3A9FB555-28BA-48FF-B885-65CA6C4F24B4}" destId="{29A38C92-EF25-40B9-B6EE-249E42384722}" srcOrd="0" destOrd="0" presId="urn:microsoft.com/office/officeart/2008/layout/PictureAccentList"/>
    <dgm:cxn modelId="{623ACAC6-65FC-4605-A1A9-F8C01212C39E}" type="presParOf" srcId="{29A38C92-EF25-40B9-B6EE-249E42384722}" destId="{3A506D4C-8235-4B08-A9AD-6A682F8A7A5D}" srcOrd="0" destOrd="0" presId="urn:microsoft.com/office/officeart/2008/layout/PictureAccentList"/>
    <dgm:cxn modelId="{00D6EF0E-8F1C-4CD5-85BA-E9CB578B707C}" type="presParOf" srcId="{29A38C92-EF25-40B9-B6EE-249E42384722}" destId="{CC801901-196B-4E8C-B97E-A1E10838EBFC}" srcOrd="1" destOrd="0" presId="urn:microsoft.com/office/officeart/2008/layout/PictureAccentList"/>
    <dgm:cxn modelId="{EA4D3F1B-2197-4306-B8D1-F5A9DB1363DC}" type="presParOf" srcId="{3A9FB555-28BA-48FF-B885-65CA6C4F24B4}" destId="{E664423F-2067-4CC8-B6BF-621064DF6FC1}" srcOrd="1" destOrd="0" presId="urn:microsoft.com/office/officeart/2008/layout/PictureAccentList"/>
    <dgm:cxn modelId="{97037A0B-9448-4B93-8910-E7D4482BA504}" type="presParOf" srcId="{E664423F-2067-4CC8-B6BF-621064DF6FC1}" destId="{3A203363-8091-42FC-A731-1D48D6068D10}" srcOrd="0" destOrd="0" presId="urn:microsoft.com/office/officeart/2008/layout/PictureAccentList"/>
    <dgm:cxn modelId="{9727CE5E-BD4A-4344-9297-A30282711062}" type="presParOf" srcId="{E664423F-2067-4CC8-B6BF-621064DF6FC1}" destId="{33010B37-6DF8-4B62-B5E6-A23AF13D49E0}" srcOrd="1" destOrd="0" presId="urn:microsoft.com/office/officeart/2008/layout/PictureAccentList"/>
    <dgm:cxn modelId="{ED304D03-9B95-4494-9D86-E77E5BA79814}" type="presParOf" srcId="{3A9FB555-28BA-48FF-B885-65CA6C4F24B4}" destId="{08F7CBF6-ED46-48ED-8004-09ACEBD846E2}" srcOrd="2" destOrd="0" presId="urn:microsoft.com/office/officeart/2008/layout/PictureAccentList"/>
    <dgm:cxn modelId="{87EDDD21-25B1-4CEA-97A4-75B9E7FE6133}" type="presParOf" srcId="{08F7CBF6-ED46-48ED-8004-09ACEBD846E2}" destId="{41C29C15-8591-4AA3-8105-DB884B419915}" srcOrd="0" destOrd="0" presId="urn:microsoft.com/office/officeart/2008/layout/PictureAccentList"/>
    <dgm:cxn modelId="{94B7B5A0-1CEA-4474-9A32-F93E1D41861C}" type="presParOf" srcId="{08F7CBF6-ED46-48ED-8004-09ACEBD846E2}" destId="{B9195DE5-53AE-4DB1-867C-971E2AAED26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821FD8D-A436-407B-A576-2FA385491FB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B146727-4028-4411-8967-ED6A68FD3BE6}">
      <dgm:prSet phldrT="[Texto]"/>
      <dgm:spPr/>
      <dgm:t>
        <a:bodyPr/>
        <a:lstStyle/>
        <a:p>
          <a:r>
            <a:rPr lang="es-MX" dirty="0" smtClean="0"/>
            <a:t>Nombre del autor</a:t>
          </a:r>
          <a:endParaRPr lang="es-MX" dirty="0"/>
        </a:p>
      </dgm:t>
    </dgm:pt>
    <dgm:pt modelId="{CB437EEA-C0ED-4D08-AC6A-17675BD7F6A8}" type="parTrans" cxnId="{AD81D287-A530-4C44-BCFB-E2D19B100297}">
      <dgm:prSet/>
      <dgm:spPr/>
      <dgm:t>
        <a:bodyPr/>
        <a:lstStyle/>
        <a:p>
          <a:endParaRPr lang="es-MX"/>
        </a:p>
      </dgm:t>
    </dgm:pt>
    <dgm:pt modelId="{A593AF91-01B3-47A1-943D-04B97AB69EB5}" type="sibTrans" cxnId="{AD81D287-A530-4C44-BCFB-E2D19B100297}">
      <dgm:prSet/>
      <dgm:spPr/>
      <dgm:t>
        <a:bodyPr/>
        <a:lstStyle/>
        <a:p>
          <a:endParaRPr lang="es-MX"/>
        </a:p>
      </dgm:t>
    </dgm:pt>
    <dgm:pt modelId="{406D9D27-9804-4487-AD85-E4EBC539BBF1}">
      <dgm:prSet phldrT="[Texto]"/>
      <dgm:spPr/>
      <dgm:t>
        <a:bodyPr/>
        <a:lstStyle/>
        <a:p>
          <a:r>
            <a:rPr lang="es-MX" dirty="0" smtClean="0"/>
            <a:t>Fecha de publicación</a:t>
          </a:r>
          <a:endParaRPr lang="es-MX" dirty="0"/>
        </a:p>
      </dgm:t>
    </dgm:pt>
    <dgm:pt modelId="{042C8E99-FB07-4584-8A9D-1D817C6F236A}" type="parTrans" cxnId="{2614CCD6-0A1F-42E5-831D-1B15F03032F9}">
      <dgm:prSet/>
      <dgm:spPr/>
      <dgm:t>
        <a:bodyPr/>
        <a:lstStyle/>
        <a:p>
          <a:endParaRPr lang="es-MX"/>
        </a:p>
      </dgm:t>
    </dgm:pt>
    <dgm:pt modelId="{0A039322-4329-48B6-AF70-EB12A58DDAA6}" type="sibTrans" cxnId="{2614CCD6-0A1F-42E5-831D-1B15F03032F9}">
      <dgm:prSet/>
      <dgm:spPr/>
      <dgm:t>
        <a:bodyPr/>
        <a:lstStyle/>
        <a:p>
          <a:endParaRPr lang="es-MX"/>
        </a:p>
      </dgm:t>
    </dgm:pt>
    <dgm:pt modelId="{35240F9F-8B23-400C-A190-66715BD3AE24}">
      <dgm:prSet phldrT="[Texto]"/>
      <dgm:spPr/>
      <dgm:t>
        <a:bodyPr/>
        <a:lstStyle/>
        <a:p>
          <a:r>
            <a:rPr lang="es-MX" dirty="0" smtClean="0"/>
            <a:t>Título de la obra</a:t>
          </a:r>
          <a:endParaRPr lang="es-MX" dirty="0"/>
        </a:p>
      </dgm:t>
    </dgm:pt>
    <dgm:pt modelId="{5526E5C7-1E91-4431-82C0-FCB4025C8063}" type="parTrans" cxnId="{B804AB36-A3F6-4F95-9946-62137D6C3BEA}">
      <dgm:prSet/>
      <dgm:spPr/>
      <dgm:t>
        <a:bodyPr/>
        <a:lstStyle/>
        <a:p>
          <a:endParaRPr lang="es-MX"/>
        </a:p>
      </dgm:t>
    </dgm:pt>
    <dgm:pt modelId="{B2D4A99D-541F-4ACE-BE18-642B5F16FF73}" type="sibTrans" cxnId="{B804AB36-A3F6-4F95-9946-62137D6C3BEA}">
      <dgm:prSet/>
      <dgm:spPr/>
      <dgm:t>
        <a:bodyPr/>
        <a:lstStyle/>
        <a:p>
          <a:endParaRPr lang="es-MX"/>
        </a:p>
      </dgm:t>
    </dgm:pt>
    <dgm:pt modelId="{2F7C05F9-5262-42D4-B28C-BC6C8096CAE9}">
      <dgm:prSet phldrT="[Texto]"/>
      <dgm:spPr/>
      <dgm:t>
        <a:bodyPr/>
        <a:lstStyle/>
        <a:p>
          <a:r>
            <a:rPr lang="es-MX" dirty="0" smtClean="0"/>
            <a:t>Datos de publicación</a:t>
          </a:r>
          <a:endParaRPr lang="es-MX" dirty="0"/>
        </a:p>
      </dgm:t>
    </dgm:pt>
    <dgm:pt modelId="{731B1C8C-1B40-4691-BDF3-33DF2D8083C2}" type="parTrans" cxnId="{FF5283AF-6B97-471B-981B-5B6D5B0576AA}">
      <dgm:prSet/>
      <dgm:spPr/>
      <dgm:t>
        <a:bodyPr/>
        <a:lstStyle/>
        <a:p>
          <a:endParaRPr lang="es-MX"/>
        </a:p>
      </dgm:t>
    </dgm:pt>
    <dgm:pt modelId="{503D6233-9588-4FE3-8BC6-41EC34C587B2}" type="sibTrans" cxnId="{FF5283AF-6B97-471B-981B-5B6D5B0576AA}">
      <dgm:prSet/>
      <dgm:spPr/>
      <dgm:t>
        <a:bodyPr/>
        <a:lstStyle/>
        <a:p>
          <a:endParaRPr lang="es-MX"/>
        </a:p>
      </dgm:t>
    </dgm:pt>
    <dgm:pt modelId="{CE35FD1D-AB91-438D-BFDE-023732719CF8}" type="pres">
      <dgm:prSet presAssocID="{6821FD8D-A436-407B-A576-2FA385491F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2020578-C391-4DCB-8606-F8DBD9118266}" type="pres">
      <dgm:prSet presAssocID="{EB146727-4028-4411-8967-ED6A68FD3BE6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BDC059-F8E5-4DC5-8217-A4432D2433D6}" type="pres">
      <dgm:prSet presAssocID="{A593AF91-01B3-47A1-943D-04B97AB69EB5}" presName="space" presStyleCnt="0"/>
      <dgm:spPr/>
    </dgm:pt>
    <dgm:pt modelId="{0A19FD9F-824B-4AE1-8B2D-7344EF102C34}" type="pres">
      <dgm:prSet presAssocID="{406D9D27-9804-4487-AD85-E4EBC539BBF1}" presName="Name5" presStyleLbl="vennNode1" presStyleIdx="1" presStyleCnt="4" custLinFactNeighborX="17291" custLinFactNeighborY="4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ECC329-B991-431A-8701-634B234F0EE1}" type="pres">
      <dgm:prSet presAssocID="{0A039322-4329-48B6-AF70-EB12A58DDAA6}" presName="space" presStyleCnt="0"/>
      <dgm:spPr/>
    </dgm:pt>
    <dgm:pt modelId="{4C3EEDD8-F734-4E6F-908B-0FAC0D395706}" type="pres">
      <dgm:prSet presAssocID="{35240F9F-8B23-400C-A190-66715BD3AE24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22877D-F04F-4010-95F1-3D2628109AAB}" type="pres">
      <dgm:prSet presAssocID="{B2D4A99D-541F-4ACE-BE18-642B5F16FF73}" presName="space" presStyleCnt="0"/>
      <dgm:spPr/>
    </dgm:pt>
    <dgm:pt modelId="{B8FC4574-CBC0-45F6-B4F3-8E51F19BB0DE}" type="pres">
      <dgm:prSet presAssocID="{2F7C05F9-5262-42D4-B28C-BC6C8096CAE9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5283AF-6B97-471B-981B-5B6D5B0576AA}" srcId="{6821FD8D-A436-407B-A576-2FA385491FB1}" destId="{2F7C05F9-5262-42D4-B28C-BC6C8096CAE9}" srcOrd="3" destOrd="0" parTransId="{731B1C8C-1B40-4691-BDF3-33DF2D8083C2}" sibTransId="{503D6233-9588-4FE3-8BC6-41EC34C587B2}"/>
    <dgm:cxn modelId="{47919BCD-0FAE-4EE7-93F5-872E8EA71D98}" type="presOf" srcId="{EB146727-4028-4411-8967-ED6A68FD3BE6}" destId="{32020578-C391-4DCB-8606-F8DBD9118266}" srcOrd="0" destOrd="0" presId="urn:microsoft.com/office/officeart/2005/8/layout/venn3"/>
    <dgm:cxn modelId="{B74CA268-547B-4F32-A591-606D8E55D2D8}" type="presOf" srcId="{406D9D27-9804-4487-AD85-E4EBC539BBF1}" destId="{0A19FD9F-824B-4AE1-8B2D-7344EF102C34}" srcOrd="0" destOrd="0" presId="urn:microsoft.com/office/officeart/2005/8/layout/venn3"/>
    <dgm:cxn modelId="{088D2722-7BE9-45C1-BEC0-B2119B78C98A}" type="presOf" srcId="{6821FD8D-A436-407B-A576-2FA385491FB1}" destId="{CE35FD1D-AB91-438D-BFDE-023732719CF8}" srcOrd="0" destOrd="0" presId="urn:microsoft.com/office/officeart/2005/8/layout/venn3"/>
    <dgm:cxn modelId="{2614CCD6-0A1F-42E5-831D-1B15F03032F9}" srcId="{6821FD8D-A436-407B-A576-2FA385491FB1}" destId="{406D9D27-9804-4487-AD85-E4EBC539BBF1}" srcOrd="1" destOrd="0" parTransId="{042C8E99-FB07-4584-8A9D-1D817C6F236A}" sibTransId="{0A039322-4329-48B6-AF70-EB12A58DDAA6}"/>
    <dgm:cxn modelId="{F30A0665-2D1D-4DD6-98D2-774177951DF3}" type="presOf" srcId="{35240F9F-8B23-400C-A190-66715BD3AE24}" destId="{4C3EEDD8-F734-4E6F-908B-0FAC0D395706}" srcOrd="0" destOrd="0" presId="urn:microsoft.com/office/officeart/2005/8/layout/venn3"/>
    <dgm:cxn modelId="{B804AB36-A3F6-4F95-9946-62137D6C3BEA}" srcId="{6821FD8D-A436-407B-A576-2FA385491FB1}" destId="{35240F9F-8B23-400C-A190-66715BD3AE24}" srcOrd="2" destOrd="0" parTransId="{5526E5C7-1E91-4431-82C0-FCB4025C8063}" sibTransId="{B2D4A99D-541F-4ACE-BE18-642B5F16FF73}"/>
    <dgm:cxn modelId="{6DC600AC-1640-46E0-9197-CF74F7B3EF1B}" type="presOf" srcId="{2F7C05F9-5262-42D4-B28C-BC6C8096CAE9}" destId="{B8FC4574-CBC0-45F6-B4F3-8E51F19BB0DE}" srcOrd="0" destOrd="0" presId="urn:microsoft.com/office/officeart/2005/8/layout/venn3"/>
    <dgm:cxn modelId="{AD81D287-A530-4C44-BCFB-E2D19B100297}" srcId="{6821FD8D-A436-407B-A576-2FA385491FB1}" destId="{EB146727-4028-4411-8967-ED6A68FD3BE6}" srcOrd="0" destOrd="0" parTransId="{CB437EEA-C0ED-4D08-AC6A-17675BD7F6A8}" sibTransId="{A593AF91-01B3-47A1-943D-04B97AB69EB5}"/>
    <dgm:cxn modelId="{58AF404F-8CD8-4F40-B6D0-9D35A1A95914}" type="presParOf" srcId="{CE35FD1D-AB91-438D-BFDE-023732719CF8}" destId="{32020578-C391-4DCB-8606-F8DBD9118266}" srcOrd="0" destOrd="0" presId="urn:microsoft.com/office/officeart/2005/8/layout/venn3"/>
    <dgm:cxn modelId="{106EADF7-224A-42B9-B61C-332ED75FA3E8}" type="presParOf" srcId="{CE35FD1D-AB91-438D-BFDE-023732719CF8}" destId="{94BDC059-F8E5-4DC5-8217-A4432D2433D6}" srcOrd="1" destOrd="0" presId="urn:microsoft.com/office/officeart/2005/8/layout/venn3"/>
    <dgm:cxn modelId="{73C5ED79-7DCF-4BA7-8C10-99BE5EE7FD78}" type="presParOf" srcId="{CE35FD1D-AB91-438D-BFDE-023732719CF8}" destId="{0A19FD9F-824B-4AE1-8B2D-7344EF102C34}" srcOrd="2" destOrd="0" presId="urn:microsoft.com/office/officeart/2005/8/layout/venn3"/>
    <dgm:cxn modelId="{697F0ABF-7DE8-4EB0-9EEB-12FA904E0103}" type="presParOf" srcId="{CE35FD1D-AB91-438D-BFDE-023732719CF8}" destId="{7BECC329-B991-431A-8701-634B234F0EE1}" srcOrd="3" destOrd="0" presId="urn:microsoft.com/office/officeart/2005/8/layout/venn3"/>
    <dgm:cxn modelId="{3BC52961-0BC8-4623-B6B4-6ADC99F8EF12}" type="presParOf" srcId="{CE35FD1D-AB91-438D-BFDE-023732719CF8}" destId="{4C3EEDD8-F734-4E6F-908B-0FAC0D395706}" srcOrd="4" destOrd="0" presId="urn:microsoft.com/office/officeart/2005/8/layout/venn3"/>
    <dgm:cxn modelId="{E5B67E21-5B36-436C-8A36-867F34AEC4C3}" type="presParOf" srcId="{CE35FD1D-AB91-438D-BFDE-023732719CF8}" destId="{1822877D-F04F-4010-95F1-3D2628109AAB}" srcOrd="5" destOrd="0" presId="urn:microsoft.com/office/officeart/2005/8/layout/venn3"/>
    <dgm:cxn modelId="{486A0DBE-AD72-436C-9F22-0FA02CF49DB2}" type="presParOf" srcId="{CE35FD1D-AB91-438D-BFDE-023732719CF8}" destId="{B8FC4574-CBC0-45F6-B4F3-8E51F19BB0DE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6F95C0A-BECF-48BF-A44E-66DB4067B2C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3702792-5000-472A-B915-2141C609AF88}">
      <dgm:prSet phldrT="[Texto]"/>
      <dgm:spPr/>
      <dgm:t>
        <a:bodyPr/>
        <a:lstStyle/>
        <a:p>
          <a:r>
            <a:rPr lang="es-MX" dirty="0" smtClean="0"/>
            <a:t>Invertir nombres de los autores</a:t>
          </a:r>
          <a:endParaRPr lang="es-MX" dirty="0"/>
        </a:p>
      </dgm:t>
    </dgm:pt>
    <dgm:pt modelId="{E02DFB08-9983-4046-8B9A-64696A6C7533}" type="parTrans" cxnId="{DE19A88E-3D0A-4577-8811-F6F8392050F0}">
      <dgm:prSet/>
      <dgm:spPr/>
      <dgm:t>
        <a:bodyPr/>
        <a:lstStyle/>
        <a:p>
          <a:endParaRPr lang="es-MX"/>
        </a:p>
      </dgm:t>
    </dgm:pt>
    <dgm:pt modelId="{12E00526-13F8-41D6-8D3E-229A070B6DA8}" type="sibTrans" cxnId="{DE19A88E-3D0A-4577-8811-F6F8392050F0}">
      <dgm:prSet/>
      <dgm:spPr/>
      <dgm:t>
        <a:bodyPr/>
        <a:lstStyle/>
        <a:p>
          <a:endParaRPr lang="es-MX"/>
        </a:p>
      </dgm:t>
    </dgm:pt>
    <dgm:pt modelId="{3F48AD46-548F-4B64-8964-B7084B07172C}">
      <dgm:prSet phldrT="[Texto]"/>
      <dgm:spPr/>
      <dgm:t>
        <a:bodyPr/>
        <a:lstStyle/>
        <a:p>
          <a:r>
            <a:rPr lang="es-MX" dirty="0" smtClean="0"/>
            <a:t>(p. ej.: Autor, A. A, Autor, B. B., &amp; Autor C.C.). </a:t>
          </a:r>
          <a:endParaRPr lang="es-MX" dirty="0"/>
        </a:p>
      </dgm:t>
    </dgm:pt>
    <dgm:pt modelId="{FACA9F45-D746-4CB6-96D9-D46139DA6943}" type="parTrans" cxnId="{327E3342-E2F1-47F0-8F12-6BCE63028125}">
      <dgm:prSet/>
      <dgm:spPr/>
      <dgm:t>
        <a:bodyPr/>
        <a:lstStyle/>
        <a:p>
          <a:endParaRPr lang="es-MX"/>
        </a:p>
      </dgm:t>
    </dgm:pt>
    <dgm:pt modelId="{86967510-D455-4FF1-854F-EB63E4D43A45}" type="sibTrans" cxnId="{327E3342-E2F1-47F0-8F12-6BCE63028125}">
      <dgm:prSet/>
      <dgm:spPr/>
      <dgm:t>
        <a:bodyPr/>
        <a:lstStyle/>
        <a:p>
          <a:endParaRPr lang="es-MX"/>
        </a:p>
      </dgm:t>
    </dgm:pt>
    <dgm:pt modelId="{73724CE4-1E50-4384-8028-5B4D49215297}">
      <dgm:prSet/>
      <dgm:spPr/>
      <dgm:t>
        <a:bodyPr/>
        <a:lstStyle/>
        <a:p>
          <a:r>
            <a:rPr lang="es-MX" dirty="0" smtClean="0"/>
            <a:t>Hasta incluir siete autores</a:t>
          </a:r>
          <a:endParaRPr lang="es-MX" dirty="0"/>
        </a:p>
      </dgm:t>
    </dgm:pt>
    <dgm:pt modelId="{E948C2AE-5ED6-43CB-9602-65F11D9DABB5}" type="parTrans" cxnId="{2D48D9F8-65ED-4FD2-82B6-518B977E7C43}">
      <dgm:prSet/>
      <dgm:spPr/>
      <dgm:t>
        <a:bodyPr/>
        <a:lstStyle/>
        <a:p>
          <a:endParaRPr lang="es-MX"/>
        </a:p>
      </dgm:t>
    </dgm:pt>
    <dgm:pt modelId="{2A16A958-68F0-4AE4-9AEC-1B9B5DF2CDDC}" type="sibTrans" cxnId="{2D48D9F8-65ED-4FD2-82B6-518B977E7C43}">
      <dgm:prSet/>
      <dgm:spPr/>
      <dgm:t>
        <a:bodyPr/>
        <a:lstStyle/>
        <a:p>
          <a:endParaRPr lang="es-MX"/>
        </a:p>
      </dgm:t>
    </dgm:pt>
    <dgm:pt modelId="{5A8AC765-391B-4185-9675-9DB8D5B4F398}">
      <dgm:prSet/>
      <dgm:spPr/>
      <dgm:t>
        <a:bodyPr/>
        <a:lstStyle/>
        <a:p>
          <a:r>
            <a:rPr lang="es-MX" dirty="0" smtClean="0"/>
            <a:t>Anotar los apellidos e iniciales</a:t>
          </a:r>
          <a:endParaRPr lang="es-MX" dirty="0"/>
        </a:p>
      </dgm:t>
    </dgm:pt>
    <dgm:pt modelId="{4413D8BC-454E-4ED9-8AC7-29395A4CC969}" type="parTrans" cxnId="{D799A840-4592-4A11-9CF5-0C5397C389F4}">
      <dgm:prSet/>
      <dgm:spPr/>
      <dgm:t>
        <a:bodyPr/>
        <a:lstStyle/>
        <a:p>
          <a:endParaRPr lang="es-MX"/>
        </a:p>
      </dgm:t>
    </dgm:pt>
    <dgm:pt modelId="{FD46E6DB-B703-4BE5-96CC-60BD39235951}" type="sibTrans" cxnId="{D799A840-4592-4A11-9CF5-0C5397C389F4}">
      <dgm:prSet/>
      <dgm:spPr/>
      <dgm:t>
        <a:bodyPr/>
        <a:lstStyle/>
        <a:p>
          <a:endParaRPr lang="es-MX"/>
        </a:p>
      </dgm:t>
    </dgm:pt>
    <dgm:pt modelId="{DC77C267-546B-4100-AA99-4A9425EF1B17}" type="pres">
      <dgm:prSet presAssocID="{C6F95C0A-BECF-48BF-A44E-66DB4067B2CA}" presName="CompostProcess" presStyleCnt="0">
        <dgm:presLayoutVars>
          <dgm:dir/>
          <dgm:resizeHandles val="exact"/>
        </dgm:presLayoutVars>
      </dgm:prSet>
      <dgm:spPr/>
    </dgm:pt>
    <dgm:pt modelId="{689B0376-FAA7-4C0F-94DC-CAF724AE5FE9}" type="pres">
      <dgm:prSet presAssocID="{C6F95C0A-BECF-48BF-A44E-66DB4067B2CA}" presName="arrow" presStyleLbl="bgShp" presStyleIdx="0" presStyleCnt="1"/>
      <dgm:spPr/>
    </dgm:pt>
    <dgm:pt modelId="{CB93927F-D8D0-4BB5-B2CD-F44EA06B21DA}" type="pres">
      <dgm:prSet presAssocID="{C6F95C0A-BECF-48BF-A44E-66DB4067B2CA}" presName="linearProcess" presStyleCnt="0"/>
      <dgm:spPr/>
    </dgm:pt>
    <dgm:pt modelId="{9CACCEEC-F39C-4269-B4E5-9AE9B6F32C02}" type="pres">
      <dgm:prSet presAssocID="{B3702792-5000-472A-B915-2141C609AF88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E45EC7-18D8-456F-956E-044406FFF014}" type="pres">
      <dgm:prSet presAssocID="{12E00526-13F8-41D6-8D3E-229A070B6DA8}" presName="sibTrans" presStyleCnt="0"/>
      <dgm:spPr/>
    </dgm:pt>
    <dgm:pt modelId="{521C0A9D-8F0A-4BB4-ABEF-2449F941D6B7}" type="pres">
      <dgm:prSet presAssocID="{5A8AC765-391B-4185-9675-9DB8D5B4F39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5706A0-31CA-495B-8502-CA05758F89F8}" type="pres">
      <dgm:prSet presAssocID="{FD46E6DB-B703-4BE5-96CC-60BD39235951}" presName="sibTrans" presStyleCnt="0"/>
      <dgm:spPr/>
    </dgm:pt>
    <dgm:pt modelId="{C737E9AD-F19C-4E36-BC56-9C372969AD2A}" type="pres">
      <dgm:prSet presAssocID="{73724CE4-1E50-4384-8028-5B4D4921529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F0A3B0-DFFE-4ED7-838E-FA7FE3CC86E2}" type="pres">
      <dgm:prSet presAssocID="{2A16A958-68F0-4AE4-9AEC-1B9B5DF2CDDC}" presName="sibTrans" presStyleCnt="0"/>
      <dgm:spPr/>
    </dgm:pt>
    <dgm:pt modelId="{C2443375-7AF4-4191-8DF1-F1E1779B40B0}" type="pres">
      <dgm:prSet presAssocID="{3F48AD46-548F-4B64-8964-B7084B07172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48D9F8-65ED-4FD2-82B6-518B977E7C43}" srcId="{C6F95C0A-BECF-48BF-A44E-66DB4067B2CA}" destId="{73724CE4-1E50-4384-8028-5B4D49215297}" srcOrd="2" destOrd="0" parTransId="{E948C2AE-5ED6-43CB-9602-65F11D9DABB5}" sibTransId="{2A16A958-68F0-4AE4-9AEC-1B9B5DF2CDDC}"/>
    <dgm:cxn modelId="{7E4C53BF-48D8-4B9B-B2BD-F8E9DB0295CF}" type="presOf" srcId="{5A8AC765-391B-4185-9675-9DB8D5B4F398}" destId="{521C0A9D-8F0A-4BB4-ABEF-2449F941D6B7}" srcOrd="0" destOrd="0" presId="urn:microsoft.com/office/officeart/2005/8/layout/hProcess9"/>
    <dgm:cxn modelId="{EB8552C6-CC4A-450E-B520-2E5A74FAF02F}" type="presOf" srcId="{B3702792-5000-472A-B915-2141C609AF88}" destId="{9CACCEEC-F39C-4269-B4E5-9AE9B6F32C02}" srcOrd="0" destOrd="0" presId="urn:microsoft.com/office/officeart/2005/8/layout/hProcess9"/>
    <dgm:cxn modelId="{DE19A88E-3D0A-4577-8811-F6F8392050F0}" srcId="{C6F95C0A-BECF-48BF-A44E-66DB4067B2CA}" destId="{B3702792-5000-472A-B915-2141C609AF88}" srcOrd="0" destOrd="0" parTransId="{E02DFB08-9983-4046-8B9A-64696A6C7533}" sibTransId="{12E00526-13F8-41D6-8D3E-229A070B6DA8}"/>
    <dgm:cxn modelId="{D7FCF870-D439-4BD8-9AD0-C991BA88F8FD}" type="presOf" srcId="{C6F95C0A-BECF-48BF-A44E-66DB4067B2CA}" destId="{DC77C267-546B-4100-AA99-4A9425EF1B17}" srcOrd="0" destOrd="0" presId="urn:microsoft.com/office/officeart/2005/8/layout/hProcess9"/>
    <dgm:cxn modelId="{327E3342-E2F1-47F0-8F12-6BCE63028125}" srcId="{C6F95C0A-BECF-48BF-A44E-66DB4067B2CA}" destId="{3F48AD46-548F-4B64-8964-B7084B07172C}" srcOrd="3" destOrd="0" parTransId="{FACA9F45-D746-4CB6-96D9-D46139DA6943}" sibTransId="{86967510-D455-4FF1-854F-EB63E4D43A45}"/>
    <dgm:cxn modelId="{2FEFC23B-AB7F-4C58-861C-8C24A698F28C}" type="presOf" srcId="{3F48AD46-548F-4B64-8964-B7084B07172C}" destId="{C2443375-7AF4-4191-8DF1-F1E1779B40B0}" srcOrd="0" destOrd="0" presId="urn:microsoft.com/office/officeart/2005/8/layout/hProcess9"/>
    <dgm:cxn modelId="{32A6A235-D5E7-4A34-9D11-BD2F07AD6BDD}" type="presOf" srcId="{73724CE4-1E50-4384-8028-5B4D49215297}" destId="{C737E9AD-F19C-4E36-BC56-9C372969AD2A}" srcOrd="0" destOrd="0" presId="urn:microsoft.com/office/officeart/2005/8/layout/hProcess9"/>
    <dgm:cxn modelId="{D799A840-4592-4A11-9CF5-0C5397C389F4}" srcId="{C6F95C0A-BECF-48BF-A44E-66DB4067B2CA}" destId="{5A8AC765-391B-4185-9675-9DB8D5B4F398}" srcOrd="1" destOrd="0" parTransId="{4413D8BC-454E-4ED9-8AC7-29395A4CC969}" sibTransId="{FD46E6DB-B703-4BE5-96CC-60BD39235951}"/>
    <dgm:cxn modelId="{5B62C50F-ACF3-4FC1-8063-2FAB7AF98FEB}" type="presParOf" srcId="{DC77C267-546B-4100-AA99-4A9425EF1B17}" destId="{689B0376-FAA7-4C0F-94DC-CAF724AE5FE9}" srcOrd="0" destOrd="0" presId="urn:microsoft.com/office/officeart/2005/8/layout/hProcess9"/>
    <dgm:cxn modelId="{C9F364CD-3AD9-49D8-8E0D-ACE7752DBDB7}" type="presParOf" srcId="{DC77C267-546B-4100-AA99-4A9425EF1B17}" destId="{CB93927F-D8D0-4BB5-B2CD-F44EA06B21DA}" srcOrd="1" destOrd="0" presId="urn:microsoft.com/office/officeart/2005/8/layout/hProcess9"/>
    <dgm:cxn modelId="{31B1031D-44D7-4B12-B8B5-A27632C48840}" type="presParOf" srcId="{CB93927F-D8D0-4BB5-B2CD-F44EA06B21DA}" destId="{9CACCEEC-F39C-4269-B4E5-9AE9B6F32C02}" srcOrd="0" destOrd="0" presId="urn:microsoft.com/office/officeart/2005/8/layout/hProcess9"/>
    <dgm:cxn modelId="{22947AB4-8B91-472A-926E-1ED5EA66083A}" type="presParOf" srcId="{CB93927F-D8D0-4BB5-B2CD-F44EA06B21DA}" destId="{2FE45EC7-18D8-456F-956E-044406FFF014}" srcOrd="1" destOrd="0" presId="urn:microsoft.com/office/officeart/2005/8/layout/hProcess9"/>
    <dgm:cxn modelId="{06D45273-2AC0-47B9-94FC-0B0C5F4191CB}" type="presParOf" srcId="{CB93927F-D8D0-4BB5-B2CD-F44EA06B21DA}" destId="{521C0A9D-8F0A-4BB4-ABEF-2449F941D6B7}" srcOrd="2" destOrd="0" presId="urn:microsoft.com/office/officeart/2005/8/layout/hProcess9"/>
    <dgm:cxn modelId="{83A991A9-6823-42C5-BC34-D76F1C28F5AB}" type="presParOf" srcId="{CB93927F-D8D0-4BB5-B2CD-F44EA06B21DA}" destId="{865706A0-31CA-495B-8502-CA05758F89F8}" srcOrd="3" destOrd="0" presId="urn:microsoft.com/office/officeart/2005/8/layout/hProcess9"/>
    <dgm:cxn modelId="{EB73C2EC-7EA1-4E7D-90F5-9F36415C0E2E}" type="presParOf" srcId="{CB93927F-D8D0-4BB5-B2CD-F44EA06B21DA}" destId="{C737E9AD-F19C-4E36-BC56-9C372969AD2A}" srcOrd="4" destOrd="0" presId="urn:microsoft.com/office/officeart/2005/8/layout/hProcess9"/>
    <dgm:cxn modelId="{8D6CC50A-ABB4-4AC3-89A9-B16D1FCBFF12}" type="presParOf" srcId="{CB93927F-D8D0-4BB5-B2CD-F44EA06B21DA}" destId="{6CF0A3B0-DFFE-4ED7-838E-FA7FE3CC86E2}" srcOrd="5" destOrd="0" presId="urn:microsoft.com/office/officeart/2005/8/layout/hProcess9"/>
    <dgm:cxn modelId="{65729935-65A3-4152-81D3-A7B37856B138}" type="presParOf" srcId="{CB93927F-D8D0-4BB5-B2CD-F44EA06B21DA}" destId="{C2443375-7AF4-4191-8DF1-F1E1779B40B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46D0F19-0569-4EB9-9A11-E19774F0D09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A2EA5A4-A0E1-457E-8340-A506E93C65AA}">
      <dgm:prSet phldrT="[Texto]"/>
      <dgm:spPr/>
      <dgm:t>
        <a:bodyPr/>
        <a:lstStyle/>
        <a:p>
          <a:pPr algn="just"/>
          <a:r>
            <a:rPr lang="es-MX" dirty="0" smtClean="0"/>
            <a:t>Escribir la abreviatura </a:t>
          </a:r>
          <a:r>
            <a:rPr lang="es-MX" i="1" dirty="0" smtClean="0"/>
            <a:t>Ed. o Eds. e</a:t>
          </a:r>
          <a:r>
            <a:rPr lang="es-MX" i="0" dirty="0" smtClean="0"/>
            <a:t>ntre paréntesis, después del apellido del último editor. </a:t>
          </a:r>
          <a:endParaRPr lang="es-MX" i="0" dirty="0"/>
        </a:p>
      </dgm:t>
    </dgm:pt>
    <dgm:pt modelId="{E311A614-5039-4ECC-BFFE-943321D23F65}" type="parTrans" cxnId="{A137786E-D775-4F36-B58E-5C91640BB9D5}">
      <dgm:prSet/>
      <dgm:spPr/>
      <dgm:t>
        <a:bodyPr/>
        <a:lstStyle/>
        <a:p>
          <a:endParaRPr lang="es-MX"/>
        </a:p>
      </dgm:t>
    </dgm:pt>
    <dgm:pt modelId="{0BD4B3DD-C09D-4377-A777-6B420CA262CC}" type="sibTrans" cxnId="{A137786E-D775-4F36-B58E-5C91640BB9D5}">
      <dgm:prSet/>
      <dgm:spPr/>
      <dgm:t>
        <a:bodyPr/>
        <a:lstStyle/>
        <a:p>
          <a:endParaRPr lang="es-MX"/>
        </a:p>
      </dgm:t>
    </dgm:pt>
    <dgm:pt modelId="{1AAA2A0B-44D1-4B6F-919B-5379487CE3AB}">
      <dgm:prSet phldrT="[Texto]"/>
      <dgm:spPr/>
      <dgm:t>
        <a:bodyPr/>
        <a:lstStyle/>
        <a:p>
          <a:pPr algn="just"/>
          <a:r>
            <a:rPr lang="es-MX" dirty="0" smtClean="0"/>
            <a:t>En la referencia de un </a:t>
          </a:r>
          <a:r>
            <a:rPr lang="es-MX" dirty="0" smtClean="0"/>
            <a:t>capítulo </a:t>
          </a:r>
          <a:r>
            <a:rPr lang="es-MX" dirty="0" smtClean="0"/>
            <a:t>de un libro editado.</a:t>
          </a:r>
          <a:endParaRPr lang="es-MX" dirty="0"/>
        </a:p>
      </dgm:t>
    </dgm:pt>
    <dgm:pt modelId="{7B8DDFDF-CCCC-4C34-AC56-8B886D2EEC36}" type="parTrans" cxnId="{FA5505D1-6D6E-4F96-8FAA-6ACB0EF2BCD5}">
      <dgm:prSet/>
      <dgm:spPr/>
      <dgm:t>
        <a:bodyPr/>
        <a:lstStyle/>
        <a:p>
          <a:endParaRPr lang="es-MX"/>
        </a:p>
      </dgm:t>
    </dgm:pt>
    <dgm:pt modelId="{C51EA19B-498F-42B0-844D-A0CD5DDEDDA4}" type="sibTrans" cxnId="{FA5505D1-6D6E-4F96-8FAA-6ACB0EF2BCD5}">
      <dgm:prSet/>
      <dgm:spPr/>
      <dgm:t>
        <a:bodyPr/>
        <a:lstStyle/>
        <a:p>
          <a:endParaRPr lang="es-MX"/>
        </a:p>
      </dgm:t>
    </dgm:pt>
    <dgm:pt modelId="{3745D6B3-9278-4681-A326-947D608237A1}">
      <dgm:prSet phldrT="[Texto]"/>
      <dgm:spPr/>
      <dgm:t>
        <a:bodyPr/>
        <a:lstStyle/>
        <a:p>
          <a:pPr algn="just"/>
          <a:r>
            <a:rPr lang="es-MX" dirty="0" smtClean="0"/>
            <a:t>Invertir los nombres de los autores del </a:t>
          </a:r>
          <a:r>
            <a:rPr lang="es-MX" dirty="0" smtClean="0"/>
            <a:t>capítulo </a:t>
          </a:r>
          <a:r>
            <a:rPr lang="es-MX" dirty="0" smtClean="0"/>
            <a:t>anotados anteriormente. </a:t>
          </a:r>
          <a:endParaRPr lang="es-MX" dirty="0"/>
        </a:p>
      </dgm:t>
    </dgm:pt>
    <dgm:pt modelId="{FC6F44DB-93BA-4F01-AE88-85341C16A8F6}" type="parTrans" cxnId="{8CAB5AF1-6A3A-44E4-99B6-83864E048C48}">
      <dgm:prSet/>
      <dgm:spPr/>
      <dgm:t>
        <a:bodyPr/>
        <a:lstStyle/>
        <a:p>
          <a:endParaRPr lang="es-MX"/>
        </a:p>
      </dgm:t>
    </dgm:pt>
    <dgm:pt modelId="{25B3FC6D-29BA-4025-A14D-365C5F1465D9}" type="sibTrans" cxnId="{8CAB5AF1-6A3A-44E4-99B6-83864E048C48}">
      <dgm:prSet/>
      <dgm:spPr/>
      <dgm:t>
        <a:bodyPr/>
        <a:lstStyle/>
        <a:p>
          <a:endParaRPr lang="es-MX"/>
        </a:p>
      </dgm:t>
    </dgm:pt>
    <dgm:pt modelId="{E1B3C716-7679-46DA-9997-02F54C8F8059}">
      <dgm:prSet/>
      <dgm:spPr/>
      <dgm:t>
        <a:bodyPr/>
        <a:lstStyle/>
        <a:p>
          <a:pPr algn="just"/>
          <a:r>
            <a:rPr lang="es-MX" dirty="0" smtClean="0"/>
            <a:t>Colocar nombres de los editores en la posición del autor. </a:t>
          </a:r>
          <a:endParaRPr lang="es-MX" dirty="0"/>
        </a:p>
      </dgm:t>
    </dgm:pt>
    <dgm:pt modelId="{23BF0CB9-E944-4C32-8C2B-BF23CDB51A55}" type="parTrans" cxnId="{E719A11B-4763-4C60-9061-BCEE326F84FE}">
      <dgm:prSet/>
      <dgm:spPr/>
      <dgm:t>
        <a:bodyPr/>
        <a:lstStyle/>
        <a:p>
          <a:endParaRPr lang="es-MX"/>
        </a:p>
      </dgm:t>
    </dgm:pt>
    <dgm:pt modelId="{E793D98B-EE6A-407E-BC85-52C31711DCB9}" type="sibTrans" cxnId="{E719A11B-4763-4C60-9061-BCEE326F84FE}">
      <dgm:prSet/>
      <dgm:spPr/>
      <dgm:t>
        <a:bodyPr/>
        <a:lstStyle/>
        <a:p>
          <a:endParaRPr lang="es-MX"/>
        </a:p>
      </dgm:t>
    </dgm:pt>
    <dgm:pt modelId="{0CEAC2A2-F238-486B-AA12-9A9A1DCC7E80}" type="pres">
      <dgm:prSet presAssocID="{546D0F19-0569-4EB9-9A11-E19774F0D090}" presName="linearFlow" presStyleCnt="0">
        <dgm:presLayoutVars>
          <dgm:dir/>
          <dgm:resizeHandles val="exact"/>
        </dgm:presLayoutVars>
      </dgm:prSet>
      <dgm:spPr/>
    </dgm:pt>
    <dgm:pt modelId="{E8F8D54C-D82E-4CA2-A3DE-532F54B62668}" type="pres">
      <dgm:prSet presAssocID="{E1B3C716-7679-46DA-9997-02F54C8F8059}" presName="composite" presStyleCnt="0"/>
      <dgm:spPr/>
    </dgm:pt>
    <dgm:pt modelId="{4E680B71-DF35-45CC-965B-7541C28EB8F6}" type="pres">
      <dgm:prSet presAssocID="{E1B3C716-7679-46DA-9997-02F54C8F8059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BB3B57C-5842-4ADA-9E67-2E73A64345D1}" type="pres">
      <dgm:prSet presAssocID="{E1B3C716-7679-46DA-9997-02F54C8F8059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A07461-F5D1-4559-B446-2E2BAE036CEE}" type="pres">
      <dgm:prSet presAssocID="{E793D98B-EE6A-407E-BC85-52C31711DCB9}" presName="spacing" presStyleCnt="0"/>
      <dgm:spPr/>
    </dgm:pt>
    <dgm:pt modelId="{2E1E58E1-A281-4AC2-8DE8-02F68F5B5D44}" type="pres">
      <dgm:prSet presAssocID="{8A2EA5A4-A0E1-457E-8340-A506E93C65AA}" presName="composite" presStyleCnt="0"/>
      <dgm:spPr/>
    </dgm:pt>
    <dgm:pt modelId="{4EBE5822-9E50-4D37-87FE-66C92EAD62C9}" type="pres">
      <dgm:prSet presAssocID="{8A2EA5A4-A0E1-457E-8340-A506E93C65AA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0643A6E-CF57-4C2D-93AA-E83AFF07D191}" type="pres">
      <dgm:prSet presAssocID="{8A2EA5A4-A0E1-457E-8340-A506E93C65A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3C36BB-3386-49E1-AB08-303C84939B0E}" type="pres">
      <dgm:prSet presAssocID="{0BD4B3DD-C09D-4377-A777-6B420CA262CC}" presName="spacing" presStyleCnt="0"/>
      <dgm:spPr/>
    </dgm:pt>
    <dgm:pt modelId="{37644C7B-7000-4340-838A-A21B500DE4E3}" type="pres">
      <dgm:prSet presAssocID="{1AAA2A0B-44D1-4B6F-919B-5379487CE3AB}" presName="composite" presStyleCnt="0"/>
      <dgm:spPr/>
    </dgm:pt>
    <dgm:pt modelId="{38C1FF8E-0FE7-4003-BB30-AD341E8E91E3}" type="pres">
      <dgm:prSet presAssocID="{1AAA2A0B-44D1-4B6F-919B-5379487CE3AB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0525950-5E32-4C97-865C-7B4C2BDEF73B}" type="pres">
      <dgm:prSet presAssocID="{1AAA2A0B-44D1-4B6F-919B-5379487CE3A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7FEE04-DC25-4560-93E3-C6B1B48658E6}" type="pres">
      <dgm:prSet presAssocID="{C51EA19B-498F-42B0-844D-A0CD5DDEDDA4}" presName="spacing" presStyleCnt="0"/>
      <dgm:spPr/>
    </dgm:pt>
    <dgm:pt modelId="{E2DBF01A-D37C-4B1D-ADD6-EFC9B2B3B48A}" type="pres">
      <dgm:prSet presAssocID="{3745D6B3-9278-4681-A326-947D608237A1}" presName="composite" presStyleCnt="0"/>
      <dgm:spPr/>
    </dgm:pt>
    <dgm:pt modelId="{C1E8F05E-04E0-4468-8888-2523166D8BEC}" type="pres">
      <dgm:prSet presAssocID="{3745D6B3-9278-4681-A326-947D608237A1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D891E225-F22F-4FE0-A10B-E47994B20D71}" type="pres">
      <dgm:prSet presAssocID="{3745D6B3-9278-4681-A326-947D608237A1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5505D1-6D6E-4F96-8FAA-6ACB0EF2BCD5}" srcId="{546D0F19-0569-4EB9-9A11-E19774F0D090}" destId="{1AAA2A0B-44D1-4B6F-919B-5379487CE3AB}" srcOrd="2" destOrd="0" parTransId="{7B8DDFDF-CCCC-4C34-AC56-8B886D2EEC36}" sibTransId="{C51EA19B-498F-42B0-844D-A0CD5DDEDDA4}"/>
    <dgm:cxn modelId="{4C6A8165-1796-4B4F-AD01-91326A0E5A1A}" type="presOf" srcId="{3745D6B3-9278-4681-A326-947D608237A1}" destId="{D891E225-F22F-4FE0-A10B-E47994B20D71}" srcOrd="0" destOrd="0" presId="urn:microsoft.com/office/officeart/2005/8/layout/vList3"/>
    <dgm:cxn modelId="{A137786E-D775-4F36-B58E-5C91640BB9D5}" srcId="{546D0F19-0569-4EB9-9A11-E19774F0D090}" destId="{8A2EA5A4-A0E1-457E-8340-A506E93C65AA}" srcOrd="1" destOrd="0" parTransId="{E311A614-5039-4ECC-BFFE-943321D23F65}" sibTransId="{0BD4B3DD-C09D-4377-A777-6B420CA262CC}"/>
    <dgm:cxn modelId="{292A7E79-5D90-4A49-A263-A7DF83C3991F}" type="presOf" srcId="{1AAA2A0B-44D1-4B6F-919B-5379487CE3AB}" destId="{50525950-5E32-4C97-865C-7B4C2BDEF73B}" srcOrd="0" destOrd="0" presId="urn:microsoft.com/office/officeart/2005/8/layout/vList3"/>
    <dgm:cxn modelId="{8CAB5AF1-6A3A-44E4-99B6-83864E048C48}" srcId="{546D0F19-0569-4EB9-9A11-E19774F0D090}" destId="{3745D6B3-9278-4681-A326-947D608237A1}" srcOrd="3" destOrd="0" parTransId="{FC6F44DB-93BA-4F01-AE88-85341C16A8F6}" sibTransId="{25B3FC6D-29BA-4025-A14D-365C5F1465D9}"/>
    <dgm:cxn modelId="{E719A11B-4763-4C60-9061-BCEE326F84FE}" srcId="{546D0F19-0569-4EB9-9A11-E19774F0D090}" destId="{E1B3C716-7679-46DA-9997-02F54C8F8059}" srcOrd="0" destOrd="0" parTransId="{23BF0CB9-E944-4C32-8C2B-BF23CDB51A55}" sibTransId="{E793D98B-EE6A-407E-BC85-52C31711DCB9}"/>
    <dgm:cxn modelId="{4D596EA6-2C26-4DA6-BE3B-F6516CEC8CF4}" type="presOf" srcId="{8A2EA5A4-A0E1-457E-8340-A506E93C65AA}" destId="{30643A6E-CF57-4C2D-93AA-E83AFF07D191}" srcOrd="0" destOrd="0" presId="urn:microsoft.com/office/officeart/2005/8/layout/vList3"/>
    <dgm:cxn modelId="{C246DFA5-23CE-436D-921C-EB49AAE5862C}" type="presOf" srcId="{E1B3C716-7679-46DA-9997-02F54C8F8059}" destId="{ABB3B57C-5842-4ADA-9E67-2E73A64345D1}" srcOrd="0" destOrd="0" presId="urn:microsoft.com/office/officeart/2005/8/layout/vList3"/>
    <dgm:cxn modelId="{E2FF7722-B6DB-4025-8022-33020E21313E}" type="presOf" srcId="{546D0F19-0569-4EB9-9A11-E19774F0D090}" destId="{0CEAC2A2-F238-486B-AA12-9A9A1DCC7E80}" srcOrd="0" destOrd="0" presId="urn:microsoft.com/office/officeart/2005/8/layout/vList3"/>
    <dgm:cxn modelId="{467FD9C1-4760-41D3-87D4-5E2A8992B1FC}" type="presParOf" srcId="{0CEAC2A2-F238-486B-AA12-9A9A1DCC7E80}" destId="{E8F8D54C-D82E-4CA2-A3DE-532F54B62668}" srcOrd="0" destOrd="0" presId="urn:microsoft.com/office/officeart/2005/8/layout/vList3"/>
    <dgm:cxn modelId="{613340C4-069A-4B7E-B5E6-44B597D4B191}" type="presParOf" srcId="{E8F8D54C-D82E-4CA2-A3DE-532F54B62668}" destId="{4E680B71-DF35-45CC-965B-7541C28EB8F6}" srcOrd="0" destOrd="0" presId="urn:microsoft.com/office/officeart/2005/8/layout/vList3"/>
    <dgm:cxn modelId="{FA9A5ECB-E545-4A0F-8CCF-2E85EBA5BE77}" type="presParOf" srcId="{E8F8D54C-D82E-4CA2-A3DE-532F54B62668}" destId="{ABB3B57C-5842-4ADA-9E67-2E73A64345D1}" srcOrd="1" destOrd="0" presId="urn:microsoft.com/office/officeart/2005/8/layout/vList3"/>
    <dgm:cxn modelId="{A54E37B3-77D5-444C-9B90-55AE31581988}" type="presParOf" srcId="{0CEAC2A2-F238-486B-AA12-9A9A1DCC7E80}" destId="{65A07461-F5D1-4559-B446-2E2BAE036CEE}" srcOrd="1" destOrd="0" presId="urn:microsoft.com/office/officeart/2005/8/layout/vList3"/>
    <dgm:cxn modelId="{2911A0FC-2FF6-4885-8011-D9B4809BDC84}" type="presParOf" srcId="{0CEAC2A2-F238-486B-AA12-9A9A1DCC7E80}" destId="{2E1E58E1-A281-4AC2-8DE8-02F68F5B5D44}" srcOrd="2" destOrd="0" presId="urn:microsoft.com/office/officeart/2005/8/layout/vList3"/>
    <dgm:cxn modelId="{07D0A4AF-C5ED-4459-BB8D-96DA24B76EE4}" type="presParOf" srcId="{2E1E58E1-A281-4AC2-8DE8-02F68F5B5D44}" destId="{4EBE5822-9E50-4D37-87FE-66C92EAD62C9}" srcOrd="0" destOrd="0" presId="urn:microsoft.com/office/officeart/2005/8/layout/vList3"/>
    <dgm:cxn modelId="{B6C49E90-818E-4C7D-9BC2-552D3944A29C}" type="presParOf" srcId="{2E1E58E1-A281-4AC2-8DE8-02F68F5B5D44}" destId="{30643A6E-CF57-4C2D-93AA-E83AFF07D191}" srcOrd="1" destOrd="0" presId="urn:microsoft.com/office/officeart/2005/8/layout/vList3"/>
    <dgm:cxn modelId="{EF48D6B8-4BBF-498E-9021-3D7E85D9FDE8}" type="presParOf" srcId="{0CEAC2A2-F238-486B-AA12-9A9A1DCC7E80}" destId="{CA3C36BB-3386-49E1-AB08-303C84939B0E}" srcOrd="3" destOrd="0" presId="urn:microsoft.com/office/officeart/2005/8/layout/vList3"/>
    <dgm:cxn modelId="{D13CEEFF-7EA1-4059-905B-EC1368C4FC70}" type="presParOf" srcId="{0CEAC2A2-F238-486B-AA12-9A9A1DCC7E80}" destId="{37644C7B-7000-4340-838A-A21B500DE4E3}" srcOrd="4" destOrd="0" presId="urn:microsoft.com/office/officeart/2005/8/layout/vList3"/>
    <dgm:cxn modelId="{A2177346-4154-4C8A-8B3A-22221AD93CEA}" type="presParOf" srcId="{37644C7B-7000-4340-838A-A21B500DE4E3}" destId="{38C1FF8E-0FE7-4003-BB30-AD341E8E91E3}" srcOrd="0" destOrd="0" presId="urn:microsoft.com/office/officeart/2005/8/layout/vList3"/>
    <dgm:cxn modelId="{BE6E1483-B2D7-4B18-8850-51DD7E5A36D6}" type="presParOf" srcId="{37644C7B-7000-4340-838A-A21B500DE4E3}" destId="{50525950-5E32-4C97-865C-7B4C2BDEF73B}" srcOrd="1" destOrd="0" presId="urn:microsoft.com/office/officeart/2005/8/layout/vList3"/>
    <dgm:cxn modelId="{FB076CC5-C68D-4CCC-8EA7-B69FFAB26CE0}" type="presParOf" srcId="{0CEAC2A2-F238-486B-AA12-9A9A1DCC7E80}" destId="{C37FEE04-DC25-4560-93E3-C6B1B48658E6}" srcOrd="5" destOrd="0" presId="urn:microsoft.com/office/officeart/2005/8/layout/vList3"/>
    <dgm:cxn modelId="{39BD7A76-DE4E-4BCF-A57A-6F46BEABB9DB}" type="presParOf" srcId="{0CEAC2A2-F238-486B-AA12-9A9A1DCC7E80}" destId="{E2DBF01A-D37C-4B1D-ADD6-EFC9B2B3B48A}" srcOrd="6" destOrd="0" presId="urn:microsoft.com/office/officeart/2005/8/layout/vList3"/>
    <dgm:cxn modelId="{121D967A-D7ED-423C-99D2-3BF387225C48}" type="presParOf" srcId="{E2DBF01A-D37C-4B1D-ADD6-EFC9B2B3B48A}" destId="{C1E8F05E-04E0-4468-8888-2523166D8BEC}" srcOrd="0" destOrd="0" presId="urn:microsoft.com/office/officeart/2005/8/layout/vList3"/>
    <dgm:cxn modelId="{80C85E8B-6E33-45C7-9F14-5601D2397C46}" type="presParOf" srcId="{E2DBF01A-D37C-4B1D-ADD6-EFC9B2B3B48A}" destId="{D891E225-F22F-4FE0-A10B-E47994B20D7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F00CE39-C0F7-4F5D-8369-BA334E3341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E50146C-0F13-4A7A-87F4-9A4EEE353C2A}">
      <dgm:prSet/>
      <dgm:spPr/>
      <dgm:t>
        <a:bodyPr/>
        <a:lstStyle/>
        <a:p>
          <a:pPr algn="just"/>
          <a:r>
            <a:rPr lang="es-MX" dirty="0" smtClean="0"/>
            <a:t>Escribir entre paréntesis el año en que se publicó la obra. </a:t>
          </a:r>
          <a:endParaRPr lang="es-MX" dirty="0"/>
        </a:p>
      </dgm:t>
    </dgm:pt>
    <dgm:pt modelId="{DA53CEA6-311A-4305-A1F8-C0DF757689DA}" type="parTrans" cxnId="{D2A9F61C-6DC9-4EC9-97FA-A7CE404BB9B4}">
      <dgm:prSet/>
      <dgm:spPr/>
      <dgm:t>
        <a:bodyPr/>
        <a:lstStyle/>
        <a:p>
          <a:endParaRPr lang="es-MX"/>
        </a:p>
      </dgm:t>
    </dgm:pt>
    <dgm:pt modelId="{BE3CD079-3616-4478-B3FF-A5E5D687FA10}" type="sibTrans" cxnId="{D2A9F61C-6DC9-4EC9-97FA-A7CE404BB9B4}">
      <dgm:prSet/>
      <dgm:spPr/>
      <dgm:t>
        <a:bodyPr/>
        <a:lstStyle/>
        <a:p>
          <a:endParaRPr lang="es-MX"/>
        </a:p>
      </dgm:t>
    </dgm:pt>
    <dgm:pt modelId="{BE75F31A-A27B-429F-9657-C6CC2C46AA5C}">
      <dgm:prSet/>
      <dgm:spPr/>
      <dgm:t>
        <a:bodyPr/>
        <a:lstStyle/>
        <a:p>
          <a:pPr algn="just"/>
          <a:r>
            <a:rPr lang="es-MX" dirty="0" smtClean="0"/>
            <a:t>Para revistas, boletines y periódicos indicar el año y fecha exacta (mes o año y día), separados en un coma entre paréntesis</a:t>
          </a:r>
          <a:endParaRPr lang="es-MX" dirty="0"/>
        </a:p>
      </dgm:t>
    </dgm:pt>
    <dgm:pt modelId="{B1A3E898-33BE-47AE-82DB-DEE5E089EF23}" type="parTrans" cxnId="{82410BEE-F4C0-4768-9CA4-A1DC45C8CC36}">
      <dgm:prSet/>
      <dgm:spPr/>
      <dgm:t>
        <a:bodyPr/>
        <a:lstStyle/>
        <a:p>
          <a:endParaRPr lang="es-MX"/>
        </a:p>
      </dgm:t>
    </dgm:pt>
    <dgm:pt modelId="{32F4C65E-D4C1-4597-932D-DFD8C03CC5F3}" type="sibTrans" cxnId="{82410BEE-F4C0-4768-9CA4-A1DC45C8CC36}">
      <dgm:prSet/>
      <dgm:spPr/>
      <dgm:t>
        <a:bodyPr/>
        <a:lstStyle/>
        <a:p>
          <a:endParaRPr lang="es-MX"/>
        </a:p>
      </dgm:t>
    </dgm:pt>
    <dgm:pt modelId="{8E86EAED-20FF-4F38-8A11-B87FA65AC957}">
      <dgm:prSet/>
      <dgm:spPr/>
      <dgm:t>
        <a:bodyPr/>
        <a:lstStyle/>
        <a:p>
          <a:pPr algn="just"/>
          <a:r>
            <a:rPr lang="es-MX" dirty="0" smtClean="0"/>
            <a:t>Si no aparece la fecha, escriba </a:t>
          </a:r>
          <a:r>
            <a:rPr lang="es-MX" i="1" dirty="0" err="1" smtClean="0"/>
            <a:t>s.f</a:t>
          </a:r>
          <a:r>
            <a:rPr lang="es-MX" dirty="0" smtClean="0"/>
            <a:t> entre paréntesis. </a:t>
          </a:r>
          <a:endParaRPr lang="es-MX" dirty="0"/>
        </a:p>
      </dgm:t>
    </dgm:pt>
    <dgm:pt modelId="{88E33B65-CBD9-4980-BD81-2DB952CADFB2}" type="parTrans" cxnId="{D6770CFB-49C2-412A-8D17-F3C65B5D9552}">
      <dgm:prSet/>
      <dgm:spPr/>
      <dgm:t>
        <a:bodyPr/>
        <a:lstStyle/>
        <a:p>
          <a:endParaRPr lang="es-MX"/>
        </a:p>
      </dgm:t>
    </dgm:pt>
    <dgm:pt modelId="{F741BDCD-A6A2-47FD-9937-35155C14CE51}" type="sibTrans" cxnId="{D6770CFB-49C2-412A-8D17-F3C65B5D9552}">
      <dgm:prSet/>
      <dgm:spPr/>
      <dgm:t>
        <a:bodyPr/>
        <a:lstStyle/>
        <a:p>
          <a:endParaRPr lang="es-MX"/>
        </a:p>
      </dgm:t>
    </dgm:pt>
    <dgm:pt modelId="{09057F0C-115B-46FA-9B07-F999C32EC823}" type="pres">
      <dgm:prSet presAssocID="{6F00CE39-C0F7-4F5D-8369-BA334E3341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E410A6-672E-4611-916F-789E89EC3BFD}" type="pres">
      <dgm:prSet presAssocID="{6E50146C-0F13-4A7A-87F4-9A4EEE353C2A}" presName="parentText" presStyleLbl="node1" presStyleIdx="0" presStyleCnt="3" custScaleY="28297" custLinFactY="-12851" custLinFactNeighborX="-104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A7B9EF-A071-4263-A2C9-405C90329F22}" type="pres">
      <dgm:prSet presAssocID="{BE3CD079-3616-4478-B3FF-A5E5D687FA10}" presName="spacer" presStyleCnt="0"/>
      <dgm:spPr/>
    </dgm:pt>
    <dgm:pt modelId="{2F3571D6-EADD-4BB3-8ACB-CF9EDB0F7F60}" type="pres">
      <dgm:prSet presAssocID="{BE75F31A-A27B-429F-9657-C6CC2C46AA5C}" presName="parentText" presStyleLbl="node1" presStyleIdx="1" presStyleCnt="3" custScaleY="27835" custLinFactNeighborX="125" custLinFactNeighborY="3818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3D70D4-5166-439D-BDF4-D238A8BC0A93}" type="pres">
      <dgm:prSet presAssocID="{32F4C65E-D4C1-4597-932D-DFD8C03CC5F3}" presName="spacer" presStyleCnt="0"/>
      <dgm:spPr/>
    </dgm:pt>
    <dgm:pt modelId="{1139B0C8-558C-42C4-865F-F95905B5598E}" type="pres">
      <dgm:prSet presAssocID="{8E86EAED-20FF-4F38-8A11-B87FA65AC957}" presName="parentText" presStyleLbl="node1" presStyleIdx="2" presStyleCnt="3" custScaleY="29931" custLinFactY="96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F4194E-34F7-4794-9BD5-66CC22083175}" type="presOf" srcId="{8E86EAED-20FF-4F38-8A11-B87FA65AC957}" destId="{1139B0C8-558C-42C4-865F-F95905B5598E}" srcOrd="0" destOrd="0" presId="urn:microsoft.com/office/officeart/2005/8/layout/vList2"/>
    <dgm:cxn modelId="{53F0BF12-43C4-47C7-97E4-03D2B22EFD4C}" type="presOf" srcId="{BE75F31A-A27B-429F-9657-C6CC2C46AA5C}" destId="{2F3571D6-EADD-4BB3-8ACB-CF9EDB0F7F60}" srcOrd="0" destOrd="0" presId="urn:microsoft.com/office/officeart/2005/8/layout/vList2"/>
    <dgm:cxn modelId="{D6770CFB-49C2-412A-8D17-F3C65B5D9552}" srcId="{6F00CE39-C0F7-4F5D-8369-BA334E334136}" destId="{8E86EAED-20FF-4F38-8A11-B87FA65AC957}" srcOrd="2" destOrd="0" parTransId="{88E33B65-CBD9-4980-BD81-2DB952CADFB2}" sibTransId="{F741BDCD-A6A2-47FD-9937-35155C14CE51}"/>
    <dgm:cxn modelId="{82410BEE-F4C0-4768-9CA4-A1DC45C8CC36}" srcId="{6F00CE39-C0F7-4F5D-8369-BA334E334136}" destId="{BE75F31A-A27B-429F-9657-C6CC2C46AA5C}" srcOrd="1" destOrd="0" parTransId="{B1A3E898-33BE-47AE-82DB-DEE5E089EF23}" sibTransId="{32F4C65E-D4C1-4597-932D-DFD8C03CC5F3}"/>
    <dgm:cxn modelId="{261CE1DD-51C3-48AF-88EC-BD3CD1997153}" type="presOf" srcId="{6E50146C-0F13-4A7A-87F4-9A4EEE353C2A}" destId="{BDE410A6-672E-4611-916F-789E89EC3BFD}" srcOrd="0" destOrd="0" presId="urn:microsoft.com/office/officeart/2005/8/layout/vList2"/>
    <dgm:cxn modelId="{57BFF1CB-8320-4C5B-AEFF-74B3A0EBADB2}" type="presOf" srcId="{6F00CE39-C0F7-4F5D-8369-BA334E334136}" destId="{09057F0C-115B-46FA-9B07-F999C32EC823}" srcOrd="0" destOrd="0" presId="urn:microsoft.com/office/officeart/2005/8/layout/vList2"/>
    <dgm:cxn modelId="{D2A9F61C-6DC9-4EC9-97FA-A7CE404BB9B4}" srcId="{6F00CE39-C0F7-4F5D-8369-BA334E334136}" destId="{6E50146C-0F13-4A7A-87F4-9A4EEE353C2A}" srcOrd="0" destOrd="0" parTransId="{DA53CEA6-311A-4305-A1F8-C0DF757689DA}" sibTransId="{BE3CD079-3616-4478-B3FF-A5E5D687FA10}"/>
    <dgm:cxn modelId="{5DA5F6D1-220F-42F5-987A-525137D733B1}" type="presParOf" srcId="{09057F0C-115B-46FA-9B07-F999C32EC823}" destId="{BDE410A6-672E-4611-916F-789E89EC3BFD}" srcOrd="0" destOrd="0" presId="urn:microsoft.com/office/officeart/2005/8/layout/vList2"/>
    <dgm:cxn modelId="{E2015720-D69D-478D-A1DE-13B75155D015}" type="presParOf" srcId="{09057F0C-115B-46FA-9B07-F999C32EC823}" destId="{F3A7B9EF-A071-4263-A2C9-405C90329F22}" srcOrd="1" destOrd="0" presId="urn:microsoft.com/office/officeart/2005/8/layout/vList2"/>
    <dgm:cxn modelId="{F9CE5D4A-076F-4846-9600-53666642F1B7}" type="presParOf" srcId="{09057F0C-115B-46FA-9B07-F999C32EC823}" destId="{2F3571D6-EADD-4BB3-8ACB-CF9EDB0F7F60}" srcOrd="2" destOrd="0" presId="urn:microsoft.com/office/officeart/2005/8/layout/vList2"/>
    <dgm:cxn modelId="{A2AF466F-2C20-4DE2-81F9-A3615E5239A4}" type="presParOf" srcId="{09057F0C-115B-46FA-9B07-F999C32EC823}" destId="{993D70D4-5166-439D-BDF4-D238A8BC0A93}" srcOrd="3" destOrd="0" presId="urn:microsoft.com/office/officeart/2005/8/layout/vList2"/>
    <dgm:cxn modelId="{FE4A97FB-2374-41A8-BCFC-526AB91DED72}" type="presParOf" srcId="{09057F0C-115B-46FA-9B07-F999C32EC823}" destId="{1139B0C8-558C-42C4-865F-F95905B5598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95600A2-B6AB-431E-9425-6D72A73EEAEC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83911D2-5F14-4B2C-8561-FF0CEA2A9028}">
      <dgm:prSet phldrT="[Texto]" custT="1"/>
      <dgm:spPr/>
      <dgm:t>
        <a:bodyPr/>
        <a:lstStyle/>
        <a:p>
          <a:r>
            <a:rPr lang="es-MX" sz="1800" dirty="0" smtClean="0"/>
            <a:t>Entre corchetes después del </a:t>
          </a:r>
          <a:r>
            <a:rPr lang="es-MX" sz="1800" dirty="0" smtClean="0"/>
            <a:t>título </a:t>
          </a:r>
          <a:r>
            <a:rPr lang="es-MX" sz="1800" dirty="0" smtClean="0"/>
            <a:t>o información entre paréntesis</a:t>
          </a:r>
          <a:endParaRPr lang="es-MX" sz="1800" dirty="0"/>
        </a:p>
      </dgm:t>
    </dgm:pt>
    <dgm:pt modelId="{AF6AF0CC-23B7-42D9-A3D2-189C1923A668}" type="parTrans" cxnId="{65730304-C20B-4791-8E90-E9068581F66A}">
      <dgm:prSet/>
      <dgm:spPr/>
      <dgm:t>
        <a:bodyPr/>
        <a:lstStyle/>
        <a:p>
          <a:endParaRPr lang="es-MX"/>
        </a:p>
      </dgm:t>
    </dgm:pt>
    <dgm:pt modelId="{9AB946DA-A78A-4FE1-B2AF-81D604FCE904}" type="sibTrans" cxnId="{65730304-C20B-4791-8E90-E9068581F66A}">
      <dgm:prSet/>
      <dgm:spPr/>
      <dgm:t>
        <a:bodyPr/>
        <a:lstStyle/>
        <a:p>
          <a:endParaRPr lang="es-MX"/>
        </a:p>
      </dgm:t>
    </dgm:pt>
    <dgm:pt modelId="{96711104-901D-4084-9199-EE571DB80E44}">
      <dgm:prSet phldrT="[Texto]"/>
      <dgm:spPr/>
      <dgm:t>
        <a:bodyPr/>
        <a:lstStyle/>
        <a:p>
          <a:pPr algn="ctr"/>
          <a:r>
            <a:rPr lang="es-MX" b="1" dirty="0" smtClean="0"/>
            <a:t>Información no rutinaria en los títulos.</a:t>
          </a:r>
          <a:endParaRPr lang="es-MX" b="1" dirty="0"/>
        </a:p>
      </dgm:t>
    </dgm:pt>
    <dgm:pt modelId="{95071A3E-B3DB-4670-AF9F-22E625115340}" type="parTrans" cxnId="{50D8A9FC-32A4-48D1-8158-0C769AFA636C}">
      <dgm:prSet/>
      <dgm:spPr/>
      <dgm:t>
        <a:bodyPr/>
        <a:lstStyle/>
        <a:p>
          <a:endParaRPr lang="es-MX"/>
        </a:p>
      </dgm:t>
    </dgm:pt>
    <dgm:pt modelId="{FF60F8C8-75B0-4A47-850F-1CB16FC40B3F}" type="sibTrans" cxnId="{50D8A9FC-32A4-48D1-8158-0C769AFA636C}">
      <dgm:prSet/>
      <dgm:spPr/>
      <dgm:t>
        <a:bodyPr/>
        <a:lstStyle/>
        <a:p>
          <a:endParaRPr lang="es-MX"/>
        </a:p>
      </dgm:t>
    </dgm:pt>
    <dgm:pt modelId="{5FA81598-3DF1-43D9-B7EE-FDF8886DBB8F}">
      <dgm:prSet phldrT="[Texto]" custT="1"/>
      <dgm:spPr/>
      <dgm:t>
        <a:bodyPr/>
        <a:lstStyle/>
        <a:p>
          <a:pPr algn="ctr"/>
          <a:r>
            <a:rPr lang="es-MX" sz="1600" dirty="0" smtClean="0"/>
            <a:t>Mayúsculas sólo en la primera palabra del </a:t>
          </a:r>
          <a:r>
            <a:rPr lang="es-MX" sz="1600" dirty="0" smtClean="0"/>
            <a:t>título </a:t>
          </a:r>
          <a:r>
            <a:rPr lang="es-MX" sz="1600" dirty="0" smtClean="0"/>
            <a:t>y nombres propios. Sin cursivas ni comillas.</a:t>
          </a:r>
          <a:endParaRPr lang="es-MX" sz="1400" dirty="0"/>
        </a:p>
      </dgm:t>
    </dgm:pt>
    <dgm:pt modelId="{6A78976A-F9C1-4A06-ACBE-32250E6626AB}" type="parTrans" cxnId="{DADE1A91-FA66-40F5-BF1D-A9D9A4181780}">
      <dgm:prSet/>
      <dgm:spPr/>
      <dgm:t>
        <a:bodyPr/>
        <a:lstStyle/>
        <a:p>
          <a:endParaRPr lang="es-MX"/>
        </a:p>
      </dgm:t>
    </dgm:pt>
    <dgm:pt modelId="{DF15698A-5C91-4739-8574-98D450708867}" type="sibTrans" cxnId="{DADE1A91-FA66-40F5-BF1D-A9D9A4181780}">
      <dgm:prSet/>
      <dgm:spPr/>
      <dgm:t>
        <a:bodyPr/>
        <a:lstStyle/>
        <a:p>
          <a:endParaRPr lang="es-MX"/>
        </a:p>
      </dgm:t>
    </dgm:pt>
    <dgm:pt modelId="{9C64115F-2471-404E-A296-E4FDDE16ADFC}">
      <dgm:prSet phldrT="[Texto]" custT="1"/>
      <dgm:spPr/>
      <dgm:t>
        <a:bodyPr/>
        <a:lstStyle/>
        <a:p>
          <a:pPr algn="ctr"/>
          <a:r>
            <a:rPr lang="es-MX" sz="2000" b="1" dirty="0" smtClean="0"/>
            <a:t>Artículo </a:t>
          </a:r>
          <a:r>
            <a:rPr lang="es-MX" sz="2000" b="1" dirty="0" smtClean="0"/>
            <a:t>o </a:t>
          </a:r>
          <a:r>
            <a:rPr lang="es-MX" sz="2000" b="1" dirty="0" smtClean="0"/>
            <a:t>título </a:t>
          </a:r>
          <a:r>
            <a:rPr lang="es-MX" sz="2000" b="1" dirty="0" smtClean="0"/>
            <a:t>del </a:t>
          </a:r>
          <a:r>
            <a:rPr lang="es-MX" sz="2000" b="1" dirty="0" smtClean="0"/>
            <a:t>capítulo</a:t>
          </a:r>
          <a:endParaRPr lang="es-MX" sz="2000" b="1" dirty="0"/>
        </a:p>
      </dgm:t>
    </dgm:pt>
    <dgm:pt modelId="{CDEDF86C-63D9-46B8-AAB0-5FAD26FCFAFF}" type="parTrans" cxnId="{5FDEBFA3-9051-4378-99A0-000C17B4749E}">
      <dgm:prSet/>
      <dgm:spPr/>
      <dgm:t>
        <a:bodyPr/>
        <a:lstStyle/>
        <a:p>
          <a:endParaRPr lang="es-MX"/>
        </a:p>
      </dgm:t>
    </dgm:pt>
    <dgm:pt modelId="{9F85E68A-36C3-4BCF-B031-ACD10D0CCE8A}" type="sibTrans" cxnId="{5FDEBFA3-9051-4378-99A0-000C17B4749E}">
      <dgm:prSet/>
      <dgm:spPr/>
      <dgm:t>
        <a:bodyPr/>
        <a:lstStyle/>
        <a:p>
          <a:endParaRPr lang="es-MX"/>
        </a:p>
      </dgm:t>
    </dgm:pt>
    <dgm:pt modelId="{C5E47EED-59B1-4901-BD91-D0CF06B8945D}">
      <dgm:prSet phldrT="[Texto]" custT="1"/>
      <dgm:spPr/>
      <dgm:t>
        <a:bodyPr/>
        <a:lstStyle/>
        <a:p>
          <a:endParaRPr lang="es-MX" sz="1300" dirty="0" smtClean="0"/>
        </a:p>
        <a:p>
          <a:endParaRPr lang="es-MX" sz="1300" dirty="0" smtClean="0"/>
        </a:p>
        <a:p>
          <a:r>
            <a:rPr lang="es-MX" sz="1800" dirty="0" smtClean="0"/>
            <a:t>Título </a:t>
          </a:r>
          <a:r>
            <a:rPr lang="es-MX" sz="1800" dirty="0" smtClean="0"/>
            <a:t>completo de la revista científica en cursivas con mayúsculas y minúsculas</a:t>
          </a:r>
          <a:r>
            <a:rPr lang="es-MX" sz="1300" dirty="0" smtClean="0"/>
            <a:t>.</a:t>
          </a:r>
          <a:endParaRPr lang="es-MX" sz="1300" dirty="0"/>
        </a:p>
      </dgm:t>
    </dgm:pt>
    <dgm:pt modelId="{695D36A7-7571-4F06-B3AF-560503A02E4F}" type="parTrans" cxnId="{D6DB4788-AFF1-413F-97E0-D131BD5EC75A}">
      <dgm:prSet/>
      <dgm:spPr/>
      <dgm:t>
        <a:bodyPr/>
        <a:lstStyle/>
        <a:p>
          <a:endParaRPr lang="es-MX"/>
        </a:p>
      </dgm:t>
    </dgm:pt>
    <dgm:pt modelId="{2A483B57-A7D5-4AE2-81BB-F0426F9DEC1A}" type="sibTrans" cxnId="{D6DB4788-AFF1-413F-97E0-D131BD5EC75A}">
      <dgm:prSet/>
      <dgm:spPr/>
      <dgm:t>
        <a:bodyPr/>
        <a:lstStyle/>
        <a:p>
          <a:endParaRPr lang="es-MX"/>
        </a:p>
      </dgm:t>
    </dgm:pt>
    <dgm:pt modelId="{C71854C0-6940-4FCC-B87E-FDB63454D8C2}">
      <dgm:prSet phldrT="[Texto]" custT="1"/>
      <dgm:spPr/>
      <dgm:t>
        <a:bodyPr/>
        <a:lstStyle/>
        <a:p>
          <a:pPr algn="ctr"/>
          <a:r>
            <a:rPr lang="es-MX" sz="2000" b="1" dirty="0" smtClean="0"/>
            <a:t>Títulos periodísticos</a:t>
          </a:r>
          <a:endParaRPr lang="es-MX" sz="2000" b="1" dirty="0"/>
        </a:p>
      </dgm:t>
    </dgm:pt>
    <dgm:pt modelId="{0967434B-E5A1-4742-A998-AADF53999A3F}" type="parTrans" cxnId="{003A9B7B-21E7-4A0F-9A13-56D86D443665}">
      <dgm:prSet/>
      <dgm:spPr/>
      <dgm:t>
        <a:bodyPr/>
        <a:lstStyle/>
        <a:p>
          <a:endParaRPr lang="es-MX"/>
        </a:p>
      </dgm:t>
    </dgm:pt>
    <dgm:pt modelId="{741DC2EE-EB57-4832-8484-DC6CC25F992F}" type="sibTrans" cxnId="{003A9B7B-21E7-4A0F-9A13-56D86D443665}">
      <dgm:prSet/>
      <dgm:spPr/>
      <dgm:t>
        <a:bodyPr/>
        <a:lstStyle/>
        <a:p>
          <a:endParaRPr lang="es-MX"/>
        </a:p>
      </dgm:t>
    </dgm:pt>
    <dgm:pt modelId="{68110FBC-0EC0-4D62-B96C-476079EABB00}">
      <dgm:prSet phldrT="[Texto]" custT="1"/>
      <dgm:spPr/>
      <dgm:t>
        <a:bodyPr/>
        <a:lstStyle/>
        <a:p>
          <a:endParaRPr lang="es-MX" sz="1800" dirty="0" smtClean="0"/>
        </a:p>
        <a:p>
          <a:endParaRPr lang="es-MX" sz="1800" dirty="0" smtClean="0"/>
        </a:p>
        <a:p>
          <a:r>
            <a:rPr lang="es-MX" sz="1800" dirty="0" smtClean="0"/>
            <a:t>Mayúsculas la primera palabra del titulo y en cursivas.</a:t>
          </a:r>
        </a:p>
        <a:p>
          <a:r>
            <a:rPr lang="es-MX" sz="1800" dirty="0" smtClean="0"/>
            <a:t>Encerrar entre paréntesis</a:t>
          </a:r>
          <a:endParaRPr lang="es-MX" sz="1800" dirty="0"/>
        </a:p>
      </dgm:t>
    </dgm:pt>
    <dgm:pt modelId="{37EF7078-801F-44F2-B86D-3F84B98BDEAE}" type="parTrans" cxnId="{FEC54D3B-FD36-41CD-9A3B-C95C3290A139}">
      <dgm:prSet/>
      <dgm:spPr/>
      <dgm:t>
        <a:bodyPr/>
        <a:lstStyle/>
        <a:p>
          <a:endParaRPr lang="es-MX"/>
        </a:p>
      </dgm:t>
    </dgm:pt>
    <dgm:pt modelId="{6D03816A-87C9-471F-A670-E11CDB83B638}" type="sibTrans" cxnId="{FEC54D3B-FD36-41CD-9A3B-C95C3290A139}">
      <dgm:prSet/>
      <dgm:spPr/>
      <dgm:t>
        <a:bodyPr/>
        <a:lstStyle/>
        <a:p>
          <a:endParaRPr lang="es-MX"/>
        </a:p>
      </dgm:t>
    </dgm:pt>
    <dgm:pt modelId="{963D496A-4F15-49DE-A5F3-7E248FE4FB75}">
      <dgm:prSet phldrT="[Texto]" custT="1"/>
      <dgm:spPr/>
      <dgm:t>
        <a:bodyPr/>
        <a:lstStyle/>
        <a:p>
          <a:pPr algn="ctr"/>
          <a:r>
            <a:rPr lang="es-MX" sz="2000" b="1" dirty="0" smtClean="0"/>
            <a:t>Títulos no periodísticos: libros e informes. </a:t>
          </a:r>
          <a:endParaRPr lang="es-MX" sz="2000" b="1" dirty="0"/>
        </a:p>
      </dgm:t>
    </dgm:pt>
    <dgm:pt modelId="{C45B6F89-4A2C-43FC-944C-FC44CF4C9DA9}" type="parTrans" cxnId="{957E0C9F-92FD-4E39-9E2A-891756C512A3}">
      <dgm:prSet/>
      <dgm:spPr/>
      <dgm:t>
        <a:bodyPr/>
        <a:lstStyle/>
        <a:p>
          <a:endParaRPr lang="es-MX"/>
        </a:p>
      </dgm:t>
    </dgm:pt>
    <dgm:pt modelId="{3379560D-BDD3-4B8B-8FA8-64C0EC747DD9}" type="sibTrans" cxnId="{957E0C9F-92FD-4E39-9E2A-891756C512A3}">
      <dgm:prSet/>
      <dgm:spPr/>
      <dgm:t>
        <a:bodyPr/>
        <a:lstStyle/>
        <a:p>
          <a:endParaRPr lang="es-MX"/>
        </a:p>
      </dgm:t>
    </dgm:pt>
    <dgm:pt modelId="{FF84B1D6-FA82-4FFF-A7DA-59C24F3B10F9}" type="pres">
      <dgm:prSet presAssocID="{295600A2-B6AB-431E-9425-6D72A73EEAE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3EA538-6C78-4206-9A2A-8C699C7CF457}" type="pres">
      <dgm:prSet presAssocID="{295600A2-B6AB-431E-9425-6D72A73EEAEC}" presName="children" presStyleCnt="0"/>
      <dgm:spPr/>
    </dgm:pt>
    <dgm:pt modelId="{4DCBD9B3-3684-4F5E-A9A1-94EC176357F0}" type="pres">
      <dgm:prSet presAssocID="{295600A2-B6AB-431E-9425-6D72A73EEAEC}" presName="child1group" presStyleCnt="0"/>
      <dgm:spPr/>
    </dgm:pt>
    <dgm:pt modelId="{D17B3F3F-4303-45C6-B3C7-BA668446BB24}" type="pres">
      <dgm:prSet presAssocID="{295600A2-B6AB-431E-9425-6D72A73EEAEC}" presName="child1" presStyleLbl="bgAcc1" presStyleIdx="0" presStyleCnt="4"/>
      <dgm:spPr/>
      <dgm:t>
        <a:bodyPr/>
        <a:lstStyle/>
        <a:p>
          <a:endParaRPr lang="es-MX"/>
        </a:p>
      </dgm:t>
    </dgm:pt>
    <dgm:pt modelId="{310A7BD1-873E-4A59-B787-126C183D4AE0}" type="pres">
      <dgm:prSet presAssocID="{295600A2-B6AB-431E-9425-6D72A73EEAE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EA6B2-5230-478D-BC14-B8AD141C560F}" type="pres">
      <dgm:prSet presAssocID="{295600A2-B6AB-431E-9425-6D72A73EEAEC}" presName="child2group" presStyleCnt="0"/>
      <dgm:spPr/>
    </dgm:pt>
    <dgm:pt modelId="{29D88D8B-D30C-43B6-90CB-D6A83CAE1137}" type="pres">
      <dgm:prSet presAssocID="{295600A2-B6AB-431E-9425-6D72A73EEAEC}" presName="child2" presStyleLbl="bgAcc1" presStyleIdx="1" presStyleCnt="4" custLinFactNeighborX="-610" custLinFactNeighborY="1199"/>
      <dgm:spPr/>
      <dgm:t>
        <a:bodyPr/>
        <a:lstStyle/>
        <a:p>
          <a:endParaRPr lang="es-MX"/>
        </a:p>
      </dgm:t>
    </dgm:pt>
    <dgm:pt modelId="{791C2750-C0EF-4272-A71D-1898195BB393}" type="pres">
      <dgm:prSet presAssocID="{295600A2-B6AB-431E-9425-6D72A73EEAE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418CF4-8058-47DA-8859-B87745F127D4}" type="pres">
      <dgm:prSet presAssocID="{295600A2-B6AB-431E-9425-6D72A73EEAEC}" presName="child3group" presStyleCnt="0"/>
      <dgm:spPr/>
    </dgm:pt>
    <dgm:pt modelId="{B0AF2569-45C2-4B6E-9A56-8C59F0D15798}" type="pres">
      <dgm:prSet presAssocID="{295600A2-B6AB-431E-9425-6D72A73EEAEC}" presName="child3" presStyleLbl="bgAcc1" presStyleIdx="2" presStyleCnt="4" custScaleX="106269"/>
      <dgm:spPr/>
      <dgm:t>
        <a:bodyPr/>
        <a:lstStyle/>
        <a:p>
          <a:endParaRPr lang="es-MX"/>
        </a:p>
      </dgm:t>
    </dgm:pt>
    <dgm:pt modelId="{56E7C76B-B8DD-4432-BA7C-053A09476B40}" type="pres">
      <dgm:prSet presAssocID="{295600A2-B6AB-431E-9425-6D72A73EEAE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1EF610-D9B6-4979-8800-211877082000}" type="pres">
      <dgm:prSet presAssocID="{295600A2-B6AB-431E-9425-6D72A73EEAEC}" presName="child4group" presStyleCnt="0"/>
      <dgm:spPr/>
    </dgm:pt>
    <dgm:pt modelId="{C9EE0181-1130-4A2D-8B83-942D1CAA2A9E}" type="pres">
      <dgm:prSet presAssocID="{295600A2-B6AB-431E-9425-6D72A73EEAEC}" presName="child4" presStyleLbl="bgAcc1" presStyleIdx="3" presStyleCnt="4" custScaleX="111263" custLinFactNeighborX="-3501" custLinFactNeighborY="1108"/>
      <dgm:spPr/>
      <dgm:t>
        <a:bodyPr/>
        <a:lstStyle/>
        <a:p>
          <a:endParaRPr lang="es-MX"/>
        </a:p>
      </dgm:t>
    </dgm:pt>
    <dgm:pt modelId="{B6A77E93-4E21-4022-ABA8-FFAB16BC5F5D}" type="pres">
      <dgm:prSet presAssocID="{295600A2-B6AB-431E-9425-6D72A73EEAE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F08091-B473-4E72-A8F6-DE5E914638DF}" type="pres">
      <dgm:prSet presAssocID="{295600A2-B6AB-431E-9425-6D72A73EEAEC}" presName="childPlaceholder" presStyleCnt="0"/>
      <dgm:spPr/>
    </dgm:pt>
    <dgm:pt modelId="{9CA842FA-B4D4-4D5A-BD7A-80905CA02969}" type="pres">
      <dgm:prSet presAssocID="{295600A2-B6AB-431E-9425-6D72A73EEAEC}" presName="circle" presStyleCnt="0"/>
      <dgm:spPr/>
    </dgm:pt>
    <dgm:pt modelId="{FCBFC444-E3B6-4C95-8CCF-24F47137BFA8}" type="pres">
      <dgm:prSet presAssocID="{295600A2-B6AB-431E-9425-6D72A73EEAE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215CE7-6C3C-4CBF-9DB5-7880DA528DD1}" type="pres">
      <dgm:prSet presAssocID="{295600A2-B6AB-431E-9425-6D72A73EEAEC}" presName="quadrant2" presStyleLbl="node1" presStyleIdx="1" presStyleCnt="4" custLinFactNeighborX="5213" custLinFactNeighborY="-67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4D1348-2233-4F85-9A1E-BF766264B9E5}" type="pres">
      <dgm:prSet presAssocID="{295600A2-B6AB-431E-9425-6D72A73EEAEC}" presName="quadrant3" presStyleLbl="node1" presStyleIdx="2" presStyleCnt="4" custLinFactNeighborX="5213" custLinFactNeighborY="61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242B0F-A365-4817-B79D-962EA569FAE4}" type="pres">
      <dgm:prSet presAssocID="{295600A2-B6AB-431E-9425-6D72A73EEAEC}" presName="quadrant4" presStyleLbl="node1" presStyleIdx="3" presStyleCnt="4" custLinFactNeighborX="-2545" custLinFactNeighborY="61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630CFC-2551-4AA6-A301-5A581DA07152}" type="pres">
      <dgm:prSet presAssocID="{295600A2-B6AB-431E-9425-6D72A73EEAEC}" presName="quadrantPlaceholder" presStyleCnt="0"/>
      <dgm:spPr/>
    </dgm:pt>
    <dgm:pt modelId="{F984C780-0C1D-45E2-A316-B22625162F25}" type="pres">
      <dgm:prSet presAssocID="{295600A2-B6AB-431E-9425-6D72A73EEAEC}" presName="center1" presStyleLbl="fgShp" presStyleIdx="0" presStyleCnt="2"/>
      <dgm:spPr/>
    </dgm:pt>
    <dgm:pt modelId="{AD511DC8-D669-438C-9EF9-0D5702D3C25D}" type="pres">
      <dgm:prSet presAssocID="{295600A2-B6AB-431E-9425-6D72A73EEAEC}" presName="center2" presStyleLbl="fgShp" presStyleIdx="1" presStyleCnt="2"/>
      <dgm:spPr/>
    </dgm:pt>
  </dgm:ptLst>
  <dgm:cxnLst>
    <dgm:cxn modelId="{A670A534-1C7A-4879-8D86-F048C6501FEE}" type="presOf" srcId="{96711104-901D-4084-9199-EE571DB80E44}" destId="{D17B3F3F-4303-45C6-B3C7-BA668446BB24}" srcOrd="0" destOrd="0" presId="urn:microsoft.com/office/officeart/2005/8/layout/cycle4"/>
    <dgm:cxn modelId="{5D9EC92F-FF59-42FE-AA1D-98B549954925}" type="presOf" srcId="{295600A2-B6AB-431E-9425-6D72A73EEAEC}" destId="{FF84B1D6-FA82-4FFF-A7DA-59C24F3B10F9}" srcOrd="0" destOrd="0" presId="urn:microsoft.com/office/officeart/2005/8/layout/cycle4"/>
    <dgm:cxn modelId="{9FC07172-F3B0-458E-8A11-71459FE2A77F}" type="presOf" srcId="{5FA81598-3DF1-43D9-B7EE-FDF8886DBB8F}" destId="{89215CE7-6C3C-4CBF-9DB5-7880DA528DD1}" srcOrd="0" destOrd="0" presId="urn:microsoft.com/office/officeart/2005/8/layout/cycle4"/>
    <dgm:cxn modelId="{003A9B7B-21E7-4A0F-9A13-56D86D443665}" srcId="{C5E47EED-59B1-4901-BD91-D0CF06B8945D}" destId="{C71854C0-6940-4FCC-B87E-FDB63454D8C2}" srcOrd="0" destOrd="0" parTransId="{0967434B-E5A1-4742-A998-AADF53999A3F}" sibTransId="{741DC2EE-EB57-4832-8484-DC6CC25F992F}"/>
    <dgm:cxn modelId="{4EE2EF06-71F8-4599-82A5-3CF2424075FF}" type="presOf" srcId="{963D496A-4F15-49DE-A5F3-7E248FE4FB75}" destId="{B6A77E93-4E21-4022-ABA8-FFAB16BC5F5D}" srcOrd="1" destOrd="0" presId="urn:microsoft.com/office/officeart/2005/8/layout/cycle4"/>
    <dgm:cxn modelId="{D8571708-F779-4360-88D4-CCBEFF4B3F95}" type="presOf" srcId="{963D496A-4F15-49DE-A5F3-7E248FE4FB75}" destId="{C9EE0181-1130-4A2D-8B83-942D1CAA2A9E}" srcOrd="0" destOrd="0" presId="urn:microsoft.com/office/officeart/2005/8/layout/cycle4"/>
    <dgm:cxn modelId="{65730304-C20B-4791-8E90-E9068581F66A}" srcId="{295600A2-B6AB-431E-9425-6D72A73EEAEC}" destId="{183911D2-5F14-4B2C-8561-FF0CEA2A9028}" srcOrd="0" destOrd="0" parTransId="{AF6AF0CC-23B7-42D9-A3D2-189C1923A668}" sibTransId="{9AB946DA-A78A-4FE1-B2AF-81D604FCE904}"/>
    <dgm:cxn modelId="{DADE1A91-FA66-40F5-BF1D-A9D9A4181780}" srcId="{295600A2-B6AB-431E-9425-6D72A73EEAEC}" destId="{5FA81598-3DF1-43D9-B7EE-FDF8886DBB8F}" srcOrd="1" destOrd="0" parTransId="{6A78976A-F9C1-4A06-ACBE-32250E6626AB}" sibTransId="{DF15698A-5C91-4739-8574-98D450708867}"/>
    <dgm:cxn modelId="{FE0A7713-BAC8-4B75-9AB2-A4903C9FA7CD}" type="presOf" srcId="{C71854C0-6940-4FCC-B87E-FDB63454D8C2}" destId="{B0AF2569-45C2-4B6E-9A56-8C59F0D15798}" srcOrd="0" destOrd="0" presId="urn:microsoft.com/office/officeart/2005/8/layout/cycle4"/>
    <dgm:cxn modelId="{7814F9B8-7EFC-4164-AE78-896A47845978}" type="presOf" srcId="{C5E47EED-59B1-4901-BD91-D0CF06B8945D}" destId="{E04D1348-2233-4F85-9A1E-BF766264B9E5}" srcOrd="0" destOrd="0" presId="urn:microsoft.com/office/officeart/2005/8/layout/cycle4"/>
    <dgm:cxn modelId="{951460FE-5AF4-44CD-9E1E-4A1B46E26DD2}" type="presOf" srcId="{183911D2-5F14-4B2C-8561-FF0CEA2A9028}" destId="{FCBFC444-E3B6-4C95-8CCF-24F47137BFA8}" srcOrd="0" destOrd="0" presId="urn:microsoft.com/office/officeart/2005/8/layout/cycle4"/>
    <dgm:cxn modelId="{FEC54D3B-FD36-41CD-9A3B-C95C3290A139}" srcId="{295600A2-B6AB-431E-9425-6D72A73EEAEC}" destId="{68110FBC-0EC0-4D62-B96C-476079EABB00}" srcOrd="3" destOrd="0" parTransId="{37EF7078-801F-44F2-B86D-3F84B98BDEAE}" sibTransId="{6D03816A-87C9-471F-A670-E11CDB83B638}"/>
    <dgm:cxn modelId="{50D8A9FC-32A4-48D1-8158-0C769AFA636C}" srcId="{183911D2-5F14-4B2C-8561-FF0CEA2A9028}" destId="{96711104-901D-4084-9199-EE571DB80E44}" srcOrd="0" destOrd="0" parTransId="{95071A3E-B3DB-4670-AF9F-22E625115340}" sibTransId="{FF60F8C8-75B0-4A47-850F-1CB16FC40B3F}"/>
    <dgm:cxn modelId="{89F70CC6-FE77-471B-B6DF-9223945D5EF9}" type="presOf" srcId="{9C64115F-2471-404E-A296-E4FDDE16ADFC}" destId="{791C2750-C0EF-4272-A71D-1898195BB393}" srcOrd="1" destOrd="0" presId="urn:microsoft.com/office/officeart/2005/8/layout/cycle4"/>
    <dgm:cxn modelId="{5BE2C3F4-4753-420C-9C2D-65B99381107B}" type="presOf" srcId="{96711104-901D-4084-9199-EE571DB80E44}" destId="{310A7BD1-873E-4A59-B787-126C183D4AE0}" srcOrd="1" destOrd="0" presId="urn:microsoft.com/office/officeart/2005/8/layout/cycle4"/>
    <dgm:cxn modelId="{F7EB0D88-02DB-4DAE-BD48-5D6D7388A950}" type="presOf" srcId="{9C64115F-2471-404E-A296-E4FDDE16ADFC}" destId="{29D88D8B-D30C-43B6-90CB-D6A83CAE1137}" srcOrd="0" destOrd="0" presId="urn:microsoft.com/office/officeart/2005/8/layout/cycle4"/>
    <dgm:cxn modelId="{50BAA2E4-D191-4E5C-9FB3-DB506BE5C8AD}" type="presOf" srcId="{68110FBC-0EC0-4D62-B96C-476079EABB00}" destId="{A8242B0F-A365-4817-B79D-962EA569FAE4}" srcOrd="0" destOrd="0" presId="urn:microsoft.com/office/officeart/2005/8/layout/cycle4"/>
    <dgm:cxn modelId="{957E0C9F-92FD-4E39-9E2A-891756C512A3}" srcId="{68110FBC-0EC0-4D62-B96C-476079EABB00}" destId="{963D496A-4F15-49DE-A5F3-7E248FE4FB75}" srcOrd="0" destOrd="0" parTransId="{C45B6F89-4A2C-43FC-944C-FC44CF4C9DA9}" sibTransId="{3379560D-BDD3-4B8B-8FA8-64C0EC747DD9}"/>
    <dgm:cxn modelId="{CC5A2661-0873-4A71-868D-1A22754FCCEF}" type="presOf" srcId="{C71854C0-6940-4FCC-B87E-FDB63454D8C2}" destId="{56E7C76B-B8DD-4432-BA7C-053A09476B40}" srcOrd="1" destOrd="0" presId="urn:microsoft.com/office/officeart/2005/8/layout/cycle4"/>
    <dgm:cxn modelId="{5FDEBFA3-9051-4378-99A0-000C17B4749E}" srcId="{5FA81598-3DF1-43D9-B7EE-FDF8886DBB8F}" destId="{9C64115F-2471-404E-A296-E4FDDE16ADFC}" srcOrd="0" destOrd="0" parTransId="{CDEDF86C-63D9-46B8-AAB0-5FAD26FCFAFF}" sibTransId="{9F85E68A-36C3-4BCF-B031-ACD10D0CCE8A}"/>
    <dgm:cxn modelId="{D6DB4788-AFF1-413F-97E0-D131BD5EC75A}" srcId="{295600A2-B6AB-431E-9425-6D72A73EEAEC}" destId="{C5E47EED-59B1-4901-BD91-D0CF06B8945D}" srcOrd="2" destOrd="0" parTransId="{695D36A7-7571-4F06-B3AF-560503A02E4F}" sibTransId="{2A483B57-A7D5-4AE2-81BB-F0426F9DEC1A}"/>
    <dgm:cxn modelId="{0D8E1CCE-B9FB-408D-BC32-41956DA8D7E8}" type="presParOf" srcId="{FF84B1D6-FA82-4FFF-A7DA-59C24F3B10F9}" destId="{5C3EA538-6C78-4206-9A2A-8C699C7CF457}" srcOrd="0" destOrd="0" presId="urn:microsoft.com/office/officeart/2005/8/layout/cycle4"/>
    <dgm:cxn modelId="{D1E2DF58-1BE8-4428-97B3-E7833094BD2E}" type="presParOf" srcId="{5C3EA538-6C78-4206-9A2A-8C699C7CF457}" destId="{4DCBD9B3-3684-4F5E-A9A1-94EC176357F0}" srcOrd="0" destOrd="0" presId="urn:microsoft.com/office/officeart/2005/8/layout/cycle4"/>
    <dgm:cxn modelId="{44AA0A91-E21A-4BBB-A337-3CAA465765AC}" type="presParOf" srcId="{4DCBD9B3-3684-4F5E-A9A1-94EC176357F0}" destId="{D17B3F3F-4303-45C6-B3C7-BA668446BB24}" srcOrd="0" destOrd="0" presId="urn:microsoft.com/office/officeart/2005/8/layout/cycle4"/>
    <dgm:cxn modelId="{C73E6EC7-1AA4-4F38-BED7-05546E283416}" type="presParOf" srcId="{4DCBD9B3-3684-4F5E-A9A1-94EC176357F0}" destId="{310A7BD1-873E-4A59-B787-126C183D4AE0}" srcOrd="1" destOrd="0" presId="urn:microsoft.com/office/officeart/2005/8/layout/cycle4"/>
    <dgm:cxn modelId="{B12FC449-F23D-446F-85BA-BC15697FE311}" type="presParOf" srcId="{5C3EA538-6C78-4206-9A2A-8C699C7CF457}" destId="{114EA6B2-5230-478D-BC14-B8AD141C560F}" srcOrd="1" destOrd="0" presId="urn:microsoft.com/office/officeart/2005/8/layout/cycle4"/>
    <dgm:cxn modelId="{F5B2D05E-0D5F-4E9E-BE31-EA92692066D1}" type="presParOf" srcId="{114EA6B2-5230-478D-BC14-B8AD141C560F}" destId="{29D88D8B-D30C-43B6-90CB-D6A83CAE1137}" srcOrd="0" destOrd="0" presId="urn:microsoft.com/office/officeart/2005/8/layout/cycle4"/>
    <dgm:cxn modelId="{627996AC-F110-4B57-B841-8052FEA21C6B}" type="presParOf" srcId="{114EA6B2-5230-478D-BC14-B8AD141C560F}" destId="{791C2750-C0EF-4272-A71D-1898195BB393}" srcOrd="1" destOrd="0" presId="urn:microsoft.com/office/officeart/2005/8/layout/cycle4"/>
    <dgm:cxn modelId="{DAA46B1F-36BE-4015-A8D4-5E8C37FD1DD1}" type="presParOf" srcId="{5C3EA538-6C78-4206-9A2A-8C699C7CF457}" destId="{90418CF4-8058-47DA-8859-B87745F127D4}" srcOrd="2" destOrd="0" presId="urn:microsoft.com/office/officeart/2005/8/layout/cycle4"/>
    <dgm:cxn modelId="{B0FA519C-59F0-447D-A3DC-2C443EA83043}" type="presParOf" srcId="{90418CF4-8058-47DA-8859-B87745F127D4}" destId="{B0AF2569-45C2-4B6E-9A56-8C59F0D15798}" srcOrd="0" destOrd="0" presId="urn:microsoft.com/office/officeart/2005/8/layout/cycle4"/>
    <dgm:cxn modelId="{6BC89CD4-32D3-4B19-9A85-503597B8FA5C}" type="presParOf" srcId="{90418CF4-8058-47DA-8859-B87745F127D4}" destId="{56E7C76B-B8DD-4432-BA7C-053A09476B40}" srcOrd="1" destOrd="0" presId="urn:microsoft.com/office/officeart/2005/8/layout/cycle4"/>
    <dgm:cxn modelId="{ED12A8C1-F0A3-4210-891C-D575C6486666}" type="presParOf" srcId="{5C3EA538-6C78-4206-9A2A-8C699C7CF457}" destId="{981EF610-D9B6-4979-8800-211877082000}" srcOrd="3" destOrd="0" presId="urn:microsoft.com/office/officeart/2005/8/layout/cycle4"/>
    <dgm:cxn modelId="{0C8E531D-2357-4B5B-B54E-53E74576748C}" type="presParOf" srcId="{981EF610-D9B6-4979-8800-211877082000}" destId="{C9EE0181-1130-4A2D-8B83-942D1CAA2A9E}" srcOrd="0" destOrd="0" presId="urn:microsoft.com/office/officeart/2005/8/layout/cycle4"/>
    <dgm:cxn modelId="{7E6A208C-0681-4F86-903C-B71B0BB19AE4}" type="presParOf" srcId="{981EF610-D9B6-4979-8800-211877082000}" destId="{B6A77E93-4E21-4022-ABA8-FFAB16BC5F5D}" srcOrd="1" destOrd="0" presId="urn:microsoft.com/office/officeart/2005/8/layout/cycle4"/>
    <dgm:cxn modelId="{218344EB-6FC6-44A1-B08E-0CA6F7746785}" type="presParOf" srcId="{5C3EA538-6C78-4206-9A2A-8C699C7CF457}" destId="{4CF08091-B473-4E72-A8F6-DE5E914638DF}" srcOrd="4" destOrd="0" presId="urn:microsoft.com/office/officeart/2005/8/layout/cycle4"/>
    <dgm:cxn modelId="{E1458824-3B93-4267-A0EB-E017163EA019}" type="presParOf" srcId="{FF84B1D6-FA82-4FFF-A7DA-59C24F3B10F9}" destId="{9CA842FA-B4D4-4D5A-BD7A-80905CA02969}" srcOrd="1" destOrd="0" presId="urn:microsoft.com/office/officeart/2005/8/layout/cycle4"/>
    <dgm:cxn modelId="{8053F1C3-443D-45D7-AB19-E6F3B21761BE}" type="presParOf" srcId="{9CA842FA-B4D4-4D5A-BD7A-80905CA02969}" destId="{FCBFC444-E3B6-4C95-8CCF-24F47137BFA8}" srcOrd="0" destOrd="0" presId="urn:microsoft.com/office/officeart/2005/8/layout/cycle4"/>
    <dgm:cxn modelId="{63119ACA-C007-42C6-8BF1-E2A3078176E6}" type="presParOf" srcId="{9CA842FA-B4D4-4D5A-BD7A-80905CA02969}" destId="{89215CE7-6C3C-4CBF-9DB5-7880DA528DD1}" srcOrd="1" destOrd="0" presId="urn:microsoft.com/office/officeart/2005/8/layout/cycle4"/>
    <dgm:cxn modelId="{AED911F9-AEB3-4DC0-AF29-1600B0B299D3}" type="presParOf" srcId="{9CA842FA-B4D4-4D5A-BD7A-80905CA02969}" destId="{E04D1348-2233-4F85-9A1E-BF766264B9E5}" srcOrd="2" destOrd="0" presId="urn:microsoft.com/office/officeart/2005/8/layout/cycle4"/>
    <dgm:cxn modelId="{95996997-F917-4D67-B35C-EB15B885DE32}" type="presParOf" srcId="{9CA842FA-B4D4-4D5A-BD7A-80905CA02969}" destId="{A8242B0F-A365-4817-B79D-962EA569FAE4}" srcOrd="3" destOrd="0" presId="urn:microsoft.com/office/officeart/2005/8/layout/cycle4"/>
    <dgm:cxn modelId="{AF134718-D2AD-43D2-A749-5DF3B518572F}" type="presParOf" srcId="{9CA842FA-B4D4-4D5A-BD7A-80905CA02969}" destId="{04630CFC-2551-4AA6-A301-5A581DA07152}" srcOrd="4" destOrd="0" presId="urn:microsoft.com/office/officeart/2005/8/layout/cycle4"/>
    <dgm:cxn modelId="{044ACA14-914C-4B44-B646-62233A92ACB6}" type="presParOf" srcId="{FF84B1D6-FA82-4FFF-A7DA-59C24F3B10F9}" destId="{F984C780-0C1D-45E2-A316-B22625162F25}" srcOrd="2" destOrd="0" presId="urn:microsoft.com/office/officeart/2005/8/layout/cycle4"/>
    <dgm:cxn modelId="{A49DC845-9E93-4D93-86C9-E394D426E4EF}" type="presParOf" srcId="{FF84B1D6-FA82-4FFF-A7DA-59C24F3B10F9}" destId="{AD511DC8-D669-438C-9EF9-0D5702D3C25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FF4EB64-0B2F-4D5B-A8F7-BC9D35AE537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0CBC10E-6B6C-4611-8D86-4D3AF3C1C0F3}">
      <dgm:prSet phldrT="[Texto]" custT="1"/>
      <dgm:spPr/>
      <dgm:t>
        <a:bodyPr/>
        <a:lstStyle/>
        <a:p>
          <a:r>
            <a:rPr lang="es-MX" sz="2000" dirty="0" smtClean="0"/>
            <a:t>Publicaciones periódicas</a:t>
          </a:r>
          <a:endParaRPr lang="es-MX" sz="2000" dirty="0"/>
        </a:p>
      </dgm:t>
    </dgm:pt>
    <dgm:pt modelId="{054CE8AA-F1B1-477D-9B57-5D1EE55BB080}" type="parTrans" cxnId="{AF9EB08B-E3F3-4976-8AE9-B1ED6EB5FECF}">
      <dgm:prSet/>
      <dgm:spPr/>
      <dgm:t>
        <a:bodyPr/>
        <a:lstStyle/>
        <a:p>
          <a:endParaRPr lang="es-MX"/>
        </a:p>
      </dgm:t>
    </dgm:pt>
    <dgm:pt modelId="{19268E7D-CBBC-4499-9EFC-9F3048BF4DBA}" type="sibTrans" cxnId="{AF9EB08B-E3F3-4976-8AE9-B1ED6EB5FECF}">
      <dgm:prSet/>
      <dgm:spPr/>
      <dgm:t>
        <a:bodyPr/>
        <a:lstStyle/>
        <a:p>
          <a:endParaRPr lang="es-MX"/>
        </a:p>
      </dgm:t>
    </dgm:pt>
    <dgm:pt modelId="{2675CA78-69CC-4152-B014-6FD3A9FCA6BD}">
      <dgm:prSet phldrT="[Texto]"/>
      <dgm:spPr/>
      <dgm:t>
        <a:bodyPr/>
        <a:lstStyle/>
        <a:p>
          <a:r>
            <a:rPr lang="es-MX" dirty="0" smtClean="0"/>
            <a:t>Volumen después del </a:t>
          </a:r>
          <a:r>
            <a:rPr lang="es-MX" dirty="0" smtClean="0"/>
            <a:t>título</a:t>
          </a:r>
          <a:endParaRPr lang="es-MX" dirty="0"/>
        </a:p>
      </dgm:t>
    </dgm:pt>
    <dgm:pt modelId="{648D6005-E394-43CB-9EFF-62F36FE883F9}" type="parTrans" cxnId="{B898B2D8-1E97-43E0-AEDF-1BC8FC006341}">
      <dgm:prSet/>
      <dgm:spPr/>
      <dgm:t>
        <a:bodyPr/>
        <a:lstStyle/>
        <a:p>
          <a:endParaRPr lang="es-MX"/>
        </a:p>
      </dgm:t>
    </dgm:pt>
    <dgm:pt modelId="{AF0CD61E-BBB2-463F-B04C-7EC46434AE67}" type="sibTrans" cxnId="{B898B2D8-1E97-43E0-AEDF-1BC8FC006341}">
      <dgm:prSet/>
      <dgm:spPr/>
      <dgm:t>
        <a:bodyPr/>
        <a:lstStyle/>
        <a:p>
          <a:endParaRPr lang="es-MX"/>
        </a:p>
      </dgm:t>
    </dgm:pt>
    <dgm:pt modelId="{AFED3ECE-B974-41DA-9587-62574D740C28}">
      <dgm:prSet phldrT="[Texto]" custT="1"/>
      <dgm:spPr/>
      <dgm:t>
        <a:bodyPr/>
        <a:lstStyle/>
        <a:p>
          <a:r>
            <a:rPr lang="es-MX" sz="1400" dirty="0" smtClean="0"/>
            <a:t> Mayúscula y cursivas</a:t>
          </a:r>
          <a:endParaRPr lang="es-MX" sz="1400" dirty="0"/>
        </a:p>
      </dgm:t>
    </dgm:pt>
    <dgm:pt modelId="{223F13EA-AE0A-4B94-AA75-BAA00A4AD55D}" type="parTrans" cxnId="{DDA58349-EE9E-499A-BE27-7091B62E15F1}">
      <dgm:prSet/>
      <dgm:spPr/>
      <dgm:t>
        <a:bodyPr/>
        <a:lstStyle/>
        <a:p>
          <a:endParaRPr lang="es-MX"/>
        </a:p>
      </dgm:t>
    </dgm:pt>
    <dgm:pt modelId="{74974BFF-FAB5-468D-BE4B-CF136F988AD5}" type="sibTrans" cxnId="{DDA58349-EE9E-499A-BE27-7091B62E15F1}">
      <dgm:prSet/>
      <dgm:spPr/>
      <dgm:t>
        <a:bodyPr/>
        <a:lstStyle/>
        <a:p>
          <a:endParaRPr lang="es-MX"/>
        </a:p>
      </dgm:t>
    </dgm:pt>
    <dgm:pt modelId="{182C4C71-EDA6-4FA9-8694-8E69C46A021D}">
      <dgm:prSet phldrT="[Texto]"/>
      <dgm:spPr/>
      <dgm:t>
        <a:bodyPr/>
        <a:lstStyle/>
        <a:p>
          <a:r>
            <a:rPr lang="es-MX" smtClean="0"/>
            <a:t>Número de edición</a:t>
          </a:r>
          <a:endParaRPr lang="es-MX" dirty="0"/>
        </a:p>
      </dgm:t>
    </dgm:pt>
    <dgm:pt modelId="{FCE6FA52-CAC5-440D-92D2-0F25B7C54D59}" type="parTrans" cxnId="{FC31C0E5-5B27-465B-B339-566734A3D23F}">
      <dgm:prSet/>
      <dgm:spPr/>
      <dgm:t>
        <a:bodyPr/>
        <a:lstStyle/>
        <a:p>
          <a:endParaRPr lang="es-MX"/>
        </a:p>
      </dgm:t>
    </dgm:pt>
    <dgm:pt modelId="{1BA71625-BF6E-4C06-99FE-B50F091BA6C2}" type="sibTrans" cxnId="{FC31C0E5-5B27-465B-B339-566734A3D23F}">
      <dgm:prSet/>
      <dgm:spPr/>
      <dgm:t>
        <a:bodyPr/>
        <a:lstStyle/>
        <a:p>
          <a:endParaRPr lang="es-MX"/>
        </a:p>
      </dgm:t>
    </dgm:pt>
    <dgm:pt modelId="{37CB03FE-DC13-4BA8-8E74-19359793C237}">
      <dgm:prSet phldrT="[Texto]"/>
      <dgm:spPr/>
      <dgm:t>
        <a:bodyPr/>
        <a:lstStyle/>
        <a:p>
          <a:r>
            <a:rPr lang="es-MX" dirty="0" smtClean="0"/>
            <a:t>Concluir con un punto</a:t>
          </a:r>
          <a:endParaRPr lang="es-MX" dirty="0"/>
        </a:p>
      </dgm:t>
    </dgm:pt>
    <dgm:pt modelId="{4E85A7D6-4BE1-498C-963F-675BE560540A}" type="parTrans" cxnId="{158F2046-3484-4D83-ACE9-476511871572}">
      <dgm:prSet/>
      <dgm:spPr/>
      <dgm:t>
        <a:bodyPr/>
        <a:lstStyle/>
        <a:p>
          <a:endParaRPr lang="es-MX"/>
        </a:p>
      </dgm:t>
    </dgm:pt>
    <dgm:pt modelId="{73AFA82C-7640-48F7-AE11-9B1937039D4B}" type="sibTrans" cxnId="{158F2046-3484-4D83-ACE9-476511871572}">
      <dgm:prSet/>
      <dgm:spPr/>
      <dgm:t>
        <a:bodyPr/>
        <a:lstStyle/>
        <a:p>
          <a:endParaRPr lang="es-MX"/>
        </a:p>
      </dgm:t>
    </dgm:pt>
    <dgm:pt modelId="{40DF40AA-3C59-4BF0-B1E1-1A0C90F4CF7B}" type="pres">
      <dgm:prSet presAssocID="{2FF4EB64-0B2F-4D5B-A8F7-BC9D35AE537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7EBFA00-68AC-4C48-A709-50294CB3D822}" type="pres">
      <dgm:prSet presAssocID="{B0CBC10E-6B6C-4611-8D86-4D3AF3C1C0F3}" presName="centerShape" presStyleLbl="node0" presStyleIdx="0" presStyleCnt="1" custScaleX="138800" custScaleY="108469"/>
      <dgm:spPr/>
      <dgm:t>
        <a:bodyPr/>
        <a:lstStyle/>
        <a:p>
          <a:endParaRPr lang="es-MX"/>
        </a:p>
      </dgm:t>
    </dgm:pt>
    <dgm:pt modelId="{5FAA18F4-B6D7-4434-87AC-37DE1845A62D}" type="pres">
      <dgm:prSet presAssocID="{2675CA78-69CC-4152-B014-6FD3A9FCA6B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5E5C22-8AF2-457E-823B-E9E9D45D3EF6}" type="pres">
      <dgm:prSet presAssocID="{2675CA78-69CC-4152-B014-6FD3A9FCA6BD}" presName="dummy" presStyleCnt="0"/>
      <dgm:spPr/>
    </dgm:pt>
    <dgm:pt modelId="{B210FB0F-621B-4783-B3B3-C9CC6B8A8C3F}" type="pres">
      <dgm:prSet presAssocID="{AF0CD61E-BBB2-463F-B04C-7EC46434AE67}" presName="sibTrans" presStyleLbl="sibTrans2D1" presStyleIdx="0" presStyleCnt="4"/>
      <dgm:spPr/>
      <dgm:t>
        <a:bodyPr/>
        <a:lstStyle/>
        <a:p>
          <a:endParaRPr lang="es-MX"/>
        </a:p>
      </dgm:t>
    </dgm:pt>
    <dgm:pt modelId="{8B7BEE7B-F9DD-4E47-A93D-5C1DDD487136}" type="pres">
      <dgm:prSet presAssocID="{AFED3ECE-B974-41DA-9587-62574D740C28}" presName="node" presStyleLbl="node1" presStyleIdx="1" presStyleCnt="4" custScaleX="132358" custRadScaleRad="114523" custRadScaleInc="-53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5E95DB-2072-4C85-95C0-410E39D85C47}" type="pres">
      <dgm:prSet presAssocID="{AFED3ECE-B974-41DA-9587-62574D740C28}" presName="dummy" presStyleCnt="0"/>
      <dgm:spPr/>
    </dgm:pt>
    <dgm:pt modelId="{5A0D1480-FE72-4089-8BEB-0B09A96F6481}" type="pres">
      <dgm:prSet presAssocID="{74974BFF-FAB5-468D-BE4B-CF136F988AD5}" presName="sibTrans" presStyleLbl="sibTrans2D1" presStyleIdx="1" presStyleCnt="4"/>
      <dgm:spPr/>
      <dgm:t>
        <a:bodyPr/>
        <a:lstStyle/>
        <a:p>
          <a:endParaRPr lang="es-MX"/>
        </a:p>
      </dgm:t>
    </dgm:pt>
    <dgm:pt modelId="{96130C73-5E04-46B3-9D32-87794FEA4E45}" type="pres">
      <dgm:prSet presAssocID="{182C4C71-EDA6-4FA9-8694-8E69C46A021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CC2D8E-973A-4348-ADA9-840F640EE631}" type="pres">
      <dgm:prSet presAssocID="{182C4C71-EDA6-4FA9-8694-8E69C46A021D}" presName="dummy" presStyleCnt="0"/>
      <dgm:spPr/>
    </dgm:pt>
    <dgm:pt modelId="{06CA4B52-698A-46A9-9ACF-0A7245244260}" type="pres">
      <dgm:prSet presAssocID="{1BA71625-BF6E-4C06-99FE-B50F091BA6C2}" presName="sibTrans" presStyleLbl="sibTrans2D1" presStyleIdx="2" presStyleCnt="4"/>
      <dgm:spPr/>
      <dgm:t>
        <a:bodyPr/>
        <a:lstStyle/>
        <a:p>
          <a:endParaRPr lang="es-MX"/>
        </a:p>
      </dgm:t>
    </dgm:pt>
    <dgm:pt modelId="{6528172F-B520-4F13-8223-234ADED24020}" type="pres">
      <dgm:prSet presAssocID="{37CB03FE-DC13-4BA8-8E74-19359793C23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40CD2-0164-4E00-8CC6-E9034E14EEBC}" type="pres">
      <dgm:prSet presAssocID="{37CB03FE-DC13-4BA8-8E74-19359793C237}" presName="dummy" presStyleCnt="0"/>
      <dgm:spPr/>
    </dgm:pt>
    <dgm:pt modelId="{531C2F35-74B6-45AD-BB7F-FB71482BF94C}" type="pres">
      <dgm:prSet presAssocID="{73AFA82C-7640-48F7-AE11-9B1937039D4B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BA40ED20-B673-4672-B192-BDA8360E672D}" type="presOf" srcId="{B0CBC10E-6B6C-4611-8D86-4D3AF3C1C0F3}" destId="{A7EBFA00-68AC-4C48-A709-50294CB3D822}" srcOrd="0" destOrd="0" presId="urn:microsoft.com/office/officeart/2005/8/layout/radial6"/>
    <dgm:cxn modelId="{FC31C0E5-5B27-465B-B339-566734A3D23F}" srcId="{B0CBC10E-6B6C-4611-8D86-4D3AF3C1C0F3}" destId="{182C4C71-EDA6-4FA9-8694-8E69C46A021D}" srcOrd="2" destOrd="0" parTransId="{FCE6FA52-CAC5-440D-92D2-0F25B7C54D59}" sibTransId="{1BA71625-BF6E-4C06-99FE-B50F091BA6C2}"/>
    <dgm:cxn modelId="{A6B65E3D-A56D-4712-B86E-0720995974A8}" type="presOf" srcId="{2675CA78-69CC-4152-B014-6FD3A9FCA6BD}" destId="{5FAA18F4-B6D7-4434-87AC-37DE1845A62D}" srcOrd="0" destOrd="0" presId="urn:microsoft.com/office/officeart/2005/8/layout/radial6"/>
    <dgm:cxn modelId="{AB858520-4330-4462-8604-DF765F3E6379}" type="presOf" srcId="{182C4C71-EDA6-4FA9-8694-8E69C46A021D}" destId="{96130C73-5E04-46B3-9D32-87794FEA4E45}" srcOrd="0" destOrd="0" presId="urn:microsoft.com/office/officeart/2005/8/layout/radial6"/>
    <dgm:cxn modelId="{AF9EB08B-E3F3-4976-8AE9-B1ED6EB5FECF}" srcId="{2FF4EB64-0B2F-4D5B-A8F7-BC9D35AE5376}" destId="{B0CBC10E-6B6C-4611-8D86-4D3AF3C1C0F3}" srcOrd="0" destOrd="0" parTransId="{054CE8AA-F1B1-477D-9B57-5D1EE55BB080}" sibTransId="{19268E7D-CBBC-4499-9EFC-9F3048BF4DBA}"/>
    <dgm:cxn modelId="{D0CDD701-70A6-4F38-B066-D4A7367C0549}" type="presOf" srcId="{74974BFF-FAB5-468D-BE4B-CF136F988AD5}" destId="{5A0D1480-FE72-4089-8BEB-0B09A96F6481}" srcOrd="0" destOrd="0" presId="urn:microsoft.com/office/officeart/2005/8/layout/radial6"/>
    <dgm:cxn modelId="{D5AF3B46-B6D9-4527-A71D-077B34BCE05B}" type="presOf" srcId="{AFED3ECE-B974-41DA-9587-62574D740C28}" destId="{8B7BEE7B-F9DD-4E47-A93D-5C1DDD487136}" srcOrd="0" destOrd="0" presId="urn:microsoft.com/office/officeart/2005/8/layout/radial6"/>
    <dgm:cxn modelId="{158F2046-3484-4D83-ACE9-476511871572}" srcId="{B0CBC10E-6B6C-4611-8D86-4D3AF3C1C0F3}" destId="{37CB03FE-DC13-4BA8-8E74-19359793C237}" srcOrd="3" destOrd="0" parTransId="{4E85A7D6-4BE1-498C-963F-675BE560540A}" sibTransId="{73AFA82C-7640-48F7-AE11-9B1937039D4B}"/>
    <dgm:cxn modelId="{35BB473B-1C17-45F6-ACD5-94D356098F30}" type="presOf" srcId="{AF0CD61E-BBB2-463F-B04C-7EC46434AE67}" destId="{B210FB0F-621B-4783-B3B3-C9CC6B8A8C3F}" srcOrd="0" destOrd="0" presId="urn:microsoft.com/office/officeart/2005/8/layout/radial6"/>
    <dgm:cxn modelId="{B898B2D8-1E97-43E0-AEDF-1BC8FC006341}" srcId="{B0CBC10E-6B6C-4611-8D86-4D3AF3C1C0F3}" destId="{2675CA78-69CC-4152-B014-6FD3A9FCA6BD}" srcOrd="0" destOrd="0" parTransId="{648D6005-E394-43CB-9EFF-62F36FE883F9}" sibTransId="{AF0CD61E-BBB2-463F-B04C-7EC46434AE67}"/>
    <dgm:cxn modelId="{1BAD4F38-88A0-4105-8332-9B64A8AADD96}" type="presOf" srcId="{73AFA82C-7640-48F7-AE11-9B1937039D4B}" destId="{531C2F35-74B6-45AD-BB7F-FB71482BF94C}" srcOrd="0" destOrd="0" presId="urn:microsoft.com/office/officeart/2005/8/layout/radial6"/>
    <dgm:cxn modelId="{DDA58349-EE9E-499A-BE27-7091B62E15F1}" srcId="{B0CBC10E-6B6C-4611-8D86-4D3AF3C1C0F3}" destId="{AFED3ECE-B974-41DA-9587-62574D740C28}" srcOrd="1" destOrd="0" parTransId="{223F13EA-AE0A-4B94-AA75-BAA00A4AD55D}" sibTransId="{74974BFF-FAB5-468D-BE4B-CF136F988AD5}"/>
    <dgm:cxn modelId="{A76F7151-3727-4B57-A587-243021E19D19}" type="presOf" srcId="{2FF4EB64-0B2F-4D5B-A8F7-BC9D35AE5376}" destId="{40DF40AA-3C59-4BF0-B1E1-1A0C90F4CF7B}" srcOrd="0" destOrd="0" presId="urn:microsoft.com/office/officeart/2005/8/layout/radial6"/>
    <dgm:cxn modelId="{9D13A934-D235-4617-B4BF-E6820FF8B7BB}" type="presOf" srcId="{37CB03FE-DC13-4BA8-8E74-19359793C237}" destId="{6528172F-B520-4F13-8223-234ADED24020}" srcOrd="0" destOrd="0" presId="urn:microsoft.com/office/officeart/2005/8/layout/radial6"/>
    <dgm:cxn modelId="{4F32EC2B-C3D8-408E-9E02-1F89B891718B}" type="presOf" srcId="{1BA71625-BF6E-4C06-99FE-B50F091BA6C2}" destId="{06CA4B52-698A-46A9-9ACF-0A7245244260}" srcOrd="0" destOrd="0" presId="urn:microsoft.com/office/officeart/2005/8/layout/radial6"/>
    <dgm:cxn modelId="{EE813886-E184-4D38-BB4D-9A5D220A095A}" type="presParOf" srcId="{40DF40AA-3C59-4BF0-B1E1-1A0C90F4CF7B}" destId="{A7EBFA00-68AC-4C48-A709-50294CB3D822}" srcOrd="0" destOrd="0" presId="urn:microsoft.com/office/officeart/2005/8/layout/radial6"/>
    <dgm:cxn modelId="{11FD0A38-73C9-40FB-88D6-485E5064D44C}" type="presParOf" srcId="{40DF40AA-3C59-4BF0-B1E1-1A0C90F4CF7B}" destId="{5FAA18F4-B6D7-4434-87AC-37DE1845A62D}" srcOrd="1" destOrd="0" presId="urn:microsoft.com/office/officeart/2005/8/layout/radial6"/>
    <dgm:cxn modelId="{0C81E1EF-93DE-4FEB-9A7A-C3243C9349AF}" type="presParOf" srcId="{40DF40AA-3C59-4BF0-B1E1-1A0C90F4CF7B}" destId="{125E5C22-8AF2-457E-823B-E9E9D45D3EF6}" srcOrd="2" destOrd="0" presId="urn:microsoft.com/office/officeart/2005/8/layout/radial6"/>
    <dgm:cxn modelId="{2DB88E19-9F39-4723-BB70-3B32C4924271}" type="presParOf" srcId="{40DF40AA-3C59-4BF0-B1E1-1A0C90F4CF7B}" destId="{B210FB0F-621B-4783-B3B3-C9CC6B8A8C3F}" srcOrd="3" destOrd="0" presId="urn:microsoft.com/office/officeart/2005/8/layout/radial6"/>
    <dgm:cxn modelId="{2F1D2C60-FD3B-49FA-A757-F659127E599F}" type="presParOf" srcId="{40DF40AA-3C59-4BF0-B1E1-1A0C90F4CF7B}" destId="{8B7BEE7B-F9DD-4E47-A93D-5C1DDD487136}" srcOrd="4" destOrd="0" presId="urn:microsoft.com/office/officeart/2005/8/layout/radial6"/>
    <dgm:cxn modelId="{0088DFB2-DDCF-474A-9C71-4843B8677D58}" type="presParOf" srcId="{40DF40AA-3C59-4BF0-B1E1-1A0C90F4CF7B}" destId="{A55E95DB-2072-4C85-95C0-410E39D85C47}" srcOrd="5" destOrd="0" presId="urn:microsoft.com/office/officeart/2005/8/layout/radial6"/>
    <dgm:cxn modelId="{B3E6AD21-53C5-40BA-A175-DEC4E3533150}" type="presParOf" srcId="{40DF40AA-3C59-4BF0-B1E1-1A0C90F4CF7B}" destId="{5A0D1480-FE72-4089-8BEB-0B09A96F6481}" srcOrd="6" destOrd="0" presId="urn:microsoft.com/office/officeart/2005/8/layout/radial6"/>
    <dgm:cxn modelId="{B10CF38B-42DA-4F78-865F-DF3693544565}" type="presParOf" srcId="{40DF40AA-3C59-4BF0-B1E1-1A0C90F4CF7B}" destId="{96130C73-5E04-46B3-9D32-87794FEA4E45}" srcOrd="7" destOrd="0" presId="urn:microsoft.com/office/officeart/2005/8/layout/radial6"/>
    <dgm:cxn modelId="{884C8D89-97C6-47D0-8BDA-C1C5EF616301}" type="presParOf" srcId="{40DF40AA-3C59-4BF0-B1E1-1A0C90F4CF7B}" destId="{42CC2D8E-973A-4348-ADA9-840F640EE631}" srcOrd="8" destOrd="0" presId="urn:microsoft.com/office/officeart/2005/8/layout/radial6"/>
    <dgm:cxn modelId="{34F63F40-4DA7-4D30-B493-10D0A33678F6}" type="presParOf" srcId="{40DF40AA-3C59-4BF0-B1E1-1A0C90F4CF7B}" destId="{06CA4B52-698A-46A9-9ACF-0A7245244260}" srcOrd="9" destOrd="0" presId="urn:microsoft.com/office/officeart/2005/8/layout/radial6"/>
    <dgm:cxn modelId="{C993F9F0-6995-4381-931D-7B7E4CE208E3}" type="presParOf" srcId="{40DF40AA-3C59-4BF0-B1E1-1A0C90F4CF7B}" destId="{6528172F-B520-4F13-8223-234ADED24020}" srcOrd="10" destOrd="0" presId="urn:microsoft.com/office/officeart/2005/8/layout/radial6"/>
    <dgm:cxn modelId="{9EB4DC51-14ED-4906-AFDF-E56B4B042FF9}" type="presParOf" srcId="{40DF40AA-3C59-4BF0-B1E1-1A0C90F4CF7B}" destId="{72040CD2-0164-4E00-8CC6-E9034E14EEBC}" srcOrd="11" destOrd="0" presId="urn:microsoft.com/office/officeart/2005/8/layout/radial6"/>
    <dgm:cxn modelId="{78614E0E-8641-4568-81A7-12D823C330CE}" type="presParOf" srcId="{40DF40AA-3C59-4BF0-B1E1-1A0C90F4CF7B}" destId="{531C2F35-74B6-45AD-BB7F-FB71482BF94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F84379-D764-4F87-9933-6EC93F29AE0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944568F-8EBA-4B00-9960-0802FE399642}">
      <dgm:prSet phldrT="[Texto]" custT="1"/>
      <dgm:spPr/>
      <dgm:t>
        <a:bodyPr/>
        <a:lstStyle/>
        <a:p>
          <a:pPr algn="just"/>
          <a:r>
            <a:rPr lang="es-MX" sz="2400" dirty="0" smtClean="0"/>
            <a:t>Cita  en medio de la oración, después de cerrar comillas anotar inmediatamente la fuente entre paréntesis y continuar. </a:t>
          </a:r>
          <a:endParaRPr lang="es-MX" sz="2400" dirty="0"/>
        </a:p>
      </dgm:t>
    </dgm:pt>
    <dgm:pt modelId="{C99C9300-7F3B-4170-BF48-FFD3DC7B14F1}" type="parTrans" cxnId="{2E2E44FB-2B79-4377-A1F3-181140783458}">
      <dgm:prSet/>
      <dgm:spPr/>
      <dgm:t>
        <a:bodyPr/>
        <a:lstStyle/>
        <a:p>
          <a:endParaRPr lang="es-MX"/>
        </a:p>
      </dgm:t>
    </dgm:pt>
    <dgm:pt modelId="{BB11CF75-FFC7-4EF9-AF68-ACFD707D460F}" type="sibTrans" cxnId="{2E2E44FB-2B79-4377-A1F3-181140783458}">
      <dgm:prSet/>
      <dgm:spPr/>
      <dgm:t>
        <a:bodyPr/>
        <a:lstStyle/>
        <a:p>
          <a:endParaRPr lang="es-MX"/>
        </a:p>
      </dgm:t>
    </dgm:pt>
    <dgm:pt modelId="{E3346D00-3390-4A0D-B8D8-93A38561EB3D}">
      <dgm:prSet phldrT="[Texto]"/>
      <dgm:spPr/>
      <dgm:t>
        <a:bodyPr/>
        <a:lstStyle/>
        <a:p>
          <a:pPr algn="just"/>
          <a:r>
            <a:rPr lang="es-MX" dirty="0" smtClean="0"/>
            <a:t>Al interpretar estos resultados, </a:t>
          </a:r>
          <a:r>
            <a:rPr lang="es-MX" dirty="0" err="1" smtClean="0"/>
            <a:t>Robbins</a:t>
          </a:r>
          <a:r>
            <a:rPr lang="es-MX" dirty="0" smtClean="0"/>
            <a:t> et al. (2003) sugirieron que los «terapeutas en casos de deserción pueden haber validado, sin darse cuenta, la negatividad de los padres» (p. 541), contribuyendo con un clima de absoluta negatividad.</a:t>
          </a:r>
          <a:endParaRPr lang="es-MX" dirty="0"/>
        </a:p>
      </dgm:t>
    </dgm:pt>
    <dgm:pt modelId="{417AAC23-A809-4AF1-B0A2-CB745D73920C}" type="parTrans" cxnId="{5A5BCDFC-0E04-4D06-BE87-7537DDEFD77F}">
      <dgm:prSet/>
      <dgm:spPr/>
      <dgm:t>
        <a:bodyPr/>
        <a:lstStyle/>
        <a:p>
          <a:endParaRPr lang="es-MX"/>
        </a:p>
      </dgm:t>
    </dgm:pt>
    <dgm:pt modelId="{AFB15EDD-5C61-46BF-9651-6E76E61D5D61}" type="sibTrans" cxnId="{5A5BCDFC-0E04-4D06-BE87-7537DDEFD77F}">
      <dgm:prSet/>
      <dgm:spPr/>
      <dgm:t>
        <a:bodyPr/>
        <a:lstStyle/>
        <a:p>
          <a:endParaRPr lang="es-MX"/>
        </a:p>
      </dgm:t>
    </dgm:pt>
    <dgm:pt modelId="{A6F7AA28-0057-4469-9C27-C3ADC163C774}">
      <dgm:prSet custT="1"/>
      <dgm:spPr/>
      <dgm:t>
        <a:bodyPr/>
        <a:lstStyle/>
        <a:p>
          <a:pPr algn="just"/>
          <a:r>
            <a:rPr lang="es-MX" sz="2400" dirty="0" smtClean="0"/>
            <a:t>Las citas que </a:t>
          </a:r>
          <a:r>
            <a:rPr lang="es-MX" sz="2400" b="1" u="sng" dirty="0" smtClean="0"/>
            <a:t>comprendan menos de 40 palabras</a:t>
          </a:r>
          <a:r>
            <a:rPr lang="es-MX" sz="2400" dirty="0" smtClean="0"/>
            <a:t>, incorporarlas en el texto entre comillas. </a:t>
          </a:r>
          <a:endParaRPr lang="es-MX" sz="2400" dirty="0"/>
        </a:p>
      </dgm:t>
    </dgm:pt>
    <dgm:pt modelId="{BF1E59C6-F07A-4F12-8EE8-A897CD62D95D}" type="parTrans" cxnId="{F0E9B96F-2E37-4A29-B480-CC4BB4F8C6CF}">
      <dgm:prSet/>
      <dgm:spPr/>
      <dgm:t>
        <a:bodyPr/>
        <a:lstStyle/>
        <a:p>
          <a:endParaRPr lang="es-MX"/>
        </a:p>
      </dgm:t>
    </dgm:pt>
    <dgm:pt modelId="{755980B7-E5D5-49E7-BE07-05D425341B4C}" type="sibTrans" cxnId="{F0E9B96F-2E37-4A29-B480-CC4BB4F8C6CF}">
      <dgm:prSet/>
      <dgm:spPr/>
      <dgm:t>
        <a:bodyPr/>
        <a:lstStyle/>
        <a:p>
          <a:endParaRPr lang="es-MX"/>
        </a:p>
      </dgm:t>
    </dgm:pt>
    <dgm:pt modelId="{19029890-D2C3-4786-A1E9-135AE3C50B78}" type="pres">
      <dgm:prSet presAssocID="{61F84379-D764-4F87-9933-6EC93F29AE0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0BAF99A5-83F8-4A57-ACB6-BD863A507DD7}" type="pres">
      <dgm:prSet presAssocID="{61F84379-D764-4F87-9933-6EC93F29AE04}" presName="Name1" presStyleCnt="0"/>
      <dgm:spPr/>
    </dgm:pt>
    <dgm:pt modelId="{456DA5C3-3908-4DF8-9595-6D7787B30D24}" type="pres">
      <dgm:prSet presAssocID="{61F84379-D764-4F87-9933-6EC93F29AE04}" presName="cycle" presStyleCnt="0"/>
      <dgm:spPr/>
    </dgm:pt>
    <dgm:pt modelId="{7A51D026-B17E-43E6-9C32-463DEABF2E26}" type="pres">
      <dgm:prSet presAssocID="{61F84379-D764-4F87-9933-6EC93F29AE04}" presName="srcNode" presStyleLbl="node1" presStyleIdx="0" presStyleCnt="3"/>
      <dgm:spPr/>
    </dgm:pt>
    <dgm:pt modelId="{28AE41E9-D3E6-41FD-BD91-C77E0CCCF367}" type="pres">
      <dgm:prSet presAssocID="{61F84379-D764-4F87-9933-6EC93F29AE04}" presName="conn" presStyleLbl="parChTrans1D2" presStyleIdx="0" presStyleCnt="1"/>
      <dgm:spPr/>
      <dgm:t>
        <a:bodyPr/>
        <a:lstStyle/>
        <a:p>
          <a:endParaRPr lang="es-MX"/>
        </a:p>
      </dgm:t>
    </dgm:pt>
    <dgm:pt modelId="{C85B1B21-3185-42EF-8472-D06B4E991CF4}" type="pres">
      <dgm:prSet presAssocID="{61F84379-D764-4F87-9933-6EC93F29AE04}" presName="extraNode" presStyleLbl="node1" presStyleIdx="0" presStyleCnt="3"/>
      <dgm:spPr/>
    </dgm:pt>
    <dgm:pt modelId="{4ABAF95A-74E8-4AD3-87F9-E78A60078901}" type="pres">
      <dgm:prSet presAssocID="{61F84379-D764-4F87-9933-6EC93F29AE04}" presName="dstNode" presStyleLbl="node1" presStyleIdx="0" presStyleCnt="3"/>
      <dgm:spPr/>
    </dgm:pt>
    <dgm:pt modelId="{6D68626A-B6CF-4B4D-BFE6-86BA6395F7AE}" type="pres">
      <dgm:prSet presAssocID="{A6F7AA28-0057-4469-9C27-C3ADC163C77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5E49D2-6D0B-48FE-B944-03EBAE08B996}" type="pres">
      <dgm:prSet presAssocID="{A6F7AA28-0057-4469-9C27-C3ADC163C774}" presName="accent_1" presStyleCnt="0"/>
      <dgm:spPr/>
    </dgm:pt>
    <dgm:pt modelId="{BEEE9401-3445-4FD6-A3C7-1107F62D00D7}" type="pres">
      <dgm:prSet presAssocID="{A6F7AA28-0057-4469-9C27-C3ADC163C774}" presName="accentRepeatNode" presStyleLbl="solidFgAcc1" presStyleIdx="0" presStyleCnt="3"/>
      <dgm:spPr>
        <a:solidFill>
          <a:schemeClr val="accent2">
            <a:lumMod val="40000"/>
            <a:lumOff val="60000"/>
          </a:schemeClr>
        </a:solidFill>
      </dgm:spPr>
    </dgm:pt>
    <dgm:pt modelId="{B9BA62B3-8178-49F7-A089-0DC608FF09C1}" type="pres">
      <dgm:prSet presAssocID="{7944568F-8EBA-4B00-9960-0802FE399642}" presName="text_2" presStyleLbl="node1" presStyleIdx="1" presStyleCnt="3" custScaleY="1208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C386A5E-6307-4C27-8E06-F7CAC1E4DD6A}" type="pres">
      <dgm:prSet presAssocID="{7944568F-8EBA-4B00-9960-0802FE399642}" presName="accent_2" presStyleCnt="0"/>
      <dgm:spPr/>
    </dgm:pt>
    <dgm:pt modelId="{CDA71C59-B713-4C08-A721-7AD5077E9266}" type="pres">
      <dgm:prSet presAssocID="{7944568F-8EBA-4B00-9960-0802FE399642}" presName="accentRepeatNode" presStyleLbl="solidFgAcc1" presStyleIdx="1" presStyleCnt="3"/>
      <dgm:spPr>
        <a:solidFill>
          <a:schemeClr val="accent2">
            <a:lumMod val="60000"/>
            <a:lumOff val="40000"/>
          </a:schemeClr>
        </a:solidFill>
      </dgm:spPr>
    </dgm:pt>
    <dgm:pt modelId="{7C152504-1B1C-48B8-A917-631BA39E56EE}" type="pres">
      <dgm:prSet presAssocID="{E3346D00-3390-4A0D-B8D8-93A38561EB3D}" presName="text_3" presStyleLbl="node1" presStyleIdx="2" presStyleCnt="3" custScaleY="1409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3A295E-82C2-4721-BE9B-7E61D535E99F}" type="pres">
      <dgm:prSet presAssocID="{E3346D00-3390-4A0D-B8D8-93A38561EB3D}" presName="accent_3" presStyleCnt="0"/>
      <dgm:spPr/>
    </dgm:pt>
    <dgm:pt modelId="{094EEBB8-36E5-49D6-899C-BF657AB785D8}" type="pres">
      <dgm:prSet presAssocID="{E3346D00-3390-4A0D-B8D8-93A38561EB3D}" presName="accentRepeatNode" presStyleLbl="solidFgAcc1" presStyleIdx="2" presStyleCnt="3" custScaleY="109865"/>
      <dgm:spPr>
        <a:solidFill>
          <a:schemeClr val="accent2">
            <a:lumMod val="75000"/>
          </a:schemeClr>
        </a:solidFill>
      </dgm:spPr>
    </dgm:pt>
  </dgm:ptLst>
  <dgm:cxnLst>
    <dgm:cxn modelId="{509BAA7E-2D9F-4DE9-9E5C-6B2949AB9FC4}" type="presOf" srcId="{7944568F-8EBA-4B00-9960-0802FE399642}" destId="{B9BA62B3-8178-49F7-A089-0DC608FF09C1}" srcOrd="0" destOrd="0" presId="urn:microsoft.com/office/officeart/2008/layout/VerticalCurvedList"/>
    <dgm:cxn modelId="{73E6F039-1C25-4C08-B69E-01BEEF9A57E1}" type="presOf" srcId="{61F84379-D764-4F87-9933-6EC93F29AE04}" destId="{19029890-D2C3-4786-A1E9-135AE3C50B78}" srcOrd="0" destOrd="0" presId="urn:microsoft.com/office/officeart/2008/layout/VerticalCurvedList"/>
    <dgm:cxn modelId="{5A5BCDFC-0E04-4D06-BE87-7537DDEFD77F}" srcId="{61F84379-D764-4F87-9933-6EC93F29AE04}" destId="{E3346D00-3390-4A0D-B8D8-93A38561EB3D}" srcOrd="2" destOrd="0" parTransId="{417AAC23-A809-4AF1-B0A2-CB745D73920C}" sibTransId="{AFB15EDD-5C61-46BF-9651-6E76E61D5D61}"/>
    <dgm:cxn modelId="{9EC64A14-7BC7-45B7-BB5C-CEA803C5DD14}" type="presOf" srcId="{A6F7AA28-0057-4469-9C27-C3ADC163C774}" destId="{6D68626A-B6CF-4B4D-BFE6-86BA6395F7AE}" srcOrd="0" destOrd="0" presId="urn:microsoft.com/office/officeart/2008/layout/VerticalCurvedList"/>
    <dgm:cxn modelId="{F0E9B96F-2E37-4A29-B480-CC4BB4F8C6CF}" srcId="{61F84379-D764-4F87-9933-6EC93F29AE04}" destId="{A6F7AA28-0057-4469-9C27-C3ADC163C774}" srcOrd="0" destOrd="0" parTransId="{BF1E59C6-F07A-4F12-8EE8-A897CD62D95D}" sibTransId="{755980B7-E5D5-49E7-BE07-05D425341B4C}"/>
    <dgm:cxn modelId="{7592037C-D343-40ED-AE96-6B85D29D1E8E}" type="presOf" srcId="{755980B7-E5D5-49E7-BE07-05D425341B4C}" destId="{28AE41E9-D3E6-41FD-BD91-C77E0CCCF367}" srcOrd="0" destOrd="0" presId="urn:microsoft.com/office/officeart/2008/layout/VerticalCurvedList"/>
    <dgm:cxn modelId="{B794D706-B68B-497D-BC9E-58548287D621}" type="presOf" srcId="{E3346D00-3390-4A0D-B8D8-93A38561EB3D}" destId="{7C152504-1B1C-48B8-A917-631BA39E56EE}" srcOrd="0" destOrd="0" presId="urn:microsoft.com/office/officeart/2008/layout/VerticalCurvedList"/>
    <dgm:cxn modelId="{2E2E44FB-2B79-4377-A1F3-181140783458}" srcId="{61F84379-D764-4F87-9933-6EC93F29AE04}" destId="{7944568F-8EBA-4B00-9960-0802FE399642}" srcOrd="1" destOrd="0" parTransId="{C99C9300-7F3B-4170-BF48-FFD3DC7B14F1}" sibTransId="{BB11CF75-FFC7-4EF9-AF68-ACFD707D460F}"/>
    <dgm:cxn modelId="{90309FD3-546A-42D4-81C9-703B3613D1C9}" type="presParOf" srcId="{19029890-D2C3-4786-A1E9-135AE3C50B78}" destId="{0BAF99A5-83F8-4A57-ACB6-BD863A507DD7}" srcOrd="0" destOrd="0" presId="urn:microsoft.com/office/officeart/2008/layout/VerticalCurvedList"/>
    <dgm:cxn modelId="{041F3730-813C-43A9-B6C4-E765ACA34E3F}" type="presParOf" srcId="{0BAF99A5-83F8-4A57-ACB6-BD863A507DD7}" destId="{456DA5C3-3908-4DF8-9595-6D7787B30D24}" srcOrd="0" destOrd="0" presId="urn:microsoft.com/office/officeart/2008/layout/VerticalCurvedList"/>
    <dgm:cxn modelId="{6CA8911E-23B2-4160-A2D0-49A275CCCDAA}" type="presParOf" srcId="{456DA5C3-3908-4DF8-9595-6D7787B30D24}" destId="{7A51D026-B17E-43E6-9C32-463DEABF2E26}" srcOrd="0" destOrd="0" presId="urn:microsoft.com/office/officeart/2008/layout/VerticalCurvedList"/>
    <dgm:cxn modelId="{D3FCE1D5-4997-48F1-A35A-9A4323078727}" type="presParOf" srcId="{456DA5C3-3908-4DF8-9595-6D7787B30D24}" destId="{28AE41E9-D3E6-41FD-BD91-C77E0CCCF367}" srcOrd="1" destOrd="0" presId="urn:microsoft.com/office/officeart/2008/layout/VerticalCurvedList"/>
    <dgm:cxn modelId="{207725F3-4E8F-4F08-BCE3-1C943E193F4B}" type="presParOf" srcId="{456DA5C3-3908-4DF8-9595-6D7787B30D24}" destId="{C85B1B21-3185-42EF-8472-D06B4E991CF4}" srcOrd="2" destOrd="0" presId="urn:microsoft.com/office/officeart/2008/layout/VerticalCurvedList"/>
    <dgm:cxn modelId="{8918743F-7C28-4485-94A1-3E2589A0ACFE}" type="presParOf" srcId="{456DA5C3-3908-4DF8-9595-6D7787B30D24}" destId="{4ABAF95A-74E8-4AD3-87F9-E78A60078901}" srcOrd="3" destOrd="0" presId="urn:microsoft.com/office/officeart/2008/layout/VerticalCurvedList"/>
    <dgm:cxn modelId="{AB96FB89-C020-44E6-AB0C-F967EFAC2982}" type="presParOf" srcId="{0BAF99A5-83F8-4A57-ACB6-BD863A507DD7}" destId="{6D68626A-B6CF-4B4D-BFE6-86BA6395F7AE}" srcOrd="1" destOrd="0" presId="urn:microsoft.com/office/officeart/2008/layout/VerticalCurvedList"/>
    <dgm:cxn modelId="{9D852599-6E36-47F8-9FF4-0815E7F948C3}" type="presParOf" srcId="{0BAF99A5-83F8-4A57-ACB6-BD863A507DD7}" destId="{F35E49D2-6D0B-48FE-B944-03EBAE08B996}" srcOrd="2" destOrd="0" presId="urn:microsoft.com/office/officeart/2008/layout/VerticalCurvedList"/>
    <dgm:cxn modelId="{A9C21E63-251A-45D5-A701-E42C15CE4447}" type="presParOf" srcId="{F35E49D2-6D0B-48FE-B944-03EBAE08B996}" destId="{BEEE9401-3445-4FD6-A3C7-1107F62D00D7}" srcOrd="0" destOrd="0" presId="urn:microsoft.com/office/officeart/2008/layout/VerticalCurvedList"/>
    <dgm:cxn modelId="{82D60490-9DF1-48A1-97A1-C7ADBB3605A7}" type="presParOf" srcId="{0BAF99A5-83F8-4A57-ACB6-BD863A507DD7}" destId="{B9BA62B3-8178-49F7-A089-0DC608FF09C1}" srcOrd="3" destOrd="0" presId="urn:microsoft.com/office/officeart/2008/layout/VerticalCurvedList"/>
    <dgm:cxn modelId="{2D88F38E-5178-442B-8ACC-C1C7928BB4E8}" type="presParOf" srcId="{0BAF99A5-83F8-4A57-ACB6-BD863A507DD7}" destId="{7C386A5E-6307-4C27-8E06-F7CAC1E4DD6A}" srcOrd="4" destOrd="0" presId="urn:microsoft.com/office/officeart/2008/layout/VerticalCurvedList"/>
    <dgm:cxn modelId="{99AF5285-A0B9-4015-9299-9AB8FE2DE995}" type="presParOf" srcId="{7C386A5E-6307-4C27-8E06-F7CAC1E4DD6A}" destId="{CDA71C59-B713-4C08-A721-7AD5077E9266}" srcOrd="0" destOrd="0" presId="urn:microsoft.com/office/officeart/2008/layout/VerticalCurvedList"/>
    <dgm:cxn modelId="{B91EF841-E808-436E-9A29-A1168405FAEF}" type="presParOf" srcId="{0BAF99A5-83F8-4A57-ACB6-BD863A507DD7}" destId="{7C152504-1B1C-48B8-A917-631BA39E56EE}" srcOrd="5" destOrd="0" presId="urn:microsoft.com/office/officeart/2008/layout/VerticalCurvedList"/>
    <dgm:cxn modelId="{2195D5AD-9B6D-49DA-AE34-44F4E7B0DFE4}" type="presParOf" srcId="{0BAF99A5-83F8-4A57-ACB6-BD863A507DD7}" destId="{023A295E-82C2-4721-BE9B-7E61D535E99F}" srcOrd="6" destOrd="0" presId="urn:microsoft.com/office/officeart/2008/layout/VerticalCurvedList"/>
    <dgm:cxn modelId="{255D205B-0AEA-4EA0-8D44-8FA564A719D0}" type="presParOf" srcId="{023A295E-82C2-4721-BE9B-7E61D535E99F}" destId="{094EEBB8-36E5-49D6-899C-BF657AB785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336294-6C26-429A-87AF-C207F096219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B716F44-A466-434B-9D6F-E16450C5A662}">
      <dgm:prSet phldrT="[Texto]"/>
      <dgm:spPr/>
      <dgm:t>
        <a:bodyPr/>
        <a:lstStyle/>
        <a:p>
          <a:r>
            <a:rPr lang="es-MX" dirty="0" smtClean="0"/>
            <a:t>Si </a:t>
          </a:r>
          <a:r>
            <a:rPr lang="es-MX" b="1" u="sng" dirty="0" smtClean="0"/>
            <a:t>la cita comprende 40 o más palabras.</a:t>
          </a:r>
          <a:endParaRPr lang="es-MX" dirty="0"/>
        </a:p>
      </dgm:t>
    </dgm:pt>
    <dgm:pt modelId="{68C6CF59-463F-4142-9E77-C2A4085BEF19}" type="parTrans" cxnId="{757F666D-4474-41A7-8418-2517ABBA83BA}">
      <dgm:prSet/>
      <dgm:spPr/>
      <dgm:t>
        <a:bodyPr/>
        <a:lstStyle/>
        <a:p>
          <a:endParaRPr lang="es-MX"/>
        </a:p>
      </dgm:t>
    </dgm:pt>
    <dgm:pt modelId="{18B99AF8-09DC-4F53-9068-CD890C1DFFE6}" type="sibTrans" cxnId="{757F666D-4474-41A7-8418-2517ABBA83BA}">
      <dgm:prSet/>
      <dgm:spPr/>
      <dgm:t>
        <a:bodyPr/>
        <a:lstStyle/>
        <a:p>
          <a:endParaRPr lang="es-MX"/>
        </a:p>
      </dgm:t>
    </dgm:pt>
    <dgm:pt modelId="{45F87070-E38D-46D8-A058-83E5A499E633}">
      <dgm:prSet phldrT="[Texto]" custT="1"/>
      <dgm:spPr/>
      <dgm:t>
        <a:bodyPr/>
        <a:lstStyle/>
        <a:p>
          <a:pPr algn="just"/>
          <a:r>
            <a:rPr lang="es-MX" sz="2400" dirty="0" smtClean="0"/>
            <a:t>Comenzar el bloque de citas en un nuevo renglón y aplicar en el margen izquierdo una sangría de aproximadamente 2.54 cm</a:t>
          </a:r>
          <a:r>
            <a:rPr lang="es-MX" sz="2100" dirty="0" smtClean="0"/>
            <a:t>.</a:t>
          </a:r>
          <a:endParaRPr lang="es-MX" sz="2100" dirty="0"/>
        </a:p>
      </dgm:t>
    </dgm:pt>
    <dgm:pt modelId="{7380B238-B0C4-407A-9432-7641806D89D4}" type="parTrans" cxnId="{27F95BB8-0F9E-419C-9560-841E2857CBBD}">
      <dgm:prSet/>
      <dgm:spPr/>
      <dgm:t>
        <a:bodyPr/>
        <a:lstStyle/>
        <a:p>
          <a:endParaRPr lang="es-MX"/>
        </a:p>
      </dgm:t>
    </dgm:pt>
    <dgm:pt modelId="{93FFBD9E-FA60-4346-9D2F-DBA70143E441}" type="sibTrans" cxnId="{27F95BB8-0F9E-419C-9560-841E2857CBBD}">
      <dgm:prSet/>
      <dgm:spPr/>
      <dgm:t>
        <a:bodyPr/>
        <a:lstStyle/>
        <a:p>
          <a:endParaRPr lang="es-MX"/>
        </a:p>
      </dgm:t>
    </dgm:pt>
    <dgm:pt modelId="{32EF905E-455C-43E8-A060-59A5A3554BC4}">
      <dgm:prSet phldrT="[Texto]" custT="1"/>
      <dgm:spPr/>
      <dgm:t>
        <a:bodyPr/>
        <a:lstStyle/>
        <a:p>
          <a:pPr algn="just"/>
          <a:r>
            <a:rPr lang="es-MX" sz="2400" dirty="0" smtClean="0"/>
            <a:t>Al final, citar la fuente de consulta y número de página o párrafo en un paréntesis después del signo de puntuación final.</a:t>
          </a:r>
          <a:endParaRPr lang="es-MX" sz="2400" dirty="0"/>
        </a:p>
      </dgm:t>
    </dgm:pt>
    <dgm:pt modelId="{F06B3AF6-A294-418C-ABA1-A0144DDD8165}" type="parTrans" cxnId="{1CEFFA22-6FC6-4AAD-9ABF-927C925E0A24}">
      <dgm:prSet/>
      <dgm:spPr/>
      <dgm:t>
        <a:bodyPr/>
        <a:lstStyle/>
        <a:p>
          <a:endParaRPr lang="es-MX"/>
        </a:p>
      </dgm:t>
    </dgm:pt>
    <dgm:pt modelId="{0644A639-4644-403D-94D0-4BABC2B386D3}" type="sibTrans" cxnId="{1CEFFA22-6FC6-4AAD-9ABF-927C925E0A24}">
      <dgm:prSet/>
      <dgm:spPr/>
      <dgm:t>
        <a:bodyPr/>
        <a:lstStyle/>
        <a:p>
          <a:endParaRPr lang="es-MX"/>
        </a:p>
      </dgm:t>
    </dgm:pt>
    <dgm:pt modelId="{0BE082D6-1291-4A1C-A904-14120FFBAB31}">
      <dgm:prSet custT="1"/>
      <dgm:spPr/>
      <dgm:t>
        <a:bodyPr/>
        <a:lstStyle/>
        <a:p>
          <a:pPr algn="just"/>
          <a:r>
            <a:rPr lang="es-MX" sz="2400" dirty="0" smtClean="0"/>
            <a:t>Desplegarla en un bloque independiente del texto y omitir las comillas</a:t>
          </a:r>
          <a:r>
            <a:rPr lang="es-MX" sz="2200" dirty="0" smtClean="0"/>
            <a:t>.</a:t>
          </a:r>
          <a:endParaRPr lang="es-MX" sz="2200" dirty="0"/>
        </a:p>
      </dgm:t>
    </dgm:pt>
    <dgm:pt modelId="{4D2B6E1A-7F93-4A67-867C-25F52C80FCBC}" type="parTrans" cxnId="{54CCC122-65A2-4297-ABF2-86961CFF19AC}">
      <dgm:prSet/>
      <dgm:spPr/>
      <dgm:t>
        <a:bodyPr/>
        <a:lstStyle/>
        <a:p>
          <a:endParaRPr lang="es-MX"/>
        </a:p>
      </dgm:t>
    </dgm:pt>
    <dgm:pt modelId="{5D0323CB-98A6-4C48-9F0E-96B9116D6F1F}" type="sibTrans" cxnId="{54CCC122-65A2-4297-ABF2-86961CFF19AC}">
      <dgm:prSet/>
      <dgm:spPr/>
      <dgm:t>
        <a:bodyPr/>
        <a:lstStyle/>
        <a:p>
          <a:endParaRPr lang="es-MX"/>
        </a:p>
      </dgm:t>
    </dgm:pt>
    <dgm:pt modelId="{E68D5155-29DE-4343-B5CC-41AFD7E8F0FF}" type="pres">
      <dgm:prSet presAssocID="{8F336294-6C26-429A-87AF-C207F096219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1DC6C3-1B8D-4E93-80A7-982D514C823E}" type="pres">
      <dgm:prSet presAssocID="{8F336294-6C26-429A-87AF-C207F096219D}" presName="dummyMaxCanvas" presStyleCnt="0">
        <dgm:presLayoutVars/>
      </dgm:prSet>
      <dgm:spPr/>
    </dgm:pt>
    <dgm:pt modelId="{279E7A30-45DA-4269-BDB2-1AB641E8DDD7}" type="pres">
      <dgm:prSet presAssocID="{8F336294-6C26-429A-87AF-C207F096219D}" presName="FourNodes_1" presStyleLbl="node1" presStyleIdx="0" presStyleCnt="4" custScaleY="781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BAC53E-A6AA-41C0-AA97-3FD97BBBD126}" type="pres">
      <dgm:prSet presAssocID="{8F336294-6C26-429A-87AF-C207F096219D}" presName="FourNodes_2" presStyleLbl="node1" presStyleIdx="1" presStyleCnt="4" custScaleY="83473" custLinFactNeighborX="100" custLinFactNeighborY="-71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50C32D-71E4-48AD-B13D-5996A570F598}" type="pres">
      <dgm:prSet presAssocID="{8F336294-6C26-429A-87AF-C207F096219D}" presName="FourNodes_3" presStyleLbl="node1" presStyleIdx="2" presStyleCnt="4" custScaleY="114724" custLinFactNeighborX="324" custLinFactNeighborY="-17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576059-21DF-4EC9-A0B5-CCCA4AA75AD0}" type="pres">
      <dgm:prSet presAssocID="{8F336294-6C26-429A-87AF-C207F096219D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B45FA4-C31C-4EF5-A9FE-3436B5B4BBDE}" type="pres">
      <dgm:prSet presAssocID="{8F336294-6C26-429A-87AF-C207F096219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A05AAB-60F8-4DC5-95EC-88D570BA94D3}" type="pres">
      <dgm:prSet presAssocID="{8F336294-6C26-429A-87AF-C207F096219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325672-8DFD-4909-9DBD-60B8F3811BD9}" type="pres">
      <dgm:prSet presAssocID="{8F336294-6C26-429A-87AF-C207F096219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6ADC6D-DE46-4D9D-B0BF-747855E53DF7}" type="pres">
      <dgm:prSet presAssocID="{8F336294-6C26-429A-87AF-C207F096219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94F8EF-7E42-4BBE-8102-D3449F8A53D9}" type="pres">
      <dgm:prSet presAssocID="{8F336294-6C26-429A-87AF-C207F096219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1E3B8A-064B-4661-9A05-D3BDA016FA31}" type="pres">
      <dgm:prSet presAssocID="{8F336294-6C26-429A-87AF-C207F096219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7A3FAC-8BFA-47BF-B4B1-D438B5EF4BEA}" type="pres">
      <dgm:prSet presAssocID="{8F336294-6C26-429A-87AF-C207F096219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CF98D9C-FE66-45F6-95B0-BEE452091CE7}" type="presOf" srcId="{0BE082D6-1291-4A1C-A904-14120FFBAB31}" destId="{A294F8EF-7E42-4BBE-8102-D3449F8A53D9}" srcOrd="1" destOrd="0" presId="urn:microsoft.com/office/officeart/2005/8/layout/vProcess5"/>
    <dgm:cxn modelId="{A69E344B-D76C-4410-819E-3FA0072E65EC}" type="presOf" srcId="{9B716F44-A466-434B-9D6F-E16450C5A662}" destId="{B96ADC6D-DE46-4D9D-B0BF-747855E53DF7}" srcOrd="1" destOrd="0" presId="urn:microsoft.com/office/officeart/2005/8/layout/vProcess5"/>
    <dgm:cxn modelId="{54CCC122-65A2-4297-ABF2-86961CFF19AC}" srcId="{8F336294-6C26-429A-87AF-C207F096219D}" destId="{0BE082D6-1291-4A1C-A904-14120FFBAB31}" srcOrd="1" destOrd="0" parTransId="{4D2B6E1A-7F93-4A67-867C-25F52C80FCBC}" sibTransId="{5D0323CB-98A6-4C48-9F0E-96B9116D6F1F}"/>
    <dgm:cxn modelId="{1CEFFA22-6FC6-4AAD-9ABF-927C925E0A24}" srcId="{8F336294-6C26-429A-87AF-C207F096219D}" destId="{32EF905E-455C-43E8-A060-59A5A3554BC4}" srcOrd="3" destOrd="0" parTransId="{F06B3AF6-A294-418C-ABA1-A0144DDD8165}" sibTransId="{0644A639-4644-403D-94D0-4BABC2B386D3}"/>
    <dgm:cxn modelId="{598C9F08-85B3-4298-B669-B623D17AE98A}" type="presOf" srcId="{0BE082D6-1291-4A1C-A904-14120FFBAB31}" destId="{6EBAC53E-A6AA-41C0-AA97-3FD97BBBD126}" srcOrd="0" destOrd="0" presId="urn:microsoft.com/office/officeart/2005/8/layout/vProcess5"/>
    <dgm:cxn modelId="{AF828BE4-5B3A-4AB3-9CB7-B14ABA34AF1E}" type="presOf" srcId="{18B99AF8-09DC-4F53-9068-CD890C1DFFE6}" destId="{D3B45FA4-C31C-4EF5-A9FE-3436B5B4BBDE}" srcOrd="0" destOrd="0" presId="urn:microsoft.com/office/officeart/2005/8/layout/vProcess5"/>
    <dgm:cxn modelId="{B74F5329-8045-490E-8DC5-2E57CE18179C}" type="presOf" srcId="{32EF905E-455C-43E8-A060-59A5A3554BC4}" destId="{3A7A3FAC-8BFA-47BF-B4B1-D438B5EF4BEA}" srcOrd="1" destOrd="0" presId="urn:microsoft.com/office/officeart/2005/8/layout/vProcess5"/>
    <dgm:cxn modelId="{DCA993C0-45F2-4D6B-9C81-1E46AE72CDAF}" type="presOf" srcId="{93FFBD9E-FA60-4346-9D2F-DBA70143E441}" destId="{F5325672-8DFD-4909-9DBD-60B8F3811BD9}" srcOrd="0" destOrd="0" presId="urn:microsoft.com/office/officeart/2005/8/layout/vProcess5"/>
    <dgm:cxn modelId="{AA05B787-82E6-4D3E-81BD-86030E7C571C}" type="presOf" srcId="{9B716F44-A466-434B-9D6F-E16450C5A662}" destId="{279E7A30-45DA-4269-BDB2-1AB641E8DDD7}" srcOrd="0" destOrd="0" presId="urn:microsoft.com/office/officeart/2005/8/layout/vProcess5"/>
    <dgm:cxn modelId="{00BB90A7-E19E-4477-946D-F535A9062543}" type="presOf" srcId="{32EF905E-455C-43E8-A060-59A5A3554BC4}" destId="{B6576059-21DF-4EC9-A0B5-CCCA4AA75AD0}" srcOrd="0" destOrd="0" presId="urn:microsoft.com/office/officeart/2005/8/layout/vProcess5"/>
    <dgm:cxn modelId="{304EDF1E-DDD4-4C6B-9713-0DA2E692CA16}" type="presOf" srcId="{8F336294-6C26-429A-87AF-C207F096219D}" destId="{E68D5155-29DE-4343-B5CC-41AFD7E8F0FF}" srcOrd="0" destOrd="0" presId="urn:microsoft.com/office/officeart/2005/8/layout/vProcess5"/>
    <dgm:cxn modelId="{EE337D85-387C-4985-BA88-D4F6B755BF69}" type="presOf" srcId="{5D0323CB-98A6-4C48-9F0E-96B9116D6F1F}" destId="{51A05AAB-60F8-4DC5-95EC-88D570BA94D3}" srcOrd="0" destOrd="0" presId="urn:microsoft.com/office/officeart/2005/8/layout/vProcess5"/>
    <dgm:cxn modelId="{3A6A8781-A80B-4350-8C35-F65DCC173330}" type="presOf" srcId="{45F87070-E38D-46D8-A058-83E5A499E633}" destId="{C81E3B8A-064B-4661-9A05-D3BDA016FA31}" srcOrd="1" destOrd="0" presId="urn:microsoft.com/office/officeart/2005/8/layout/vProcess5"/>
    <dgm:cxn modelId="{757F666D-4474-41A7-8418-2517ABBA83BA}" srcId="{8F336294-6C26-429A-87AF-C207F096219D}" destId="{9B716F44-A466-434B-9D6F-E16450C5A662}" srcOrd="0" destOrd="0" parTransId="{68C6CF59-463F-4142-9E77-C2A4085BEF19}" sibTransId="{18B99AF8-09DC-4F53-9068-CD890C1DFFE6}"/>
    <dgm:cxn modelId="{1B44375C-D77A-4EBC-8D6D-84A0075D9F5E}" type="presOf" srcId="{45F87070-E38D-46D8-A058-83E5A499E633}" destId="{A250C32D-71E4-48AD-B13D-5996A570F598}" srcOrd="0" destOrd="0" presId="urn:microsoft.com/office/officeart/2005/8/layout/vProcess5"/>
    <dgm:cxn modelId="{27F95BB8-0F9E-419C-9560-841E2857CBBD}" srcId="{8F336294-6C26-429A-87AF-C207F096219D}" destId="{45F87070-E38D-46D8-A058-83E5A499E633}" srcOrd="2" destOrd="0" parTransId="{7380B238-B0C4-407A-9432-7641806D89D4}" sibTransId="{93FFBD9E-FA60-4346-9D2F-DBA70143E441}"/>
    <dgm:cxn modelId="{B61F9847-2882-4FC1-9A4B-1A00734BFC91}" type="presParOf" srcId="{E68D5155-29DE-4343-B5CC-41AFD7E8F0FF}" destId="{4C1DC6C3-1B8D-4E93-80A7-982D514C823E}" srcOrd="0" destOrd="0" presId="urn:microsoft.com/office/officeart/2005/8/layout/vProcess5"/>
    <dgm:cxn modelId="{A29EFEB3-158C-48AD-8A53-A228C9984FBF}" type="presParOf" srcId="{E68D5155-29DE-4343-B5CC-41AFD7E8F0FF}" destId="{279E7A30-45DA-4269-BDB2-1AB641E8DDD7}" srcOrd="1" destOrd="0" presId="urn:microsoft.com/office/officeart/2005/8/layout/vProcess5"/>
    <dgm:cxn modelId="{CF936371-C64C-4C48-B373-51A0D5CDD5F5}" type="presParOf" srcId="{E68D5155-29DE-4343-B5CC-41AFD7E8F0FF}" destId="{6EBAC53E-A6AA-41C0-AA97-3FD97BBBD126}" srcOrd="2" destOrd="0" presId="urn:microsoft.com/office/officeart/2005/8/layout/vProcess5"/>
    <dgm:cxn modelId="{195C881B-AA68-4F43-BA67-B266C35B5174}" type="presParOf" srcId="{E68D5155-29DE-4343-B5CC-41AFD7E8F0FF}" destId="{A250C32D-71E4-48AD-B13D-5996A570F598}" srcOrd="3" destOrd="0" presId="urn:microsoft.com/office/officeart/2005/8/layout/vProcess5"/>
    <dgm:cxn modelId="{18C7D752-2EB3-4078-B693-F3879EDC000A}" type="presParOf" srcId="{E68D5155-29DE-4343-B5CC-41AFD7E8F0FF}" destId="{B6576059-21DF-4EC9-A0B5-CCCA4AA75AD0}" srcOrd="4" destOrd="0" presId="urn:microsoft.com/office/officeart/2005/8/layout/vProcess5"/>
    <dgm:cxn modelId="{701FDF29-A9AD-4FAF-B2D1-A51B228068C8}" type="presParOf" srcId="{E68D5155-29DE-4343-B5CC-41AFD7E8F0FF}" destId="{D3B45FA4-C31C-4EF5-A9FE-3436B5B4BBDE}" srcOrd="5" destOrd="0" presId="urn:microsoft.com/office/officeart/2005/8/layout/vProcess5"/>
    <dgm:cxn modelId="{58382245-A09B-4B4F-8B9A-0983BBCAE4D5}" type="presParOf" srcId="{E68D5155-29DE-4343-B5CC-41AFD7E8F0FF}" destId="{51A05AAB-60F8-4DC5-95EC-88D570BA94D3}" srcOrd="6" destOrd="0" presId="urn:microsoft.com/office/officeart/2005/8/layout/vProcess5"/>
    <dgm:cxn modelId="{1DAF03FC-8E88-4E45-9E81-CF4B2E07505A}" type="presParOf" srcId="{E68D5155-29DE-4343-B5CC-41AFD7E8F0FF}" destId="{F5325672-8DFD-4909-9DBD-60B8F3811BD9}" srcOrd="7" destOrd="0" presId="urn:microsoft.com/office/officeart/2005/8/layout/vProcess5"/>
    <dgm:cxn modelId="{5C3161A6-95C8-4DE4-B951-E21A05EFEB59}" type="presParOf" srcId="{E68D5155-29DE-4343-B5CC-41AFD7E8F0FF}" destId="{B96ADC6D-DE46-4D9D-B0BF-747855E53DF7}" srcOrd="8" destOrd="0" presId="urn:microsoft.com/office/officeart/2005/8/layout/vProcess5"/>
    <dgm:cxn modelId="{FBD2056F-B11B-480A-901B-CB11A3A5E182}" type="presParOf" srcId="{E68D5155-29DE-4343-B5CC-41AFD7E8F0FF}" destId="{A294F8EF-7E42-4BBE-8102-D3449F8A53D9}" srcOrd="9" destOrd="0" presId="urn:microsoft.com/office/officeart/2005/8/layout/vProcess5"/>
    <dgm:cxn modelId="{3B5542C7-3B08-4AB9-8456-832D7716B27F}" type="presParOf" srcId="{E68D5155-29DE-4343-B5CC-41AFD7E8F0FF}" destId="{C81E3B8A-064B-4661-9A05-D3BDA016FA31}" srcOrd="10" destOrd="0" presId="urn:microsoft.com/office/officeart/2005/8/layout/vProcess5"/>
    <dgm:cxn modelId="{95CDA831-AC17-40FA-B527-5B30640236E4}" type="presParOf" srcId="{E68D5155-29DE-4343-B5CC-41AFD7E8F0FF}" destId="{3A7A3FAC-8BFA-47BF-B4B1-D438B5EF4BE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EF4729-26CF-4B34-81D6-C595535ABB8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5EE4924-56E5-419D-9CA1-9F8B6F9EE8C7}">
      <dgm:prSet phldrT="[Texto]"/>
      <dgm:spPr/>
      <dgm:t>
        <a:bodyPr/>
        <a:lstStyle/>
        <a:p>
          <a:r>
            <a:rPr lang="es-MX" dirty="0" smtClean="0"/>
            <a:t>Al parafrasear o referirse a una idea contenida en otro trabajo.</a:t>
          </a:r>
          <a:endParaRPr lang="es-MX" dirty="0"/>
        </a:p>
      </dgm:t>
    </dgm:pt>
    <dgm:pt modelId="{510B9414-B2D2-42EE-9A6F-0D761DE5C65F}" type="parTrans" cxnId="{198D35FB-19A9-46D5-BF46-03EDE8BD9F90}">
      <dgm:prSet/>
      <dgm:spPr/>
      <dgm:t>
        <a:bodyPr/>
        <a:lstStyle/>
        <a:p>
          <a:endParaRPr lang="es-MX"/>
        </a:p>
      </dgm:t>
    </dgm:pt>
    <dgm:pt modelId="{35126554-B3DE-4FCD-A0B9-7A12FD72803E}" type="sibTrans" cxnId="{198D35FB-19A9-46D5-BF46-03EDE8BD9F90}">
      <dgm:prSet/>
      <dgm:spPr/>
      <dgm:t>
        <a:bodyPr/>
        <a:lstStyle/>
        <a:p>
          <a:endParaRPr lang="es-MX"/>
        </a:p>
      </dgm:t>
    </dgm:pt>
    <dgm:pt modelId="{7821295D-0F2C-4EF6-A4F0-E3642DE8CBF1}">
      <dgm:prSet phldrT="[Texto]"/>
      <dgm:spPr/>
      <dgm:t>
        <a:bodyPr/>
        <a:lstStyle/>
        <a:p>
          <a:r>
            <a:rPr lang="es-MX" dirty="0" smtClean="0"/>
            <a:t>Indicar un número de página o párrafo</a:t>
          </a:r>
          <a:endParaRPr lang="es-MX" dirty="0"/>
        </a:p>
      </dgm:t>
    </dgm:pt>
    <dgm:pt modelId="{D824C12D-0800-477C-8DCC-82A9DBE9DE09}" type="parTrans" cxnId="{25B8EF60-65F8-4FCF-86CB-88359C44388E}">
      <dgm:prSet/>
      <dgm:spPr/>
      <dgm:t>
        <a:bodyPr/>
        <a:lstStyle/>
        <a:p>
          <a:endParaRPr lang="es-MX"/>
        </a:p>
      </dgm:t>
    </dgm:pt>
    <dgm:pt modelId="{69452F80-45A5-4591-904E-8FF0D473815A}" type="sibTrans" cxnId="{25B8EF60-65F8-4FCF-86CB-88359C44388E}">
      <dgm:prSet/>
      <dgm:spPr/>
      <dgm:t>
        <a:bodyPr/>
        <a:lstStyle/>
        <a:p>
          <a:endParaRPr lang="es-MX"/>
        </a:p>
      </dgm:t>
    </dgm:pt>
    <dgm:pt modelId="{E910F002-6DEB-4289-AF34-068695D02E4B}">
      <dgm:prSet phldrT="[Texto]"/>
      <dgm:spPr/>
      <dgm:t>
        <a:bodyPr/>
        <a:lstStyle/>
        <a:p>
          <a:r>
            <a:rPr lang="es-MX" dirty="0" smtClean="0"/>
            <a:t>Ayude al lector interesado</a:t>
          </a:r>
          <a:endParaRPr lang="es-MX" dirty="0"/>
        </a:p>
      </dgm:t>
    </dgm:pt>
    <dgm:pt modelId="{E5B6C06B-4A2E-463F-9979-C61C4DEFF93A}" type="parTrans" cxnId="{791D5024-524B-4E04-9105-0F371E55A2B6}">
      <dgm:prSet/>
      <dgm:spPr/>
      <dgm:t>
        <a:bodyPr/>
        <a:lstStyle/>
        <a:p>
          <a:endParaRPr lang="es-MX"/>
        </a:p>
      </dgm:t>
    </dgm:pt>
    <dgm:pt modelId="{2B707E8B-EE57-41C1-975E-B147E24A7577}" type="sibTrans" cxnId="{791D5024-524B-4E04-9105-0F371E55A2B6}">
      <dgm:prSet/>
      <dgm:spPr/>
      <dgm:t>
        <a:bodyPr/>
        <a:lstStyle/>
        <a:p>
          <a:endParaRPr lang="es-MX"/>
        </a:p>
      </dgm:t>
    </dgm:pt>
    <dgm:pt modelId="{8979DBA8-F0A3-4D1C-BC44-7CA32597B084}">
      <dgm:prSet phldrT="[Texto]"/>
      <dgm:spPr/>
      <dgm:t>
        <a:bodyPr/>
        <a:lstStyle/>
        <a:p>
          <a:r>
            <a:rPr lang="es-MX" dirty="0" smtClean="0"/>
            <a:t>Ubicar el fragmento relevante.</a:t>
          </a:r>
          <a:endParaRPr lang="es-MX" dirty="0"/>
        </a:p>
      </dgm:t>
    </dgm:pt>
    <dgm:pt modelId="{F08F2B02-0195-47B4-8B29-55C25353F019}" type="parTrans" cxnId="{028BA09C-6FF9-481C-AE4E-BE29F071ACE6}">
      <dgm:prSet/>
      <dgm:spPr/>
      <dgm:t>
        <a:bodyPr/>
        <a:lstStyle/>
        <a:p>
          <a:endParaRPr lang="es-MX"/>
        </a:p>
      </dgm:t>
    </dgm:pt>
    <dgm:pt modelId="{3F5B7FD2-1782-419C-8A4D-B82E42864E00}" type="sibTrans" cxnId="{028BA09C-6FF9-481C-AE4E-BE29F071ACE6}">
      <dgm:prSet/>
      <dgm:spPr/>
      <dgm:t>
        <a:bodyPr/>
        <a:lstStyle/>
        <a:p>
          <a:endParaRPr lang="es-MX"/>
        </a:p>
      </dgm:t>
    </dgm:pt>
    <dgm:pt modelId="{BD60CFA9-BF89-4955-A9A8-5FAD3EDDC575}">
      <dgm:prSet phldrT="[Texto]"/>
      <dgm:spPr/>
      <dgm:t>
        <a:bodyPr/>
        <a:lstStyle/>
        <a:p>
          <a:r>
            <a:rPr lang="es-MX" dirty="0" smtClean="0"/>
            <a:t>En un texto largo y complejo</a:t>
          </a:r>
          <a:endParaRPr lang="es-MX" dirty="0"/>
        </a:p>
      </dgm:t>
    </dgm:pt>
    <dgm:pt modelId="{B85A1A95-7927-4743-B22B-D78D3C8DDC79}" type="parTrans" cxnId="{E1F73AD8-CC93-4E38-859A-29D3CA6E5E24}">
      <dgm:prSet/>
      <dgm:spPr/>
      <dgm:t>
        <a:bodyPr/>
        <a:lstStyle/>
        <a:p>
          <a:endParaRPr lang="es-MX"/>
        </a:p>
      </dgm:t>
    </dgm:pt>
    <dgm:pt modelId="{C4FD57FC-FA97-489D-BAA7-6A6FF6AC7AAA}" type="sibTrans" cxnId="{E1F73AD8-CC93-4E38-859A-29D3CA6E5E24}">
      <dgm:prSet/>
      <dgm:spPr/>
      <dgm:t>
        <a:bodyPr/>
        <a:lstStyle/>
        <a:p>
          <a:endParaRPr lang="es-MX"/>
        </a:p>
      </dgm:t>
    </dgm:pt>
    <dgm:pt modelId="{4FDF1E7E-4493-4634-B2F0-50F1A16EFCC0}" type="pres">
      <dgm:prSet presAssocID="{2CEF4729-26CF-4B34-81D6-C595535ABB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8F97E21-CAC5-449F-B64E-CAF452A8110B}" type="pres">
      <dgm:prSet presAssocID="{2CEF4729-26CF-4B34-81D6-C595535ABB85}" presName="cycle" presStyleCnt="0"/>
      <dgm:spPr/>
    </dgm:pt>
    <dgm:pt modelId="{7966E72B-6232-4AB1-BDB6-5EBDC3886A95}" type="pres">
      <dgm:prSet presAssocID="{A5EE4924-56E5-419D-9CA1-9F8B6F9EE8C7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51E6A3-5F0D-4857-AF5B-7CFBC661199E}" type="pres">
      <dgm:prSet presAssocID="{35126554-B3DE-4FCD-A0B9-7A12FD72803E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B156A665-4DF3-4A93-B0F2-40A43EEC3FE6}" type="pres">
      <dgm:prSet presAssocID="{7821295D-0F2C-4EF6-A4F0-E3642DE8CBF1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C70E35-C499-4EAA-AFA8-79CD45D2AF25}" type="pres">
      <dgm:prSet presAssocID="{E910F002-6DEB-4289-AF34-068695D02E4B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225A3C-47F2-4E27-ADA8-EACFB4E6D5B1}" type="pres">
      <dgm:prSet presAssocID="{8979DBA8-F0A3-4D1C-BC44-7CA32597B084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05882C-62B9-485C-8D4B-60A560452608}" type="pres">
      <dgm:prSet presAssocID="{BD60CFA9-BF89-4955-A9A8-5FAD3EDDC575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6C597C-0ACF-4F50-AFB0-A6648E7798FD}" type="presOf" srcId="{8979DBA8-F0A3-4D1C-BC44-7CA32597B084}" destId="{06225A3C-47F2-4E27-ADA8-EACFB4E6D5B1}" srcOrd="0" destOrd="0" presId="urn:microsoft.com/office/officeart/2005/8/layout/cycle3"/>
    <dgm:cxn modelId="{8AB741F7-1B71-4BFD-A91B-25E334E967C0}" type="presOf" srcId="{BD60CFA9-BF89-4955-A9A8-5FAD3EDDC575}" destId="{8405882C-62B9-485C-8D4B-60A560452608}" srcOrd="0" destOrd="0" presId="urn:microsoft.com/office/officeart/2005/8/layout/cycle3"/>
    <dgm:cxn modelId="{791D5024-524B-4E04-9105-0F371E55A2B6}" srcId="{2CEF4729-26CF-4B34-81D6-C595535ABB85}" destId="{E910F002-6DEB-4289-AF34-068695D02E4B}" srcOrd="2" destOrd="0" parTransId="{E5B6C06B-4A2E-463F-9979-C61C4DEFF93A}" sibTransId="{2B707E8B-EE57-41C1-975E-B147E24A7577}"/>
    <dgm:cxn modelId="{DEEB8804-09DA-4A82-90D1-7686C006493B}" type="presOf" srcId="{7821295D-0F2C-4EF6-A4F0-E3642DE8CBF1}" destId="{B156A665-4DF3-4A93-B0F2-40A43EEC3FE6}" srcOrd="0" destOrd="0" presId="urn:microsoft.com/office/officeart/2005/8/layout/cycle3"/>
    <dgm:cxn modelId="{25B8EF60-65F8-4FCF-86CB-88359C44388E}" srcId="{2CEF4729-26CF-4B34-81D6-C595535ABB85}" destId="{7821295D-0F2C-4EF6-A4F0-E3642DE8CBF1}" srcOrd="1" destOrd="0" parTransId="{D824C12D-0800-477C-8DCC-82A9DBE9DE09}" sibTransId="{69452F80-45A5-4591-904E-8FF0D473815A}"/>
    <dgm:cxn modelId="{E1F73AD8-CC93-4E38-859A-29D3CA6E5E24}" srcId="{2CEF4729-26CF-4B34-81D6-C595535ABB85}" destId="{BD60CFA9-BF89-4955-A9A8-5FAD3EDDC575}" srcOrd="4" destOrd="0" parTransId="{B85A1A95-7927-4743-B22B-D78D3C8DDC79}" sibTransId="{C4FD57FC-FA97-489D-BAA7-6A6FF6AC7AAA}"/>
    <dgm:cxn modelId="{A9CCECD6-1219-4BE6-956B-974BA2AFA324}" type="presOf" srcId="{A5EE4924-56E5-419D-9CA1-9F8B6F9EE8C7}" destId="{7966E72B-6232-4AB1-BDB6-5EBDC3886A95}" srcOrd="0" destOrd="0" presId="urn:microsoft.com/office/officeart/2005/8/layout/cycle3"/>
    <dgm:cxn modelId="{33825121-FDEC-4260-BEE6-425FBC1750B7}" type="presOf" srcId="{35126554-B3DE-4FCD-A0B9-7A12FD72803E}" destId="{9851E6A3-5F0D-4857-AF5B-7CFBC661199E}" srcOrd="0" destOrd="0" presId="urn:microsoft.com/office/officeart/2005/8/layout/cycle3"/>
    <dgm:cxn modelId="{6DF3EE92-97A2-4F21-AD4B-F84ECD81CF98}" type="presOf" srcId="{2CEF4729-26CF-4B34-81D6-C595535ABB85}" destId="{4FDF1E7E-4493-4634-B2F0-50F1A16EFCC0}" srcOrd="0" destOrd="0" presId="urn:microsoft.com/office/officeart/2005/8/layout/cycle3"/>
    <dgm:cxn modelId="{028BA09C-6FF9-481C-AE4E-BE29F071ACE6}" srcId="{2CEF4729-26CF-4B34-81D6-C595535ABB85}" destId="{8979DBA8-F0A3-4D1C-BC44-7CA32597B084}" srcOrd="3" destOrd="0" parTransId="{F08F2B02-0195-47B4-8B29-55C25353F019}" sibTransId="{3F5B7FD2-1782-419C-8A4D-B82E42864E00}"/>
    <dgm:cxn modelId="{198D35FB-19A9-46D5-BF46-03EDE8BD9F90}" srcId="{2CEF4729-26CF-4B34-81D6-C595535ABB85}" destId="{A5EE4924-56E5-419D-9CA1-9F8B6F9EE8C7}" srcOrd="0" destOrd="0" parTransId="{510B9414-B2D2-42EE-9A6F-0D761DE5C65F}" sibTransId="{35126554-B3DE-4FCD-A0B9-7A12FD72803E}"/>
    <dgm:cxn modelId="{A4FB2EE0-590E-4B60-B04C-F7A0CCC0686B}" type="presOf" srcId="{E910F002-6DEB-4289-AF34-068695D02E4B}" destId="{2EC70E35-C499-4EAA-AFA8-79CD45D2AF25}" srcOrd="0" destOrd="0" presId="urn:microsoft.com/office/officeart/2005/8/layout/cycle3"/>
    <dgm:cxn modelId="{F236ABA2-1874-4AF0-976E-ABE1D5DC8B9F}" type="presParOf" srcId="{4FDF1E7E-4493-4634-B2F0-50F1A16EFCC0}" destId="{28F97E21-CAC5-449F-B64E-CAF452A8110B}" srcOrd="0" destOrd="0" presId="urn:microsoft.com/office/officeart/2005/8/layout/cycle3"/>
    <dgm:cxn modelId="{61A63270-52EE-4061-A193-957A6750A711}" type="presParOf" srcId="{28F97E21-CAC5-449F-B64E-CAF452A8110B}" destId="{7966E72B-6232-4AB1-BDB6-5EBDC3886A95}" srcOrd="0" destOrd="0" presId="urn:microsoft.com/office/officeart/2005/8/layout/cycle3"/>
    <dgm:cxn modelId="{D8EEA45B-79C7-468C-B6AD-C76137B85664}" type="presParOf" srcId="{28F97E21-CAC5-449F-B64E-CAF452A8110B}" destId="{9851E6A3-5F0D-4857-AF5B-7CFBC661199E}" srcOrd="1" destOrd="0" presId="urn:microsoft.com/office/officeart/2005/8/layout/cycle3"/>
    <dgm:cxn modelId="{E6CFCEDC-E469-403E-8831-61F9012A5255}" type="presParOf" srcId="{28F97E21-CAC5-449F-B64E-CAF452A8110B}" destId="{B156A665-4DF3-4A93-B0F2-40A43EEC3FE6}" srcOrd="2" destOrd="0" presId="urn:microsoft.com/office/officeart/2005/8/layout/cycle3"/>
    <dgm:cxn modelId="{D18604FA-0DAA-46D6-A5AB-23AEE56ABEA3}" type="presParOf" srcId="{28F97E21-CAC5-449F-B64E-CAF452A8110B}" destId="{2EC70E35-C499-4EAA-AFA8-79CD45D2AF25}" srcOrd="3" destOrd="0" presId="urn:microsoft.com/office/officeart/2005/8/layout/cycle3"/>
    <dgm:cxn modelId="{17A0051D-577D-4123-80B2-A0B946DD3D83}" type="presParOf" srcId="{28F97E21-CAC5-449F-B64E-CAF452A8110B}" destId="{06225A3C-47F2-4E27-ADA8-EACFB4E6D5B1}" srcOrd="4" destOrd="0" presId="urn:microsoft.com/office/officeart/2005/8/layout/cycle3"/>
    <dgm:cxn modelId="{CD846E69-24DB-4286-9F5E-92075F123289}" type="presParOf" srcId="{28F97E21-CAC5-449F-B64E-CAF452A8110B}" destId="{8405882C-62B9-485C-8D4B-60A56045260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F385A9-BF05-4E9D-BC23-12CDF022FE9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52896AA-8D06-4137-B0AC-A1C764DF6559}">
      <dgm:prSet phldrT="[Texto]"/>
      <dgm:spPr/>
      <dgm:t>
        <a:bodyPr/>
        <a:lstStyle/>
        <a:p>
          <a:r>
            <a:rPr lang="es-MX" dirty="0" smtClean="0"/>
            <a:t>Indicar autor, año y número de página entre paréntesis.</a:t>
          </a:r>
          <a:endParaRPr lang="es-MX" dirty="0"/>
        </a:p>
      </dgm:t>
    </dgm:pt>
    <dgm:pt modelId="{77FBF38A-A0F4-4987-94A3-359769F74FE0}" type="parTrans" cxnId="{5B27CB22-E780-46AB-9E19-93B974354D53}">
      <dgm:prSet/>
      <dgm:spPr/>
      <dgm:t>
        <a:bodyPr/>
        <a:lstStyle/>
        <a:p>
          <a:endParaRPr lang="es-MX"/>
        </a:p>
      </dgm:t>
    </dgm:pt>
    <dgm:pt modelId="{FF528677-4F0A-46CF-A012-DAE753DD923B}" type="sibTrans" cxnId="{5B27CB22-E780-46AB-9E19-93B974354D53}">
      <dgm:prSet/>
      <dgm:spPr/>
      <dgm:t>
        <a:bodyPr/>
        <a:lstStyle/>
        <a:p>
          <a:endParaRPr lang="es-MX"/>
        </a:p>
      </dgm:t>
    </dgm:pt>
    <dgm:pt modelId="{36E74B8E-CAB0-4882-A995-4BD3560F9798}">
      <dgm:prSet phldrT="[Texto]"/>
      <dgm:spPr/>
      <dgm:t>
        <a:bodyPr/>
        <a:lstStyle/>
        <a:p>
          <a:r>
            <a:rPr lang="es-MX" dirty="0" smtClean="0"/>
            <a:t>Emplear número de párrafo(s)</a:t>
          </a:r>
          <a:endParaRPr lang="es-MX" dirty="0"/>
        </a:p>
      </dgm:t>
    </dgm:pt>
    <dgm:pt modelId="{F0EA9990-7BF3-4D0B-A577-C97A1644F834}" type="parTrans" cxnId="{89CF4F55-A49C-48DA-B78C-07EB969BA78B}">
      <dgm:prSet/>
      <dgm:spPr/>
      <dgm:t>
        <a:bodyPr/>
        <a:lstStyle/>
        <a:p>
          <a:endParaRPr lang="es-MX"/>
        </a:p>
      </dgm:t>
    </dgm:pt>
    <dgm:pt modelId="{C43AE329-C1C2-4AE2-8781-BE9C780C810C}" type="sibTrans" cxnId="{89CF4F55-A49C-48DA-B78C-07EB969BA78B}">
      <dgm:prSet/>
      <dgm:spPr/>
      <dgm:t>
        <a:bodyPr/>
        <a:lstStyle/>
        <a:p>
          <a:endParaRPr lang="es-MX"/>
        </a:p>
      </dgm:t>
    </dgm:pt>
    <dgm:pt modelId="{1FA206E4-FED1-4C42-819A-16A01AB99A20}">
      <dgm:prSet phldrT="[Texto]"/>
      <dgm:spPr/>
      <dgm:t>
        <a:bodyPr/>
        <a:lstStyle/>
        <a:p>
          <a:r>
            <a:rPr lang="es-MX" dirty="0" smtClean="0"/>
            <a:t>Utilizar la abreviatura (párr.)</a:t>
          </a:r>
          <a:endParaRPr lang="es-MX" dirty="0"/>
        </a:p>
      </dgm:t>
    </dgm:pt>
    <dgm:pt modelId="{7C583123-25AE-4826-A38C-5A5ED934B08C}" type="parTrans" cxnId="{63CB16D6-8179-4152-A2D7-CFDFE074C71A}">
      <dgm:prSet/>
      <dgm:spPr/>
      <dgm:t>
        <a:bodyPr/>
        <a:lstStyle/>
        <a:p>
          <a:endParaRPr lang="es-MX"/>
        </a:p>
      </dgm:t>
    </dgm:pt>
    <dgm:pt modelId="{99C20DEE-756B-4D8A-AD01-6418B77396E1}" type="sibTrans" cxnId="{63CB16D6-8179-4152-A2D7-CFDFE074C71A}">
      <dgm:prSet/>
      <dgm:spPr/>
      <dgm:t>
        <a:bodyPr/>
        <a:lstStyle/>
        <a:p>
          <a:endParaRPr lang="es-MX"/>
        </a:p>
      </dgm:t>
    </dgm:pt>
    <dgm:pt modelId="{E66ABCED-CBB6-4D55-B48D-74B88F61E559}">
      <dgm:prSet/>
      <dgm:spPr/>
      <dgm:t>
        <a:bodyPr/>
        <a:lstStyle/>
        <a:p>
          <a:r>
            <a:rPr lang="es-MX" dirty="0" smtClean="0"/>
            <a:t>Si fuentes electrónicas no proporcionan números de página</a:t>
          </a:r>
          <a:endParaRPr lang="es-MX" dirty="0"/>
        </a:p>
      </dgm:t>
    </dgm:pt>
    <dgm:pt modelId="{BB8BD284-B93C-41C2-AA62-CB450FC746E6}" type="parTrans" cxnId="{D0B73F2C-0976-4B80-B600-71C545BE3E04}">
      <dgm:prSet/>
      <dgm:spPr/>
      <dgm:t>
        <a:bodyPr/>
        <a:lstStyle/>
        <a:p>
          <a:endParaRPr lang="es-MX"/>
        </a:p>
      </dgm:t>
    </dgm:pt>
    <dgm:pt modelId="{183ED161-43FB-4719-9ABC-4CA0FF478320}" type="sibTrans" cxnId="{D0B73F2C-0976-4B80-B600-71C545BE3E04}">
      <dgm:prSet/>
      <dgm:spPr/>
      <dgm:t>
        <a:bodyPr/>
        <a:lstStyle/>
        <a:p>
          <a:endParaRPr lang="es-MX"/>
        </a:p>
      </dgm:t>
    </dgm:pt>
    <dgm:pt modelId="{E41C13C4-4C46-4D26-B1C7-123755BA67B1}" type="pres">
      <dgm:prSet presAssocID="{CEF385A9-BF05-4E9D-BC23-12CDF022FE90}" presName="CompostProcess" presStyleCnt="0">
        <dgm:presLayoutVars>
          <dgm:dir/>
          <dgm:resizeHandles val="exact"/>
        </dgm:presLayoutVars>
      </dgm:prSet>
      <dgm:spPr/>
    </dgm:pt>
    <dgm:pt modelId="{EF626991-69AB-4EDD-A44E-3C88837A1AED}" type="pres">
      <dgm:prSet presAssocID="{CEF385A9-BF05-4E9D-BC23-12CDF022FE90}" presName="arrow" presStyleLbl="bgShp" presStyleIdx="0" presStyleCnt="1"/>
      <dgm:spPr/>
    </dgm:pt>
    <dgm:pt modelId="{0654B989-D96A-4078-B51A-0C27CCA10578}" type="pres">
      <dgm:prSet presAssocID="{CEF385A9-BF05-4E9D-BC23-12CDF022FE90}" presName="linearProcess" presStyleCnt="0"/>
      <dgm:spPr/>
    </dgm:pt>
    <dgm:pt modelId="{AE54F2BF-2D79-4A3F-AFD8-E78269623DDC}" type="pres">
      <dgm:prSet presAssocID="{A52896AA-8D06-4137-B0AC-A1C764DF6559}" presName="textNode" presStyleLbl="node1" presStyleIdx="0" presStyleCnt="4" custScaleX="88492" custScaleY="121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C1F06C-D2B3-4781-8F6C-5E26177F491D}" type="pres">
      <dgm:prSet presAssocID="{FF528677-4F0A-46CF-A012-DAE753DD923B}" presName="sibTrans" presStyleCnt="0"/>
      <dgm:spPr/>
    </dgm:pt>
    <dgm:pt modelId="{F9725874-7B19-4395-BCB3-2402C9DFF67F}" type="pres">
      <dgm:prSet presAssocID="{E66ABCED-CBB6-4D55-B48D-74B88F61E559}" presName="textNode" presStyleLbl="node1" presStyleIdx="1" presStyleCnt="4" custScaleY="1294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B41E03-A05C-416F-AB95-C0FACF72D688}" type="pres">
      <dgm:prSet presAssocID="{183ED161-43FB-4719-9ABC-4CA0FF478320}" presName="sibTrans" presStyleCnt="0"/>
      <dgm:spPr/>
    </dgm:pt>
    <dgm:pt modelId="{69F30C4E-8326-4774-B006-1CCE2446F41A}" type="pres">
      <dgm:prSet presAssocID="{36E74B8E-CAB0-4882-A995-4BD3560F9798}" presName="textNode" presStyleLbl="node1" presStyleIdx="2" presStyleCnt="4" custScaleX="93502" custScaleY="1219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59B82D-7A6D-430B-97D3-13B77D775179}" type="pres">
      <dgm:prSet presAssocID="{C43AE329-C1C2-4AE2-8781-BE9C780C810C}" presName="sibTrans" presStyleCnt="0"/>
      <dgm:spPr/>
    </dgm:pt>
    <dgm:pt modelId="{E7A9AE54-84BA-4774-BF25-111EA2467EFB}" type="pres">
      <dgm:prSet presAssocID="{1FA206E4-FED1-4C42-819A-16A01AB99A20}" presName="textNode" presStyleLbl="node1" presStyleIdx="3" presStyleCnt="4" custScaleY="1265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316B38-15A3-4000-90D2-DD1F6437E051}" type="presOf" srcId="{CEF385A9-BF05-4E9D-BC23-12CDF022FE90}" destId="{E41C13C4-4C46-4D26-B1C7-123755BA67B1}" srcOrd="0" destOrd="0" presId="urn:microsoft.com/office/officeart/2005/8/layout/hProcess9"/>
    <dgm:cxn modelId="{72BCC91D-8342-4A72-9D85-FC47C538E5A3}" type="presOf" srcId="{1FA206E4-FED1-4C42-819A-16A01AB99A20}" destId="{E7A9AE54-84BA-4774-BF25-111EA2467EFB}" srcOrd="0" destOrd="0" presId="urn:microsoft.com/office/officeart/2005/8/layout/hProcess9"/>
    <dgm:cxn modelId="{C254DCFE-070F-4479-8D17-6987E6DD6DCD}" type="presOf" srcId="{A52896AA-8D06-4137-B0AC-A1C764DF6559}" destId="{AE54F2BF-2D79-4A3F-AFD8-E78269623DDC}" srcOrd="0" destOrd="0" presId="urn:microsoft.com/office/officeart/2005/8/layout/hProcess9"/>
    <dgm:cxn modelId="{BB86AE6D-C498-45EA-AB72-7A5F34540F10}" type="presOf" srcId="{E66ABCED-CBB6-4D55-B48D-74B88F61E559}" destId="{F9725874-7B19-4395-BCB3-2402C9DFF67F}" srcOrd="0" destOrd="0" presId="urn:microsoft.com/office/officeart/2005/8/layout/hProcess9"/>
    <dgm:cxn modelId="{89CF4F55-A49C-48DA-B78C-07EB969BA78B}" srcId="{CEF385A9-BF05-4E9D-BC23-12CDF022FE90}" destId="{36E74B8E-CAB0-4882-A995-4BD3560F9798}" srcOrd="2" destOrd="0" parTransId="{F0EA9990-7BF3-4D0B-A577-C97A1644F834}" sibTransId="{C43AE329-C1C2-4AE2-8781-BE9C780C810C}"/>
    <dgm:cxn modelId="{471B7251-D890-42BD-8319-38E321E41A40}" type="presOf" srcId="{36E74B8E-CAB0-4882-A995-4BD3560F9798}" destId="{69F30C4E-8326-4774-B006-1CCE2446F41A}" srcOrd="0" destOrd="0" presId="urn:microsoft.com/office/officeart/2005/8/layout/hProcess9"/>
    <dgm:cxn modelId="{5B27CB22-E780-46AB-9E19-93B974354D53}" srcId="{CEF385A9-BF05-4E9D-BC23-12CDF022FE90}" destId="{A52896AA-8D06-4137-B0AC-A1C764DF6559}" srcOrd="0" destOrd="0" parTransId="{77FBF38A-A0F4-4987-94A3-359769F74FE0}" sibTransId="{FF528677-4F0A-46CF-A012-DAE753DD923B}"/>
    <dgm:cxn modelId="{63CB16D6-8179-4152-A2D7-CFDFE074C71A}" srcId="{CEF385A9-BF05-4E9D-BC23-12CDF022FE90}" destId="{1FA206E4-FED1-4C42-819A-16A01AB99A20}" srcOrd="3" destOrd="0" parTransId="{7C583123-25AE-4826-A38C-5A5ED934B08C}" sibTransId="{99C20DEE-756B-4D8A-AD01-6418B77396E1}"/>
    <dgm:cxn modelId="{D0B73F2C-0976-4B80-B600-71C545BE3E04}" srcId="{CEF385A9-BF05-4E9D-BC23-12CDF022FE90}" destId="{E66ABCED-CBB6-4D55-B48D-74B88F61E559}" srcOrd="1" destOrd="0" parTransId="{BB8BD284-B93C-41C2-AA62-CB450FC746E6}" sibTransId="{183ED161-43FB-4719-9ABC-4CA0FF478320}"/>
    <dgm:cxn modelId="{42A5BCBB-F697-4500-AA43-81DDB67E4173}" type="presParOf" srcId="{E41C13C4-4C46-4D26-B1C7-123755BA67B1}" destId="{EF626991-69AB-4EDD-A44E-3C88837A1AED}" srcOrd="0" destOrd="0" presId="urn:microsoft.com/office/officeart/2005/8/layout/hProcess9"/>
    <dgm:cxn modelId="{702C2562-33B0-4D91-9D43-B592CDF4B849}" type="presParOf" srcId="{E41C13C4-4C46-4D26-B1C7-123755BA67B1}" destId="{0654B989-D96A-4078-B51A-0C27CCA10578}" srcOrd="1" destOrd="0" presId="urn:microsoft.com/office/officeart/2005/8/layout/hProcess9"/>
    <dgm:cxn modelId="{C5DB9C41-FFDF-4617-8CF1-5BC3BD45AF6A}" type="presParOf" srcId="{0654B989-D96A-4078-B51A-0C27CCA10578}" destId="{AE54F2BF-2D79-4A3F-AFD8-E78269623DDC}" srcOrd="0" destOrd="0" presId="urn:microsoft.com/office/officeart/2005/8/layout/hProcess9"/>
    <dgm:cxn modelId="{969FE2AC-A7DD-43B7-B5B4-3719C061CAFA}" type="presParOf" srcId="{0654B989-D96A-4078-B51A-0C27CCA10578}" destId="{36C1F06C-D2B3-4781-8F6C-5E26177F491D}" srcOrd="1" destOrd="0" presId="urn:microsoft.com/office/officeart/2005/8/layout/hProcess9"/>
    <dgm:cxn modelId="{678D198C-EA17-411E-A483-171C59154A25}" type="presParOf" srcId="{0654B989-D96A-4078-B51A-0C27CCA10578}" destId="{F9725874-7B19-4395-BCB3-2402C9DFF67F}" srcOrd="2" destOrd="0" presId="urn:microsoft.com/office/officeart/2005/8/layout/hProcess9"/>
    <dgm:cxn modelId="{310719A8-D156-4CEA-8DBD-83A5ADFC651B}" type="presParOf" srcId="{0654B989-D96A-4078-B51A-0C27CCA10578}" destId="{40B41E03-A05C-416F-AB95-C0FACF72D688}" srcOrd="3" destOrd="0" presId="urn:microsoft.com/office/officeart/2005/8/layout/hProcess9"/>
    <dgm:cxn modelId="{94BD1381-7075-4125-859E-7BC7BFBB1109}" type="presParOf" srcId="{0654B989-D96A-4078-B51A-0C27CCA10578}" destId="{69F30C4E-8326-4774-B006-1CCE2446F41A}" srcOrd="4" destOrd="0" presId="urn:microsoft.com/office/officeart/2005/8/layout/hProcess9"/>
    <dgm:cxn modelId="{F5FBB7E7-DD6E-4D4C-A8C0-657D75C14E09}" type="presParOf" srcId="{0654B989-D96A-4078-B51A-0C27CCA10578}" destId="{8D59B82D-7A6D-430B-97D3-13B77D775179}" srcOrd="5" destOrd="0" presId="urn:microsoft.com/office/officeart/2005/8/layout/hProcess9"/>
    <dgm:cxn modelId="{2ED29A65-439C-4C37-9E72-BECEF5BD5850}" type="presParOf" srcId="{0654B989-D96A-4078-B51A-0C27CCA10578}" destId="{E7A9AE54-84BA-4774-BF25-111EA2467EF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0DAF06-6891-467A-9D3B-E536B28962B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4AA2188-A2F8-4CD3-82F2-F5621262B241}">
      <dgm:prSet phldrT="[Texto]" custT="1"/>
      <dgm:spPr/>
      <dgm:t>
        <a:bodyPr/>
        <a:lstStyle/>
        <a:p>
          <a:r>
            <a:rPr lang="es-MX" sz="3200" dirty="0" smtClean="0"/>
            <a:t>Omitir material</a:t>
          </a:r>
          <a:endParaRPr lang="es-MX" sz="3200" dirty="0"/>
        </a:p>
      </dgm:t>
    </dgm:pt>
    <dgm:pt modelId="{A047CA08-9BD7-4F26-BB2D-490BA7B78C54}" type="parTrans" cxnId="{F3F06EDC-084F-41D5-B369-1D225B67C418}">
      <dgm:prSet/>
      <dgm:spPr/>
      <dgm:t>
        <a:bodyPr/>
        <a:lstStyle/>
        <a:p>
          <a:endParaRPr lang="es-MX"/>
        </a:p>
      </dgm:t>
    </dgm:pt>
    <dgm:pt modelId="{CA669469-59FF-4C96-9543-DEE1D922FD4C}" type="sibTrans" cxnId="{F3F06EDC-084F-41D5-B369-1D225B67C418}">
      <dgm:prSet/>
      <dgm:spPr/>
      <dgm:t>
        <a:bodyPr/>
        <a:lstStyle/>
        <a:p>
          <a:endParaRPr lang="es-MX"/>
        </a:p>
      </dgm:t>
    </dgm:pt>
    <dgm:pt modelId="{5A1AE0FA-7FA7-4A8A-B90C-884EF3D8ABB3}">
      <dgm:prSet phldrT="[Texto]"/>
      <dgm:spPr/>
      <dgm:t>
        <a:bodyPr/>
        <a:lstStyle/>
        <a:p>
          <a:pPr algn="just"/>
          <a:r>
            <a:rPr lang="es-MX" dirty="0" smtClean="0"/>
            <a:t>Use puntos suspensivos, indicando se ha omitido material incluido en la fuente original. </a:t>
          </a:r>
          <a:endParaRPr lang="es-MX" dirty="0"/>
        </a:p>
      </dgm:t>
    </dgm:pt>
    <dgm:pt modelId="{95F26C1D-32BF-4673-9FFA-0442D4EA5E43}" type="parTrans" cxnId="{88E2A0D9-F5AD-4C4E-88C5-5E2AFCF42426}">
      <dgm:prSet/>
      <dgm:spPr/>
      <dgm:t>
        <a:bodyPr/>
        <a:lstStyle/>
        <a:p>
          <a:endParaRPr lang="es-MX"/>
        </a:p>
      </dgm:t>
    </dgm:pt>
    <dgm:pt modelId="{66E508C9-706C-4A5A-9B1B-C28A305FBEA9}" type="sibTrans" cxnId="{88E2A0D9-F5AD-4C4E-88C5-5E2AFCF42426}">
      <dgm:prSet/>
      <dgm:spPr/>
      <dgm:t>
        <a:bodyPr/>
        <a:lstStyle/>
        <a:p>
          <a:endParaRPr lang="es-MX"/>
        </a:p>
      </dgm:t>
    </dgm:pt>
    <dgm:pt modelId="{EAE894EC-0E2B-49DD-8C6E-299C8DF80E60}">
      <dgm:prSet phldrT="[Texto]" custT="1"/>
      <dgm:spPr/>
      <dgm:t>
        <a:bodyPr/>
        <a:lstStyle/>
        <a:p>
          <a:r>
            <a:rPr lang="es-MX" sz="3200" dirty="0" smtClean="0"/>
            <a:t>Insertar material</a:t>
          </a:r>
          <a:endParaRPr lang="es-MX" sz="3200" dirty="0"/>
        </a:p>
      </dgm:t>
    </dgm:pt>
    <dgm:pt modelId="{E57BC784-9800-4074-8A8A-F927061B52BD}" type="parTrans" cxnId="{A1476A74-84A9-4575-BE2D-5BCC69C47625}">
      <dgm:prSet/>
      <dgm:spPr/>
      <dgm:t>
        <a:bodyPr/>
        <a:lstStyle/>
        <a:p>
          <a:endParaRPr lang="es-MX"/>
        </a:p>
      </dgm:t>
    </dgm:pt>
    <dgm:pt modelId="{FEB991A1-E29D-48DF-BDA4-75F54A0D3865}" type="sibTrans" cxnId="{A1476A74-84A9-4575-BE2D-5BCC69C47625}">
      <dgm:prSet/>
      <dgm:spPr/>
      <dgm:t>
        <a:bodyPr/>
        <a:lstStyle/>
        <a:p>
          <a:endParaRPr lang="es-MX"/>
        </a:p>
      </dgm:t>
    </dgm:pt>
    <dgm:pt modelId="{03C93B5A-AC69-44C5-B628-97E340106D4D}">
      <dgm:prSet phldrT="[Texto]" custT="1"/>
      <dgm:spPr/>
      <dgm:t>
        <a:bodyPr/>
        <a:lstStyle/>
        <a:p>
          <a:pPr algn="just"/>
          <a:r>
            <a:rPr lang="es-MX" sz="2000" dirty="0" smtClean="0"/>
            <a:t>Use corchetes, no paréntesis, para encerrar el material  (adicional o explicaciones) insertado en una cita por una persona que no es su autor original. </a:t>
          </a:r>
          <a:endParaRPr lang="es-MX" sz="2000" dirty="0"/>
        </a:p>
      </dgm:t>
    </dgm:pt>
    <dgm:pt modelId="{610723D3-C747-4BAE-B791-7C38463DE759}" type="parTrans" cxnId="{51EE6857-17FE-4952-B46F-257213019F33}">
      <dgm:prSet/>
      <dgm:spPr/>
      <dgm:t>
        <a:bodyPr/>
        <a:lstStyle/>
        <a:p>
          <a:endParaRPr lang="es-MX"/>
        </a:p>
      </dgm:t>
    </dgm:pt>
    <dgm:pt modelId="{76AE2DEA-B8E9-47AE-A23B-908E04D582DC}" type="sibTrans" cxnId="{51EE6857-17FE-4952-B46F-257213019F33}">
      <dgm:prSet/>
      <dgm:spPr/>
      <dgm:t>
        <a:bodyPr/>
        <a:lstStyle/>
        <a:p>
          <a:endParaRPr lang="es-MX"/>
        </a:p>
      </dgm:t>
    </dgm:pt>
    <dgm:pt modelId="{200EDAA7-F4C2-4A7C-B888-BC4F06F5C961}">
      <dgm:prSet phldrT="[Texto]" custT="1"/>
      <dgm:spPr/>
      <dgm:t>
        <a:bodyPr/>
        <a:lstStyle/>
        <a:p>
          <a:r>
            <a:rPr lang="es-MX" sz="4000" dirty="0" smtClean="0"/>
            <a:t>Añadir énfasis</a:t>
          </a:r>
          <a:endParaRPr lang="es-MX" sz="4000" dirty="0"/>
        </a:p>
      </dgm:t>
    </dgm:pt>
    <dgm:pt modelId="{9641E484-09AE-4CCE-973A-AC083A0700F2}" type="parTrans" cxnId="{63861372-7C0B-477E-A70A-3846F0AAE613}">
      <dgm:prSet/>
      <dgm:spPr/>
      <dgm:t>
        <a:bodyPr/>
        <a:lstStyle/>
        <a:p>
          <a:endParaRPr lang="es-MX"/>
        </a:p>
      </dgm:t>
    </dgm:pt>
    <dgm:pt modelId="{27543F64-D38B-45B7-BBA9-7123A7DDD040}" type="sibTrans" cxnId="{63861372-7C0B-477E-A70A-3846F0AAE613}">
      <dgm:prSet/>
      <dgm:spPr/>
      <dgm:t>
        <a:bodyPr/>
        <a:lstStyle/>
        <a:p>
          <a:endParaRPr lang="es-MX"/>
        </a:p>
      </dgm:t>
    </dgm:pt>
    <dgm:pt modelId="{A125A9E7-3FBB-4DF9-8CD9-85754F72E24F}">
      <dgm:prSet phldrT="[Texto]" custT="1"/>
      <dgm:spPr/>
      <dgm:t>
        <a:bodyPr/>
        <a:lstStyle/>
        <a:p>
          <a:pPr algn="just"/>
          <a:r>
            <a:rPr lang="es-MX" sz="2000" dirty="0" smtClean="0"/>
            <a:t>Al enfatizar una palabra o palabras en la cita, se escribe en cursivas, posteriormente, insertar corchetes a las palabras cursivas añadidas. </a:t>
          </a:r>
          <a:endParaRPr lang="es-MX" sz="2000" dirty="0"/>
        </a:p>
      </dgm:t>
    </dgm:pt>
    <dgm:pt modelId="{8F284499-8577-430E-AAA9-8D04CABFA02A}" type="parTrans" cxnId="{ADD19E60-373F-4145-8541-264276F55D9F}">
      <dgm:prSet/>
      <dgm:spPr/>
      <dgm:t>
        <a:bodyPr/>
        <a:lstStyle/>
        <a:p>
          <a:endParaRPr lang="es-MX"/>
        </a:p>
      </dgm:t>
    </dgm:pt>
    <dgm:pt modelId="{9CFCB8E2-90EB-463B-8B00-1AAD5DCA3BA0}" type="sibTrans" cxnId="{ADD19E60-373F-4145-8541-264276F55D9F}">
      <dgm:prSet/>
      <dgm:spPr/>
      <dgm:t>
        <a:bodyPr/>
        <a:lstStyle/>
        <a:p>
          <a:endParaRPr lang="es-MX"/>
        </a:p>
      </dgm:t>
    </dgm:pt>
    <dgm:pt modelId="{F61BDD38-A13A-422E-BD76-6D68C8BF5CD2}">
      <dgm:prSet phldrT="[Texto]"/>
      <dgm:spPr/>
      <dgm:t>
        <a:bodyPr/>
        <a:lstStyle/>
        <a:p>
          <a:pPr algn="just"/>
          <a:r>
            <a:rPr lang="es-MX" dirty="0" smtClean="0"/>
            <a:t>No se use al principio ni al final de la cita. </a:t>
          </a:r>
          <a:endParaRPr lang="es-MX" dirty="0"/>
        </a:p>
      </dgm:t>
    </dgm:pt>
    <dgm:pt modelId="{F01D157A-D3F6-4A72-9453-2EC13872FF82}" type="parTrans" cxnId="{2667D196-8EB2-4A64-9888-0A8B5FE690FE}">
      <dgm:prSet/>
      <dgm:spPr/>
      <dgm:t>
        <a:bodyPr/>
        <a:lstStyle/>
        <a:p>
          <a:endParaRPr lang="es-MX"/>
        </a:p>
      </dgm:t>
    </dgm:pt>
    <dgm:pt modelId="{3A045713-6CAC-48F9-BF0F-483C761BC8A1}" type="sibTrans" cxnId="{2667D196-8EB2-4A64-9888-0A8B5FE690FE}">
      <dgm:prSet/>
      <dgm:spPr/>
      <dgm:t>
        <a:bodyPr/>
        <a:lstStyle/>
        <a:p>
          <a:endParaRPr lang="es-MX"/>
        </a:p>
      </dgm:t>
    </dgm:pt>
    <dgm:pt modelId="{F02450A4-2D2E-4644-AD48-B3C4227B7D9B}">
      <dgm:prSet phldrT="[Texto]"/>
      <dgm:spPr/>
      <dgm:t>
        <a:bodyPr/>
        <a:lstStyle/>
        <a:p>
          <a:pPr algn="just"/>
          <a:r>
            <a:rPr lang="es-MX" dirty="0" smtClean="0"/>
            <a:t>Excepto al enfatizar que la cita comienza o finaliza en medio de la oración</a:t>
          </a:r>
          <a:endParaRPr lang="es-MX" dirty="0"/>
        </a:p>
      </dgm:t>
    </dgm:pt>
    <dgm:pt modelId="{DABCC93C-C5BC-48B9-B684-56B923A4C639}" type="parTrans" cxnId="{E4DF972D-17EC-495E-B000-9C96030BB9EC}">
      <dgm:prSet/>
      <dgm:spPr/>
      <dgm:t>
        <a:bodyPr/>
        <a:lstStyle/>
        <a:p>
          <a:endParaRPr lang="es-MX"/>
        </a:p>
      </dgm:t>
    </dgm:pt>
    <dgm:pt modelId="{ED8866D1-FC00-43CA-B8AB-C67ABBA3A730}" type="sibTrans" cxnId="{E4DF972D-17EC-495E-B000-9C96030BB9EC}">
      <dgm:prSet/>
      <dgm:spPr/>
      <dgm:t>
        <a:bodyPr/>
        <a:lstStyle/>
        <a:p>
          <a:endParaRPr lang="es-MX"/>
        </a:p>
      </dgm:t>
    </dgm:pt>
    <dgm:pt modelId="{5EB80EA7-F0A4-4CE5-8AE2-30C4F2583888}" type="pres">
      <dgm:prSet presAssocID="{C10DAF06-6891-467A-9D3B-E536B28962B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8C8607-27B3-41B0-A5E2-196159613487}" type="pres">
      <dgm:prSet presAssocID="{34AA2188-A2F8-4CD3-82F2-F5621262B241}" presName="linNode" presStyleCnt="0"/>
      <dgm:spPr/>
    </dgm:pt>
    <dgm:pt modelId="{DBD3751B-369E-43D2-81DB-4D266B0A54CB}" type="pres">
      <dgm:prSet presAssocID="{34AA2188-A2F8-4CD3-82F2-F5621262B24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7D12E4-1244-4E99-8E05-25B527EA6245}" type="pres">
      <dgm:prSet presAssocID="{34AA2188-A2F8-4CD3-82F2-F5621262B241}" presName="descendantText" presStyleLbl="alignAccFollowNode1" presStyleIdx="0" presStyleCnt="3" custScaleY="113461" custLinFactNeighborX="-1286" custLinFactNeighborY="-5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B472A3-05CF-4950-B2A7-2125BBBA1FAF}" type="pres">
      <dgm:prSet presAssocID="{CA669469-59FF-4C96-9543-DEE1D922FD4C}" presName="sp" presStyleCnt="0"/>
      <dgm:spPr/>
    </dgm:pt>
    <dgm:pt modelId="{4E2BFD70-870C-4396-9F55-F751317A2D93}" type="pres">
      <dgm:prSet presAssocID="{EAE894EC-0E2B-49DD-8C6E-299C8DF80E60}" presName="linNode" presStyleCnt="0"/>
      <dgm:spPr/>
    </dgm:pt>
    <dgm:pt modelId="{EB2C41C2-CC7D-4B0A-BD2C-20C03E741627}" type="pres">
      <dgm:prSet presAssocID="{EAE894EC-0E2B-49DD-8C6E-299C8DF80E6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09E2D3-484C-4D4B-8EF2-B633196CF4DD}" type="pres">
      <dgm:prSet presAssocID="{EAE894EC-0E2B-49DD-8C6E-299C8DF80E60}" presName="descendantText" presStyleLbl="alignAccFollowNode1" presStyleIdx="1" presStyleCnt="3" custScaleY="1115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D8AAF-C45A-4FE5-95CC-29E34CE3993A}" type="pres">
      <dgm:prSet presAssocID="{FEB991A1-E29D-48DF-BDA4-75F54A0D3865}" presName="sp" presStyleCnt="0"/>
      <dgm:spPr/>
    </dgm:pt>
    <dgm:pt modelId="{E7B562A7-6BAB-4BE5-A7E3-78FF05431D84}" type="pres">
      <dgm:prSet presAssocID="{200EDAA7-F4C2-4A7C-B888-BC4F06F5C961}" presName="linNode" presStyleCnt="0"/>
      <dgm:spPr/>
    </dgm:pt>
    <dgm:pt modelId="{1EF1E345-703A-4D8C-AD63-17DD94B966EA}" type="pres">
      <dgm:prSet presAssocID="{200EDAA7-F4C2-4A7C-B888-BC4F06F5C96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EC7191-867B-4D1E-BDDD-E467D3FBD24E}" type="pres">
      <dgm:prSet presAssocID="{200EDAA7-F4C2-4A7C-B888-BC4F06F5C96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690EB8-39AD-4360-8C77-7FDE81DACD92}" type="presOf" srcId="{200EDAA7-F4C2-4A7C-B888-BC4F06F5C961}" destId="{1EF1E345-703A-4D8C-AD63-17DD94B966EA}" srcOrd="0" destOrd="0" presId="urn:microsoft.com/office/officeart/2005/8/layout/vList5"/>
    <dgm:cxn modelId="{F3F06EDC-084F-41D5-B369-1D225B67C418}" srcId="{C10DAF06-6891-467A-9D3B-E536B28962B7}" destId="{34AA2188-A2F8-4CD3-82F2-F5621262B241}" srcOrd="0" destOrd="0" parTransId="{A047CA08-9BD7-4F26-BB2D-490BA7B78C54}" sibTransId="{CA669469-59FF-4C96-9543-DEE1D922FD4C}"/>
    <dgm:cxn modelId="{6D3EB1FD-1C91-43CB-84E6-C219BA3FD3C4}" type="presOf" srcId="{C10DAF06-6891-467A-9D3B-E536B28962B7}" destId="{5EB80EA7-F0A4-4CE5-8AE2-30C4F2583888}" srcOrd="0" destOrd="0" presId="urn:microsoft.com/office/officeart/2005/8/layout/vList5"/>
    <dgm:cxn modelId="{ADD19E60-373F-4145-8541-264276F55D9F}" srcId="{200EDAA7-F4C2-4A7C-B888-BC4F06F5C961}" destId="{A125A9E7-3FBB-4DF9-8CD9-85754F72E24F}" srcOrd="0" destOrd="0" parTransId="{8F284499-8577-430E-AAA9-8D04CABFA02A}" sibTransId="{9CFCB8E2-90EB-463B-8B00-1AAD5DCA3BA0}"/>
    <dgm:cxn modelId="{638BFC91-898D-4162-B9C8-EF5488B13E91}" type="presOf" srcId="{A125A9E7-3FBB-4DF9-8CD9-85754F72E24F}" destId="{53EC7191-867B-4D1E-BDDD-E467D3FBD24E}" srcOrd="0" destOrd="0" presId="urn:microsoft.com/office/officeart/2005/8/layout/vList5"/>
    <dgm:cxn modelId="{CB535487-C8F3-4389-B0C5-B50BAEF45AD2}" type="presOf" srcId="{EAE894EC-0E2B-49DD-8C6E-299C8DF80E60}" destId="{EB2C41C2-CC7D-4B0A-BD2C-20C03E741627}" srcOrd="0" destOrd="0" presId="urn:microsoft.com/office/officeart/2005/8/layout/vList5"/>
    <dgm:cxn modelId="{51EE6857-17FE-4952-B46F-257213019F33}" srcId="{EAE894EC-0E2B-49DD-8C6E-299C8DF80E60}" destId="{03C93B5A-AC69-44C5-B628-97E340106D4D}" srcOrd="0" destOrd="0" parTransId="{610723D3-C747-4BAE-B791-7C38463DE759}" sibTransId="{76AE2DEA-B8E9-47AE-A23B-908E04D582DC}"/>
    <dgm:cxn modelId="{2667D196-8EB2-4A64-9888-0A8B5FE690FE}" srcId="{34AA2188-A2F8-4CD3-82F2-F5621262B241}" destId="{F61BDD38-A13A-422E-BD76-6D68C8BF5CD2}" srcOrd="1" destOrd="0" parTransId="{F01D157A-D3F6-4A72-9453-2EC13872FF82}" sibTransId="{3A045713-6CAC-48F9-BF0F-483C761BC8A1}"/>
    <dgm:cxn modelId="{88E2A0D9-F5AD-4C4E-88C5-5E2AFCF42426}" srcId="{34AA2188-A2F8-4CD3-82F2-F5621262B241}" destId="{5A1AE0FA-7FA7-4A8A-B90C-884EF3D8ABB3}" srcOrd="0" destOrd="0" parTransId="{95F26C1D-32BF-4673-9FFA-0442D4EA5E43}" sibTransId="{66E508C9-706C-4A5A-9B1B-C28A305FBEA9}"/>
    <dgm:cxn modelId="{E4DF972D-17EC-495E-B000-9C96030BB9EC}" srcId="{34AA2188-A2F8-4CD3-82F2-F5621262B241}" destId="{F02450A4-2D2E-4644-AD48-B3C4227B7D9B}" srcOrd="2" destOrd="0" parTransId="{DABCC93C-C5BC-48B9-B684-56B923A4C639}" sibTransId="{ED8866D1-FC00-43CA-B8AB-C67ABBA3A730}"/>
    <dgm:cxn modelId="{A1476A74-84A9-4575-BE2D-5BCC69C47625}" srcId="{C10DAF06-6891-467A-9D3B-E536B28962B7}" destId="{EAE894EC-0E2B-49DD-8C6E-299C8DF80E60}" srcOrd="1" destOrd="0" parTransId="{E57BC784-9800-4074-8A8A-F927061B52BD}" sibTransId="{FEB991A1-E29D-48DF-BDA4-75F54A0D3865}"/>
    <dgm:cxn modelId="{41DD0536-F5D1-4814-9A76-2DAF3966D66C}" type="presOf" srcId="{03C93B5A-AC69-44C5-B628-97E340106D4D}" destId="{1909E2D3-484C-4D4B-8EF2-B633196CF4DD}" srcOrd="0" destOrd="0" presId="urn:microsoft.com/office/officeart/2005/8/layout/vList5"/>
    <dgm:cxn modelId="{6E8EFF49-9E87-4AA6-9766-EDDA32063100}" type="presOf" srcId="{5A1AE0FA-7FA7-4A8A-B90C-884EF3D8ABB3}" destId="{377D12E4-1244-4E99-8E05-25B527EA6245}" srcOrd="0" destOrd="0" presId="urn:microsoft.com/office/officeart/2005/8/layout/vList5"/>
    <dgm:cxn modelId="{6144EF68-F274-4FEF-B98B-807AEE3B90EF}" type="presOf" srcId="{F61BDD38-A13A-422E-BD76-6D68C8BF5CD2}" destId="{377D12E4-1244-4E99-8E05-25B527EA6245}" srcOrd="0" destOrd="1" presId="urn:microsoft.com/office/officeart/2005/8/layout/vList5"/>
    <dgm:cxn modelId="{63861372-7C0B-477E-A70A-3846F0AAE613}" srcId="{C10DAF06-6891-467A-9D3B-E536B28962B7}" destId="{200EDAA7-F4C2-4A7C-B888-BC4F06F5C961}" srcOrd="2" destOrd="0" parTransId="{9641E484-09AE-4CCE-973A-AC083A0700F2}" sibTransId="{27543F64-D38B-45B7-BBA9-7123A7DDD040}"/>
    <dgm:cxn modelId="{0912B638-B903-4B1F-AA1D-C8EC01C772BC}" type="presOf" srcId="{34AA2188-A2F8-4CD3-82F2-F5621262B241}" destId="{DBD3751B-369E-43D2-81DB-4D266B0A54CB}" srcOrd="0" destOrd="0" presId="urn:microsoft.com/office/officeart/2005/8/layout/vList5"/>
    <dgm:cxn modelId="{9C3307C2-50E7-4A80-850D-140F97DC55CB}" type="presOf" srcId="{F02450A4-2D2E-4644-AD48-B3C4227B7D9B}" destId="{377D12E4-1244-4E99-8E05-25B527EA6245}" srcOrd="0" destOrd="2" presId="urn:microsoft.com/office/officeart/2005/8/layout/vList5"/>
    <dgm:cxn modelId="{DE2701A6-2975-4DEC-AD1F-A235123C6DD6}" type="presParOf" srcId="{5EB80EA7-F0A4-4CE5-8AE2-30C4F2583888}" destId="{948C8607-27B3-41B0-A5E2-196159613487}" srcOrd="0" destOrd="0" presId="urn:microsoft.com/office/officeart/2005/8/layout/vList5"/>
    <dgm:cxn modelId="{7C5AC175-D984-4C3F-9B67-46CF7E9AA007}" type="presParOf" srcId="{948C8607-27B3-41B0-A5E2-196159613487}" destId="{DBD3751B-369E-43D2-81DB-4D266B0A54CB}" srcOrd="0" destOrd="0" presId="urn:microsoft.com/office/officeart/2005/8/layout/vList5"/>
    <dgm:cxn modelId="{C6A5E470-AD21-4DD1-BE32-C5FAF5808AF1}" type="presParOf" srcId="{948C8607-27B3-41B0-A5E2-196159613487}" destId="{377D12E4-1244-4E99-8E05-25B527EA6245}" srcOrd="1" destOrd="0" presId="urn:microsoft.com/office/officeart/2005/8/layout/vList5"/>
    <dgm:cxn modelId="{B82262FF-323D-4898-9A6C-91C03B62939B}" type="presParOf" srcId="{5EB80EA7-F0A4-4CE5-8AE2-30C4F2583888}" destId="{36B472A3-05CF-4950-B2A7-2125BBBA1FAF}" srcOrd="1" destOrd="0" presId="urn:microsoft.com/office/officeart/2005/8/layout/vList5"/>
    <dgm:cxn modelId="{CE762559-7BB4-43AD-8570-E0BF09A2D1CC}" type="presParOf" srcId="{5EB80EA7-F0A4-4CE5-8AE2-30C4F2583888}" destId="{4E2BFD70-870C-4396-9F55-F751317A2D93}" srcOrd="2" destOrd="0" presId="urn:microsoft.com/office/officeart/2005/8/layout/vList5"/>
    <dgm:cxn modelId="{463DB6B3-FBE2-47AA-9F2F-DC72D4EE310C}" type="presParOf" srcId="{4E2BFD70-870C-4396-9F55-F751317A2D93}" destId="{EB2C41C2-CC7D-4B0A-BD2C-20C03E741627}" srcOrd="0" destOrd="0" presId="urn:microsoft.com/office/officeart/2005/8/layout/vList5"/>
    <dgm:cxn modelId="{4A1722DF-143C-4661-B9C4-90BBE596D3B6}" type="presParOf" srcId="{4E2BFD70-870C-4396-9F55-F751317A2D93}" destId="{1909E2D3-484C-4D4B-8EF2-B633196CF4DD}" srcOrd="1" destOrd="0" presId="urn:microsoft.com/office/officeart/2005/8/layout/vList5"/>
    <dgm:cxn modelId="{40E6049E-145B-4353-B802-5FDF95CBFC36}" type="presParOf" srcId="{5EB80EA7-F0A4-4CE5-8AE2-30C4F2583888}" destId="{DB2D8AAF-C45A-4FE5-95CC-29E34CE3993A}" srcOrd="3" destOrd="0" presId="urn:microsoft.com/office/officeart/2005/8/layout/vList5"/>
    <dgm:cxn modelId="{71F6D079-C04D-42AE-9AF9-269E8DB90B3E}" type="presParOf" srcId="{5EB80EA7-F0A4-4CE5-8AE2-30C4F2583888}" destId="{E7B562A7-6BAB-4BE5-A7E3-78FF05431D84}" srcOrd="4" destOrd="0" presId="urn:microsoft.com/office/officeart/2005/8/layout/vList5"/>
    <dgm:cxn modelId="{DEC3DEF3-EC16-43E4-A134-4EDA1D5DCDEA}" type="presParOf" srcId="{E7B562A7-6BAB-4BE5-A7E3-78FF05431D84}" destId="{1EF1E345-703A-4D8C-AD63-17DD94B966EA}" srcOrd="0" destOrd="0" presId="urn:microsoft.com/office/officeart/2005/8/layout/vList5"/>
    <dgm:cxn modelId="{9D78832B-1F01-43FA-BE89-45B26891B321}" type="presParOf" srcId="{E7B562A7-6BAB-4BE5-A7E3-78FF05431D84}" destId="{53EC7191-867B-4D1E-BDDD-E467D3FBD24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2A783FC-5CA0-4F66-8A36-208C9992FA64}" type="doc">
      <dgm:prSet loTypeId="urn:microsoft.com/office/officeart/2005/8/layout/list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EAEF6E9-5801-42EC-BFBC-76C6D31BFFF4}">
      <dgm:prSet phldrT="[Texto]" custT="1"/>
      <dgm:spPr/>
      <dgm:t>
        <a:bodyPr/>
        <a:lstStyle/>
        <a:p>
          <a:pPr algn="just"/>
          <a:r>
            <a:rPr lang="es-MX" sz="2400" dirty="0" smtClean="0"/>
            <a:t>El apellido no incluya sufijos (</a:t>
          </a:r>
          <a:r>
            <a:rPr lang="es-MX" sz="2400" i="1" dirty="0" err="1" smtClean="0"/>
            <a:t>Jr</a:t>
          </a:r>
          <a:r>
            <a:rPr lang="es-MX" sz="2400" dirty="0" smtClean="0"/>
            <a:t>) y el año de publicación se inserten en el texto en el punto adecuado</a:t>
          </a:r>
          <a:r>
            <a:rPr lang="es-MX" sz="1600" dirty="0" smtClean="0"/>
            <a:t>.</a:t>
          </a:r>
        </a:p>
      </dgm:t>
    </dgm:pt>
    <dgm:pt modelId="{EB3E7DDD-0A6B-4068-BB61-D91330DDC729}" type="parTrans" cxnId="{E39E5D3E-32C3-4B5A-A2EE-15FF038FC5C1}">
      <dgm:prSet/>
      <dgm:spPr/>
      <dgm:t>
        <a:bodyPr/>
        <a:lstStyle/>
        <a:p>
          <a:endParaRPr lang="es-MX"/>
        </a:p>
      </dgm:t>
    </dgm:pt>
    <dgm:pt modelId="{CEBAE506-2B41-4D10-A4FA-0442DF007AC6}" type="sibTrans" cxnId="{E39E5D3E-32C3-4B5A-A2EE-15FF038FC5C1}">
      <dgm:prSet/>
      <dgm:spPr/>
      <dgm:t>
        <a:bodyPr/>
        <a:lstStyle/>
        <a:p>
          <a:endParaRPr lang="es-MX"/>
        </a:p>
      </dgm:t>
    </dgm:pt>
    <dgm:pt modelId="{188A6188-506F-40A8-96D6-8C2340199558}">
      <dgm:prSet phldrT="[Texto]" custT="1"/>
      <dgm:spPr/>
      <dgm:t>
        <a:bodyPr/>
        <a:lstStyle/>
        <a:p>
          <a:pPr algn="just"/>
          <a:r>
            <a:rPr lang="es-MX" sz="2000" dirty="0" smtClean="0"/>
            <a:t>Cuando el nombre del autor es parte del texto, no se necesita incluir el año en referencias subsecuentes, siempre y cuando el estudio no se confunda con otro estudios citados en el artículo. </a:t>
          </a:r>
          <a:endParaRPr lang="es-MX" sz="2000" dirty="0"/>
        </a:p>
      </dgm:t>
    </dgm:pt>
    <dgm:pt modelId="{EBB3A61F-0529-4353-94EB-77F79131BEFB}" type="parTrans" cxnId="{EA16480E-2770-4C4A-900C-E0BB01456B7D}">
      <dgm:prSet/>
      <dgm:spPr/>
      <dgm:t>
        <a:bodyPr/>
        <a:lstStyle/>
        <a:p>
          <a:endParaRPr lang="es-MX"/>
        </a:p>
      </dgm:t>
    </dgm:pt>
    <dgm:pt modelId="{71E3DE21-9452-4CEC-B43B-FE8B52754EA9}" type="sibTrans" cxnId="{EA16480E-2770-4C4A-900C-E0BB01456B7D}">
      <dgm:prSet/>
      <dgm:spPr/>
      <dgm:t>
        <a:bodyPr/>
        <a:lstStyle/>
        <a:p>
          <a:endParaRPr lang="es-MX"/>
        </a:p>
      </dgm:t>
    </dgm:pt>
    <dgm:pt modelId="{B3C56C39-F39C-4410-8FC6-BCDFEF4A32CD}">
      <dgm:prSet custT="1"/>
      <dgm:spPr/>
      <dgm:t>
        <a:bodyPr/>
        <a:lstStyle/>
        <a:p>
          <a:pPr algn="just"/>
          <a:r>
            <a:rPr lang="es-MX" sz="2000" dirty="0" smtClean="0"/>
            <a:t>Si el nombre del autor aparece como parte de la exposición, cite únicamente el año de publicación entre paréntesis.</a:t>
          </a:r>
          <a:endParaRPr lang="es-MX" sz="2000" dirty="0"/>
        </a:p>
      </dgm:t>
    </dgm:pt>
    <dgm:pt modelId="{DF872401-6F1C-48E1-9873-67295F92C562}" type="parTrans" cxnId="{9E656AC2-DAB1-4F7A-84A3-C49527EDE8B9}">
      <dgm:prSet/>
      <dgm:spPr/>
      <dgm:t>
        <a:bodyPr/>
        <a:lstStyle/>
        <a:p>
          <a:endParaRPr lang="es-MX"/>
        </a:p>
      </dgm:t>
    </dgm:pt>
    <dgm:pt modelId="{E0C0FA44-BD68-4DB6-A159-4B45D3F0A762}" type="sibTrans" cxnId="{9E656AC2-DAB1-4F7A-84A3-C49527EDE8B9}">
      <dgm:prSet/>
      <dgm:spPr/>
      <dgm:t>
        <a:bodyPr/>
        <a:lstStyle/>
        <a:p>
          <a:endParaRPr lang="es-MX"/>
        </a:p>
      </dgm:t>
    </dgm:pt>
    <dgm:pt modelId="{41ADCDE2-6480-488D-8F19-4F3DD5447A75}">
      <dgm:prSet custT="1"/>
      <dgm:spPr/>
      <dgm:t>
        <a:bodyPr/>
        <a:lstStyle/>
        <a:p>
          <a:r>
            <a:rPr lang="es-MX" sz="1600" dirty="0" err="1" smtClean="0"/>
            <a:t>Kessler</a:t>
          </a:r>
          <a:r>
            <a:rPr lang="es-MX" sz="1600" dirty="0" smtClean="0"/>
            <a:t> (2003) descubrió que entre las </a:t>
          </a:r>
          <a:r>
            <a:rPr lang="es-MX" sz="1600" smtClean="0"/>
            <a:t>muestras </a:t>
          </a:r>
          <a:r>
            <a:rPr lang="es-MX" sz="1600" smtClean="0"/>
            <a:t>epidemiológicas </a:t>
          </a:r>
          <a:endParaRPr lang="es-MX" sz="1600" dirty="0"/>
        </a:p>
      </dgm:t>
    </dgm:pt>
    <dgm:pt modelId="{EF050C6E-6636-4CC7-8A25-F5702B6A8C7B}" type="parTrans" cxnId="{57C12F8C-760F-40B4-87A1-5618A7B22E83}">
      <dgm:prSet/>
      <dgm:spPr/>
      <dgm:t>
        <a:bodyPr/>
        <a:lstStyle/>
        <a:p>
          <a:endParaRPr lang="es-MX"/>
        </a:p>
      </dgm:t>
    </dgm:pt>
    <dgm:pt modelId="{27152E46-2539-4BEC-8FEF-43A953A13869}" type="sibTrans" cxnId="{57C12F8C-760F-40B4-87A1-5618A7B22E83}">
      <dgm:prSet/>
      <dgm:spPr/>
      <dgm:t>
        <a:bodyPr/>
        <a:lstStyle/>
        <a:p>
          <a:endParaRPr lang="es-MX"/>
        </a:p>
      </dgm:t>
    </dgm:pt>
    <dgm:pt modelId="{7C197D7D-413F-4885-AE00-9036B0E77688}">
      <dgm:prSet custT="1"/>
      <dgm:spPr/>
      <dgm:t>
        <a:bodyPr/>
        <a:lstStyle/>
        <a:p>
          <a:endParaRPr lang="es-MX" sz="1600" dirty="0"/>
        </a:p>
      </dgm:t>
    </dgm:pt>
    <dgm:pt modelId="{E9C09645-5A9C-48B5-8325-43E1894D4A8C}" type="sibTrans" cxnId="{C6F0F802-F285-4518-AE1C-B3CB66718BD0}">
      <dgm:prSet/>
      <dgm:spPr/>
      <dgm:t>
        <a:bodyPr/>
        <a:lstStyle/>
        <a:p>
          <a:endParaRPr lang="es-MX"/>
        </a:p>
      </dgm:t>
    </dgm:pt>
    <dgm:pt modelId="{E7295B88-BB7B-4D04-89C9-B9BC39CB48BB}" type="parTrans" cxnId="{C6F0F802-F285-4518-AE1C-B3CB66718BD0}">
      <dgm:prSet/>
      <dgm:spPr/>
      <dgm:t>
        <a:bodyPr/>
        <a:lstStyle/>
        <a:p>
          <a:endParaRPr lang="es-MX"/>
        </a:p>
      </dgm:t>
    </dgm:pt>
    <dgm:pt modelId="{4C52E14D-91E4-4F01-B1C4-BC24A7379DB9}" type="pres">
      <dgm:prSet presAssocID="{C2A783FC-5CA0-4F66-8A36-208C9992FA6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57EDDF-AE75-4243-A8CA-095F0E56BF30}" type="pres">
      <dgm:prSet presAssocID="{7EAEF6E9-5801-42EC-BFBC-76C6D31BFFF4}" presName="parentLin" presStyleCnt="0"/>
      <dgm:spPr/>
    </dgm:pt>
    <dgm:pt modelId="{47DD44F9-6921-4630-8CC8-4A0D6CB60DE3}" type="pres">
      <dgm:prSet presAssocID="{7EAEF6E9-5801-42EC-BFBC-76C6D31BFFF4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111A686-B482-4C95-9C0D-06433B16506B}" type="pres">
      <dgm:prSet presAssocID="{7EAEF6E9-5801-42EC-BFBC-76C6D31BFFF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159FCE-66A3-46E4-B012-55CE9AE6D042}" type="pres">
      <dgm:prSet presAssocID="{7EAEF6E9-5801-42EC-BFBC-76C6D31BFFF4}" presName="negativeSpace" presStyleCnt="0"/>
      <dgm:spPr/>
    </dgm:pt>
    <dgm:pt modelId="{B23A3DB0-8A67-41C3-BE38-96FE37280692}" type="pres">
      <dgm:prSet presAssocID="{7EAEF6E9-5801-42EC-BFBC-76C6D31BFFF4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10D9EE-58DE-480C-9AF8-13D202D9F7C8}" type="pres">
      <dgm:prSet presAssocID="{CEBAE506-2B41-4D10-A4FA-0442DF007AC6}" presName="spaceBetweenRectangles" presStyleCnt="0"/>
      <dgm:spPr/>
    </dgm:pt>
    <dgm:pt modelId="{755C2674-F97F-4BFE-BCFB-03186829A949}" type="pres">
      <dgm:prSet presAssocID="{B3C56C39-F39C-4410-8FC6-BCDFEF4A32CD}" presName="parentLin" presStyleCnt="0"/>
      <dgm:spPr/>
    </dgm:pt>
    <dgm:pt modelId="{93D81C66-256F-4C2B-B5C1-ECD61859110A}" type="pres">
      <dgm:prSet presAssocID="{B3C56C39-F39C-4410-8FC6-BCDFEF4A32CD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0D96F6E-CD27-4DD8-B4A4-ED8B8F85CE10}" type="pres">
      <dgm:prSet presAssocID="{B3C56C39-F39C-4410-8FC6-BCDFEF4A32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1B6C7-89C2-4653-B5B9-5DD9F7E41592}" type="pres">
      <dgm:prSet presAssocID="{B3C56C39-F39C-4410-8FC6-BCDFEF4A32CD}" presName="negativeSpace" presStyleCnt="0"/>
      <dgm:spPr/>
    </dgm:pt>
    <dgm:pt modelId="{E3E191B3-DBA2-40DC-AA95-612207246B74}" type="pres">
      <dgm:prSet presAssocID="{B3C56C39-F39C-4410-8FC6-BCDFEF4A32C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674F55-F6E7-43FB-8B99-14D2AF6A457B}" type="pres">
      <dgm:prSet presAssocID="{E0C0FA44-BD68-4DB6-A159-4B45D3F0A762}" presName="spaceBetweenRectangles" presStyleCnt="0"/>
      <dgm:spPr/>
    </dgm:pt>
    <dgm:pt modelId="{1B57FB07-955D-47BB-B799-6863CF92B057}" type="pres">
      <dgm:prSet presAssocID="{188A6188-506F-40A8-96D6-8C2340199558}" presName="parentLin" presStyleCnt="0"/>
      <dgm:spPr/>
    </dgm:pt>
    <dgm:pt modelId="{2E811B75-D1BE-450D-88E9-2469055D256C}" type="pres">
      <dgm:prSet presAssocID="{188A6188-506F-40A8-96D6-8C2340199558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7551DC02-F37F-4B45-B91C-6D617D367CD5}" type="pres">
      <dgm:prSet presAssocID="{188A6188-506F-40A8-96D6-8C2340199558}" presName="parentText" presStyleLbl="node1" presStyleIdx="2" presStyleCnt="3" custScaleX="98771" custScaleY="12212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F0C42B-B07F-4D03-BCAB-744040054D28}" type="pres">
      <dgm:prSet presAssocID="{188A6188-506F-40A8-96D6-8C2340199558}" presName="negativeSpace" presStyleCnt="0"/>
      <dgm:spPr/>
    </dgm:pt>
    <dgm:pt modelId="{4EA62794-C369-4C32-A5FD-0CFAE5B692C6}" type="pres">
      <dgm:prSet presAssocID="{188A6188-506F-40A8-96D6-8C234019955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6F0F802-F285-4518-AE1C-B3CB66718BD0}" srcId="{7EAEF6E9-5801-42EC-BFBC-76C6D31BFFF4}" destId="{7C197D7D-413F-4885-AE00-9036B0E77688}" srcOrd="0" destOrd="0" parTransId="{E7295B88-BB7B-4D04-89C9-B9BC39CB48BB}" sibTransId="{E9C09645-5A9C-48B5-8325-43E1894D4A8C}"/>
    <dgm:cxn modelId="{BE05B9F8-5F5F-4BE6-A592-CA07456BD81F}" type="presOf" srcId="{7EAEF6E9-5801-42EC-BFBC-76C6D31BFFF4}" destId="{C111A686-B482-4C95-9C0D-06433B16506B}" srcOrd="1" destOrd="0" presId="urn:microsoft.com/office/officeart/2005/8/layout/list1"/>
    <dgm:cxn modelId="{9DF32418-3A3F-4834-9759-C1CCA349E0E4}" type="presOf" srcId="{41ADCDE2-6480-488D-8F19-4F3DD5447A75}" destId="{E3E191B3-DBA2-40DC-AA95-612207246B74}" srcOrd="0" destOrd="0" presId="urn:microsoft.com/office/officeart/2005/8/layout/list1"/>
    <dgm:cxn modelId="{4D1A456A-BEDB-4950-BEEA-435A41541413}" type="presOf" srcId="{B3C56C39-F39C-4410-8FC6-BCDFEF4A32CD}" destId="{C0D96F6E-CD27-4DD8-B4A4-ED8B8F85CE10}" srcOrd="1" destOrd="0" presId="urn:microsoft.com/office/officeart/2005/8/layout/list1"/>
    <dgm:cxn modelId="{EA16480E-2770-4C4A-900C-E0BB01456B7D}" srcId="{C2A783FC-5CA0-4F66-8A36-208C9992FA64}" destId="{188A6188-506F-40A8-96D6-8C2340199558}" srcOrd="2" destOrd="0" parTransId="{EBB3A61F-0529-4353-94EB-77F79131BEFB}" sibTransId="{71E3DE21-9452-4CEC-B43B-FE8B52754EA9}"/>
    <dgm:cxn modelId="{24DAA8F7-58DA-4D82-B269-3D71DD02C558}" type="presOf" srcId="{C2A783FC-5CA0-4F66-8A36-208C9992FA64}" destId="{4C52E14D-91E4-4F01-B1C4-BC24A7379DB9}" srcOrd="0" destOrd="0" presId="urn:microsoft.com/office/officeart/2005/8/layout/list1"/>
    <dgm:cxn modelId="{2881A8A4-27D8-4B7A-AFB2-54474EA63FCE}" type="presOf" srcId="{7C197D7D-413F-4885-AE00-9036B0E77688}" destId="{B23A3DB0-8A67-41C3-BE38-96FE37280692}" srcOrd="0" destOrd="0" presId="urn:microsoft.com/office/officeart/2005/8/layout/list1"/>
    <dgm:cxn modelId="{9E656AC2-DAB1-4F7A-84A3-C49527EDE8B9}" srcId="{C2A783FC-5CA0-4F66-8A36-208C9992FA64}" destId="{B3C56C39-F39C-4410-8FC6-BCDFEF4A32CD}" srcOrd="1" destOrd="0" parTransId="{DF872401-6F1C-48E1-9873-67295F92C562}" sibTransId="{E0C0FA44-BD68-4DB6-A159-4B45D3F0A762}"/>
    <dgm:cxn modelId="{E39E5D3E-32C3-4B5A-A2EE-15FF038FC5C1}" srcId="{C2A783FC-5CA0-4F66-8A36-208C9992FA64}" destId="{7EAEF6E9-5801-42EC-BFBC-76C6D31BFFF4}" srcOrd="0" destOrd="0" parTransId="{EB3E7DDD-0A6B-4068-BB61-D91330DDC729}" sibTransId="{CEBAE506-2B41-4D10-A4FA-0442DF007AC6}"/>
    <dgm:cxn modelId="{2E5800D6-2431-4453-A69F-75C4E5CBCF2A}" type="presOf" srcId="{B3C56C39-F39C-4410-8FC6-BCDFEF4A32CD}" destId="{93D81C66-256F-4C2B-B5C1-ECD61859110A}" srcOrd="0" destOrd="0" presId="urn:microsoft.com/office/officeart/2005/8/layout/list1"/>
    <dgm:cxn modelId="{D4FB38BE-49D9-462F-8F8B-33BEFF22DDC6}" type="presOf" srcId="{188A6188-506F-40A8-96D6-8C2340199558}" destId="{7551DC02-F37F-4B45-B91C-6D617D367CD5}" srcOrd="1" destOrd="0" presId="urn:microsoft.com/office/officeart/2005/8/layout/list1"/>
    <dgm:cxn modelId="{77074BF8-B633-4752-8CA5-53E553F6995C}" type="presOf" srcId="{188A6188-506F-40A8-96D6-8C2340199558}" destId="{2E811B75-D1BE-450D-88E9-2469055D256C}" srcOrd="0" destOrd="0" presId="urn:microsoft.com/office/officeart/2005/8/layout/list1"/>
    <dgm:cxn modelId="{57C12F8C-760F-40B4-87A1-5618A7B22E83}" srcId="{B3C56C39-F39C-4410-8FC6-BCDFEF4A32CD}" destId="{41ADCDE2-6480-488D-8F19-4F3DD5447A75}" srcOrd="0" destOrd="0" parTransId="{EF050C6E-6636-4CC7-8A25-F5702B6A8C7B}" sibTransId="{27152E46-2539-4BEC-8FEF-43A953A13869}"/>
    <dgm:cxn modelId="{5960F9B4-2119-44D3-AF6F-0D4B9337685B}" type="presOf" srcId="{7EAEF6E9-5801-42EC-BFBC-76C6D31BFFF4}" destId="{47DD44F9-6921-4630-8CC8-4A0D6CB60DE3}" srcOrd="0" destOrd="0" presId="urn:microsoft.com/office/officeart/2005/8/layout/list1"/>
    <dgm:cxn modelId="{FCC475E3-418C-4E8D-80EA-B3957CF8BDC4}" type="presParOf" srcId="{4C52E14D-91E4-4F01-B1C4-BC24A7379DB9}" destId="{C157EDDF-AE75-4243-A8CA-095F0E56BF30}" srcOrd="0" destOrd="0" presId="urn:microsoft.com/office/officeart/2005/8/layout/list1"/>
    <dgm:cxn modelId="{BF97D4E8-3E79-4D97-9A9C-21D49DEBDA5A}" type="presParOf" srcId="{C157EDDF-AE75-4243-A8CA-095F0E56BF30}" destId="{47DD44F9-6921-4630-8CC8-4A0D6CB60DE3}" srcOrd="0" destOrd="0" presId="urn:microsoft.com/office/officeart/2005/8/layout/list1"/>
    <dgm:cxn modelId="{CB9E2D5F-65CA-469F-B40F-DC3C08B8F1B0}" type="presParOf" srcId="{C157EDDF-AE75-4243-A8CA-095F0E56BF30}" destId="{C111A686-B482-4C95-9C0D-06433B16506B}" srcOrd="1" destOrd="0" presId="urn:microsoft.com/office/officeart/2005/8/layout/list1"/>
    <dgm:cxn modelId="{359ADC18-5E20-4752-99B3-127F9A6EC001}" type="presParOf" srcId="{4C52E14D-91E4-4F01-B1C4-BC24A7379DB9}" destId="{C4159FCE-66A3-46E4-B012-55CE9AE6D042}" srcOrd="1" destOrd="0" presId="urn:microsoft.com/office/officeart/2005/8/layout/list1"/>
    <dgm:cxn modelId="{F543F4AF-B5FC-43A2-A776-1F4A04719EFF}" type="presParOf" srcId="{4C52E14D-91E4-4F01-B1C4-BC24A7379DB9}" destId="{B23A3DB0-8A67-41C3-BE38-96FE37280692}" srcOrd="2" destOrd="0" presId="urn:microsoft.com/office/officeart/2005/8/layout/list1"/>
    <dgm:cxn modelId="{B6DA2D1C-3FC7-46B1-B71C-F45D02CE0BA8}" type="presParOf" srcId="{4C52E14D-91E4-4F01-B1C4-BC24A7379DB9}" destId="{BF10D9EE-58DE-480C-9AF8-13D202D9F7C8}" srcOrd="3" destOrd="0" presId="urn:microsoft.com/office/officeart/2005/8/layout/list1"/>
    <dgm:cxn modelId="{2CA7894E-26B3-4589-9AC4-DBA3D62AE641}" type="presParOf" srcId="{4C52E14D-91E4-4F01-B1C4-BC24A7379DB9}" destId="{755C2674-F97F-4BFE-BCFB-03186829A949}" srcOrd="4" destOrd="0" presId="urn:microsoft.com/office/officeart/2005/8/layout/list1"/>
    <dgm:cxn modelId="{88F39AE6-0973-4864-B4FB-B08ADD30B4E2}" type="presParOf" srcId="{755C2674-F97F-4BFE-BCFB-03186829A949}" destId="{93D81C66-256F-4C2B-B5C1-ECD61859110A}" srcOrd="0" destOrd="0" presId="urn:microsoft.com/office/officeart/2005/8/layout/list1"/>
    <dgm:cxn modelId="{6C2685EB-29BB-423F-8FF8-9DB2DB5F8A55}" type="presParOf" srcId="{755C2674-F97F-4BFE-BCFB-03186829A949}" destId="{C0D96F6E-CD27-4DD8-B4A4-ED8B8F85CE10}" srcOrd="1" destOrd="0" presId="urn:microsoft.com/office/officeart/2005/8/layout/list1"/>
    <dgm:cxn modelId="{5A022D77-6B66-489A-8107-ADAD1663DE7A}" type="presParOf" srcId="{4C52E14D-91E4-4F01-B1C4-BC24A7379DB9}" destId="{CC01B6C7-89C2-4653-B5B9-5DD9F7E41592}" srcOrd="5" destOrd="0" presId="urn:microsoft.com/office/officeart/2005/8/layout/list1"/>
    <dgm:cxn modelId="{B8F119E4-7C5D-4EEA-94B4-4B55D7499BC4}" type="presParOf" srcId="{4C52E14D-91E4-4F01-B1C4-BC24A7379DB9}" destId="{E3E191B3-DBA2-40DC-AA95-612207246B74}" srcOrd="6" destOrd="0" presId="urn:microsoft.com/office/officeart/2005/8/layout/list1"/>
    <dgm:cxn modelId="{EAAE8734-A53E-4309-AA7E-6598BA6C8CE9}" type="presParOf" srcId="{4C52E14D-91E4-4F01-B1C4-BC24A7379DB9}" destId="{BC674F55-F6E7-43FB-8B99-14D2AF6A457B}" srcOrd="7" destOrd="0" presId="urn:microsoft.com/office/officeart/2005/8/layout/list1"/>
    <dgm:cxn modelId="{424D7845-3F2C-448C-A562-ABE9B20EC52C}" type="presParOf" srcId="{4C52E14D-91E4-4F01-B1C4-BC24A7379DB9}" destId="{1B57FB07-955D-47BB-B799-6863CF92B057}" srcOrd="8" destOrd="0" presId="urn:microsoft.com/office/officeart/2005/8/layout/list1"/>
    <dgm:cxn modelId="{D74AD1CB-288E-4B69-847B-87A56987FEA6}" type="presParOf" srcId="{1B57FB07-955D-47BB-B799-6863CF92B057}" destId="{2E811B75-D1BE-450D-88E9-2469055D256C}" srcOrd="0" destOrd="0" presId="urn:microsoft.com/office/officeart/2005/8/layout/list1"/>
    <dgm:cxn modelId="{5AFD35C4-ECBD-418B-B877-C3C0B4ED847B}" type="presParOf" srcId="{1B57FB07-955D-47BB-B799-6863CF92B057}" destId="{7551DC02-F37F-4B45-B91C-6D617D367CD5}" srcOrd="1" destOrd="0" presId="urn:microsoft.com/office/officeart/2005/8/layout/list1"/>
    <dgm:cxn modelId="{14FD9138-8EA1-49B2-A6F3-D43DDDE2CF10}" type="presParOf" srcId="{4C52E14D-91E4-4F01-B1C4-BC24A7379DB9}" destId="{C0F0C42B-B07F-4D03-BCAB-744040054D28}" srcOrd="9" destOrd="0" presId="urn:microsoft.com/office/officeart/2005/8/layout/list1"/>
    <dgm:cxn modelId="{D2EA3124-09CD-4B6C-87C7-D1C524B38ABA}" type="presParOf" srcId="{4C52E14D-91E4-4F01-B1C4-BC24A7379DB9}" destId="{4EA62794-C369-4C32-A5FD-0CFAE5B692C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4C678E1-D189-4D10-A7DA-74D270182A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85ACCD-632F-4634-B459-FA7B60C1E1E3}">
      <dgm:prSet phldrT="[Texto]" custT="1"/>
      <dgm:spPr/>
      <dgm:t>
        <a:bodyPr/>
        <a:lstStyle/>
        <a:p>
          <a:r>
            <a:rPr lang="es-MX" sz="2000" b="1" u="sng" dirty="0" smtClean="0"/>
            <a:t>Dos autores</a:t>
          </a:r>
          <a:endParaRPr lang="es-MX" sz="2000" b="1" u="sng" dirty="0"/>
        </a:p>
      </dgm:t>
    </dgm:pt>
    <dgm:pt modelId="{3AA83A48-8B4C-40DD-9B84-8C557F651933}" type="parTrans" cxnId="{7D365AD5-F7E9-4A49-B63E-158FDF7CA475}">
      <dgm:prSet/>
      <dgm:spPr/>
      <dgm:t>
        <a:bodyPr/>
        <a:lstStyle/>
        <a:p>
          <a:endParaRPr lang="es-MX"/>
        </a:p>
      </dgm:t>
    </dgm:pt>
    <dgm:pt modelId="{C8C15A2C-0A40-4174-96F6-12D355902647}" type="sibTrans" cxnId="{7D365AD5-F7E9-4A49-B63E-158FDF7CA475}">
      <dgm:prSet/>
      <dgm:spPr/>
      <dgm:t>
        <a:bodyPr/>
        <a:lstStyle/>
        <a:p>
          <a:endParaRPr lang="es-MX"/>
        </a:p>
      </dgm:t>
    </dgm:pt>
    <dgm:pt modelId="{56441EEB-1890-4C40-8FD6-57BAF7CE08D5}">
      <dgm:prSet phldrT="[Texto]" custT="1"/>
      <dgm:spPr/>
      <dgm:t>
        <a:bodyPr/>
        <a:lstStyle/>
        <a:p>
          <a:pPr algn="just"/>
          <a:r>
            <a:rPr lang="es-MX" sz="2000" dirty="0" smtClean="0"/>
            <a:t>Citar ambos nombres cada vez que aparezca la referencias en el </a:t>
          </a:r>
          <a:r>
            <a:rPr lang="es-MX" sz="2000" dirty="0" smtClean="0"/>
            <a:t>texto.</a:t>
          </a:r>
          <a:endParaRPr lang="es-MX" sz="2000" dirty="0"/>
        </a:p>
      </dgm:t>
    </dgm:pt>
    <dgm:pt modelId="{6BCCF5A7-C646-4AF3-9CB7-97DBA3C6090E}" type="parTrans" cxnId="{857A7C55-C5C9-4956-B404-647F5E235B26}">
      <dgm:prSet/>
      <dgm:spPr/>
      <dgm:t>
        <a:bodyPr/>
        <a:lstStyle/>
        <a:p>
          <a:endParaRPr lang="es-MX"/>
        </a:p>
      </dgm:t>
    </dgm:pt>
    <dgm:pt modelId="{C08557C2-A58B-4040-BDF7-ED803AA37F07}" type="sibTrans" cxnId="{857A7C55-C5C9-4956-B404-647F5E235B26}">
      <dgm:prSet/>
      <dgm:spPr/>
      <dgm:t>
        <a:bodyPr/>
        <a:lstStyle/>
        <a:p>
          <a:endParaRPr lang="es-MX"/>
        </a:p>
      </dgm:t>
    </dgm:pt>
    <dgm:pt modelId="{2E7FAABB-FACA-4DA4-A428-2D7DE89F2C4F}">
      <dgm:prSet phldrT="[Texto]" custT="1"/>
      <dgm:spPr/>
      <dgm:t>
        <a:bodyPr/>
        <a:lstStyle/>
        <a:p>
          <a:r>
            <a:rPr lang="es-MX" sz="1400" b="1" u="sng" dirty="0" smtClean="0"/>
            <a:t>Tres </a:t>
          </a:r>
          <a:r>
            <a:rPr lang="es-MX" sz="1400" b="1" u="sng" dirty="0" smtClean="0"/>
            <a:t>hasta </a:t>
          </a:r>
          <a:r>
            <a:rPr lang="es-MX" sz="1400" b="1" u="sng" dirty="0" smtClean="0"/>
            <a:t>cinco autores</a:t>
          </a:r>
          <a:endParaRPr lang="es-MX" sz="1400" b="1" u="sng" dirty="0"/>
        </a:p>
      </dgm:t>
    </dgm:pt>
    <dgm:pt modelId="{4A2C6E49-F6B9-4832-977E-9E0A870C7720}" type="parTrans" cxnId="{0CFA24F5-8790-4B74-AC56-0CAE95E57EDF}">
      <dgm:prSet/>
      <dgm:spPr/>
      <dgm:t>
        <a:bodyPr/>
        <a:lstStyle/>
        <a:p>
          <a:endParaRPr lang="es-MX"/>
        </a:p>
      </dgm:t>
    </dgm:pt>
    <dgm:pt modelId="{553E49D9-82EF-4FF5-9471-45ED38885252}" type="sibTrans" cxnId="{0CFA24F5-8790-4B74-AC56-0CAE95E57EDF}">
      <dgm:prSet/>
      <dgm:spPr/>
      <dgm:t>
        <a:bodyPr/>
        <a:lstStyle/>
        <a:p>
          <a:endParaRPr lang="es-MX"/>
        </a:p>
      </dgm:t>
    </dgm:pt>
    <dgm:pt modelId="{6171420E-743B-41E1-99FA-BA331F46EC52}">
      <dgm:prSet phldrT="[Texto]" custT="1"/>
      <dgm:spPr/>
      <dgm:t>
        <a:bodyPr/>
        <a:lstStyle/>
        <a:p>
          <a:pPr algn="just"/>
          <a:r>
            <a:rPr lang="es-MX" sz="1800" dirty="0" smtClean="0"/>
            <a:t>Citar todos la primera vez que aparezca la referencia.</a:t>
          </a:r>
          <a:endParaRPr lang="es-MX" sz="1800" dirty="0"/>
        </a:p>
      </dgm:t>
    </dgm:pt>
    <dgm:pt modelId="{02CD7C54-247E-40F3-BDA3-4AB1C5BD708F}" type="parTrans" cxnId="{22C6478B-9537-46A5-A3AB-C216FF580330}">
      <dgm:prSet/>
      <dgm:spPr/>
      <dgm:t>
        <a:bodyPr/>
        <a:lstStyle/>
        <a:p>
          <a:endParaRPr lang="es-MX"/>
        </a:p>
      </dgm:t>
    </dgm:pt>
    <dgm:pt modelId="{D3C13C05-EA5B-4D49-BDD2-B40118C6F223}" type="sibTrans" cxnId="{22C6478B-9537-46A5-A3AB-C216FF580330}">
      <dgm:prSet/>
      <dgm:spPr/>
      <dgm:t>
        <a:bodyPr/>
        <a:lstStyle/>
        <a:p>
          <a:endParaRPr lang="es-MX"/>
        </a:p>
      </dgm:t>
    </dgm:pt>
    <dgm:pt modelId="{C1FAA5A3-7A0C-4732-B80C-C87D825A6913}">
      <dgm:prSet phldrT="[Texto]" custT="1"/>
      <dgm:spPr/>
      <dgm:t>
        <a:bodyPr/>
        <a:lstStyle/>
        <a:p>
          <a:r>
            <a:rPr lang="es-MX" sz="1800" b="1" u="sng" dirty="0" smtClean="0"/>
            <a:t>Seis o más autores</a:t>
          </a:r>
          <a:endParaRPr lang="es-MX" sz="1800" b="1" u="sng" dirty="0"/>
        </a:p>
      </dgm:t>
    </dgm:pt>
    <dgm:pt modelId="{7E2B7DA0-E3B5-4156-9219-373707212B7D}" type="parTrans" cxnId="{3E2D11D2-220D-4EA7-A9B5-6B5762A16EAE}">
      <dgm:prSet/>
      <dgm:spPr/>
      <dgm:t>
        <a:bodyPr/>
        <a:lstStyle/>
        <a:p>
          <a:endParaRPr lang="es-MX"/>
        </a:p>
      </dgm:t>
    </dgm:pt>
    <dgm:pt modelId="{DAC2EEF3-BDFD-45B9-8C62-A75061BDA3B6}" type="sibTrans" cxnId="{3E2D11D2-220D-4EA7-A9B5-6B5762A16EAE}">
      <dgm:prSet/>
      <dgm:spPr/>
      <dgm:t>
        <a:bodyPr/>
        <a:lstStyle/>
        <a:p>
          <a:endParaRPr lang="es-MX"/>
        </a:p>
      </dgm:t>
    </dgm:pt>
    <dgm:pt modelId="{F75EA5F5-C994-41DE-A317-0AC9150764EC}">
      <dgm:prSet phldrT="[Texto]" custT="1"/>
      <dgm:spPr/>
      <dgm:t>
        <a:bodyPr/>
        <a:lstStyle/>
        <a:p>
          <a:pPr algn="just"/>
          <a:r>
            <a:rPr lang="es-MX" sz="2000" dirty="0" smtClean="0"/>
            <a:t>Citar únicamente el apellido del primero de ellos, seguido por et al. y el año para la primera cita y para las consecuentes</a:t>
          </a:r>
          <a:r>
            <a:rPr lang="es-MX" sz="1800" dirty="0" smtClean="0"/>
            <a:t>. </a:t>
          </a:r>
          <a:endParaRPr lang="es-MX" sz="1800" dirty="0"/>
        </a:p>
      </dgm:t>
    </dgm:pt>
    <dgm:pt modelId="{6F3D32A6-063B-49A9-BB08-C333544AAE9A}" type="parTrans" cxnId="{FBEC5ABF-4E38-428C-A74D-768F0B330D30}">
      <dgm:prSet/>
      <dgm:spPr/>
      <dgm:t>
        <a:bodyPr/>
        <a:lstStyle/>
        <a:p>
          <a:endParaRPr lang="es-MX"/>
        </a:p>
      </dgm:t>
    </dgm:pt>
    <dgm:pt modelId="{2BAC75AC-547C-49CE-BFE5-DDAA10D43A3A}" type="sibTrans" cxnId="{FBEC5ABF-4E38-428C-A74D-768F0B330D30}">
      <dgm:prSet/>
      <dgm:spPr/>
      <dgm:t>
        <a:bodyPr/>
        <a:lstStyle/>
        <a:p>
          <a:endParaRPr lang="es-MX"/>
        </a:p>
      </dgm:t>
    </dgm:pt>
    <dgm:pt modelId="{30F5B1BA-B2D8-477E-8EF0-FE1EDBFAF6F2}">
      <dgm:prSet phldrT="[Texto]" custT="1"/>
      <dgm:spPr/>
      <dgm:t>
        <a:bodyPr/>
        <a:lstStyle/>
        <a:p>
          <a:pPr algn="just"/>
          <a:r>
            <a:rPr lang="es-MX" sz="1800" dirty="0" smtClean="0"/>
            <a:t>Posteriormente, sólo incluir el apellido del primer autor seguido de la abreviatura </a:t>
          </a:r>
          <a:r>
            <a:rPr lang="es-MX" sz="1800" i="1" dirty="0" smtClean="0"/>
            <a:t>et al. (</a:t>
          </a:r>
          <a:r>
            <a:rPr lang="es-MX" sz="1800" i="0" dirty="0" smtClean="0"/>
            <a:t>sin cursivas y con un punto después de </a:t>
          </a:r>
          <a:r>
            <a:rPr lang="es-MX" sz="1800" i="1" dirty="0" smtClean="0"/>
            <a:t>al)</a:t>
          </a:r>
          <a:endParaRPr lang="es-MX" sz="1800" i="1" dirty="0"/>
        </a:p>
      </dgm:t>
    </dgm:pt>
    <dgm:pt modelId="{D9246116-5073-4C23-9816-B27DCAB5D253}" type="parTrans" cxnId="{23BEB0A6-4BDE-4429-9A2C-C351A35B005F}">
      <dgm:prSet/>
      <dgm:spPr/>
      <dgm:t>
        <a:bodyPr/>
        <a:lstStyle/>
        <a:p>
          <a:endParaRPr lang="es-MX"/>
        </a:p>
      </dgm:t>
    </dgm:pt>
    <dgm:pt modelId="{7D493703-28CD-4FDC-A2DA-76E14FCBC61E}" type="sibTrans" cxnId="{23BEB0A6-4BDE-4429-9A2C-C351A35B005F}">
      <dgm:prSet/>
      <dgm:spPr/>
      <dgm:t>
        <a:bodyPr/>
        <a:lstStyle/>
        <a:p>
          <a:endParaRPr lang="es-MX"/>
        </a:p>
      </dgm:t>
    </dgm:pt>
    <dgm:pt modelId="{5AC9CF63-F7AE-40F2-AE93-6D4BF12CAC8D}">
      <dgm:prSet phldrT="[Texto]" custT="1"/>
      <dgm:spPr/>
      <dgm:t>
        <a:bodyPr/>
        <a:lstStyle/>
        <a:p>
          <a:pPr algn="just"/>
          <a:endParaRPr lang="es-MX" sz="1800" dirty="0"/>
        </a:p>
      </dgm:t>
    </dgm:pt>
    <dgm:pt modelId="{385F1160-C3A6-4006-AFF9-572BA94C0165}" type="parTrans" cxnId="{F17B7A5C-88F0-4EA0-BDF4-D250F0C9E6FB}">
      <dgm:prSet/>
      <dgm:spPr/>
      <dgm:t>
        <a:bodyPr/>
        <a:lstStyle/>
        <a:p>
          <a:endParaRPr lang="es-MX"/>
        </a:p>
      </dgm:t>
    </dgm:pt>
    <dgm:pt modelId="{3BEF217A-9F7C-4E23-8D22-0010F43AE493}" type="sibTrans" cxnId="{F17B7A5C-88F0-4EA0-BDF4-D250F0C9E6FB}">
      <dgm:prSet/>
      <dgm:spPr/>
      <dgm:t>
        <a:bodyPr/>
        <a:lstStyle/>
        <a:p>
          <a:endParaRPr lang="es-MX"/>
        </a:p>
      </dgm:t>
    </dgm:pt>
    <dgm:pt modelId="{995D5F43-2F40-401C-8B1F-0E1579B32AFF}" type="pres">
      <dgm:prSet presAssocID="{E4C678E1-D189-4D10-A7DA-74D270182A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9BE35A9-19A3-4ED6-9C5C-D433476C17DF}" type="pres">
      <dgm:prSet presAssocID="{0E85ACCD-632F-4634-B459-FA7B60C1E1E3}" presName="composite" presStyleCnt="0"/>
      <dgm:spPr/>
    </dgm:pt>
    <dgm:pt modelId="{79DC02A7-6646-43F8-9EC0-73C81CFC89EC}" type="pres">
      <dgm:prSet presAssocID="{0E85ACCD-632F-4634-B459-FA7B60C1E1E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4CB88-A42C-4B6D-993B-F83B69255B7F}" type="pres">
      <dgm:prSet presAssocID="{0E85ACCD-632F-4634-B459-FA7B60C1E1E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46DE28-83CD-4DB2-8352-B393296CC8EE}" type="pres">
      <dgm:prSet presAssocID="{C8C15A2C-0A40-4174-96F6-12D355902647}" presName="space" presStyleCnt="0"/>
      <dgm:spPr/>
    </dgm:pt>
    <dgm:pt modelId="{94F2EE9A-BD2E-49CF-8B28-C151A40EF3A1}" type="pres">
      <dgm:prSet presAssocID="{2E7FAABB-FACA-4DA4-A428-2D7DE89F2C4F}" presName="composite" presStyleCnt="0"/>
      <dgm:spPr/>
    </dgm:pt>
    <dgm:pt modelId="{267BF8B0-D791-4E7B-BD6B-FFBB7C4E2C2C}" type="pres">
      <dgm:prSet presAssocID="{2E7FAABB-FACA-4DA4-A428-2D7DE89F2C4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A109C8-AD51-4958-A6CE-35B95AC94324}" type="pres">
      <dgm:prSet presAssocID="{2E7FAABB-FACA-4DA4-A428-2D7DE89F2C4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69E86-638D-4D82-A4D3-0A411AF70AD5}" type="pres">
      <dgm:prSet presAssocID="{553E49D9-82EF-4FF5-9471-45ED38885252}" presName="space" presStyleCnt="0"/>
      <dgm:spPr/>
    </dgm:pt>
    <dgm:pt modelId="{428E59D8-EA0D-408B-B4EC-F2D33A4181BE}" type="pres">
      <dgm:prSet presAssocID="{C1FAA5A3-7A0C-4732-B80C-C87D825A6913}" presName="composite" presStyleCnt="0"/>
      <dgm:spPr/>
    </dgm:pt>
    <dgm:pt modelId="{014B46BF-2BE8-4975-999A-69DC2DAB7C57}" type="pres">
      <dgm:prSet presAssocID="{C1FAA5A3-7A0C-4732-B80C-C87D825A691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657DC1-C0BF-4673-A15D-057FA8DF0FC1}" type="pres">
      <dgm:prSet presAssocID="{C1FAA5A3-7A0C-4732-B80C-C87D825A691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C6478B-9537-46A5-A3AB-C216FF580330}" srcId="{2E7FAABB-FACA-4DA4-A428-2D7DE89F2C4F}" destId="{6171420E-743B-41E1-99FA-BA331F46EC52}" srcOrd="0" destOrd="0" parTransId="{02CD7C54-247E-40F3-BDA3-4AB1C5BD708F}" sibTransId="{D3C13C05-EA5B-4D49-BDD2-B40118C6F223}"/>
    <dgm:cxn modelId="{0CFA24F5-8790-4B74-AC56-0CAE95E57EDF}" srcId="{E4C678E1-D189-4D10-A7DA-74D270182A46}" destId="{2E7FAABB-FACA-4DA4-A428-2D7DE89F2C4F}" srcOrd="1" destOrd="0" parTransId="{4A2C6E49-F6B9-4832-977E-9E0A870C7720}" sibTransId="{553E49D9-82EF-4FF5-9471-45ED38885252}"/>
    <dgm:cxn modelId="{F17B7A5C-88F0-4EA0-BDF4-D250F0C9E6FB}" srcId="{2E7FAABB-FACA-4DA4-A428-2D7DE89F2C4F}" destId="{5AC9CF63-F7AE-40F2-AE93-6D4BF12CAC8D}" srcOrd="1" destOrd="0" parTransId="{385F1160-C3A6-4006-AFF9-572BA94C0165}" sibTransId="{3BEF217A-9F7C-4E23-8D22-0010F43AE493}"/>
    <dgm:cxn modelId="{7556DC59-1AD7-4A14-B9CF-CE5A8D76EF0C}" type="presOf" srcId="{56441EEB-1890-4C40-8FD6-57BAF7CE08D5}" destId="{2834CB88-A42C-4B6D-993B-F83B69255B7F}" srcOrd="0" destOrd="0" presId="urn:microsoft.com/office/officeart/2005/8/layout/hList1"/>
    <dgm:cxn modelId="{2D1B0CC5-39EE-4478-9D1E-28C93B4B3A0D}" type="presOf" srcId="{C1FAA5A3-7A0C-4732-B80C-C87D825A6913}" destId="{014B46BF-2BE8-4975-999A-69DC2DAB7C57}" srcOrd="0" destOrd="0" presId="urn:microsoft.com/office/officeart/2005/8/layout/hList1"/>
    <dgm:cxn modelId="{FBFC3077-B33F-4F29-86BF-EAF0562EE7B8}" type="presOf" srcId="{5AC9CF63-F7AE-40F2-AE93-6D4BF12CAC8D}" destId="{E2A109C8-AD51-4958-A6CE-35B95AC94324}" srcOrd="0" destOrd="1" presId="urn:microsoft.com/office/officeart/2005/8/layout/hList1"/>
    <dgm:cxn modelId="{703068C1-5B91-4E7B-8D8E-D5F6D8410A1F}" type="presOf" srcId="{E4C678E1-D189-4D10-A7DA-74D270182A46}" destId="{995D5F43-2F40-401C-8B1F-0E1579B32AFF}" srcOrd="0" destOrd="0" presId="urn:microsoft.com/office/officeart/2005/8/layout/hList1"/>
    <dgm:cxn modelId="{FBEC5ABF-4E38-428C-A74D-768F0B330D30}" srcId="{C1FAA5A3-7A0C-4732-B80C-C87D825A6913}" destId="{F75EA5F5-C994-41DE-A317-0AC9150764EC}" srcOrd="0" destOrd="0" parTransId="{6F3D32A6-063B-49A9-BB08-C333544AAE9A}" sibTransId="{2BAC75AC-547C-49CE-BFE5-DDAA10D43A3A}"/>
    <dgm:cxn modelId="{7D365AD5-F7E9-4A49-B63E-158FDF7CA475}" srcId="{E4C678E1-D189-4D10-A7DA-74D270182A46}" destId="{0E85ACCD-632F-4634-B459-FA7B60C1E1E3}" srcOrd="0" destOrd="0" parTransId="{3AA83A48-8B4C-40DD-9B84-8C557F651933}" sibTransId="{C8C15A2C-0A40-4174-96F6-12D355902647}"/>
    <dgm:cxn modelId="{9006AF58-3E32-4BB5-940F-7F4A9FF627CC}" type="presOf" srcId="{6171420E-743B-41E1-99FA-BA331F46EC52}" destId="{E2A109C8-AD51-4958-A6CE-35B95AC94324}" srcOrd="0" destOrd="0" presId="urn:microsoft.com/office/officeart/2005/8/layout/hList1"/>
    <dgm:cxn modelId="{9C3CCE4A-9ADC-4128-A421-7B05461BFBAB}" type="presOf" srcId="{2E7FAABB-FACA-4DA4-A428-2D7DE89F2C4F}" destId="{267BF8B0-D791-4E7B-BD6B-FFBB7C4E2C2C}" srcOrd="0" destOrd="0" presId="urn:microsoft.com/office/officeart/2005/8/layout/hList1"/>
    <dgm:cxn modelId="{3E2D11D2-220D-4EA7-A9B5-6B5762A16EAE}" srcId="{E4C678E1-D189-4D10-A7DA-74D270182A46}" destId="{C1FAA5A3-7A0C-4732-B80C-C87D825A6913}" srcOrd="2" destOrd="0" parTransId="{7E2B7DA0-E3B5-4156-9219-373707212B7D}" sibTransId="{DAC2EEF3-BDFD-45B9-8C62-A75061BDA3B6}"/>
    <dgm:cxn modelId="{FB9CCB69-BADA-4ED0-BD3A-60EDB666DF14}" type="presOf" srcId="{30F5B1BA-B2D8-477E-8EF0-FE1EDBFAF6F2}" destId="{E2A109C8-AD51-4958-A6CE-35B95AC94324}" srcOrd="0" destOrd="2" presId="urn:microsoft.com/office/officeart/2005/8/layout/hList1"/>
    <dgm:cxn modelId="{857A7C55-C5C9-4956-B404-647F5E235B26}" srcId="{0E85ACCD-632F-4634-B459-FA7B60C1E1E3}" destId="{56441EEB-1890-4C40-8FD6-57BAF7CE08D5}" srcOrd="0" destOrd="0" parTransId="{6BCCF5A7-C646-4AF3-9CB7-97DBA3C6090E}" sibTransId="{C08557C2-A58B-4040-BDF7-ED803AA37F07}"/>
    <dgm:cxn modelId="{23BEB0A6-4BDE-4429-9A2C-C351A35B005F}" srcId="{2E7FAABB-FACA-4DA4-A428-2D7DE89F2C4F}" destId="{30F5B1BA-B2D8-477E-8EF0-FE1EDBFAF6F2}" srcOrd="2" destOrd="0" parTransId="{D9246116-5073-4C23-9816-B27DCAB5D253}" sibTransId="{7D493703-28CD-4FDC-A2DA-76E14FCBC61E}"/>
    <dgm:cxn modelId="{C7B144C6-A2A4-4839-BF44-5C5E9985290A}" type="presOf" srcId="{0E85ACCD-632F-4634-B459-FA7B60C1E1E3}" destId="{79DC02A7-6646-43F8-9EC0-73C81CFC89EC}" srcOrd="0" destOrd="0" presId="urn:microsoft.com/office/officeart/2005/8/layout/hList1"/>
    <dgm:cxn modelId="{CD1579A3-0D12-4E55-93DE-6E4032F7422E}" type="presOf" srcId="{F75EA5F5-C994-41DE-A317-0AC9150764EC}" destId="{F0657DC1-C0BF-4673-A15D-057FA8DF0FC1}" srcOrd="0" destOrd="0" presId="urn:microsoft.com/office/officeart/2005/8/layout/hList1"/>
    <dgm:cxn modelId="{C0467FB7-447B-4607-9C01-BD5FC7854A42}" type="presParOf" srcId="{995D5F43-2F40-401C-8B1F-0E1579B32AFF}" destId="{89BE35A9-19A3-4ED6-9C5C-D433476C17DF}" srcOrd="0" destOrd="0" presId="urn:microsoft.com/office/officeart/2005/8/layout/hList1"/>
    <dgm:cxn modelId="{07ED180A-67B9-4A55-B0FB-641589E171F7}" type="presParOf" srcId="{89BE35A9-19A3-4ED6-9C5C-D433476C17DF}" destId="{79DC02A7-6646-43F8-9EC0-73C81CFC89EC}" srcOrd="0" destOrd="0" presId="urn:microsoft.com/office/officeart/2005/8/layout/hList1"/>
    <dgm:cxn modelId="{448C49A2-2445-4778-AD75-DBE764991D47}" type="presParOf" srcId="{89BE35A9-19A3-4ED6-9C5C-D433476C17DF}" destId="{2834CB88-A42C-4B6D-993B-F83B69255B7F}" srcOrd="1" destOrd="0" presId="urn:microsoft.com/office/officeart/2005/8/layout/hList1"/>
    <dgm:cxn modelId="{7F4A8F19-B1C4-4A4D-8C0F-03B2339B1F27}" type="presParOf" srcId="{995D5F43-2F40-401C-8B1F-0E1579B32AFF}" destId="{3B46DE28-83CD-4DB2-8352-B393296CC8EE}" srcOrd="1" destOrd="0" presId="urn:microsoft.com/office/officeart/2005/8/layout/hList1"/>
    <dgm:cxn modelId="{2223AEAF-1C8D-468D-A8A7-9F8A57026E7C}" type="presParOf" srcId="{995D5F43-2F40-401C-8B1F-0E1579B32AFF}" destId="{94F2EE9A-BD2E-49CF-8B28-C151A40EF3A1}" srcOrd="2" destOrd="0" presId="urn:microsoft.com/office/officeart/2005/8/layout/hList1"/>
    <dgm:cxn modelId="{DD54C743-AA3C-4C9B-ADD2-7166030659A8}" type="presParOf" srcId="{94F2EE9A-BD2E-49CF-8B28-C151A40EF3A1}" destId="{267BF8B0-D791-4E7B-BD6B-FFBB7C4E2C2C}" srcOrd="0" destOrd="0" presId="urn:microsoft.com/office/officeart/2005/8/layout/hList1"/>
    <dgm:cxn modelId="{39529589-37F0-4A53-9F76-0D9337BFDE69}" type="presParOf" srcId="{94F2EE9A-BD2E-49CF-8B28-C151A40EF3A1}" destId="{E2A109C8-AD51-4958-A6CE-35B95AC94324}" srcOrd="1" destOrd="0" presId="urn:microsoft.com/office/officeart/2005/8/layout/hList1"/>
    <dgm:cxn modelId="{AC4955B8-F954-48ED-9E92-35BA6349A7E9}" type="presParOf" srcId="{995D5F43-2F40-401C-8B1F-0E1579B32AFF}" destId="{B5C69E86-638D-4D82-A4D3-0A411AF70AD5}" srcOrd="3" destOrd="0" presId="urn:microsoft.com/office/officeart/2005/8/layout/hList1"/>
    <dgm:cxn modelId="{00052832-FB40-472D-8EDD-F5C61F814A71}" type="presParOf" srcId="{995D5F43-2F40-401C-8B1F-0E1579B32AFF}" destId="{428E59D8-EA0D-408B-B4EC-F2D33A4181BE}" srcOrd="4" destOrd="0" presId="urn:microsoft.com/office/officeart/2005/8/layout/hList1"/>
    <dgm:cxn modelId="{9712C9F7-00E6-40DB-80E3-6055EB08FCD4}" type="presParOf" srcId="{428E59D8-EA0D-408B-B4EC-F2D33A4181BE}" destId="{014B46BF-2BE8-4975-999A-69DC2DAB7C57}" srcOrd="0" destOrd="0" presId="urn:microsoft.com/office/officeart/2005/8/layout/hList1"/>
    <dgm:cxn modelId="{7DF038F7-BFC2-47EE-8898-D79C9BF44408}" type="presParOf" srcId="{428E59D8-EA0D-408B-B4EC-F2D33A4181BE}" destId="{F0657DC1-C0BF-4673-A15D-057FA8DF0FC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4F751D-D03D-4F95-B3D4-FD71C3CCF19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0E6459F-ACC0-41E0-A425-6D4117EB3D95}">
      <dgm:prSet phldrT="[Texto]"/>
      <dgm:spPr/>
      <dgm:t>
        <a:bodyPr/>
        <a:lstStyle/>
        <a:p>
          <a:pPr algn="just"/>
          <a:r>
            <a:rPr lang="es-MX" dirty="0" smtClean="0"/>
            <a:t>Se escriben completos en la primera cita y se abrevian a partir  de la siguiente.</a:t>
          </a:r>
          <a:endParaRPr lang="es-MX" dirty="0"/>
        </a:p>
      </dgm:t>
    </dgm:pt>
    <dgm:pt modelId="{9E921C92-D1E8-4B4A-8632-8B99DE268074}" type="parTrans" cxnId="{CABB5658-62E2-4B09-AEDC-4749168E957E}">
      <dgm:prSet/>
      <dgm:spPr/>
      <dgm:t>
        <a:bodyPr/>
        <a:lstStyle/>
        <a:p>
          <a:endParaRPr lang="es-MX"/>
        </a:p>
      </dgm:t>
    </dgm:pt>
    <dgm:pt modelId="{1DFDE562-329E-4089-A99D-67D1C7ED6868}" type="sibTrans" cxnId="{CABB5658-62E2-4B09-AEDC-4749168E957E}">
      <dgm:prSet/>
      <dgm:spPr/>
      <dgm:t>
        <a:bodyPr/>
        <a:lstStyle/>
        <a:p>
          <a:endParaRPr lang="es-MX"/>
        </a:p>
      </dgm:t>
    </dgm:pt>
    <dgm:pt modelId="{56294B8B-E083-45C2-A7FE-51FAA3C296EE}">
      <dgm:prSet phldrT="[Texto]"/>
      <dgm:spPr/>
      <dgm:t>
        <a:bodyPr/>
        <a:lstStyle/>
        <a:p>
          <a:pPr algn="just"/>
          <a:r>
            <a:rPr lang="es-MX" dirty="0" smtClean="0"/>
            <a:t>Si el nombre es extenso, y la abreviatura conocida, se puede abreviar a partir de la segunda cita. </a:t>
          </a:r>
          <a:endParaRPr lang="es-MX" dirty="0"/>
        </a:p>
      </dgm:t>
    </dgm:pt>
    <dgm:pt modelId="{AA42C120-E167-45DE-BE84-CEDC713D169D}" type="parTrans" cxnId="{E15CAC0F-6036-4403-85D7-FBBF9617A3CE}">
      <dgm:prSet/>
      <dgm:spPr/>
      <dgm:t>
        <a:bodyPr/>
        <a:lstStyle/>
        <a:p>
          <a:endParaRPr lang="es-MX"/>
        </a:p>
      </dgm:t>
    </dgm:pt>
    <dgm:pt modelId="{303D50EB-7CCD-425F-9A17-B6869894BC40}" type="sibTrans" cxnId="{E15CAC0F-6036-4403-85D7-FBBF9617A3CE}">
      <dgm:prSet/>
      <dgm:spPr/>
      <dgm:t>
        <a:bodyPr/>
        <a:lstStyle/>
        <a:p>
          <a:endParaRPr lang="es-MX"/>
        </a:p>
      </dgm:t>
    </dgm:pt>
    <dgm:pt modelId="{D893E7AB-7D44-440D-889B-33C5BFDC812C}">
      <dgm:prSet phldrT="[Texto]"/>
      <dgm:spPr/>
      <dgm:t>
        <a:bodyPr/>
        <a:lstStyle/>
        <a:p>
          <a:pPr algn="just"/>
          <a:r>
            <a:rPr lang="es-MX" dirty="0" smtClean="0"/>
            <a:t>Si el nombre es corto y abreviatura no resultara entendible, escribir el nombre completo cada vez que se presente.</a:t>
          </a:r>
          <a:endParaRPr lang="es-MX" dirty="0"/>
        </a:p>
      </dgm:t>
    </dgm:pt>
    <dgm:pt modelId="{B908E81E-C0C5-4B22-9568-D377523A3998}" type="parTrans" cxnId="{B68421DD-EECD-4D4B-B395-7CD07F08A45C}">
      <dgm:prSet/>
      <dgm:spPr/>
      <dgm:t>
        <a:bodyPr/>
        <a:lstStyle/>
        <a:p>
          <a:endParaRPr lang="es-MX"/>
        </a:p>
      </dgm:t>
    </dgm:pt>
    <dgm:pt modelId="{F42AEA14-A1D4-41E3-BF17-34FF485DE7D5}" type="sibTrans" cxnId="{B68421DD-EECD-4D4B-B395-7CD07F08A45C}">
      <dgm:prSet/>
      <dgm:spPr/>
      <dgm:t>
        <a:bodyPr/>
        <a:lstStyle/>
        <a:p>
          <a:endParaRPr lang="es-MX"/>
        </a:p>
      </dgm:t>
    </dgm:pt>
    <dgm:pt modelId="{596D5E0D-FF1E-40B9-BDC1-378C8F862E5B}">
      <dgm:prSet/>
      <dgm:spPr/>
      <dgm:t>
        <a:bodyPr/>
        <a:lstStyle/>
        <a:p>
          <a:pPr algn="just"/>
          <a:r>
            <a:rPr lang="es-MX" dirty="0" smtClean="0"/>
            <a:t>Por ejemplo: </a:t>
          </a:r>
          <a:r>
            <a:rPr lang="es-MX" dirty="0" smtClean="0"/>
            <a:t>corporaciones, asociaciones, instituciones gubernamentales y grupos de estudio</a:t>
          </a:r>
          <a:r>
            <a:rPr lang="es-MX" dirty="0" smtClean="0"/>
            <a:t>.</a:t>
          </a:r>
          <a:endParaRPr lang="es-MX" dirty="0"/>
        </a:p>
      </dgm:t>
    </dgm:pt>
    <dgm:pt modelId="{28D65089-B4F8-4398-8DCF-CD379F4225A6}" type="parTrans" cxnId="{53880C0B-D21F-4C45-B243-C048B6DE0ACC}">
      <dgm:prSet/>
      <dgm:spPr/>
      <dgm:t>
        <a:bodyPr/>
        <a:lstStyle/>
        <a:p>
          <a:endParaRPr lang="es-MX"/>
        </a:p>
      </dgm:t>
    </dgm:pt>
    <dgm:pt modelId="{569DDA1E-552F-431A-A0B2-C4F5970A3EC3}" type="sibTrans" cxnId="{53880C0B-D21F-4C45-B243-C048B6DE0ACC}">
      <dgm:prSet/>
      <dgm:spPr/>
      <dgm:t>
        <a:bodyPr/>
        <a:lstStyle/>
        <a:p>
          <a:endParaRPr lang="es-MX"/>
        </a:p>
      </dgm:t>
    </dgm:pt>
    <dgm:pt modelId="{73740B86-1675-4847-89CE-7DD04E769087}" type="pres">
      <dgm:prSet presAssocID="{A24F751D-D03D-4F95-B3D4-FD71C3CCF19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F1B8192-2E17-4A2E-96EF-A7FEF81865F8}" type="pres">
      <dgm:prSet presAssocID="{A24F751D-D03D-4F95-B3D4-FD71C3CCF199}" presName="Name1" presStyleCnt="0"/>
      <dgm:spPr/>
    </dgm:pt>
    <dgm:pt modelId="{C4219F4B-2F1F-4AE3-8024-BB0C700AA02A}" type="pres">
      <dgm:prSet presAssocID="{A24F751D-D03D-4F95-B3D4-FD71C3CCF199}" presName="cycle" presStyleCnt="0"/>
      <dgm:spPr/>
    </dgm:pt>
    <dgm:pt modelId="{C2586B74-70F1-4E19-BACA-71732B914972}" type="pres">
      <dgm:prSet presAssocID="{A24F751D-D03D-4F95-B3D4-FD71C3CCF199}" presName="srcNode" presStyleLbl="node1" presStyleIdx="0" presStyleCnt="4"/>
      <dgm:spPr/>
    </dgm:pt>
    <dgm:pt modelId="{16F93B56-0AC3-494D-B00C-94530CB25435}" type="pres">
      <dgm:prSet presAssocID="{A24F751D-D03D-4F95-B3D4-FD71C3CCF199}" presName="conn" presStyleLbl="parChTrans1D2" presStyleIdx="0" presStyleCnt="1"/>
      <dgm:spPr/>
      <dgm:t>
        <a:bodyPr/>
        <a:lstStyle/>
        <a:p>
          <a:endParaRPr lang="es-MX"/>
        </a:p>
      </dgm:t>
    </dgm:pt>
    <dgm:pt modelId="{E28272D4-5304-464F-9EDC-55524F8619F9}" type="pres">
      <dgm:prSet presAssocID="{A24F751D-D03D-4F95-B3D4-FD71C3CCF199}" presName="extraNode" presStyleLbl="node1" presStyleIdx="0" presStyleCnt="4"/>
      <dgm:spPr/>
    </dgm:pt>
    <dgm:pt modelId="{BD131AF4-3AE3-4F82-B9C8-072F154AE7DD}" type="pres">
      <dgm:prSet presAssocID="{A24F751D-D03D-4F95-B3D4-FD71C3CCF199}" presName="dstNode" presStyleLbl="node1" presStyleIdx="0" presStyleCnt="4"/>
      <dgm:spPr/>
    </dgm:pt>
    <dgm:pt modelId="{5185185B-08D3-4807-9E7F-AF5274FF84E9}" type="pres">
      <dgm:prSet presAssocID="{596D5E0D-FF1E-40B9-BDC1-378C8F862E5B}" presName="text_1" presStyleLbl="node1" presStyleIdx="0" presStyleCnt="4" custScaleY="1038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A1D87F-1F20-437E-84AF-090ECAE1EFAA}" type="pres">
      <dgm:prSet presAssocID="{596D5E0D-FF1E-40B9-BDC1-378C8F862E5B}" presName="accent_1" presStyleCnt="0"/>
      <dgm:spPr/>
    </dgm:pt>
    <dgm:pt modelId="{36B96A4A-1A09-4BF2-A32D-704C6043E610}" type="pres">
      <dgm:prSet presAssocID="{596D5E0D-FF1E-40B9-BDC1-378C8F862E5B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E4DE8AE-5EE0-446B-BEAE-87D8E5929128}" type="pres">
      <dgm:prSet presAssocID="{70E6459F-ACC0-41E0-A425-6D4117EB3D95}" presName="text_2" presStyleLbl="node1" presStyleIdx="1" presStyleCnt="4" custScaleY="1117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739FAC-22D8-4B46-A122-8F174BB00945}" type="pres">
      <dgm:prSet presAssocID="{70E6459F-ACC0-41E0-A425-6D4117EB3D95}" presName="accent_2" presStyleCnt="0"/>
      <dgm:spPr/>
    </dgm:pt>
    <dgm:pt modelId="{D04EA5D4-EBA1-481D-96FA-713C7D827C37}" type="pres">
      <dgm:prSet presAssocID="{70E6459F-ACC0-41E0-A425-6D4117EB3D95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C5BB2F7-C5CB-471E-9ED5-ED097B8B708D}" type="pres">
      <dgm:prSet presAssocID="{56294B8B-E083-45C2-A7FE-51FAA3C296EE}" presName="text_3" presStyleLbl="node1" presStyleIdx="2" presStyleCnt="4" custScaleY="1116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7115CA-62C4-4487-B846-37EC88CEE88A}" type="pres">
      <dgm:prSet presAssocID="{56294B8B-E083-45C2-A7FE-51FAA3C296EE}" presName="accent_3" presStyleCnt="0"/>
      <dgm:spPr/>
    </dgm:pt>
    <dgm:pt modelId="{3C9C8598-9865-4A31-8893-B622E4B3AAC3}" type="pres">
      <dgm:prSet presAssocID="{56294B8B-E083-45C2-A7FE-51FAA3C296EE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DA692C8-6CE0-46D8-A7DC-5198B395399C}" type="pres">
      <dgm:prSet presAssocID="{D893E7AB-7D44-440D-889B-33C5BFDC812C}" presName="text_4" presStyleLbl="node1" presStyleIdx="3" presStyleCnt="4" custScaleY="1155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1D4BA-7DF7-4F5E-8850-815C81C4C8CD}" type="pres">
      <dgm:prSet presAssocID="{D893E7AB-7D44-440D-889B-33C5BFDC812C}" presName="accent_4" presStyleCnt="0"/>
      <dgm:spPr/>
    </dgm:pt>
    <dgm:pt modelId="{38BD7FB9-B9C3-4C18-A09D-329BCF8CAC08}" type="pres">
      <dgm:prSet presAssocID="{D893E7AB-7D44-440D-889B-33C5BFDC812C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B63EA29C-0F28-4696-9EBF-1D0AFFF0931C}" type="presOf" srcId="{D893E7AB-7D44-440D-889B-33C5BFDC812C}" destId="{9DA692C8-6CE0-46D8-A7DC-5198B395399C}" srcOrd="0" destOrd="0" presId="urn:microsoft.com/office/officeart/2008/layout/VerticalCurvedList"/>
    <dgm:cxn modelId="{B68421DD-EECD-4D4B-B395-7CD07F08A45C}" srcId="{A24F751D-D03D-4F95-B3D4-FD71C3CCF199}" destId="{D893E7AB-7D44-440D-889B-33C5BFDC812C}" srcOrd="3" destOrd="0" parTransId="{B908E81E-C0C5-4B22-9568-D377523A3998}" sibTransId="{F42AEA14-A1D4-41E3-BF17-34FF485DE7D5}"/>
    <dgm:cxn modelId="{E15CAC0F-6036-4403-85D7-FBBF9617A3CE}" srcId="{A24F751D-D03D-4F95-B3D4-FD71C3CCF199}" destId="{56294B8B-E083-45C2-A7FE-51FAA3C296EE}" srcOrd="2" destOrd="0" parTransId="{AA42C120-E167-45DE-BE84-CEDC713D169D}" sibTransId="{303D50EB-7CCD-425F-9A17-B6869894BC40}"/>
    <dgm:cxn modelId="{FBBB85C7-CF15-4CDE-AC00-9185E2047060}" type="presOf" srcId="{A24F751D-D03D-4F95-B3D4-FD71C3CCF199}" destId="{73740B86-1675-4847-89CE-7DD04E769087}" srcOrd="0" destOrd="0" presId="urn:microsoft.com/office/officeart/2008/layout/VerticalCurvedList"/>
    <dgm:cxn modelId="{56215A92-2903-4304-9FAC-491AA42F08B2}" type="presOf" srcId="{56294B8B-E083-45C2-A7FE-51FAA3C296EE}" destId="{1C5BB2F7-C5CB-471E-9ED5-ED097B8B708D}" srcOrd="0" destOrd="0" presId="urn:microsoft.com/office/officeart/2008/layout/VerticalCurvedList"/>
    <dgm:cxn modelId="{5F4B3C77-01EB-410C-942B-B89394526178}" type="presOf" srcId="{70E6459F-ACC0-41E0-A425-6D4117EB3D95}" destId="{EE4DE8AE-5EE0-446B-BEAE-87D8E5929128}" srcOrd="0" destOrd="0" presId="urn:microsoft.com/office/officeart/2008/layout/VerticalCurvedList"/>
    <dgm:cxn modelId="{3AF39542-6FB2-4636-953F-2C5B8154229E}" type="presOf" srcId="{569DDA1E-552F-431A-A0B2-C4F5970A3EC3}" destId="{16F93B56-0AC3-494D-B00C-94530CB25435}" srcOrd="0" destOrd="0" presId="urn:microsoft.com/office/officeart/2008/layout/VerticalCurvedList"/>
    <dgm:cxn modelId="{E23EB78D-B284-437D-A530-A1AA3ABEADFE}" type="presOf" srcId="{596D5E0D-FF1E-40B9-BDC1-378C8F862E5B}" destId="{5185185B-08D3-4807-9E7F-AF5274FF84E9}" srcOrd="0" destOrd="0" presId="urn:microsoft.com/office/officeart/2008/layout/VerticalCurvedList"/>
    <dgm:cxn modelId="{CABB5658-62E2-4B09-AEDC-4749168E957E}" srcId="{A24F751D-D03D-4F95-B3D4-FD71C3CCF199}" destId="{70E6459F-ACC0-41E0-A425-6D4117EB3D95}" srcOrd="1" destOrd="0" parTransId="{9E921C92-D1E8-4B4A-8632-8B99DE268074}" sibTransId="{1DFDE562-329E-4089-A99D-67D1C7ED6868}"/>
    <dgm:cxn modelId="{53880C0B-D21F-4C45-B243-C048B6DE0ACC}" srcId="{A24F751D-D03D-4F95-B3D4-FD71C3CCF199}" destId="{596D5E0D-FF1E-40B9-BDC1-378C8F862E5B}" srcOrd="0" destOrd="0" parTransId="{28D65089-B4F8-4398-8DCF-CD379F4225A6}" sibTransId="{569DDA1E-552F-431A-A0B2-C4F5970A3EC3}"/>
    <dgm:cxn modelId="{4DF985FC-25B5-45FB-A564-CE52342DF8E1}" type="presParOf" srcId="{73740B86-1675-4847-89CE-7DD04E769087}" destId="{8F1B8192-2E17-4A2E-96EF-A7FEF81865F8}" srcOrd="0" destOrd="0" presId="urn:microsoft.com/office/officeart/2008/layout/VerticalCurvedList"/>
    <dgm:cxn modelId="{D09800E6-CDE6-4750-A96F-D383DFAA3655}" type="presParOf" srcId="{8F1B8192-2E17-4A2E-96EF-A7FEF81865F8}" destId="{C4219F4B-2F1F-4AE3-8024-BB0C700AA02A}" srcOrd="0" destOrd="0" presId="urn:microsoft.com/office/officeart/2008/layout/VerticalCurvedList"/>
    <dgm:cxn modelId="{C15B04AA-E4BC-4AF8-A06F-BFC31DA218DE}" type="presParOf" srcId="{C4219F4B-2F1F-4AE3-8024-BB0C700AA02A}" destId="{C2586B74-70F1-4E19-BACA-71732B914972}" srcOrd="0" destOrd="0" presId="urn:microsoft.com/office/officeart/2008/layout/VerticalCurvedList"/>
    <dgm:cxn modelId="{39CD94FA-D49B-44A8-923A-B3CB0C5A11A6}" type="presParOf" srcId="{C4219F4B-2F1F-4AE3-8024-BB0C700AA02A}" destId="{16F93B56-0AC3-494D-B00C-94530CB25435}" srcOrd="1" destOrd="0" presId="urn:microsoft.com/office/officeart/2008/layout/VerticalCurvedList"/>
    <dgm:cxn modelId="{B22E1015-A727-47BF-AD5B-0F37C4E30A73}" type="presParOf" srcId="{C4219F4B-2F1F-4AE3-8024-BB0C700AA02A}" destId="{E28272D4-5304-464F-9EDC-55524F8619F9}" srcOrd="2" destOrd="0" presId="urn:microsoft.com/office/officeart/2008/layout/VerticalCurvedList"/>
    <dgm:cxn modelId="{01C95BFA-A3DC-4A6E-B89B-9B4799A7D1D5}" type="presParOf" srcId="{C4219F4B-2F1F-4AE3-8024-BB0C700AA02A}" destId="{BD131AF4-3AE3-4F82-B9C8-072F154AE7DD}" srcOrd="3" destOrd="0" presId="urn:microsoft.com/office/officeart/2008/layout/VerticalCurvedList"/>
    <dgm:cxn modelId="{6522311C-D7CB-42E7-B96A-4981E8F283C6}" type="presParOf" srcId="{8F1B8192-2E17-4A2E-96EF-A7FEF81865F8}" destId="{5185185B-08D3-4807-9E7F-AF5274FF84E9}" srcOrd="1" destOrd="0" presId="urn:microsoft.com/office/officeart/2008/layout/VerticalCurvedList"/>
    <dgm:cxn modelId="{CF7C567E-92FD-4740-9E92-6C9F150637F7}" type="presParOf" srcId="{8F1B8192-2E17-4A2E-96EF-A7FEF81865F8}" destId="{8DA1D87F-1F20-437E-84AF-090ECAE1EFAA}" srcOrd="2" destOrd="0" presId="urn:microsoft.com/office/officeart/2008/layout/VerticalCurvedList"/>
    <dgm:cxn modelId="{2EC86985-1802-4496-8225-21CBE64FFB55}" type="presParOf" srcId="{8DA1D87F-1F20-437E-84AF-090ECAE1EFAA}" destId="{36B96A4A-1A09-4BF2-A32D-704C6043E610}" srcOrd="0" destOrd="0" presId="urn:microsoft.com/office/officeart/2008/layout/VerticalCurvedList"/>
    <dgm:cxn modelId="{BE450476-B492-4896-BDDB-31444CD77B0C}" type="presParOf" srcId="{8F1B8192-2E17-4A2E-96EF-A7FEF81865F8}" destId="{EE4DE8AE-5EE0-446B-BEAE-87D8E5929128}" srcOrd="3" destOrd="0" presId="urn:microsoft.com/office/officeart/2008/layout/VerticalCurvedList"/>
    <dgm:cxn modelId="{E98120D4-8350-4810-8D12-345205B61056}" type="presParOf" srcId="{8F1B8192-2E17-4A2E-96EF-A7FEF81865F8}" destId="{42739FAC-22D8-4B46-A122-8F174BB00945}" srcOrd="4" destOrd="0" presId="urn:microsoft.com/office/officeart/2008/layout/VerticalCurvedList"/>
    <dgm:cxn modelId="{23479CE4-1E86-48FA-8B06-4072ED91ADB4}" type="presParOf" srcId="{42739FAC-22D8-4B46-A122-8F174BB00945}" destId="{D04EA5D4-EBA1-481D-96FA-713C7D827C37}" srcOrd="0" destOrd="0" presId="urn:microsoft.com/office/officeart/2008/layout/VerticalCurvedList"/>
    <dgm:cxn modelId="{B4A159FE-B18F-46C5-A5F7-097F65C14F19}" type="presParOf" srcId="{8F1B8192-2E17-4A2E-96EF-A7FEF81865F8}" destId="{1C5BB2F7-C5CB-471E-9ED5-ED097B8B708D}" srcOrd="5" destOrd="0" presId="urn:microsoft.com/office/officeart/2008/layout/VerticalCurvedList"/>
    <dgm:cxn modelId="{CA1A4833-3E84-4EC5-B756-993FF6295C8C}" type="presParOf" srcId="{8F1B8192-2E17-4A2E-96EF-A7FEF81865F8}" destId="{5A7115CA-62C4-4487-B846-37EC88CEE88A}" srcOrd="6" destOrd="0" presId="urn:microsoft.com/office/officeart/2008/layout/VerticalCurvedList"/>
    <dgm:cxn modelId="{37E8F785-5080-4236-B75D-5D780D32B9CE}" type="presParOf" srcId="{5A7115CA-62C4-4487-B846-37EC88CEE88A}" destId="{3C9C8598-9865-4A31-8893-B622E4B3AAC3}" srcOrd="0" destOrd="0" presId="urn:microsoft.com/office/officeart/2008/layout/VerticalCurvedList"/>
    <dgm:cxn modelId="{A970E986-E2A1-4179-8153-D0D99FE165B2}" type="presParOf" srcId="{8F1B8192-2E17-4A2E-96EF-A7FEF81865F8}" destId="{9DA692C8-6CE0-46D8-A7DC-5198B395399C}" srcOrd="7" destOrd="0" presId="urn:microsoft.com/office/officeart/2008/layout/VerticalCurvedList"/>
    <dgm:cxn modelId="{8BED9737-D592-49EF-97FD-860CFF4EA330}" type="presParOf" srcId="{8F1B8192-2E17-4A2E-96EF-A7FEF81865F8}" destId="{8B11D4BA-7DF7-4F5E-8850-815C81C4C8CD}" srcOrd="8" destOrd="0" presId="urn:microsoft.com/office/officeart/2008/layout/VerticalCurvedList"/>
    <dgm:cxn modelId="{3666CCB1-C493-4C06-AC48-C1B61BF62A23}" type="presParOf" srcId="{8B11D4BA-7DF7-4F5E-8850-815C81C4C8CD}" destId="{38BD7FB9-B9C3-4C18-A09D-329BCF8CAC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8BE4A-5461-4A84-9E5D-E481477C4C73}">
      <dsp:nvSpPr>
        <dsp:cNvPr id="0" name=""/>
        <dsp:cNvSpPr/>
      </dsp:nvSpPr>
      <dsp:spPr>
        <a:xfrm>
          <a:off x="111782" y="118471"/>
          <a:ext cx="6474391" cy="588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111782" y="118471"/>
        <a:ext cx="6474391" cy="588581"/>
      </dsp:txXfrm>
    </dsp:sp>
    <dsp:sp modelId="{CBC92D3B-5BDF-48C8-AEF8-7A18C5ABFF72}">
      <dsp:nvSpPr>
        <dsp:cNvPr id="0" name=""/>
        <dsp:cNvSpPr/>
      </dsp:nvSpPr>
      <dsp:spPr>
        <a:xfrm>
          <a:off x="111782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9023A-7FFD-4471-9659-38FF18FEAC0E}">
      <dsp:nvSpPr>
        <dsp:cNvPr id="0" name=""/>
        <dsp:cNvSpPr/>
      </dsp:nvSpPr>
      <dsp:spPr>
        <a:xfrm>
          <a:off x="1021793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D4D95F-51B4-442B-991A-F162DF639575}">
      <dsp:nvSpPr>
        <dsp:cNvPr id="0" name=""/>
        <dsp:cNvSpPr/>
      </dsp:nvSpPr>
      <dsp:spPr>
        <a:xfrm>
          <a:off x="1932524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67683-24F3-4EA3-BBE1-8E32AFFDA9A8}">
      <dsp:nvSpPr>
        <dsp:cNvPr id="0" name=""/>
        <dsp:cNvSpPr/>
      </dsp:nvSpPr>
      <dsp:spPr>
        <a:xfrm>
          <a:off x="2842536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F94D2B-3DD1-4701-9FA8-F03D0A900B39}">
      <dsp:nvSpPr>
        <dsp:cNvPr id="0" name=""/>
        <dsp:cNvSpPr/>
      </dsp:nvSpPr>
      <dsp:spPr>
        <a:xfrm>
          <a:off x="3753267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9C55F-2B61-407C-9530-579C32F2ED9C}">
      <dsp:nvSpPr>
        <dsp:cNvPr id="0" name=""/>
        <dsp:cNvSpPr/>
      </dsp:nvSpPr>
      <dsp:spPr>
        <a:xfrm>
          <a:off x="4663279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2565F-2F12-4189-A255-83A32838DB9B}">
      <dsp:nvSpPr>
        <dsp:cNvPr id="0" name=""/>
        <dsp:cNvSpPr/>
      </dsp:nvSpPr>
      <dsp:spPr>
        <a:xfrm>
          <a:off x="5574010" y="707052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A05737-EBF1-4FA1-8D0A-DF2F0DF6B1C3}">
      <dsp:nvSpPr>
        <dsp:cNvPr id="0" name=""/>
        <dsp:cNvSpPr/>
      </dsp:nvSpPr>
      <dsp:spPr>
        <a:xfrm>
          <a:off x="111782" y="826948"/>
          <a:ext cx="6558558" cy="9591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Reproducir al pie de la letra el material citado directamente del trabajo de otro autor o de su propio trabajo publicado. </a:t>
          </a:r>
          <a:endParaRPr lang="es-MX" sz="2400" kern="1200" dirty="0"/>
        </a:p>
      </dsp:txBody>
      <dsp:txXfrm>
        <a:off x="111782" y="826948"/>
        <a:ext cx="6558558" cy="959169"/>
      </dsp:txXfrm>
    </dsp:sp>
    <dsp:sp modelId="{B39D90A6-B70B-404D-9E2C-352B1E0A990E}">
      <dsp:nvSpPr>
        <dsp:cNvPr id="0" name=""/>
        <dsp:cNvSpPr/>
      </dsp:nvSpPr>
      <dsp:spPr>
        <a:xfrm>
          <a:off x="111782" y="2022552"/>
          <a:ext cx="6474391" cy="588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 dirty="0"/>
        </a:p>
      </dsp:txBody>
      <dsp:txXfrm>
        <a:off x="111782" y="2022552"/>
        <a:ext cx="6474391" cy="588581"/>
      </dsp:txXfrm>
    </dsp:sp>
    <dsp:sp modelId="{B76EF68D-321C-46F5-9E96-02BF1C5AF348}">
      <dsp:nvSpPr>
        <dsp:cNvPr id="0" name=""/>
        <dsp:cNvSpPr/>
      </dsp:nvSpPr>
      <dsp:spPr>
        <a:xfrm>
          <a:off x="111782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127DB3-890D-42EB-B70E-9F867001D1D7}">
      <dsp:nvSpPr>
        <dsp:cNvPr id="0" name=""/>
        <dsp:cNvSpPr/>
      </dsp:nvSpPr>
      <dsp:spPr>
        <a:xfrm>
          <a:off x="1021793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E9F22-1A6F-42EC-B632-3F685BE5138A}">
      <dsp:nvSpPr>
        <dsp:cNvPr id="0" name=""/>
        <dsp:cNvSpPr/>
      </dsp:nvSpPr>
      <dsp:spPr>
        <a:xfrm>
          <a:off x="1932524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AB4F8-A7EF-4548-BF69-FF343553DF4F}">
      <dsp:nvSpPr>
        <dsp:cNvPr id="0" name=""/>
        <dsp:cNvSpPr/>
      </dsp:nvSpPr>
      <dsp:spPr>
        <a:xfrm>
          <a:off x="2842536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E77347-4045-4F31-91A7-522344667B0D}">
      <dsp:nvSpPr>
        <dsp:cNvPr id="0" name=""/>
        <dsp:cNvSpPr/>
      </dsp:nvSpPr>
      <dsp:spPr>
        <a:xfrm>
          <a:off x="3753267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CAEDAB-AFFA-415F-99DA-027F1E647297}">
      <dsp:nvSpPr>
        <dsp:cNvPr id="0" name=""/>
        <dsp:cNvSpPr/>
      </dsp:nvSpPr>
      <dsp:spPr>
        <a:xfrm>
          <a:off x="4663279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22D60-9957-4384-95EB-DD2447FC304A}">
      <dsp:nvSpPr>
        <dsp:cNvPr id="0" name=""/>
        <dsp:cNvSpPr/>
      </dsp:nvSpPr>
      <dsp:spPr>
        <a:xfrm>
          <a:off x="5574010" y="2611133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9CAC4-4D7A-46F0-9207-692981D15F49}">
      <dsp:nvSpPr>
        <dsp:cNvPr id="0" name=""/>
        <dsp:cNvSpPr/>
      </dsp:nvSpPr>
      <dsp:spPr>
        <a:xfrm>
          <a:off x="111782" y="2731029"/>
          <a:ext cx="6558558" cy="9591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Indicar en el texto el autor, año y la </a:t>
          </a:r>
          <a:r>
            <a:rPr lang="es-MX" sz="2800" kern="1200" dirty="0" smtClean="0"/>
            <a:t>página específica </a:t>
          </a:r>
          <a:r>
            <a:rPr lang="es-MX" sz="2800" kern="1200" dirty="0" smtClean="0"/>
            <a:t>de la cita</a:t>
          </a:r>
          <a:endParaRPr lang="es-MX" sz="2800" kern="1200" dirty="0"/>
        </a:p>
      </dsp:txBody>
      <dsp:txXfrm>
        <a:off x="111782" y="2731029"/>
        <a:ext cx="6558558" cy="959169"/>
      </dsp:txXfrm>
    </dsp:sp>
    <dsp:sp modelId="{01494961-2140-47BD-A8C5-E0205F1BD941}">
      <dsp:nvSpPr>
        <dsp:cNvPr id="0" name=""/>
        <dsp:cNvSpPr/>
      </dsp:nvSpPr>
      <dsp:spPr>
        <a:xfrm>
          <a:off x="111782" y="3926634"/>
          <a:ext cx="6474391" cy="588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111782" y="3926634"/>
        <a:ext cx="6474391" cy="588581"/>
      </dsp:txXfrm>
    </dsp:sp>
    <dsp:sp modelId="{2ADAB681-8881-40E6-AAF3-F070263EE71A}">
      <dsp:nvSpPr>
        <dsp:cNvPr id="0" name=""/>
        <dsp:cNvSpPr/>
      </dsp:nvSpPr>
      <dsp:spPr>
        <a:xfrm>
          <a:off x="111782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359C1-9F72-4DE5-ACEC-5CF3AC16FF39}">
      <dsp:nvSpPr>
        <dsp:cNvPr id="0" name=""/>
        <dsp:cNvSpPr/>
      </dsp:nvSpPr>
      <dsp:spPr>
        <a:xfrm>
          <a:off x="1021793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0256AC-51F4-4D28-9360-360D57CF1B3C}">
      <dsp:nvSpPr>
        <dsp:cNvPr id="0" name=""/>
        <dsp:cNvSpPr/>
      </dsp:nvSpPr>
      <dsp:spPr>
        <a:xfrm>
          <a:off x="1932524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014C9-AD30-4C77-B7F3-5AAC98ED5450}">
      <dsp:nvSpPr>
        <dsp:cNvPr id="0" name=""/>
        <dsp:cNvSpPr/>
      </dsp:nvSpPr>
      <dsp:spPr>
        <a:xfrm>
          <a:off x="2842536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3A684-F02C-4BCF-A2C0-EE1E85A12A2E}">
      <dsp:nvSpPr>
        <dsp:cNvPr id="0" name=""/>
        <dsp:cNvSpPr/>
      </dsp:nvSpPr>
      <dsp:spPr>
        <a:xfrm>
          <a:off x="3753267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3E747-5217-476E-AC8C-D3CF6176E71E}">
      <dsp:nvSpPr>
        <dsp:cNvPr id="0" name=""/>
        <dsp:cNvSpPr/>
      </dsp:nvSpPr>
      <dsp:spPr>
        <a:xfrm>
          <a:off x="4663279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4B0253-ADCB-447C-AD8E-8D35456A4C17}">
      <dsp:nvSpPr>
        <dsp:cNvPr id="0" name=""/>
        <dsp:cNvSpPr/>
      </dsp:nvSpPr>
      <dsp:spPr>
        <a:xfrm>
          <a:off x="5574010" y="4515215"/>
          <a:ext cx="1515007" cy="119896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63D2F-C7E1-4691-B5BB-71051C622E2E}">
      <dsp:nvSpPr>
        <dsp:cNvPr id="0" name=""/>
        <dsp:cNvSpPr/>
      </dsp:nvSpPr>
      <dsp:spPr>
        <a:xfrm>
          <a:off x="111782" y="4635111"/>
          <a:ext cx="6558558" cy="9591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En el material no numerado, anotar el número de párrafo. </a:t>
          </a:r>
          <a:endParaRPr lang="es-MX" sz="2800" kern="1200" dirty="0"/>
        </a:p>
      </dsp:txBody>
      <dsp:txXfrm>
        <a:off x="111782" y="4635111"/>
        <a:ext cx="6558558" cy="9591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89D7B3-4919-4F6A-AE04-02027A6823DC}">
      <dsp:nvSpPr>
        <dsp:cNvPr id="0" name=""/>
        <dsp:cNvSpPr/>
      </dsp:nvSpPr>
      <dsp:spPr>
        <a:xfrm>
          <a:off x="1983" y="0"/>
          <a:ext cx="2079082" cy="44644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Dos o más autores con el mismo </a:t>
          </a:r>
          <a:r>
            <a:rPr lang="es-MX" sz="2000" kern="1200" dirty="0" smtClean="0"/>
            <a:t>apellido.</a:t>
          </a:r>
          <a:endParaRPr lang="es-MX" sz="2000" kern="1200" dirty="0"/>
        </a:p>
      </dsp:txBody>
      <dsp:txXfrm>
        <a:off x="1983" y="1785798"/>
        <a:ext cx="2079082" cy="1785798"/>
      </dsp:txXfrm>
    </dsp:sp>
    <dsp:sp modelId="{FDD3A657-B6BA-4BF2-BE34-3CA9BEAF7FCE}">
      <dsp:nvSpPr>
        <dsp:cNvPr id="0" name=""/>
        <dsp:cNvSpPr/>
      </dsp:nvSpPr>
      <dsp:spPr>
        <a:xfrm>
          <a:off x="360046" y="85409"/>
          <a:ext cx="1486677" cy="148667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3E9248-6679-462D-B9C1-C2F8363F63A0}">
      <dsp:nvSpPr>
        <dsp:cNvPr id="0" name=""/>
        <dsp:cNvSpPr/>
      </dsp:nvSpPr>
      <dsp:spPr>
        <a:xfrm>
          <a:off x="2143438" y="0"/>
          <a:ext cx="2079082" cy="44644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Incluir las iniciales del primer autor en todas las citas dentro del texto. </a:t>
          </a:r>
          <a:endParaRPr lang="es-MX" sz="2000" kern="1200" dirty="0"/>
        </a:p>
      </dsp:txBody>
      <dsp:txXfrm>
        <a:off x="2143438" y="1785798"/>
        <a:ext cx="2079082" cy="1785798"/>
      </dsp:txXfrm>
    </dsp:sp>
    <dsp:sp modelId="{42D00833-9C43-4BD1-873A-A698AD9D175B}">
      <dsp:nvSpPr>
        <dsp:cNvPr id="0" name=""/>
        <dsp:cNvSpPr/>
      </dsp:nvSpPr>
      <dsp:spPr>
        <a:xfrm>
          <a:off x="2448278" y="47053"/>
          <a:ext cx="1486677" cy="148667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AC43D-480D-49CB-BA33-E1ABF0604653}">
      <dsp:nvSpPr>
        <dsp:cNvPr id="0" name=""/>
        <dsp:cNvSpPr/>
      </dsp:nvSpPr>
      <dsp:spPr>
        <a:xfrm>
          <a:off x="4284892" y="0"/>
          <a:ext cx="2079082" cy="44644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Aun si el año de publicación difiere.</a:t>
          </a:r>
          <a:endParaRPr lang="es-MX" sz="2000" kern="1200" dirty="0"/>
        </a:p>
      </dsp:txBody>
      <dsp:txXfrm>
        <a:off x="4284892" y="1785798"/>
        <a:ext cx="2079082" cy="1785798"/>
      </dsp:txXfrm>
    </dsp:sp>
    <dsp:sp modelId="{2C42E8EA-CE15-4DD1-A95C-C90B28AFAE54}">
      <dsp:nvSpPr>
        <dsp:cNvPr id="0" name=""/>
        <dsp:cNvSpPr/>
      </dsp:nvSpPr>
      <dsp:spPr>
        <a:xfrm>
          <a:off x="4608509" y="85409"/>
          <a:ext cx="1486677" cy="148667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32117-EE02-4DAD-861B-84B4172803F4}">
      <dsp:nvSpPr>
        <dsp:cNvPr id="0" name=""/>
        <dsp:cNvSpPr/>
      </dsp:nvSpPr>
      <dsp:spPr>
        <a:xfrm>
          <a:off x="6426347" y="0"/>
          <a:ext cx="2079082" cy="44644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Iniciales ayudan al lector a evitar confusión y localizar la entrada en la lista de referencias. </a:t>
          </a:r>
          <a:endParaRPr lang="es-MX" sz="2000" kern="1200" dirty="0"/>
        </a:p>
      </dsp:txBody>
      <dsp:txXfrm>
        <a:off x="6426347" y="1785798"/>
        <a:ext cx="2079082" cy="1785798"/>
      </dsp:txXfrm>
    </dsp:sp>
    <dsp:sp modelId="{D545AE5E-9BD7-4167-AE8E-22AC854343E2}">
      <dsp:nvSpPr>
        <dsp:cNvPr id="0" name=""/>
        <dsp:cNvSpPr/>
      </dsp:nvSpPr>
      <dsp:spPr>
        <a:xfrm>
          <a:off x="6722237" y="48480"/>
          <a:ext cx="1486677" cy="148667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FB55A7-B873-4551-9B07-033BD5EB7A24}">
      <dsp:nvSpPr>
        <dsp:cNvPr id="0" name=""/>
        <dsp:cNvSpPr/>
      </dsp:nvSpPr>
      <dsp:spPr>
        <a:xfrm>
          <a:off x="334661" y="3744419"/>
          <a:ext cx="7826819" cy="66967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8D5088-0A70-45E5-9E64-EEC8B93D50D4}">
      <dsp:nvSpPr>
        <dsp:cNvPr id="0" name=""/>
        <dsp:cNvSpPr/>
      </dsp:nvSpPr>
      <dsp:spPr>
        <a:xfrm>
          <a:off x="5320426" y="3764075"/>
          <a:ext cx="2789795" cy="1807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Completos: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Títulos</a:t>
          </a:r>
          <a:r>
            <a:rPr lang="es-MX" sz="1800" kern="1200" dirty="0" smtClean="0"/>
            <a:t>, años, números de volumen y páginas.</a:t>
          </a:r>
          <a:endParaRPr lang="es-MX" sz="1800" kern="1200" dirty="0"/>
        </a:p>
      </dsp:txBody>
      <dsp:txXfrm>
        <a:off x="6197061" y="4255561"/>
        <a:ext cx="1873462" cy="1275972"/>
      </dsp:txXfrm>
    </dsp:sp>
    <dsp:sp modelId="{A3AF62E0-8FF5-47E1-AB5B-DDA296A6CB23}">
      <dsp:nvSpPr>
        <dsp:cNvPr id="0" name=""/>
        <dsp:cNvSpPr/>
      </dsp:nvSpPr>
      <dsp:spPr>
        <a:xfrm>
          <a:off x="332972" y="3326328"/>
          <a:ext cx="2789795" cy="2427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Edición-ed.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Edición revisada-</a:t>
          </a:r>
          <a:r>
            <a:rPr lang="es-MX" sz="1600" kern="1200" dirty="0" err="1" smtClean="0"/>
            <a:t>ed</a:t>
          </a:r>
          <a:r>
            <a:rPr lang="es-MX" sz="1600" kern="1200" dirty="0" smtClean="0"/>
            <a:t>-</a:t>
          </a:r>
          <a:r>
            <a:rPr lang="es-MX" sz="1600" kern="1200" dirty="0" err="1" smtClean="0"/>
            <a:t>rev.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Editor (es)-ed.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Traductor (es)- trad</a:t>
          </a:r>
          <a:r>
            <a:rPr lang="es-MX" sz="1300" kern="1200" dirty="0" smtClean="0"/>
            <a:t>.</a:t>
          </a:r>
          <a:endParaRPr lang="es-MX" sz="1300" kern="1200" dirty="0"/>
        </a:p>
      </dsp:txBody>
      <dsp:txXfrm>
        <a:off x="386296" y="3986522"/>
        <a:ext cx="1846208" cy="1713961"/>
      </dsp:txXfrm>
    </dsp:sp>
    <dsp:sp modelId="{F255B35E-6261-490D-92C3-48051F16EC2A}">
      <dsp:nvSpPr>
        <dsp:cNvPr id="0" name=""/>
        <dsp:cNvSpPr/>
      </dsp:nvSpPr>
      <dsp:spPr>
        <a:xfrm>
          <a:off x="5026744" y="-76128"/>
          <a:ext cx="2789795" cy="1807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Fuentes</a:t>
          </a:r>
          <a:endParaRPr lang="es-MX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Datos</a:t>
          </a:r>
          <a:endParaRPr lang="es-MX" sz="2200" kern="1200" dirty="0"/>
        </a:p>
      </dsp:txBody>
      <dsp:txXfrm>
        <a:off x="5903380" y="-36431"/>
        <a:ext cx="1873462" cy="1275972"/>
      </dsp:txXfrm>
    </dsp:sp>
    <dsp:sp modelId="{29F90070-81B4-49C9-96AE-EB8D0565B96B}">
      <dsp:nvSpPr>
        <dsp:cNvPr id="0" name=""/>
        <dsp:cNvSpPr/>
      </dsp:nvSpPr>
      <dsp:spPr>
        <a:xfrm>
          <a:off x="474972" y="-76128"/>
          <a:ext cx="2789795" cy="1807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err="1" smtClean="0"/>
            <a:t>Ej</a:t>
          </a:r>
          <a:r>
            <a:rPr lang="es-MX" sz="2200" kern="1200" dirty="0" smtClean="0"/>
            <a:t>, </a:t>
          </a:r>
          <a:r>
            <a:rPr lang="es-MX" sz="2200" kern="1200" dirty="0" err="1" smtClean="0"/>
            <a:t>Vol</a:t>
          </a:r>
          <a:r>
            <a:rPr lang="es-MX" sz="2200" kern="1200" dirty="0" smtClean="0"/>
            <a:t> 3, </a:t>
          </a:r>
          <a:endParaRPr lang="es-MX" sz="2200" kern="1200" dirty="0"/>
        </a:p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NO</a:t>
          </a:r>
          <a:endParaRPr lang="es-MX" sz="2200" kern="1200" dirty="0"/>
        </a:p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/>
            <a:t>Vol. III</a:t>
          </a:r>
          <a:endParaRPr lang="es-MX" sz="2200" kern="1200" dirty="0"/>
        </a:p>
      </dsp:txBody>
      <dsp:txXfrm>
        <a:off x="514669" y="-36431"/>
        <a:ext cx="1873462" cy="1275972"/>
      </dsp:txXfrm>
    </dsp:sp>
    <dsp:sp modelId="{095D267A-F5F3-49F8-B827-CC60B9C28B40}">
      <dsp:nvSpPr>
        <dsp:cNvPr id="0" name=""/>
        <dsp:cNvSpPr/>
      </dsp:nvSpPr>
      <dsp:spPr>
        <a:xfrm>
          <a:off x="1638474" y="372437"/>
          <a:ext cx="2445306" cy="244530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Números arábigos.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Utilizan menos espacio y fácil de comprender </a:t>
          </a:r>
          <a:endParaRPr lang="es-MX" sz="1600" kern="1200" dirty="0"/>
        </a:p>
      </dsp:txBody>
      <dsp:txXfrm>
        <a:off x="2354688" y="1088651"/>
        <a:ext cx="1729092" cy="1729092"/>
      </dsp:txXfrm>
    </dsp:sp>
    <dsp:sp modelId="{305543E7-96F1-4A50-BF53-CB5417326DEB}">
      <dsp:nvSpPr>
        <dsp:cNvPr id="0" name=""/>
        <dsp:cNvSpPr/>
      </dsp:nvSpPr>
      <dsp:spPr>
        <a:xfrm rot="5400000">
          <a:off x="4202230" y="400851"/>
          <a:ext cx="2445306" cy="244530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Localizar y utilizar.</a:t>
          </a:r>
          <a:endParaRPr lang="es-MX" sz="1600" kern="1200" dirty="0"/>
        </a:p>
      </dsp:txBody>
      <dsp:txXfrm rot="-5400000">
        <a:off x="4202230" y="1117065"/>
        <a:ext cx="1729092" cy="1729092"/>
      </dsp:txXfrm>
    </dsp:sp>
    <dsp:sp modelId="{E048F3FB-2F03-45BB-9189-00E2B5326918}">
      <dsp:nvSpPr>
        <dsp:cNvPr id="0" name=""/>
        <dsp:cNvSpPr/>
      </dsp:nvSpPr>
      <dsp:spPr>
        <a:xfrm rot="10800000">
          <a:off x="4202230" y="2959105"/>
          <a:ext cx="2445306" cy="244530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Atención a la ortografía de los nombres </a:t>
          </a:r>
          <a:endParaRPr lang="es-MX" sz="1600" kern="1200" dirty="0"/>
        </a:p>
      </dsp:txBody>
      <dsp:txXfrm rot="10800000">
        <a:off x="4202230" y="2959105"/>
        <a:ext cx="1729092" cy="1729092"/>
      </dsp:txXfrm>
    </dsp:sp>
    <dsp:sp modelId="{71C849C5-0579-458D-A7FA-453D77A1CFD6}">
      <dsp:nvSpPr>
        <dsp:cNvPr id="0" name=""/>
        <dsp:cNvSpPr/>
      </dsp:nvSpPr>
      <dsp:spPr>
        <a:xfrm rot="16200000">
          <a:off x="1643976" y="2959105"/>
          <a:ext cx="2445306" cy="244530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Abreviaturas utilizadas en la lista de referencias.</a:t>
          </a:r>
          <a:endParaRPr lang="es-MX" sz="1600" kern="1200" dirty="0"/>
        </a:p>
      </dsp:txBody>
      <dsp:txXfrm rot="5400000">
        <a:off x="2360190" y="2959105"/>
        <a:ext cx="1729092" cy="1729092"/>
      </dsp:txXfrm>
    </dsp:sp>
    <dsp:sp modelId="{339A9C35-0E21-4E0C-A539-14D0D1FA4EA1}">
      <dsp:nvSpPr>
        <dsp:cNvPr id="0" name=""/>
        <dsp:cNvSpPr/>
      </dsp:nvSpPr>
      <dsp:spPr>
        <a:xfrm rot="2016954">
          <a:off x="3723616" y="2394369"/>
          <a:ext cx="844280" cy="73415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898C7-7E14-4A4B-B45A-CF2B7902791F}">
      <dsp:nvSpPr>
        <dsp:cNvPr id="0" name=""/>
        <dsp:cNvSpPr/>
      </dsp:nvSpPr>
      <dsp:spPr>
        <a:xfrm rot="12704465">
          <a:off x="3723616" y="2676737"/>
          <a:ext cx="844280" cy="73415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CA151-B8EA-4D74-B417-246E82ED0043}">
      <dsp:nvSpPr>
        <dsp:cNvPr id="0" name=""/>
        <dsp:cNvSpPr/>
      </dsp:nvSpPr>
      <dsp:spPr>
        <a:xfrm>
          <a:off x="0" y="99156"/>
          <a:ext cx="8641655" cy="6056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Alfabetización de nombres</a:t>
          </a:r>
          <a:endParaRPr lang="es-MX" sz="2800" kern="1200" dirty="0"/>
        </a:p>
      </dsp:txBody>
      <dsp:txXfrm>
        <a:off x="17740" y="116896"/>
        <a:ext cx="8606175" cy="570218"/>
      </dsp:txXfrm>
    </dsp:sp>
    <dsp:sp modelId="{3A506D4C-8235-4B08-A9AD-6A682F8A7A5D}">
      <dsp:nvSpPr>
        <dsp:cNvPr id="0" name=""/>
        <dsp:cNvSpPr/>
      </dsp:nvSpPr>
      <dsp:spPr>
        <a:xfrm>
          <a:off x="0" y="954376"/>
          <a:ext cx="1386228" cy="1386228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801901-196B-4E8C-B97E-A1E10838EBFC}">
      <dsp:nvSpPr>
        <dsp:cNvPr id="0" name=""/>
        <dsp:cNvSpPr/>
      </dsp:nvSpPr>
      <dsp:spPr>
        <a:xfrm>
          <a:off x="1469402" y="954376"/>
          <a:ext cx="7172252" cy="138622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Orden alfabético por el apellido del primer autor, seguido de las iniciales del nombre del autor.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Utilizando las siguientes reglas. </a:t>
          </a:r>
          <a:endParaRPr lang="es-MX" sz="2000" kern="1200" dirty="0"/>
        </a:p>
      </dsp:txBody>
      <dsp:txXfrm>
        <a:off x="1537084" y="1022058"/>
        <a:ext cx="7036888" cy="1250864"/>
      </dsp:txXfrm>
    </dsp:sp>
    <dsp:sp modelId="{3A203363-8091-42FC-A731-1D48D6068D10}">
      <dsp:nvSpPr>
        <dsp:cNvPr id="0" name=""/>
        <dsp:cNvSpPr/>
      </dsp:nvSpPr>
      <dsp:spPr>
        <a:xfrm>
          <a:off x="0" y="2506952"/>
          <a:ext cx="1386228" cy="1386228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10B37-6DF8-4B62-B5E6-A23AF13D49E0}">
      <dsp:nvSpPr>
        <dsp:cNvPr id="0" name=""/>
        <dsp:cNvSpPr/>
      </dsp:nvSpPr>
      <dsp:spPr>
        <a:xfrm>
          <a:off x="1469402" y="2506952"/>
          <a:ext cx="7172252" cy="138622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Alfabetice iniciando con el apellido del autor. </a:t>
          </a:r>
          <a:endParaRPr lang="es-MX" sz="2400" kern="1200" dirty="0"/>
        </a:p>
      </dsp:txBody>
      <dsp:txXfrm>
        <a:off x="1537084" y="2574634"/>
        <a:ext cx="7036888" cy="1250864"/>
      </dsp:txXfrm>
    </dsp:sp>
    <dsp:sp modelId="{41C29C15-8591-4AA3-8105-DB884B419915}">
      <dsp:nvSpPr>
        <dsp:cNvPr id="0" name=""/>
        <dsp:cNvSpPr/>
      </dsp:nvSpPr>
      <dsp:spPr>
        <a:xfrm>
          <a:off x="0" y="4059528"/>
          <a:ext cx="1386228" cy="1386228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95DE5-53AE-4DB1-867C-971E2AAED263}">
      <dsp:nvSpPr>
        <dsp:cNvPr id="0" name=""/>
        <dsp:cNvSpPr/>
      </dsp:nvSpPr>
      <dsp:spPr>
        <a:xfrm>
          <a:off x="1469402" y="4059528"/>
          <a:ext cx="7172252" cy="138622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Alfabetice letra por letra.</a:t>
          </a:r>
          <a:endParaRPr lang="es-MX" sz="2800" kern="1200" dirty="0"/>
        </a:p>
      </dsp:txBody>
      <dsp:txXfrm>
        <a:off x="1537084" y="4127210"/>
        <a:ext cx="7036888" cy="12508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20578-C391-4DCB-8606-F8DBD9118266}">
      <dsp:nvSpPr>
        <dsp:cNvPr id="0" name=""/>
        <dsp:cNvSpPr/>
      </dsp:nvSpPr>
      <dsp:spPr>
        <a:xfrm>
          <a:off x="2320" y="823955"/>
          <a:ext cx="2328305" cy="232830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34" tIns="22860" rIns="128134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Nombre del autor</a:t>
          </a:r>
          <a:endParaRPr lang="es-MX" sz="1800" kern="1200" dirty="0"/>
        </a:p>
      </dsp:txBody>
      <dsp:txXfrm>
        <a:off x="343292" y="1164927"/>
        <a:ext cx="1646361" cy="1646361"/>
      </dsp:txXfrm>
    </dsp:sp>
    <dsp:sp modelId="{0A19FD9F-824B-4AE1-8B2D-7344EF102C34}">
      <dsp:nvSpPr>
        <dsp:cNvPr id="0" name=""/>
        <dsp:cNvSpPr/>
      </dsp:nvSpPr>
      <dsp:spPr>
        <a:xfrm>
          <a:off x="1945482" y="834060"/>
          <a:ext cx="2328305" cy="232830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34" tIns="22860" rIns="128134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Fecha de publicación</a:t>
          </a:r>
          <a:endParaRPr lang="es-MX" sz="1800" kern="1200" dirty="0"/>
        </a:p>
      </dsp:txBody>
      <dsp:txXfrm>
        <a:off x="2286454" y="1175032"/>
        <a:ext cx="1646361" cy="1646361"/>
      </dsp:txXfrm>
    </dsp:sp>
    <dsp:sp modelId="{4C3EEDD8-F734-4E6F-908B-0FAC0D395706}">
      <dsp:nvSpPr>
        <dsp:cNvPr id="0" name=""/>
        <dsp:cNvSpPr/>
      </dsp:nvSpPr>
      <dsp:spPr>
        <a:xfrm>
          <a:off x="3727609" y="823955"/>
          <a:ext cx="2328305" cy="232830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34" tIns="22860" rIns="128134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Título de la obra</a:t>
          </a:r>
          <a:endParaRPr lang="es-MX" sz="1800" kern="1200" dirty="0"/>
        </a:p>
      </dsp:txBody>
      <dsp:txXfrm>
        <a:off x="4068581" y="1164927"/>
        <a:ext cx="1646361" cy="1646361"/>
      </dsp:txXfrm>
    </dsp:sp>
    <dsp:sp modelId="{B8FC4574-CBC0-45F6-B4F3-8E51F19BB0DE}">
      <dsp:nvSpPr>
        <dsp:cNvPr id="0" name=""/>
        <dsp:cNvSpPr/>
      </dsp:nvSpPr>
      <dsp:spPr>
        <a:xfrm>
          <a:off x="5590253" y="823955"/>
          <a:ext cx="2328305" cy="232830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34" tIns="22860" rIns="128134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Datos de publicación</a:t>
          </a:r>
          <a:endParaRPr lang="es-MX" sz="1800" kern="1200" dirty="0"/>
        </a:p>
      </dsp:txBody>
      <dsp:txXfrm>
        <a:off x="5931225" y="1164927"/>
        <a:ext cx="1646361" cy="164636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B0376-FAA7-4C0F-94DC-CAF724AE5FE9}">
      <dsp:nvSpPr>
        <dsp:cNvPr id="0" name=""/>
        <dsp:cNvSpPr/>
      </dsp:nvSpPr>
      <dsp:spPr>
        <a:xfrm>
          <a:off x="626506" y="0"/>
          <a:ext cx="7100411" cy="50736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CCEEC-F39C-4269-B4E5-9AE9B6F32C02}">
      <dsp:nvSpPr>
        <dsp:cNvPr id="0" name=""/>
        <dsp:cNvSpPr/>
      </dsp:nvSpPr>
      <dsp:spPr>
        <a:xfrm>
          <a:off x="4180" y="1522095"/>
          <a:ext cx="2010858" cy="2029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Invertir nombres de los autores</a:t>
          </a:r>
          <a:endParaRPr lang="es-MX" sz="2300" kern="1200" dirty="0"/>
        </a:p>
      </dsp:txBody>
      <dsp:txXfrm>
        <a:off x="102342" y="1620257"/>
        <a:ext cx="1814534" cy="1833136"/>
      </dsp:txXfrm>
    </dsp:sp>
    <dsp:sp modelId="{521C0A9D-8F0A-4BB4-ABEF-2449F941D6B7}">
      <dsp:nvSpPr>
        <dsp:cNvPr id="0" name=""/>
        <dsp:cNvSpPr/>
      </dsp:nvSpPr>
      <dsp:spPr>
        <a:xfrm>
          <a:off x="2115582" y="1522095"/>
          <a:ext cx="2010858" cy="2029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Anotar los apellidos e iniciales</a:t>
          </a:r>
          <a:endParaRPr lang="es-MX" sz="2300" kern="1200" dirty="0"/>
        </a:p>
      </dsp:txBody>
      <dsp:txXfrm>
        <a:off x="2213744" y="1620257"/>
        <a:ext cx="1814534" cy="1833136"/>
      </dsp:txXfrm>
    </dsp:sp>
    <dsp:sp modelId="{C737E9AD-F19C-4E36-BC56-9C372969AD2A}">
      <dsp:nvSpPr>
        <dsp:cNvPr id="0" name=""/>
        <dsp:cNvSpPr/>
      </dsp:nvSpPr>
      <dsp:spPr>
        <a:xfrm>
          <a:off x="4226983" y="1522095"/>
          <a:ext cx="2010858" cy="2029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Hasta incluir siete autores</a:t>
          </a:r>
          <a:endParaRPr lang="es-MX" sz="2300" kern="1200" dirty="0"/>
        </a:p>
      </dsp:txBody>
      <dsp:txXfrm>
        <a:off x="4325145" y="1620257"/>
        <a:ext cx="1814534" cy="1833136"/>
      </dsp:txXfrm>
    </dsp:sp>
    <dsp:sp modelId="{C2443375-7AF4-4191-8DF1-F1E1779B40B0}">
      <dsp:nvSpPr>
        <dsp:cNvPr id="0" name=""/>
        <dsp:cNvSpPr/>
      </dsp:nvSpPr>
      <dsp:spPr>
        <a:xfrm>
          <a:off x="6338385" y="1522095"/>
          <a:ext cx="2010858" cy="2029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(p. ej.: Autor, A. A, Autor, B. B., &amp; Autor C.C.). </a:t>
          </a:r>
          <a:endParaRPr lang="es-MX" sz="2300" kern="1200" dirty="0"/>
        </a:p>
      </dsp:txBody>
      <dsp:txXfrm>
        <a:off x="6436547" y="1620257"/>
        <a:ext cx="1814534" cy="183313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3B57C-5842-4ADA-9E67-2E73A64345D1}">
      <dsp:nvSpPr>
        <dsp:cNvPr id="0" name=""/>
        <dsp:cNvSpPr/>
      </dsp:nvSpPr>
      <dsp:spPr>
        <a:xfrm rot="10800000">
          <a:off x="1657032" y="2109"/>
          <a:ext cx="5513856" cy="1072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082" tIns="80010" rIns="149352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Colocar nombres de los editores en la posición del autor. </a:t>
          </a:r>
          <a:endParaRPr lang="es-MX" sz="2100" kern="1200" dirty="0"/>
        </a:p>
      </dsp:txBody>
      <dsp:txXfrm rot="10800000">
        <a:off x="1925236" y="2109"/>
        <a:ext cx="5245652" cy="1072815"/>
      </dsp:txXfrm>
    </dsp:sp>
    <dsp:sp modelId="{4E680B71-DF35-45CC-965B-7541C28EB8F6}">
      <dsp:nvSpPr>
        <dsp:cNvPr id="0" name=""/>
        <dsp:cNvSpPr/>
      </dsp:nvSpPr>
      <dsp:spPr>
        <a:xfrm>
          <a:off x="1120624" y="2109"/>
          <a:ext cx="1072815" cy="107281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43A6E-CF57-4C2D-93AA-E83AFF07D191}">
      <dsp:nvSpPr>
        <dsp:cNvPr id="0" name=""/>
        <dsp:cNvSpPr/>
      </dsp:nvSpPr>
      <dsp:spPr>
        <a:xfrm rot="10800000">
          <a:off x="1657032" y="1395168"/>
          <a:ext cx="5513856" cy="1072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082" tIns="80010" rIns="149352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Escribir la abreviatura </a:t>
          </a:r>
          <a:r>
            <a:rPr lang="es-MX" sz="2100" i="1" kern="1200" dirty="0" smtClean="0"/>
            <a:t>Ed. o Eds. e</a:t>
          </a:r>
          <a:r>
            <a:rPr lang="es-MX" sz="2100" i="0" kern="1200" dirty="0" smtClean="0"/>
            <a:t>ntre paréntesis, después del apellido del último editor. </a:t>
          </a:r>
          <a:endParaRPr lang="es-MX" sz="2100" i="0" kern="1200" dirty="0"/>
        </a:p>
      </dsp:txBody>
      <dsp:txXfrm rot="10800000">
        <a:off x="1925236" y="1395168"/>
        <a:ext cx="5245652" cy="1072815"/>
      </dsp:txXfrm>
    </dsp:sp>
    <dsp:sp modelId="{4EBE5822-9E50-4D37-87FE-66C92EAD62C9}">
      <dsp:nvSpPr>
        <dsp:cNvPr id="0" name=""/>
        <dsp:cNvSpPr/>
      </dsp:nvSpPr>
      <dsp:spPr>
        <a:xfrm>
          <a:off x="1120624" y="1395168"/>
          <a:ext cx="1072815" cy="107281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25950-5E32-4C97-865C-7B4C2BDEF73B}">
      <dsp:nvSpPr>
        <dsp:cNvPr id="0" name=""/>
        <dsp:cNvSpPr/>
      </dsp:nvSpPr>
      <dsp:spPr>
        <a:xfrm rot="10800000">
          <a:off x="1657032" y="2788227"/>
          <a:ext cx="5513856" cy="1072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082" tIns="80010" rIns="149352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En la referencia de un </a:t>
          </a:r>
          <a:r>
            <a:rPr lang="es-MX" sz="2100" kern="1200" dirty="0" smtClean="0"/>
            <a:t>capítulo </a:t>
          </a:r>
          <a:r>
            <a:rPr lang="es-MX" sz="2100" kern="1200" dirty="0" smtClean="0"/>
            <a:t>de un libro editado.</a:t>
          </a:r>
          <a:endParaRPr lang="es-MX" sz="2100" kern="1200" dirty="0"/>
        </a:p>
      </dsp:txBody>
      <dsp:txXfrm rot="10800000">
        <a:off x="1925236" y="2788227"/>
        <a:ext cx="5245652" cy="1072815"/>
      </dsp:txXfrm>
    </dsp:sp>
    <dsp:sp modelId="{38C1FF8E-0FE7-4003-BB30-AD341E8E91E3}">
      <dsp:nvSpPr>
        <dsp:cNvPr id="0" name=""/>
        <dsp:cNvSpPr/>
      </dsp:nvSpPr>
      <dsp:spPr>
        <a:xfrm>
          <a:off x="1120624" y="2788227"/>
          <a:ext cx="1072815" cy="107281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1E225-F22F-4FE0-A10B-E47994B20D71}">
      <dsp:nvSpPr>
        <dsp:cNvPr id="0" name=""/>
        <dsp:cNvSpPr/>
      </dsp:nvSpPr>
      <dsp:spPr>
        <a:xfrm rot="10800000">
          <a:off x="1657032" y="4181286"/>
          <a:ext cx="5513856" cy="1072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3082" tIns="80010" rIns="149352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Invertir los nombres de los autores del </a:t>
          </a:r>
          <a:r>
            <a:rPr lang="es-MX" sz="2100" kern="1200" dirty="0" smtClean="0"/>
            <a:t>capítulo </a:t>
          </a:r>
          <a:r>
            <a:rPr lang="es-MX" sz="2100" kern="1200" dirty="0" smtClean="0"/>
            <a:t>anotados anteriormente. </a:t>
          </a:r>
          <a:endParaRPr lang="es-MX" sz="2100" kern="1200" dirty="0"/>
        </a:p>
      </dsp:txBody>
      <dsp:txXfrm rot="10800000">
        <a:off x="1925236" y="4181286"/>
        <a:ext cx="5245652" cy="1072815"/>
      </dsp:txXfrm>
    </dsp:sp>
    <dsp:sp modelId="{C1E8F05E-04E0-4468-8888-2523166D8BEC}">
      <dsp:nvSpPr>
        <dsp:cNvPr id="0" name=""/>
        <dsp:cNvSpPr/>
      </dsp:nvSpPr>
      <dsp:spPr>
        <a:xfrm>
          <a:off x="1120624" y="4181286"/>
          <a:ext cx="1072815" cy="1072815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410A6-672E-4611-916F-789E89EC3BFD}">
      <dsp:nvSpPr>
        <dsp:cNvPr id="0" name=""/>
        <dsp:cNvSpPr/>
      </dsp:nvSpPr>
      <dsp:spPr>
        <a:xfrm>
          <a:off x="0" y="0"/>
          <a:ext cx="5914999" cy="15525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Escribir entre paréntesis el año en que se publicó la obra. </a:t>
          </a:r>
          <a:endParaRPr lang="es-MX" sz="2100" kern="1200" dirty="0"/>
        </a:p>
      </dsp:txBody>
      <dsp:txXfrm>
        <a:off x="75788" y="75788"/>
        <a:ext cx="5763423" cy="1400958"/>
      </dsp:txXfrm>
    </dsp:sp>
    <dsp:sp modelId="{2F3571D6-EADD-4BB3-8ACB-CF9EDB0F7F60}">
      <dsp:nvSpPr>
        <dsp:cNvPr id="0" name=""/>
        <dsp:cNvSpPr/>
      </dsp:nvSpPr>
      <dsp:spPr>
        <a:xfrm>
          <a:off x="0" y="1756951"/>
          <a:ext cx="5914999" cy="1527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Para revistas, boletines y periódicos indicar el año y fecha exacta (mes o año y día), separados en un coma entre paréntesis</a:t>
          </a:r>
          <a:endParaRPr lang="es-MX" sz="2100" kern="1200" dirty="0"/>
        </a:p>
      </dsp:txBody>
      <dsp:txXfrm>
        <a:off x="74551" y="1831502"/>
        <a:ext cx="5765897" cy="1378084"/>
      </dsp:txXfrm>
    </dsp:sp>
    <dsp:sp modelId="{1139B0C8-558C-42C4-865F-F95905B5598E}">
      <dsp:nvSpPr>
        <dsp:cNvPr id="0" name=""/>
        <dsp:cNvSpPr/>
      </dsp:nvSpPr>
      <dsp:spPr>
        <a:xfrm>
          <a:off x="0" y="3398375"/>
          <a:ext cx="5914999" cy="1642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Si no aparece la fecha, escriba </a:t>
          </a:r>
          <a:r>
            <a:rPr lang="es-MX" sz="2100" i="1" kern="1200" dirty="0" err="1" smtClean="0"/>
            <a:t>s.f</a:t>
          </a:r>
          <a:r>
            <a:rPr lang="es-MX" sz="2100" kern="1200" dirty="0" smtClean="0"/>
            <a:t> entre paréntesis. </a:t>
          </a:r>
          <a:endParaRPr lang="es-MX" sz="2100" kern="1200" dirty="0"/>
        </a:p>
      </dsp:txBody>
      <dsp:txXfrm>
        <a:off x="80165" y="3478540"/>
        <a:ext cx="5754669" cy="148185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F2569-45C2-4B6E-9A56-8C59F0D15798}">
      <dsp:nvSpPr>
        <dsp:cNvPr id="0" name=""/>
        <dsp:cNvSpPr/>
      </dsp:nvSpPr>
      <dsp:spPr>
        <a:xfrm>
          <a:off x="4907951" y="3868269"/>
          <a:ext cx="2986354" cy="182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Títulos periodísticos</a:t>
          </a:r>
          <a:endParaRPr lang="es-MX" sz="2000" b="1" kern="1200" dirty="0"/>
        </a:p>
      </dsp:txBody>
      <dsp:txXfrm>
        <a:off x="5843844" y="4363347"/>
        <a:ext cx="2010474" cy="1285297"/>
      </dsp:txXfrm>
    </dsp:sp>
    <dsp:sp modelId="{C9EE0181-1130-4A2D-8B83-942D1CAA2A9E}">
      <dsp:nvSpPr>
        <dsp:cNvPr id="0" name=""/>
        <dsp:cNvSpPr/>
      </dsp:nvSpPr>
      <dsp:spPr>
        <a:xfrm>
          <a:off x="154359" y="3868269"/>
          <a:ext cx="3126695" cy="182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Títulos no periodísticos: libros e informes. </a:t>
          </a:r>
          <a:endParaRPr lang="es-MX" sz="2000" b="1" kern="1200" dirty="0"/>
        </a:p>
      </dsp:txBody>
      <dsp:txXfrm>
        <a:off x="194346" y="4363347"/>
        <a:ext cx="2108712" cy="1285297"/>
      </dsp:txXfrm>
    </dsp:sp>
    <dsp:sp modelId="{29D88D8B-D30C-43B6-90CB-D6A83CAE1137}">
      <dsp:nvSpPr>
        <dsp:cNvPr id="0" name=""/>
        <dsp:cNvSpPr/>
      </dsp:nvSpPr>
      <dsp:spPr>
        <a:xfrm>
          <a:off x="4978894" y="21826"/>
          <a:ext cx="2810184" cy="182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Artículo </a:t>
          </a:r>
          <a:r>
            <a:rPr lang="es-MX" sz="2000" b="1" kern="1200" dirty="0" smtClean="0"/>
            <a:t>o </a:t>
          </a:r>
          <a:r>
            <a:rPr lang="es-MX" sz="2000" b="1" kern="1200" dirty="0" smtClean="0"/>
            <a:t>título </a:t>
          </a:r>
          <a:r>
            <a:rPr lang="es-MX" sz="2000" b="1" kern="1200" dirty="0" smtClean="0"/>
            <a:t>del </a:t>
          </a:r>
          <a:r>
            <a:rPr lang="es-MX" sz="2000" b="1" kern="1200" dirty="0" smtClean="0"/>
            <a:t>capítulo</a:t>
          </a:r>
          <a:endParaRPr lang="es-MX" sz="2000" b="1" kern="1200" dirty="0"/>
        </a:p>
      </dsp:txBody>
      <dsp:txXfrm>
        <a:off x="5861936" y="61813"/>
        <a:ext cx="1887154" cy="1285297"/>
      </dsp:txXfrm>
    </dsp:sp>
    <dsp:sp modelId="{D17B3F3F-4303-45C6-B3C7-BA668446BB24}">
      <dsp:nvSpPr>
        <dsp:cNvPr id="0" name=""/>
        <dsp:cNvSpPr/>
      </dsp:nvSpPr>
      <dsp:spPr>
        <a:xfrm>
          <a:off x="410999" y="0"/>
          <a:ext cx="2810184" cy="182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Información no rutinaria en los títulos.</a:t>
          </a:r>
          <a:endParaRPr lang="es-MX" sz="1900" b="1" kern="1200" dirty="0"/>
        </a:p>
      </dsp:txBody>
      <dsp:txXfrm>
        <a:off x="450986" y="39987"/>
        <a:ext cx="1887154" cy="1285297"/>
      </dsp:txXfrm>
    </dsp:sp>
    <dsp:sp modelId="{FCBFC444-E3B6-4C95-8CCF-24F47137BFA8}">
      <dsp:nvSpPr>
        <dsp:cNvPr id="0" name=""/>
        <dsp:cNvSpPr/>
      </dsp:nvSpPr>
      <dsp:spPr>
        <a:xfrm>
          <a:off x="1553461" y="324252"/>
          <a:ext cx="2463177" cy="246317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Entre corchetes después del </a:t>
          </a:r>
          <a:r>
            <a:rPr lang="es-MX" sz="1800" kern="1200" dirty="0" smtClean="0"/>
            <a:t>título </a:t>
          </a:r>
          <a:r>
            <a:rPr lang="es-MX" sz="1800" kern="1200" dirty="0" smtClean="0"/>
            <a:t>o información entre paréntesis</a:t>
          </a:r>
          <a:endParaRPr lang="es-MX" sz="1800" kern="1200" dirty="0"/>
        </a:p>
      </dsp:txBody>
      <dsp:txXfrm>
        <a:off x="2274909" y="1045700"/>
        <a:ext cx="1741729" cy="1741729"/>
      </dsp:txXfrm>
    </dsp:sp>
    <dsp:sp modelId="{89215CE7-6C3C-4CBF-9DB5-7880DA528DD1}">
      <dsp:nvSpPr>
        <dsp:cNvPr id="0" name=""/>
        <dsp:cNvSpPr/>
      </dsp:nvSpPr>
      <dsp:spPr>
        <a:xfrm rot="5400000">
          <a:off x="4258816" y="307625"/>
          <a:ext cx="2463177" cy="246317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Mayúsculas sólo en la primera palabra del </a:t>
          </a:r>
          <a:r>
            <a:rPr lang="es-MX" sz="1600" kern="1200" dirty="0" smtClean="0"/>
            <a:t>título </a:t>
          </a:r>
          <a:r>
            <a:rPr lang="es-MX" sz="1600" kern="1200" dirty="0" smtClean="0"/>
            <a:t>y nombres propios. Sin cursivas ni comillas.</a:t>
          </a:r>
          <a:endParaRPr lang="es-MX" sz="1400" kern="1200" dirty="0"/>
        </a:p>
      </dsp:txBody>
      <dsp:txXfrm rot="-5400000">
        <a:off x="4258816" y="1029073"/>
        <a:ext cx="1741729" cy="1741729"/>
      </dsp:txXfrm>
    </dsp:sp>
    <dsp:sp modelId="{E04D1348-2233-4F85-9A1E-BF766264B9E5}">
      <dsp:nvSpPr>
        <dsp:cNvPr id="0" name=""/>
        <dsp:cNvSpPr/>
      </dsp:nvSpPr>
      <dsp:spPr>
        <a:xfrm rot="10800000">
          <a:off x="4258816" y="2916326"/>
          <a:ext cx="2463177" cy="246317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Título </a:t>
          </a:r>
          <a:r>
            <a:rPr lang="es-MX" sz="1800" kern="1200" dirty="0" smtClean="0"/>
            <a:t>completo de la revista científica en cursivas con mayúsculas y minúsculas</a:t>
          </a:r>
          <a:r>
            <a:rPr lang="es-MX" sz="1300" kern="1200" dirty="0" smtClean="0"/>
            <a:t>.</a:t>
          </a:r>
          <a:endParaRPr lang="es-MX" sz="1300" kern="1200" dirty="0"/>
        </a:p>
      </dsp:txBody>
      <dsp:txXfrm rot="10800000">
        <a:off x="4258816" y="2916326"/>
        <a:ext cx="1741729" cy="1741729"/>
      </dsp:txXfrm>
    </dsp:sp>
    <dsp:sp modelId="{A8242B0F-A365-4817-B79D-962EA569FAE4}">
      <dsp:nvSpPr>
        <dsp:cNvPr id="0" name=""/>
        <dsp:cNvSpPr/>
      </dsp:nvSpPr>
      <dsp:spPr>
        <a:xfrm rot="16200000">
          <a:off x="1490773" y="2916326"/>
          <a:ext cx="2463177" cy="246317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Mayúsculas la primera palabra del titulo y en cursivas.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Encerrar entre paréntesis</a:t>
          </a:r>
          <a:endParaRPr lang="es-MX" sz="1800" kern="1200" dirty="0"/>
        </a:p>
      </dsp:txBody>
      <dsp:txXfrm rot="5400000">
        <a:off x="2212221" y="2916326"/>
        <a:ext cx="1741729" cy="1741729"/>
      </dsp:txXfrm>
    </dsp:sp>
    <dsp:sp modelId="{F984C780-0C1D-45E2-A316-B22625162F25}">
      <dsp:nvSpPr>
        <dsp:cNvPr id="0" name=""/>
        <dsp:cNvSpPr/>
      </dsp:nvSpPr>
      <dsp:spPr>
        <a:xfrm>
          <a:off x="3648299" y="2332339"/>
          <a:ext cx="850450" cy="73952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511DC8-D669-438C-9EF9-0D5702D3C25D}">
      <dsp:nvSpPr>
        <dsp:cNvPr id="0" name=""/>
        <dsp:cNvSpPr/>
      </dsp:nvSpPr>
      <dsp:spPr>
        <a:xfrm rot="10800000">
          <a:off x="3648299" y="2616770"/>
          <a:ext cx="850450" cy="73952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C2F35-74B6-45AD-BB7F-FB71482BF94C}">
      <dsp:nvSpPr>
        <dsp:cNvPr id="0" name=""/>
        <dsp:cNvSpPr/>
      </dsp:nvSpPr>
      <dsp:spPr>
        <a:xfrm>
          <a:off x="2136087" y="594031"/>
          <a:ext cx="3957372" cy="3957372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A4B52-698A-46A9-9ACF-0A7245244260}">
      <dsp:nvSpPr>
        <dsp:cNvPr id="0" name=""/>
        <dsp:cNvSpPr/>
      </dsp:nvSpPr>
      <dsp:spPr>
        <a:xfrm>
          <a:off x="2136087" y="594031"/>
          <a:ext cx="3957372" cy="3957372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0D1480-FE72-4089-8BEB-0B09A96F6481}">
      <dsp:nvSpPr>
        <dsp:cNvPr id="0" name=""/>
        <dsp:cNvSpPr/>
      </dsp:nvSpPr>
      <dsp:spPr>
        <a:xfrm>
          <a:off x="2417688" y="614655"/>
          <a:ext cx="3957372" cy="3957372"/>
        </a:xfrm>
        <a:prstGeom prst="blockArc">
          <a:avLst>
            <a:gd name="adj1" fmla="val 21451989"/>
            <a:gd name="adj2" fmla="val 5902666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10FB0F-621B-4783-B3B3-C9CC6B8A8C3F}">
      <dsp:nvSpPr>
        <dsp:cNvPr id="0" name=""/>
        <dsp:cNvSpPr/>
      </dsp:nvSpPr>
      <dsp:spPr>
        <a:xfrm>
          <a:off x="2416356" y="573602"/>
          <a:ext cx="3957372" cy="3957372"/>
        </a:xfrm>
        <a:prstGeom prst="blockArc">
          <a:avLst>
            <a:gd name="adj1" fmla="val 15699728"/>
            <a:gd name="adj2" fmla="val 2152505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BFA00-68AC-4C48-A709-50294CB3D822}">
      <dsp:nvSpPr>
        <dsp:cNvPr id="0" name=""/>
        <dsp:cNvSpPr/>
      </dsp:nvSpPr>
      <dsp:spPr>
        <a:xfrm>
          <a:off x="2849809" y="1584177"/>
          <a:ext cx="2529927" cy="1977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Publicaciones periódicas</a:t>
          </a:r>
          <a:endParaRPr lang="es-MX" sz="2000" kern="1200" dirty="0"/>
        </a:p>
      </dsp:txBody>
      <dsp:txXfrm>
        <a:off x="3220308" y="1873714"/>
        <a:ext cx="1788929" cy="1398006"/>
      </dsp:txXfrm>
    </dsp:sp>
    <dsp:sp modelId="{5FAA18F4-B6D7-4434-87AC-37DE1845A62D}">
      <dsp:nvSpPr>
        <dsp:cNvPr id="0" name=""/>
        <dsp:cNvSpPr/>
      </dsp:nvSpPr>
      <dsp:spPr>
        <a:xfrm>
          <a:off x="3476823" y="2013"/>
          <a:ext cx="1275900" cy="1275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Volumen después del </a:t>
          </a:r>
          <a:r>
            <a:rPr lang="es-MX" sz="1500" kern="1200" dirty="0" smtClean="0"/>
            <a:t>título</a:t>
          </a:r>
          <a:endParaRPr lang="es-MX" sz="1500" kern="1200" dirty="0"/>
        </a:p>
      </dsp:txBody>
      <dsp:txXfrm>
        <a:off x="3663674" y="188864"/>
        <a:ext cx="902198" cy="902198"/>
      </dsp:txXfrm>
    </dsp:sp>
    <dsp:sp modelId="{8B7BEE7B-F9DD-4E47-A93D-5C1DDD487136}">
      <dsp:nvSpPr>
        <dsp:cNvPr id="0" name=""/>
        <dsp:cNvSpPr/>
      </dsp:nvSpPr>
      <dsp:spPr>
        <a:xfrm>
          <a:off x="5482958" y="1872203"/>
          <a:ext cx="1688755" cy="1275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 Mayúscula y cursivas</a:t>
          </a:r>
          <a:endParaRPr lang="es-MX" sz="1400" kern="1200" dirty="0"/>
        </a:p>
      </dsp:txBody>
      <dsp:txXfrm>
        <a:off x="5730270" y="2059054"/>
        <a:ext cx="1194131" cy="902198"/>
      </dsp:txXfrm>
    </dsp:sp>
    <dsp:sp modelId="{96130C73-5E04-46B3-9D32-87794FEA4E45}">
      <dsp:nvSpPr>
        <dsp:cNvPr id="0" name=""/>
        <dsp:cNvSpPr/>
      </dsp:nvSpPr>
      <dsp:spPr>
        <a:xfrm>
          <a:off x="3476823" y="3867521"/>
          <a:ext cx="1275900" cy="1275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Número de edición</a:t>
          </a:r>
          <a:endParaRPr lang="es-MX" sz="1500" kern="1200" dirty="0"/>
        </a:p>
      </dsp:txBody>
      <dsp:txXfrm>
        <a:off x="3663674" y="4054372"/>
        <a:ext cx="902198" cy="902198"/>
      </dsp:txXfrm>
    </dsp:sp>
    <dsp:sp modelId="{6528172F-B520-4F13-8223-234ADED24020}">
      <dsp:nvSpPr>
        <dsp:cNvPr id="0" name=""/>
        <dsp:cNvSpPr/>
      </dsp:nvSpPr>
      <dsp:spPr>
        <a:xfrm>
          <a:off x="1544069" y="1934767"/>
          <a:ext cx="1275900" cy="1275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Concluir con un punto</a:t>
          </a:r>
          <a:endParaRPr lang="es-MX" sz="1500" kern="1200" dirty="0"/>
        </a:p>
      </dsp:txBody>
      <dsp:txXfrm>
        <a:off x="1730920" y="2121618"/>
        <a:ext cx="902198" cy="902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AE41E9-D3E6-41FD-BD91-C77E0CCCF367}">
      <dsp:nvSpPr>
        <dsp:cNvPr id="0" name=""/>
        <dsp:cNvSpPr/>
      </dsp:nvSpPr>
      <dsp:spPr>
        <a:xfrm>
          <a:off x="-6142508" y="-940050"/>
          <a:ext cx="7314113" cy="7314113"/>
        </a:xfrm>
        <a:prstGeom prst="blockArc">
          <a:avLst>
            <a:gd name="adj1" fmla="val 18900000"/>
            <a:gd name="adj2" fmla="val 2700000"/>
            <a:gd name="adj3" fmla="val 295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68626A-B6CF-4B4D-BFE6-86BA6395F7AE}">
      <dsp:nvSpPr>
        <dsp:cNvPr id="0" name=""/>
        <dsp:cNvSpPr/>
      </dsp:nvSpPr>
      <dsp:spPr>
        <a:xfrm>
          <a:off x="754241" y="543401"/>
          <a:ext cx="7317819" cy="1086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650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Las citas que </a:t>
          </a:r>
          <a:r>
            <a:rPr lang="es-MX" sz="2400" b="1" u="sng" kern="1200" dirty="0" smtClean="0"/>
            <a:t>comprendan menos de 40 palabras</a:t>
          </a:r>
          <a:r>
            <a:rPr lang="es-MX" sz="2400" kern="1200" dirty="0" smtClean="0"/>
            <a:t>, incorporarlas en el texto entre comillas. </a:t>
          </a:r>
          <a:endParaRPr lang="es-MX" sz="2400" kern="1200" dirty="0"/>
        </a:p>
      </dsp:txBody>
      <dsp:txXfrm>
        <a:off x="754241" y="543401"/>
        <a:ext cx="7317819" cy="1086802"/>
      </dsp:txXfrm>
    </dsp:sp>
    <dsp:sp modelId="{BEEE9401-3445-4FD6-A3C7-1107F62D00D7}">
      <dsp:nvSpPr>
        <dsp:cNvPr id="0" name=""/>
        <dsp:cNvSpPr/>
      </dsp:nvSpPr>
      <dsp:spPr>
        <a:xfrm>
          <a:off x="74989" y="407550"/>
          <a:ext cx="1358503" cy="1358503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BA62B3-8178-49F7-A089-0DC608FF09C1}">
      <dsp:nvSpPr>
        <dsp:cNvPr id="0" name=""/>
        <dsp:cNvSpPr/>
      </dsp:nvSpPr>
      <dsp:spPr>
        <a:xfrm>
          <a:off x="1149293" y="2060219"/>
          <a:ext cx="6922766" cy="1313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650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Cita  en medio de la oración, después de cerrar comillas anotar inmediatamente la fuente entre paréntesis y continuar. </a:t>
          </a:r>
          <a:endParaRPr lang="es-MX" sz="2400" kern="1200" dirty="0"/>
        </a:p>
      </dsp:txBody>
      <dsp:txXfrm>
        <a:off x="1149293" y="2060219"/>
        <a:ext cx="6922766" cy="1313574"/>
      </dsp:txXfrm>
    </dsp:sp>
    <dsp:sp modelId="{CDA71C59-B713-4C08-A721-7AD5077E9266}">
      <dsp:nvSpPr>
        <dsp:cNvPr id="0" name=""/>
        <dsp:cNvSpPr/>
      </dsp:nvSpPr>
      <dsp:spPr>
        <a:xfrm>
          <a:off x="470042" y="2037754"/>
          <a:ext cx="1358503" cy="135850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52504-1B1C-48B8-A917-631BA39E56EE}">
      <dsp:nvSpPr>
        <dsp:cNvPr id="0" name=""/>
        <dsp:cNvSpPr/>
      </dsp:nvSpPr>
      <dsp:spPr>
        <a:xfrm>
          <a:off x="754241" y="3581308"/>
          <a:ext cx="7317819" cy="15318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2650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Al interpretar estos resultados, </a:t>
          </a:r>
          <a:r>
            <a:rPr lang="es-MX" sz="1900" kern="1200" dirty="0" err="1" smtClean="0"/>
            <a:t>Robbins</a:t>
          </a:r>
          <a:r>
            <a:rPr lang="es-MX" sz="1900" kern="1200" dirty="0" smtClean="0"/>
            <a:t> et al. (2003) sugirieron que los «terapeutas en casos de deserción pueden haber validado, sin darse cuenta, la negatividad de los padres» (p. 541), contribuyendo con un clima de absoluta negatividad.</a:t>
          </a:r>
          <a:endParaRPr lang="es-MX" sz="1900" kern="1200" dirty="0"/>
        </a:p>
      </dsp:txBody>
      <dsp:txXfrm>
        <a:off x="754241" y="3581308"/>
        <a:ext cx="7317819" cy="1531804"/>
      </dsp:txXfrm>
    </dsp:sp>
    <dsp:sp modelId="{094EEBB8-36E5-49D6-899C-BF657AB785D8}">
      <dsp:nvSpPr>
        <dsp:cNvPr id="0" name=""/>
        <dsp:cNvSpPr/>
      </dsp:nvSpPr>
      <dsp:spPr>
        <a:xfrm>
          <a:off x="74989" y="3600950"/>
          <a:ext cx="1358503" cy="1492519"/>
        </a:xfrm>
        <a:prstGeom prst="ellipse">
          <a:avLst/>
        </a:prstGeom>
        <a:solidFill>
          <a:schemeClr val="accent2">
            <a:lumMod val="75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E7A30-45DA-4269-BDB2-1AB641E8DDD7}">
      <dsp:nvSpPr>
        <dsp:cNvPr id="0" name=""/>
        <dsp:cNvSpPr/>
      </dsp:nvSpPr>
      <dsp:spPr>
        <a:xfrm>
          <a:off x="0" y="138697"/>
          <a:ext cx="6797555" cy="9899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Si </a:t>
          </a:r>
          <a:r>
            <a:rPr lang="es-MX" sz="2600" b="1" u="sng" kern="1200" dirty="0" smtClean="0"/>
            <a:t>la cita comprende 40 o más palabras.</a:t>
          </a:r>
          <a:endParaRPr lang="es-MX" sz="2600" kern="1200" dirty="0"/>
        </a:p>
      </dsp:txBody>
      <dsp:txXfrm>
        <a:off x="28994" y="167691"/>
        <a:ext cx="5339155" cy="931957"/>
      </dsp:txXfrm>
    </dsp:sp>
    <dsp:sp modelId="{6EBAC53E-A6AA-41C0-AA97-3FD97BBBD126}">
      <dsp:nvSpPr>
        <dsp:cNvPr id="0" name=""/>
        <dsp:cNvSpPr/>
      </dsp:nvSpPr>
      <dsp:spPr>
        <a:xfrm>
          <a:off x="576092" y="1512169"/>
          <a:ext cx="6797555" cy="10578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Desplegarla en un bloque independiente del texto y omitir las comillas</a:t>
          </a:r>
          <a:r>
            <a:rPr lang="es-MX" sz="2200" kern="1200" dirty="0" smtClean="0"/>
            <a:t>.</a:t>
          </a:r>
          <a:endParaRPr lang="es-MX" sz="2200" kern="1200" dirty="0"/>
        </a:p>
      </dsp:txBody>
      <dsp:txXfrm>
        <a:off x="607076" y="1543153"/>
        <a:ext cx="5342520" cy="995919"/>
      </dsp:txXfrm>
    </dsp:sp>
    <dsp:sp modelId="{A250C32D-71E4-48AD-B13D-5996A570F598}">
      <dsp:nvSpPr>
        <dsp:cNvPr id="0" name=""/>
        <dsp:cNvSpPr/>
      </dsp:nvSpPr>
      <dsp:spPr>
        <a:xfrm>
          <a:off x="1152117" y="2880318"/>
          <a:ext cx="6797555" cy="1453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Comenzar el bloque de citas en un nuevo renglón y aplicar en el margen izquierdo una sangría de aproximadamente 2.54 cm</a:t>
          </a:r>
          <a:r>
            <a:rPr lang="es-MX" sz="2100" kern="1200" dirty="0" smtClean="0"/>
            <a:t>.</a:t>
          </a:r>
          <a:endParaRPr lang="es-MX" sz="2100" kern="1200" dirty="0"/>
        </a:p>
      </dsp:txBody>
      <dsp:txXfrm>
        <a:off x="1194702" y="2922903"/>
        <a:ext cx="5327815" cy="1368774"/>
      </dsp:txXfrm>
    </dsp:sp>
    <dsp:sp modelId="{B6576059-21DF-4EC9-A0B5-CCCA4AA75AD0}">
      <dsp:nvSpPr>
        <dsp:cNvPr id="0" name=""/>
        <dsp:cNvSpPr/>
      </dsp:nvSpPr>
      <dsp:spPr>
        <a:xfrm>
          <a:off x="1699388" y="4493299"/>
          <a:ext cx="6797555" cy="12673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Al final, citar la fuente de consulta y número de página o párrafo en un paréntesis después del signo de puntuación final.</a:t>
          </a:r>
          <a:endParaRPr lang="es-MX" sz="2400" kern="1200" dirty="0"/>
        </a:p>
      </dsp:txBody>
      <dsp:txXfrm>
        <a:off x="1736507" y="4530418"/>
        <a:ext cx="5330250" cy="1193102"/>
      </dsp:txXfrm>
    </dsp:sp>
    <dsp:sp modelId="{D3B45FA4-C31C-4EF5-A9FE-3436B5B4BBDE}">
      <dsp:nvSpPr>
        <dsp:cNvPr id="0" name=""/>
        <dsp:cNvSpPr/>
      </dsp:nvSpPr>
      <dsp:spPr>
        <a:xfrm>
          <a:off x="5973783" y="970667"/>
          <a:ext cx="823771" cy="8237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159131" y="970667"/>
        <a:ext cx="453075" cy="619888"/>
      </dsp:txXfrm>
    </dsp:sp>
    <dsp:sp modelId="{51A05AAB-60F8-4DC5-95EC-88D570BA94D3}">
      <dsp:nvSpPr>
        <dsp:cNvPr id="0" name=""/>
        <dsp:cNvSpPr/>
      </dsp:nvSpPr>
      <dsp:spPr>
        <a:xfrm>
          <a:off x="6543078" y="2468434"/>
          <a:ext cx="823771" cy="8237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728426" y="2468434"/>
        <a:ext cx="453075" cy="619888"/>
      </dsp:txXfrm>
    </dsp:sp>
    <dsp:sp modelId="{F5325672-8DFD-4909-9DBD-60B8F3811BD9}">
      <dsp:nvSpPr>
        <dsp:cNvPr id="0" name=""/>
        <dsp:cNvSpPr/>
      </dsp:nvSpPr>
      <dsp:spPr>
        <a:xfrm>
          <a:off x="7103877" y="3966200"/>
          <a:ext cx="823771" cy="8237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7289225" y="3966200"/>
        <a:ext cx="453075" cy="6198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1E6A3-5F0D-4857-AF5B-7CFBC661199E}">
      <dsp:nvSpPr>
        <dsp:cNvPr id="0" name=""/>
        <dsp:cNvSpPr/>
      </dsp:nvSpPr>
      <dsp:spPr>
        <a:xfrm>
          <a:off x="1460944" y="-35602"/>
          <a:ext cx="5647062" cy="5647062"/>
        </a:xfrm>
        <a:prstGeom prst="circularArrow">
          <a:avLst>
            <a:gd name="adj1" fmla="val 5544"/>
            <a:gd name="adj2" fmla="val 330680"/>
            <a:gd name="adj3" fmla="val 13761223"/>
            <a:gd name="adj4" fmla="val 17394918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66E72B-6232-4AB1-BDB6-5EBDC3886A95}">
      <dsp:nvSpPr>
        <dsp:cNvPr id="0" name=""/>
        <dsp:cNvSpPr/>
      </dsp:nvSpPr>
      <dsp:spPr>
        <a:xfrm>
          <a:off x="2953945" y="877"/>
          <a:ext cx="2661061" cy="1330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Al parafrasear o referirse a una idea contenida en otro trabajo.</a:t>
          </a:r>
          <a:endParaRPr lang="es-MX" sz="1800" kern="1200" dirty="0"/>
        </a:p>
      </dsp:txBody>
      <dsp:txXfrm>
        <a:off x="3018896" y="65828"/>
        <a:ext cx="2531159" cy="1200628"/>
      </dsp:txXfrm>
    </dsp:sp>
    <dsp:sp modelId="{B156A665-4DF3-4A93-B0F2-40A43EEC3FE6}">
      <dsp:nvSpPr>
        <dsp:cNvPr id="0" name=""/>
        <dsp:cNvSpPr/>
      </dsp:nvSpPr>
      <dsp:spPr>
        <a:xfrm>
          <a:off x="5244212" y="1664853"/>
          <a:ext cx="2661061" cy="1330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Indicar un número de página o párrafo</a:t>
          </a:r>
          <a:endParaRPr lang="es-MX" sz="1800" kern="1200" dirty="0"/>
        </a:p>
      </dsp:txBody>
      <dsp:txXfrm>
        <a:off x="5309163" y="1729804"/>
        <a:ext cx="2531159" cy="1200628"/>
      </dsp:txXfrm>
    </dsp:sp>
    <dsp:sp modelId="{2EC70E35-C499-4EAA-AFA8-79CD45D2AF25}">
      <dsp:nvSpPr>
        <dsp:cNvPr id="0" name=""/>
        <dsp:cNvSpPr/>
      </dsp:nvSpPr>
      <dsp:spPr>
        <a:xfrm>
          <a:off x="4369408" y="4357223"/>
          <a:ext cx="2661061" cy="1330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Ayude al lector interesado</a:t>
          </a:r>
          <a:endParaRPr lang="es-MX" sz="1800" kern="1200" dirty="0"/>
        </a:p>
      </dsp:txBody>
      <dsp:txXfrm>
        <a:off x="4434359" y="4422174"/>
        <a:ext cx="2531159" cy="1200628"/>
      </dsp:txXfrm>
    </dsp:sp>
    <dsp:sp modelId="{06225A3C-47F2-4E27-ADA8-EACFB4E6D5B1}">
      <dsp:nvSpPr>
        <dsp:cNvPr id="0" name=""/>
        <dsp:cNvSpPr/>
      </dsp:nvSpPr>
      <dsp:spPr>
        <a:xfrm>
          <a:off x="1538482" y="4357223"/>
          <a:ext cx="2661061" cy="1330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Ubicar el fragmento relevante.</a:t>
          </a:r>
          <a:endParaRPr lang="es-MX" sz="1800" kern="1200" dirty="0"/>
        </a:p>
      </dsp:txBody>
      <dsp:txXfrm>
        <a:off x="1603433" y="4422174"/>
        <a:ext cx="2531159" cy="1200628"/>
      </dsp:txXfrm>
    </dsp:sp>
    <dsp:sp modelId="{8405882C-62B9-485C-8D4B-60A560452608}">
      <dsp:nvSpPr>
        <dsp:cNvPr id="0" name=""/>
        <dsp:cNvSpPr/>
      </dsp:nvSpPr>
      <dsp:spPr>
        <a:xfrm>
          <a:off x="663678" y="1664853"/>
          <a:ext cx="2661061" cy="1330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En un texto largo y complejo</a:t>
          </a:r>
          <a:endParaRPr lang="es-MX" sz="1800" kern="1200" dirty="0"/>
        </a:p>
      </dsp:txBody>
      <dsp:txXfrm>
        <a:off x="728629" y="1729804"/>
        <a:ext cx="2531159" cy="12006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26991-69AB-4EDD-A44E-3C88837A1AED}">
      <dsp:nvSpPr>
        <dsp:cNvPr id="0" name=""/>
        <dsp:cNvSpPr/>
      </dsp:nvSpPr>
      <dsp:spPr>
        <a:xfrm>
          <a:off x="621863" y="0"/>
          <a:ext cx="7047786" cy="47815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4F2BF-2D79-4A3F-AFD8-E78269623DDC}">
      <dsp:nvSpPr>
        <dsp:cNvPr id="0" name=""/>
        <dsp:cNvSpPr/>
      </dsp:nvSpPr>
      <dsp:spPr>
        <a:xfrm>
          <a:off x="990" y="1224554"/>
          <a:ext cx="1853120" cy="2332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Indicar autor, año y número de página entre paréntesis.</a:t>
          </a:r>
          <a:endParaRPr lang="es-MX" sz="1800" kern="1200" dirty="0"/>
        </a:p>
      </dsp:txBody>
      <dsp:txXfrm>
        <a:off x="91452" y="1315016"/>
        <a:ext cx="1672196" cy="2151516"/>
      </dsp:txXfrm>
    </dsp:sp>
    <dsp:sp modelId="{F9725874-7B19-4395-BCB3-2402C9DFF67F}">
      <dsp:nvSpPr>
        <dsp:cNvPr id="0" name=""/>
        <dsp:cNvSpPr/>
      </dsp:nvSpPr>
      <dsp:spPr>
        <a:xfrm>
          <a:off x="1950829" y="1152554"/>
          <a:ext cx="2094111" cy="24764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Si fuentes electrónicas no proporcionan números de página</a:t>
          </a:r>
          <a:endParaRPr lang="es-MX" sz="1800" kern="1200" dirty="0"/>
        </a:p>
      </dsp:txBody>
      <dsp:txXfrm>
        <a:off x="2053055" y="1254780"/>
        <a:ext cx="1889659" cy="2271989"/>
      </dsp:txXfrm>
    </dsp:sp>
    <dsp:sp modelId="{69F30C4E-8326-4774-B006-1CCE2446F41A}">
      <dsp:nvSpPr>
        <dsp:cNvPr id="0" name=""/>
        <dsp:cNvSpPr/>
      </dsp:nvSpPr>
      <dsp:spPr>
        <a:xfrm>
          <a:off x="4141657" y="1224554"/>
          <a:ext cx="1958035" cy="2332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Emplear número de párrafo(s)</a:t>
          </a:r>
          <a:endParaRPr lang="es-MX" sz="1800" kern="1200" dirty="0"/>
        </a:p>
      </dsp:txBody>
      <dsp:txXfrm>
        <a:off x="4237240" y="1320137"/>
        <a:ext cx="1766869" cy="2141274"/>
      </dsp:txXfrm>
    </dsp:sp>
    <dsp:sp modelId="{E7A9AE54-84BA-4774-BF25-111EA2467EFB}">
      <dsp:nvSpPr>
        <dsp:cNvPr id="0" name=""/>
        <dsp:cNvSpPr/>
      </dsp:nvSpPr>
      <dsp:spPr>
        <a:xfrm>
          <a:off x="6196411" y="1180727"/>
          <a:ext cx="2094111" cy="24200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Utilizar la abreviatura (párr.)</a:t>
          </a:r>
          <a:endParaRPr lang="es-MX" sz="1800" kern="1200" dirty="0"/>
        </a:p>
      </dsp:txBody>
      <dsp:txXfrm>
        <a:off x="6298637" y="1282953"/>
        <a:ext cx="1889659" cy="22156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D12E4-1244-4E99-8E05-25B527EA6245}">
      <dsp:nvSpPr>
        <dsp:cNvPr id="0" name=""/>
        <dsp:cNvSpPr/>
      </dsp:nvSpPr>
      <dsp:spPr>
        <a:xfrm rot="5400000">
          <a:off x="5131918" y="-1963582"/>
          <a:ext cx="1505125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Use puntos suspensivos, indicando se ha omitido material incluido en la fuente original. </a:t>
          </a:r>
          <a:endParaRPr lang="es-MX" sz="1700" kern="1200" dirty="0"/>
        </a:p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No se use al principio ni al final de la cita. </a:t>
          </a:r>
          <a:endParaRPr lang="es-MX" sz="1700" kern="1200" dirty="0"/>
        </a:p>
        <a:p>
          <a:pPr marL="171450" lvl="1" indent="-171450" algn="just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Excepto al enfatizar que la cita comienza o finaliza en medio de la oración</a:t>
          </a:r>
          <a:endParaRPr lang="es-MX" sz="1700" kern="1200" dirty="0"/>
        </a:p>
      </dsp:txBody>
      <dsp:txXfrm rot="-5400000">
        <a:off x="3096331" y="145479"/>
        <a:ext cx="5502825" cy="1358177"/>
      </dsp:txXfrm>
    </dsp:sp>
    <dsp:sp modelId="{DBD3751B-369E-43D2-81DB-4D266B0A54CB}">
      <dsp:nvSpPr>
        <dsp:cNvPr id="0" name=""/>
        <dsp:cNvSpPr/>
      </dsp:nvSpPr>
      <dsp:spPr>
        <a:xfrm>
          <a:off x="0" y="2512"/>
          <a:ext cx="3136668" cy="1658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Omitir material</a:t>
          </a:r>
          <a:endParaRPr lang="es-MX" sz="3200" kern="1200" dirty="0"/>
        </a:p>
      </dsp:txBody>
      <dsp:txXfrm>
        <a:off x="80946" y="83458"/>
        <a:ext cx="2974776" cy="1496304"/>
      </dsp:txXfrm>
    </dsp:sp>
    <dsp:sp modelId="{1909E2D3-484C-4D4B-8EF2-B633196CF4DD}">
      <dsp:nvSpPr>
        <dsp:cNvPr id="0" name=""/>
        <dsp:cNvSpPr/>
      </dsp:nvSpPr>
      <dsp:spPr>
        <a:xfrm rot="5400000">
          <a:off x="5185169" y="-215432"/>
          <a:ext cx="1479297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Use corchetes, no paréntesis, para encerrar el material  (adicional o explicaciones) insertado en una cita por una persona que no es su autor original. </a:t>
          </a:r>
          <a:endParaRPr lang="es-MX" sz="2000" kern="1200" dirty="0"/>
        </a:p>
      </dsp:txBody>
      <dsp:txXfrm rot="-5400000">
        <a:off x="3136669" y="1905281"/>
        <a:ext cx="5504086" cy="1334871"/>
      </dsp:txXfrm>
    </dsp:sp>
    <dsp:sp modelId="{EB2C41C2-CC7D-4B0A-BD2C-20C03E741627}">
      <dsp:nvSpPr>
        <dsp:cNvPr id="0" name=""/>
        <dsp:cNvSpPr/>
      </dsp:nvSpPr>
      <dsp:spPr>
        <a:xfrm>
          <a:off x="0" y="1743619"/>
          <a:ext cx="3136668" cy="1658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Insertar material</a:t>
          </a:r>
          <a:endParaRPr lang="es-MX" sz="3200" kern="1200" dirty="0"/>
        </a:p>
      </dsp:txBody>
      <dsp:txXfrm>
        <a:off x="80946" y="1824565"/>
        <a:ext cx="2974776" cy="1496304"/>
      </dsp:txXfrm>
    </dsp:sp>
    <dsp:sp modelId="{53EC7191-867B-4D1E-BDDD-E467D3FBD24E}">
      <dsp:nvSpPr>
        <dsp:cNvPr id="0" name=""/>
        <dsp:cNvSpPr/>
      </dsp:nvSpPr>
      <dsp:spPr>
        <a:xfrm rot="5400000">
          <a:off x="5261539" y="1525674"/>
          <a:ext cx="1326557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Al enfatizar una palabra o palabras en la cita, se escribe en cursivas, posteriormente, insertar corchetes a las palabras cursivas añadidas. </a:t>
          </a:r>
          <a:endParaRPr lang="es-MX" sz="2000" kern="1200" dirty="0"/>
        </a:p>
      </dsp:txBody>
      <dsp:txXfrm rot="-5400000">
        <a:off x="3136669" y="3715302"/>
        <a:ext cx="5511542" cy="1197043"/>
      </dsp:txXfrm>
    </dsp:sp>
    <dsp:sp modelId="{1EF1E345-703A-4D8C-AD63-17DD94B966EA}">
      <dsp:nvSpPr>
        <dsp:cNvPr id="0" name=""/>
        <dsp:cNvSpPr/>
      </dsp:nvSpPr>
      <dsp:spPr>
        <a:xfrm>
          <a:off x="0" y="3484725"/>
          <a:ext cx="3136668" cy="1658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Añadir énfasis</a:t>
          </a:r>
          <a:endParaRPr lang="es-MX" sz="4000" kern="1200" dirty="0"/>
        </a:p>
      </dsp:txBody>
      <dsp:txXfrm>
        <a:off x="80946" y="3565671"/>
        <a:ext cx="2974776" cy="14963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A3DB0-8A67-41C3-BE38-96FE37280692}">
      <dsp:nvSpPr>
        <dsp:cNvPr id="0" name=""/>
        <dsp:cNvSpPr/>
      </dsp:nvSpPr>
      <dsp:spPr>
        <a:xfrm>
          <a:off x="0" y="616194"/>
          <a:ext cx="843528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812292" rIns="65467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600" kern="1200" dirty="0"/>
        </a:p>
      </dsp:txBody>
      <dsp:txXfrm>
        <a:off x="0" y="616194"/>
        <a:ext cx="8435280" cy="982800"/>
      </dsp:txXfrm>
    </dsp:sp>
    <dsp:sp modelId="{C111A686-B482-4C95-9C0D-06433B16506B}">
      <dsp:nvSpPr>
        <dsp:cNvPr id="0" name=""/>
        <dsp:cNvSpPr/>
      </dsp:nvSpPr>
      <dsp:spPr>
        <a:xfrm>
          <a:off x="421764" y="40554"/>
          <a:ext cx="5904696" cy="1151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apellido no incluya sufijos (</a:t>
          </a:r>
          <a:r>
            <a:rPr lang="es-MX" sz="2400" i="1" kern="1200" dirty="0" err="1" smtClean="0"/>
            <a:t>Jr</a:t>
          </a:r>
          <a:r>
            <a:rPr lang="es-MX" sz="2400" kern="1200" dirty="0" smtClean="0"/>
            <a:t>) y el año de publicación se inserten en el texto en el punto adecuado</a:t>
          </a:r>
          <a:r>
            <a:rPr lang="es-MX" sz="1600" kern="1200" dirty="0" smtClean="0"/>
            <a:t>.</a:t>
          </a:r>
        </a:p>
      </dsp:txBody>
      <dsp:txXfrm>
        <a:off x="477965" y="96755"/>
        <a:ext cx="5792294" cy="1038878"/>
      </dsp:txXfrm>
    </dsp:sp>
    <dsp:sp modelId="{E3E191B3-DBA2-40DC-AA95-612207246B74}">
      <dsp:nvSpPr>
        <dsp:cNvPr id="0" name=""/>
        <dsp:cNvSpPr/>
      </dsp:nvSpPr>
      <dsp:spPr>
        <a:xfrm>
          <a:off x="0" y="2385234"/>
          <a:ext cx="8435280" cy="11670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677407"/>
              <a:satOff val="-3316"/>
              <a:lumOff val="1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4671" tIns="812292" rIns="65467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err="1" smtClean="0"/>
            <a:t>Kessler</a:t>
          </a:r>
          <a:r>
            <a:rPr lang="es-MX" sz="1600" kern="1200" dirty="0" smtClean="0"/>
            <a:t> (2003) descubrió que entre las </a:t>
          </a:r>
          <a:r>
            <a:rPr lang="es-MX" sz="1600" kern="1200" smtClean="0"/>
            <a:t>muestras </a:t>
          </a:r>
          <a:r>
            <a:rPr lang="es-MX" sz="1600" kern="1200" smtClean="0"/>
            <a:t>epidemiológicas </a:t>
          </a:r>
          <a:endParaRPr lang="es-MX" sz="1600" kern="1200" dirty="0"/>
        </a:p>
      </dsp:txBody>
      <dsp:txXfrm>
        <a:off x="0" y="2385234"/>
        <a:ext cx="8435280" cy="1167074"/>
      </dsp:txXfrm>
    </dsp:sp>
    <dsp:sp modelId="{C0D96F6E-CD27-4DD8-B4A4-ED8B8F85CE10}">
      <dsp:nvSpPr>
        <dsp:cNvPr id="0" name=""/>
        <dsp:cNvSpPr/>
      </dsp:nvSpPr>
      <dsp:spPr>
        <a:xfrm>
          <a:off x="421764" y="1809594"/>
          <a:ext cx="5904696" cy="1151280"/>
        </a:xfrm>
        <a:prstGeom prst="roundRect">
          <a:avLst/>
        </a:prstGeom>
        <a:solidFill>
          <a:schemeClr val="accent2">
            <a:hueOff val="677407"/>
            <a:satOff val="-3316"/>
            <a:lumOff val="1862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Si el nombre del autor aparece como parte de la exposición, cite únicamente el año de publicación entre paréntesis.</a:t>
          </a:r>
          <a:endParaRPr lang="es-MX" sz="2000" kern="1200" dirty="0"/>
        </a:p>
      </dsp:txBody>
      <dsp:txXfrm>
        <a:off x="477965" y="1865795"/>
        <a:ext cx="5792294" cy="1038878"/>
      </dsp:txXfrm>
    </dsp:sp>
    <dsp:sp modelId="{4EA62794-C369-4C32-A5FD-0CFAE5B692C6}">
      <dsp:nvSpPr>
        <dsp:cNvPr id="0" name=""/>
        <dsp:cNvSpPr/>
      </dsp:nvSpPr>
      <dsp:spPr>
        <a:xfrm>
          <a:off x="0" y="4593269"/>
          <a:ext cx="843528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1354814"/>
              <a:satOff val="-6632"/>
              <a:lumOff val="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1DC02-F37F-4B45-B91C-6D617D367CD5}">
      <dsp:nvSpPr>
        <dsp:cNvPr id="0" name=""/>
        <dsp:cNvSpPr/>
      </dsp:nvSpPr>
      <dsp:spPr>
        <a:xfrm>
          <a:off x="421764" y="3762909"/>
          <a:ext cx="5832127" cy="1406000"/>
        </a:xfrm>
        <a:prstGeom prst="roundRect">
          <a:avLst/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3183" tIns="0" rIns="223183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Cuando el nombre del autor es parte del texto, no se necesita incluir el año en referencias subsecuentes, siempre y cuando el estudio no se confunda con otro estudios citados en el artículo. </a:t>
          </a:r>
          <a:endParaRPr lang="es-MX" sz="2000" kern="1200" dirty="0"/>
        </a:p>
      </dsp:txBody>
      <dsp:txXfrm>
        <a:off x="490399" y="3831544"/>
        <a:ext cx="5694857" cy="12687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C02A7-6646-43F8-9EC0-73C81CFC89EC}">
      <dsp:nvSpPr>
        <dsp:cNvPr id="0" name=""/>
        <dsp:cNvSpPr/>
      </dsp:nvSpPr>
      <dsp:spPr>
        <a:xfrm>
          <a:off x="2565" y="122230"/>
          <a:ext cx="2501228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sng" kern="1200" dirty="0" smtClean="0"/>
            <a:t>Dos autores</a:t>
          </a:r>
          <a:endParaRPr lang="es-MX" sz="2000" b="1" u="sng" kern="1200" dirty="0"/>
        </a:p>
      </dsp:txBody>
      <dsp:txXfrm>
        <a:off x="2565" y="122230"/>
        <a:ext cx="2501228" cy="144000"/>
      </dsp:txXfrm>
    </dsp:sp>
    <dsp:sp modelId="{2834CB88-A42C-4B6D-993B-F83B69255B7F}">
      <dsp:nvSpPr>
        <dsp:cNvPr id="0" name=""/>
        <dsp:cNvSpPr/>
      </dsp:nvSpPr>
      <dsp:spPr>
        <a:xfrm>
          <a:off x="2565" y="266230"/>
          <a:ext cx="2501228" cy="36439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Citar ambos nombres cada vez que aparezca la referencias en el </a:t>
          </a:r>
          <a:r>
            <a:rPr lang="es-MX" sz="2000" kern="1200" dirty="0" smtClean="0"/>
            <a:t>texto.</a:t>
          </a:r>
          <a:endParaRPr lang="es-MX" sz="2000" kern="1200" dirty="0"/>
        </a:p>
      </dsp:txBody>
      <dsp:txXfrm>
        <a:off x="2565" y="266230"/>
        <a:ext cx="2501228" cy="3643987"/>
      </dsp:txXfrm>
    </dsp:sp>
    <dsp:sp modelId="{267BF8B0-D791-4E7B-BD6B-FFBB7C4E2C2C}">
      <dsp:nvSpPr>
        <dsp:cNvPr id="0" name=""/>
        <dsp:cNvSpPr/>
      </dsp:nvSpPr>
      <dsp:spPr>
        <a:xfrm>
          <a:off x="2853966" y="122230"/>
          <a:ext cx="2501228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u="sng" kern="1200" dirty="0" smtClean="0"/>
            <a:t>Tres </a:t>
          </a:r>
          <a:r>
            <a:rPr lang="es-MX" sz="1400" b="1" u="sng" kern="1200" dirty="0" smtClean="0"/>
            <a:t>hasta </a:t>
          </a:r>
          <a:r>
            <a:rPr lang="es-MX" sz="1400" b="1" u="sng" kern="1200" dirty="0" smtClean="0"/>
            <a:t>cinco autores</a:t>
          </a:r>
          <a:endParaRPr lang="es-MX" sz="1400" b="1" u="sng" kern="1200" dirty="0"/>
        </a:p>
      </dsp:txBody>
      <dsp:txXfrm>
        <a:off x="2853966" y="122230"/>
        <a:ext cx="2501228" cy="144000"/>
      </dsp:txXfrm>
    </dsp:sp>
    <dsp:sp modelId="{E2A109C8-AD51-4958-A6CE-35B95AC94324}">
      <dsp:nvSpPr>
        <dsp:cNvPr id="0" name=""/>
        <dsp:cNvSpPr/>
      </dsp:nvSpPr>
      <dsp:spPr>
        <a:xfrm>
          <a:off x="2853966" y="266230"/>
          <a:ext cx="2501228" cy="36439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Citar todos la primera vez que aparezca la referencia.</a:t>
          </a: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Posteriormente, sólo incluir el apellido del primer autor seguido de la abreviatura </a:t>
          </a:r>
          <a:r>
            <a:rPr lang="es-MX" sz="1800" i="1" kern="1200" dirty="0" smtClean="0"/>
            <a:t>et al. (</a:t>
          </a:r>
          <a:r>
            <a:rPr lang="es-MX" sz="1800" i="0" kern="1200" dirty="0" smtClean="0"/>
            <a:t>sin cursivas y con un punto después de </a:t>
          </a:r>
          <a:r>
            <a:rPr lang="es-MX" sz="1800" i="1" kern="1200" dirty="0" smtClean="0"/>
            <a:t>al)</a:t>
          </a:r>
          <a:endParaRPr lang="es-MX" sz="1800" i="1" kern="1200" dirty="0"/>
        </a:p>
      </dsp:txBody>
      <dsp:txXfrm>
        <a:off x="2853966" y="266230"/>
        <a:ext cx="2501228" cy="3643987"/>
      </dsp:txXfrm>
    </dsp:sp>
    <dsp:sp modelId="{014B46BF-2BE8-4975-999A-69DC2DAB7C57}">
      <dsp:nvSpPr>
        <dsp:cNvPr id="0" name=""/>
        <dsp:cNvSpPr/>
      </dsp:nvSpPr>
      <dsp:spPr>
        <a:xfrm>
          <a:off x="5705366" y="122230"/>
          <a:ext cx="2501228" cy="14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u="sng" kern="1200" dirty="0" smtClean="0"/>
            <a:t>Seis o más autores</a:t>
          </a:r>
          <a:endParaRPr lang="es-MX" sz="1800" b="1" u="sng" kern="1200" dirty="0"/>
        </a:p>
      </dsp:txBody>
      <dsp:txXfrm>
        <a:off x="5705366" y="122230"/>
        <a:ext cx="2501228" cy="144000"/>
      </dsp:txXfrm>
    </dsp:sp>
    <dsp:sp modelId="{F0657DC1-C0BF-4673-A15D-057FA8DF0FC1}">
      <dsp:nvSpPr>
        <dsp:cNvPr id="0" name=""/>
        <dsp:cNvSpPr/>
      </dsp:nvSpPr>
      <dsp:spPr>
        <a:xfrm>
          <a:off x="5705366" y="266230"/>
          <a:ext cx="2501228" cy="36439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Citar únicamente el apellido del primero de ellos, seguido por et al. y el año para la primera cita y para las consecuentes</a:t>
          </a:r>
          <a:r>
            <a:rPr lang="es-MX" sz="1800" kern="1200" dirty="0" smtClean="0"/>
            <a:t>. </a:t>
          </a:r>
          <a:endParaRPr lang="es-MX" sz="1800" kern="1200" dirty="0"/>
        </a:p>
      </dsp:txBody>
      <dsp:txXfrm>
        <a:off x="5705366" y="266230"/>
        <a:ext cx="2501228" cy="36439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F93B56-0AC3-494D-B00C-94530CB25435}">
      <dsp:nvSpPr>
        <dsp:cNvPr id="0" name=""/>
        <dsp:cNvSpPr/>
      </dsp:nvSpPr>
      <dsp:spPr>
        <a:xfrm>
          <a:off x="-6268271" y="-958890"/>
          <a:ext cx="7461331" cy="7461331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85185B-08D3-4807-9E7F-AF5274FF84E9}">
      <dsp:nvSpPr>
        <dsp:cNvPr id="0" name=""/>
        <dsp:cNvSpPr/>
      </dsp:nvSpPr>
      <dsp:spPr>
        <a:xfrm>
          <a:off x="624367" y="409843"/>
          <a:ext cx="7660027" cy="8855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926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Por ejemplo: </a:t>
          </a:r>
          <a:r>
            <a:rPr lang="es-MX" sz="1900" kern="1200" dirty="0" smtClean="0"/>
            <a:t>corporaciones, asociaciones, instituciones gubernamentales y grupos de estudio</a:t>
          </a:r>
          <a:r>
            <a:rPr lang="es-MX" sz="1900" kern="1200" dirty="0" smtClean="0"/>
            <a:t>.</a:t>
          </a:r>
          <a:endParaRPr lang="es-MX" sz="1900" kern="1200" dirty="0"/>
        </a:p>
      </dsp:txBody>
      <dsp:txXfrm>
        <a:off x="624367" y="409843"/>
        <a:ext cx="7660027" cy="885508"/>
      </dsp:txXfrm>
    </dsp:sp>
    <dsp:sp modelId="{36B96A4A-1A09-4BF2-A32D-704C6043E610}">
      <dsp:nvSpPr>
        <dsp:cNvPr id="0" name=""/>
        <dsp:cNvSpPr/>
      </dsp:nvSpPr>
      <dsp:spPr>
        <a:xfrm>
          <a:off x="91355" y="319585"/>
          <a:ext cx="1066024" cy="10660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DE8AE-5EE0-446B-BEAE-87D8E5929128}">
      <dsp:nvSpPr>
        <dsp:cNvPr id="0" name=""/>
        <dsp:cNvSpPr/>
      </dsp:nvSpPr>
      <dsp:spPr>
        <a:xfrm>
          <a:off x="1113308" y="1655391"/>
          <a:ext cx="7171086" cy="9533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926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Se escriben completos en la primera cita y se abrevian a partir  de la siguiente.</a:t>
          </a:r>
          <a:endParaRPr lang="es-MX" sz="1900" kern="1200" dirty="0"/>
        </a:p>
      </dsp:txBody>
      <dsp:txXfrm>
        <a:off x="1113308" y="1655391"/>
        <a:ext cx="7171086" cy="953316"/>
      </dsp:txXfrm>
    </dsp:sp>
    <dsp:sp modelId="{D04EA5D4-EBA1-481D-96FA-713C7D827C37}">
      <dsp:nvSpPr>
        <dsp:cNvPr id="0" name=""/>
        <dsp:cNvSpPr/>
      </dsp:nvSpPr>
      <dsp:spPr>
        <a:xfrm>
          <a:off x="580296" y="1599036"/>
          <a:ext cx="1066024" cy="106602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BB2F7-C5CB-471E-9ED5-ED097B8B708D}">
      <dsp:nvSpPr>
        <dsp:cNvPr id="0" name=""/>
        <dsp:cNvSpPr/>
      </dsp:nvSpPr>
      <dsp:spPr>
        <a:xfrm>
          <a:off x="1113308" y="2935362"/>
          <a:ext cx="7171086" cy="9522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926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Si el nombre es extenso, y la abreviatura conocida, se puede abreviar a partir de la segunda cita. </a:t>
          </a:r>
          <a:endParaRPr lang="es-MX" sz="1900" kern="1200" dirty="0"/>
        </a:p>
      </dsp:txBody>
      <dsp:txXfrm>
        <a:off x="1113308" y="2935362"/>
        <a:ext cx="7171086" cy="952275"/>
      </dsp:txXfrm>
    </dsp:sp>
    <dsp:sp modelId="{3C9C8598-9865-4A31-8893-B622E4B3AAC3}">
      <dsp:nvSpPr>
        <dsp:cNvPr id="0" name=""/>
        <dsp:cNvSpPr/>
      </dsp:nvSpPr>
      <dsp:spPr>
        <a:xfrm>
          <a:off x="580296" y="2878488"/>
          <a:ext cx="1066024" cy="106602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A692C8-6CE0-46D8-A7DC-5198B395399C}">
      <dsp:nvSpPr>
        <dsp:cNvPr id="0" name=""/>
        <dsp:cNvSpPr/>
      </dsp:nvSpPr>
      <dsp:spPr>
        <a:xfrm>
          <a:off x="624367" y="4198120"/>
          <a:ext cx="7660027" cy="985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926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Si el nombre es corto y abreviatura no resultara entendible, escribir el nombre completo cada vez que se presente.</a:t>
          </a:r>
          <a:endParaRPr lang="es-MX" sz="1900" kern="1200" dirty="0"/>
        </a:p>
      </dsp:txBody>
      <dsp:txXfrm>
        <a:off x="624367" y="4198120"/>
        <a:ext cx="7660027" cy="985663"/>
      </dsp:txXfrm>
    </dsp:sp>
    <dsp:sp modelId="{38BD7FB9-B9C3-4C18-A09D-329BCF8CAC08}">
      <dsp:nvSpPr>
        <dsp:cNvPr id="0" name=""/>
        <dsp:cNvSpPr/>
      </dsp:nvSpPr>
      <dsp:spPr>
        <a:xfrm>
          <a:off x="91355" y="4157939"/>
          <a:ext cx="1066024" cy="106602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906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24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5760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720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1250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9053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9802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6556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1337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585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413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695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343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436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14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549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502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112ED3F-7A00-44AB-8E5E-5FA3C002603A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2421-BFA4-4E29-B5B7-E1F523F6A0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3247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31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36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39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4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34634" y="764704"/>
            <a:ext cx="826641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1600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</a:t>
            </a: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VALLE DE TEOTIHUACÁN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Realizó: M. en C. Oscar Espinoza Ortega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endParaRPr lang="es-ES_trad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342900" algn="l"/>
              </a:tabLst>
            </a:pPr>
            <a:r>
              <a:rPr lang="es-ES_tradnl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s-ES_trad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Octubre </a:t>
            </a:r>
            <a:r>
              <a:rPr lang="es-ES_tradnl" sz="2000" b="1" dirty="0">
                <a:latin typeface="Arial" panose="020B0604020202020204" pitchFamily="34" charset="0"/>
                <a:cs typeface="Arial" panose="020B0604020202020204" pitchFamily="34" charset="0"/>
              </a:rPr>
              <a:t>de 2016</a:t>
            </a:r>
          </a:p>
          <a:p>
            <a:pPr algn="ctr">
              <a:tabLst>
                <a:tab pos="342900" algn="l"/>
              </a:tabLst>
            </a:pPr>
            <a:endParaRPr lang="es-ES_tradnl" sz="1400" b="1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34" y="2491187"/>
            <a:ext cx="197048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588439"/>
              </p:ext>
            </p:extLst>
          </p:nvPr>
        </p:nvGraphicFramePr>
        <p:xfrm>
          <a:off x="323528" y="4619747"/>
          <a:ext cx="8640960" cy="1652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326"/>
                <a:gridCol w="1940481"/>
                <a:gridCol w="1516978"/>
                <a:gridCol w="3140175"/>
              </a:tblGrid>
              <a:tr h="541235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Programa</a:t>
                      </a:r>
                      <a:r>
                        <a:rPr lang="es-MX" sz="1400" baseline="0" dirty="0" smtClean="0"/>
                        <a:t> Educativo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Unidad de Aprendizaje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Clave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 err="1" smtClean="0"/>
                        <a:t>U.Competencia</a:t>
                      </a:r>
                      <a:r>
                        <a:rPr lang="es-MX" sz="1400" baseline="0" dirty="0" smtClean="0"/>
                        <a:t> que apoya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  <a:tr h="1110954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Ingeniería en Computación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Lectura y Redacción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_tradn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L41029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II La comunicación escrita</a:t>
                      </a:r>
                    </a:p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III</a:t>
                      </a:r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Los textos académicos</a:t>
                      </a:r>
                      <a:endParaRPr lang="es-MX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862588"/>
              </p:ext>
            </p:extLst>
          </p:nvPr>
        </p:nvGraphicFramePr>
        <p:xfrm>
          <a:off x="2105119" y="1530752"/>
          <a:ext cx="532859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2"/>
              </a:tblGrid>
              <a:tr h="792088">
                <a:tc>
                  <a:txBody>
                    <a:bodyPr/>
                    <a:lstStyle/>
                    <a:p>
                      <a:pPr algn="ctr">
                        <a:tabLst>
                          <a:tab pos="457200" algn="l"/>
                        </a:tabLst>
                      </a:pPr>
                      <a:r>
                        <a:rPr lang="es-MX" sz="4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Citas y Referencias.</a:t>
                      </a:r>
                      <a:endParaRPr lang="es-ES" sz="4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19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2413" y="-648072"/>
            <a:ext cx="8208912" cy="648072"/>
          </a:xfrm>
        </p:spPr>
        <p:txBody>
          <a:bodyPr>
            <a:normAutofit fontScale="90000"/>
          </a:bodyPr>
          <a:lstStyle/>
          <a:p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3600" b="1" dirty="0" smtClean="0"/>
              <a:t>1.4 Cambios en la fuente original que requieren explicación</a:t>
            </a:r>
            <a:endParaRPr lang="es-MX" sz="40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409447"/>
              </p:ext>
            </p:extLst>
          </p:nvPr>
        </p:nvGraphicFramePr>
        <p:xfrm>
          <a:off x="179512" y="1268760"/>
          <a:ext cx="8712968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900" y="548680"/>
            <a:ext cx="1092851" cy="81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7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s-MX" dirty="0" smtClean="0"/>
          </a:p>
          <a:p>
            <a:pPr marL="36576" indent="0" algn="ctr">
              <a:buNone/>
            </a:pPr>
            <a:r>
              <a:rPr lang="es-MX" sz="4000" b="1" dirty="0" smtClean="0"/>
              <a:t>2. Citación de referencias</a:t>
            </a:r>
          </a:p>
          <a:p>
            <a:pPr marL="36576" indent="0" algn="ctr">
              <a:buNone/>
            </a:pPr>
            <a:endParaRPr lang="es-MX" sz="4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3613549" cy="27073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0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47248" cy="922114"/>
          </a:xfrm>
        </p:spPr>
        <p:txBody>
          <a:bodyPr/>
          <a:lstStyle/>
          <a:p>
            <a:r>
              <a:rPr lang="es-MX" sz="3200" b="1" dirty="0" smtClean="0"/>
              <a:t>2. Citación de referencias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4618856" cy="5217443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Las referencias en las publicaciones de la APA se citan en el texto con un sistema de citas de autor-fecha y se enlistan alfabéticamente en la lista de referencias. </a:t>
            </a:r>
          </a:p>
          <a:p>
            <a:pPr algn="just"/>
            <a:r>
              <a:rPr lang="es-MX" sz="2800" dirty="0" smtClean="0"/>
              <a:t>Permite </a:t>
            </a:r>
            <a:r>
              <a:rPr lang="es-MX" sz="2800" dirty="0" smtClean="0"/>
              <a:t>identificar la fuente de información en la lista alfabética de referencia al final del articulo.</a:t>
            </a:r>
            <a:endParaRPr lang="es-MX" sz="28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5220072" y="1412776"/>
            <a:ext cx="3384376" cy="5256584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2980166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7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2.1 Un trabajo de un solo autor</a:t>
            </a:r>
            <a:endParaRPr lang="es-MX" sz="3200" b="1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628032"/>
              </p:ext>
            </p:extLst>
          </p:nvPr>
        </p:nvGraphicFramePr>
        <p:xfrm>
          <a:off x="457200" y="1052736"/>
          <a:ext cx="843528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84" y="1196752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1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2.2 Trabajo de múltiples autores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147134"/>
              </p:ext>
            </p:extLst>
          </p:nvPr>
        </p:nvGraphicFramePr>
        <p:xfrm>
          <a:off x="539552" y="2636912"/>
          <a:ext cx="8209161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08" y="1124744"/>
            <a:ext cx="1724890" cy="1580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07"/>
          <a:stretch/>
        </p:blipFill>
        <p:spPr bwMode="auto">
          <a:xfrm>
            <a:off x="5963398" y="1124744"/>
            <a:ext cx="2991467" cy="1502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1944216" cy="1502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74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2.3 Grupos como autores 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091294"/>
              </p:ext>
            </p:extLst>
          </p:nvPr>
        </p:nvGraphicFramePr>
        <p:xfrm>
          <a:off x="457200" y="1125538"/>
          <a:ext cx="8362950" cy="5543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62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363272" cy="850106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2.4 Autores con el mismo apellido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710979"/>
              </p:ext>
            </p:extLst>
          </p:nvPr>
        </p:nvGraphicFramePr>
        <p:xfrm>
          <a:off x="395536" y="764704"/>
          <a:ext cx="8507413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755576" y="5301208"/>
            <a:ext cx="784887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Ejemplo: 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Light, M.A., &amp; Light, I. H (2008).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geographic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expansión of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Mexican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immigratiion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</a:t>
            </a:r>
            <a:r>
              <a:rPr lang="es-E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s-ES" sz="2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es-E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implications</a:t>
            </a:r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local </a:t>
            </a:r>
            <a:r>
              <a:rPr lang="es-E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</a:t>
            </a:r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enforcement</a:t>
            </a:r>
            <a:r>
              <a:rPr lang="es-E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903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52313"/>
            <a:ext cx="8892480" cy="634082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2.5 Autores no identificados o anónimos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6727" y="1124744"/>
            <a:ext cx="8640960" cy="5073427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Citar </a:t>
            </a:r>
            <a:r>
              <a:rPr lang="es-MX" sz="2400" b="1" u="sng" dirty="0" smtClean="0"/>
              <a:t>dentro del texto las primeras palabras de la entrada de la lista de referencias</a:t>
            </a:r>
            <a:r>
              <a:rPr lang="es-MX" sz="2400" dirty="0" smtClean="0"/>
              <a:t> (el titulo) y el año.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Utilizar </a:t>
            </a:r>
            <a:r>
              <a:rPr lang="es-MX" sz="2400" b="1" u="sng" dirty="0" smtClean="0"/>
              <a:t>comillas dobles para el </a:t>
            </a:r>
            <a:r>
              <a:rPr lang="es-MX" sz="2400" b="1" u="sng" dirty="0" smtClean="0"/>
              <a:t>título </a:t>
            </a:r>
            <a:r>
              <a:rPr lang="es-MX" sz="2400" dirty="0" smtClean="0"/>
              <a:t>de un </a:t>
            </a:r>
            <a:r>
              <a:rPr lang="es-MX" sz="2400" dirty="0" smtClean="0"/>
              <a:t>artículo</a:t>
            </a:r>
            <a:r>
              <a:rPr lang="es-MX" sz="2400" dirty="0" smtClean="0"/>
              <a:t>, un </a:t>
            </a:r>
            <a:r>
              <a:rPr lang="es-MX" sz="2400" dirty="0" smtClean="0"/>
              <a:t>capítulo </a:t>
            </a:r>
            <a:r>
              <a:rPr lang="es-MX" sz="2400" dirty="0" smtClean="0"/>
              <a:t>o una </a:t>
            </a:r>
            <a:r>
              <a:rPr lang="es-MX" sz="2400" dirty="0" smtClean="0"/>
              <a:t>página </a:t>
            </a:r>
            <a:r>
              <a:rPr lang="es-MX" sz="2400" dirty="0" smtClean="0"/>
              <a:t>de Internet.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Anotar </a:t>
            </a:r>
            <a:r>
              <a:rPr lang="es-MX" sz="2400" b="1" u="sng" dirty="0" smtClean="0"/>
              <a:t>en cursivas el </a:t>
            </a:r>
            <a:r>
              <a:rPr lang="es-MX" sz="2400" b="1" u="sng" dirty="0" smtClean="0"/>
              <a:t>título</a:t>
            </a:r>
            <a:r>
              <a:rPr lang="es-MX" sz="2400" b="1" dirty="0" smtClean="0"/>
              <a:t> </a:t>
            </a:r>
            <a:r>
              <a:rPr lang="es-MX" sz="2400" dirty="0" smtClean="0"/>
              <a:t>de </a:t>
            </a:r>
            <a:r>
              <a:rPr lang="es-MX" sz="2400" dirty="0" smtClean="0"/>
              <a:t>revista científica, libro, folleto o informe. </a:t>
            </a:r>
            <a:endParaRPr lang="es-MX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184193"/>
            <a:ext cx="2225824" cy="1669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9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88640"/>
            <a:ext cx="7467600" cy="392129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s-MX" sz="4000" b="1" dirty="0" smtClean="0"/>
          </a:p>
          <a:p>
            <a:pPr marL="36576" indent="0">
              <a:buNone/>
            </a:pPr>
            <a:endParaRPr lang="es-MX" sz="4000" b="1" dirty="0"/>
          </a:p>
          <a:p>
            <a:pPr marL="36576" indent="0" algn="ctr">
              <a:buNone/>
            </a:pPr>
            <a:r>
              <a:rPr lang="es-MX" sz="5400" b="1" dirty="0" smtClean="0"/>
              <a:t>3. Lista de Referencias</a:t>
            </a:r>
            <a:endParaRPr lang="es-MX" sz="40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3021460" cy="30214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72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 dirty="0" smtClean="0"/>
              <a:t>3. Lista de referencias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84710" y="1502956"/>
            <a:ext cx="6059016" cy="4525963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La lista de referencias al final de un </a:t>
            </a:r>
            <a:r>
              <a:rPr lang="es-MX" sz="2800" dirty="0" smtClean="0"/>
              <a:t>artículo </a:t>
            </a:r>
            <a:r>
              <a:rPr lang="es-MX" sz="2800" dirty="0" smtClean="0"/>
              <a:t>de revista científica proporciona la información necesaria para identificar y localizar cada fuente. </a:t>
            </a:r>
          </a:p>
          <a:p>
            <a:pPr marL="36576" indent="0" algn="just">
              <a:buNone/>
            </a:pPr>
            <a:endParaRPr lang="es-MX" sz="2800" dirty="0" smtClean="0"/>
          </a:p>
          <a:p>
            <a:pPr algn="just"/>
            <a:r>
              <a:rPr lang="es-MX" sz="2800" dirty="0" smtClean="0"/>
              <a:t>Incluir las referencias que haya utilizado en la investigación y preparación del </a:t>
            </a:r>
            <a:r>
              <a:rPr lang="es-MX" sz="2800" dirty="0" smtClean="0"/>
              <a:t>artículo</a:t>
            </a:r>
            <a:r>
              <a:rPr lang="es-MX" sz="2800" dirty="0" smtClean="0"/>
              <a:t>. </a:t>
            </a:r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132856"/>
            <a:ext cx="2160240" cy="3266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9402"/>
            <a:ext cx="7315200" cy="478870"/>
          </a:xfrm>
        </p:spPr>
        <p:txBody>
          <a:bodyPr>
            <a:noAutofit/>
          </a:bodyPr>
          <a:lstStyle/>
          <a:p>
            <a:r>
              <a:rPr lang="es-MX" sz="4000" b="1" dirty="0"/>
              <a:t>Presentación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764704"/>
            <a:ext cx="8992673" cy="5760640"/>
          </a:xfrm>
        </p:spPr>
        <p:txBody>
          <a:bodyPr>
            <a:noAutofit/>
          </a:bodyPr>
          <a:lstStyle/>
          <a:p>
            <a:pPr marL="34290" indent="0" algn="just">
              <a:buNone/>
            </a:pPr>
            <a:r>
              <a:rPr lang="es-MX" dirty="0" smtClean="0"/>
              <a:t>Este material muestra </a:t>
            </a:r>
            <a:r>
              <a:rPr lang="es-MX" dirty="0" smtClean="0"/>
              <a:t>los elementos básicos para presentar  el informe final de manera organizada y estandarizada, enfocado a las citas y referencias tomadas de otros autores que sirvieron de apoyo para la elaboración de un trabajo escrito (proyecto, informe, tesis, etc.).</a:t>
            </a:r>
          </a:p>
          <a:p>
            <a:pPr marL="34290" indent="0" algn="just">
              <a:buNone/>
            </a:pPr>
            <a:r>
              <a:rPr lang="es-MX" dirty="0" smtClean="0"/>
              <a:t>Se apoya la </a:t>
            </a:r>
            <a:r>
              <a:rPr lang="es-MX" dirty="0"/>
              <a:t>Unidad de Aprendizaje de Lectura y </a:t>
            </a:r>
            <a:r>
              <a:rPr lang="es-MX" dirty="0" smtClean="0"/>
              <a:t>Redacción justamente en los temas de: La comunicación escrita y Los textos académicos.</a:t>
            </a:r>
          </a:p>
          <a:p>
            <a:pPr marL="34290" indent="0" algn="just">
              <a:buNone/>
            </a:pPr>
            <a:r>
              <a:rPr lang="es-MX" dirty="0" smtClean="0"/>
              <a:t>Una de las competencias transversales de todo profesional es la comunicación escrita, en el caso de los ingenieros fortalece esta competencia que en ocasiones es tan poco </a:t>
            </a:r>
            <a:r>
              <a:rPr lang="es-MX" dirty="0" smtClean="0"/>
              <a:t>fomentada, </a:t>
            </a:r>
            <a:r>
              <a:rPr lang="es-MX" dirty="0" smtClean="0"/>
              <a:t>pero </a:t>
            </a:r>
            <a:r>
              <a:rPr lang="es-MX" dirty="0" smtClean="0"/>
              <a:t>es muy </a:t>
            </a:r>
            <a:r>
              <a:rPr lang="es-MX" dirty="0" smtClean="0"/>
              <a:t>útil.</a:t>
            </a:r>
          </a:p>
          <a:p>
            <a:pPr marL="34290" indent="0" algn="just">
              <a:buNone/>
            </a:pPr>
            <a:r>
              <a:rPr lang="es-MX" dirty="0" smtClean="0"/>
              <a:t>Se presentan reglas de redacción con </a:t>
            </a:r>
            <a:r>
              <a:rPr lang="es-MX" dirty="0"/>
              <a:t>base en el  Formato APA para estilos de publicación, el cual es el que está vigente en los trabajos formales de titulación en la UAEM. </a:t>
            </a:r>
          </a:p>
          <a:p>
            <a:pPr marL="0" indent="0" algn="just">
              <a:buNone/>
            </a:pPr>
            <a:r>
              <a:rPr lang="es-MX" dirty="0" smtClean="0"/>
              <a:t>Lo anterior cobra importancia ya que existen </a:t>
            </a:r>
            <a:r>
              <a:rPr lang="es-MX" dirty="0"/>
              <a:t>estándares éticos y legales en el proceso de publicación que deben tomarse en cuenta al elaborar el informe de investigación. </a:t>
            </a:r>
          </a:p>
        </p:txBody>
      </p:sp>
    </p:spTree>
    <p:extLst>
      <p:ext uri="{BB962C8B-B14F-4D97-AF65-F5344CB8AC3E}">
        <p14:creationId xmlns:p14="http://schemas.microsoft.com/office/powerpoint/2010/main" val="298947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72008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3.1 Lista de referencias precisa y completa</a:t>
            </a:r>
            <a:endParaRPr lang="es-MX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143618"/>
              </p:ext>
            </p:extLst>
          </p:nvPr>
        </p:nvGraphicFramePr>
        <p:xfrm>
          <a:off x="457200" y="1052737"/>
          <a:ext cx="8291513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364" y="3140968"/>
            <a:ext cx="1754451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475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04664"/>
            <a:ext cx="9073008" cy="864096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3.2 Orden de las referencias en la lista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697706"/>
              </p:ext>
            </p:extLst>
          </p:nvPr>
        </p:nvGraphicFramePr>
        <p:xfrm>
          <a:off x="251520" y="1052737"/>
          <a:ext cx="8641655" cy="5544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331640" y="20608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,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35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8424936" cy="4525963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endParaRPr lang="es-MX" sz="3200" b="1" dirty="0" smtClean="0"/>
          </a:p>
          <a:p>
            <a:pPr marL="448056" lvl="1" indent="0">
              <a:buNone/>
            </a:pPr>
            <a:endParaRPr lang="es-MX" sz="3200" b="1" dirty="0" smtClean="0"/>
          </a:p>
          <a:p>
            <a:pPr marL="448056" lvl="1" indent="0">
              <a:buNone/>
            </a:pPr>
            <a:r>
              <a:rPr lang="es-MX" sz="3200" b="1" dirty="0" smtClean="0"/>
              <a:t>4. Elementos de una referencia</a:t>
            </a:r>
          </a:p>
          <a:p>
            <a:pPr marL="448056" lvl="1" indent="0">
              <a:buNone/>
            </a:pPr>
            <a:endParaRPr lang="es-MX" sz="32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024207"/>
            <a:ext cx="3395414" cy="25265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97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22114"/>
          </a:xfrm>
        </p:spPr>
        <p:txBody>
          <a:bodyPr/>
          <a:lstStyle/>
          <a:p>
            <a:r>
              <a:rPr lang="es-MX" sz="3200" b="1" dirty="0" smtClean="0"/>
              <a:t>4.1 Componentes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544616"/>
          </a:xfrm>
        </p:spPr>
        <p:txBody>
          <a:bodyPr/>
          <a:lstStyle/>
          <a:p>
            <a:r>
              <a:rPr lang="es-MX" dirty="0" smtClean="0"/>
              <a:t>Una referencia debe contener: 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918958615"/>
              </p:ext>
            </p:extLst>
          </p:nvPr>
        </p:nvGraphicFramePr>
        <p:xfrm>
          <a:off x="611560" y="2060848"/>
          <a:ext cx="7920880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2134841" cy="1729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8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4.2 Información del autor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00655"/>
              </p:ext>
            </p:extLst>
          </p:nvPr>
        </p:nvGraphicFramePr>
        <p:xfrm>
          <a:off x="395288" y="1052513"/>
          <a:ext cx="8353425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139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4.3 Información </a:t>
            </a:r>
            <a:r>
              <a:rPr lang="es-MX" sz="3200" b="1" dirty="0"/>
              <a:t>del editor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522281"/>
              </p:ext>
            </p:extLst>
          </p:nvPr>
        </p:nvGraphicFramePr>
        <p:xfrm>
          <a:off x="457200" y="1052513"/>
          <a:ext cx="8291513" cy="525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32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4.4 Fecha de publicación</a:t>
            </a:r>
            <a:endParaRPr lang="es-MX" sz="3200" b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613115"/>
              </p:ext>
            </p:extLst>
          </p:nvPr>
        </p:nvGraphicFramePr>
        <p:xfrm>
          <a:off x="323528" y="1268760"/>
          <a:ext cx="5914999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52736"/>
            <a:ext cx="1905000" cy="125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73" y="2636912"/>
            <a:ext cx="2295525" cy="19907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740" y="4797152"/>
            <a:ext cx="1642492" cy="1642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38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3186" y="123404"/>
            <a:ext cx="8147248" cy="634082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4.5 Título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439176"/>
              </p:ext>
            </p:extLst>
          </p:nvPr>
        </p:nvGraphicFramePr>
        <p:xfrm>
          <a:off x="457200" y="908720"/>
          <a:ext cx="814705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929136"/>
            <a:ext cx="1680849" cy="15007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10" y="2924944"/>
            <a:ext cx="1800200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2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884" y="93471"/>
            <a:ext cx="8291264" cy="634082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4.6 Información de la publicación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994112"/>
              </p:ext>
            </p:extLst>
          </p:nvPr>
        </p:nvGraphicFramePr>
        <p:xfrm>
          <a:off x="457200" y="980728"/>
          <a:ext cx="8435975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268760"/>
            <a:ext cx="1368152" cy="1955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84" y="4531252"/>
            <a:ext cx="2433638" cy="134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64040"/>
            <a:ext cx="2232248" cy="1482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42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4.7 Publicaciones no periódicas: 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003232" cy="5145435"/>
          </a:xfrm>
        </p:spPr>
        <p:txBody>
          <a:bodyPr>
            <a:normAutofit lnSpcReduction="10000"/>
          </a:bodyPr>
          <a:lstStyle/>
          <a:p>
            <a:endParaRPr lang="es-MX" dirty="0" smtClean="0"/>
          </a:p>
          <a:p>
            <a:pPr algn="just"/>
            <a:r>
              <a:rPr lang="es-MX" sz="2400" b="1" dirty="0" smtClean="0"/>
              <a:t>Libros y reportes</a:t>
            </a:r>
          </a:p>
          <a:p>
            <a:pPr algn="just"/>
            <a:endParaRPr lang="es-MX" sz="2400" b="1" dirty="0" smtClean="0"/>
          </a:p>
          <a:p>
            <a:pPr algn="just"/>
            <a:r>
              <a:rPr lang="es-MX" sz="2400" b="1" dirty="0" smtClean="0"/>
              <a:t>Indicar el lugar (ciudad, estado, residencia) </a:t>
            </a:r>
          </a:p>
          <a:p>
            <a:pPr algn="just"/>
            <a:endParaRPr lang="es-MX" sz="2400" b="1" dirty="0" smtClean="0"/>
          </a:p>
          <a:p>
            <a:pPr algn="just"/>
            <a:r>
              <a:rPr lang="es-MX" sz="2400" b="1" dirty="0" smtClean="0"/>
              <a:t>Usar dos puntos después del lugar</a:t>
            </a:r>
          </a:p>
          <a:p>
            <a:pPr algn="just"/>
            <a:endParaRPr lang="es-MX" sz="2400" b="1" dirty="0" smtClean="0"/>
          </a:p>
          <a:p>
            <a:pPr algn="just"/>
            <a:r>
              <a:rPr lang="es-MX" sz="2400" b="1" dirty="0" smtClean="0"/>
              <a:t>Nombre de editorial de manera inteligible.</a:t>
            </a:r>
          </a:p>
          <a:p>
            <a:pPr algn="just"/>
            <a:endParaRPr lang="es-MX" sz="2400" b="1" dirty="0" smtClean="0"/>
          </a:p>
          <a:p>
            <a:pPr algn="just"/>
            <a:r>
              <a:rPr lang="es-MX" sz="2400" b="1" dirty="0" smtClean="0"/>
              <a:t>Nombres completos de las asociaciones  y editoriales universitarias.</a:t>
            </a:r>
          </a:p>
          <a:p>
            <a:pPr marL="36576" indent="0">
              <a:buNone/>
            </a:pP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91"/>
          <a:stretch/>
        </p:blipFill>
        <p:spPr bwMode="auto">
          <a:xfrm>
            <a:off x="7740352" y="260648"/>
            <a:ext cx="1274892" cy="1491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89" y="5494379"/>
            <a:ext cx="1632762" cy="1387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4710" y="196206"/>
            <a:ext cx="7055380" cy="1400530"/>
          </a:xfrm>
        </p:spPr>
        <p:txBody>
          <a:bodyPr/>
          <a:lstStyle/>
          <a:p>
            <a:r>
              <a:rPr lang="es-MX" sz="4000" b="1" dirty="0" smtClean="0"/>
              <a:t>Con</a:t>
            </a:r>
            <a:r>
              <a:rPr lang="es-MX" b="1" dirty="0" smtClean="0"/>
              <a:t>tenido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4710" y="1052736"/>
            <a:ext cx="8291264" cy="5544616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1. Citación y </a:t>
            </a:r>
            <a:r>
              <a:rPr lang="es-MX" sz="3600" dirty="0" smtClean="0"/>
              <a:t>paráfrasis</a:t>
            </a:r>
          </a:p>
          <a:p>
            <a:pPr algn="just"/>
            <a:endParaRPr lang="es-MX" sz="3600" dirty="0" smtClean="0"/>
          </a:p>
          <a:p>
            <a:pPr algn="just"/>
            <a:r>
              <a:rPr lang="es-MX" sz="3600" dirty="0" smtClean="0"/>
              <a:t>2. Citación de </a:t>
            </a:r>
            <a:r>
              <a:rPr lang="es-MX" sz="3600" dirty="0" smtClean="0"/>
              <a:t>referencias</a:t>
            </a:r>
          </a:p>
          <a:p>
            <a:pPr algn="just"/>
            <a:endParaRPr lang="es-MX" sz="3600" dirty="0" smtClean="0"/>
          </a:p>
          <a:p>
            <a:pPr algn="just"/>
            <a:r>
              <a:rPr lang="es-MX" sz="3600" dirty="0" smtClean="0"/>
              <a:t>3. Lista de </a:t>
            </a:r>
            <a:r>
              <a:rPr lang="es-MX" sz="3600" dirty="0" smtClean="0"/>
              <a:t>referencias</a:t>
            </a:r>
          </a:p>
          <a:p>
            <a:pPr algn="just"/>
            <a:endParaRPr lang="es-MX" sz="3600" dirty="0" smtClean="0"/>
          </a:p>
          <a:p>
            <a:pPr algn="just"/>
            <a:r>
              <a:rPr lang="es-MX" sz="3600" dirty="0" smtClean="0"/>
              <a:t>4 Elementos de una referencia</a:t>
            </a:r>
          </a:p>
        </p:txBody>
      </p:sp>
    </p:spTree>
    <p:extLst>
      <p:ext uri="{BB962C8B-B14F-4D97-AF65-F5344CB8AC3E}">
        <p14:creationId xmlns:p14="http://schemas.microsoft.com/office/powerpoint/2010/main" val="28708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10674"/>
            <a:ext cx="7315200" cy="3343069"/>
          </a:xfrm>
        </p:spPr>
        <p:txBody>
          <a:bodyPr>
            <a:normAutofit fontScale="92500"/>
          </a:bodyPr>
          <a:lstStyle/>
          <a:p>
            <a:pPr marL="34290" indent="0" algn="just">
              <a:buNone/>
            </a:pPr>
            <a:r>
              <a:rPr lang="es-MX" sz="2600" dirty="0" smtClean="0"/>
              <a:t>1. American </a:t>
            </a:r>
            <a:r>
              <a:rPr lang="es-MX" sz="2600" dirty="0" err="1"/>
              <a:t>Psichologycal</a:t>
            </a:r>
            <a:r>
              <a:rPr lang="es-MX" sz="2600" dirty="0"/>
              <a:t> </a:t>
            </a:r>
            <a:r>
              <a:rPr lang="es-MX" sz="2600" dirty="0" err="1"/>
              <a:t>Association</a:t>
            </a:r>
            <a:r>
              <a:rPr lang="es-MX" sz="2600" dirty="0"/>
              <a:t>, (2010). Manual de Publicaciones de la American </a:t>
            </a:r>
            <a:r>
              <a:rPr lang="es-MX" sz="2600" dirty="0" err="1"/>
              <a:t>Psychological</a:t>
            </a:r>
            <a:r>
              <a:rPr lang="es-MX" sz="2600" dirty="0"/>
              <a:t> </a:t>
            </a:r>
            <a:r>
              <a:rPr lang="es-MX" sz="2600" dirty="0" err="1"/>
              <a:t>Association</a:t>
            </a:r>
            <a:r>
              <a:rPr lang="es-MX" sz="2600" dirty="0"/>
              <a:t>. Trad. Maricela Chávez. 6ta Edición. México: Manual Moderno.</a:t>
            </a:r>
          </a:p>
          <a:p>
            <a:pPr marL="34290" indent="0" algn="just">
              <a:buNone/>
            </a:pPr>
            <a:endParaRPr lang="es-MX" sz="2600" dirty="0"/>
          </a:p>
          <a:p>
            <a:pPr marL="34290" indent="0" algn="just">
              <a:buNone/>
            </a:pPr>
            <a:r>
              <a:rPr lang="es-MX" sz="2600" dirty="0" smtClean="0"/>
              <a:t>2. </a:t>
            </a:r>
            <a:r>
              <a:rPr lang="es-MX" sz="2600" dirty="0" err="1" smtClean="0"/>
              <a:t>Saad</a:t>
            </a:r>
            <a:r>
              <a:rPr lang="es-MX" sz="2600" dirty="0"/>
              <a:t>, A.M. (</a:t>
            </a:r>
            <a:r>
              <a:rPr lang="es-MX" sz="2600" dirty="0" smtClean="0"/>
              <a:t>2007). </a:t>
            </a:r>
            <a:r>
              <a:rPr lang="es-MX" sz="2600" dirty="0"/>
              <a:t>Redacción desde cuestiones gramaticales hasta el informe </a:t>
            </a:r>
            <a:r>
              <a:rPr lang="es-MX" sz="2600" dirty="0" smtClean="0"/>
              <a:t>más </a:t>
            </a:r>
            <a:r>
              <a:rPr lang="es-MX" sz="2600" dirty="0"/>
              <a:t>extenso. México: </a:t>
            </a:r>
            <a:r>
              <a:rPr lang="es-MX" sz="2600" dirty="0" smtClean="0"/>
              <a:t>Grupo Editorial Patria.</a:t>
            </a:r>
            <a:endParaRPr lang="es-MX" sz="2600" dirty="0"/>
          </a:p>
          <a:p>
            <a:pPr marL="34290" indent="0">
              <a:buNone/>
            </a:pPr>
            <a:endParaRPr lang="es-MX" sz="2100" dirty="0"/>
          </a:p>
        </p:txBody>
      </p:sp>
      <p:sp>
        <p:nvSpPr>
          <p:cNvPr id="4" name="Rectángulo 3"/>
          <p:cNvSpPr/>
          <p:nvPr/>
        </p:nvSpPr>
        <p:spPr>
          <a:xfrm>
            <a:off x="1410856" y="232716"/>
            <a:ext cx="3076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b="1" dirty="0" smtClean="0">
                <a:latin typeface="+mj-lt"/>
                <a:cs typeface="Arial" pitchFamily="34" charset="0"/>
              </a:rPr>
              <a:t>5. </a:t>
            </a:r>
            <a:r>
              <a:rPr lang="es-MX" sz="3200" b="1" dirty="0">
                <a:latin typeface="+mj-lt"/>
                <a:cs typeface="Arial" pitchFamily="34" charset="0"/>
              </a:rPr>
              <a:t>Referencias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53743"/>
            <a:ext cx="2921158" cy="209441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53744"/>
            <a:ext cx="2304256" cy="2304256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60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s-MX" dirty="0" smtClean="0"/>
          </a:p>
          <a:p>
            <a:pPr marL="36576" indent="0" algn="ctr">
              <a:buNone/>
            </a:pPr>
            <a:r>
              <a:rPr lang="es-MX" sz="4000" b="1" dirty="0" smtClean="0"/>
              <a:t>1. Citación y paráfrasis</a:t>
            </a:r>
          </a:p>
          <a:p>
            <a:pPr marL="36576" indent="0" algn="ctr">
              <a:buNone/>
            </a:pPr>
            <a:endParaRPr lang="es-MX" sz="4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3613549" cy="27073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73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1.1 Citación directa de las fuentes</a:t>
            </a:r>
            <a:endParaRPr lang="es-MX" sz="32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/>
          </a:bodyPr>
          <a:lstStyle/>
          <a:p>
            <a:pPr algn="just"/>
            <a:endParaRPr lang="es-MX" dirty="0"/>
          </a:p>
          <a:p>
            <a:pPr algn="just"/>
            <a:endParaRPr lang="es-MX" dirty="0" smtClean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602" y="2708920"/>
            <a:ext cx="226774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49164418"/>
              </p:ext>
            </p:extLst>
          </p:nvPr>
        </p:nvGraphicFramePr>
        <p:xfrm>
          <a:off x="107504" y="836712"/>
          <a:ext cx="72008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61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72808" cy="79208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Continuación….</a:t>
            </a:r>
            <a:endParaRPr lang="es-MX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652566"/>
              </p:ext>
            </p:extLst>
          </p:nvPr>
        </p:nvGraphicFramePr>
        <p:xfrm>
          <a:off x="457200" y="692150"/>
          <a:ext cx="8147050" cy="5434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11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Continuación…</a:t>
            </a:r>
            <a:endParaRPr lang="es-MX" sz="3200" b="1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51843"/>
              </p:ext>
            </p:extLst>
          </p:nvPr>
        </p:nvGraphicFramePr>
        <p:xfrm>
          <a:off x="323528" y="980728"/>
          <a:ext cx="8496944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957" y="116632"/>
            <a:ext cx="218649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26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51520" y="6648"/>
            <a:ext cx="7272808" cy="792088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1.2 Paráfrasis del material</a:t>
            </a:r>
            <a:endParaRPr lang="es-MX" sz="3200" b="1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686677"/>
              </p:ext>
            </p:extLst>
          </p:nvPr>
        </p:nvGraphicFramePr>
        <p:xfrm>
          <a:off x="251520" y="980728"/>
          <a:ext cx="8568952" cy="5688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572" y="3212976"/>
            <a:ext cx="1790328" cy="1790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635412" cy="16214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8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1.3 Citas directas de material en línea sin paginación </a:t>
            </a:r>
            <a:endParaRPr lang="es-MX" sz="3200" b="1" dirty="0"/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287757"/>
              </p:ext>
            </p:extLst>
          </p:nvPr>
        </p:nvGraphicFramePr>
        <p:xfrm>
          <a:off x="457200" y="1600200"/>
          <a:ext cx="8291513" cy="478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521" y="1268760"/>
            <a:ext cx="2495479" cy="1435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7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993</TotalTime>
  <Words>1647</Words>
  <Application>Microsoft Office PowerPoint</Application>
  <PresentationFormat>Presentación en pantalla (4:3)</PresentationFormat>
  <Paragraphs>193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Arial</vt:lpstr>
      <vt:lpstr>Century Gothic</vt:lpstr>
      <vt:lpstr>Wingdings 3</vt:lpstr>
      <vt:lpstr>Ion</vt:lpstr>
      <vt:lpstr>Presentación de PowerPoint</vt:lpstr>
      <vt:lpstr>Presentación</vt:lpstr>
      <vt:lpstr>Contenido</vt:lpstr>
      <vt:lpstr>Presentación de PowerPoint</vt:lpstr>
      <vt:lpstr>1.1 Citación directa de las fuentes</vt:lpstr>
      <vt:lpstr>Continuación….</vt:lpstr>
      <vt:lpstr>Continuación…</vt:lpstr>
      <vt:lpstr>1.2 Paráfrasis del material</vt:lpstr>
      <vt:lpstr>1.3 Citas directas de material en línea sin paginación </vt:lpstr>
      <vt:lpstr> 1.4 Cambios en la fuente original que requieren explicación</vt:lpstr>
      <vt:lpstr>Presentación de PowerPoint</vt:lpstr>
      <vt:lpstr>2. Citación de referencias</vt:lpstr>
      <vt:lpstr>2.1 Un trabajo de un solo autor</vt:lpstr>
      <vt:lpstr>2.2 Trabajo de múltiples autores</vt:lpstr>
      <vt:lpstr>2.3 Grupos como autores </vt:lpstr>
      <vt:lpstr>2.4 Autores con el mismo apellido</vt:lpstr>
      <vt:lpstr>2.5 Autores no identificados o anónimos</vt:lpstr>
      <vt:lpstr>Presentación de PowerPoint</vt:lpstr>
      <vt:lpstr>3. Lista de referencias</vt:lpstr>
      <vt:lpstr>3.1 Lista de referencias precisa y completa</vt:lpstr>
      <vt:lpstr>3.2 Orden de las referencias en la lista</vt:lpstr>
      <vt:lpstr>Presentación de PowerPoint</vt:lpstr>
      <vt:lpstr>4.1 Componentes</vt:lpstr>
      <vt:lpstr>4.2 Información del autor</vt:lpstr>
      <vt:lpstr>4.3 Información del editor</vt:lpstr>
      <vt:lpstr>4.4 Fecha de publicación</vt:lpstr>
      <vt:lpstr>4.5 Título</vt:lpstr>
      <vt:lpstr>4.6 Información de la publicación</vt:lpstr>
      <vt:lpstr>4.7 Publicaciones no periódicas: 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HP14</dc:creator>
  <cp:lastModifiedBy>Emiliano Espinoza Miguel</cp:lastModifiedBy>
  <cp:revision>83</cp:revision>
  <dcterms:created xsi:type="dcterms:W3CDTF">2016-10-11T02:38:56Z</dcterms:created>
  <dcterms:modified xsi:type="dcterms:W3CDTF">2016-10-13T01:44:50Z</dcterms:modified>
</cp:coreProperties>
</file>