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5"/>
  </p:notesMasterIdLst>
  <p:sldIdLst>
    <p:sldId id="266" r:id="rId2"/>
    <p:sldId id="267" r:id="rId3"/>
    <p:sldId id="268" r:id="rId4"/>
    <p:sldId id="288" r:id="rId5"/>
    <p:sldId id="289" r:id="rId6"/>
    <p:sldId id="354" r:id="rId7"/>
    <p:sldId id="355" r:id="rId8"/>
    <p:sldId id="274" r:id="rId9"/>
    <p:sldId id="275" r:id="rId10"/>
    <p:sldId id="269" r:id="rId11"/>
    <p:sldId id="263" r:id="rId12"/>
    <p:sldId id="257" r:id="rId13"/>
    <p:sldId id="258" r:id="rId14"/>
    <p:sldId id="345" r:id="rId15"/>
    <p:sldId id="259" r:id="rId16"/>
    <p:sldId id="264" r:id="rId17"/>
    <p:sldId id="261" r:id="rId18"/>
    <p:sldId id="297" r:id="rId19"/>
    <p:sldId id="298" r:id="rId20"/>
    <p:sldId id="299" r:id="rId21"/>
    <p:sldId id="292" r:id="rId22"/>
    <p:sldId id="293" r:id="rId23"/>
    <p:sldId id="300" r:id="rId24"/>
    <p:sldId id="301" r:id="rId25"/>
    <p:sldId id="302" r:id="rId26"/>
    <p:sldId id="303" r:id="rId27"/>
    <p:sldId id="344" r:id="rId28"/>
    <p:sldId id="310" r:id="rId29"/>
    <p:sldId id="311" r:id="rId30"/>
    <p:sldId id="312" r:id="rId31"/>
    <p:sldId id="313" r:id="rId32"/>
    <p:sldId id="314" r:id="rId33"/>
    <p:sldId id="353"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6F31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image" Target="../media/image13.png"/></Relationships>
</file>

<file path=ppt/diagrams/_rels/data3.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image" Target="../media/image15.jpg"/><Relationship Id="rId1" Type="http://schemas.openxmlformats.org/officeDocument/2006/relationships/image" Target="../media/image14.jpg"/><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png"/></Relationships>
</file>

<file path=ppt/diagrams/_rels/data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image" Target="../media/image21.jpg"/><Relationship Id="rId4" Type="http://schemas.openxmlformats.org/officeDocument/2006/relationships/image" Target="../media/image2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image" Target="../media/image15.jpg"/><Relationship Id="rId1" Type="http://schemas.openxmlformats.org/officeDocument/2006/relationships/image" Target="../media/image14.jpg"/><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image" Target="../media/image21.jpg"/><Relationship Id="rId4"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D4B849-BF8B-439F-8765-08763FCA4EF6}" type="doc">
      <dgm:prSet loTypeId="urn:microsoft.com/office/officeart/2005/8/layout/hProcess9" loCatId="process" qsTypeId="urn:microsoft.com/office/officeart/2005/8/quickstyle/3d2" qsCatId="3D" csTypeId="urn:microsoft.com/office/officeart/2005/8/colors/colorful1" csCatId="colorful" phldr="1"/>
      <dgm:spPr/>
    </dgm:pt>
    <dgm:pt modelId="{B41078F2-FE4E-45FC-8A90-CE033D5B784A}">
      <dgm:prSet phldrT="[Text]">
        <dgm:style>
          <a:lnRef idx="1">
            <a:schemeClr val="accent1"/>
          </a:lnRef>
          <a:fillRef idx="2">
            <a:schemeClr val="accent1"/>
          </a:fillRef>
          <a:effectRef idx="1">
            <a:schemeClr val="accent1"/>
          </a:effectRef>
          <a:fontRef idx="minor">
            <a:schemeClr val="dk1"/>
          </a:fontRef>
        </dgm:style>
      </dgm:prSet>
      <dgm:spPr/>
      <dgm:t>
        <a:bodyPr/>
        <a:lstStyle/>
        <a:p>
          <a:pPr algn="just">
            <a:buFont typeface="Wingdings" panose="05000000000000000000" pitchFamily="2" charset="2"/>
            <a:buNone/>
          </a:pPr>
          <a:r>
            <a:rPr lang="es-MX" b="0" dirty="0">
              <a:latin typeface="Lucida Bright" panose="02040602050505020304" pitchFamily="18" charset="0"/>
            </a:rPr>
            <a:t>Debe ser una herramienta más del personal de salud, y convertirse en una parte indivisible entre la relación del individuo y la comunidad con los servicios de salud</a:t>
          </a:r>
          <a:r>
            <a:rPr lang="es-MX" b="1" dirty="0">
              <a:latin typeface="Lucida Bright" panose="02040602050505020304" pitchFamily="18" charset="0"/>
            </a:rPr>
            <a:t>.</a:t>
          </a:r>
          <a:endParaRPr lang="en-US" dirty="0"/>
        </a:p>
      </dgm:t>
    </dgm:pt>
    <dgm:pt modelId="{C99E5BD2-143B-4537-A8D1-DDF6528211E3}" type="parTrans" cxnId="{7CA219A8-B95F-4F8A-8F70-50210BFC0918}">
      <dgm:prSet/>
      <dgm:spPr/>
      <dgm:t>
        <a:bodyPr/>
        <a:lstStyle/>
        <a:p>
          <a:endParaRPr lang="en-US"/>
        </a:p>
      </dgm:t>
    </dgm:pt>
    <dgm:pt modelId="{24CC8018-B96A-424A-AB4F-614074D83511}" type="sibTrans" cxnId="{7CA219A8-B95F-4F8A-8F70-50210BFC0918}">
      <dgm:prSet/>
      <dgm:spPr/>
      <dgm:t>
        <a:bodyPr/>
        <a:lstStyle/>
        <a:p>
          <a:endParaRPr lang="en-US"/>
        </a:p>
      </dgm:t>
    </dgm:pt>
    <dgm:pt modelId="{4005C8D3-ABBF-4EE6-A1FA-F00D03A3269E}">
      <dgm:prSet phldrT="[Text]">
        <dgm:style>
          <a:lnRef idx="1">
            <a:schemeClr val="accent3"/>
          </a:lnRef>
          <a:fillRef idx="2">
            <a:schemeClr val="accent3"/>
          </a:fillRef>
          <a:effectRef idx="1">
            <a:schemeClr val="accent3"/>
          </a:effectRef>
          <a:fontRef idx="minor">
            <a:schemeClr val="dk1"/>
          </a:fontRef>
        </dgm:style>
      </dgm:prSet>
      <dgm:spPr/>
      <dgm:t>
        <a:bodyPr/>
        <a:lstStyle/>
        <a:p>
          <a:pPr algn="just"/>
          <a:r>
            <a:rPr lang="es-MX" b="0" dirty="0">
              <a:latin typeface="Lucida Bright" panose="02040602050505020304" pitchFamily="18" charset="0"/>
            </a:rPr>
            <a:t>Permite la transmisión de información, y fomenta la motivación de las habilidades personales y la autoestima, necesaria para adoptar medidas destinadas a mejorar la salud individual y </a:t>
          </a:r>
          <a:r>
            <a:rPr lang="es-MX" b="0" dirty="0" smtClean="0">
              <a:latin typeface="Lucida Bright" panose="02040602050505020304" pitchFamily="18" charset="0"/>
            </a:rPr>
            <a:t>colectiva</a:t>
          </a:r>
          <a:r>
            <a:rPr lang="es-MX" b="1" dirty="0" smtClean="0">
              <a:latin typeface="Lucida Bright" panose="02040602050505020304" pitchFamily="18" charset="0"/>
            </a:rPr>
            <a:t>.</a:t>
          </a:r>
          <a:endParaRPr lang="en-US" dirty="0"/>
        </a:p>
      </dgm:t>
    </dgm:pt>
    <dgm:pt modelId="{01A7BE6F-5BC2-48AF-8231-7824FAF11EC9}" type="parTrans" cxnId="{45BA1333-2BF5-47F9-96D4-45DB9AF5B811}">
      <dgm:prSet/>
      <dgm:spPr/>
      <dgm:t>
        <a:bodyPr/>
        <a:lstStyle/>
        <a:p>
          <a:endParaRPr lang="en-US"/>
        </a:p>
      </dgm:t>
    </dgm:pt>
    <dgm:pt modelId="{0F6CC4FB-7976-4D41-895D-922F6C11D875}" type="sibTrans" cxnId="{45BA1333-2BF5-47F9-96D4-45DB9AF5B811}">
      <dgm:prSet/>
      <dgm:spPr/>
      <dgm:t>
        <a:bodyPr/>
        <a:lstStyle/>
        <a:p>
          <a:endParaRPr lang="en-US"/>
        </a:p>
      </dgm:t>
    </dgm:pt>
    <dgm:pt modelId="{41340D8E-1935-4FED-90E5-3B4A6A1DD42B}" type="pres">
      <dgm:prSet presAssocID="{D1D4B849-BF8B-439F-8765-08763FCA4EF6}" presName="CompostProcess" presStyleCnt="0">
        <dgm:presLayoutVars>
          <dgm:dir/>
          <dgm:resizeHandles val="exact"/>
        </dgm:presLayoutVars>
      </dgm:prSet>
      <dgm:spPr/>
    </dgm:pt>
    <dgm:pt modelId="{30B7DADC-1E76-454A-8AC1-45732482F69B}" type="pres">
      <dgm:prSet presAssocID="{D1D4B849-BF8B-439F-8765-08763FCA4EF6}" presName="arrow" presStyleLbl="bgShp" presStyleIdx="0" presStyleCnt="1" custLinFactNeighborX="517" custLinFactNeighborY="-30959"/>
      <dgm:spPr/>
    </dgm:pt>
    <dgm:pt modelId="{32235A4B-7CFA-4DBF-9358-6A8D149B671D}" type="pres">
      <dgm:prSet presAssocID="{D1D4B849-BF8B-439F-8765-08763FCA4EF6}" presName="linearProcess" presStyleCnt="0"/>
      <dgm:spPr/>
    </dgm:pt>
    <dgm:pt modelId="{948E5F36-EA00-47D5-8853-EFE9A763FFFB}" type="pres">
      <dgm:prSet presAssocID="{B41078F2-FE4E-45FC-8A90-CE033D5B784A}" presName="textNode" presStyleLbl="node1" presStyleIdx="0" presStyleCnt="2" custScaleX="94456">
        <dgm:presLayoutVars>
          <dgm:bulletEnabled val="1"/>
        </dgm:presLayoutVars>
      </dgm:prSet>
      <dgm:spPr/>
      <dgm:t>
        <a:bodyPr/>
        <a:lstStyle/>
        <a:p>
          <a:endParaRPr lang="es-MX"/>
        </a:p>
      </dgm:t>
    </dgm:pt>
    <dgm:pt modelId="{FA880D54-0341-495C-8408-860B781275BE}" type="pres">
      <dgm:prSet presAssocID="{24CC8018-B96A-424A-AB4F-614074D83511}" presName="sibTrans" presStyleCnt="0"/>
      <dgm:spPr/>
    </dgm:pt>
    <dgm:pt modelId="{0A322671-A2B0-46EC-8B70-4C9F06A3E393}" type="pres">
      <dgm:prSet presAssocID="{4005C8D3-ABBF-4EE6-A1FA-F00D03A3269E}" presName="textNode" presStyleLbl="node1" presStyleIdx="1" presStyleCnt="2" custScaleX="94835" custLinFactNeighborY="2740">
        <dgm:presLayoutVars>
          <dgm:bulletEnabled val="1"/>
        </dgm:presLayoutVars>
      </dgm:prSet>
      <dgm:spPr/>
      <dgm:t>
        <a:bodyPr/>
        <a:lstStyle/>
        <a:p>
          <a:endParaRPr lang="es-MX"/>
        </a:p>
      </dgm:t>
    </dgm:pt>
  </dgm:ptLst>
  <dgm:cxnLst>
    <dgm:cxn modelId="{C7F18BF0-AE5E-4821-8AB4-861595D06D6F}" type="presOf" srcId="{D1D4B849-BF8B-439F-8765-08763FCA4EF6}" destId="{41340D8E-1935-4FED-90E5-3B4A6A1DD42B}" srcOrd="0" destOrd="0" presId="urn:microsoft.com/office/officeart/2005/8/layout/hProcess9"/>
    <dgm:cxn modelId="{55CDF0D4-817E-46D7-95BA-42D15278215D}" type="presOf" srcId="{B41078F2-FE4E-45FC-8A90-CE033D5B784A}" destId="{948E5F36-EA00-47D5-8853-EFE9A763FFFB}" srcOrd="0" destOrd="0" presId="urn:microsoft.com/office/officeart/2005/8/layout/hProcess9"/>
    <dgm:cxn modelId="{45BA1333-2BF5-47F9-96D4-45DB9AF5B811}" srcId="{D1D4B849-BF8B-439F-8765-08763FCA4EF6}" destId="{4005C8D3-ABBF-4EE6-A1FA-F00D03A3269E}" srcOrd="1" destOrd="0" parTransId="{01A7BE6F-5BC2-48AF-8231-7824FAF11EC9}" sibTransId="{0F6CC4FB-7976-4D41-895D-922F6C11D875}"/>
    <dgm:cxn modelId="{7CA219A8-B95F-4F8A-8F70-50210BFC0918}" srcId="{D1D4B849-BF8B-439F-8765-08763FCA4EF6}" destId="{B41078F2-FE4E-45FC-8A90-CE033D5B784A}" srcOrd="0" destOrd="0" parTransId="{C99E5BD2-143B-4537-A8D1-DDF6528211E3}" sibTransId="{24CC8018-B96A-424A-AB4F-614074D83511}"/>
    <dgm:cxn modelId="{7C66E362-70D0-414D-9CF5-72DF3CD93BE9}" type="presOf" srcId="{4005C8D3-ABBF-4EE6-A1FA-F00D03A3269E}" destId="{0A322671-A2B0-46EC-8B70-4C9F06A3E393}" srcOrd="0" destOrd="0" presId="urn:microsoft.com/office/officeart/2005/8/layout/hProcess9"/>
    <dgm:cxn modelId="{797105CF-10EF-45FC-AC72-AA6FA645C22E}" type="presParOf" srcId="{41340D8E-1935-4FED-90E5-3B4A6A1DD42B}" destId="{30B7DADC-1E76-454A-8AC1-45732482F69B}" srcOrd="0" destOrd="0" presId="urn:microsoft.com/office/officeart/2005/8/layout/hProcess9"/>
    <dgm:cxn modelId="{3F308080-9262-4B3C-AB36-2ECF8F97082C}" type="presParOf" srcId="{41340D8E-1935-4FED-90E5-3B4A6A1DD42B}" destId="{32235A4B-7CFA-4DBF-9358-6A8D149B671D}" srcOrd="1" destOrd="0" presId="urn:microsoft.com/office/officeart/2005/8/layout/hProcess9"/>
    <dgm:cxn modelId="{E18D0D92-3570-4484-A6A1-2BAD6B234F02}" type="presParOf" srcId="{32235A4B-7CFA-4DBF-9358-6A8D149B671D}" destId="{948E5F36-EA00-47D5-8853-EFE9A763FFFB}" srcOrd="0" destOrd="0" presId="urn:microsoft.com/office/officeart/2005/8/layout/hProcess9"/>
    <dgm:cxn modelId="{1197A75D-5A96-46F2-898E-C322788145C6}" type="presParOf" srcId="{32235A4B-7CFA-4DBF-9358-6A8D149B671D}" destId="{FA880D54-0341-495C-8408-860B781275BE}" srcOrd="1" destOrd="0" presId="urn:microsoft.com/office/officeart/2005/8/layout/hProcess9"/>
    <dgm:cxn modelId="{F9600F94-4B04-4707-BEB0-281A41992530}" type="presParOf" srcId="{32235A4B-7CFA-4DBF-9358-6A8D149B671D}" destId="{0A322671-A2B0-46EC-8B70-4C9F06A3E393}" srcOrd="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6D65CF0-C742-4F4C-9DC6-CD8EFA3EF13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D920800A-5F1B-4279-AFDE-7DEAE9012B4D}">
      <dgm:prSet phldrT="[Texto]"/>
      <dgm:spPr/>
      <dgm:t>
        <a:bodyPr/>
        <a:lstStyle/>
        <a:p>
          <a:r>
            <a:rPr lang="es-MX" dirty="0" smtClean="0"/>
            <a:t>Fomento y protección a la salud individual y colectiva</a:t>
          </a:r>
          <a:endParaRPr lang="es-MX" dirty="0"/>
        </a:p>
      </dgm:t>
    </dgm:pt>
    <dgm:pt modelId="{8650E053-306F-47F7-A279-FB67BB445231}" type="parTrans" cxnId="{F1C9415B-D01A-439B-830A-0324A647135E}">
      <dgm:prSet/>
      <dgm:spPr/>
      <dgm:t>
        <a:bodyPr/>
        <a:lstStyle/>
        <a:p>
          <a:endParaRPr lang="es-MX"/>
        </a:p>
      </dgm:t>
    </dgm:pt>
    <dgm:pt modelId="{0A82DAA5-D804-4901-87EA-1653BEDB42D8}" type="sibTrans" cxnId="{F1C9415B-D01A-439B-830A-0324A647135E}">
      <dgm:prSet/>
      <dgm:spPr/>
      <dgm:t>
        <a:bodyPr/>
        <a:lstStyle/>
        <a:p>
          <a:endParaRPr lang="es-MX"/>
        </a:p>
      </dgm:t>
    </dgm:pt>
    <dgm:pt modelId="{D52B6669-9B16-4F41-BFA8-34916D48B98B}">
      <dgm:prSet phldrT="[Texto]"/>
      <dgm:spPr/>
      <dgm:t>
        <a:bodyPr/>
        <a:lstStyle/>
        <a:p>
          <a:r>
            <a:rPr lang="es-MX" dirty="0" smtClean="0"/>
            <a:t>Uso adecuado de servicios disponibles</a:t>
          </a:r>
          <a:endParaRPr lang="es-MX" dirty="0"/>
        </a:p>
      </dgm:t>
    </dgm:pt>
    <dgm:pt modelId="{2D851A5F-209A-4BF3-88F2-8708D433F3F4}" type="parTrans" cxnId="{B3E493A7-AC68-4117-A03B-DB9DA8255287}">
      <dgm:prSet/>
      <dgm:spPr/>
      <dgm:t>
        <a:bodyPr/>
        <a:lstStyle/>
        <a:p>
          <a:endParaRPr lang="es-MX"/>
        </a:p>
      </dgm:t>
    </dgm:pt>
    <dgm:pt modelId="{265B679B-4A18-449B-BA73-641BE3DDDF86}" type="sibTrans" cxnId="{B3E493A7-AC68-4117-A03B-DB9DA8255287}">
      <dgm:prSet/>
      <dgm:spPr/>
      <dgm:t>
        <a:bodyPr/>
        <a:lstStyle/>
        <a:p>
          <a:endParaRPr lang="es-MX"/>
        </a:p>
      </dgm:t>
    </dgm:pt>
    <dgm:pt modelId="{6DF9C8FC-8A58-422D-833D-78C746D6CC7B}">
      <dgm:prSet phldrT="[Texto]"/>
      <dgm:spPr/>
      <dgm:t>
        <a:bodyPr/>
        <a:lstStyle/>
        <a:p>
          <a:r>
            <a:rPr lang="es-MX" dirty="0" smtClean="0"/>
            <a:t>Rehabilitación y reinserción social perdida</a:t>
          </a:r>
          <a:endParaRPr lang="es-MX" dirty="0"/>
        </a:p>
      </dgm:t>
    </dgm:pt>
    <dgm:pt modelId="{FD2FB0C5-BC33-4C83-9C06-326915C280B7}" type="parTrans" cxnId="{456D85C2-B607-459C-8A2B-B4FF5929C82C}">
      <dgm:prSet/>
      <dgm:spPr/>
      <dgm:t>
        <a:bodyPr/>
        <a:lstStyle/>
        <a:p>
          <a:endParaRPr lang="es-MX"/>
        </a:p>
      </dgm:t>
    </dgm:pt>
    <dgm:pt modelId="{55F91A28-0BBE-43FA-8204-C04E3AB90BC8}" type="sibTrans" cxnId="{456D85C2-B607-459C-8A2B-B4FF5929C82C}">
      <dgm:prSet/>
      <dgm:spPr/>
      <dgm:t>
        <a:bodyPr/>
        <a:lstStyle/>
        <a:p>
          <a:endParaRPr lang="es-MX"/>
        </a:p>
      </dgm:t>
    </dgm:pt>
    <dgm:pt modelId="{1FF0FE85-50FA-49A2-8895-468E9FDE2881}" type="pres">
      <dgm:prSet presAssocID="{96D65CF0-C742-4F4C-9DC6-CD8EFA3EF13A}" presName="Name0" presStyleCnt="0">
        <dgm:presLayoutVars>
          <dgm:chMax val="7"/>
          <dgm:chPref val="7"/>
          <dgm:dir/>
        </dgm:presLayoutVars>
      </dgm:prSet>
      <dgm:spPr/>
      <dgm:t>
        <a:bodyPr/>
        <a:lstStyle/>
        <a:p>
          <a:endParaRPr lang="es-MX"/>
        </a:p>
      </dgm:t>
    </dgm:pt>
    <dgm:pt modelId="{838D540A-26D6-4EA6-91D4-C2333B6B7316}" type="pres">
      <dgm:prSet presAssocID="{96D65CF0-C742-4F4C-9DC6-CD8EFA3EF13A}" presName="Name1" presStyleCnt="0"/>
      <dgm:spPr/>
    </dgm:pt>
    <dgm:pt modelId="{59483D27-1A1B-4163-80E8-EC36CE9A5A80}" type="pres">
      <dgm:prSet presAssocID="{96D65CF0-C742-4F4C-9DC6-CD8EFA3EF13A}" presName="cycle" presStyleCnt="0"/>
      <dgm:spPr/>
    </dgm:pt>
    <dgm:pt modelId="{AA96FFB8-AE3C-4328-9F28-552F42027687}" type="pres">
      <dgm:prSet presAssocID="{96D65CF0-C742-4F4C-9DC6-CD8EFA3EF13A}" presName="srcNode" presStyleLbl="node1" presStyleIdx="0" presStyleCnt="3"/>
      <dgm:spPr/>
    </dgm:pt>
    <dgm:pt modelId="{1196DB57-8A39-4C86-B6FB-0543A514C205}" type="pres">
      <dgm:prSet presAssocID="{96D65CF0-C742-4F4C-9DC6-CD8EFA3EF13A}" presName="conn" presStyleLbl="parChTrans1D2" presStyleIdx="0" presStyleCnt="1"/>
      <dgm:spPr/>
      <dgm:t>
        <a:bodyPr/>
        <a:lstStyle/>
        <a:p>
          <a:endParaRPr lang="es-MX"/>
        </a:p>
      </dgm:t>
    </dgm:pt>
    <dgm:pt modelId="{7206B93D-67B4-4CF7-86BE-F1C1D48E3C66}" type="pres">
      <dgm:prSet presAssocID="{96D65CF0-C742-4F4C-9DC6-CD8EFA3EF13A}" presName="extraNode" presStyleLbl="node1" presStyleIdx="0" presStyleCnt="3"/>
      <dgm:spPr/>
    </dgm:pt>
    <dgm:pt modelId="{F87B8596-AF7B-4C7F-B0D6-C0C05032CC10}" type="pres">
      <dgm:prSet presAssocID="{96D65CF0-C742-4F4C-9DC6-CD8EFA3EF13A}" presName="dstNode" presStyleLbl="node1" presStyleIdx="0" presStyleCnt="3"/>
      <dgm:spPr/>
    </dgm:pt>
    <dgm:pt modelId="{D9A68B30-07F7-4D15-A45A-53446FDDD747}" type="pres">
      <dgm:prSet presAssocID="{D920800A-5F1B-4279-AFDE-7DEAE9012B4D}" presName="text_1" presStyleLbl="node1" presStyleIdx="0" presStyleCnt="3">
        <dgm:presLayoutVars>
          <dgm:bulletEnabled val="1"/>
        </dgm:presLayoutVars>
      </dgm:prSet>
      <dgm:spPr/>
      <dgm:t>
        <a:bodyPr/>
        <a:lstStyle/>
        <a:p>
          <a:endParaRPr lang="es-MX"/>
        </a:p>
      </dgm:t>
    </dgm:pt>
    <dgm:pt modelId="{9C0816D3-5252-49FB-BCC2-94789A83412B}" type="pres">
      <dgm:prSet presAssocID="{D920800A-5F1B-4279-AFDE-7DEAE9012B4D}" presName="accent_1" presStyleCnt="0"/>
      <dgm:spPr/>
    </dgm:pt>
    <dgm:pt modelId="{CD3D5BD0-DDF6-497C-8F64-093866E25774}" type="pres">
      <dgm:prSet presAssocID="{D920800A-5F1B-4279-AFDE-7DEAE9012B4D}" presName="accentRepeatNode" presStyleLbl="solidFgAcc1" presStyleIdx="0" presStyleCnt="3"/>
      <dgm:spPr/>
    </dgm:pt>
    <dgm:pt modelId="{021813FD-FED9-4DB1-B829-63D18F855331}" type="pres">
      <dgm:prSet presAssocID="{D52B6669-9B16-4F41-BFA8-34916D48B98B}" presName="text_2" presStyleLbl="node1" presStyleIdx="1" presStyleCnt="3">
        <dgm:presLayoutVars>
          <dgm:bulletEnabled val="1"/>
        </dgm:presLayoutVars>
      </dgm:prSet>
      <dgm:spPr/>
      <dgm:t>
        <a:bodyPr/>
        <a:lstStyle/>
        <a:p>
          <a:endParaRPr lang="es-MX"/>
        </a:p>
      </dgm:t>
    </dgm:pt>
    <dgm:pt modelId="{042242CD-3B86-47B6-A6A4-C21448402784}" type="pres">
      <dgm:prSet presAssocID="{D52B6669-9B16-4F41-BFA8-34916D48B98B}" presName="accent_2" presStyleCnt="0"/>
      <dgm:spPr/>
    </dgm:pt>
    <dgm:pt modelId="{DF8C1B12-7FE9-422B-B87D-4508C39BB95F}" type="pres">
      <dgm:prSet presAssocID="{D52B6669-9B16-4F41-BFA8-34916D48B98B}" presName="accentRepeatNode" presStyleLbl="solidFgAcc1" presStyleIdx="1" presStyleCnt="3"/>
      <dgm:spPr/>
    </dgm:pt>
    <dgm:pt modelId="{D2388114-7BAF-4742-B6DC-594A08F5EF42}" type="pres">
      <dgm:prSet presAssocID="{6DF9C8FC-8A58-422D-833D-78C746D6CC7B}" presName="text_3" presStyleLbl="node1" presStyleIdx="2" presStyleCnt="3">
        <dgm:presLayoutVars>
          <dgm:bulletEnabled val="1"/>
        </dgm:presLayoutVars>
      </dgm:prSet>
      <dgm:spPr/>
      <dgm:t>
        <a:bodyPr/>
        <a:lstStyle/>
        <a:p>
          <a:endParaRPr lang="es-MX"/>
        </a:p>
      </dgm:t>
    </dgm:pt>
    <dgm:pt modelId="{D4668951-6839-46E3-AA38-A76B52872874}" type="pres">
      <dgm:prSet presAssocID="{6DF9C8FC-8A58-422D-833D-78C746D6CC7B}" presName="accent_3" presStyleCnt="0"/>
      <dgm:spPr/>
    </dgm:pt>
    <dgm:pt modelId="{F5115FF0-752A-4740-83D3-ACF8BFA9E1D8}" type="pres">
      <dgm:prSet presAssocID="{6DF9C8FC-8A58-422D-833D-78C746D6CC7B}" presName="accentRepeatNode" presStyleLbl="solidFgAcc1" presStyleIdx="2" presStyleCnt="3"/>
      <dgm:spPr/>
    </dgm:pt>
  </dgm:ptLst>
  <dgm:cxnLst>
    <dgm:cxn modelId="{87C03B5A-13C4-418E-B9DB-BF9943C08DDB}" type="presOf" srcId="{D52B6669-9B16-4F41-BFA8-34916D48B98B}" destId="{021813FD-FED9-4DB1-B829-63D18F855331}" srcOrd="0" destOrd="0" presId="urn:microsoft.com/office/officeart/2008/layout/VerticalCurvedList"/>
    <dgm:cxn modelId="{29AAF26C-5BA7-458B-BC19-B71FB0632C51}" type="presOf" srcId="{D920800A-5F1B-4279-AFDE-7DEAE9012B4D}" destId="{D9A68B30-07F7-4D15-A45A-53446FDDD747}" srcOrd="0" destOrd="0" presId="urn:microsoft.com/office/officeart/2008/layout/VerticalCurvedList"/>
    <dgm:cxn modelId="{3300F2B6-CE55-42AA-9607-190C94D4650E}" type="presOf" srcId="{96D65CF0-C742-4F4C-9DC6-CD8EFA3EF13A}" destId="{1FF0FE85-50FA-49A2-8895-468E9FDE2881}" srcOrd="0" destOrd="0" presId="urn:microsoft.com/office/officeart/2008/layout/VerticalCurvedList"/>
    <dgm:cxn modelId="{95A14CD1-5D02-4C71-8A9A-1C610C9F2FAC}" type="presOf" srcId="{0A82DAA5-D804-4901-87EA-1653BEDB42D8}" destId="{1196DB57-8A39-4C86-B6FB-0543A514C205}" srcOrd="0" destOrd="0" presId="urn:microsoft.com/office/officeart/2008/layout/VerticalCurvedList"/>
    <dgm:cxn modelId="{74BAA3BF-39C5-4DEA-9315-E5372969A926}" type="presOf" srcId="{6DF9C8FC-8A58-422D-833D-78C746D6CC7B}" destId="{D2388114-7BAF-4742-B6DC-594A08F5EF42}" srcOrd="0" destOrd="0" presId="urn:microsoft.com/office/officeart/2008/layout/VerticalCurvedList"/>
    <dgm:cxn modelId="{456D85C2-B607-459C-8A2B-B4FF5929C82C}" srcId="{96D65CF0-C742-4F4C-9DC6-CD8EFA3EF13A}" destId="{6DF9C8FC-8A58-422D-833D-78C746D6CC7B}" srcOrd="2" destOrd="0" parTransId="{FD2FB0C5-BC33-4C83-9C06-326915C280B7}" sibTransId="{55F91A28-0BBE-43FA-8204-C04E3AB90BC8}"/>
    <dgm:cxn modelId="{F1C9415B-D01A-439B-830A-0324A647135E}" srcId="{96D65CF0-C742-4F4C-9DC6-CD8EFA3EF13A}" destId="{D920800A-5F1B-4279-AFDE-7DEAE9012B4D}" srcOrd="0" destOrd="0" parTransId="{8650E053-306F-47F7-A279-FB67BB445231}" sibTransId="{0A82DAA5-D804-4901-87EA-1653BEDB42D8}"/>
    <dgm:cxn modelId="{B3E493A7-AC68-4117-A03B-DB9DA8255287}" srcId="{96D65CF0-C742-4F4C-9DC6-CD8EFA3EF13A}" destId="{D52B6669-9B16-4F41-BFA8-34916D48B98B}" srcOrd="1" destOrd="0" parTransId="{2D851A5F-209A-4BF3-88F2-8708D433F3F4}" sibTransId="{265B679B-4A18-449B-BA73-641BE3DDDF86}"/>
    <dgm:cxn modelId="{AA96C68F-B5C0-4AB8-8040-146788E201D7}" type="presParOf" srcId="{1FF0FE85-50FA-49A2-8895-468E9FDE2881}" destId="{838D540A-26D6-4EA6-91D4-C2333B6B7316}" srcOrd="0" destOrd="0" presId="urn:microsoft.com/office/officeart/2008/layout/VerticalCurvedList"/>
    <dgm:cxn modelId="{54F0E292-E69B-450A-A6A3-220F17886D2B}" type="presParOf" srcId="{838D540A-26D6-4EA6-91D4-C2333B6B7316}" destId="{59483D27-1A1B-4163-80E8-EC36CE9A5A80}" srcOrd="0" destOrd="0" presId="urn:microsoft.com/office/officeart/2008/layout/VerticalCurvedList"/>
    <dgm:cxn modelId="{FC365A47-FED7-4EE2-91B8-413BF1CF6839}" type="presParOf" srcId="{59483D27-1A1B-4163-80E8-EC36CE9A5A80}" destId="{AA96FFB8-AE3C-4328-9F28-552F42027687}" srcOrd="0" destOrd="0" presId="urn:microsoft.com/office/officeart/2008/layout/VerticalCurvedList"/>
    <dgm:cxn modelId="{E857B8EA-7EB5-4B9D-A479-B5207963D368}" type="presParOf" srcId="{59483D27-1A1B-4163-80E8-EC36CE9A5A80}" destId="{1196DB57-8A39-4C86-B6FB-0543A514C205}" srcOrd="1" destOrd="0" presId="urn:microsoft.com/office/officeart/2008/layout/VerticalCurvedList"/>
    <dgm:cxn modelId="{051A2E29-117D-43F2-9D9A-0A686C9C27FC}" type="presParOf" srcId="{59483D27-1A1B-4163-80E8-EC36CE9A5A80}" destId="{7206B93D-67B4-4CF7-86BE-F1C1D48E3C66}" srcOrd="2" destOrd="0" presId="urn:microsoft.com/office/officeart/2008/layout/VerticalCurvedList"/>
    <dgm:cxn modelId="{D077EDF4-0E6F-4692-A196-2BF76C51DA6F}" type="presParOf" srcId="{59483D27-1A1B-4163-80E8-EC36CE9A5A80}" destId="{F87B8596-AF7B-4C7F-B0D6-C0C05032CC10}" srcOrd="3" destOrd="0" presId="urn:microsoft.com/office/officeart/2008/layout/VerticalCurvedList"/>
    <dgm:cxn modelId="{DC1D4E13-C3E2-445A-9B8F-DC50977FEE02}" type="presParOf" srcId="{838D540A-26D6-4EA6-91D4-C2333B6B7316}" destId="{D9A68B30-07F7-4D15-A45A-53446FDDD747}" srcOrd="1" destOrd="0" presId="urn:microsoft.com/office/officeart/2008/layout/VerticalCurvedList"/>
    <dgm:cxn modelId="{D0896365-5458-4B4B-92D6-E2CE0BB3DEBB}" type="presParOf" srcId="{838D540A-26D6-4EA6-91D4-C2333B6B7316}" destId="{9C0816D3-5252-49FB-BCC2-94789A83412B}" srcOrd="2" destOrd="0" presId="urn:microsoft.com/office/officeart/2008/layout/VerticalCurvedList"/>
    <dgm:cxn modelId="{46DE7633-9014-4DF3-9420-055F1DD5687D}" type="presParOf" srcId="{9C0816D3-5252-49FB-BCC2-94789A83412B}" destId="{CD3D5BD0-DDF6-497C-8F64-093866E25774}" srcOrd="0" destOrd="0" presId="urn:microsoft.com/office/officeart/2008/layout/VerticalCurvedList"/>
    <dgm:cxn modelId="{67713495-C419-4D24-A055-42B83B479C84}" type="presParOf" srcId="{838D540A-26D6-4EA6-91D4-C2333B6B7316}" destId="{021813FD-FED9-4DB1-B829-63D18F855331}" srcOrd="3" destOrd="0" presId="urn:microsoft.com/office/officeart/2008/layout/VerticalCurvedList"/>
    <dgm:cxn modelId="{8F215E7D-6D36-4906-9A18-96334A81C798}" type="presParOf" srcId="{838D540A-26D6-4EA6-91D4-C2333B6B7316}" destId="{042242CD-3B86-47B6-A6A4-C21448402784}" srcOrd="4" destOrd="0" presId="urn:microsoft.com/office/officeart/2008/layout/VerticalCurvedList"/>
    <dgm:cxn modelId="{C001DEF9-6327-42CD-8B73-244593A36500}" type="presParOf" srcId="{042242CD-3B86-47B6-A6A4-C21448402784}" destId="{DF8C1B12-7FE9-422B-B87D-4508C39BB95F}" srcOrd="0" destOrd="0" presId="urn:microsoft.com/office/officeart/2008/layout/VerticalCurvedList"/>
    <dgm:cxn modelId="{31797EB6-6489-4B1B-8D6E-0088431FC0A3}" type="presParOf" srcId="{838D540A-26D6-4EA6-91D4-C2333B6B7316}" destId="{D2388114-7BAF-4742-B6DC-594A08F5EF42}" srcOrd="5" destOrd="0" presId="urn:microsoft.com/office/officeart/2008/layout/VerticalCurvedList"/>
    <dgm:cxn modelId="{BB6EE3B3-C939-414F-8597-747502EEFA2D}" type="presParOf" srcId="{838D540A-26D6-4EA6-91D4-C2333B6B7316}" destId="{D4668951-6839-46E3-AA38-A76B52872874}" srcOrd="6" destOrd="0" presId="urn:microsoft.com/office/officeart/2008/layout/VerticalCurvedList"/>
    <dgm:cxn modelId="{9871FD22-C2CB-43F3-A3F4-89ACA1DC75BD}" type="presParOf" srcId="{D4668951-6839-46E3-AA38-A76B52872874}" destId="{F5115FF0-752A-4740-83D3-ACF8BFA9E1D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907CD39-7996-4D06-9F23-3FE5BAFDD7C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EA1A0279-54E5-4A08-8C52-58B4312E0A6F}">
      <dgm:prSet phldrT="[Texto]"/>
      <dgm:spPr/>
      <dgm:t>
        <a:bodyPr/>
        <a:lstStyle/>
        <a:p>
          <a:r>
            <a:rPr lang="es-MX" dirty="0" smtClean="0"/>
            <a:t>Apoyo a campañas </a:t>
          </a:r>
          <a:endParaRPr lang="es-MX" dirty="0"/>
        </a:p>
      </dgm:t>
    </dgm:pt>
    <dgm:pt modelId="{A14736D4-0BD2-4355-956F-790AE751DC95}" type="parTrans" cxnId="{402E3175-83DC-4AE6-9C54-B2CDC7586891}">
      <dgm:prSet/>
      <dgm:spPr/>
      <dgm:t>
        <a:bodyPr/>
        <a:lstStyle/>
        <a:p>
          <a:endParaRPr lang="es-MX"/>
        </a:p>
      </dgm:t>
    </dgm:pt>
    <dgm:pt modelId="{1DFE3CA6-9735-44B0-952E-F5EDB00628A0}" type="sibTrans" cxnId="{402E3175-83DC-4AE6-9C54-B2CDC7586891}">
      <dgm:prSet/>
      <dgm:spPr/>
      <dgm:t>
        <a:bodyPr/>
        <a:lstStyle/>
        <a:p>
          <a:endParaRPr lang="es-MX"/>
        </a:p>
      </dgm:t>
    </dgm:pt>
    <dgm:pt modelId="{E4B4F34A-09A1-4E3B-B17B-D617D1231B25}">
      <dgm:prSet phldrT="[Texto]"/>
      <dgm:spPr/>
      <dgm:t>
        <a:bodyPr/>
        <a:lstStyle/>
        <a:p>
          <a:r>
            <a:rPr lang="es-MX" dirty="0" smtClean="0"/>
            <a:t>Favorecer el desarrollo de la personalidad y formación de nuevos hábitos</a:t>
          </a:r>
          <a:endParaRPr lang="es-MX" dirty="0"/>
        </a:p>
      </dgm:t>
    </dgm:pt>
    <dgm:pt modelId="{3CE09214-3CAA-45C8-AE59-068E5D84CADB}" type="parTrans" cxnId="{18DF9803-125E-4430-ACD4-575E0A471281}">
      <dgm:prSet/>
      <dgm:spPr/>
      <dgm:t>
        <a:bodyPr/>
        <a:lstStyle/>
        <a:p>
          <a:endParaRPr lang="es-MX"/>
        </a:p>
      </dgm:t>
    </dgm:pt>
    <dgm:pt modelId="{7578C2B9-56E5-4368-8174-CFB0484B6432}" type="sibTrans" cxnId="{18DF9803-125E-4430-ACD4-575E0A471281}">
      <dgm:prSet/>
      <dgm:spPr/>
      <dgm:t>
        <a:bodyPr/>
        <a:lstStyle/>
        <a:p>
          <a:endParaRPr lang="es-MX"/>
        </a:p>
      </dgm:t>
    </dgm:pt>
    <dgm:pt modelId="{2D087B5F-0DB2-467C-B405-4C698C0919D5}">
      <dgm:prSet phldrT="[Texto]"/>
      <dgm:spPr/>
      <dgm:t>
        <a:bodyPr/>
        <a:lstStyle/>
        <a:p>
          <a:r>
            <a:rPr lang="es-MX" dirty="0" smtClean="0"/>
            <a:t>Colaboración en la eliminación de prejuicios y barreras de la comunicación.</a:t>
          </a:r>
        </a:p>
        <a:p>
          <a:r>
            <a:rPr lang="es-MX" dirty="0" smtClean="0"/>
            <a:t>Acercar al individuo y comunidad a las soluciones científicas.</a:t>
          </a:r>
          <a:endParaRPr lang="es-MX" dirty="0"/>
        </a:p>
      </dgm:t>
    </dgm:pt>
    <dgm:pt modelId="{521EB379-DF3A-4B3F-BBCA-B38FA4059799}" type="parTrans" cxnId="{124168AA-95E2-4114-A3AA-102B85E0E7EC}">
      <dgm:prSet/>
      <dgm:spPr/>
      <dgm:t>
        <a:bodyPr/>
        <a:lstStyle/>
        <a:p>
          <a:endParaRPr lang="es-MX"/>
        </a:p>
      </dgm:t>
    </dgm:pt>
    <dgm:pt modelId="{AEA40BD7-F4E2-46B5-8461-062E6553664A}" type="sibTrans" cxnId="{124168AA-95E2-4114-A3AA-102B85E0E7EC}">
      <dgm:prSet/>
      <dgm:spPr/>
      <dgm:t>
        <a:bodyPr/>
        <a:lstStyle/>
        <a:p>
          <a:endParaRPr lang="es-MX"/>
        </a:p>
      </dgm:t>
    </dgm:pt>
    <dgm:pt modelId="{38D561AE-60EF-437A-8B28-65ACC26A1A70}" type="pres">
      <dgm:prSet presAssocID="{C907CD39-7996-4D06-9F23-3FE5BAFDD7CD}" presName="Name0" presStyleCnt="0">
        <dgm:presLayoutVars>
          <dgm:chMax val="7"/>
          <dgm:chPref val="7"/>
          <dgm:dir/>
        </dgm:presLayoutVars>
      </dgm:prSet>
      <dgm:spPr/>
      <dgm:t>
        <a:bodyPr/>
        <a:lstStyle/>
        <a:p>
          <a:endParaRPr lang="es-MX"/>
        </a:p>
      </dgm:t>
    </dgm:pt>
    <dgm:pt modelId="{F4A09E0E-35DA-42E8-83EC-A212481592F1}" type="pres">
      <dgm:prSet presAssocID="{C907CD39-7996-4D06-9F23-3FE5BAFDD7CD}" presName="Name1" presStyleCnt="0"/>
      <dgm:spPr/>
    </dgm:pt>
    <dgm:pt modelId="{D99E5BB8-C9B4-49A8-B91A-0E6433C771B0}" type="pres">
      <dgm:prSet presAssocID="{C907CD39-7996-4D06-9F23-3FE5BAFDD7CD}" presName="cycle" presStyleCnt="0"/>
      <dgm:spPr/>
    </dgm:pt>
    <dgm:pt modelId="{E6EA975E-FE69-4472-B688-39B35132C942}" type="pres">
      <dgm:prSet presAssocID="{C907CD39-7996-4D06-9F23-3FE5BAFDD7CD}" presName="srcNode" presStyleLbl="node1" presStyleIdx="0" presStyleCnt="3"/>
      <dgm:spPr/>
    </dgm:pt>
    <dgm:pt modelId="{CE5AC0A4-6D9D-4B4C-A47D-C87019D37F87}" type="pres">
      <dgm:prSet presAssocID="{C907CD39-7996-4D06-9F23-3FE5BAFDD7CD}" presName="conn" presStyleLbl="parChTrans1D2" presStyleIdx="0" presStyleCnt="1"/>
      <dgm:spPr/>
      <dgm:t>
        <a:bodyPr/>
        <a:lstStyle/>
        <a:p>
          <a:endParaRPr lang="es-MX"/>
        </a:p>
      </dgm:t>
    </dgm:pt>
    <dgm:pt modelId="{4C954997-F3A9-48FA-839B-10A771E28371}" type="pres">
      <dgm:prSet presAssocID="{C907CD39-7996-4D06-9F23-3FE5BAFDD7CD}" presName="extraNode" presStyleLbl="node1" presStyleIdx="0" presStyleCnt="3"/>
      <dgm:spPr/>
    </dgm:pt>
    <dgm:pt modelId="{3C095FF0-CA75-4D14-B62E-39D69A9116B7}" type="pres">
      <dgm:prSet presAssocID="{C907CD39-7996-4D06-9F23-3FE5BAFDD7CD}" presName="dstNode" presStyleLbl="node1" presStyleIdx="0" presStyleCnt="3"/>
      <dgm:spPr/>
    </dgm:pt>
    <dgm:pt modelId="{87FFE09C-EBE1-46EE-9350-F91F18CB4185}" type="pres">
      <dgm:prSet presAssocID="{EA1A0279-54E5-4A08-8C52-58B4312E0A6F}" presName="text_1" presStyleLbl="node1" presStyleIdx="0" presStyleCnt="3">
        <dgm:presLayoutVars>
          <dgm:bulletEnabled val="1"/>
        </dgm:presLayoutVars>
      </dgm:prSet>
      <dgm:spPr/>
      <dgm:t>
        <a:bodyPr/>
        <a:lstStyle/>
        <a:p>
          <a:endParaRPr lang="es-MX"/>
        </a:p>
      </dgm:t>
    </dgm:pt>
    <dgm:pt modelId="{3950D0D7-9706-48FA-BE5D-57B5CC160ADC}" type="pres">
      <dgm:prSet presAssocID="{EA1A0279-54E5-4A08-8C52-58B4312E0A6F}" presName="accent_1" presStyleCnt="0"/>
      <dgm:spPr/>
    </dgm:pt>
    <dgm:pt modelId="{2C206420-133F-45DB-BCFC-65983D969231}" type="pres">
      <dgm:prSet presAssocID="{EA1A0279-54E5-4A08-8C52-58B4312E0A6F}" presName="accentRepeatNode" presStyleLbl="solidFgAcc1" presStyleIdx="0" presStyleCnt="3"/>
      <dgm:spPr/>
    </dgm:pt>
    <dgm:pt modelId="{701B6EEB-EFF7-425C-9C1B-03D2D92082DB}" type="pres">
      <dgm:prSet presAssocID="{E4B4F34A-09A1-4E3B-B17B-D617D1231B25}" presName="text_2" presStyleLbl="node1" presStyleIdx="1" presStyleCnt="3">
        <dgm:presLayoutVars>
          <dgm:bulletEnabled val="1"/>
        </dgm:presLayoutVars>
      </dgm:prSet>
      <dgm:spPr/>
      <dgm:t>
        <a:bodyPr/>
        <a:lstStyle/>
        <a:p>
          <a:endParaRPr lang="es-MX"/>
        </a:p>
      </dgm:t>
    </dgm:pt>
    <dgm:pt modelId="{6B30909D-5BE5-4D6C-9E87-55F77C6CCC79}" type="pres">
      <dgm:prSet presAssocID="{E4B4F34A-09A1-4E3B-B17B-D617D1231B25}" presName="accent_2" presStyleCnt="0"/>
      <dgm:spPr/>
    </dgm:pt>
    <dgm:pt modelId="{DA2C96A8-5815-4D5B-BF7A-90D37AFFE88E}" type="pres">
      <dgm:prSet presAssocID="{E4B4F34A-09A1-4E3B-B17B-D617D1231B25}" presName="accentRepeatNode" presStyleLbl="solidFgAcc1" presStyleIdx="1" presStyleCnt="3"/>
      <dgm:spPr/>
    </dgm:pt>
    <dgm:pt modelId="{2212EB80-634B-4582-B7E1-2C72D66042FC}" type="pres">
      <dgm:prSet presAssocID="{2D087B5F-0DB2-467C-B405-4C698C0919D5}" presName="text_3" presStyleLbl="node1" presStyleIdx="2" presStyleCnt="3">
        <dgm:presLayoutVars>
          <dgm:bulletEnabled val="1"/>
        </dgm:presLayoutVars>
      </dgm:prSet>
      <dgm:spPr/>
      <dgm:t>
        <a:bodyPr/>
        <a:lstStyle/>
        <a:p>
          <a:endParaRPr lang="es-MX"/>
        </a:p>
      </dgm:t>
    </dgm:pt>
    <dgm:pt modelId="{58D69346-E5A9-479E-BF7E-511DBC3D07F9}" type="pres">
      <dgm:prSet presAssocID="{2D087B5F-0DB2-467C-B405-4C698C0919D5}" presName="accent_3" presStyleCnt="0"/>
      <dgm:spPr/>
    </dgm:pt>
    <dgm:pt modelId="{3E3FF730-8148-4EF4-9C65-6E97BFF22D4E}" type="pres">
      <dgm:prSet presAssocID="{2D087B5F-0DB2-467C-B405-4C698C0919D5}" presName="accentRepeatNode" presStyleLbl="solidFgAcc1" presStyleIdx="2" presStyleCnt="3"/>
      <dgm:spPr/>
    </dgm:pt>
  </dgm:ptLst>
  <dgm:cxnLst>
    <dgm:cxn modelId="{DFE92F69-6929-4B33-B1C7-5AA0B1077FDA}" type="presOf" srcId="{2D087B5F-0DB2-467C-B405-4C698C0919D5}" destId="{2212EB80-634B-4582-B7E1-2C72D66042FC}" srcOrd="0" destOrd="0" presId="urn:microsoft.com/office/officeart/2008/layout/VerticalCurvedList"/>
    <dgm:cxn modelId="{402E3175-83DC-4AE6-9C54-B2CDC7586891}" srcId="{C907CD39-7996-4D06-9F23-3FE5BAFDD7CD}" destId="{EA1A0279-54E5-4A08-8C52-58B4312E0A6F}" srcOrd="0" destOrd="0" parTransId="{A14736D4-0BD2-4355-956F-790AE751DC95}" sibTransId="{1DFE3CA6-9735-44B0-952E-F5EDB00628A0}"/>
    <dgm:cxn modelId="{124168AA-95E2-4114-A3AA-102B85E0E7EC}" srcId="{C907CD39-7996-4D06-9F23-3FE5BAFDD7CD}" destId="{2D087B5F-0DB2-467C-B405-4C698C0919D5}" srcOrd="2" destOrd="0" parTransId="{521EB379-DF3A-4B3F-BBCA-B38FA4059799}" sibTransId="{AEA40BD7-F4E2-46B5-8461-062E6553664A}"/>
    <dgm:cxn modelId="{E0095885-982C-4480-A227-40B1D7BE3128}" type="presOf" srcId="{E4B4F34A-09A1-4E3B-B17B-D617D1231B25}" destId="{701B6EEB-EFF7-425C-9C1B-03D2D92082DB}" srcOrd="0" destOrd="0" presId="urn:microsoft.com/office/officeart/2008/layout/VerticalCurvedList"/>
    <dgm:cxn modelId="{F2BA9A57-F3BA-45A5-AC88-7B645CF26D14}" type="presOf" srcId="{1DFE3CA6-9735-44B0-952E-F5EDB00628A0}" destId="{CE5AC0A4-6D9D-4B4C-A47D-C87019D37F87}" srcOrd="0" destOrd="0" presId="urn:microsoft.com/office/officeart/2008/layout/VerticalCurvedList"/>
    <dgm:cxn modelId="{18DF9803-125E-4430-ACD4-575E0A471281}" srcId="{C907CD39-7996-4D06-9F23-3FE5BAFDD7CD}" destId="{E4B4F34A-09A1-4E3B-B17B-D617D1231B25}" srcOrd="1" destOrd="0" parTransId="{3CE09214-3CAA-45C8-AE59-068E5D84CADB}" sibTransId="{7578C2B9-56E5-4368-8174-CFB0484B6432}"/>
    <dgm:cxn modelId="{7B280E39-D23B-457C-8093-C053A7972CBE}" type="presOf" srcId="{C907CD39-7996-4D06-9F23-3FE5BAFDD7CD}" destId="{38D561AE-60EF-437A-8B28-65ACC26A1A70}" srcOrd="0" destOrd="0" presId="urn:microsoft.com/office/officeart/2008/layout/VerticalCurvedList"/>
    <dgm:cxn modelId="{C8806095-AE4C-4D9A-A6A4-B708EF754E43}" type="presOf" srcId="{EA1A0279-54E5-4A08-8C52-58B4312E0A6F}" destId="{87FFE09C-EBE1-46EE-9350-F91F18CB4185}" srcOrd="0" destOrd="0" presId="urn:microsoft.com/office/officeart/2008/layout/VerticalCurvedList"/>
    <dgm:cxn modelId="{630CEF6C-DD3D-4E09-B643-ACF869475845}" type="presParOf" srcId="{38D561AE-60EF-437A-8B28-65ACC26A1A70}" destId="{F4A09E0E-35DA-42E8-83EC-A212481592F1}" srcOrd="0" destOrd="0" presId="urn:microsoft.com/office/officeart/2008/layout/VerticalCurvedList"/>
    <dgm:cxn modelId="{0C7CC449-BAC1-42DE-BBAC-CDB1E0FC91EA}" type="presParOf" srcId="{F4A09E0E-35DA-42E8-83EC-A212481592F1}" destId="{D99E5BB8-C9B4-49A8-B91A-0E6433C771B0}" srcOrd="0" destOrd="0" presId="urn:microsoft.com/office/officeart/2008/layout/VerticalCurvedList"/>
    <dgm:cxn modelId="{5213B15E-8C27-4497-81EE-705322B37EE6}" type="presParOf" srcId="{D99E5BB8-C9B4-49A8-B91A-0E6433C771B0}" destId="{E6EA975E-FE69-4472-B688-39B35132C942}" srcOrd="0" destOrd="0" presId="urn:microsoft.com/office/officeart/2008/layout/VerticalCurvedList"/>
    <dgm:cxn modelId="{C35851B3-63B8-4B61-A7F8-B065CE7ACF39}" type="presParOf" srcId="{D99E5BB8-C9B4-49A8-B91A-0E6433C771B0}" destId="{CE5AC0A4-6D9D-4B4C-A47D-C87019D37F87}" srcOrd="1" destOrd="0" presId="urn:microsoft.com/office/officeart/2008/layout/VerticalCurvedList"/>
    <dgm:cxn modelId="{290B0B3F-E6B6-4401-B36C-DC9B5BCE7726}" type="presParOf" srcId="{D99E5BB8-C9B4-49A8-B91A-0E6433C771B0}" destId="{4C954997-F3A9-48FA-839B-10A771E28371}" srcOrd="2" destOrd="0" presId="urn:microsoft.com/office/officeart/2008/layout/VerticalCurvedList"/>
    <dgm:cxn modelId="{C7EE232F-ECBF-4F6D-910A-084DEADD6703}" type="presParOf" srcId="{D99E5BB8-C9B4-49A8-B91A-0E6433C771B0}" destId="{3C095FF0-CA75-4D14-B62E-39D69A9116B7}" srcOrd="3" destOrd="0" presId="urn:microsoft.com/office/officeart/2008/layout/VerticalCurvedList"/>
    <dgm:cxn modelId="{64D4D311-BC71-44F6-B18E-401080220FE1}" type="presParOf" srcId="{F4A09E0E-35DA-42E8-83EC-A212481592F1}" destId="{87FFE09C-EBE1-46EE-9350-F91F18CB4185}" srcOrd="1" destOrd="0" presId="urn:microsoft.com/office/officeart/2008/layout/VerticalCurvedList"/>
    <dgm:cxn modelId="{72000B3B-DE50-4161-9F9F-6BD70428640F}" type="presParOf" srcId="{F4A09E0E-35DA-42E8-83EC-A212481592F1}" destId="{3950D0D7-9706-48FA-BE5D-57B5CC160ADC}" srcOrd="2" destOrd="0" presId="urn:microsoft.com/office/officeart/2008/layout/VerticalCurvedList"/>
    <dgm:cxn modelId="{59651F46-58BA-4905-B71A-DB2D631DE9CD}" type="presParOf" srcId="{3950D0D7-9706-48FA-BE5D-57B5CC160ADC}" destId="{2C206420-133F-45DB-BCFC-65983D969231}" srcOrd="0" destOrd="0" presId="urn:microsoft.com/office/officeart/2008/layout/VerticalCurvedList"/>
    <dgm:cxn modelId="{BB491D76-1A74-433D-A9A2-5FD13D24CCDC}" type="presParOf" srcId="{F4A09E0E-35DA-42E8-83EC-A212481592F1}" destId="{701B6EEB-EFF7-425C-9C1B-03D2D92082DB}" srcOrd="3" destOrd="0" presId="urn:microsoft.com/office/officeart/2008/layout/VerticalCurvedList"/>
    <dgm:cxn modelId="{D8603940-1808-474E-BBE5-3415E2A33DF0}" type="presParOf" srcId="{F4A09E0E-35DA-42E8-83EC-A212481592F1}" destId="{6B30909D-5BE5-4D6C-9E87-55F77C6CCC79}" srcOrd="4" destOrd="0" presId="urn:microsoft.com/office/officeart/2008/layout/VerticalCurvedList"/>
    <dgm:cxn modelId="{5CB1B693-CFAA-4BF4-8651-6F10FCBB7765}" type="presParOf" srcId="{6B30909D-5BE5-4D6C-9E87-55F77C6CCC79}" destId="{DA2C96A8-5815-4D5B-BF7A-90D37AFFE88E}" srcOrd="0" destOrd="0" presId="urn:microsoft.com/office/officeart/2008/layout/VerticalCurvedList"/>
    <dgm:cxn modelId="{5DCA77F9-C9F3-4E51-BE26-D240AC30E683}" type="presParOf" srcId="{F4A09E0E-35DA-42E8-83EC-A212481592F1}" destId="{2212EB80-634B-4582-B7E1-2C72D66042FC}" srcOrd="5" destOrd="0" presId="urn:microsoft.com/office/officeart/2008/layout/VerticalCurvedList"/>
    <dgm:cxn modelId="{AE430DA3-616A-4600-ABF7-D1033DFD95E9}" type="presParOf" srcId="{F4A09E0E-35DA-42E8-83EC-A212481592F1}" destId="{58D69346-E5A9-479E-BF7E-511DBC3D07F9}" srcOrd="6" destOrd="0" presId="urn:microsoft.com/office/officeart/2008/layout/VerticalCurvedList"/>
    <dgm:cxn modelId="{A8B748BA-F9AA-4F21-AD2A-3FF6DEB35CC1}" type="presParOf" srcId="{58D69346-E5A9-479E-BF7E-511DBC3D07F9}" destId="{3E3FF730-8148-4EF4-9C65-6E97BFF22D4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39B35DA-0CF0-4AD2-A337-8952EFA2BCB9}" type="doc">
      <dgm:prSet loTypeId="urn:microsoft.com/office/officeart/2005/8/layout/bProcess4" loCatId="process" qsTypeId="urn:microsoft.com/office/officeart/2005/8/quickstyle/simple1" qsCatId="simple" csTypeId="urn:microsoft.com/office/officeart/2005/8/colors/accent1_1" csCatId="accent1" phldr="1"/>
      <dgm:spPr/>
      <dgm:t>
        <a:bodyPr/>
        <a:lstStyle/>
        <a:p>
          <a:endParaRPr lang="es-MX"/>
        </a:p>
      </dgm:t>
    </dgm:pt>
    <dgm:pt modelId="{BE3870C3-7AC8-4B20-B448-3B5FE9A30641}">
      <dgm:prSet phldrT="[Texto]"/>
      <dgm:spPr/>
      <dgm:t>
        <a:bodyPr/>
        <a:lstStyle/>
        <a:p>
          <a:r>
            <a:rPr lang="es-MX" dirty="0" smtClean="0"/>
            <a:t>Promoción de la salud </a:t>
          </a:r>
          <a:endParaRPr lang="es-MX" dirty="0"/>
        </a:p>
      </dgm:t>
    </dgm:pt>
    <dgm:pt modelId="{931DC732-C8CA-46BA-8651-989BA14FF97D}" type="parTrans" cxnId="{DF67A011-49C2-4776-A215-CD7085F9C353}">
      <dgm:prSet/>
      <dgm:spPr/>
      <dgm:t>
        <a:bodyPr/>
        <a:lstStyle/>
        <a:p>
          <a:endParaRPr lang="es-MX"/>
        </a:p>
      </dgm:t>
    </dgm:pt>
    <dgm:pt modelId="{1CC4C723-C424-4318-8306-7FB18923DDAF}" type="sibTrans" cxnId="{DF67A011-49C2-4776-A215-CD7085F9C353}">
      <dgm:prSet/>
      <dgm:spPr/>
      <dgm:t>
        <a:bodyPr/>
        <a:lstStyle/>
        <a:p>
          <a:endParaRPr lang="es-MX"/>
        </a:p>
      </dgm:t>
    </dgm:pt>
    <dgm:pt modelId="{79C6496A-BA5F-43E5-B1C3-ED30277E8E41}">
      <dgm:prSet phldrT="[Texto]"/>
      <dgm:spPr/>
      <dgm:t>
        <a:bodyPr/>
        <a:lstStyle/>
        <a:p>
          <a:r>
            <a:rPr lang="es-MX" dirty="0" smtClean="0"/>
            <a:t>Requisitos para la salud </a:t>
          </a:r>
          <a:endParaRPr lang="es-MX" dirty="0"/>
        </a:p>
      </dgm:t>
    </dgm:pt>
    <dgm:pt modelId="{FCED9054-DDE5-4BD8-BC48-DD7F530FBD4A}" type="parTrans" cxnId="{892D55CB-3EFD-4BA5-8770-4C18BB517D80}">
      <dgm:prSet/>
      <dgm:spPr/>
      <dgm:t>
        <a:bodyPr/>
        <a:lstStyle/>
        <a:p>
          <a:endParaRPr lang="es-MX"/>
        </a:p>
      </dgm:t>
    </dgm:pt>
    <dgm:pt modelId="{25E5B447-E263-4C3C-85B9-3CC564B42A2E}" type="sibTrans" cxnId="{892D55CB-3EFD-4BA5-8770-4C18BB517D80}">
      <dgm:prSet/>
      <dgm:spPr/>
      <dgm:t>
        <a:bodyPr/>
        <a:lstStyle/>
        <a:p>
          <a:endParaRPr lang="es-MX"/>
        </a:p>
      </dgm:t>
    </dgm:pt>
    <dgm:pt modelId="{C499544E-5877-4EBA-9B3F-622E906F6CC2}">
      <dgm:prSet phldrT="[Texto]"/>
      <dgm:spPr/>
      <dgm:t>
        <a:bodyPr/>
        <a:lstStyle/>
        <a:p>
          <a:r>
            <a:rPr lang="es-MX" dirty="0" smtClean="0"/>
            <a:t>Promocionar el concepto</a:t>
          </a:r>
          <a:endParaRPr lang="es-MX" dirty="0"/>
        </a:p>
      </dgm:t>
    </dgm:pt>
    <dgm:pt modelId="{1F914762-07E8-4171-8471-DCCC555995F5}" type="parTrans" cxnId="{507564D8-AA36-4295-884C-313F2CB23FB4}">
      <dgm:prSet/>
      <dgm:spPr/>
      <dgm:t>
        <a:bodyPr/>
        <a:lstStyle/>
        <a:p>
          <a:endParaRPr lang="es-MX"/>
        </a:p>
      </dgm:t>
    </dgm:pt>
    <dgm:pt modelId="{B8041DF5-26A5-436C-A9DF-311E60A7D75D}" type="sibTrans" cxnId="{507564D8-AA36-4295-884C-313F2CB23FB4}">
      <dgm:prSet/>
      <dgm:spPr/>
      <dgm:t>
        <a:bodyPr/>
        <a:lstStyle/>
        <a:p>
          <a:endParaRPr lang="es-MX"/>
        </a:p>
      </dgm:t>
    </dgm:pt>
    <dgm:pt modelId="{C9D354AF-6CDD-407D-9095-A9AA27B822B0}">
      <dgm:prSet phldrT="[Texto]"/>
      <dgm:spPr/>
      <dgm:t>
        <a:bodyPr/>
        <a:lstStyle/>
        <a:p>
          <a:r>
            <a:rPr lang="es-MX" dirty="0" smtClean="0"/>
            <a:t>Promocionar los medios</a:t>
          </a:r>
          <a:endParaRPr lang="es-MX" dirty="0"/>
        </a:p>
      </dgm:t>
    </dgm:pt>
    <dgm:pt modelId="{687CAE44-519C-4C1C-A2DD-FB06EF3AB389}" type="parTrans" cxnId="{0FDDFA5A-63D1-417F-BD79-535309159BBB}">
      <dgm:prSet/>
      <dgm:spPr/>
      <dgm:t>
        <a:bodyPr/>
        <a:lstStyle/>
        <a:p>
          <a:endParaRPr lang="es-MX"/>
        </a:p>
      </dgm:t>
    </dgm:pt>
    <dgm:pt modelId="{54F1C167-EBAB-40E7-AE52-42E76F52ECBE}" type="sibTrans" cxnId="{0FDDFA5A-63D1-417F-BD79-535309159BBB}">
      <dgm:prSet/>
      <dgm:spPr/>
      <dgm:t>
        <a:bodyPr/>
        <a:lstStyle/>
        <a:p>
          <a:endParaRPr lang="es-MX"/>
        </a:p>
      </dgm:t>
    </dgm:pt>
    <dgm:pt modelId="{0E8C2325-6247-4F5A-B5E4-7861A974A1B8}">
      <dgm:prSet phldrT="[Texto]"/>
      <dgm:spPr/>
      <dgm:t>
        <a:bodyPr/>
        <a:lstStyle/>
        <a:p>
          <a:r>
            <a:rPr lang="es-MX" dirty="0" smtClean="0"/>
            <a:t>Actuar como mediador</a:t>
          </a:r>
          <a:endParaRPr lang="es-MX" dirty="0"/>
        </a:p>
      </dgm:t>
    </dgm:pt>
    <dgm:pt modelId="{9A74F897-61BE-4358-AB37-5EFC0EE37C62}" type="parTrans" cxnId="{00ACAA00-FE6A-4C20-AF81-1E2DCB934544}">
      <dgm:prSet/>
      <dgm:spPr/>
      <dgm:t>
        <a:bodyPr/>
        <a:lstStyle/>
        <a:p>
          <a:endParaRPr lang="es-MX"/>
        </a:p>
      </dgm:t>
    </dgm:pt>
    <dgm:pt modelId="{EA2CE8CF-517C-4D54-BF08-EDD108905F86}" type="sibTrans" cxnId="{00ACAA00-FE6A-4C20-AF81-1E2DCB934544}">
      <dgm:prSet/>
      <dgm:spPr/>
      <dgm:t>
        <a:bodyPr/>
        <a:lstStyle/>
        <a:p>
          <a:endParaRPr lang="es-MX"/>
        </a:p>
      </dgm:t>
    </dgm:pt>
    <dgm:pt modelId="{BB311149-BB30-46A0-A39E-CF4B8E39EF81}">
      <dgm:prSet phldrT="[Texto]"/>
      <dgm:spPr/>
      <dgm:t>
        <a:bodyPr/>
        <a:lstStyle/>
        <a:p>
          <a:r>
            <a:rPr lang="es-MX" dirty="0" smtClean="0"/>
            <a:t>Elaboración de una política publica sana</a:t>
          </a:r>
          <a:endParaRPr lang="es-MX" dirty="0"/>
        </a:p>
      </dgm:t>
    </dgm:pt>
    <dgm:pt modelId="{79E13A0F-43B6-4FFA-B4BB-293D45679858}" type="parTrans" cxnId="{5CDCDE00-EBC0-45CD-AE5F-B5AA733462AC}">
      <dgm:prSet/>
      <dgm:spPr/>
      <dgm:t>
        <a:bodyPr/>
        <a:lstStyle/>
        <a:p>
          <a:endParaRPr lang="es-MX"/>
        </a:p>
      </dgm:t>
    </dgm:pt>
    <dgm:pt modelId="{7340F080-3C6F-4051-B3DC-FD4190B3461D}" type="sibTrans" cxnId="{5CDCDE00-EBC0-45CD-AE5F-B5AA733462AC}">
      <dgm:prSet/>
      <dgm:spPr/>
      <dgm:t>
        <a:bodyPr/>
        <a:lstStyle/>
        <a:p>
          <a:endParaRPr lang="es-MX"/>
        </a:p>
      </dgm:t>
    </dgm:pt>
    <dgm:pt modelId="{DFF20313-5435-43F0-9779-1629C2646391}">
      <dgm:prSet phldrT="[Texto]"/>
      <dgm:spPr/>
      <dgm:t>
        <a:bodyPr/>
        <a:lstStyle/>
        <a:p>
          <a:r>
            <a:rPr lang="es-MX" dirty="0" smtClean="0"/>
            <a:t>Creación de ambientes favorables</a:t>
          </a:r>
          <a:endParaRPr lang="es-MX" dirty="0"/>
        </a:p>
      </dgm:t>
    </dgm:pt>
    <dgm:pt modelId="{41506B6E-B40F-4478-B917-DFD49A7B6A42}" type="parTrans" cxnId="{01724ADC-90DD-4DE0-81D5-A415B9045C5F}">
      <dgm:prSet/>
      <dgm:spPr/>
      <dgm:t>
        <a:bodyPr/>
        <a:lstStyle/>
        <a:p>
          <a:endParaRPr lang="es-MX"/>
        </a:p>
      </dgm:t>
    </dgm:pt>
    <dgm:pt modelId="{89E1D1AB-F7ED-42EF-8E87-ED7288BFE3A4}" type="sibTrans" cxnId="{01724ADC-90DD-4DE0-81D5-A415B9045C5F}">
      <dgm:prSet/>
      <dgm:spPr/>
      <dgm:t>
        <a:bodyPr/>
        <a:lstStyle/>
        <a:p>
          <a:endParaRPr lang="es-MX"/>
        </a:p>
      </dgm:t>
    </dgm:pt>
    <dgm:pt modelId="{26176A1D-D669-4909-A029-CC2E962B90CF}">
      <dgm:prSet phldrT="[Texto]"/>
      <dgm:spPr/>
      <dgm:t>
        <a:bodyPr/>
        <a:lstStyle/>
        <a:p>
          <a:r>
            <a:rPr lang="es-MX" dirty="0" smtClean="0"/>
            <a:t>Reforzamiento  de la acción comunitaria</a:t>
          </a:r>
          <a:endParaRPr lang="es-MX" dirty="0"/>
        </a:p>
      </dgm:t>
    </dgm:pt>
    <dgm:pt modelId="{3F9F7929-0121-48E9-A4DB-4AD075EC186C}" type="parTrans" cxnId="{78F61884-C9E2-42AC-8CE8-885860B0EEF9}">
      <dgm:prSet/>
      <dgm:spPr/>
      <dgm:t>
        <a:bodyPr/>
        <a:lstStyle/>
        <a:p>
          <a:endParaRPr lang="es-MX"/>
        </a:p>
      </dgm:t>
    </dgm:pt>
    <dgm:pt modelId="{F8BE9495-779E-4F52-83D2-CACFFB0BCF02}" type="sibTrans" cxnId="{78F61884-C9E2-42AC-8CE8-885860B0EEF9}">
      <dgm:prSet/>
      <dgm:spPr/>
      <dgm:t>
        <a:bodyPr/>
        <a:lstStyle/>
        <a:p>
          <a:endParaRPr lang="es-MX"/>
        </a:p>
      </dgm:t>
    </dgm:pt>
    <dgm:pt modelId="{7A27AB29-DB11-47D8-A9FB-01B6876D6263}">
      <dgm:prSet phldrT="[Texto]"/>
      <dgm:spPr/>
      <dgm:t>
        <a:bodyPr/>
        <a:lstStyle/>
        <a:p>
          <a:r>
            <a:rPr lang="es-MX" dirty="0" smtClean="0"/>
            <a:t>Desarrollo de las aptitudes personales</a:t>
          </a:r>
        </a:p>
      </dgm:t>
    </dgm:pt>
    <dgm:pt modelId="{DB3144DD-597E-41A9-92DB-0121937F7E3D}" type="parTrans" cxnId="{A164C813-6E4C-4F18-A81D-3ACD6A0A4AD2}">
      <dgm:prSet/>
      <dgm:spPr/>
      <dgm:t>
        <a:bodyPr/>
        <a:lstStyle/>
        <a:p>
          <a:endParaRPr lang="es-MX"/>
        </a:p>
      </dgm:t>
    </dgm:pt>
    <dgm:pt modelId="{D2188CC0-B5D0-4094-B895-CD6AB9CDB0D7}" type="sibTrans" cxnId="{A164C813-6E4C-4F18-A81D-3ACD6A0A4AD2}">
      <dgm:prSet/>
      <dgm:spPr/>
      <dgm:t>
        <a:bodyPr/>
        <a:lstStyle/>
        <a:p>
          <a:endParaRPr lang="es-MX"/>
        </a:p>
      </dgm:t>
    </dgm:pt>
    <dgm:pt modelId="{E592E87E-662A-4375-B032-9558EB7C26A8}">
      <dgm:prSet/>
      <dgm:spPr/>
      <dgm:t>
        <a:bodyPr/>
        <a:lstStyle/>
        <a:p>
          <a:r>
            <a:rPr lang="es-MX" dirty="0" smtClean="0"/>
            <a:t>Reorientación de los servicios sanitarios</a:t>
          </a:r>
          <a:endParaRPr lang="es-MX" dirty="0"/>
        </a:p>
      </dgm:t>
    </dgm:pt>
    <dgm:pt modelId="{ED2F837F-FCEC-4DBD-970F-1C0E46271F3D}" type="parTrans" cxnId="{8095C45E-B8C1-4F57-ADDC-3F819FEEEC0C}">
      <dgm:prSet/>
      <dgm:spPr/>
      <dgm:t>
        <a:bodyPr/>
        <a:lstStyle/>
        <a:p>
          <a:endParaRPr lang="es-MX"/>
        </a:p>
      </dgm:t>
    </dgm:pt>
    <dgm:pt modelId="{A61BE973-1E48-498E-AA80-69A5F5EB7B68}" type="sibTrans" cxnId="{8095C45E-B8C1-4F57-ADDC-3F819FEEEC0C}">
      <dgm:prSet/>
      <dgm:spPr/>
      <dgm:t>
        <a:bodyPr/>
        <a:lstStyle/>
        <a:p>
          <a:endParaRPr lang="es-MX"/>
        </a:p>
      </dgm:t>
    </dgm:pt>
    <dgm:pt modelId="{AD2862DF-2122-4E8D-A4FC-2DE9E5D122EE}">
      <dgm:prSet/>
      <dgm:spPr/>
      <dgm:t>
        <a:bodyPr/>
        <a:lstStyle/>
        <a:p>
          <a:r>
            <a:rPr lang="es-MX" dirty="0" smtClean="0"/>
            <a:t>Irrumpir en el futuro</a:t>
          </a:r>
        </a:p>
      </dgm:t>
    </dgm:pt>
    <dgm:pt modelId="{4589D69F-2062-4539-BFA4-E3F061224F89}" type="parTrans" cxnId="{BE6C0A41-D631-4927-AA96-2F9926B03323}">
      <dgm:prSet/>
      <dgm:spPr/>
      <dgm:t>
        <a:bodyPr/>
        <a:lstStyle/>
        <a:p>
          <a:endParaRPr lang="es-MX"/>
        </a:p>
      </dgm:t>
    </dgm:pt>
    <dgm:pt modelId="{D19F401C-682B-483C-A9A9-29506D2B9281}" type="sibTrans" cxnId="{BE6C0A41-D631-4927-AA96-2F9926B03323}">
      <dgm:prSet/>
      <dgm:spPr/>
      <dgm:t>
        <a:bodyPr/>
        <a:lstStyle/>
        <a:p>
          <a:endParaRPr lang="es-MX"/>
        </a:p>
      </dgm:t>
    </dgm:pt>
    <dgm:pt modelId="{9B45D342-C9DF-40F8-9467-45184CEAC6C9}">
      <dgm:prSet/>
      <dgm:spPr/>
      <dgm:t>
        <a:bodyPr/>
        <a:lstStyle/>
        <a:p>
          <a:r>
            <a:rPr lang="es-MX" smtClean="0"/>
            <a:t>Compromiso a favor de la promoción de la salud</a:t>
          </a:r>
          <a:endParaRPr lang="es-MX"/>
        </a:p>
      </dgm:t>
    </dgm:pt>
    <dgm:pt modelId="{BB3494F7-11F8-4748-BA4A-26D70B68FD30}" type="parTrans" cxnId="{63E00B18-C52F-4846-B06B-ACA9B63163F2}">
      <dgm:prSet/>
      <dgm:spPr/>
      <dgm:t>
        <a:bodyPr/>
        <a:lstStyle/>
        <a:p>
          <a:endParaRPr lang="es-MX"/>
        </a:p>
      </dgm:t>
    </dgm:pt>
    <dgm:pt modelId="{1134F68E-6957-477E-B513-227F8DB31293}" type="sibTrans" cxnId="{63E00B18-C52F-4846-B06B-ACA9B63163F2}">
      <dgm:prSet/>
      <dgm:spPr/>
      <dgm:t>
        <a:bodyPr/>
        <a:lstStyle/>
        <a:p>
          <a:endParaRPr lang="es-MX"/>
        </a:p>
      </dgm:t>
    </dgm:pt>
    <dgm:pt modelId="{5095CA17-FADA-4E2F-8FC2-9056653DE694}">
      <dgm:prSet/>
      <dgm:spPr/>
      <dgm:t>
        <a:bodyPr/>
        <a:lstStyle/>
        <a:p>
          <a:r>
            <a:rPr lang="es-MX" smtClean="0"/>
            <a:t>Llamada a la acción internacional </a:t>
          </a:r>
          <a:endParaRPr lang="es-MX" dirty="0" smtClean="0"/>
        </a:p>
      </dgm:t>
    </dgm:pt>
    <dgm:pt modelId="{49C654EB-0E24-4D86-BDDC-FBAA03B91ABD}" type="parTrans" cxnId="{08E218D4-0107-4AC7-9D80-8509837897B2}">
      <dgm:prSet/>
      <dgm:spPr/>
      <dgm:t>
        <a:bodyPr/>
        <a:lstStyle/>
        <a:p>
          <a:endParaRPr lang="es-MX"/>
        </a:p>
      </dgm:t>
    </dgm:pt>
    <dgm:pt modelId="{D5D78AD9-EB91-4E84-956E-2AE236966574}" type="sibTrans" cxnId="{08E218D4-0107-4AC7-9D80-8509837897B2}">
      <dgm:prSet/>
      <dgm:spPr/>
      <dgm:t>
        <a:bodyPr/>
        <a:lstStyle/>
        <a:p>
          <a:endParaRPr lang="es-MX"/>
        </a:p>
      </dgm:t>
    </dgm:pt>
    <dgm:pt modelId="{2CCF7804-3617-47AC-9CED-9D56089E9DE7}" type="pres">
      <dgm:prSet presAssocID="{239B35DA-0CF0-4AD2-A337-8952EFA2BCB9}" presName="Name0" presStyleCnt="0">
        <dgm:presLayoutVars>
          <dgm:dir/>
          <dgm:resizeHandles/>
        </dgm:presLayoutVars>
      </dgm:prSet>
      <dgm:spPr/>
      <dgm:t>
        <a:bodyPr/>
        <a:lstStyle/>
        <a:p>
          <a:endParaRPr lang="es-MX"/>
        </a:p>
      </dgm:t>
    </dgm:pt>
    <dgm:pt modelId="{85880BAF-9380-4355-A653-EA40F724CCED}" type="pres">
      <dgm:prSet presAssocID="{BE3870C3-7AC8-4B20-B448-3B5FE9A30641}" presName="compNode" presStyleCnt="0"/>
      <dgm:spPr/>
    </dgm:pt>
    <dgm:pt modelId="{4D2DA1C2-7BBB-4567-9446-B17EAA8CC99C}" type="pres">
      <dgm:prSet presAssocID="{BE3870C3-7AC8-4B20-B448-3B5FE9A30641}" presName="dummyConnPt" presStyleCnt="0"/>
      <dgm:spPr/>
    </dgm:pt>
    <dgm:pt modelId="{DE80E3AE-E5DD-4328-AACE-3CB6ACAE13F0}" type="pres">
      <dgm:prSet presAssocID="{BE3870C3-7AC8-4B20-B448-3B5FE9A30641}" presName="node" presStyleLbl="node1" presStyleIdx="0" presStyleCnt="13">
        <dgm:presLayoutVars>
          <dgm:bulletEnabled val="1"/>
        </dgm:presLayoutVars>
      </dgm:prSet>
      <dgm:spPr/>
      <dgm:t>
        <a:bodyPr/>
        <a:lstStyle/>
        <a:p>
          <a:endParaRPr lang="es-MX"/>
        </a:p>
      </dgm:t>
    </dgm:pt>
    <dgm:pt modelId="{1DE41606-F51C-480C-9C13-CF401191A8A0}" type="pres">
      <dgm:prSet presAssocID="{1CC4C723-C424-4318-8306-7FB18923DDAF}" presName="sibTrans" presStyleLbl="bgSibTrans2D1" presStyleIdx="0" presStyleCnt="12"/>
      <dgm:spPr/>
      <dgm:t>
        <a:bodyPr/>
        <a:lstStyle/>
        <a:p>
          <a:endParaRPr lang="es-MX"/>
        </a:p>
      </dgm:t>
    </dgm:pt>
    <dgm:pt modelId="{5F3DD305-EC5B-452A-8F93-4D6F7E048C73}" type="pres">
      <dgm:prSet presAssocID="{79C6496A-BA5F-43E5-B1C3-ED30277E8E41}" presName="compNode" presStyleCnt="0"/>
      <dgm:spPr/>
    </dgm:pt>
    <dgm:pt modelId="{F6125158-2411-4064-BA90-4619766EAC8E}" type="pres">
      <dgm:prSet presAssocID="{79C6496A-BA5F-43E5-B1C3-ED30277E8E41}" presName="dummyConnPt" presStyleCnt="0"/>
      <dgm:spPr/>
    </dgm:pt>
    <dgm:pt modelId="{0C2969A9-6C1C-4BD2-907A-FC133E91F8C9}" type="pres">
      <dgm:prSet presAssocID="{79C6496A-BA5F-43E5-B1C3-ED30277E8E41}" presName="node" presStyleLbl="node1" presStyleIdx="1" presStyleCnt="13">
        <dgm:presLayoutVars>
          <dgm:bulletEnabled val="1"/>
        </dgm:presLayoutVars>
      </dgm:prSet>
      <dgm:spPr/>
      <dgm:t>
        <a:bodyPr/>
        <a:lstStyle/>
        <a:p>
          <a:endParaRPr lang="es-MX"/>
        </a:p>
      </dgm:t>
    </dgm:pt>
    <dgm:pt modelId="{06C47423-5590-4FCD-B0B7-D56F5A0D95E4}" type="pres">
      <dgm:prSet presAssocID="{25E5B447-E263-4C3C-85B9-3CC564B42A2E}" presName="sibTrans" presStyleLbl="bgSibTrans2D1" presStyleIdx="1" presStyleCnt="12"/>
      <dgm:spPr/>
      <dgm:t>
        <a:bodyPr/>
        <a:lstStyle/>
        <a:p>
          <a:endParaRPr lang="es-MX"/>
        </a:p>
      </dgm:t>
    </dgm:pt>
    <dgm:pt modelId="{D92D6F83-EF77-4AED-BD5A-20F7D47FCC50}" type="pres">
      <dgm:prSet presAssocID="{C499544E-5877-4EBA-9B3F-622E906F6CC2}" presName="compNode" presStyleCnt="0"/>
      <dgm:spPr/>
    </dgm:pt>
    <dgm:pt modelId="{13BC1102-00F6-4F6C-999E-E5FD77109C5F}" type="pres">
      <dgm:prSet presAssocID="{C499544E-5877-4EBA-9B3F-622E906F6CC2}" presName="dummyConnPt" presStyleCnt="0"/>
      <dgm:spPr/>
    </dgm:pt>
    <dgm:pt modelId="{8C4F3413-7018-479E-9F90-8A8AAB9F51F5}" type="pres">
      <dgm:prSet presAssocID="{C499544E-5877-4EBA-9B3F-622E906F6CC2}" presName="node" presStyleLbl="node1" presStyleIdx="2" presStyleCnt="13">
        <dgm:presLayoutVars>
          <dgm:bulletEnabled val="1"/>
        </dgm:presLayoutVars>
      </dgm:prSet>
      <dgm:spPr/>
      <dgm:t>
        <a:bodyPr/>
        <a:lstStyle/>
        <a:p>
          <a:endParaRPr lang="es-MX"/>
        </a:p>
      </dgm:t>
    </dgm:pt>
    <dgm:pt modelId="{2A7CEA37-2482-4487-8B55-BC332FF25082}" type="pres">
      <dgm:prSet presAssocID="{B8041DF5-26A5-436C-A9DF-311E60A7D75D}" presName="sibTrans" presStyleLbl="bgSibTrans2D1" presStyleIdx="2" presStyleCnt="12"/>
      <dgm:spPr/>
      <dgm:t>
        <a:bodyPr/>
        <a:lstStyle/>
        <a:p>
          <a:endParaRPr lang="es-MX"/>
        </a:p>
      </dgm:t>
    </dgm:pt>
    <dgm:pt modelId="{685CD5D6-D5FE-481B-AB74-E435475DA779}" type="pres">
      <dgm:prSet presAssocID="{C9D354AF-6CDD-407D-9095-A9AA27B822B0}" presName="compNode" presStyleCnt="0"/>
      <dgm:spPr/>
    </dgm:pt>
    <dgm:pt modelId="{2EC9B88C-E678-481E-95DA-EEBAAFE38DEC}" type="pres">
      <dgm:prSet presAssocID="{C9D354AF-6CDD-407D-9095-A9AA27B822B0}" presName="dummyConnPt" presStyleCnt="0"/>
      <dgm:spPr/>
    </dgm:pt>
    <dgm:pt modelId="{FDFDA5BE-D6DA-4F66-8871-71930289B2EE}" type="pres">
      <dgm:prSet presAssocID="{C9D354AF-6CDD-407D-9095-A9AA27B822B0}" presName="node" presStyleLbl="node1" presStyleIdx="3" presStyleCnt="13" custScaleY="68572">
        <dgm:presLayoutVars>
          <dgm:bulletEnabled val="1"/>
        </dgm:presLayoutVars>
      </dgm:prSet>
      <dgm:spPr/>
      <dgm:t>
        <a:bodyPr/>
        <a:lstStyle/>
        <a:p>
          <a:endParaRPr lang="es-MX"/>
        </a:p>
      </dgm:t>
    </dgm:pt>
    <dgm:pt modelId="{925D54D0-9A71-45EE-A636-947E6E676A3E}" type="pres">
      <dgm:prSet presAssocID="{54F1C167-EBAB-40E7-AE52-42E76F52ECBE}" presName="sibTrans" presStyleLbl="bgSibTrans2D1" presStyleIdx="3" presStyleCnt="12"/>
      <dgm:spPr/>
      <dgm:t>
        <a:bodyPr/>
        <a:lstStyle/>
        <a:p>
          <a:endParaRPr lang="es-MX"/>
        </a:p>
      </dgm:t>
    </dgm:pt>
    <dgm:pt modelId="{D99168E6-9DB0-498B-BBB5-9302CF8985A7}" type="pres">
      <dgm:prSet presAssocID="{0E8C2325-6247-4F5A-B5E4-7861A974A1B8}" presName="compNode" presStyleCnt="0"/>
      <dgm:spPr/>
    </dgm:pt>
    <dgm:pt modelId="{BBC08551-37ED-4DD9-82AC-AE0BE9C896DD}" type="pres">
      <dgm:prSet presAssocID="{0E8C2325-6247-4F5A-B5E4-7861A974A1B8}" presName="dummyConnPt" presStyleCnt="0"/>
      <dgm:spPr/>
    </dgm:pt>
    <dgm:pt modelId="{C395B8DE-DB62-45BC-A65D-B777C0B4B52C}" type="pres">
      <dgm:prSet presAssocID="{0E8C2325-6247-4F5A-B5E4-7861A974A1B8}" presName="node" presStyleLbl="node1" presStyleIdx="4" presStyleCnt="13" custScaleY="72890">
        <dgm:presLayoutVars>
          <dgm:bulletEnabled val="1"/>
        </dgm:presLayoutVars>
      </dgm:prSet>
      <dgm:spPr/>
      <dgm:t>
        <a:bodyPr/>
        <a:lstStyle/>
        <a:p>
          <a:endParaRPr lang="es-MX"/>
        </a:p>
      </dgm:t>
    </dgm:pt>
    <dgm:pt modelId="{2889CAB1-E08C-40B0-8ED9-0104FE40DFC2}" type="pres">
      <dgm:prSet presAssocID="{EA2CE8CF-517C-4D54-BF08-EDD108905F86}" presName="sibTrans" presStyleLbl="bgSibTrans2D1" presStyleIdx="4" presStyleCnt="12"/>
      <dgm:spPr/>
      <dgm:t>
        <a:bodyPr/>
        <a:lstStyle/>
        <a:p>
          <a:endParaRPr lang="es-MX"/>
        </a:p>
      </dgm:t>
    </dgm:pt>
    <dgm:pt modelId="{E8FB3C7D-DF22-4208-B886-0EADFDC6069E}" type="pres">
      <dgm:prSet presAssocID="{BB311149-BB30-46A0-A39E-CF4B8E39EF81}" presName="compNode" presStyleCnt="0"/>
      <dgm:spPr/>
    </dgm:pt>
    <dgm:pt modelId="{3FC2B1CE-D5F9-4545-8D66-CC11B5DB6274}" type="pres">
      <dgm:prSet presAssocID="{BB311149-BB30-46A0-A39E-CF4B8E39EF81}" presName="dummyConnPt" presStyleCnt="0"/>
      <dgm:spPr/>
    </dgm:pt>
    <dgm:pt modelId="{A244CEDD-4A51-4D30-9FC5-B515C14D3CF5}" type="pres">
      <dgm:prSet presAssocID="{BB311149-BB30-46A0-A39E-CF4B8E39EF81}" presName="node" presStyleLbl="node1" presStyleIdx="5" presStyleCnt="13">
        <dgm:presLayoutVars>
          <dgm:bulletEnabled val="1"/>
        </dgm:presLayoutVars>
      </dgm:prSet>
      <dgm:spPr/>
      <dgm:t>
        <a:bodyPr/>
        <a:lstStyle/>
        <a:p>
          <a:endParaRPr lang="es-MX"/>
        </a:p>
      </dgm:t>
    </dgm:pt>
    <dgm:pt modelId="{2918923E-7BC4-4B26-83F1-F04BB8BCDAD7}" type="pres">
      <dgm:prSet presAssocID="{7340F080-3C6F-4051-B3DC-FD4190B3461D}" presName="sibTrans" presStyleLbl="bgSibTrans2D1" presStyleIdx="5" presStyleCnt="12"/>
      <dgm:spPr/>
      <dgm:t>
        <a:bodyPr/>
        <a:lstStyle/>
        <a:p>
          <a:endParaRPr lang="es-MX"/>
        </a:p>
      </dgm:t>
    </dgm:pt>
    <dgm:pt modelId="{0756A359-A7A0-47CF-93CC-1118E0AB96E7}" type="pres">
      <dgm:prSet presAssocID="{DFF20313-5435-43F0-9779-1629C2646391}" presName="compNode" presStyleCnt="0"/>
      <dgm:spPr/>
    </dgm:pt>
    <dgm:pt modelId="{0C72668C-63BE-406B-8F5A-DACAE8D32346}" type="pres">
      <dgm:prSet presAssocID="{DFF20313-5435-43F0-9779-1629C2646391}" presName="dummyConnPt" presStyleCnt="0"/>
      <dgm:spPr/>
    </dgm:pt>
    <dgm:pt modelId="{98B94562-3610-4255-83D6-13BC8BDC77DB}" type="pres">
      <dgm:prSet presAssocID="{DFF20313-5435-43F0-9779-1629C2646391}" presName="node" presStyleLbl="node1" presStyleIdx="6" presStyleCnt="13">
        <dgm:presLayoutVars>
          <dgm:bulletEnabled val="1"/>
        </dgm:presLayoutVars>
      </dgm:prSet>
      <dgm:spPr/>
      <dgm:t>
        <a:bodyPr/>
        <a:lstStyle/>
        <a:p>
          <a:endParaRPr lang="es-MX"/>
        </a:p>
      </dgm:t>
    </dgm:pt>
    <dgm:pt modelId="{8798CB60-E610-49A8-8E66-D5A7A30EFD2A}" type="pres">
      <dgm:prSet presAssocID="{89E1D1AB-F7ED-42EF-8E87-ED7288BFE3A4}" presName="sibTrans" presStyleLbl="bgSibTrans2D1" presStyleIdx="6" presStyleCnt="12"/>
      <dgm:spPr/>
      <dgm:t>
        <a:bodyPr/>
        <a:lstStyle/>
        <a:p>
          <a:endParaRPr lang="es-MX"/>
        </a:p>
      </dgm:t>
    </dgm:pt>
    <dgm:pt modelId="{110B26D5-C580-4E28-BE43-A1011372171B}" type="pres">
      <dgm:prSet presAssocID="{26176A1D-D669-4909-A029-CC2E962B90CF}" presName="compNode" presStyleCnt="0"/>
      <dgm:spPr/>
    </dgm:pt>
    <dgm:pt modelId="{D00CD47F-5997-4697-9B5C-6166741B1C5B}" type="pres">
      <dgm:prSet presAssocID="{26176A1D-D669-4909-A029-CC2E962B90CF}" presName="dummyConnPt" presStyleCnt="0"/>
      <dgm:spPr/>
    </dgm:pt>
    <dgm:pt modelId="{EC107E1A-F5E8-4257-9570-5466712DE3F9}" type="pres">
      <dgm:prSet presAssocID="{26176A1D-D669-4909-A029-CC2E962B90CF}" presName="node" presStyleLbl="node1" presStyleIdx="7" presStyleCnt="13">
        <dgm:presLayoutVars>
          <dgm:bulletEnabled val="1"/>
        </dgm:presLayoutVars>
      </dgm:prSet>
      <dgm:spPr/>
      <dgm:t>
        <a:bodyPr/>
        <a:lstStyle/>
        <a:p>
          <a:endParaRPr lang="es-MX"/>
        </a:p>
      </dgm:t>
    </dgm:pt>
    <dgm:pt modelId="{FCA04C26-70BD-4492-95DE-4F5A64BCB48E}" type="pres">
      <dgm:prSet presAssocID="{F8BE9495-779E-4F52-83D2-CACFFB0BCF02}" presName="sibTrans" presStyleLbl="bgSibTrans2D1" presStyleIdx="7" presStyleCnt="12"/>
      <dgm:spPr/>
      <dgm:t>
        <a:bodyPr/>
        <a:lstStyle/>
        <a:p>
          <a:endParaRPr lang="es-MX"/>
        </a:p>
      </dgm:t>
    </dgm:pt>
    <dgm:pt modelId="{D8231550-827F-4C63-ACFF-A8960575C97B}" type="pres">
      <dgm:prSet presAssocID="{7A27AB29-DB11-47D8-A9FB-01B6876D6263}" presName="compNode" presStyleCnt="0"/>
      <dgm:spPr/>
    </dgm:pt>
    <dgm:pt modelId="{57DCD89B-A975-4F34-B68F-685727327C14}" type="pres">
      <dgm:prSet presAssocID="{7A27AB29-DB11-47D8-A9FB-01B6876D6263}" presName="dummyConnPt" presStyleCnt="0"/>
      <dgm:spPr/>
    </dgm:pt>
    <dgm:pt modelId="{3DE9FBCC-04C9-4537-B0D4-05A27ED122F1}" type="pres">
      <dgm:prSet presAssocID="{7A27AB29-DB11-47D8-A9FB-01B6876D6263}" presName="node" presStyleLbl="node1" presStyleIdx="8" presStyleCnt="13">
        <dgm:presLayoutVars>
          <dgm:bulletEnabled val="1"/>
        </dgm:presLayoutVars>
      </dgm:prSet>
      <dgm:spPr/>
      <dgm:t>
        <a:bodyPr/>
        <a:lstStyle/>
        <a:p>
          <a:endParaRPr lang="es-MX"/>
        </a:p>
      </dgm:t>
    </dgm:pt>
    <dgm:pt modelId="{87A0778C-E976-4470-AA89-AEF7E854053D}" type="pres">
      <dgm:prSet presAssocID="{D2188CC0-B5D0-4094-B895-CD6AB9CDB0D7}" presName="sibTrans" presStyleLbl="bgSibTrans2D1" presStyleIdx="8" presStyleCnt="12"/>
      <dgm:spPr/>
      <dgm:t>
        <a:bodyPr/>
        <a:lstStyle/>
        <a:p>
          <a:endParaRPr lang="es-MX"/>
        </a:p>
      </dgm:t>
    </dgm:pt>
    <dgm:pt modelId="{6F73ABFE-62AE-416A-9AF3-F56BB19FA254}" type="pres">
      <dgm:prSet presAssocID="{E592E87E-662A-4375-B032-9558EB7C26A8}" presName="compNode" presStyleCnt="0"/>
      <dgm:spPr/>
    </dgm:pt>
    <dgm:pt modelId="{E7299C82-DB9C-48F3-8516-A99BA4894F12}" type="pres">
      <dgm:prSet presAssocID="{E592E87E-662A-4375-B032-9558EB7C26A8}" presName="dummyConnPt" presStyleCnt="0"/>
      <dgm:spPr/>
    </dgm:pt>
    <dgm:pt modelId="{67B0BF67-57F9-4850-B3C9-0AC8CB31A284}" type="pres">
      <dgm:prSet presAssocID="{E592E87E-662A-4375-B032-9558EB7C26A8}" presName="node" presStyleLbl="node1" presStyleIdx="9" presStyleCnt="13">
        <dgm:presLayoutVars>
          <dgm:bulletEnabled val="1"/>
        </dgm:presLayoutVars>
      </dgm:prSet>
      <dgm:spPr/>
      <dgm:t>
        <a:bodyPr/>
        <a:lstStyle/>
        <a:p>
          <a:endParaRPr lang="es-MX"/>
        </a:p>
      </dgm:t>
    </dgm:pt>
    <dgm:pt modelId="{2A6861EE-EC26-4251-8A56-A6D76BF133A5}" type="pres">
      <dgm:prSet presAssocID="{A61BE973-1E48-498E-AA80-69A5F5EB7B68}" presName="sibTrans" presStyleLbl="bgSibTrans2D1" presStyleIdx="9" presStyleCnt="12"/>
      <dgm:spPr/>
      <dgm:t>
        <a:bodyPr/>
        <a:lstStyle/>
        <a:p>
          <a:endParaRPr lang="es-MX"/>
        </a:p>
      </dgm:t>
    </dgm:pt>
    <dgm:pt modelId="{5BC5A30C-6A4C-451A-80AA-01006D6B4CB1}" type="pres">
      <dgm:prSet presAssocID="{AD2862DF-2122-4E8D-A4FC-2DE9E5D122EE}" presName="compNode" presStyleCnt="0"/>
      <dgm:spPr/>
    </dgm:pt>
    <dgm:pt modelId="{6431B9C3-565E-48C2-BAE6-FF9E42D5D6C6}" type="pres">
      <dgm:prSet presAssocID="{AD2862DF-2122-4E8D-A4FC-2DE9E5D122EE}" presName="dummyConnPt" presStyleCnt="0"/>
      <dgm:spPr/>
    </dgm:pt>
    <dgm:pt modelId="{9AA72806-A4D3-40D9-A141-C3C5CF9A2303}" type="pres">
      <dgm:prSet presAssocID="{AD2862DF-2122-4E8D-A4FC-2DE9E5D122EE}" presName="node" presStyleLbl="node1" presStyleIdx="10" presStyleCnt="13">
        <dgm:presLayoutVars>
          <dgm:bulletEnabled val="1"/>
        </dgm:presLayoutVars>
      </dgm:prSet>
      <dgm:spPr/>
      <dgm:t>
        <a:bodyPr/>
        <a:lstStyle/>
        <a:p>
          <a:endParaRPr lang="es-MX"/>
        </a:p>
      </dgm:t>
    </dgm:pt>
    <dgm:pt modelId="{EBB5F15E-2931-4955-B104-99B078A754BC}" type="pres">
      <dgm:prSet presAssocID="{D19F401C-682B-483C-A9A9-29506D2B9281}" presName="sibTrans" presStyleLbl="bgSibTrans2D1" presStyleIdx="10" presStyleCnt="12"/>
      <dgm:spPr/>
      <dgm:t>
        <a:bodyPr/>
        <a:lstStyle/>
        <a:p>
          <a:endParaRPr lang="es-MX"/>
        </a:p>
      </dgm:t>
    </dgm:pt>
    <dgm:pt modelId="{D00E306C-AE09-4E29-8D8A-13708BF3CC0B}" type="pres">
      <dgm:prSet presAssocID="{9B45D342-C9DF-40F8-9467-45184CEAC6C9}" presName="compNode" presStyleCnt="0"/>
      <dgm:spPr/>
    </dgm:pt>
    <dgm:pt modelId="{F9B22945-B11A-4922-B13F-BA54848734C2}" type="pres">
      <dgm:prSet presAssocID="{9B45D342-C9DF-40F8-9467-45184CEAC6C9}" presName="dummyConnPt" presStyleCnt="0"/>
      <dgm:spPr/>
    </dgm:pt>
    <dgm:pt modelId="{6C864991-ACDD-4BB2-8566-6FDE82A9F157}" type="pres">
      <dgm:prSet presAssocID="{9B45D342-C9DF-40F8-9467-45184CEAC6C9}" presName="node" presStyleLbl="node1" presStyleIdx="11" presStyleCnt="13" custScaleX="105681" custScaleY="71620">
        <dgm:presLayoutVars>
          <dgm:bulletEnabled val="1"/>
        </dgm:presLayoutVars>
      </dgm:prSet>
      <dgm:spPr/>
      <dgm:t>
        <a:bodyPr/>
        <a:lstStyle/>
        <a:p>
          <a:endParaRPr lang="es-MX"/>
        </a:p>
      </dgm:t>
    </dgm:pt>
    <dgm:pt modelId="{D5EA12E8-F8FB-4EFE-AB63-41540DEE1C50}" type="pres">
      <dgm:prSet presAssocID="{1134F68E-6957-477E-B513-227F8DB31293}" presName="sibTrans" presStyleLbl="bgSibTrans2D1" presStyleIdx="11" presStyleCnt="12"/>
      <dgm:spPr/>
      <dgm:t>
        <a:bodyPr/>
        <a:lstStyle/>
        <a:p>
          <a:endParaRPr lang="es-MX"/>
        </a:p>
      </dgm:t>
    </dgm:pt>
    <dgm:pt modelId="{6FF49F4A-D9A4-4625-A81C-04DC53D3F922}" type="pres">
      <dgm:prSet presAssocID="{5095CA17-FADA-4E2F-8FC2-9056653DE694}" presName="compNode" presStyleCnt="0"/>
      <dgm:spPr/>
    </dgm:pt>
    <dgm:pt modelId="{8B7F006F-E169-4555-98EB-B29D9CA7D29B}" type="pres">
      <dgm:prSet presAssocID="{5095CA17-FADA-4E2F-8FC2-9056653DE694}" presName="dummyConnPt" presStyleCnt="0"/>
      <dgm:spPr/>
    </dgm:pt>
    <dgm:pt modelId="{2105B6A1-E8F0-448C-9375-2E8449D5E338}" type="pres">
      <dgm:prSet presAssocID="{5095CA17-FADA-4E2F-8FC2-9056653DE694}" presName="node" presStyleLbl="node1" presStyleIdx="12" presStyleCnt="13" custScaleY="74563">
        <dgm:presLayoutVars>
          <dgm:bulletEnabled val="1"/>
        </dgm:presLayoutVars>
      </dgm:prSet>
      <dgm:spPr/>
      <dgm:t>
        <a:bodyPr/>
        <a:lstStyle/>
        <a:p>
          <a:endParaRPr lang="es-MX"/>
        </a:p>
      </dgm:t>
    </dgm:pt>
  </dgm:ptLst>
  <dgm:cxnLst>
    <dgm:cxn modelId="{DD2D6C5D-F23D-462C-AADF-BDE699C95EEC}" type="presOf" srcId="{7340F080-3C6F-4051-B3DC-FD4190B3461D}" destId="{2918923E-7BC4-4B26-83F1-F04BB8BCDAD7}" srcOrd="0" destOrd="0" presId="urn:microsoft.com/office/officeart/2005/8/layout/bProcess4"/>
    <dgm:cxn modelId="{507564D8-AA36-4295-884C-313F2CB23FB4}" srcId="{239B35DA-0CF0-4AD2-A337-8952EFA2BCB9}" destId="{C499544E-5877-4EBA-9B3F-622E906F6CC2}" srcOrd="2" destOrd="0" parTransId="{1F914762-07E8-4171-8471-DCCC555995F5}" sibTransId="{B8041DF5-26A5-436C-A9DF-311E60A7D75D}"/>
    <dgm:cxn modelId="{63E00B18-C52F-4846-B06B-ACA9B63163F2}" srcId="{239B35DA-0CF0-4AD2-A337-8952EFA2BCB9}" destId="{9B45D342-C9DF-40F8-9467-45184CEAC6C9}" srcOrd="11" destOrd="0" parTransId="{BB3494F7-11F8-4748-BA4A-26D70B68FD30}" sibTransId="{1134F68E-6957-477E-B513-227F8DB31293}"/>
    <dgm:cxn modelId="{BE6C0A41-D631-4927-AA96-2F9926B03323}" srcId="{239B35DA-0CF0-4AD2-A337-8952EFA2BCB9}" destId="{AD2862DF-2122-4E8D-A4FC-2DE9E5D122EE}" srcOrd="10" destOrd="0" parTransId="{4589D69F-2062-4539-BFA4-E3F061224F89}" sibTransId="{D19F401C-682B-483C-A9A9-29506D2B9281}"/>
    <dgm:cxn modelId="{58D2C618-2DB9-4C73-87A3-60A6F858BAA0}" type="presOf" srcId="{AD2862DF-2122-4E8D-A4FC-2DE9E5D122EE}" destId="{9AA72806-A4D3-40D9-A141-C3C5CF9A2303}" srcOrd="0" destOrd="0" presId="urn:microsoft.com/office/officeart/2005/8/layout/bProcess4"/>
    <dgm:cxn modelId="{A4510BE5-422D-4DB2-B226-28B5FCCB2DBC}" type="presOf" srcId="{26176A1D-D669-4909-A029-CC2E962B90CF}" destId="{EC107E1A-F5E8-4257-9570-5466712DE3F9}" srcOrd="0" destOrd="0" presId="urn:microsoft.com/office/officeart/2005/8/layout/bProcess4"/>
    <dgm:cxn modelId="{64F42935-D54F-4E54-852D-4DE8F0441188}" type="presOf" srcId="{BB311149-BB30-46A0-A39E-CF4B8E39EF81}" destId="{A244CEDD-4A51-4D30-9FC5-B515C14D3CF5}" srcOrd="0" destOrd="0" presId="urn:microsoft.com/office/officeart/2005/8/layout/bProcess4"/>
    <dgm:cxn modelId="{00ACAA00-FE6A-4C20-AF81-1E2DCB934544}" srcId="{239B35DA-0CF0-4AD2-A337-8952EFA2BCB9}" destId="{0E8C2325-6247-4F5A-B5E4-7861A974A1B8}" srcOrd="4" destOrd="0" parTransId="{9A74F897-61BE-4358-AB37-5EFC0EE37C62}" sibTransId="{EA2CE8CF-517C-4D54-BF08-EDD108905F86}"/>
    <dgm:cxn modelId="{CAE5C398-9AAA-4DC3-B76E-E59AD43640B0}" type="presOf" srcId="{B8041DF5-26A5-436C-A9DF-311E60A7D75D}" destId="{2A7CEA37-2482-4487-8B55-BC332FF25082}" srcOrd="0" destOrd="0" presId="urn:microsoft.com/office/officeart/2005/8/layout/bProcess4"/>
    <dgm:cxn modelId="{EBED3B90-B64E-4E87-8CC5-B81E5D95C31D}" type="presOf" srcId="{5095CA17-FADA-4E2F-8FC2-9056653DE694}" destId="{2105B6A1-E8F0-448C-9375-2E8449D5E338}" srcOrd="0" destOrd="0" presId="urn:microsoft.com/office/officeart/2005/8/layout/bProcess4"/>
    <dgm:cxn modelId="{40B23552-1909-4A13-B3F5-EF256087F0E2}" type="presOf" srcId="{1134F68E-6957-477E-B513-227F8DB31293}" destId="{D5EA12E8-F8FB-4EFE-AB63-41540DEE1C50}" srcOrd="0" destOrd="0" presId="urn:microsoft.com/office/officeart/2005/8/layout/bProcess4"/>
    <dgm:cxn modelId="{87400DB8-5BF2-4872-8E8F-DCD07C2B4BBA}" type="presOf" srcId="{EA2CE8CF-517C-4D54-BF08-EDD108905F86}" destId="{2889CAB1-E08C-40B0-8ED9-0104FE40DFC2}" srcOrd="0" destOrd="0" presId="urn:microsoft.com/office/officeart/2005/8/layout/bProcess4"/>
    <dgm:cxn modelId="{892D55CB-3EFD-4BA5-8770-4C18BB517D80}" srcId="{239B35DA-0CF0-4AD2-A337-8952EFA2BCB9}" destId="{79C6496A-BA5F-43E5-B1C3-ED30277E8E41}" srcOrd="1" destOrd="0" parTransId="{FCED9054-DDE5-4BD8-BC48-DD7F530FBD4A}" sibTransId="{25E5B447-E263-4C3C-85B9-3CC564B42A2E}"/>
    <dgm:cxn modelId="{D8872AA6-986D-4B6E-A124-FE5936D229BD}" type="presOf" srcId="{D2188CC0-B5D0-4094-B895-CD6AB9CDB0D7}" destId="{87A0778C-E976-4470-AA89-AEF7E854053D}" srcOrd="0" destOrd="0" presId="urn:microsoft.com/office/officeart/2005/8/layout/bProcess4"/>
    <dgm:cxn modelId="{7BE90E7C-914F-4CE1-A714-4A5F911B2434}" type="presOf" srcId="{BE3870C3-7AC8-4B20-B448-3B5FE9A30641}" destId="{DE80E3AE-E5DD-4328-AACE-3CB6ACAE13F0}" srcOrd="0" destOrd="0" presId="urn:microsoft.com/office/officeart/2005/8/layout/bProcess4"/>
    <dgm:cxn modelId="{A164C813-6E4C-4F18-A81D-3ACD6A0A4AD2}" srcId="{239B35DA-0CF0-4AD2-A337-8952EFA2BCB9}" destId="{7A27AB29-DB11-47D8-A9FB-01B6876D6263}" srcOrd="8" destOrd="0" parTransId="{DB3144DD-597E-41A9-92DB-0121937F7E3D}" sibTransId="{D2188CC0-B5D0-4094-B895-CD6AB9CDB0D7}"/>
    <dgm:cxn modelId="{A166FE6D-EDAB-4BD4-8D00-ADF1A91AD746}" type="presOf" srcId="{D19F401C-682B-483C-A9A9-29506D2B9281}" destId="{EBB5F15E-2931-4955-B104-99B078A754BC}" srcOrd="0" destOrd="0" presId="urn:microsoft.com/office/officeart/2005/8/layout/bProcess4"/>
    <dgm:cxn modelId="{418839F6-33B5-4541-9E65-5E6CCD60F955}" type="presOf" srcId="{C9D354AF-6CDD-407D-9095-A9AA27B822B0}" destId="{FDFDA5BE-D6DA-4F66-8871-71930289B2EE}" srcOrd="0" destOrd="0" presId="urn:microsoft.com/office/officeart/2005/8/layout/bProcess4"/>
    <dgm:cxn modelId="{08E218D4-0107-4AC7-9D80-8509837897B2}" srcId="{239B35DA-0CF0-4AD2-A337-8952EFA2BCB9}" destId="{5095CA17-FADA-4E2F-8FC2-9056653DE694}" srcOrd="12" destOrd="0" parTransId="{49C654EB-0E24-4D86-BDDC-FBAA03B91ABD}" sibTransId="{D5D78AD9-EB91-4E84-956E-2AE236966574}"/>
    <dgm:cxn modelId="{F8DC7B26-5D61-4646-84DB-466B9D206BBD}" type="presOf" srcId="{79C6496A-BA5F-43E5-B1C3-ED30277E8E41}" destId="{0C2969A9-6C1C-4BD2-907A-FC133E91F8C9}" srcOrd="0" destOrd="0" presId="urn:microsoft.com/office/officeart/2005/8/layout/bProcess4"/>
    <dgm:cxn modelId="{0FDDFA5A-63D1-417F-BD79-535309159BBB}" srcId="{239B35DA-0CF0-4AD2-A337-8952EFA2BCB9}" destId="{C9D354AF-6CDD-407D-9095-A9AA27B822B0}" srcOrd="3" destOrd="0" parTransId="{687CAE44-519C-4C1C-A2DD-FB06EF3AB389}" sibTransId="{54F1C167-EBAB-40E7-AE52-42E76F52ECBE}"/>
    <dgm:cxn modelId="{0692F712-09F9-405F-81E6-693198193CE7}" type="presOf" srcId="{C499544E-5877-4EBA-9B3F-622E906F6CC2}" destId="{8C4F3413-7018-479E-9F90-8A8AAB9F51F5}" srcOrd="0" destOrd="0" presId="urn:microsoft.com/office/officeart/2005/8/layout/bProcess4"/>
    <dgm:cxn modelId="{78F61884-C9E2-42AC-8CE8-885860B0EEF9}" srcId="{239B35DA-0CF0-4AD2-A337-8952EFA2BCB9}" destId="{26176A1D-D669-4909-A029-CC2E962B90CF}" srcOrd="7" destOrd="0" parTransId="{3F9F7929-0121-48E9-A4DB-4AD075EC186C}" sibTransId="{F8BE9495-779E-4F52-83D2-CACFFB0BCF02}"/>
    <dgm:cxn modelId="{B43F470A-BA9A-46A7-B2DD-ACC4E13B4590}" type="presOf" srcId="{7A27AB29-DB11-47D8-A9FB-01B6876D6263}" destId="{3DE9FBCC-04C9-4537-B0D4-05A27ED122F1}" srcOrd="0" destOrd="0" presId="urn:microsoft.com/office/officeart/2005/8/layout/bProcess4"/>
    <dgm:cxn modelId="{69AD023D-242D-4A2D-80BB-1C6625D09D13}" type="presOf" srcId="{89E1D1AB-F7ED-42EF-8E87-ED7288BFE3A4}" destId="{8798CB60-E610-49A8-8E66-D5A7A30EFD2A}" srcOrd="0" destOrd="0" presId="urn:microsoft.com/office/officeart/2005/8/layout/bProcess4"/>
    <dgm:cxn modelId="{19B035D5-E2C0-45E8-9BC3-923FABAE15C7}" type="presOf" srcId="{9B45D342-C9DF-40F8-9467-45184CEAC6C9}" destId="{6C864991-ACDD-4BB2-8566-6FDE82A9F157}" srcOrd="0" destOrd="0" presId="urn:microsoft.com/office/officeart/2005/8/layout/bProcess4"/>
    <dgm:cxn modelId="{59EE150D-693C-4962-9CC1-059448660BE0}" type="presOf" srcId="{DFF20313-5435-43F0-9779-1629C2646391}" destId="{98B94562-3610-4255-83D6-13BC8BDC77DB}" srcOrd="0" destOrd="0" presId="urn:microsoft.com/office/officeart/2005/8/layout/bProcess4"/>
    <dgm:cxn modelId="{B61D0339-84CB-4732-AA1B-A4FD058DB813}" type="presOf" srcId="{0E8C2325-6247-4F5A-B5E4-7861A974A1B8}" destId="{C395B8DE-DB62-45BC-A65D-B777C0B4B52C}" srcOrd="0" destOrd="0" presId="urn:microsoft.com/office/officeart/2005/8/layout/bProcess4"/>
    <dgm:cxn modelId="{4730AD82-39DA-47CC-9FD3-314DA231A1F8}" type="presOf" srcId="{E592E87E-662A-4375-B032-9558EB7C26A8}" destId="{67B0BF67-57F9-4850-B3C9-0AC8CB31A284}" srcOrd="0" destOrd="0" presId="urn:microsoft.com/office/officeart/2005/8/layout/bProcess4"/>
    <dgm:cxn modelId="{35165B9B-7956-4DC1-965D-55EE6FB246CA}" type="presOf" srcId="{25E5B447-E263-4C3C-85B9-3CC564B42A2E}" destId="{06C47423-5590-4FCD-B0B7-D56F5A0D95E4}" srcOrd="0" destOrd="0" presId="urn:microsoft.com/office/officeart/2005/8/layout/bProcess4"/>
    <dgm:cxn modelId="{7D839360-9440-4FC7-91D3-56D24FF631E4}" type="presOf" srcId="{A61BE973-1E48-498E-AA80-69A5F5EB7B68}" destId="{2A6861EE-EC26-4251-8A56-A6D76BF133A5}" srcOrd="0" destOrd="0" presId="urn:microsoft.com/office/officeart/2005/8/layout/bProcess4"/>
    <dgm:cxn modelId="{178015BE-2BBC-44C2-A34C-98EA0DF47889}" type="presOf" srcId="{1CC4C723-C424-4318-8306-7FB18923DDAF}" destId="{1DE41606-F51C-480C-9C13-CF401191A8A0}" srcOrd="0" destOrd="0" presId="urn:microsoft.com/office/officeart/2005/8/layout/bProcess4"/>
    <dgm:cxn modelId="{DF67A011-49C2-4776-A215-CD7085F9C353}" srcId="{239B35DA-0CF0-4AD2-A337-8952EFA2BCB9}" destId="{BE3870C3-7AC8-4B20-B448-3B5FE9A30641}" srcOrd="0" destOrd="0" parTransId="{931DC732-C8CA-46BA-8651-989BA14FF97D}" sibTransId="{1CC4C723-C424-4318-8306-7FB18923DDAF}"/>
    <dgm:cxn modelId="{3A40595D-C2F6-4218-98B8-00F75CA4CB5A}" type="presOf" srcId="{54F1C167-EBAB-40E7-AE52-42E76F52ECBE}" destId="{925D54D0-9A71-45EE-A636-947E6E676A3E}" srcOrd="0" destOrd="0" presId="urn:microsoft.com/office/officeart/2005/8/layout/bProcess4"/>
    <dgm:cxn modelId="{CA3AC72B-C0D0-4380-8CEB-B876EE26C677}" type="presOf" srcId="{239B35DA-0CF0-4AD2-A337-8952EFA2BCB9}" destId="{2CCF7804-3617-47AC-9CED-9D56089E9DE7}" srcOrd="0" destOrd="0" presId="urn:microsoft.com/office/officeart/2005/8/layout/bProcess4"/>
    <dgm:cxn modelId="{ECBDAEB1-151E-4DC1-AAB0-5B6F407D6A96}" type="presOf" srcId="{F8BE9495-779E-4F52-83D2-CACFFB0BCF02}" destId="{FCA04C26-70BD-4492-95DE-4F5A64BCB48E}" srcOrd="0" destOrd="0" presId="urn:microsoft.com/office/officeart/2005/8/layout/bProcess4"/>
    <dgm:cxn modelId="{8095C45E-B8C1-4F57-ADDC-3F819FEEEC0C}" srcId="{239B35DA-0CF0-4AD2-A337-8952EFA2BCB9}" destId="{E592E87E-662A-4375-B032-9558EB7C26A8}" srcOrd="9" destOrd="0" parTransId="{ED2F837F-FCEC-4DBD-970F-1C0E46271F3D}" sibTransId="{A61BE973-1E48-498E-AA80-69A5F5EB7B68}"/>
    <dgm:cxn modelId="{5CDCDE00-EBC0-45CD-AE5F-B5AA733462AC}" srcId="{239B35DA-0CF0-4AD2-A337-8952EFA2BCB9}" destId="{BB311149-BB30-46A0-A39E-CF4B8E39EF81}" srcOrd="5" destOrd="0" parTransId="{79E13A0F-43B6-4FFA-B4BB-293D45679858}" sibTransId="{7340F080-3C6F-4051-B3DC-FD4190B3461D}"/>
    <dgm:cxn modelId="{01724ADC-90DD-4DE0-81D5-A415B9045C5F}" srcId="{239B35DA-0CF0-4AD2-A337-8952EFA2BCB9}" destId="{DFF20313-5435-43F0-9779-1629C2646391}" srcOrd="6" destOrd="0" parTransId="{41506B6E-B40F-4478-B917-DFD49A7B6A42}" sibTransId="{89E1D1AB-F7ED-42EF-8E87-ED7288BFE3A4}"/>
    <dgm:cxn modelId="{A6D0F689-BC47-485A-9F06-90303B2BCC7F}" type="presParOf" srcId="{2CCF7804-3617-47AC-9CED-9D56089E9DE7}" destId="{85880BAF-9380-4355-A653-EA40F724CCED}" srcOrd="0" destOrd="0" presId="urn:microsoft.com/office/officeart/2005/8/layout/bProcess4"/>
    <dgm:cxn modelId="{6D3A11EE-8B49-497A-908D-06F5909D51BC}" type="presParOf" srcId="{85880BAF-9380-4355-A653-EA40F724CCED}" destId="{4D2DA1C2-7BBB-4567-9446-B17EAA8CC99C}" srcOrd="0" destOrd="0" presId="urn:microsoft.com/office/officeart/2005/8/layout/bProcess4"/>
    <dgm:cxn modelId="{6154E087-0906-4DAB-848E-D128CF8F7184}" type="presParOf" srcId="{85880BAF-9380-4355-A653-EA40F724CCED}" destId="{DE80E3AE-E5DD-4328-AACE-3CB6ACAE13F0}" srcOrd="1" destOrd="0" presId="urn:microsoft.com/office/officeart/2005/8/layout/bProcess4"/>
    <dgm:cxn modelId="{4E29D377-E100-4BBE-8F94-38A879EEF402}" type="presParOf" srcId="{2CCF7804-3617-47AC-9CED-9D56089E9DE7}" destId="{1DE41606-F51C-480C-9C13-CF401191A8A0}" srcOrd="1" destOrd="0" presId="urn:microsoft.com/office/officeart/2005/8/layout/bProcess4"/>
    <dgm:cxn modelId="{36B7D188-6486-4A8F-ABC2-55878658CC47}" type="presParOf" srcId="{2CCF7804-3617-47AC-9CED-9D56089E9DE7}" destId="{5F3DD305-EC5B-452A-8F93-4D6F7E048C73}" srcOrd="2" destOrd="0" presId="urn:microsoft.com/office/officeart/2005/8/layout/bProcess4"/>
    <dgm:cxn modelId="{2F1E6BE8-0C39-442D-A559-540C762BEA81}" type="presParOf" srcId="{5F3DD305-EC5B-452A-8F93-4D6F7E048C73}" destId="{F6125158-2411-4064-BA90-4619766EAC8E}" srcOrd="0" destOrd="0" presId="urn:microsoft.com/office/officeart/2005/8/layout/bProcess4"/>
    <dgm:cxn modelId="{A901ED4D-17A5-4A3A-9538-658BF5A11459}" type="presParOf" srcId="{5F3DD305-EC5B-452A-8F93-4D6F7E048C73}" destId="{0C2969A9-6C1C-4BD2-907A-FC133E91F8C9}" srcOrd="1" destOrd="0" presId="urn:microsoft.com/office/officeart/2005/8/layout/bProcess4"/>
    <dgm:cxn modelId="{D6E57A4D-A1D6-48EA-B70C-C40C9CFA1CD7}" type="presParOf" srcId="{2CCF7804-3617-47AC-9CED-9D56089E9DE7}" destId="{06C47423-5590-4FCD-B0B7-D56F5A0D95E4}" srcOrd="3" destOrd="0" presId="urn:microsoft.com/office/officeart/2005/8/layout/bProcess4"/>
    <dgm:cxn modelId="{8CB90380-47E2-42A6-9E35-5486D3163D20}" type="presParOf" srcId="{2CCF7804-3617-47AC-9CED-9D56089E9DE7}" destId="{D92D6F83-EF77-4AED-BD5A-20F7D47FCC50}" srcOrd="4" destOrd="0" presId="urn:microsoft.com/office/officeart/2005/8/layout/bProcess4"/>
    <dgm:cxn modelId="{59618BC1-DC99-4544-BC36-DCA207807382}" type="presParOf" srcId="{D92D6F83-EF77-4AED-BD5A-20F7D47FCC50}" destId="{13BC1102-00F6-4F6C-999E-E5FD77109C5F}" srcOrd="0" destOrd="0" presId="urn:microsoft.com/office/officeart/2005/8/layout/bProcess4"/>
    <dgm:cxn modelId="{F68F4B0F-BC9F-45AB-BFD1-7A2D049B0221}" type="presParOf" srcId="{D92D6F83-EF77-4AED-BD5A-20F7D47FCC50}" destId="{8C4F3413-7018-479E-9F90-8A8AAB9F51F5}" srcOrd="1" destOrd="0" presId="urn:microsoft.com/office/officeart/2005/8/layout/bProcess4"/>
    <dgm:cxn modelId="{B38C5193-8E4C-4014-A6DD-EE11A291953B}" type="presParOf" srcId="{2CCF7804-3617-47AC-9CED-9D56089E9DE7}" destId="{2A7CEA37-2482-4487-8B55-BC332FF25082}" srcOrd="5" destOrd="0" presId="urn:microsoft.com/office/officeart/2005/8/layout/bProcess4"/>
    <dgm:cxn modelId="{41C6185A-9B11-45AE-8333-0D4607A7B212}" type="presParOf" srcId="{2CCF7804-3617-47AC-9CED-9D56089E9DE7}" destId="{685CD5D6-D5FE-481B-AB74-E435475DA779}" srcOrd="6" destOrd="0" presId="urn:microsoft.com/office/officeart/2005/8/layout/bProcess4"/>
    <dgm:cxn modelId="{1EC3D9C5-8941-4208-9131-98A5A5F59283}" type="presParOf" srcId="{685CD5D6-D5FE-481B-AB74-E435475DA779}" destId="{2EC9B88C-E678-481E-95DA-EEBAAFE38DEC}" srcOrd="0" destOrd="0" presId="urn:microsoft.com/office/officeart/2005/8/layout/bProcess4"/>
    <dgm:cxn modelId="{E2B9B9C0-D947-40CC-9503-24963E6F8E29}" type="presParOf" srcId="{685CD5D6-D5FE-481B-AB74-E435475DA779}" destId="{FDFDA5BE-D6DA-4F66-8871-71930289B2EE}" srcOrd="1" destOrd="0" presId="urn:microsoft.com/office/officeart/2005/8/layout/bProcess4"/>
    <dgm:cxn modelId="{A29BDF60-66A2-44FA-9E0C-D59D94B4E87A}" type="presParOf" srcId="{2CCF7804-3617-47AC-9CED-9D56089E9DE7}" destId="{925D54D0-9A71-45EE-A636-947E6E676A3E}" srcOrd="7" destOrd="0" presId="urn:microsoft.com/office/officeart/2005/8/layout/bProcess4"/>
    <dgm:cxn modelId="{3C598B26-2F9F-43BE-BBC7-E32715A47B26}" type="presParOf" srcId="{2CCF7804-3617-47AC-9CED-9D56089E9DE7}" destId="{D99168E6-9DB0-498B-BBB5-9302CF8985A7}" srcOrd="8" destOrd="0" presId="urn:microsoft.com/office/officeart/2005/8/layout/bProcess4"/>
    <dgm:cxn modelId="{84D26A84-1C48-417E-AD0C-2AF8DD6606B3}" type="presParOf" srcId="{D99168E6-9DB0-498B-BBB5-9302CF8985A7}" destId="{BBC08551-37ED-4DD9-82AC-AE0BE9C896DD}" srcOrd="0" destOrd="0" presId="urn:microsoft.com/office/officeart/2005/8/layout/bProcess4"/>
    <dgm:cxn modelId="{A82D7F8D-AD44-40FF-A366-92F56BE0E888}" type="presParOf" srcId="{D99168E6-9DB0-498B-BBB5-9302CF8985A7}" destId="{C395B8DE-DB62-45BC-A65D-B777C0B4B52C}" srcOrd="1" destOrd="0" presId="urn:microsoft.com/office/officeart/2005/8/layout/bProcess4"/>
    <dgm:cxn modelId="{786940DF-FA14-4147-BE03-836FB5297D7C}" type="presParOf" srcId="{2CCF7804-3617-47AC-9CED-9D56089E9DE7}" destId="{2889CAB1-E08C-40B0-8ED9-0104FE40DFC2}" srcOrd="9" destOrd="0" presId="urn:microsoft.com/office/officeart/2005/8/layout/bProcess4"/>
    <dgm:cxn modelId="{62C0AC33-F746-40DD-B553-DE923D12903B}" type="presParOf" srcId="{2CCF7804-3617-47AC-9CED-9D56089E9DE7}" destId="{E8FB3C7D-DF22-4208-B886-0EADFDC6069E}" srcOrd="10" destOrd="0" presId="urn:microsoft.com/office/officeart/2005/8/layout/bProcess4"/>
    <dgm:cxn modelId="{C4D86B16-8B9A-4ED0-9E83-92D37197003A}" type="presParOf" srcId="{E8FB3C7D-DF22-4208-B886-0EADFDC6069E}" destId="{3FC2B1CE-D5F9-4545-8D66-CC11B5DB6274}" srcOrd="0" destOrd="0" presId="urn:microsoft.com/office/officeart/2005/8/layout/bProcess4"/>
    <dgm:cxn modelId="{C7A25D00-2910-474A-BE77-D41FDEF97C1F}" type="presParOf" srcId="{E8FB3C7D-DF22-4208-B886-0EADFDC6069E}" destId="{A244CEDD-4A51-4D30-9FC5-B515C14D3CF5}" srcOrd="1" destOrd="0" presId="urn:microsoft.com/office/officeart/2005/8/layout/bProcess4"/>
    <dgm:cxn modelId="{AF9114BB-67FB-4E39-A031-D5C28C891843}" type="presParOf" srcId="{2CCF7804-3617-47AC-9CED-9D56089E9DE7}" destId="{2918923E-7BC4-4B26-83F1-F04BB8BCDAD7}" srcOrd="11" destOrd="0" presId="urn:microsoft.com/office/officeart/2005/8/layout/bProcess4"/>
    <dgm:cxn modelId="{ADBA2EA8-B3B6-49DF-BC46-7379AD54848A}" type="presParOf" srcId="{2CCF7804-3617-47AC-9CED-9D56089E9DE7}" destId="{0756A359-A7A0-47CF-93CC-1118E0AB96E7}" srcOrd="12" destOrd="0" presId="urn:microsoft.com/office/officeart/2005/8/layout/bProcess4"/>
    <dgm:cxn modelId="{7DA1AEA8-03D8-4053-986F-40191DE10563}" type="presParOf" srcId="{0756A359-A7A0-47CF-93CC-1118E0AB96E7}" destId="{0C72668C-63BE-406B-8F5A-DACAE8D32346}" srcOrd="0" destOrd="0" presId="urn:microsoft.com/office/officeart/2005/8/layout/bProcess4"/>
    <dgm:cxn modelId="{82EF5BAA-C143-4800-B7D6-9EEB3F53BF70}" type="presParOf" srcId="{0756A359-A7A0-47CF-93CC-1118E0AB96E7}" destId="{98B94562-3610-4255-83D6-13BC8BDC77DB}" srcOrd="1" destOrd="0" presId="urn:microsoft.com/office/officeart/2005/8/layout/bProcess4"/>
    <dgm:cxn modelId="{6049E377-A9B2-481B-B33D-E88478611C23}" type="presParOf" srcId="{2CCF7804-3617-47AC-9CED-9D56089E9DE7}" destId="{8798CB60-E610-49A8-8E66-D5A7A30EFD2A}" srcOrd="13" destOrd="0" presId="urn:microsoft.com/office/officeart/2005/8/layout/bProcess4"/>
    <dgm:cxn modelId="{B2CF6514-4866-4FAC-85C5-167ACB29133B}" type="presParOf" srcId="{2CCF7804-3617-47AC-9CED-9D56089E9DE7}" destId="{110B26D5-C580-4E28-BE43-A1011372171B}" srcOrd="14" destOrd="0" presId="urn:microsoft.com/office/officeart/2005/8/layout/bProcess4"/>
    <dgm:cxn modelId="{A60F7738-BCCA-4DE0-850E-8407B147F962}" type="presParOf" srcId="{110B26D5-C580-4E28-BE43-A1011372171B}" destId="{D00CD47F-5997-4697-9B5C-6166741B1C5B}" srcOrd="0" destOrd="0" presId="urn:microsoft.com/office/officeart/2005/8/layout/bProcess4"/>
    <dgm:cxn modelId="{881261DA-D59B-4D5C-A423-3563CCF46615}" type="presParOf" srcId="{110B26D5-C580-4E28-BE43-A1011372171B}" destId="{EC107E1A-F5E8-4257-9570-5466712DE3F9}" srcOrd="1" destOrd="0" presId="urn:microsoft.com/office/officeart/2005/8/layout/bProcess4"/>
    <dgm:cxn modelId="{C4D3823D-4CF9-4578-9D5B-0FED64349F9E}" type="presParOf" srcId="{2CCF7804-3617-47AC-9CED-9D56089E9DE7}" destId="{FCA04C26-70BD-4492-95DE-4F5A64BCB48E}" srcOrd="15" destOrd="0" presId="urn:microsoft.com/office/officeart/2005/8/layout/bProcess4"/>
    <dgm:cxn modelId="{37E25EA2-E97D-4F47-BFA3-5DDFC499568F}" type="presParOf" srcId="{2CCF7804-3617-47AC-9CED-9D56089E9DE7}" destId="{D8231550-827F-4C63-ACFF-A8960575C97B}" srcOrd="16" destOrd="0" presId="urn:microsoft.com/office/officeart/2005/8/layout/bProcess4"/>
    <dgm:cxn modelId="{7CC14374-5378-4CE6-AD5E-5B4CF9B96211}" type="presParOf" srcId="{D8231550-827F-4C63-ACFF-A8960575C97B}" destId="{57DCD89B-A975-4F34-B68F-685727327C14}" srcOrd="0" destOrd="0" presId="urn:microsoft.com/office/officeart/2005/8/layout/bProcess4"/>
    <dgm:cxn modelId="{FC04824E-473A-4A0B-AC42-97407A3303DA}" type="presParOf" srcId="{D8231550-827F-4C63-ACFF-A8960575C97B}" destId="{3DE9FBCC-04C9-4537-B0D4-05A27ED122F1}" srcOrd="1" destOrd="0" presId="urn:microsoft.com/office/officeart/2005/8/layout/bProcess4"/>
    <dgm:cxn modelId="{CE256CA8-61F0-497A-9561-883B4FA3A4CF}" type="presParOf" srcId="{2CCF7804-3617-47AC-9CED-9D56089E9DE7}" destId="{87A0778C-E976-4470-AA89-AEF7E854053D}" srcOrd="17" destOrd="0" presId="urn:microsoft.com/office/officeart/2005/8/layout/bProcess4"/>
    <dgm:cxn modelId="{CA19CC9E-78CA-4474-888A-3E7D109C0329}" type="presParOf" srcId="{2CCF7804-3617-47AC-9CED-9D56089E9DE7}" destId="{6F73ABFE-62AE-416A-9AF3-F56BB19FA254}" srcOrd="18" destOrd="0" presId="urn:microsoft.com/office/officeart/2005/8/layout/bProcess4"/>
    <dgm:cxn modelId="{4A4281B4-3CC5-4C33-B9A9-1883AF2818F3}" type="presParOf" srcId="{6F73ABFE-62AE-416A-9AF3-F56BB19FA254}" destId="{E7299C82-DB9C-48F3-8516-A99BA4894F12}" srcOrd="0" destOrd="0" presId="urn:microsoft.com/office/officeart/2005/8/layout/bProcess4"/>
    <dgm:cxn modelId="{C4920FFF-3A3B-4FA6-9522-DEEA5920CA1D}" type="presParOf" srcId="{6F73ABFE-62AE-416A-9AF3-F56BB19FA254}" destId="{67B0BF67-57F9-4850-B3C9-0AC8CB31A284}" srcOrd="1" destOrd="0" presId="urn:microsoft.com/office/officeart/2005/8/layout/bProcess4"/>
    <dgm:cxn modelId="{D8E90B0F-EA70-46C7-BA32-95BA04156EB5}" type="presParOf" srcId="{2CCF7804-3617-47AC-9CED-9D56089E9DE7}" destId="{2A6861EE-EC26-4251-8A56-A6D76BF133A5}" srcOrd="19" destOrd="0" presId="urn:microsoft.com/office/officeart/2005/8/layout/bProcess4"/>
    <dgm:cxn modelId="{2865783A-5E72-4B9E-94DD-61E4C3841D7F}" type="presParOf" srcId="{2CCF7804-3617-47AC-9CED-9D56089E9DE7}" destId="{5BC5A30C-6A4C-451A-80AA-01006D6B4CB1}" srcOrd="20" destOrd="0" presId="urn:microsoft.com/office/officeart/2005/8/layout/bProcess4"/>
    <dgm:cxn modelId="{60607C35-0364-47E5-8F35-77359DAD5A08}" type="presParOf" srcId="{5BC5A30C-6A4C-451A-80AA-01006D6B4CB1}" destId="{6431B9C3-565E-48C2-BAE6-FF9E42D5D6C6}" srcOrd="0" destOrd="0" presId="urn:microsoft.com/office/officeart/2005/8/layout/bProcess4"/>
    <dgm:cxn modelId="{BF43D2A2-88E1-40E3-A1DE-9DE708120CE8}" type="presParOf" srcId="{5BC5A30C-6A4C-451A-80AA-01006D6B4CB1}" destId="{9AA72806-A4D3-40D9-A141-C3C5CF9A2303}" srcOrd="1" destOrd="0" presId="urn:microsoft.com/office/officeart/2005/8/layout/bProcess4"/>
    <dgm:cxn modelId="{4FD40D12-2683-4016-8EF6-733AF33CA9F0}" type="presParOf" srcId="{2CCF7804-3617-47AC-9CED-9D56089E9DE7}" destId="{EBB5F15E-2931-4955-B104-99B078A754BC}" srcOrd="21" destOrd="0" presId="urn:microsoft.com/office/officeart/2005/8/layout/bProcess4"/>
    <dgm:cxn modelId="{12ADE326-04F0-4E32-A36C-EC1C42EAC355}" type="presParOf" srcId="{2CCF7804-3617-47AC-9CED-9D56089E9DE7}" destId="{D00E306C-AE09-4E29-8D8A-13708BF3CC0B}" srcOrd="22" destOrd="0" presId="urn:microsoft.com/office/officeart/2005/8/layout/bProcess4"/>
    <dgm:cxn modelId="{05B1E7AD-018A-4BB2-AA01-20F42DB18410}" type="presParOf" srcId="{D00E306C-AE09-4E29-8D8A-13708BF3CC0B}" destId="{F9B22945-B11A-4922-B13F-BA54848734C2}" srcOrd="0" destOrd="0" presId="urn:microsoft.com/office/officeart/2005/8/layout/bProcess4"/>
    <dgm:cxn modelId="{244ACA10-7672-439B-9918-1E2EF697850F}" type="presParOf" srcId="{D00E306C-AE09-4E29-8D8A-13708BF3CC0B}" destId="{6C864991-ACDD-4BB2-8566-6FDE82A9F157}" srcOrd="1" destOrd="0" presId="urn:microsoft.com/office/officeart/2005/8/layout/bProcess4"/>
    <dgm:cxn modelId="{E4A9A843-C994-448D-8B7C-245ECB638965}" type="presParOf" srcId="{2CCF7804-3617-47AC-9CED-9D56089E9DE7}" destId="{D5EA12E8-F8FB-4EFE-AB63-41540DEE1C50}" srcOrd="23" destOrd="0" presId="urn:microsoft.com/office/officeart/2005/8/layout/bProcess4"/>
    <dgm:cxn modelId="{270801B9-455F-41F3-9CE3-FCFC91312391}" type="presParOf" srcId="{2CCF7804-3617-47AC-9CED-9D56089E9DE7}" destId="{6FF49F4A-D9A4-4625-A81C-04DC53D3F922}" srcOrd="24" destOrd="0" presId="urn:microsoft.com/office/officeart/2005/8/layout/bProcess4"/>
    <dgm:cxn modelId="{7F55C8EC-C784-418F-AABC-FF4B3DA3385A}" type="presParOf" srcId="{6FF49F4A-D9A4-4625-A81C-04DC53D3F922}" destId="{8B7F006F-E169-4555-98EB-B29D9CA7D29B}" srcOrd="0" destOrd="0" presId="urn:microsoft.com/office/officeart/2005/8/layout/bProcess4"/>
    <dgm:cxn modelId="{792E87D8-5BCC-49F7-9BCB-819D0E2659C4}" type="presParOf" srcId="{6FF49F4A-D9A4-4625-A81C-04DC53D3F922}" destId="{2105B6A1-E8F0-448C-9375-2E8449D5E338}"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C6737-621C-4DA0-B758-3DCC79114E17}" type="doc">
      <dgm:prSet loTypeId="urn:microsoft.com/office/officeart/2011/layout/RadialPictureList" loCatId="picture" qsTypeId="urn:microsoft.com/office/officeart/2005/8/quickstyle/simple1" qsCatId="simple" csTypeId="urn:microsoft.com/office/officeart/2005/8/colors/accent3_2" csCatId="accent3" phldr="1"/>
      <dgm:spPr/>
      <dgm:t>
        <a:bodyPr/>
        <a:lstStyle/>
        <a:p>
          <a:endParaRPr lang="en-US"/>
        </a:p>
      </dgm:t>
    </dgm:pt>
    <dgm:pt modelId="{8F3EE873-63C3-4AE9-9FD0-D535A4593E69}">
      <dgm:prSet phldrT="[Text]" custT="1"/>
      <dgm:spPr>
        <a:blipFill rotWithShape="0">
          <a:blip xmlns:r="http://schemas.openxmlformats.org/officeDocument/2006/relationships" r:embed="rId1"/>
          <a:stretch>
            <a:fillRect/>
          </a:stretch>
        </a:blipFill>
      </dgm:spPr>
      <dgm:t>
        <a:bodyPr/>
        <a:lstStyle/>
        <a:p>
          <a:endParaRPr lang="en-US" sz="2400" dirty="0" smtClean="0"/>
        </a:p>
        <a:p>
          <a:r>
            <a:rPr lang="en-US" sz="2400" dirty="0" smtClean="0"/>
            <a:t>Ottawa 1986</a:t>
          </a:r>
          <a:endParaRPr lang="en-US" sz="2400" dirty="0"/>
        </a:p>
      </dgm:t>
    </dgm:pt>
    <dgm:pt modelId="{6B88EB1E-5926-4137-86DC-A7FB3C33BC5C}" type="parTrans" cxnId="{7B23EC96-B9BF-4C35-ADE2-35E85E159540}">
      <dgm:prSet/>
      <dgm:spPr/>
      <dgm:t>
        <a:bodyPr/>
        <a:lstStyle/>
        <a:p>
          <a:endParaRPr lang="en-US"/>
        </a:p>
      </dgm:t>
    </dgm:pt>
    <dgm:pt modelId="{F41BC428-86E3-419D-A010-2F216C7B0716}" type="sibTrans" cxnId="{7B23EC96-B9BF-4C35-ADE2-35E85E159540}">
      <dgm:prSet/>
      <dgm:spPr/>
      <dgm:t>
        <a:bodyPr/>
        <a:lstStyle/>
        <a:p>
          <a:endParaRPr lang="en-US"/>
        </a:p>
      </dgm:t>
    </dgm:pt>
    <dgm:pt modelId="{4CB92EE5-1CA3-4604-AB95-C01E635A3698}">
      <dgm:prSet phldrT="[Text]" custT="1"/>
      <dgm:spPr/>
      <dgm:t>
        <a:bodyPr/>
        <a:lstStyle/>
        <a:p>
          <a:r>
            <a:rPr lang="es-ES_tradnl" sz="2800" dirty="0"/>
            <a:t>La primera carta</a:t>
          </a:r>
          <a:endParaRPr lang="en-US" sz="2800" dirty="0"/>
        </a:p>
      </dgm:t>
    </dgm:pt>
    <dgm:pt modelId="{0509A4C2-4CC4-4EDD-8DE2-DF90464E992B}" type="parTrans" cxnId="{83790F44-2ACB-4570-AEC6-39D9407B6878}">
      <dgm:prSet/>
      <dgm:spPr/>
      <dgm:t>
        <a:bodyPr/>
        <a:lstStyle/>
        <a:p>
          <a:endParaRPr lang="en-US"/>
        </a:p>
      </dgm:t>
    </dgm:pt>
    <dgm:pt modelId="{0AA265D3-67AB-47F9-81C5-828AB5EA5656}" type="sibTrans" cxnId="{83790F44-2ACB-4570-AEC6-39D9407B6878}">
      <dgm:prSet/>
      <dgm:spPr/>
      <dgm:t>
        <a:bodyPr/>
        <a:lstStyle/>
        <a:p>
          <a:endParaRPr lang="en-US"/>
        </a:p>
      </dgm:t>
    </dgm:pt>
    <dgm:pt modelId="{F3A5C2DF-8533-463B-B980-1B326DDF3F56}">
      <dgm:prSet phldrT="[Text]" custT="1"/>
      <dgm:spPr/>
      <dgm:t>
        <a:bodyPr/>
        <a:lstStyle/>
        <a:p>
          <a:r>
            <a:rPr lang="es-ES_tradnl" sz="2800" dirty="0"/>
            <a:t>Nuevo movimiento de Salud Pública</a:t>
          </a:r>
          <a:endParaRPr lang="en-US" sz="2800" dirty="0"/>
        </a:p>
      </dgm:t>
    </dgm:pt>
    <dgm:pt modelId="{963436A3-C563-440B-B18C-FB1A2804B191}" type="parTrans" cxnId="{F8714C7B-6518-4E16-BEDF-7FF935A38240}">
      <dgm:prSet/>
      <dgm:spPr/>
      <dgm:t>
        <a:bodyPr/>
        <a:lstStyle/>
        <a:p>
          <a:endParaRPr lang="en-US"/>
        </a:p>
      </dgm:t>
    </dgm:pt>
    <dgm:pt modelId="{4AB69BA6-22C1-4336-BA5B-C5DA870C4ACD}" type="sibTrans" cxnId="{F8714C7B-6518-4E16-BEDF-7FF935A38240}">
      <dgm:prSet/>
      <dgm:spPr/>
      <dgm:t>
        <a:bodyPr/>
        <a:lstStyle/>
        <a:p>
          <a:endParaRPr lang="en-US"/>
        </a:p>
      </dgm:t>
    </dgm:pt>
    <dgm:pt modelId="{45D7FE42-F05E-46B0-AAF4-3F294BBEA4E4}">
      <dgm:prSet phldrT="[Text]" custT="1"/>
      <dgm:spPr/>
      <dgm:t>
        <a:bodyPr/>
        <a:lstStyle/>
        <a:p>
          <a:pPr algn="just"/>
          <a:r>
            <a:rPr lang="es-ES_tradnl" sz="2800" dirty="0" smtClean="0"/>
            <a:t>   En </a:t>
          </a:r>
          <a:r>
            <a:rPr lang="es-ES_tradnl" sz="2800" dirty="0"/>
            <a:t>línea con la declaración de Alma Ata</a:t>
          </a:r>
          <a:endParaRPr lang="en-US" sz="2800" dirty="0"/>
        </a:p>
      </dgm:t>
    </dgm:pt>
    <dgm:pt modelId="{7B015588-A0BB-4FEA-969E-3C60A2E9036F}" type="parTrans" cxnId="{678EC343-5B0A-43E2-9CCD-9608441B7144}">
      <dgm:prSet/>
      <dgm:spPr/>
      <dgm:t>
        <a:bodyPr/>
        <a:lstStyle/>
        <a:p>
          <a:endParaRPr lang="en-US"/>
        </a:p>
      </dgm:t>
    </dgm:pt>
    <dgm:pt modelId="{AF53E93D-644E-403E-8F1A-F4D079E3852F}" type="sibTrans" cxnId="{678EC343-5B0A-43E2-9CCD-9608441B7144}">
      <dgm:prSet/>
      <dgm:spPr/>
      <dgm:t>
        <a:bodyPr/>
        <a:lstStyle/>
        <a:p>
          <a:endParaRPr lang="en-US"/>
        </a:p>
      </dgm:t>
    </dgm:pt>
    <dgm:pt modelId="{D308CEF4-E676-4C2B-88FE-63C8750DD6ED}" type="pres">
      <dgm:prSet presAssocID="{785C6737-621C-4DA0-B758-3DCC79114E17}" presName="Name0" presStyleCnt="0">
        <dgm:presLayoutVars>
          <dgm:chMax val="1"/>
          <dgm:chPref val="1"/>
          <dgm:dir/>
          <dgm:resizeHandles/>
        </dgm:presLayoutVars>
      </dgm:prSet>
      <dgm:spPr/>
      <dgm:t>
        <a:bodyPr/>
        <a:lstStyle/>
        <a:p>
          <a:endParaRPr lang="es-MX"/>
        </a:p>
      </dgm:t>
    </dgm:pt>
    <dgm:pt modelId="{B9DEAF7E-46A5-4E23-B134-8BB5E321BECC}" type="pres">
      <dgm:prSet presAssocID="{8F3EE873-63C3-4AE9-9FD0-D535A4593E69}" presName="Parent" presStyleLbl="node1" presStyleIdx="0" presStyleCnt="2" custScaleX="79616" custScaleY="69000" custLinFactNeighborX="-13500">
        <dgm:presLayoutVars>
          <dgm:chMax val="4"/>
          <dgm:chPref val="3"/>
        </dgm:presLayoutVars>
      </dgm:prSet>
      <dgm:spPr/>
      <dgm:t>
        <a:bodyPr/>
        <a:lstStyle/>
        <a:p>
          <a:endParaRPr lang="es-MX"/>
        </a:p>
      </dgm:t>
    </dgm:pt>
    <dgm:pt modelId="{1A2E07F4-6391-4276-AF55-BC7BC2EF381B}" type="pres">
      <dgm:prSet presAssocID="{4CB92EE5-1CA3-4604-AB95-C01E635A3698}" presName="Accent" presStyleLbl="node1" presStyleIdx="1" presStyleCnt="2" custLinFactNeighborX="-19570"/>
      <dgm:spPr/>
      <dgm:t>
        <a:bodyPr/>
        <a:lstStyle/>
        <a:p>
          <a:endParaRPr lang="es-MX"/>
        </a:p>
      </dgm:t>
    </dgm:pt>
    <dgm:pt modelId="{BB846AA3-FE15-468A-B031-E651C47E0DBC}" type="pres">
      <dgm:prSet presAssocID="{4CB92EE5-1CA3-4604-AB95-C01E635A3698}" presName="Image1" presStyleLbl="fgImgPlace1" presStyleIdx="0" presStyleCnt="3" custLinFactNeighborX="-46200"/>
      <dgm:spPr/>
      <dgm:t>
        <a:bodyPr/>
        <a:lstStyle/>
        <a:p>
          <a:endParaRPr lang="es-MX"/>
        </a:p>
      </dgm:t>
    </dgm:pt>
    <dgm:pt modelId="{9162A7C5-C2B4-4F0E-814A-4F1159B0D239}" type="pres">
      <dgm:prSet presAssocID="{4CB92EE5-1CA3-4604-AB95-C01E635A3698}" presName="Child1" presStyleLbl="revTx" presStyleIdx="0" presStyleCnt="3" custScaleX="264671" custLinFactNeighborX="-12417" custLinFactNeighborY="598">
        <dgm:presLayoutVars>
          <dgm:chMax val="0"/>
          <dgm:chPref val="0"/>
          <dgm:bulletEnabled val="1"/>
        </dgm:presLayoutVars>
      </dgm:prSet>
      <dgm:spPr/>
      <dgm:t>
        <a:bodyPr/>
        <a:lstStyle/>
        <a:p>
          <a:endParaRPr lang="es-MX"/>
        </a:p>
      </dgm:t>
    </dgm:pt>
    <dgm:pt modelId="{43F9D9B5-D6C2-45E5-9475-4ED0B077A9EB}" type="pres">
      <dgm:prSet presAssocID="{F3A5C2DF-8533-463B-B980-1B326DDF3F56}" presName="Image2" presStyleCnt="0"/>
      <dgm:spPr/>
      <dgm:t>
        <a:bodyPr/>
        <a:lstStyle/>
        <a:p>
          <a:endParaRPr lang="es-MX"/>
        </a:p>
      </dgm:t>
    </dgm:pt>
    <dgm:pt modelId="{2E9C2E93-D26D-462F-B282-AE24188DA585}" type="pres">
      <dgm:prSet presAssocID="{F3A5C2DF-8533-463B-B980-1B326DDF3F56}" presName="Image" presStyleLbl="fgImgPlace1" presStyleIdx="1" presStyleCnt="3" custLinFactNeighborX="-54600"/>
      <dgm:spPr/>
      <dgm:t>
        <a:bodyPr/>
        <a:lstStyle/>
        <a:p>
          <a:endParaRPr lang="es-MX"/>
        </a:p>
      </dgm:t>
    </dgm:pt>
    <dgm:pt modelId="{587E620A-12A1-4C1F-B266-8EE3A4DEBC24}" type="pres">
      <dgm:prSet presAssocID="{F3A5C2DF-8533-463B-B980-1B326DDF3F56}" presName="Child2" presStyleLbl="revTx" presStyleIdx="1" presStyleCnt="3" custScaleX="321388" custLinFactNeighborX="61595">
        <dgm:presLayoutVars>
          <dgm:chMax val="0"/>
          <dgm:chPref val="0"/>
          <dgm:bulletEnabled val="1"/>
        </dgm:presLayoutVars>
      </dgm:prSet>
      <dgm:spPr/>
      <dgm:t>
        <a:bodyPr/>
        <a:lstStyle/>
        <a:p>
          <a:endParaRPr lang="es-MX"/>
        </a:p>
      </dgm:t>
    </dgm:pt>
    <dgm:pt modelId="{88FF4D82-ECD5-42BD-BFED-5CBDB494643E}" type="pres">
      <dgm:prSet presAssocID="{45D7FE42-F05E-46B0-AAF4-3F294BBEA4E4}" presName="Image3" presStyleCnt="0"/>
      <dgm:spPr/>
      <dgm:t>
        <a:bodyPr/>
        <a:lstStyle/>
        <a:p>
          <a:endParaRPr lang="es-MX"/>
        </a:p>
      </dgm:t>
    </dgm:pt>
    <dgm:pt modelId="{AEAEBFE0-5AEF-444E-8A05-E0B238704CD3}" type="pres">
      <dgm:prSet presAssocID="{45D7FE42-F05E-46B0-AAF4-3F294BBEA4E4}" presName="Image" presStyleLbl="fgImgPlace1" presStyleIdx="2" presStyleCnt="3" custLinFactNeighborX="-49000"/>
      <dgm:spPr/>
      <dgm:t>
        <a:bodyPr/>
        <a:lstStyle/>
        <a:p>
          <a:endParaRPr lang="es-MX"/>
        </a:p>
      </dgm:t>
    </dgm:pt>
    <dgm:pt modelId="{8756CC5C-85E8-4DED-9F4F-83FD0F3A8D45}" type="pres">
      <dgm:prSet presAssocID="{45D7FE42-F05E-46B0-AAF4-3F294BBEA4E4}" presName="Child3" presStyleLbl="revTx" presStyleIdx="2" presStyleCnt="3" custScaleX="341753" custLinFactNeighborX="8493" custLinFactNeighborY="-4697">
        <dgm:presLayoutVars>
          <dgm:chMax val="0"/>
          <dgm:chPref val="0"/>
          <dgm:bulletEnabled val="1"/>
        </dgm:presLayoutVars>
      </dgm:prSet>
      <dgm:spPr/>
      <dgm:t>
        <a:bodyPr/>
        <a:lstStyle/>
        <a:p>
          <a:endParaRPr lang="es-MX"/>
        </a:p>
      </dgm:t>
    </dgm:pt>
  </dgm:ptLst>
  <dgm:cxnLst>
    <dgm:cxn modelId="{A0E1D425-D71D-4460-AD6B-3DE5A74102DA}" type="presOf" srcId="{4CB92EE5-1CA3-4604-AB95-C01E635A3698}" destId="{9162A7C5-C2B4-4F0E-814A-4F1159B0D239}" srcOrd="0" destOrd="0" presId="urn:microsoft.com/office/officeart/2011/layout/RadialPictureList"/>
    <dgm:cxn modelId="{678EC343-5B0A-43E2-9CCD-9608441B7144}" srcId="{8F3EE873-63C3-4AE9-9FD0-D535A4593E69}" destId="{45D7FE42-F05E-46B0-AAF4-3F294BBEA4E4}" srcOrd="2" destOrd="0" parTransId="{7B015588-A0BB-4FEA-969E-3C60A2E9036F}" sibTransId="{AF53E93D-644E-403E-8F1A-F4D079E3852F}"/>
    <dgm:cxn modelId="{728BF307-AE28-46CD-A16B-958918A9F069}" type="presOf" srcId="{8F3EE873-63C3-4AE9-9FD0-D535A4593E69}" destId="{B9DEAF7E-46A5-4E23-B134-8BB5E321BECC}" srcOrd="0" destOrd="0" presId="urn:microsoft.com/office/officeart/2011/layout/RadialPictureList"/>
    <dgm:cxn modelId="{03A16EB9-8ABA-4076-951C-7B6E6287D55B}" type="presOf" srcId="{45D7FE42-F05E-46B0-AAF4-3F294BBEA4E4}" destId="{8756CC5C-85E8-4DED-9F4F-83FD0F3A8D45}" srcOrd="0" destOrd="0" presId="urn:microsoft.com/office/officeart/2011/layout/RadialPictureList"/>
    <dgm:cxn modelId="{6A4534E5-83C9-4DD3-88ED-DEFC586C4805}" type="presOf" srcId="{F3A5C2DF-8533-463B-B980-1B326DDF3F56}" destId="{587E620A-12A1-4C1F-B266-8EE3A4DEBC24}" srcOrd="0" destOrd="0" presId="urn:microsoft.com/office/officeart/2011/layout/RadialPictureList"/>
    <dgm:cxn modelId="{F8714C7B-6518-4E16-BEDF-7FF935A38240}" srcId="{8F3EE873-63C3-4AE9-9FD0-D535A4593E69}" destId="{F3A5C2DF-8533-463B-B980-1B326DDF3F56}" srcOrd="1" destOrd="0" parTransId="{963436A3-C563-440B-B18C-FB1A2804B191}" sibTransId="{4AB69BA6-22C1-4336-BA5B-C5DA870C4ACD}"/>
    <dgm:cxn modelId="{83790F44-2ACB-4570-AEC6-39D9407B6878}" srcId="{8F3EE873-63C3-4AE9-9FD0-D535A4593E69}" destId="{4CB92EE5-1CA3-4604-AB95-C01E635A3698}" srcOrd="0" destOrd="0" parTransId="{0509A4C2-4CC4-4EDD-8DE2-DF90464E992B}" sibTransId="{0AA265D3-67AB-47F9-81C5-828AB5EA5656}"/>
    <dgm:cxn modelId="{FC0C72FF-DBA8-4981-9BE4-D0A71C258D84}" type="presOf" srcId="{785C6737-621C-4DA0-B758-3DCC79114E17}" destId="{D308CEF4-E676-4C2B-88FE-63C8750DD6ED}" srcOrd="0" destOrd="0" presId="urn:microsoft.com/office/officeart/2011/layout/RadialPictureList"/>
    <dgm:cxn modelId="{7B23EC96-B9BF-4C35-ADE2-35E85E159540}" srcId="{785C6737-621C-4DA0-B758-3DCC79114E17}" destId="{8F3EE873-63C3-4AE9-9FD0-D535A4593E69}" srcOrd="0" destOrd="0" parTransId="{6B88EB1E-5926-4137-86DC-A7FB3C33BC5C}" sibTransId="{F41BC428-86E3-419D-A010-2F216C7B0716}"/>
    <dgm:cxn modelId="{5B4B27CA-4840-4039-89F5-1E74E9BE4244}" type="presParOf" srcId="{D308CEF4-E676-4C2B-88FE-63C8750DD6ED}" destId="{B9DEAF7E-46A5-4E23-B134-8BB5E321BECC}" srcOrd="0" destOrd="0" presId="urn:microsoft.com/office/officeart/2011/layout/RadialPictureList"/>
    <dgm:cxn modelId="{BF69AAB5-2F74-4B72-86BF-7FF46A24F649}" type="presParOf" srcId="{D308CEF4-E676-4C2B-88FE-63C8750DD6ED}" destId="{1A2E07F4-6391-4276-AF55-BC7BC2EF381B}" srcOrd="1" destOrd="0" presId="urn:microsoft.com/office/officeart/2011/layout/RadialPictureList"/>
    <dgm:cxn modelId="{367E8073-09FF-4878-A930-C4B3CCC1F577}" type="presParOf" srcId="{D308CEF4-E676-4C2B-88FE-63C8750DD6ED}" destId="{BB846AA3-FE15-468A-B031-E651C47E0DBC}" srcOrd="2" destOrd="0" presId="urn:microsoft.com/office/officeart/2011/layout/RadialPictureList"/>
    <dgm:cxn modelId="{84E4656E-64F9-41A3-BE0F-20EF95A77ED7}" type="presParOf" srcId="{D308CEF4-E676-4C2B-88FE-63C8750DD6ED}" destId="{9162A7C5-C2B4-4F0E-814A-4F1159B0D239}" srcOrd="3" destOrd="0" presId="urn:microsoft.com/office/officeart/2011/layout/RadialPictureList"/>
    <dgm:cxn modelId="{546A3B84-F3BE-45AC-AC98-5B9C6FF2B0D6}" type="presParOf" srcId="{D308CEF4-E676-4C2B-88FE-63C8750DD6ED}" destId="{43F9D9B5-D6C2-45E5-9475-4ED0B077A9EB}" srcOrd="4" destOrd="0" presId="urn:microsoft.com/office/officeart/2011/layout/RadialPictureList"/>
    <dgm:cxn modelId="{03CBD6E8-B2DB-46D9-A5F2-EA00C4C62A9B}" type="presParOf" srcId="{43F9D9B5-D6C2-45E5-9475-4ED0B077A9EB}" destId="{2E9C2E93-D26D-462F-B282-AE24188DA585}" srcOrd="0" destOrd="0" presId="urn:microsoft.com/office/officeart/2011/layout/RadialPictureList"/>
    <dgm:cxn modelId="{02444EA2-D8AB-4D23-88E5-76474C43763E}" type="presParOf" srcId="{D308CEF4-E676-4C2B-88FE-63C8750DD6ED}" destId="{587E620A-12A1-4C1F-B266-8EE3A4DEBC24}" srcOrd="5" destOrd="0" presId="urn:microsoft.com/office/officeart/2011/layout/RadialPictureList"/>
    <dgm:cxn modelId="{C9011FE9-298E-41F4-88CB-19A09F6EA94C}" type="presParOf" srcId="{D308CEF4-E676-4C2B-88FE-63C8750DD6ED}" destId="{88FF4D82-ECD5-42BD-BFED-5CBDB494643E}" srcOrd="6" destOrd="0" presId="urn:microsoft.com/office/officeart/2011/layout/RadialPictureList"/>
    <dgm:cxn modelId="{BEA67AAC-B1F4-4D51-8C80-B02CCF7F2BEC}" type="presParOf" srcId="{88FF4D82-ECD5-42BD-BFED-5CBDB494643E}" destId="{AEAEBFE0-5AEF-444E-8A05-E0B238704CD3}" srcOrd="0" destOrd="0" presId="urn:microsoft.com/office/officeart/2011/layout/RadialPictureList"/>
    <dgm:cxn modelId="{AF80A9EB-06B6-4CB7-8833-20C9C4906262}" type="presParOf" srcId="{D308CEF4-E676-4C2B-88FE-63C8750DD6ED}" destId="{8756CC5C-85E8-4DED-9F4F-83FD0F3A8D45}" srcOrd="7" destOrd="0" presId="urn:microsoft.com/office/officeart/2011/layout/Radial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6DBFD6-AA3A-4508-BC5F-7627A4C28C0F}"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307FCEBC-06EA-49C3-A476-9C38DDCA1C39}">
      <dgm:prSet phldrT="[Text]" custT="1"/>
      <dgm:spPr/>
      <dgm:t>
        <a:bodyPr/>
        <a:lstStyle/>
        <a:p>
          <a:r>
            <a:rPr lang="es-MX" sz="2000" noProof="0" smtClean="0"/>
            <a:t>Paz</a:t>
          </a:r>
          <a:endParaRPr lang="es-MX" sz="2000" noProof="0"/>
        </a:p>
      </dgm:t>
    </dgm:pt>
    <dgm:pt modelId="{E4E71026-E4DF-457E-80EF-79737F803252}" type="parTrans" cxnId="{0F42AFF2-5B35-4C15-8521-462FFAEA6DB0}">
      <dgm:prSet/>
      <dgm:spPr/>
      <dgm:t>
        <a:bodyPr/>
        <a:lstStyle/>
        <a:p>
          <a:endParaRPr lang="es-MX" noProof="0"/>
        </a:p>
      </dgm:t>
    </dgm:pt>
    <dgm:pt modelId="{4B8038F3-6EA4-4F24-BBA3-33A17754218A}" type="sibTrans" cxnId="{0F42AFF2-5B35-4C15-8521-462FFAEA6DB0}">
      <dgm:prSet/>
      <dgm:spPr/>
      <dgm:t>
        <a:bodyPr/>
        <a:lstStyle/>
        <a:p>
          <a:endParaRPr lang="es-MX" noProof="0"/>
        </a:p>
      </dgm:t>
    </dgm:pt>
    <dgm:pt modelId="{2094D0D4-35AE-4D83-8B8A-27E04DC5ED92}">
      <dgm:prSet phldrT="[Text]" custT="1"/>
      <dgm:spPr/>
      <dgm:t>
        <a:bodyPr/>
        <a:lstStyle/>
        <a:p>
          <a:r>
            <a:rPr lang="es-MX" sz="2000" noProof="0" dirty="0" smtClean="0"/>
            <a:t>Ecosistema estable</a:t>
          </a:r>
          <a:endParaRPr lang="es-MX" sz="2000" noProof="0" dirty="0"/>
        </a:p>
      </dgm:t>
    </dgm:pt>
    <dgm:pt modelId="{36094E23-EB3B-46C2-AB25-4101A82A38E4}" type="parTrans" cxnId="{3A4248F2-57D8-4AB2-BFB1-1DA3067C794F}">
      <dgm:prSet/>
      <dgm:spPr/>
      <dgm:t>
        <a:bodyPr/>
        <a:lstStyle/>
        <a:p>
          <a:endParaRPr lang="es-MX" noProof="0"/>
        </a:p>
      </dgm:t>
    </dgm:pt>
    <dgm:pt modelId="{76B182B0-B9F3-4FC6-B310-0E90BC1B9157}" type="sibTrans" cxnId="{3A4248F2-57D8-4AB2-BFB1-1DA3067C794F}">
      <dgm:prSet/>
      <dgm:spPr/>
      <dgm:t>
        <a:bodyPr/>
        <a:lstStyle/>
        <a:p>
          <a:endParaRPr lang="es-MX" noProof="0"/>
        </a:p>
      </dgm:t>
    </dgm:pt>
    <dgm:pt modelId="{556B683D-3837-4F86-BD35-CA0FC040FF7A}">
      <dgm:prSet phldrT="[Text]" custT="1"/>
      <dgm:spPr/>
      <dgm:t>
        <a:bodyPr/>
        <a:lstStyle/>
        <a:p>
          <a:r>
            <a:rPr lang="es-MX" sz="2000" noProof="0" smtClean="0"/>
            <a:t>Justicia social</a:t>
          </a:r>
          <a:endParaRPr lang="es-MX" sz="2000" noProof="0"/>
        </a:p>
      </dgm:t>
    </dgm:pt>
    <dgm:pt modelId="{D0660B94-B90E-433F-9274-4886D413EF38}" type="parTrans" cxnId="{A0267C2F-143C-4498-A40F-9F08085B5805}">
      <dgm:prSet/>
      <dgm:spPr/>
      <dgm:t>
        <a:bodyPr/>
        <a:lstStyle/>
        <a:p>
          <a:endParaRPr lang="es-MX" noProof="0"/>
        </a:p>
      </dgm:t>
    </dgm:pt>
    <dgm:pt modelId="{E2413C33-9D54-4D19-9030-3A378DB2587C}" type="sibTrans" cxnId="{A0267C2F-143C-4498-A40F-9F08085B5805}">
      <dgm:prSet/>
      <dgm:spPr/>
      <dgm:t>
        <a:bodyPr/>
        <a:lstStyle/>
        <a:p>
          <a:endParaRPr lang="es-MX" noProof="0"/>
        </a:p>
      </dgm:t>
    </dgm:pt>
    <dgm:pt modelId="{E6E67226-C0A4-4F08-99F2-C4832E8F9066}">
      <dgm:prSet phldrT="[Text]" custT="1"/>
      <dgm:spPr/>
      <dgm:t>
        <a:bodyPr/>
        <a:lstStyle/>
        <a:p>
          <a:r>
            <a:rPr lang="es-MX" sz="2000" noProof="0" smtClean="0"/>
            <a:t>Equidad</a:t>
          </a:r>
          <a:endParaRPr lang="es-MX" sz="2000" noProof="0"/>
        </a:p>
      </dgm:t>
    </dgm:pt>
    <dgm:pt modelId="{34A717A0-6B18-4A6E-B94D-4DD519423235}" type="parTrans" cxnId="{91490309-D90F-4D78-B7AE-D30282AE784C}">
      <dgm:prSet/>
      <dgm:spPr/>
      <dgm:t>
        <a:bodyPr/>
        <a:lstStyle/>
        <a:p>
          <a:endParaRPr lang="es-MX" noProof="0"/>
        </a:p>
      </dgm:t>
    </dgm:pt>
    <dgm:pt modelId="{3C8824F1-4863-4D15-A2AB-4EB8281336AC}" type="sibTrans" cxnId="{91490309-D90F-4D78-B7AE-D30282AE784C}">
      <dgm:prSet/>
      <dgm:spPr/>
      <dgm:t>
        <a:bodyPr/>
        <a:lstStyle/>
        <a:p>
          <a:endParaRPr lang="es-MX" noProof="0"/>
        </a:p>
      </dgm:t>
    </dgm:pt>
    <dgm:pt modelId="{E33CCE81-69DB-48C3-BB0C-B170714901DB}">
      <dgm:prSet phldrT="[Text]" custT="1"/>
      <dgm:spPr/>
      <dgm:t>
        <a:bodyPr/>
        <a:lstStyle/>
        <a:p>
          <a:r>
            <a:rPr lang="es-MX" sz="2000" noProof="0" dirty="0" smtClean="0"/>
            <a:t>Ingresos</a:t>
          </a:r>
          <a:endParaRPr lang="es-MX" sz="2000" noProof="0" dirty="0"/>
        </a:p>
      </dgm:t>
    </dgm:pt>
    <dgm:pt modelId="{F5E79519-C1FC-4F9B-9099-B14B823CEE8A}" type="parTrans" cxnId="{028F61EE-D67C-4626-9615-A635CDD6C0BA}">
      <dgm:prSet/>
      <dgm:spPr/>
      <dgm:t>
        <a:bodyPr/>
        <a:lstStyle/>
        <a:p>
          <a:endParaRPr lang="es-MX" noProof="0"/>
        </a:p>
      </dgm:t>
    </dgm:pt>
    <dgm:pt modelId="{93539C52-9E9C-47A3-8E38-75E0D2BA1F4B}" type="sibTrans" cxnId="{028F61EE-D67C-4626-9615-A635CDD6C0BA}">
      <dgm:prSet/>
      <dgm:spPr/>
      <dgm:t>
        <a:bodyPr/>
        <a:lstStyle/>
        <a:p>
          <a:endParaRPr lang="es-MX" noProof="0"/>
        </a:p>
      </dgm:t>
    </dgm:pt>
    <dgm:pt modelId="{1A35BA84-C168-4EFF-8E32-B2845B351114}">
      <dgm:prSet phldrT="[Text]" custT="1"/>
      <dgm:spPr/>
      <dgm:t>
        <a:bodyPr/>
        <a:lstStyle/>
        <a:p>
          <a:r>
            <a:rPr lang="es-MX" sz="2000" noProof="0" dirty="0" err="1" smtClean="0"/>
            <a:t>Educacion</a:t>
          </a:r>
          <a:endParaRPr lang="es-MX" sz="2000" noProof="0" dirty="0"/>
        </a:p>
      </dgm:t>
    </dgm:pt>
    <dgm:pt modelId="{E7098B18-9312-4C4B-93D1-B1EB7D5F3A03}" type="parTrans" cxnId="{BB15B79A-1664-47F3-A9AD-FFD7ADDDB4DD}">
      <dgm:prSet/>
      <dgm:spPr/>
      <dgm:t>
        <a:bodyPr/>
        <a:lstStyle/>
        <a:p>
          <a:endParaRPr lang="es-MX" noProof="0"/>
        </a:p>
      </dgm:t>
    </dgm:pt>
    <dgm:pt modelId="{FC918B20-DACD-4D00-9F3A-E2AF6105F83A}" type="sibTrans" cxnId="{BB15B79A-1664-47F3-A9AD-FFD7ADDDB4DD}">
      <dgm:prSet/>
      <dgm:spPr/>
      <dgm:t>
        <a:bodyPr/>
        <a:lstStyle/>
        <a:p>
          <a:endParaRPr lang="es-MX" noProof="0"/>
        </a:p>
      </dgm:t>
    </dgm:pt>
    <dgm:pt modelId="{119E3BA3-E5A0-4EE7-982E-0EFAA6FE7569}">
      <dgm:prSet phldrT="[Text]" custT="1"/>
      <dgm:spPr/>
      <dgm:t>
        <a:bodyPr/>
        <a:lstStyle/>
        <a:p>
          <a:r>
            <a:rPr lang="es-MX" sz="2000" noProof="0" dirty="0" smtClean="0"/>
            <a:t>Alimentos</a:t>
          </a:r>
          <a:endParaRPr lang="es-MX" sz="2000" noProof="0" dirty="0"/>
        </a:p>
      </dgm:t>
    </dgm:pt>
    <dgm:pt modelId="{84D812FF-1099-47A9-A6C0-886CD23A94A0}" type="parTrans" cxnId="{A45361C9-6AD4-4B88-9AEB-5E6DC00BC9D0}">
      <dgm:prSet/>
      <dgm:spPr/>
      <dgm:t>
        <a:bodyPr/>
        <a:lstStyle/>
        <a:p>
          <a:endParaRPr lang="es-MX" noProof="0"/>
        </a:p>
      </dgm:t>
    </dgm:pt>
    <dgm:pt modelId="{CC629F30-95E6-4803-ADEE-DA61F0C91D1F}" type="sibTrans" cxnId="{A45361C9-6AD4-4B88-9AEB-5E6DC00BC9D0}">
      <dgm:prSet/>
      <dgm:spPr/>
      <dgm:t>
        <a:bodyPr/>
        <a:lstStyle/>
        <a:p>
          <a:endParaRPr lang="es-MX" noProof="0"/>
        </a:p>
      </dgm:t>
    </dgm:pt>
    <dgm:pt modelId="{03A3EAEA-4F99-4A4A-B428-C245B34D11A4}" type="pres">
      <dgm:prSet presAssocID="{196DBFD6-AA3A-4508-BC5F-7627A4C28C0F}" presName="Name0" presStyleCnt="0">
        <dgm:presLayoutVars>
          <dgm:dir/>
          <dgm:resizeHandles val="exact"/>
        </dgm:presLayoutVars>
      </dgm:prSet>
      <dgm:spPr/>
      <dgm:t>
        <a:bodyPr/>
        <a:lstStyle/>
        <a:p>
          <a:endParaRPr lang="es-MX"/>
        </a:p>
      </dgm:t>
    </dgm:pt>
    <dgm:pt modelId="{6C651DCC-D1B6-44EA-8AA9-2E16FB6B39F2}" type="pres">
      <dgm:prSet presAssocID="{307FCEBC-06EA-49C3-A476-9C38DDCA1C39}" presName="compNode" presStyleCnt="0"/>
      <dgm:spPr/>
    </dgm:pt>
    <dgm:pt modelId="{8936BC48-AA22-4E29-9F1E-D89C5AD707BD}" type="pres">
      <dgm:prSet presAssocID="{307FCEBC-06EA-49C3-A476-9C38DDCA1C39}" presName="pictRect" presStyleLbl="node1" presStyleIdx="0" presStyleCnt="7" custLinFactNeighborX="-82936" custLinFactNeighborY="4515"/>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418EB46E-A462-4FD1-943D-01C36C5ADDFE}" type="pres">
      <dgm:prSet presAssocID="{307FCEBC-06EA-49C3-A476-9C38DDCA1C39}" presName="textRect" presStyleLbl="revTx" presStyleIdx="0" presStyleCnt="7">
        <dgm:presLayoutVars>
          <dgm:bulletEnabled val="1"/>
        </dgm:presLayoutVars>
      </dgm:prSet>
      <dgm:spPr/>
      <dgm:t>
        <a:bodyPr/>
        <a:lstStyle/>
        <a:p>
          <a:endParaRPr lang="es-MX"/>
        </a:p>
      </dgm:t>
    </dgm:pt>
    <dgm:pt modelId="{E52D93EA-7F33-4BAC-B70F-AE79C8CE74E9}" type="pres">
      <dgm:prSet presAssocID="{4B8038F3-6EA4-4F24-BBA3-33A17754218A}" presName="sibTrans" presStyleLbl="sibTrans2D1" presStyleIdx="0" presStyleCnt="0"/>
      <dgm:spPr/>
      <dgm:t>
        <a:bodyPr/>
        <a:lstStyle/>
        <a:p>
          <a:endParaRPr lang="es-MX"/>
        </a:p>
      </dgm:t>
    </dgm:pt>
    <dgm:pt modelId="{27446A26-DF21-4913-B04F-A2B4ECD4AC15}" type="pres">
      <dgm:prSet presAssocID="{2094D0D4-35AE-4D83-8B8A-27E04DC5ED92}" presName="compNode" presStyleCnt="0"/>
      <dgm:spPr/>
    </dgm:pt>
    <dgm:pt modelId="{B6086110-AE8C-4576-9467-303E0512FC18}" type="pres">
      <dgm:prSet presAssocID="{2094D0D4-35AE-4D83-8B8A-27E04DC5ED92}" presName="pictRect" presStyleLbl="node1" presStyleIdx="1" presStyleCnt="7"/>
      <dgm:spPr>
        <a:blipFill>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dgm:spPr>
    </dgm:pt>
    <dgm:pt modelId="{3AA4C01B-8F7A-4FA8-8785-87F83BCA8959}" type="pres">
      <dgm:prSet presAssocID="{2094D0D4-35AE-4D83-8B8A-27E04DC5ED92}" presName="textRect" presStyleLbl="revTx" presStyleIdx="1" presStyleCnt="7">
        <dgm:presLayoutVars>
          <dgm:bulletEnabled val="1"/>
        </dgm:presLayoutVars>
      </dgm:prSet>
      <dgm:spPr/>
      <dgm:t>
        <a:bodyPr/>
        <a:lstStyle/>
        <a:p>
          <a:endParaRPr lang="es-MX"/>
        </a:p>
      </dgm:t>
    </dgm:pt>
    <dgm:pt modelId="{7F62A2D4-093F-4647-A93A-1A9452FB23BA}" type="pres">
      <dgm:prSet presAssocID="{76B182B0-B9F3-4FC6-B310-0E90BC1B9157}" presName="sibTrans" presStyleLbl="sibTrans2D1" presStyleIdx="0" presStyleCnt="0"/>
      <dgm:spPr/>
      <dgm:t>
        <a:bodyPr/>
        <a:lstStyle/>
        <a:p>
          <a:endParaRPr lang="es-MX"/>
        </a:p>
      </dgm:t>
    </dgm:pt>
    <dgm:pt modelId="{C40BB6D0-E85B-4994-8C1B-4D7A7CE84A80}" type="pres">
      <dgm:prSet presAssocID="{556B683D-3837-4F86-BD35-CA0FC040FF7A}" presName="compNode" presStyleCnt="0"/>
      <dgm:spPr/>
    </dgm:pt>
    <dgm:pt modelId="{40B770A0-3B8D-4CB1-A679-51A3C89D3D40}" type="pres">
      <dgm:prSet presAssocID="{556B683D-3837-4F86-BD35-CA0FC040FF7A}" presName="pictRect" presStyleLbl="node1" presStyleIdx="2" presStyleCnt="7"/>
      <dgm:spPr>
        <a:blipFill>
          <a:blip xmlns:r="http://schemas.openxmlformats.org/officeDocument/2006/relationships" r:embed="rId3"/>
          <a:srcRect/>
          <a:stretch>
            <a:fillRect l="-48000" r="-48000"/>
          </a:stretch>
        </a:blipFill>
      </dgm:spPr>
    </dgm:pt>
    <dgm:pt modelId="{56F2AB39-E4EE-43DD-8E4F-D616BACF5284}" type="pres">
      <dgm:prSet presAssocID="{556B683D-3837-4F86-BD35-CA0FC040FF7A}" presName="textRect" presStyleLbl="revTx" presStyleIdx="2" presStyleCnt="7">
        <dgm:presLayoutVars>
          <dgm:bulletEnabled val="1"/>
        </dgm:presLayoutVars>
      </dgm:prSet>
      <dgm:spPr/>
      <dgm:t>
        <a:bodyPr/>
        <a:lstStyle/>
        <a:p>
          <a:endParaRPr lang="es-MX"/>
        </a:p>
      </dgm:t>
    </dgm:pt>
    <dgm:pt modelId="{65F9DEB6-AF1C-4401-B5B3-B9135372A2CC}" type="pres">
      <dgm:prSet presAssocID="{E2413C33-9D54-4D19-9030-3A378DB2587C}" presName="sibTrans" presStyleLbl="sibTrans2D1" presStyleIdx="0" presStyleCnt="0"/>
      <dgm:spPr/>
      <dgm:t>
        <a:bodyPr/>
        <a:lstStyle/>
        <a:p>
          <a:endParaRPr lang="es-MX"/>
        </a:p>
      </dgm:t>
    </dgm:pt>
    <dgm:pt modelId="{1138570C-183D-4F37-A4A7-4F37D1743C1D}" type="pres">
      <dgm:prSet presAssocID="{E6E67226-C0A4-4F08-99F2-C4832E8F9066}" presName="compNode" presStyleCnt="0"/>
      <dgm:spPr/>
    </dgm:pt>
    <dgm:pt modelId="{721B80B7-EB5B-44E7-9B4C-28B9F35E49EF}" type="pres">
      <dgm:prSet presAssocID="{E6E67226-C0A4-4F08-99F2-C4832E8F9066}" presName="pictRect" presStyleLbl="node1" presStyleIdx="3" presStyleCnt="7"/>
      <dgm:spPr>
        <a:blipFill>
          <a:blip xmlns:r="http://schemas.openxmlformats.org/officeDocument/2006/relationships" r:embed="rId4">
            <a:extLst>
              <a:ext uri="{28A0092B-C50C-407E-A947-70E740481C1C}">
                <a14:useLocalDpi xmlns:a14="http://schemas.microsoft.com/office/drawing/2010/main" val="0"/>
              </a:ext>
            </a:extLst>
          </a:blip>
          <a:srcRect/>
          <a:stretch>
            <a:fillRect t="-10000" b="-10000"/>
          </a:stretch>
        </a:blipFill>
      </dgm:spPr>
    </dgm:pt>
    <dgm:pt modelId="{6405A6CE-18AD-4A2C-9EE3-26C6B71CB46E}" type="pres">
      <dgm:prSet presAssocID="{E6E67226-C0A4-4F08-99F2-C4832E8F9066}" presName="textRect" presStyleLbl="revTx" presStyleIdx="3" presStyleCnt="7">
        <dgm:presLayoutVars>
          <dgm:bulletEnabled val="1"/>
        </dgm:presLayoutVars>
      </dgm:prSet>
      <dgm:spPr/>
      <dgm:t>
        <a:bodyPr/>
        <a:lstStyle/>
        <a:p>
          <a:endParaRPr lang="es-MX"/>
        </a:p>
      </dgm:t>
    </dgm:pt>
    <dgm:pt modelId="{8006D79D-6BAD-429E-BB12-D700594B35DC}" type="pres">
      <dgm:prSet presAssocID="{3C8824F1-4863-4D15-A2AB-4EB8281336AC}" presName="sibTrans" presStyleLbl="sibTrans2D1" presStyleIdx="0" presStyleCnt="0"/>
      <dgm:spPr/>
      <dgm:t>
        <a:bodyPr/>
        <a:lstStyle/>
        <a:p>
          <a:endParaRPr lang="es-MX"/>
        </a:p>
      </dgm:t>
    </dgm:pt>
    <dgm:pt modelId="{6F276641-321A-41A0-9E26-B9F5D5B57F8D}" type="pres">
      <dgm:prSet presAssocID="{1A35BA84-C168-4EFF-8E32-B2845B351114}" presName="compNode" presStyleCnt="0"/>
      <dgm:spPr/>
    </dgm:pt>
    <dgm:pt modelId="{2330DB9C-1334-4E13-9E11-0365F43E13C0}" type="pres">
      <dgm:prSet presAssocID="{1A35BA84-C168-4EFF-8E32-B2845B351114}" presName="pictRect" presStyleLbl="node1" presStyleIdx="4" presStyleCnt="7" custLinFactNeighborY="11386"/>
      <dgm:spPr>
        <a:blipFill>
          <a:blip xmlns:r="http://schemas.openxmlformats.org/officeDocument/2006/relationships" r:embed="rId5">
            <a:extLst>
              <a:ext uri="{28A0092B-C50C-407E-A947-70E740481C1C}">
                <a14:useLocalDpi xmlns:a14="http://schemas.microsoft.com/office/drawing/2010/main" val="0"/>
              </a:ext>
            </a:extLst>
          </a:blip>
          <a:srcRect/>
          <a:stretch>
            <a:fillRect t="-11000" b="-11000"/>
          </a:stretch>
        </a:blipFill>
      </dgm:spPr>
    </dgm:pt>
    <dgm:pt modelId="{3351CE8F-4390-43A4-9D0A-A43A83BF4E40}" type="pres">
      <dgm:prSet presAssocID="{1A35BA84-C168-4EFF-8E32-B2845B351114}" presName="textRect" presStyleLbl="revTx" presStyleIdx="4" presStyleCnt="7" custLinFactNeighborX="2139" custLinFactNeighborY="38445">
        <dgm:presLayoutVars>
          <dgm:bulletEnabled val="1"/>
        </dgm:presLayoutVars>
      </dgm:prSet>
      <dgm:spPr/>
      <dgm:t>
        <a:bodyPr/>
        <a:lstStyle/>
        <a:p>
          <a:endParaRPr lang="es-MX"/>
        </a:p>
      </dgm:t>
    </dgm:pt>
    <dgm:pt modelId="{6ECEEB2A-BBCB-4970-95BD-15A39A2CFA0E}" type="pres">
      <dgm:prSet presAssocID="{FC918B20-DACD-4D00-9F3A-E2AF6105F83A}" presName="sibTrans" presStyleLbl="sibTrans2D1" presStyleIdx="0" presStyleCnt="0"/>
      <dgm:spPr/>
      <dgm:t>
        <a:bodyPr/>
        <a:lstStyle/>
        <a:p>
          <a:endParaRPr lang="es-MX"/>
        </a:p>
      </dgm:t>
    </dgm:pt>
    <dgm:pt modelId="{8825C6C9-F06B-4C3D-8FCE-A2877B681BD6}" type="pres">
      <dgm:prSet presAssocID="{119E3BA3-E5A0-4EE7-982E-0EFAA6FE7569}" presName="compNode" presStyleCnt="0"/>
      <dgm:spPr/>
    </dgm:pt>
    <dgm:pt modelId="{8CDF9853-AE64-4ABA-AFCB-30EE5F9CAB54}" type="pres">
      <dgm:prSet presAssocID="{119E3BA3-E5A0-4EE7-982E-0EFAA6FE7569}" presName="pictRect" presStyleLbl="node1" presStyleIdx="5" presStyleCnt="7" custLinFactNeighborX="5705" custLinFactNeighborY="17596"/>
      <dgm:spPr>
        <a:blipFill>
          <a:blip xmlns:r="http://schemas.openxmlformats.org/officeDocument/2006/relationships" r:embed="rId6">
            <a:extLst>
              <a:ext uri="{28A0092B-C50C-407E-A947-70E740481C1C}">
                <a14:useLocalDpi xmlns:a14="http://schemas.microsoft.com/office/drawing/2010/main" val="0"/>
              </a:ext>
            </a:extLst>
          </a:blip>
          <a:srcRect/>
          <a:stretch>
            <a:fillRect l="-5000" r="-5000"/>
          </a:stretch>
        </a:blipFill>
      </dgm:spPr>
    </dgm:pt>
    <dgm:pt modelId="{1C313A2C-2F28-4E93-8EED-FA6A64441966}" type="pres">
      <dgm:prSet presAssocID="{119E3BA3-E5A0-4EE7-982E-0EFAA6FE7569}" presName="textRect" presStyleLbl="revTx" presStyleIdx="5" presStyleCnt="7" custLinFactNeighborX="12124" custLinFactNeighborY="28834">
        <dgm:presLayoutVars>
          <dgm:bulletEnabled val="1"/>
        </dgm:presLayoutVars>
      </dgm:prSet>
      <dgm:spPr/>
      <dgm:t>
        <a:bodyPr/>
        <a:lstStyle/>
        <a:p>
          <a:endParaRPr lang="es-MX"/>
        </a:p>
      </dgm:t>
    </dgm:pt>
    <dgm:pt modelId="{4C8D062E-BAA8-4466-BA1C-050655574746}" type="pres">
      <dgm:prSet presAssocID="{CC629F30-95E6-4803-ADEE-DA61F0C91D1F}" presName="sibTrans" presStyleLbl="sibTrans2D1" presStyleIdx="0" presStyleCnt="0"/>
      <dgm:spPr/>
      <dgm:t>
        <a:bodyPr/>
        <a:lstStyle/>
        <a:p>
          <a:endParaRPr lang="es-MX"/>
        </a:p>
      </dgm:t>
    </dgm:pt>
    <dgm:pt modelId="{4F64A9DE-1B02-4F76-8F02-7B568874E350}" type="pres">
      <dgm:prSet presAssocID="{E33CCE81-69DB-48C3-BB0C-B170714901DB}" presName="compNode" presStyleCnt="0"/>
      <dgm:spPr/>
    </dgm:pt>
    <dgm:pt modelId="{88542B2B-CF6E-46EF-8C95-601882560674}" type="pres">
      <dgm:prSet presAssocID="{E33CCE81-69DB-48C3-BB0C-B170714901DB}" presName="pictRect" presStyleLbl="node1" presStyleIdx="6" presStyleCnt="7" custLinFactNeighborX="14976" custLinFactNeighborY="13456"/>
      <dgm:spPr>
        <a:blipFill>
          <a:blip xmlns:r="http://schemas.openxmlformats.org/officeDocument/2006/relationships" r:embed="rId7">
            <a:extLst>
              <a:ext uri="{28A0092B-C50C-407E-A947-70E740481C1C}">
                <a14:useLocalDpi xmlns:a14="http://schemas.microsoft.com/office/drawing/2010/main" val="0"/>
              </a:ext>
            </a:extLst>
          </a:blip>
          <a:srcRect/>
          <a:stretch>
            <a:fillRect t="-6000" b="-6000"/>
          </a:stretch>
        </a:blipFill>
      </dgm:spPr>
    </dgm:pt>
    <dgm:pt modelId="{5440E35E-8593-43B3-9474-79E5A3A58E34}" type="pres">
      <dgm:prSet presAssocID="{E33CCE81-69DB-48C3-BB0C-B170714901DB}" presName="textRect" presStyleLbl="revTx" presStyleIdx="6" presStyleCnt="7" custLinFactNeighborX="17115" custLinFactNeighborY="17298">
        <dgm:presLayoutVars>
          <dgm:bulletEnabled val="1"/>
        </dgm:presLayoutVars>
      </dgm:prSet>
      <dgm:spPr/>
      <dgm:t>
        <a:bodyPr/>
        <a:lstStyle/>
        <a:p>
          <a:endParaRPr lang="es-MX"/>
        </a:p>
      </dgm:t>
    </dgm:pt>
  </dgm:ptLst>
  <dgm:cxnLst>
    <dgm:cxn modelId="{A45361C9-6AD4-4B88-9AEB-5E6DC00BC9D0}" srcId="{196DBFD6-AA3A-4508-BC5F-7627A4C28C0F}" destId="{119E3BA3-E5A0-4EE7-982E-0EFAA6FE7569}" srcOrd="5" destOrd="0" parTransId="{84D812FF-1099-47A9-A6C0-886CD23A94A0}" sibTransId="{CC629F30-95E6-4803-ADEE-DA61F0C91D1F}"/>
    <dgm:cxn modelId="{A0267C2F-143C-4498-A40F-9F08085B5805}" srcId="{196DBFD6-AA3A-4508-BC5F-7627A4C28C0F}" destId="{556B683D-3837-4F86-BD35-CA0FC040FF7A}" srcOrd="2" destOrd="0" parTransId="{D0660B94-B90E-433F-9274-4886D413EF38}" sibTransId="{E2413C33-9D54-4D19-9030-3A378DB2587C}"/>
    <dgm:cxn modelId="{1DA1E9FA-0DA9-4082-B87D-9515D5A8B834}" type="presOf" srcId="{E2413C33-9D54-4D19-9030-3A378DB2587C}" destId="{65F9DEB6-AF1C-4401-B5B3-B9135372A2CC}" srcOrd="0" destOrd="0" presId="urn:microsoft.com/office/officeart/2005/8/layout/pList1"/>
    <dgm:cxn modelId="{3A4248F2-57D8-4AB2-BFB1-1DA3067C794F}" srcId="{196DBFD6-AA3A-4508-BC5F-7627A4C28C0F}" destId="{2094D0D4-35AE-4D83-8B8A-27E04DC5ED92}" srcOrd="1" destOrd="0" parTransId="{36094E23-EB3B-46C2-AB25-4101A82A38E4}" sibTransId="{76B182B0-B9F3-4FC6-B310-0E90BC1B9157}"/>
    <dgm:cxn modelId="{FC0B6B50-E574-48A7-ACBC-19C28F22B44E}" type="presOf" srcId="{CC629F30-95E6-4803-ADEE-DA61F0C91D1F}" destId="{4C8D062E-BAA8-4466-BA1C-050655574746}" srcOrd="0" destOrd="0" presId="urn:microsoft.com/office/officeart/2005/8/layout/pList1"/>
    <dgm:cxn modelId="{4359D19E-546A-45C2-9F54-41AA8418F7AB}" type="presOf" srcId="{E33CCE81-69DB-48C3-BB0C-B170714901DB}" destId="{5440E35E-8593-43B3-9474-79E5A3A58E34}" srcOrd="0" destOrd="0" presId="urn:microsoft.com/office/officeart/2005/8/layout/pList1"/>
    <dgm:cxn modelId="{43ABDFEA-73C6-475F-B766-9886CDB2AC59}" type="presOf" srcId="{119E3BA3-E5A0-4EE7-982E-0EFAA6FE7569}" destId="{1C313A2C-2F28-4E93-8EED-FA6A64441966}" srcOrd="0" destOrd="0" presId="urn:microsoft.com/office/officeart/2005/8/layout/pList1"/>
    <dgm:cxn modelId="{FDC04960-580A-4C06-9996-DB73C8858092}" type="presOf" srcId="{1A35BA84-C168-4EFF-8E32-B2845B351114}" destId="{3351CE8F-4390-43A4-9D0A-A43A83BF4E40}" srcOrd="0" destOrd="0" presId="urn:microsoft.com/office/officeart/2005/8/layout/pList1"/>
    <dgm:cxn modelId="{0F42AFF2-5B35-4C15-8521-462FFAEA6DB0}" srcId="{196DBFD6-AA3A-4508-BC5F-7627A4C28C0F}" destId="{307FCEBC-06EA-49C3-A476-9C38DDCA1C39}" srcOrd="0" destOrd="0" parTransId="{E4E71026-E4DF-457E-80EF-79737F803252}" sibTransId="{4B8038F3-6EA4-4F24-BBA3-33A17754218A}"/>
    <dgm:cxn modelId="{01DD036A-D773-4D5B-A060-AC0D834B2420}" type="presOf" srcId="{E6E67226-C0A4-4F08-99F2-C4832E8F9066}" destId="{6405A6CE-18AD-4A2C-9EE3-26C6B71CB46E}" srcOrd="0" destOrd="0" presId="urn:microsoft.com/office/officeart/2005/8/layout/pList1"/>
    <dgm:cxn modelId="{91490309-D90F-4D78-B7AE-D30282AE784C}" srcId="{196DBFD6-AA3A-4508-BC5F-7627A4C28C0F}" destId="{E6E67226-C0A4-4F08-99F2-C4832E8F9066}" srcOrd="3" destOrd="0" parTransId="{34A717A0-6B18-4A6E-B94D-4DD519423235}" sibTransId="{3C8824F1-4863-4D15-A2AB-4EB8281336AC}"/>
    <dgm:cxn modelId="{9CE4D992-A165-4976-BB19-721117120DF1}" type="presOf" srcId="{2094D0D4-35AE-4D83-8B8A-27E04DC5ED92}" destId="{3AA4C01B-8F7A-4FA8-8785-87F83BCA8959}" srcOrd="0" destOrd="0" presId="urn:microsoft.com/office/officeart/2005/8/layout/pList1"/>
    <dgm:cxn modelId="{483C0A54-C5D4-497F-8424-E2DAB81011A3}" type="presOf" srcId="{196DBFD6-AA3A-4508-BC5F-7627A4C28C0F}" destId="{03A3EAEA-4F99-4A4A-B428-C245B34D11A4}" srcOrd="0" destOrd="0" presId="urn:microsoft.com/office/officeart/2005/8/layout/pList1"/>
    <dgm:cxn modelId="{F46594AB-6192-41AD-99DA-4A22CBA1369D}" type="presOf" srcId="{FC918B20-DACD-4D00-9F3A-E2AF6105F83A}" destId="{6ECEEB2A-BBCB-4970-95BD-15A39A2CFA0E}" srcOrd="0" destOrd="0" presId="urn:microsoft.com/office/officeart/2005/8/layout/pList1"/>
    <dgm:cxn modelId="{BB15B79A-1664-47F3-A9AD-FFD7ADDDB4DD}" srcId="{196DBFD6-AA3A-4508-BC5F-7627A4C28C0F}" destId="{1A35BA84-C168-4EFF-8E32-B2845B351114}" srcOrd="4" destOrd="0" parTransId="{E7098B18-9312-4C4B-93D1-B1EB7D5F3A03}" sibTransId="{FC918B20-DACD-4D00-9F3A-E2AF6105F83A}"/>
    <dgm:cxn modelId="{9C6E5A4F-5C66-42AC-A0C9-FFA95451E151}" type="presOf" srcId="{3C8824F1-4863-4D15-A2AB-4EB8281336AC}" destId="{8006D79D-6BAD-429E-BB12-D700594B35DC}" srcOrd="0" destOrd="0" presId="urn:microsoft.com/office/officeart/2005/8/layout/pList1"/>
    <dgm:cxn modelId="{028F61EE-D67C-4626-9615-A635CDD6C0BA}" srcId="{196DBFD6-AA3A-4508-BC5F-7627A4C28C0F}" destId="{E33CCE81-69DB-48C3-BB0C-B170714901DB}" srcOrd="6" destOrd="0" parTransId="{F5E79519-C1FC-4F9B-9099-B14B823CEE8A}" sibTransId="{93539C52-9E9C-47A3-8E38-75E0D2BA1F4B}"/>
    <dgm:cxn modelId="{86534F01-3DBC-4795-811F-D3D707DEE471}" type="presOf" srcId="{556B683D-3837-4F86-BD35-CA0FC040FF7A}" destId="{56F2AB39-E4EE-43DD-8E4F-D616BACF5284}" srcOrd="0" destOrd="0" presId="urn:microsoft.com/office/officeart/2005/8/layout/pList1"/>
    <dgm:cxn modelId="{0C1D23BB-318F-43B0-9119-C95707D7C2E8}" type="presOf" srcId="{307FCEBC-06EA-49C3-A476-9C38DDCA1C39}" destId="{418EB46E-A462-4FD1-943D-01C36C5ADDFE}" srcOrd="0" destOrd="0" presId="urn:microsoft.com/office/officeart/2005/8/layout/pList1"/>
    <dgm:cxn modelId="{8D49CE3E-73BA-474E-8301-F13E52400284}" type="presOf" srcId="{4B8038F3-6EA4-4F24-BBA3-33A17754218A}" destId="{E52D93EA-7F33-4BAC-B70F-AE79C8CE74E9}" srcOrd="0" destOrd="0" presId="urn:microsoft.com/office/officeart/2005/8/layout/pList1"/>
    <dgm:cxn modelId="{043CDB6D-7318-4F1C-AEE2-2CEC93FDD339}" type="presOf" srcId="{76B182B0-B9F3-4FC6-B310-0E90BC1B9157}" destId="{7F62A2D4-093F-4647-A93A-1A9452FB23BA}" srcOrd="0" destOrd="0" presId="urn:microsoft.com/office/officeart/2005/8/layout/pList1"/>
    <dgm:cxn modelId="{3DCCD796-933D-43F9-9C4E-E248F946CBE0}" type="presParOf" srcId="{03A3EAEA-4F99-4A4A-B428-C245B34D11A4}" destId="{6C651DCC-D1B6-44EA-8AA9-2E16FB6B39F2}" srcOrd="0" destOrd="0" presId="urn:microsoft.com/office/officeart/2005/8/layout/pList1"/>
    <dgm:cxn modelId="{1C577B0C-7B2D-4B21-B806-53FAE9181FAE}" type="presParOf" srcId="{6C651DCC-D1B6-44EA-8AA9-2E16FB6B39F2}" destId="{8936BC48-AA22-4E29-9F1E-D89C5AD707BD}" srcOrd="0" destOrd="0" presId="urn:microsoft.com/office/officeart/2005/8/layout/pList1"/>
    <dgm:cxn modelId="{A9BA812A-F799-4F5C-BBB3-371EA85326A7}" type="presParOf" srcId="{6C651DCC-D1B6-44EA-8AA9-2E16FB6B39F2}" destId="{418EB46E-A462-4FD1-943D-01C36C5ADDFE}" srcOrd="1" destOrd="0" presId="urn:microsoft.com/office/officeart/2005/8/layout/pList1"/>
    <dgm:cxn modelId="{048673E8-3A5E-4CDA-8D4B-80D65B04906F}" type="presParOf" srcId="{03A3EAEA-4F99-4A4A-B428-C245B34D11A4}" destId="{E52D93EA-7F33-4BAC-B70F-AE79C8CE74E9}" srcOrd="1" destOrd="0" presId="urn:microsoft.com/office/officeart/2005/8/layout/pList1"/>
    <dgm:cxn modelId="{A34C36C8-46A6-42CB-89C4-1F0C2EFC7500}" type="presParOf" srcId="{03A3EAEA-4F99-4A4A-B428-C245B34D11A4}" destId="{27446A26-DF21-4913-B04F-A2B4ECD4AC15}" srcOrd="2" destOrd="0" presId="urn:microsoft.com/office/officeart/2005/8/layout/pList1"/>
    <dgm:cxn modelId="{DFBB8AE9-5178-445F-9E04-C9A56ADF49E5}" type="presParOf" srcId="{27446A26-DF21-4913-B04F-A2B4ECD4AC15}" destId="{B6086110-AE8C-4576-9467-303E0512FC18}" srcOrd="0" destOrd="0" presId="urn:microsoft.com/office/officeart/2005/8/layout/pList1"/>
    <dgm:cxn modelId="{9E7C7BE4-CAE4-407C-987B-B8D55D523B4E}" type="presParOf" srcId="{27446A26-DF21-4913-B04F-A2B4ECD4AC15}" destId="{3AA4C01B-8F7A-4FA8-8785-87F83BCA8959}" srcOrd="1" destOrd="0" presId="urn:microsoft.com/office/officeart/2005/8/layout/pList1"/>
    <dgm:cxn modelId="{04BD8E07-D302-4B56-9157-2130218B71AF}" type="presParOf" srcId="{03A3EAEA-4F99-4A4A-B428-C245B34D11A4}" destId="{7F62A2D4-093F-4647-A93A-1A9452FB23BA}" srcOrd="3" destOrd="0" presId="urn:microsoft.com/office/officeart/2005/8/layout/pList1"/>
    <dgm:cxn modelId="{C983EC86-5866-480C-898C-A9431D8BE9D1}" type="presParOf" srcId="{03A3EAEA-4F99-4A4A-B428-C245B34D11A4}" destId="{C40BB6D0-E85B-4994-8C1B-4D7A7CE84A80}" srcOrd="4" destOrd="0" presId="urn:microsoft.com/office/officeart/2005/8/layout/pList1"/>
    <dgm:cxn modelId="{32F863BA-FE77-4335-A17F-8A7EBB85C9DA}" type="presParOf" srcId="{C40BB6D0-E85B-4994-8C1B-4D7A7CE84A80}" destId="{40B770A0-3B8D-4CB1-A679-51A3C89D3D40}" srcOrd="0" destOrd="0" presId="urn:microsoft.com/office/officeart/2005/8/layout/pList1"/>
    <dgm:cxn modelId="{147FA0E1-4085-4C97-8FFC-8AE64A53F05A}" type="presParOf" srcId="{C40BB6D0-E85B-4994-8C1B-4D7A7CE84A80}" destId="{56F2AB39-E4EE-43DD-8E4F-D616BACF5284}" srcOrd="1" destOrd="0" presId="urn:microsoft.com/office/officeart/2005/8/layout/pList1"/>
    <dgm:cxn modelId="{569DD6A3-68BC-4AF4-8775-6A928BDA23BD}" type="presParOf" srcId="{03A3EAEA-4F99-4A4A-B428-C245B34D11A4}" destId="{65F9DEB6-AF1C-4401-B5B3-B9135372A2CC}" srcOrd="5" destOrd="0" presId="urn:microsoft.com/office/officeart/2005/8/layout/pList1"/>
    <dgm:cxn modelId="{D9CAEB77-46C1-45EB-BA30-ADB2454D2B86}" type="presParOf" srcId="{03A3EAEA-4F99-4A4A-B428-C245B34D11A4}" destId="{1138570C-183D-4F37-A4A7-4F37D1743C1D}" srcOrd="6" destOrd="0" presId="urn:microsoft.com/office/officeart/2005/8/layout/pList1"/>
    <dgm:cxn modelId="{92802EC9-78D5-4DFF-A44D-289DED1AA95A}" type="presParOf" srcId="{1138570C-183D-4F37-A4A7-4F37D1743C1D}" destId="{721B80B7-EB5B-44E7-9B4C-28B9F35E49EF}" srcOrd="0" destOrd="0" presId="urn:microsoft.com/office/officeart/2005/8/layout/pList1"/>
    <dgm:cxn modelId="{3B0EADF4-F0AF-48CA-9004-2861B5B2B277}" type="presParOf" srcId="{1138570C-183D-4F37-A4A7-4F37D1743C1D}" destId="{6405A6CE-18AD-4A2C-9EE3-26C6B71CB46E}" srcOrd="1" destOrd="0" presId="urn:microsoft.com/office/officeart/2005/8/layout/pList1"/>
    <dgm:cxn modelId="{7DD0E9D2-8A24-47CA-83D0-146923EDF205}" type="presParOf" srcId="{03A3EAEA-4F99-4A4A-B428-C245B34D11A4}" destId="{8006D79D-6BAD-429E-BB12-D700594B35DC}" srcOrd="7" destOrd="0" presId="urn:microsoft.com/office/officeart/2005/8/layout/pList1"/>
    <dgm:cxn modelId="{96515AF4-B44E-4FBB-88BC-9FEC2B9925BC}" type="presParOf" srcId="{03A3EAEA-4F99-4A4A-B428-C245B34D11A4}" destId="{6F276641-321A-41A0-9E26-B9F5D5B57F8D}" srcOrd="8" destOrd="0" presId="urn:microsoft.com/office/officeart/2005/8/layout/pList1"/>
    <dgm:cxn modelId="{5E92CA14-D5AE-4782-8057-FA3E5BB16983}" type="presParOf" srcId="{6F276641-321A-41A0-9E26-B9F5D5B57F8D}" destId="{2330DB9C-1334-4E13-9E11-0365F43E13C0}" srcOrd="0" destOrd="0" presId="urn:microsoft.com/office/officeart/2005/8/layout/pList1"/>
    <dgm:cxn modelId="{3970DDDD-6317-4547-8946-1ACCE253FFF6}" type="presParOf" srcId="{6F276641-321A-41A0-9E26-B9F5D5B57F8D}" destId="{3351CE8F-4390-43A4-9D0A-A43A83BF4E40}" srcOrd="1" destOrd="0" presId="urn:microsoft.com/office/officeart/2005/8/layout/pList1"/>
    <dgm:cxn modelId="{4454C519-EE28-4FB4-9F81-ED18CF091F47}" type="presParOf" srcId="{03A3EAEA-4F99-4A4A-B428-C245B34D11A4}" destId="{6ECEEB2A-BBCB-4970-95BD-15A39A2CFA0E}" srcOrd="9" destOrd="0" presId="urn:microsoft.com/office/officeart/2005/8/layout/pList1"/>
    <dgm:cxn modelId="{54C49A07-CF30-4D2D-8757-4937F6100528}" type="presParOf" srcId="{03A3EAEA-4F99-4A4A-B428-C245B34D11A4}" destId="{8825C6C9-F06B-4C3D-8FCE-A2877B681BD6}" srcOrd="10" destOrd="0" presId="urn:microsoft.com/office/officeart/2005/8/layout/pList1"/>
    <dgm:cxn modelId="{F7A55A67-5956-47BD-938E-C3339C5524AE}" type="presParOf" srcId="{8825C6C9-F06B-4C3D-8FCE-A2877B681BD6}" destId="{8CDF9853-AE64-4ABA-AFCB-30EE5F9CAB54}" srcOrd="0" destOrd="0" presId="urn:microsoft.com/office/officeart/2005/8/layout/pList1"/>
    <dgm:cxn modelId="{5A39D694-1CBE-4019-BC87-10148A835BB0}" type="presParOf" srcId="{8825C6C9-F06B-4C3D-8FCE-A2877B681BD6}" destId="{1C313A2C-2F28-4E93-8EED-FA6A64441966}" srcOrd="1" destOrd="0" presId="urn:microsoft.com/office/officeart/2005/8/layout/pList1"/>
    <dgm:cxn modelId="{2BE30E4E-946E-4EBB-9F09-D40590D66AD0}" type="presParOf" srcId="{03A3EAEA-4F99-4A4A-B428-C245B34D11A4}" destId="{4C8D062E-BAA8-4466-BA1C-050655574746}" srcOrd="11" destOrd="0" presId="urn:microsoft.com/office/officeart/2005/8/layout/pList1"/>
    <dgm:cxn modelId="{E6CE9EB6-35F8-4505-83C6-C2DF829D4C35}" type="presParOf" srcId="{03A3EAEA-4F99-4A4A-B428-C245B34D11A4}" destId="{4F64A9DE-1B02-4F76-8F02-7B568874E350}" srcOrd="12" destOrd="0" presId="urn:microsoft.com/office/officeart/2005/8/layout/pList1"/>
    <dgm:cxn modelId="{071CF1FF-6731-4921-B27B-97443AA41A20}" type="presParOf" srcId="{4F64A9DE-1B02-4F76-8F02-7B568874E350}" destId="{88542B2B-CF6E-46EF-8C95-601882560674}" srcOrd="0" destOrd="0" presId="urn:microsoft.com/office/officeart/2005/8/layout/pList1"/>
    <dgm:cxn modelId="{1E68638C-F300-4F0C-BC45-CFC4A7E4FD27}" type="presParOf" srcId="{4F64A9DE-1B02-4F76-8F02-7B568874E350}" destId="{5440E35E-8593-43B3-9474-79E5A3A58E34}"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791CB2-593F-446C-AC57-F80D7EB89F6B}" type="doc">
      <dgm:prSet loTypeId="urn:microsoft.com/office/officeart/2008/layout/PictureStrips" loCatId="list" qsTypeId="urn:microsoft.com/office/officeart/2005/8/quickstyle/simple1" qsCatId="simple" csTypeId="urn:microsoft.com/office/officeart/2005/8/colors/accent0_1" csCatId="mainScheme" phldr="1"/>
      <dgm:spPr/>
      <dgm:t>
        <a:bodyPr/>
        <a:lstStyle/>
        <a:p>
          <a:endParaRPr lang="en-US"/>
        </a:p>
      </dgm:t>
    </dgm:pt>
    <dgm:pt modelId="{687B867F-0417-4631-8B99-34A0E67E8C5C}">
      <dgm:prSet phldrT="[Text]" custT="1">
        <dgm:style>
          <a:lnRef idx="1">
            <a:schemeClr val="accent3"/>
          </a:lnRef>
          <a:fillRef idx="2">
            <a:schemeClr val="accent3"/>
          </a:fillRef>
          <a:effectRef idx="1">
            <a:schemeClr val="accent3"/>
          </a:effectRef>
          <a:fontRef idx="minor">
            <a:schemeClr val="dk1"/>
          </a:fontRef>
        </dgm:style>
      </dgm:prSet>
      <dgm:spPr/>
      <dgm:t>
        <a:bodyPr/>
        <a:lstStyle/>
        <a:p>
          <a:pPr algn="just"/>
          <a:r>
            <a:rPr lang="es-UY" sz="2400" dirty="0"/>
            <a:t>Reducir la desigualdad y la pobreza: fuentes de pérdida de salud.</a:t>
          </a:r>
          <a:endParaRPr lang="en-US" sz="2400" dirty="0"/>
        </a:p>
      </dgm:t>
    </dgm:pt>
    <dgm:pt modelId="{3B39B4EA-F48D-44D7-8A82-E6C029F71A55}" type="parTrans" cxnId="{F912B466-77B0-4002-9081-30FC01B9E89B}">
      <dgm:prSet/>
      <dgm:spPr/>
      <dgm:t>
        <a:bodyPr/>
        <a:lstStyle/>
        <a:p>
          <a:endParaRPr lang="en-US"/>
        </a:p>
      </dgm:t>
    </dgm:pt>
    <dgm:pt modelId="{B0D27E52-ED0E-4A70-8535-DDEDC7FBA87B}" type="sibTrans" cxnId="{F912B466-77B0-4002-9081-30FC01B9E89B}">
      <dgm:prSet/>
      <dgm:spPr/>
      <dgm:t>
        <a:bodyPr/>
        <a:lstStyle/>
        <a:p>
          <a:endParaRPr lang="en-US"/>
        </a:p>
      </dgm:t>
    </dgm:pt>
    <dgm:pt modelId="{6DD8C8B6-65F8-4CFC-BE75-7909121A1D8D}">
      <dgm:prSet phldrT="[Text]" custT="1">
        <dgm:style>
          <a:lnRef idx="1">
            <a:schemeClr val="accent1"/>
          </a:lnRef>
          <a:fillRef idx="2">
            <a:schemeClr val="accent1"/>
          </a:fillRef>
          <a:effectRef idx="1">
            <a:schemeClr val="accent1"/>
          </a:effectRef>
          <a:fontRef idx="minor">
            <a:schemeClr val="dk1"/>
          </a:fontRef>
        </dgm:style>
      </dgm:prSet>
      <dgm:spPr/>
      <dgm:t>
        <a:bodyPr/>
        <a:lstStyle/>
        <a:p>
          <a:pPr algn="just"/>
          <a:r>
            <a:rPr lang="es-UY" sz="2000" dirty="0"/>
            <a:t>Mejorar la capacidad de afrontamiento de las personas que viven con enfermedades crónicas, discapacidad o soledad. </a:t>
          </a:r>
          <a:endParaRPr lang="en-US" sz="2000" dirty="0"/>
        </a:p>
      </dgm:t>
    </dgm:pt>
    <dgm:pt modelId="{FAC5A165-680D-4BD9-B8E9-B05BE60E3639}" type="parTrans" cxnId="{8669CA6C-DD60-4A5B-8C63-2EA1C9C71713}">
      <dgm:prSet/>
      <dgm:spPr/>
      <dgm:t>
        <a:bodyPr/>
        <a:lstStyle/>
        <a:p>
          <a:endParaRPr lang="en-US"/>
        </a:p>
      </dgm:t>
    </dgm:pt>
    <dgm:pt modelId="{058196BD-BB3C-4D9E-9EA2-31D9E7579B46}" type="sibTrans" cxnId="{8669CA6C-DD60-4A5B-8C63-2EA1C9C71713}">
      <dgm:prSet/>
      <dgm:spPr/>
      <dgm:t>
        <a:bodyPr/>
        <a:lstStyle/>
        <a:p>
          <a:endParaRPr lang="en-US"/>
        </a:p>
      </dgm:t>
    </dgm:pt>
    <dgm:pt modelId="{857D5DFD-CEBE-436F-B1E1-5E1218B60228}">
      <dgm:prSet phldrT="[Text]" custT="1">
        <dgm:style>
          <a:lnRef idx="1">
            <a:schemeClr val="accent1"/>
          </a:lnRef>
          <a:fillRef idx="2">
            <a:schemeClr val="accent1"/>
          </a:fillRef>
          <a:effectRef idx="1">
            <a:schemeClr val="accent1"/>
          </a:effectRef>
          <a:fontRef idx="minor">
            <a:schemeClr val="dk1"/>
          </a:fontRef>
        </dgm:style>
      </dgm:prSet>
      <dgm:spPr/>
      <dgm:t>
        <a:bodyPr/>
        <a:lstStyle/>
        <a:p>
          <a:pPr algn="just"/>
          <a:r>
            <a:rPr lang="es-UY" sz="2400" dirty="0"/>
            <a:t>Reducir las enfermedades prevenibles y los accidentes.</a:t>
          </a:r>
          <a:endParaRPr lang="en-US" sz="2400" dirty="0"/>
        </a:p>
      </dgm:t>
    </dgm:pt>
    <dgm:pt modelId="{44632808-1631-4CBA-8153-E208C36C802E}" type="parTrans" cxnId="{626357B0-3111-4FED-8DA5-DA73668FFB85}">
      <dgm:prSet/>
      <dgm:spPr/>
      <dgm:t>
        <a:bodyPr/>
        <a:lstStyle/>
        <a:p>
          <a:endParaRPr lang="en-US"/>
        </a:p>
      </dgm:t>
    </dgm:pt>
    <dgm:pt modelId="{7782A6BF-1EA7-4DB9-A743-E36D0BB3AA60}" type="sibTrans" cxnId="{626357B0-3111-4FED-8DA5-DA73668FFB85}">
      <dgm:prSet/>
      <dgm:spPr/>
      <dgm:t>
        <a:bodyPr/>
        <a:lstStyle/>
        <a:p>
          <a:endParaRPr lang="en-US"/>
        </a:p>
      </dgm:t>
    </dgm:pt>
    <dgm:pt modelId="{79D1934C-B124-4231-90D2-57C6260A34D7}">
      <dgm:prSet phldrT="[Text]" custT="1">
        <dgm:style>
          <a:lnRef idx="1">
            <a:schemeClr val="accent3"/>
          </a:lnRef>
          <a:fillRef idx="2">
            <a:schemeClr val="accent3"/>
          </a:fillRef>
          <a:effectRef idx="1">
            <a:schemeClr val="accent3"/>
          </a:effectRef>
          <a:fontRef idx="minor">
            <a:schemeClr val="dk1"/>
          </a:fontRef>
        </dgm:style>
      </dgm:prSet>
      <dgm:spPr/>
      <dgm:t>
        <a:bodyPr/>
        <a:lstStyle/>
        <a:p>
          <a:pPr algn="just"/>
          <a:r>
            <a:rPr lang="es-UY" sz="2400" dirty="0"/>
            <a:t>Y sobre todo, contribuir al desarrollo de personas y comunidades saludables y autónomas</a:t>
          </a:r>
          <a:endParaRPr lang="en-US" sz="2400" dirty="0"/>
        </a:p>
      </dgm:t>
    </dgm:pt>
    <dgm:pt modelId="{6383919D-3C1C-4D53-8841-55C04FF05700}" type="parTrans" cxnId="{8B72E14D-D539-41C6-8CB2-B279C35D913E}">
      <dgm:prSet/>
      <dgm:spPr/>
      <dgm:t>
        <a:bodyPr/>
        <a:lstStyle/>
        <a:p>
          <a:endParaRPr lang="en-US"/>
        </a:p>
      </dgm:t>
    </dgm:pt>
    <dgm:pt modelId="{5EB53F61-876B-42CE-AFA2-B5DB07E9B689}" type="sibTrans" cxnId="{8B72E14D-D539-41C6-8CB2-B279C35D913E}">
      <dgm:prSet/>
      <dgm:spPr/>
      <dgm:t>
        <a:bodyPr/>
        <a:lstStyle/>
        <a:p>
          <a:endParaRPr lang="en-US"/>
        </a:p>
      </dgm:t>
    </dgm:pt>
    <dgm:pt modelId="{8AFEA542-1F10-4595-B864-D59022455E16}" type="pres">
      <dgm:prSet presAssocID="{4B791CB2-593F-446C-AC57-F80D7EB89F6B}" presName="Name0" presStyleCnt="0">
        <dgm:presLayoutVars>
          <dgm:dir/>
          <dgm:resizeHandles val="exact"/>
        </dgm:presLayoutVars>
      </dgm:prSet>
      <dgm:spPr/>
      <dgm:t>
        <a:bodyPr/>
        <a:lstStyle/>
        <a:p>
          <a:endParaRPr lang="es-MX"/>
        </a:p>
      </dgm:t>
    </dgm:pt>
    <dgm:pt modelId="{FB89C2E5-D13E-4ADC-A23E-62348A76FBA7}" type="pres">
      <dgm:prSet presAssocID="{687B867F-0417-4631-8B99-34A0E67E8C5C}" presName="composite" presStyleCnt="0"/>
      <dgm:spPr/>
    </dgm:pt>
    <dgm:pt modelId="{767C7234-EC67-4F0E-8E06-0BA8CA246541}" type="pres">
      <dgm:prSet presAssocID="{687B867F-0417-4631-8B99-34A0E67E8C5C}" presName="rect1" presStyleLbl="trAlignAcc1" presStyleIdx="0" presStyleCnt="4">
        <dgm:presLayoutVars>
          <dgm:bulletEnabled val="1"/>
        </dgm:presLayoutVars>
      </dgm:prSet>
      <dgm:spPr/>
      <dgm:t>
        <a:bodyPr/>
        <a:lstStyle/>
        <a:p>
          <a:endParaRPr lang="es-MX"/>
        </a:p>
      </dgm:t>
    </dgm:pt>
    <dgm:pt modelId="{7811A427-FD25-449B-B425-43EC1C5BD65B}" type="pres">
      <dgm:prSet presAssocID="{687B867F-0417-4631-8B99-34A0E67E8C5C}" presName="rect2"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78000" r="-78000"/>
          </a:stretch>
        </a:blipFill>
      </dgm:spPr>
      <dgm:t>
        <a:bodyPr/>
        <a:lstStyle/>
        <a:p>
          <a:endParaRPr lang="es-MX"/>
        </a:p>
      </dgm:t>
    </dgm:pt>
    <dgm:pt modelId="{62600765-0EAF-44C7-8CD6-5C7C79D4CBC7}" type="pres">
      <dgm:prSet presAssocID="{B0D27E52-ED0E-4A70-8535-DDEDC7FBA87B}" presName="sibTrans" presStyleCnt="0"/>
      <dgm:spPr/>
    </dgm:pt>
    <dgm:pt modelId="{DC0CEAB9-A46A-45FF-B743-6B2036999449}" type="pres">
      <dgm:prSet presAssocID="{6DD8C8B6-65F8-4CFC-BE75-7909121A1D8D}" presName="composite" presStyleCnt="0"/>
      <dgm:spPr/>
    </dgm:pt>
    <dgm:pt modelId="{DA2BBB26-F771-4AC6-ACEC-909D3834ED12}" type="pres">
      <dgm:prSet presAssocID="{6DD8C8B6-65F8-4CFC-BE75-7909121A1D8D}" presName="rect1" presStyleLbl="trAlignAcc1" presStyleIdx="1" presStyleCnt="4">
        <dgm:presLayoutVars>
          <dgm:bulletEnabled val="1"/>
        </dgm:presLayoutVars>
      </dgm:prSet>
      <dgm:spPr/>
      <dgm:t>
        <a:bodyPr/>
        <a:lstStyle/>
        <a:p>
          <a:endParaRPr lang="es-MX"/>
        </a:p>
      </dgm:t>
    </dgm:pt>
    <dgm:pt modelId="{942D4F28-6CDE-44F2-9EE7-D3EEAD350181}" type="pres">
      <dgm:prSet presAssocID="{6DD8C8B6-65F8-4CFC-BE75-7909121A1D8D}" presName="rect2"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dgm:spPr>
      <dgm:t>
        <a:bodyPr/>
        <a:lstStyle/>
        <a:p>
          <a:endParaRPr lang="es-MX"/>
        </a:p>
      </dgm:t>
    </dgm:pt>
    <dgm:pt modelId="{80DD26B2-9D2E-4F94-B48E-D1371CFA4B49}" type="pres">
      <dgm:prSet presAssocID="{058196BD-BB3C-4D9E-9EA2-31D9E7579B46}" presName="sibTrans" presStyleCnt="0"/>
      <dgm:spPr/>
    </dgm:pt>
    <dgm:pt modelId="{89651EF4-2998-462E-B3FD-AA895D0899C8}" type="pres">
      <dgm:prSet presAssocID="{857D5DFD-CEBE-436F-B1E1-5E1218B60228}" presName="composite" presStyleCnt="0"/>
      <dgm:spPr/>
    </dgm:pt>
    <dgm:pt modelId="{24F615DE-8331-401D-908B-B519B36ECA21}" type="pres">
      <dgm:prSet presAssocID="{857D5DFD-CEBE-436F-B1E1-5E1218B60228}" presName="rect1" presStyleLbl="trAlignAcc1" presStyleIdx="2" presStyleCnt="4">
        <dgm:presLayoutVars>
          <dgm:bulletEnabled val="1"/>
        </dgm:presLayoutVars>
      </dgm:prSet>
      <dgm:spPr/>
      <dgm:t>
        <a:bodyPr/>
        <a:lstStyle/>
        <a:p>
          <a:endParaRPr lang="es-MX"/>
        </a:p>
      </dgm:t>
    </dgm:pt>
    <dgm:pt modelId="{F7403ED1-F6F8-4F63-B01E-358A945450DF}" type="pres">
      <dgm:prSet presAssocID="{857D5DFD-CEBE-436F-B1E1-5E1218B60228}" presName="rect2"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19000" r="-19000"/>
          </a:stretch>
        </a:blipFill>
      </dgm:spPr>
      <dgm:t>
        <a:bodyPr/>
        <a:lstStyle/>
        <a:p>
          <a:endParaRPr lang="es-MX"/>
        </a:p>
      </dgm:t>
    </dgm:pt>
    <dgm:pt modelId="{DF74F3F2-1DDD-4E3E-809B-38D08F915BDA}" type="pres">
      <dgm:prSet presAssocID="{7782A6BF-1EA7-4DB9-A743-E36D0BB3AA60}" presName="sibTrans" presStyleCnt="0"/>
      <dgm:spPr/>
    </dgm:pt>
    <dgm:pt modelId="{2D4B7BD8-2226-4BAF-85FE-5A309C0515FE}" type="pres">
      <dgm:prSet presAssocID="{79D1934C-B124-4231-90D2-57C6260A34D7}" presName="composite" presStyleCnt="0"/>
      <dgm:spPr/>
    </dgm:pt>
    <dgm:pt modelId="{3B721A6B-093F-43D1-A34F-FD32B7A61F55}" type="pres">
      <dgm:prSet presAssocID="{79D1934C-B124-4231-90D2-57C6260A34D7}" presName="rect1" presStyleLbl="trAlignAcc1" presStyleIdx="3" presStyleCnt="4">
        <dgm:presLayoutVars>
          <dgm:bulletEnabled val="1"/>
        </dgm:presLayoutVars>
      </dgm:prSet>
      <dgm:spPr/>
      <dgm:t>
        <a:bodyPr/>
        <a:lstStyle/>
        <a:p>
          <a:endParaRPr lang="es-MX"/>
        </a:p>
      </dgm:t>
    </dgm:pt>
    <dgm:pt modelId="{A19523A5-DC30-4D29-BBD3-FA88660C23DE}" type="pres">
      <dgm:prSet presAssocID="{79D1934C-B124-4231-90D2-57C6260A34D7}" presName="rect2"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175000" r="-175000"/>
          </a:stretch>
        </a:blipFill>
      </dgm:spPr>
      <dgm:t>
        <a:bodyPr/>
        <a:lstStyle/>
        <a:p>
          <a:endParaRPr lang="es-MX"/>
        </a:p>
      </dgm:t>
    </dgm:pt>
  </dgm:ptLst>
  <dgm:cxnLst>
    <dgm:cxn modelId="{8669CA6C-DD60-4A5B-8C63-2EA1C9C71713}" srcId="{4B791CB2-593F-446C-AC57-F80D7EB89F6B}" destId="{6DD8C8B6-65F8-4CFC-BE75-7909121A1D8D}" srcOrd="1" destOrd="0" parTransId="{FAC5A165-680D-4BD9-B8E9-B05BE60E3639}" sibTransId="{058196BD-BB3C-4D9E-9EA2-31D9E7579B46}"/>
    <dgm:cxn modelId="{8B72E14D-D539-41C6-8CB2-B279C35D913E}" srcId="{4B791CB2-593F-446C-AC57-F80D7EB89F6B}" destId="{79D1934C-B124-4231-90D2-57C6260A34D7}" srcOrd="3" destOrd="0" parTransId="{6383919D-3C1C-4D53-8841-55C04FF05700}" sibTransId="{5EB53F61-876B-42CE-AFA2-B5DB07E9B689}"/>
    <dgm:cxn modelId="{5C89DAFC-6F83-4D5C-95FD-75F35FB7F07C}" type="presOf" srcId="{857D5DFD-CEBE-436F-B1E1-5E1218B60228}" destId="{24F615DE-8331-401D-908B-B519B36ECA21}" srcOrd="0" destOrd="0" presId="urn:microsoft.com/office/officeart/2008/layout/PictureStrips"/>
    <dgm:cxn modelId="{DA146635-0135-475D-85F8-34E7F418A38D}" type="presOf" srcId="{79D1934C-B124-4231-90D2-57C6260A34D7}" destId="{3B721A6B-093F-43D1-A34F-FD32B7A61F55}" srcOrd="0" destOrd="0" presId="urn:microsoft.com/office/officeart/2008/layout/PictureStrips"/>
    <dgm:cxn modelId="{5269F73C-8C58-4BBE-9083-EC13F89F01E5}" type="presOf" srcId="{6DD8C8B6-65F8-4CFC-BE75-7909121A1D8D}" destId="{DA2BBB26-F771-4AC6-ACEC-909D3834ED12}" srcOrd="0" destOrd="0" presId="urn:microsoft.com/office/officeart/2008/layout/PictureStrips"/>
    <dgm:cxn modelId="{CF060AF1-57E6-4D0C-82C4-5FC8E6ACF128}" type="presOf" srcId="{4B791CB2-593F-446C-AC57-F80D7EB89F6B}" destId="{8AFEA542-1F10-4595-B864-D59022455E16}" srcOrd="0" destOrd="0" presId="urn:microsoft.com/office/officeart/2008/layout/PictureStrips"/>
    <dgm:cxn modelId="{626357B0-3111-4FED-8DA5-DA73668FFB85}" srcId="{4B791CB2-593F-446C-AC57-F80D7EB89F6B}" destId="{857D5DFD-CEBE-436F-B1E1-5E1218B60228}" srcOrd="2" destOrd="0" parTransId="{44632808-1631-4CBA-8153-E208C36C802E}" sibTransId="{7782A6BF-1EA7-4DB9-A743-E36D0BB3AA60}"/>
    <dgm:cxn modelId="{F912B466-77B0-4002-9081-30FC01B9E89B}" srcId="{4B791CB2-593F-446C-AC57-F80D7EB89F6B}" destId="{687B867F-0417-4631-8B99-34A0E67E8C5C}" srcOrd="0" destOrd="0" parTransId="{3B39B4EA-F48D-44D7-8A82-E6C029F71A55}" sibTransId="{B0D27E52-ED0E-4A70-8535-DDEDC7FBA87B}"/>
    <dgm:cxn modelId="{5AFC062A-C0A1-42A5-A07F-DD2F971309D5}" type="presOf" srcId="{687B867F-0417-4631-8B99-34A0E67E8C5C}" destId="{767C7234-EC67-4F0E-8E06-0BA8CA246541}" srcOrd="0" destOrd="0" presId="urn:microsoft.com/office/officeart/2008/layout/PictureStrips"/>
    <dgm:cxn modelId="{64BAB2CB-FCDB-4478-A71C-8673E94FE1D9}" type="presParOf" srcId="{8AFEA542-1F10-4595-B864-D59022455E16}" destId="{FB89C2E5-D13E-4ADC-A23E-62348A76FBA7}" srcOrd="0" destOrd="0" presId="urn:microsoft.com/office/officeart/2008/layout/PictureStrips"/>
    <dgm:cxn modelId="{8E5EE364-9510-450E-A6B6-38A2A860BB55}" type="presParOf" srcId="{FB89C2E5-D13E-4ADC-A23E-62348A76FBA7}" destId="{767C7234-EC67-4F0E-8E06-0BA8CA246541}" srcOrd="0" destOrd="0" presId="urn:microsoft.com/office/officeart/2008/layout/PictureStrips"/>
    <dgm:cxn modelId="{EF1290DA-5F7C-445A-BC04-A2FAE8030429}" type="presParOf" srcId="{FB89C2E5-D13E-4ADC-A23E-62348A76FBA7}" destId="{7811A427-FD25-449B-B425-43EC1C5BD65B}" srcOrd="1" destOrd="0" presId="urn:microsoft.com/office/officeart/2008/layout/PictureStrips"/>
    <dgm:cxn modelId="{67E72D63-F550-4D6F-8100-818B5BE3707D}" type="presParOf" srcId="{8AFEA542-1F10-4595-B864-D59022455E16}" destId="{62600765-0EAF-44C7-8CD6-5C7C79D4CBC7}" srcOrd="1" destOrd="0" presId="urn:microsoft.com/office/officeart/2008/layout/PictureStrips"/>
    <dgm:cxn modelId="{334A1763-5AE2-4152-A932-F92E5E72F90D}" type="presParOf" srcId="{8AFEA542-1F10-4595-B864-D59022455E16}" destId="{DC0CEAB9-A46A-45FF-B743-6B2036999449}" srcOrd="2" destOrd="0" presId="urn:microsoft.com/office/officeart/2008/layout/PictureStrips"/>
    <dgm:cxn modelId="{1F4A1A56-88A6-4DF4-A06A-CB8F9873B1E7}" type="presParOf" srcId="{DC0CEAB9-A46A-45FF-B743-6B2036999449}" destId="{DA2BBB26-F771-4AC6-ACEC-909D3834ED12}" srcOrd="0" destOrd="0" presId="urn:microsoft.com/office/officeart/2008/layout/PictureStrips"/>
    <dgm:cxn modelId="{4A2B7B19-8EE1-442E-8943-F8A1CCD722E9}" type="presParOf" srcId="{DC0CEAB9-A46A-45FF-B743-6B2036999449}" destId="{942D4F28-6CDE-44F2-9EE7-D3EEAD350181}" srcOrd="1" destOrd="0" presId="urn:microsoft.com/office/officeart/2008/layout/PictureStrips"/>
    <dgm:cxn modelId="{78B29F80-77F1-466D-9B42-C605D5ADB8EB}" type="presParOf" srcId="{8AFEA542-1F10-4595-B864-D59022455E16}" destId="{80DD26B2-9D2E-4F94-B48E-D1371CFA4B49}" srcOrd="3" destOrd="0" presId="urn:microsoft.com/office/officeart/2008/layout/PictureStrips"/>
    <dgm:cxn modelId="{239BF8CB-1E07-4E1A-A691-8A282CA362AD}" type="presParOf" srcId="{8AFEA542-1F10-4595-B864-D59022455E16}" destId="{89651EF4-2998-462E-B3FD-AA895D0899C8}" srcOrd="4" destOrd="0" presId="urn:microsoft.com/office/officeart/2008/layout/PictureStrips"/>
    <dgm:cxn modelId="{3205CDA5-AD3D-4101-9CB5-80859CD0215D}" type="presParOf" srcId="{89651EF4-2998-462E-B3FD-AA895D0899C8}" destId="{24F615DE-8331-401D-908B-B519B36ECA21}" srcOrd="0" destOrd="0" presId="urn:microsoft.com/office/officeart/2008/layout/PictureStrips"/>
    <dgm:cxn modelId="{15535467-4CDA-4F02-B9C3-BA52E7792EE6}" type="presParOf" srcId="{89651EF4-2998-462E-B3FD-AA895D0899C8}" destId="{F7403ED1-F6F8-4F63-B01E-358A945450DF}" srcOrd="1" destOrd="0" presId="urn:microsoft.com/office/officeart/2008/layout/PictureStrips"/>
    <dgm:cxn modelId="{A84F8CA7-B03E-4E16-AF7C-A271E2EE5574}" type="presParOf" srcId="{8AFEA542-1F10-4595-B864-D59022455E16}" destId="{DF74F3F2-1DDD-4E3E-809B-38D08F915BDA}" srcOrd="5" destOrd="0" presId="urn:microsoft.com/office/officeart/2008/layout/PictureStrips"/>
    <dgm:cxn modelId="{3471B808-7E70-4283-87D1-C7C749E6CBD0}" type="presParOf" srcId="{8AFEA542-1F10-4595-B864-D59022455E16}" destId="{2D4B7BD8-2226-4BAF-85FE-5A309C0515FE}" srcOrd="6" destOrd="0" presId="urn:microsoft.com/office/officeart/2008/layout/PictureStrips"/>
    <dgm:cxn modelId="{4B8EB363-E6AA-4D0D-915C-E9ED17B44ABB}" type="presParOf" srcId="{2D4B7BD8-2226-4BAF-85FE-5A309C0515FE}" destId="{3B721A6B-093F-43D1-A34F-FD32B7A61F55}" srcOrd="0" destOrd="0" presId="urn:microsoft.com/office/officeart/2008/layout/PictureStrips"/>
    <dgm:cxn modelId="{5086DBDD-5009-42A5-8F35-E5F6BE3D670D}" type="presParOf" srcId="{2D4B7BD8-2226-4BAF-85FE-5A309C0515FE}" destId="{A19523A5-DC30-4D29-BBD3-FA88660C23DE}"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73C717-8A92-4A9B-9376-8D8DEDE3DA95}"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n-US"/>
        </a:p>
      </dgm:t>
    </dgm:pt>
    <dgm:pt modelId="{0AF3EB4E-A6C7-4CCA-B457-D4F19242F403}">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Identificar los problemas reales  de la comunidad.</a:t>
          </a:r>
          <a:endParaRPr lang="en-US" sz="1800" dirty="0"/>
        </a:p>
      </dgm:t>
    </dgm:pt>
    <dgm:pt modelId="{55734973-C854-4D65-8320-B764097904CD}" type="parTrans" cxnId="{DDDBFC40-A9EB-4A13-90C5-AD61E83E4911}">
      <dgm:prSet/>
      <dgm:spPr/>
      <dgm:t>
        <a:bodyPr/>
        <a:lstStyle/>
        <a:p>
          <a:endParaRPr lang="en-US"/>
        </a:p>
      </dgm:t>
    </dgm:pt>
    <dgm:pt modelId="{2BE352CC-8D34-471B-9D4A-34786F2B95D3}" type="sibTrans" cxnId="{DDDBFC40-A9EB-4A13-90C5-AD61E83E4911}">
      <dgm:prSet/>
      <dgm:spPr/>
      <dgm:t>
        <a:bodyPr/>
        <a:lstStyle/>
        <a:p>
          <a:endParaRPr lang="en-US"/>
        </a:p>
      </dgm:t>
    </dgm:pt>
    <dgm:pt modelId="{B4E21211-9BC2-413D-A2C3-0854DF736A42}">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Establecer puentes con agentes líderes.</a:t>
          </a:r>
          <a:endParaRPr lang="en-US" sz="1800" dirty="0"/>
        </a:p>
      </dgm:t>
    </dgm:pt>
    <dgm:pt modelId="{A78D5CD5-DC8E-4EEF-BF3F-9E49A272A369}" type="parTrans" cxnId="{CF6D7412-36AB-4503-8D47-603EC0D38503}">
      <dgm:prSet/>
      <dgm:spPr/>
      <dgm:t>
        <a:bodyPr/>
        <a:lstStyle/>
        <a:p>
          <a:endParaRPr lang="en-US"/>
        </a:p>
      </dgm:t>
    </dgm:pt>
    <dgm:pt modelId="{F8F2309D-28A9-419E-BB67-8C9A498A0E40}" type="sibTrans" cxnId="{CF6D7412-36AB-4503-8D47-603EC0D38503}">
      <dgm:prSet/>
      <dgm:spPr/>
      <dgm:t>
        <a:bodyPr/>
        <a:lstStyle/>
        <a:p>
          <a:endParaRPr lang="en-US"/>
        </a:p>
      </dgm:t>
    </dgm:pt>
    <dgm:pt modelId="{2ECDCEE1-DD0A-4382-B68F-03F334D59392}">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Detectar oportunidades.</a:t>
          </a:r>
          <a:endParaRPr lang="en-US" sz="1800" dirty="0"/>
        </a:p>
      </dgm:t>
    </dgm:pt>
    <dgm:pt modelId="{C88A12BF-2E6B-43E4-A6CA-90C9036778F9}" type="parTrans" cxnId="{7B378B0F-BA22-4614-900C-C06B3B6AE027}">
      <dgm:prSet/>
      <dgm:spPr/>
      <dgm:t>
        <a:bodyPr/>
        <a:lstStyle/>
        <a:p>
          <a:endParaRPr lang="en-US"/>
        </a:p>
      </dgm:t>
    </dgm:pt>
    <dgm:pt modelId="{7C126A47-CCC0-4399-8870-829C9C71FE12}" type="sibTrans" cxnId="{7B378B0F-BA22-4614-900C-C06B3B6AE027}">
      <dgm:prSet/>
      <dgm:spPr/>
      <dgm:t>
        <a:bodyPr/>
        <a:lstStyle/>
        <a:p>
          <a:endParaRPr lang="en-US"/>
        </a:p>
      </dgm:t>
    </dgm:pt>
    <dgm:pt modelId="{C726F982-6167-448B-8B8C-0FD8143679E6}">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Capacitar para el autocuidado.</a:t>
          </a:r>
          <a:endParaRPr lang="en-US" sz="1800" dirty="0"/>
        </a:p>
      </dgm:t>
    </dgm:pt>
    <dgm:pt modelId="{044E3970-64E5-445C-85FF-19EF5099CAB3}" type="parTrans" cxnId="{9CFE2988-EAA2-4552-9DEC-CE5D2CF73E4D}">
      <dgm:prSet/>
      <dgm:spPr/>
      <dgm:t>
        <a:bodyPr/>
        <a:lstStyle/>
        <a:p>
          <a:endParaRPr lang="en-US"/>
        </a:p>
      </dgm:t>
    </dgm:pt>
    <dgm:pt modelId="{A1C0B8AB-8581-4FA4-9439-DAF6F26FA459}" type="sibTrans" cxnId="{9CFE2988-EAA2-4552-9DEC-CE5D2CF73E4D}">
      <dgm:prSet/>
      <dgm:spPr/>
      <dgm:t>
        <a:bodyPr/>
        <a:lstStyle/>
        <a:p>
          <a:endParaRPr lang="en-US"/>
        </a:p>
      </dgm:t>
    </dgm:pt>
    <dgm:pt modelId="{20FCD245-3B5B-4A62-B655-56CCF9638527}">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Estimular a la comunidad universitaria en desarrollos de valores positivos para la salud.</a:t>
          </a:r>
          <a:endParaRPr lang="en-US" sz="1800" dirty="0"/>
        </a:p>
      </dgm:t>
    </dgm:pt>
    <dgm:pt modelId="{C0781EC5-D614-4B8C-8548-C315BD11F81D}" type="parTrans" cxnId="{43B228FD-F7D6-4838-AFE4-371C67A832DE}">
      <dgm:prSet/>
      <dgm:spPr/>
      <dgm:t>
        <a:bodyPr/>
        <a:lstStyle/>
        <a:p>
          <a:endParaRPr lang="en-US"/>
        </a:p>
      </dgm:t>
    </dgm:pt>
    <dgm:pt modelId="{88C99909-6E67-4A42-843E-88C78D357B28}" type="sibTrans" cxnId="{43B228FD-F7D6-4838-AFE4-371C67A832DE}">
      <dgm:prSet/>
      <dgm:spPr/>
      <dgm:t>
        <a:bodyPr/>
        <a:lstStyle/>
        <a:p>
          <a:endParaRPr lang="en-US"/>
        </a:p>
      </dgm:t>
    </dgm:pt>
    <dgm:pt modelId="{9562FDDE-6494-4F2C-BDDD-4DA9B8D991D4}">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Favorecer la reorientación de los servicios de salud estudiantil y del personal, hacia uno que valores las actividades de  prevención y promoción .</a:t>
          </a:r>
          <a:endParaRPr lang="en-US" sz="1800" dirty="0"/>
        </a:p>
      </dgm:t>
    </dgm:pt>
    <dgm:pt modelId="{A5629916-6600-4E1F-9425-E22DA02A3970}" type="parTrans" cxnId="{67A0DF3C-C978-4F7A-8A8C-B9C2DF2AD584}">
      <dgm:prSet/>
      <dgm:spPr/>
      <dgm:t>
        <a:bodyPr/>
        <a:lstStyle/>
        <a:p>
          <a:endParaRPr lang="en-US"/>
        </a:p>
      </dgm:t>
    </dgm:pt>
    <dgm:pt modelId="{1F3A85C4-4E12-47EC-9CAC-6744108B688E}" type="sibTrans" cxnId="{67A0DF3C-C978-4F7A-8A8C-B9C2DF2AD584}">
      <dgm:prSet/>
      <dgm:spPr/>
      <dgm:t>
        <a:bodyPr/>
        <a:lstStyle/>
        <a:p>
          <a:endParaRPr lang="en-US"/>
        </a:p>
      </dgm:t>
    </dgm:pt>
    <dgm:pt modelId="{6AB42AB6-74DA-4E6E-A0FA-89C687F58B46}">
      <dgm:prSet phldrT="[Text]" custT="1">
        <dgm:style>
          <a:lnRef idx="2">
            <a:schemeClr val="accent5"/>
          </a:lnRef>
          <a:fillRef idx="1">
            <a:schemeClr val="lt1"/>
          </a:fillRef>
          <a:effectRef idx="0">
            <a:schemeClr val="accent5"/>
          </a:effectRef>
          <a:fontRef idx="minor">
            <a:schemeClr val="dk1"/>
          </a:fontRef>
        </dgm:style>
      </dgm:prSet>
      <dgm:spPr/>
      <dgm:t>
        <a:bodyPr/>
        <a:lstStyle/>
        <a:p>
          <a:r>
            <a:rPr lang="es-UY" sz="1800" dirty="0"/>
            <a:t>Propiciar el desarrollo de políticas saludables: abogacía.</a:t>
          </a:r>
          <a:endParaRPr lang="en-US" sz="1800" dirty="0"/>
        </a:p>
      </dgm:t>
    </dgm:pt>
    <dgm:pt modelId="{1BAD5C54-217C-4FD9-AD94-45BD4AF38D22}" type="parTrans" cxnId="{26B2C81F-1B80-45A5-A008-FE5E0D891C45}">
      <dgm:prSet/>
      <dgm:spPr/>
      <dgm:t>
        <a:bodyPr/>
        <a:lstStyle/>
        <a:p>
          <a:endParaRPr lang="en-US"/>
        </a:p>
      </dgm:t>
    </dgm:pt>
    <dgm:pt modelId="{C7FED403-380D-4028-BF57-D5860513FD13}" type="sibTrans" cxnId="{26B2C81F-1B80-45A5-A008-FE5E0D891C45}">
      <dgm:prSet/>
      <dgm:spPr/>
      <dgm:t>
        <a:bodyPr/>
        <a:lstStyle/>
        <a:p>
          <a:endParaRPr lang="en-US"/>
        </a:p>
      </dgm:t>
    </dgm:pt>
    <dgm:pt modelId="{1334DAB1-EBB3-4C66-B30B-ADA074ACF963}">
      <dgm:prSet phldrT="[Text]" custT="1">
        <dgm:style>
          <a:lnRef idx="2">
            <a:schemeClr val="accent5"/>
          </a:lnRef>
          <a:fillRef idx="1">
            <a:schemeClr val="lt1"/>
          </a:fillRef>
          <a:effectRef idx="0">
            <a:schemeClr val="accent5"/>
          </a:effectRef>
          <a:fontRef idx="minor">
            <a:schemeClr val="dk1"/>
          </a:fontRef>
        </dgm:style>
      </dgm:prSet>
      <dgm:spPr>
        <a:ln w="19050"/>
      </dgm:spPr>
      <dgm:t>
        <a:bodyPr/>
        <a:lstStyle/>
        <a:p>
          <a:r>
            <a:rPr lang="es-UY" sz="1800" dirty="0"/>
            <a:t>Permitir soñar en una comunidad mas saludable.</a:t>
          </a:r>
          <a:endParaRPr lang="en-US" sz="1800" dirty="0"/>
        </a:p>
      </dgm:t>
    </dgm:pt>
    <dgm:pt modelId="{16247807-1B28-4EAC-8879-26F77384915F}" type="parTrans" cxnId="{40A206BE-8082-4F8C-A01A-3B1A9864D812}">
      <dgm:prSet/>
      <dgm:spPr/>
      <dgm:t>
        <a:bodyPr/>
        <a:lstStyle/>
        <a:p>
          <a:endParaRPr lang="en-US"/>
        </a:p>
      </dgm:t>
    </dgm:pt>
    <dgm:pt modelId="{630143BE-36C0-4DE5-A7AF-B8D81F44CB47}" type="sibTrans" cxnId="{40A206BE-8082-4F8C-A01A-3B1A9864D812}">
      <dgm:prSet/>
      <dgm:spPr/>
      <dgm:t>
        <a:bodyPr/>
        <a:lstStyle/>
        <a:p>
          <a:endParaRPr lang="en-US"/>
        </a:p>
      </dgm:t>
    </dgm:pt>
    <dgm:pt modelId="{520E5C04-8F0A-403F-BDE1-823EEF9180BA}" type="pres">
      <dgm:prSet presAssocID="{C773C717-8A92-4A9B-9376-8D8DEDE3DA95}" presName="diagram" presStyleCnt="0">
        <dgm:presLayoutVars>
          <dgm:dir/>
          <dgm:resizeHandles val="exact"/>
        </dgm:presLayoutVars>
      </dgm:prSet>
      <dgm:spPr/>
      <dgm:t>
        <a:bodyPr/>
        <a:lstStyle/>
        <a:p>
          <a:endParaRPr lang="es-MX"/>
        </a:p>
      </dgm:t>
    </dgm:pt>
    <dgm:pt modelId="{33508DAF-F0CB-4311-ABF5-488EEB612121}" type="pres">
      <dgm:prSet presAssocID="{0AF3EB4E-A6C7-4CCA-B457-D4F19242F403}" presName="node" presStyleLbl="node1" presStyleIdx="0" presStyleCnt="8" custLinFactY="-84101" custLinFactNeighborY="-100000">
        <dgm:presLayoutVars>
          <dgm:bulletEnabled val="1"/>
        </dgm:presLayoutVars>
      </dgm:prSet>
      <dgm:spPr/>
      <dgm:t>
        <a:bodyPr/>
        <a:lstStyle/>
        <a:p>
          <a:endParaRPr lang="es-MX"/>
        </a:p>
      </dgm:t>
    </dgm:pt>
    <dgm:pt modelId="{1D6F045D-40FE-41D0-9A55-7710F1585EB7}" type="pres">
      <dgm:prSet presAssocID="{2BE352CC-8D34-471B-9D4A-34786F2B95D3}" presName="sibTrans" presStyleCnt="0"/>
      <dgm:spPr/>
    </dgm:pt>
    <dgm:pt modelId="{360CF2C8-65C5-41E6-94BA-C843BD4EA16F}" type="pres">
      <dgm:prSet presAssocID="{B4E21211-9BC2-413D-A2C3-0854DF736A42}" presName="node" presStyleLbl="node1" presStyleIdx="1" presStyleCnt="8">
        <dgm:presLayoutVars>
          <dgm:bulletEnabled val="1"/>
        </dgm:presLayoutVars>
      </dgm:prSet>
      <dgm:spPr/>
      <dgm:t>
        <a:bodyPr/>
        <a:lstStyle/>
        <a:p>
          <a:endParaRPr lang="es-MX"/>
        </a:p>
      </dgm:t>
    </dgm:pt>
    <dgm:pt modelId="{2829E133-A866-4501-8388-C9DD0F5E614F}" type="pres">
      <dgm:prSet presAssocID="{F8F2309D-28A9-419E-BB67-8C9A498A0E40}" presName="sibTrans" presStyleCnt="0"/>
      <dgm:spPr/>
    </dgm:pt>
    <dgm:pt modelId="{FE969FBB-73FA-46E7-A1E3-FBF45A01AADE}" type="pres">
      <dgm:prSet presAssocID="{2ECDCEE1-DD0A-4382-B68F-03F334D59392}" presName="node" presStyleLbl="node1" presStyleIdx="2" presStyleCnt="8">
        <dgm:presLayoutVars>
          <dgm:bulletEnabled val="1"/>
        </dgm:presLayoutVars>
      </dgm:prSet>
      <dgm:spPr/>
      <dgm:t>
        <a:bodyPr/>
        <a:lstStyle/>
        <a:p>
          <a:endParaRPr lang="es-MX"/>
        </a:p>
      </dgm:t>
    </dgm:pt>
    <dgm:pt modelId="{6CD69EEC-A76C-4B6D-A320-8E01B51D2915}" type="pres">
      <dgm:prSet presAssocID="{7C126A47-CCC0-4399-8870-829C9C71FE12}" presName="sibTrans" presStyleCnt="0"/>
      <dgm:spPr/>
    </dgm:pt>
    <dgm:pt modelId="{D414120F-2677-4DE3-A097-ABCEE2B61C8C}" type="pres">
      <dgm:prSet presAssocID="{C726F982-6167-448B-8B8C-0FD8143679E6}" presName="node" presStyleLbl="node1" presStyleIdx="3" presStyleCnt="8">
        <dgm:presLayoutVars>
          <dgm:bulletEnabled val="1"/>
        </dgm:presLayoutVars>
      </dgm:prSet>
      <dgm:spPr/>
      <dgm:t>
        <a:bodyPr/>
        <a:lstStyle/>
        <a:p>
          <a:endParaRPr lang="es-MX"/>
        </a:p>
      </dgm:t>
    </dgm:pt>
    <dgm:pt modelId="{9F336824-8D46-44DB-874D-56763E1A3492}" type="pres">
      <dgm:prSet presAssocID="{A1C0B8AB-8581-4FA4-9439-DAF6F26FA459}" presName="sibTrans" presStyleCnt="0"/>
      <dgm:spPr/>
    </dgm:pt>
    <dgm:pt modelId="{8DD9648A-2B9C-4BF7-B214-EE4D8B9A6BB7}" type="pres">
      <dgm:prSet presAssocID="{20FCD245-3B5B-4A62-B655-56CCF9638527}" presName="node" presStyleLbl="node1" presStyleIdx="4" presStyleCnt="8" custScaleY="122632">
        <dgm:presLayoutVars>
          <dgm:bulletEnabled val="1"/>
        </dgm:presLayoutVars>
      </dgm:prSet>
      <dgm:spPr/>
      <dgm:t>
        <a:bodyPr/>
        <a:lstStyle/>
        <a:p>
          <a:endParaRPr lang="es-MX"/>
        </a:p>
      </dgm:t>
    </dgm:pt>
    <dgm:pt modelId="{0C4EDE93-A939-487F-9D6E-49636E2179C2}" type="pres">
      <dgm:prSet presAssocID="{88C99909-6E67-4A42-843E-88C78D357B28}" presName="sibTrans" presStyleCnt="0"/>
      <dgm:spPr/>
    </dgm:pt>
    <dgm:pt modelId="{B1B54066-A20D-4F58-AE77-8E5E3431D6C6}" type="pres">
      <dgm:prSet presAssocID="{6AB42AB6-74DA-4E6E-A0FA-89C687F58B46}" presName="node" presStyleLbl="node1" presStyleIdx="5" presStyleCnt="8">
        <dgm:presLayoutVars>
          <dgm:bulletEnabled val="1"/>
        </dgm:presLayoutVars>
      </dgm:prSet>
      <dgm:spPr/>
      <dgm:t>
        <a:bodyPr/>
        <a:lstStyle/>
        <a:p>
          <a:endParaRPr lang="es-MX"/>
        </a:p>
      </dgm:t>
    </dgm:pt>
    <dgm:pt modelId="{05389276-BE51-44C8-9DAB-11D5B5698AB2}" type="pres">
      <dgm:prSet presAssocID="{C7FED403-380D-4028-BF57-D5860513FD13}" presName="sibTrans" presStyleCnt="0"/>
      <dgm:spPr/>
    </dgm:pt>
    <dgm:pt modelId="{53C31619-4B20-4250-A8EC-CAE0CD31D37C}" type="pres">
      <dgm:prSet presAssocID="{9562FDDE-6494-4F2C-BDDD-4DA9B8D991D4}" presName="node" presStyleLbl="node1" presStyleIdx="6" presStyleCnt="8" custScaleY="197256">
        <dgm:presLayoutVars>
          <dgm:bulletEnabled val="1"/>
        </dgm:presLayoutVars>
      </dgm:prSet>
      <dgm:spPr/>
      <dgm:t>
        <a:bodyPr/>
        <a:lstStyle/>
        <a:p>
          <a:endParaRPr lang="es-MX"/>
        </a:p>
      </dgm:t>
    </dgm:pt>
    <dgm:pt modelId="{9B02E002-957B-432C-92C5-78BC1184E0F1}" type="pres">
      <dgm:prSet presAssocID="{1F3A85C4-4E12-47EC-9CAC-6744108B688E}" presName="sibTrans" presStyleCnt="0"/>
      <dgm:spPr/>
    </dgm:pt>
    <dgm:pt modelId="{C8EAE933-C6DF-40AB-85A0-14F30EB73E76}" type="pres">
      <dgm:prSet presAssocID="{1334DAB1-EBB3-4C66-B30B-ADA074ACF963}" presName="node" presStyleLbl="node1" presStyleIdx="7" presStyleCnt="8">
        <dgm:presLayoutVars>
          <dgm:bulletEnabled val="1"/>
        </dgm:presLayoutVars>
      </dgm:prSet>
      <dgm:spPr/>
      <dgm:t>
        <a:bodyPr/>
        <a:lstStyle/>
        <a:p>
          <a:endParaRPr lang="es-MX"/>
        </a:p>
      </dgm:t>
    </dgm:pt>
  </dgm:ptLst>
  <dgm:cxnLst>
    <dgm:cxn modelId="{CF6D7412-36AB-4503-8D47-603EC0D38503}" srcId="{C773C717-8A92-4A9B-9376-8D8DEDE3DA95}" destId="{B4E21211-9BC2-413D-A2C3-0854DF736A42}" srcOrd="1" destOrd="0" parTransId="{A78D5CD5-DC8E-4EEF-BF3F-9E49A272A369}" sibTransId="{F8F2309D-28A9-419E-BB67-8C9A498A0E40}"/>
    <dgm:cxn modelId="{9CFE2988-EAA2-4552-9DEC-CE5D2CF73E4D}" srcId="{C773C717-8A92-4A9B-9376-8D8DEDE3DA95}" destId="{C726F982-6167-448B-8B8C-0FD8143679E6}" srcOrd="3" destOrd="0" parTransId="{044E3970-64E5-445C-85FF-19EF5099CAB3}" sibTransId="{A1C0B8AB-8581-4FA4-9439-DAF6F26FA459}"/>
    <dgm:cxn modelId="{67A0DF3C-C978-4F7A-8A8C-B9C2DF2AD584}" srcId="{C773C717-8A92-4A9B-9376-8D8DEDE3DA95}" destId="{9562FDDE-6494-4F2C-BDDD-4DA9B8D991D4}" srcOrd="6" destOrd="0" parTransId="{A5629916-6600-4E1F-9425-E22DA02A3970}" sibTransId="{1F3A85C4-4E12-47EC-9CAC-6744108B688E}"/>
    <dgm:cxn modelId="{D9493E2B-667C-410F-9555-F2D269E88CEA}" type="presOf" srcId="{1334DAB1-EBB3-4C66-B30B-ADA074ACF963}" destId="{C8EAE933-C6DF-40AB-85A0-14F30EB73E76}" srcOrd="0" destOrd="0" presId="urn:microsoft.com/office/officeart/2005/8/layout/default"/>
    <dgm:cxn modelId="{531137D8-439D-4F0A-A131-1495DD8B7E69}" type="presOf" srcId="{2ECDCEE1-DD0A-4382-B68F-03F334D59392}" destId="{FE969FBB-73FA-46E7-A1E3-FBF45A01AADE}" srcOrd="0" destOrd="0" presId="urn:microsoft.com/office/officeart/2005/8/layout/default"/>
    <dgm:cxn modelId="{C2FB8A1B-ED9C-421D-B998-90DB3B678EC8}" type="presOf" srcId="{9562FDDE-6494-4F2C-BDDD-4DA9B8D991D4}" destId="{53C31619-4B20-4250-A8EC-CAE0CD31D37C}" srcOrd="0" destOrd="0" presId="urn:microsoft.com/office/officeart/2005/8/layout/default"/>
    <dgm:cxn modelId="{32CCA04B-E28D-48EF-AA82-C58713AF1904}" type="presOf" srcId="{C773C717-8A92-4A9B-9376-8D8DEDE3DA95}" destId="{520E5C04-8F0A-403F-BDE1-823EEF9180BA}" srcOrd="0" destOrd="0" presId="urn:microsoft.com/office/officeart/2005/8/layout/default"/>
    <dgm:cxn modelId="{DDDBFC40-A9EB-4A13-90C5-AD61E83E4911}" srcId="{C773C717-8A92-4A9B-9376-8D8DEDE3DA95}" destId="{0AF3EB4E-A6C7-4CCA-B457-D4F19242F403}" srcOrd="0" destOrd="0" parTransId="{55734973-C854-4D65-8320-B764097904CD}" sibTransId="{2BE352CC-8D34-471B-9D4A-34786F2B95D3}"/>
    <dgm:cxn modelId="{334449B4-44DB-4A6E-B986-A6BD7444629E}" type="presOf" srcId="{6AB42AB6-74DA-4E6E-A0FA-89C687F58B46}" destId="{B1B54066-A20D-4F58-AE77-8E5E3431D6C6}" srcOrd="0" destOrd="0" presId="urn:microsoft.com/office/officeart/2005/8/layout/default"/>
    <dgm:cxn modelId="{43B228FD-F7D6-4838-AFE4-371C67A832DE}" srcId="{C773C717-8A92-4A9B-9376-8D8DEDE3DA95}" destId="{20FCD245-3B5B-4A62-B655-56CCF9638527}" srcOrd="4" destOrd="0" parTransId="{C0781EC5-D614-4B8C-8548-C315BD11F81D}" sibTransId="{88C99909-6E67-4A42-843E-88C78D357B28}"/>
    <dgm:cxn modelId="{B9D495F1-EB03-4D12-837A-96CAC5B309CE}" type="presOf" srcId="{20FCD245-3B5B-4A62-B655-56CCF9638527}" destId="{8DD9648A-2B9C-4BF7-B214-EE4D8B9A6BB7}" srcOrd="0" destOrd="0" presId="urn:microsoft.com/office/officeart/2005/8/layout/default"/>
    <dgm:cxn modelId="{C18DED3B-C308-4932-B467-AA68EE673A91}" type="presOf" srcId="{C726F982-6167-448B-8B8C-0FD8143679E6}" destId="{D414120F-2677-4DE3-A097-ABCEE2B61C8C}" srcOrd="0" destOrd="0" presId="urn:microsoft.com/office/officeart/2005/8/layout/default"/>
    <dgm:cxn modelId="{89709291-488A-4EE8-BA11-5FF0FD5A32AE}" type="presOf" srcId="{0AF3EB4E-A6C7-4CCA-B457-D4F19242F403}" destId="{33508DAF-F0CB-4311-ABF5-488EEB612121}" srcOrd="0" destOrd="0" presId="urn:microsoft.com/office/officeart/2005/8/layout/default"/>
    <dgm:cxn modelId="{40A206BE-8082-4F8C-A01A-3B1A9864D812}" srcId="{C773C717-8A92-4A9B-9376-8D8DEDE3DA95}" destId="{1334DAB1-EBB3-4C66-B30B-ADA074ACF963}" srcOrd="7" destOrd="0" parTransId="{16247807-1B28-4EAC-8879-26F77384915F}" sibTransId="{630143BE-36C0-4DE5-A7AF-B8D81F44CB47}"/>
    <dgm:cxn modelId="{7B378B0F-BA22-4614-900C-C06B3B6AE027}" srcId="{C773C717-8A92-4A9B-9376-8D8DEDE3DA95}" destId="{2ECDCEE1-DD0A-4382-B68F-03F334D59392}" srcOrd="2" destOrd="0" parTransId="{C88A12BF-2E6B-43E4-A6CA-90C9036778F9}" sibTransId="{7C126A47-CCC0-4399-8870-829C9C71FE12}"/>
    <dgm:cxn modelId="{E8E138C1-01E2-48F1-BAD4-A70C0408929B}" type="presOf" srcId="{B4E21211-9BC2-413D-A2C3-0854DF736A42}" destId="{360CF2C8-65C5-41E6-94BA-C843BD4EA16F}" srcOrd="0" destOrd="0" presId="urn:microsoft.com/office/officeart/2005/8/layout/default"/>
    <dgm:cxn modelId="{26B2C81F-1B80-45A5-A008-FE5E0D891C45}" srcId="{C773C717-8A92-4A9B-9376-8D8DEDE3DA95}" destId="{6AB42AB6-74DA-4E6E-A0FA-89C687F58B46}" srcOrd="5" destOrd="0" parTransId="{1BAD5C54-217C-4FD9-AD94-45BD4AF38D22}" sibTransId="{C7FED403-380D-4028-BF57-D5860513FD13}"/>
    <dgm:cxn modelId="{C799D5B0-5AA3-4F31-9F7C-D36C4CEFE44F}" type="presParOf" srcId="{520E5C04-8F0A-403F-BDE1-823EEF9180BA}" destId="{33508DAF-F0CB-4311-ABF5-488EEB612121}" srcOrd="0" destOrd="0" presId="urn:microsoft.com/office/officeart/2005/8/layout/default"/>
    <dgm:cxn modelId="{AA419DF7-B609-40BE-8CC1-8C01D52D1A61}" type="presParOf" srcId="{520E5C04-8F0A-403F-BDE1-823EEF9180BA}" destId="{1D6F045D-40FE-41D0-9A55-7710F1585EB7}" srcOrd="1" destOrd="0" presId="urn:microsoft.com/office/officeart/2005/8/layout/default"/>
    <dgm:cxn modelId="{15B9D06B-7E12-4201-8B0C-D9E61E8084C3}" type="presParOf" srcId="{520E5C04-8F0A-403F-BDE1-823EEF9180BA}" destId="{360CF2C8-65C5-41E6-94BA-C843BD4EA16F}" srcOrd="2" destOrd="0" presId="urn:microsoft.com/office/officeart/2005/8/layout/default"/>
    <dgm:cxn modelId="{DAF658AA-A2C9-4FAB-8163-41AA301E0E52}" type="presParOf" srcId="{520E5C04-8F0A-403F-BDE1-823EEF9180BA}" destId="{2829E133-A866-4501-8388-C9DD0F5E614F}" srcOrd="3" destOrd="0" presId="urn:microsoft.com/office/officeart/2005/8/layout/default"/>
    <dgm:cxn modelId="{2DF415A7-205C-4411-824A-E8C251892F96}" type="presParOf" srcId="{520E5C04-8F0A-403F-BDE1-823EEF9180BA}" destId="{FE969FBB-73FA-46E7-A1E3-FBF45A01AADE}" srcOrd="4" destOrd="0" presId="urn:microsoft.com/office/officeart/2005/8/layout/default"/>
    <dgm:cxn modelId="{D7D090E2-1DE8-4E3D-8DBE-770637CE2C8D}" type="presParOf" srcId="{520E5C04-8F0A-403F-BDE1-823EEF9180BA}" destId="{6CD69EEC-A76C-4B6D-A320-8E01B51D2915}" srcOrd="5" destOrd="0" presId="urn:microsoft.com/office/officeart/2005/8/layout/default"/>
    <dgm:cxn modelId="{DFD5212D-79F3-4403-90BF-98C452826957}" type="presParOf" srcId="{520E5C04-8F0A-403F-BDE1-823EEF9180BA}" destId="{D414120F-2677-4DE3-A097-ABCEE2B61C8C}" srcOrd="6" destOrd="0" presId="urn:microsoft.com/office/officeart/2005/8/layout/default"/>
    <dgm:cxn modelId="{D7C0E890-EE3E-45FD-99C4-FFB0F6B72441}" type="presParOf" srcId="{520E5C04-8F0A-403F-BDE1-823EEF9180BA}" destId="{9F336824-8D46-44DB-874D-56763E1A3492}" srcOrd="7" destOrd="0" presId="urn:microsoft.com/office/officeart/2005/8/layout/default"/>
    <dgm:cxn modelId="{1F0846E7-938F-4339-98FF-CF907505E3E7}" type="presParOf" srcId="{520E5C04-8F0A-403F-BDE1-823EEF9180BA}" destId="{8DD9648A-2B9C-4BF7-B214-EE4D8B9A6BB7}" srcOrd="8" destOrd="0" presId="urn:microsoft.com/office/officeart/2005/8/layout/default"/>
    <dgm:cxn modelId="{0666832B-2359-49B5-A6CA-F229F887CB0E}" type="presParOf" srcId="{520E5C04-8F0A-403F-BDE1-823EEF9180BA}" destId="{0C4EDE93-A939-487F-9D6E-49636E2179C2}" srcOrd="9" destOrd="0" presId="urn:microsoft.com/office/officeart/2005/8/layout/default"/>
    <dgm:cxn modelId="{40302A4F-E644-4749-A225-60E8852D9A50}" type="presParOf" srcId="{520E5C04-8F0A-403F-BDE1-823EEF9180BA}" destId="{B1B54066-A20D-4F58-AE77-8E5E3431D6C6}" srcOrd="10" destOrd="0" presId="urn:microsoft.com/office/officeart/2005/8/layout/default"/>
    <dgm:cxn modelId="{90E1945D-1ADB-4E7C-9F99-1C496C44BB74}" type="presParOf" srcId="{520E5C04-8F0A-403F-BDE1-823EEF9180BA}" destId="{05389276-BE51-44C8-9DAB-11D5B5698AB2}" srcOrd="11" destOrd="0" presId="urn:microsoft.com/office/officeart/2005/8/layout/default"/>
    <dgm:cxn modelId="{7B815C0A-D87F-4C64-92ED-134CABC3F2EF}" type="presParOf" srcId="{520E5C04-8F0A-403F-BDE1-823EEF9180BA}" destId="{53C31619-4B20-4250-A8EC-CAE0CD31D37C}" srcOrd="12" destOrd="0" presId="urn:microsoft.com/office/officeart/2005/8/layout/default"/>
    <dgm:cxn modelId="{C4A17772-7D5D-4F43-8BB8-B0026D8C40F7}" type="presParOf" srcId="{520E5C04-8F0A-403F-BDE1-823EEF9180BA}" destId="{9B02E002-957B-432C-92C5-78BC1184E0F1}" srcOrd="13" destOrd="0" presId="urn:microsoft.com/office/officeart/2005/8/layout/default"/>
    <dgm:cxn modelId="{6F460259-7533-4B51-8F77-217C2BD2EA9C}" type="presParOf" srcId="{520E5C04-8F0A-403F-BDE1-823EEF9180BA}" destId="{C8EAE933-C6DF-40AB-85A0-14F30EB73E76}" srcOrd="1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C3107D-5FB2-4DA7-8C36-0B64868C339D}" type="doc">
      <dgm:prSet loTypeId="urn:microsoft.com/office/officeart/2009/3/layout/IncreasingArrowsProcess" loCatId="process" qsTypeId="urn:microsoft.com/office/officeart/2005/8/quickstyle/3d2" qsCatId="3D" csTypeId="urn:microsoft.com/office/officeart/2005/8/colors/colorful1" csCatId="colorful" phldr="1"/>
      <dgm:spPr/>
      <dgm:t>
        <a:bodyPr/>
        <a:lstStyle/>
        <a:p>
          <a:endParaRPr lang="es-MX"/>
        </a:p>
      </dgm:t>
    </dgm:pt>
    <dgm:pt modelId="{B35D8A20-9443-4AFC-A394-218FEEB1EB95}">
      <dgm:prSet phldrT="[Texto]"/>
      <dgm:spPr/>
      <dgm:t>
        <a:bodyPr/>
        <a:lstStyle/>
        <a:p>
          <a:r>
            <a:rPr lang="es-MX" dirty="0" smtClean="0"/>
            <a:t>CULTURAS ANTIGUAS</a:t>
          </a:r>
          <a:endParaRPr lang="es-MX" dirty="0"/>
        </a:p>
      </dgm:t>
    </dgm:pt>
    <dgm:pt modelId="{55B47050-73F9-408B-A6B1-8D95FD19F7BC}" type="parTrans" cxnId="{A06889F6-D560-4B54-9F6E-778757568537}">
      <dgm:prSet/>
      <dgm:spPr/>
      <dgm:t>
        <a:bodyPr/>
        <a:lstStyle/>
        <a:p>
          <a:endParaRPr lang="es-MX"/>
        </a:p>
      </dgm:t>
    </dgm:pt>
    <dgm:pt modelId="{C0BEC542-DE2B-4A36-870B-228533F16E7B}" type="sibTrans" cxnId="{A06889F6-D560-4B54-9F6E-778757568537}">
      <dgm:prSet/>
      <dgm:spPr/>
      <dgm:t>
        <a:bodyPr/>
        <a:lstStyle/>
        <a:p>
          <a:endParaRPr lang="es-MX"/>
        </a:p>
      </dgm:t>
    </dgm:pt>
    <dgm:pt modelId="{5FFAC222-5138-4967-94E9-0412D54E2D07}">
      <dgm:prSet phldrT="[Texto]" custT="1"/>
      <dgm:spPr/>
      <dgm:t>
        <a:bodyPr/>
        <a:lstStyle/>
        <a:p>
          <a:r>
            <a:rPr lang="es-MX" sz="1400" dirty="0" smtClean="0"/>
            <a:t>Egipto( higiene personal, arcilla p/ depósitos de agua, desagües)</a:t>
          </a:r>
        </a:p>
        <a:p>
          <a:r>
            <a:rPr lang="es-MX" sz="1400" dirty="0" smtClean="0"/>
            <a:t>Hebreos Código de higiene  </a:t>
          </a:r>
        </a:p>
        <a:p>
          <a:r>
            <a:rPr lang="es-MX" sz="1400" dirty="0" smtClean="0"/>
            <a:t>Grecia. Ejercicio, alimentación. HP </a:t>
          </a:r>
        </a:p>
        <a:p>
          <a:r>
            <a:rPr lang="es-MX" sz="1400" dirty="0" smtClean="0"/>
            <a:t>Roma. HP, ing. sanitaria: acueductos baños públicos</a:t>
          </a:r>
          <a:endParaRPr lang="es-MX" sz="1400" dirty="0"/>
        </a:p>
      </dgm:t>
    </dgm:pt>
    <dgm:pt modelId="{C53AD3A2-FF8B-49A0-A911-6E4350CBD6F4}" type="parTrans" cxnId="{06EACCA5-B186-46DA-9310-591D4137AB92}">
      <dgm:prSet/>
      <dgm:spPr/>
      <dgm:t>
        <a:bodyPr/>
        <a:lstStyle/>
        <a:p>
          <a:endParaRPr lang="es-MX"/>
        </a:p>
      </dgm:t>
    </dgm:pt>
    <dgm:pt modelId="{A664582A-0809-4516-BD12-AA8E565E8FF5}" type="sibTrans" cxnId="{06EACCA5-B186-46DA-9310-591D4137AB92}">
      <dgm:prSet/>
      <dgm:spPr/>
      <dgm:t>
        <a:bodyPr/>
        <a:lstStyle/>
        <a:p>
          <a:endParaRPr lang="es-MX"/>
        </a:p>
      </dgm:t>
    </dgm:pt>
    <dgm:pt modelId="{7F846EDE-5B6B-40DC-A867-8908DC585DF8}">
      <dgm:prSet phldrT="[Texto]"/>
      <dgm:spPr/>
      <dgm:t>
        <a:bodyPr/>
        <a:lstStyle/>
        <a:p>
          <a:r>
            <a:rPr lang="es-MX" dirty="0" smtClean="0"/>
            <a:t>EDAD MEDIA</a:t>
          </a:r>
          <a:endParaRPr lang="es-MX" dirty="0"/>
        </a:p>
      </dgm:t>
    </dgm:pt>
    <dgm:pt modelId="{14F5F1C3-4D1F-4ADA-AC11-4971CA2FBB46}" type="parTrans" cxnId="{7D366EC1-8173-4860-92EA-327E8FD8F120}">
      <dgm:prSet/>
      <dgm:spPr/>
      <dgm:t>
        <a:bodyPr/>
        <a:lstStyle/>
        <a:p>
          <a:endParaRPr lang="es-MX"/>
        </a:p>
      </dgm:t>
    </dgm:pt>
    <dgm:pt modelId="{D76BBE27-AA8C-404B-9603-3914351A08B1}" type="sibTrans" cxnId="{7D366EC1-8173-4860-92EA-327E8FD8F120}">
      <dgm:prSet/>
      <dgm:spPr/>
      <dgm:t>
        <a:bodyPr/>
        <a:lstStyle/>
        <a:p>
          <a:endParaRPr lang="es-MX"/>
        </a:p>
      </dgm:t>
    </dgm:pt>
    <dgm:pt modelId="{8134DCEA-2B91-42F0-ABC1-1F7D81811E7F}">
      <dgm:prSet phldrT="[Texto]" custT="1"/>
      <dgm:spPr/>
      <dgm:t>
        <a:bodyPr/>
        <a:lstStyle/>
        <a:p>
          <a:r>
            <a:rPr lang="es-MX" sz="1400" dirty="0" smtClean="0"/>
            <a:t>RETROCESO. Abandono de la hp, se descuidó el saneamiento.</a:t>
          </a:r>
          <a:endParaRPr lang="es-MX" sz="1400" dirty="0"/>
        </a:p>
      </dgm:t>
    </dgm:pt>
    <dgm:pt modelId="{ADDBB63C-088A-4314-B0AB-E4EDA0C47CE6}" type="parTrans" cxnId="{5EA20C45-7F6C-4A18-9365-116F75AE58B0}">
      <dgm:prSet/>
      <dgm:spPr/>
      <dgm:t>
        <a:bodyPr/>
        <a:lstStyle/>
        <a:p>
          <a:endParaRPr lang="es-MX"/>
        </a:p>
      </dgm:t>
    </dgm:pt>
    <dgm:pt modelId="{D3ACD706-1CF5-4DAA-BFC9-5D8630775705}" type="sibTrans" cxnId="{5EA20C45-7F6C-4A18-9365-116F75AE58B0}">
      <dgm:prSet/>
      <dgm:spPr/>
      <dgm:t>
        <a:bodyPr/>
        <a:lstStyle/>
        <a:p>
          <a:endParaRPr lang="es-MX"/>
        </a:p>
      </dgm:t>
    </dgm:pt>
    <dgm:pt modelId="{1698749E-47E8-4910-BAFA-3947FAEF3544}">
      <dgm:prSet phldrT="[Texto]"/>
      <dgm:spPr/>
      <dgm:t>
        <a:bodyPr/>
        <a:lstStyle/>
        <a:p>
          <a:r>
            <a:rPr lang="es-MX" dirty="0" smtClean="0"/>
            <a:t>CONTEMPORANEA</a:t>
          </a:r>
          <a:endParaRPr lang="es-MX" dirty="0"/>
        </a:p>
      </dgm:t>
    </dgm:pt>
    <dgm:pt modelId="{4B04E3E0-A9EF-459A-BB4D-C508378E1134}" type="parTrans" cxnId="{90AFE45A-63BA-4B74-8D15-1A426FF96D99}">
      <dgm:prSet/>
      <dgm:spPr/>
      <dgm:t>
        <a:bodyPr/>
        <a:lstStyle/>
        <a:p>
          <a:endParaRPr lang="es-MX"/>
        </a:p>
      </dgm:t>
    </dgm:pt>
    <dgm:pt modelId="{20A49B4A-ACF8-43BE-889C-6E7206A5BF86}" type="sibTrans" cxnId="{90AFE45A-63BA-4B74-8D15-1A426FF96D99}">
      <dgm:prSet/>
      <dgm:spPr/>
      <dgm:t>
        <a:bodyPr/>
        <a:lstStyle/>
        <a:p>
          <a:endParaRPr lang="es-MX"/>
        </a:p>
      </dgm:t>
    </dgm:pt>
    <dgm:pt modelId="{55721EEE-328E-45D3-8D5E-D999912F747D}">
      <dgm:prSet phldrT="[Texto]"/>
      <dgm:spPr/>
      <dgm:t>
        <a:bodyPr/>
        <a:lstStyle/>
        <a:p>
          <a:r>
            <a:rPr lang="es-MX" dirty="0" smtClean="0"/>
            <a:t>Vacunas</a:t>
          </a:r>
        </a:p>
        <a:p>
          <a:r>
            <a:rPr lang="es-MX" dirty="0" smtClean="0"/>
            <a:t>Un sistema completo de Policía  médica. Bases de principios de gobierno para protección de la salud.</a:t>
          </a:r>
        </a:p>
        <a:p>
          <a:r>
            <a:rPr lang="es-MX" dirty="0" smtClean="0"/>
            <a:t>Mediados del Siglo XVIII filosofía social, administrativa.</a:t>
          </a:r>
        </a:p>
        <a:p>
          <a:r>
            <a:rPr lang="es-MX" dirty="0" err="1" smtClean="0"/>
            <a:t>SigloXIX</a:t>
          </a:r>
          <a:r>
            <a:rPr lang="es-MX" dirty="0" smtClean="0"/>
            <a:t> acciones de vigilancia y control de </a:t>
          </a:r>
          <a:r>
            <a:rPr lang="es-MX" dirty="0" err="1" smtClean="0"/>
            <a:t>enf</a:t>
          </a:r>
          <a:r>
            <a:rPr lang="es-MX" dirty="0" smtClean="0"/>
            <a:t>, </a:t>
          </a:r>
          <a:r>
            <a:rPr lang="es-MX" dirty="0" err="1" smtClean="0"/>
            <a:t>trasm</a:t>
          </a:r>
          <a:r>
            <a:rPr lang="es-MX" dirty="0" smtClean="0"/>
            <a:t>.</a:t>
          </a:r>
        </a:p>
        <a:p>
          <a:r>
            <a:rPr lang="es-MX" dirty="0" smtClean="0"/>
            <a:t>Siglo XX: promoción de la salud que agrega protección de la salud y prevención de la enfermedad</a:t>
          </a:r>
          <a:endParaRPr lang="es-MX" dirty="0"/>
        </a:p>
      </dgm:t>
    </dgm:pt>
    <dgm:pt modelId="{3EA7F99C-DE05-431F-9BC3-B9446A4CC6CB}" type="parTrans" cxnId="{125C219E-DAAC-40F6-A1E8-E715297F7155}">
      <dgm:prSet/>
      <dgm:spPr/>
      <dgm:t>
        <a:bodyPr/>
        <a:lstStyle/>
        <a:p>
          <a:endParaRPr lang="es-MX"/>
        </a:p>
      </dgm:t>
    </dgm:pt>
    <dgm:pt modelId="{64A85842-6C43-44CC-AA93-A2B1DB336714}" type="sibTrans" cxnId="{125C219E-DAAC-40F6-A1E8-E715297F7155}">
      <dgm:prSet/>
      <dgm:spPr/>
      <dgm:t>
        <a:bodyPr/>
        <a:lstStyle/>
        <a:p>
          <a:endParaRPr lang="es-MX"/>
        </a:p>
      </dgm:t>
    </dgm:pt>
    <dgm:pt modelId="{0782E5AB-3FC2-4B75-A443-4DD57CEF6FC2}" type="pres">
      <dgm:prSet presAssocID="{ADC3107D-5FB2-4DA7-8C36-0B64868C339D}" presName="Name0" presStyleCnt="0">
        <dgm:presLayoutVars>
          <dgm:chMax val="5"/>
          <dgm:chPref val="5"/>
          <dgm:dir/>
          <dgm:animLvl val="lvl"/>
        </dgm:presLayoutVars>
      </dgm:prSet>
      <dgm:spPr/>
      <dgm:t>
        <a:bodyPr/>
        <a:lstStyle/>
        <a:p>
          <a:endParaRPr lang="es-MX"/>
        </a:p>
      </dgm:t>
    </dgm:pt>
    <dgm:pt modelId="{0BB35A86-AEA1-4EF9-B720-B57C79B429ED}" type="pres">
      <dgm:prSet presAssocID="{B35D8A20-9443-4AFC-A394-218FEEB1EB95}" presName="parentText1" presStyleLbl="node1" presStyleIdx="0" presStyleCnt="3" custScaleX="112157">
        <dgm:presLayoutVars>
          <dgm:chMax/>
          <dgm:chPref val="3"/>
          <dgm:bulletEnabled val="1"/>
        </dgm:presLayoutVars>
      </dgm:prSet>
      <dgm:spPr/>
      <dgm:t>
        <a:bodyPr/>
        <a:lstStyle/>
        <a:p>
          <a:endParaRPr lang="es-MX"/>
        </a:p>
      </dgm:t>
    </dgm:pt>
    <dgm:pt modelId="{941F2AD8-9DCA-4F90-B35E-B4A19511EB43}" type="pres">
      <dgm:prSet presAssocID="{B35D8A20-9443-4AFC-A394-218FEEB1EB95}" presName="childText1" presStyleLbl="solidAlignAcc1" presStyleIdx="0" presStyleCnt="3" custScaleX="107000" custLinFactNeighborX="-18809" custLinFactNeighborY="-879">
        <dgm:presLayoutVars>
          <dgm:chMax val="0"/>
          <dgm:chPref val="0"/>
          <dgm:bulletEnabled val="1"/>
        </dgm:presLayoutVars>
      </dgm:prSet>
      <dgm:spPr/>
      <dgm:t>
        <a:bodyPr/>
        <a:lstStyle/>
        <a:p>
          <a:endParaRPr lang="es-MX"/>
        </a:p>
      </dgm:t>
    </dgm:pt>
    <dgm:pt modelId="{BF46B27F-7B9A-4EDD-8FFE-6E0E58032B8F}" type="pres">
      <dgm:prSet presAssocID="{7F846EDE-5B6B-40DC-A867-8908DC585DF8}" presName="parentText2" presStyleLbl="node1" presStyleIdx="1" presStyleCnt="3" custScaleX="115053">
        <dgm:presLayoutVars>
          <dgm:chMax/>
          <dgm:chPref val="3"/>
          <dgm:bulletEnabled val="1"/>
        </dgm:presLayoutVars>
      </dgm:prSet>
      <dgm:spPr/>
      <dgm:t>
        <a:bodyPr/>
        <a:lstStyle/>
        <a:p>
          <a:endParaRPr lang="es-MX"/>
        </a:p>
      </dgm:t>
    </dgm:pt>
    <dgm:pt modelId="{AA296D88-5D7D-405F-BBCF-8EF14FA8EA1D}" type="pres">
      <dgm:prSet presAssocID="{7F846EDE-5B6B-40DC-A867-8908DC585DF8}" presName="childText2" presStyleLbl="solidAlignAcc1" presStyleIdx="1" presStyleCnt="3" custScaleX="95886" custLinFactNeighborX="-14807">
        <dgm:presLayoutVars>
          <dgm:chMax val="0"/>
          <dgm:chPref val="0"/>
          <dgm:bulletEnabled val="1"/>
        </dgm:presLayoutVars>
      </dgm:prSet>
      <dgm:spPr/>
      <dgm:t>
        <a:bodyPr/>
        <a:lstStyle/>
        <a:p>
          <a:endParaRPr lang="es-MX"/>
        </a:p>
      </dgm:t>
    </dgm:pt>
    <dgm:pt modelId="{44EA0FA7-1F7C-482E-941F-A453F40BB091}" type="pres">
      <dgm:prSet presAssocID="{1698749E-47E8-4910-BAFA-3947FAEF3544}" presName="parentText3" presStyleLbl="node1" presStyleIdx="2" presStyleCnt="3" custScaleX="123843">
        <dgm:presLayoutVars>
          <dgm:chMax/>
          <dgm:chPref val="3"/>
          <dgm:bulletEnabled val="1"/>
        </dgm:presLayoutVars>
      </dgm:prSet>
      <dgm:spPr/>
      <dgm:t>
        <a:bodyPr/>
        <a:lstStyle/>
        <a:p>
          <a:endParaRPr lang="es-MX"/>
        </a:p>
      </dgm:t>
    </dgm:pt>
    <dgm:pt modelId="{6181EB00-0CDC-4234-9F7B-CAB9DBE8F107}" type="pres">
      <dgm:prSet presAssocID="{1698749E-47E8-4910-BAFA-3947FAEF3544}" presName="childText3" presStyleLbl="solidAlignAcc1" presStyleIdx="2" presStyleCnt="3" custScaleX="130528" custLinFactNeighborX="401" custLinFactNeighborY="407">
        <dgm:presLayoutVars>
          <dgm:chMax val="0"/>
          <dgm:chPref val="0"/>
          <dgm:bulletEnabled val="1"/>
        </dgm:presLayoutVars>
      </dgm:prSet>
      <dgm:spPr/>
      <dgm:t>
        <a:bodyPr/>
        <a:lstStyle/>
        <a:p>
          <a:endParaRPr lang="es-MX"/>
        </a:p>
      </dgm:t>
    </dgm:pt>
  </dgm:ptLst>
  <dgm:cxnLst>
    <dgm:cxn modelId="{06EACCA5-B186-46DA-9310-591D4137AB92}" srcId="{B35D8A20-9443-4AFC-A394-218FEEB1EB95}" destId="{5FFAC222-5138-4967-94E9-0412D54E2D07}" srcOrd="0" destOrd="0" parTransId="{C53AD3A2-FF8B-49A0-A911-6E4350CBD6F4}" sibTransId="{A664582A-0809-4516-BD12-AA8E565E8FF5}"/>
    <dgm:cxn modelId="{7D366EC1-8173-4860-92EA-327E8FD8F120}" srcId="{ADC3107D-5FB2-4DA7-8C36-0B64868C339D}" destId="{7F846EDE-5B6B-40DC-A867-8908DC585DF8}" srcOrd="1" destOrd="0" parTransId="{14F5F1C3-4D1F-4ADA-AC11-4971CA2FBB46}" sibTransId="{D76BBE27-AA8C-404B-9603-3914351A08B1}"/>
    <dgm:cxn modelId="{A06889F6-D560-4B54-9F6E-778757568537}" srcId="{ADC3107D-5FB2-4DA7-8C36-0B64868C339D}" destId="{B35D8A20-9443-4AFC-A394-218FEEB1EB95}" srcOrd="0" destOrd="0" parTransId="{55B47050-73F9-408B-A6B1-8D95FD19F7BC}" sibTransId="{C0BEC542-DE2B-4A36-870B-228533F16E7B}"/>
    <dgm:cxn modelId="{125C219E-DAAC-40F6-A1E8-E715297F7155}" srcId="{1698749E-47E8-4910-BAFA-3947FAEF3544}" destId="{55721EEE-328E-45D3-8D5E-D999912F747D}" srcOrd="0" destOrd="0" parTransId="{3EA7F99C-DE05-431F-9BC3-B9446A4CC6CB}" sibTransId="{64A85842-6C43-44CC-AA93-A2B1DB336714}"/>
    <dgm:cxn modelId="{DB34BBAD-B180-4599-9BEF-41068656D291}" type="presOf" srcId="{B35D8A20-9443-4AFC-A394-218FEEB1EB95}" destId="{0BB35A86-AEA1-4EF9-B720-B57C79B429ED}" srcOrd="0" destOrd="0" presId="urn:microsoft.com/office/officeart/2009/3/layout/IncreasingArrowsProcess"/>
    <dgm:cxn modelId="{8ABF6C67-8818-4C74-9E0C-F7817188372D}" type="presOf" srcId="{7F846EDE-5B6B-40DC-A867-8908DC585DF8}" destId="{BF46B27F-7B9A-4EDD-8FFE-6E0E58032B8F}" srcOrd="0" destOrd="0" presId="urn:microsoft.com/office/officeart/2009/3/layout/IncreasingArrowsProcess"/>
    <dgm:cxn modelId="{5EA20C45-7F6C-4A18-9365-116F75AE58B0}" srcId="{7F846EDE-5B6B-40DC-A867-8908DC585DF8}" destId="{8134DCEA-2B91-42F0-ABC1-1F7D81811E7F}" srcOrd="0" destOrd="0" parTransId="{ADDBB63C-088A-4314-B0AB-E4EDA0C47CE6}" sibTransId="{D3ACD706-1CF5-4DAA-BFC9-5D8630775705}"/>
    <dgm:cxn modelId="{E325166D-79F2-4B66-A7D3-6721445B0A8F}" type="presOf" srcId="{8134DCEA-2B91-42F0-ABC1-1F7D81811E7F}" destId="{AA296D88-5D7D-405F-BBCF-8EF14FA8EA1D}" srcOrd="0" destOrd="0" presId="urn:microsoft.com/office/officeart/2009/3/layout/IncreasingArrowsProcess"/>
    <dgm:cxn modelId="{0F69D952-5324-4B70-BA4E-BF7DF4ECBCC8}" type="presOf" srcId="{55721EEE-328E-45D3-8D5E-D999912F747D}" destId="{6181EB00-0CDC-4234-9F7B-CAB9DBE8F107}" srcOrd="0" destOrd="0" presId="urn:microsoft.com/office/officeart/2009/3/layout/IncreasingArrowsProcess"/>
    <dgm:cxn modelId="{1C22D1F1-529A-44A3-AEDE-860A7A386E30}" type="presOf" srcId="{ADC3107D-5FB2-4DA7-8C36-0B64868C339D}" destId="{0782E5AB-3FC2-4B75-A443-4DD57CEF6FC2}" srcOrd="0" destOrd="0" presId="urn:microsoft.com/office/officeart/2009/3/layout/IncreasingArrowsProcess"/>
    <dgm:cxn modelId="{63DB0C18-A25F-4B94-8789-0AD459979D4B}" type="presOf" srcId="{1698749E-47E8-4910-BAFA-3947FAEF3544}" destId="{44EA0FA7-1F7C-482E-941F-A453F40BB091}" srcOrd="0" destOrd="0" presId="urn:microsoft.com/office/officeart/2009/3/layout/IncreasingArrowsProcess"/>
    <dgm:cxn modelId="{96BF3F02-FC1C-4734-A074-54AE7689AD85}" type="presOf" srcId="{5FFAC222-5138-4967-94E9-0412D54E2D07}" destId="{941F2AD8-9DCA-4F90-B35E-B4A19511EB43}" srcOrd="0" destOrd="0" presId="urn:microsoft.com/office/officeart/2009/3/layout/IncreasingArrowsProcess"/>
    <dgm:cxn modelId="{90AFE45A-63BA-4B74-8D15-1A426FF96D99}" srcId="{ADC3107D-5FB2-4DA7-8C36-0B64868C339D}" destId="{1698749E-47E8-4910-BAFA-3947FAEF3544}" srcOrd="2" destOrd="0" parTransId="{4B04E3E0-A9EF-459A-BB4D-C508378E1134}" sibTransId="{20A49B4A-ACF8-43BE-889C-6E7206A5BF86}"/>
    <dgm:cxn modelId="{3243115A-69DB-48EA-8A12-3A051F1750F9}" type="presParOf" srcId="{0782E5AB-3FC2-4B75-A443-4DD57CEF6FC2}" destId="{0BB35A86-AEA1-4EF9-B720-B57C79B429ED}" srcOrd="0" destOrd="0" presId="urn:microsoft.com/office/officeart/2009/3/layout/IncreasingArrowsProcess"/>
    <dgm:cxn modelId="{A684F6E2-4B2A-422B-A97D-0EC0515B47C1}" type="presParOf" srcId="{0782E5AB-3FC2-4B75-A443-4DD57CEF6FC2}" destId="{941F2AD8-9DCA-4F90-B35E-B4A19511EB43}" srcOrd="1" destOrd="0" presId="urn:microsoft.com/office/officeart/2009/3/layout/IncreasingArrowsProcess"/>
    <dgm:cxn modelId="{5D97DF9D-5653-41BB-8669-E293C59D7C62}" type="presParOf" srcId="{0782E5AB-3FC2-4B75-A443-4DD57CEF6FC2}" destId="{BF46B27F-7B9A-4EDD-8FFE-6E0E58032B8F}" srcOrd="2" destOrd="0" presId="urn:microsoft.com/office/officeart/2009/3/layout/IncreasingArrowsProcess"/>
    <dgm:cxn modelId="{9C02E512-131E-487F-BC55-CE1E1CDE2103}" type="presParOf" srcId="{0782E5AB-3FC2-4B75-A443-4DD57CEF6FC2}" destId="{AA296D88-5D7D-405F-BBCF-8EF14FA8EA1D}" srcOrd="3" destOrd="0" presId="urn:microsoft.com/office/officeart/2009/3/layout/IncreasingArrowsProcess"/>
    <dgm:cxn modelId="{0F76BD1E-3DCE-4A01-8650-5663B0D7FD2F}" type="presParOf" srcId="{0782E5AB-3FC2-4B75-A443-4DD57CEF6FC2}" destId="{44EA0FA7-1F7C-482E-941F-A453F40BB091}" srcOrd="4" destOrd="0" presId="urn:microsoft.com/office/officeart/2009/3/layout/IncreasingArrowsProcess"/>
    <dgm:cxn modelId="{52092F40-B160-4B58-9ECF-2E9DEEF6D966}" type="presParOf" srcId="{0782E5AB-3FC2-4B75-A443-4DD57CEF6FC2}" destId="{6181EB00-0CDC-4234-9F7B-CAB9DBE8F107}"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2F839A8-0561-4D78-84BA-A809C749F922}"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MX"/>
        </a:p>
      </dgm:t>
    </dgm:pt>
    <dgm:pt modelId="{18E557C8-36B9-4A9F-A237-86D44123595C}">
      <dgm:prSet phldrT="[Texto]" custT="1">
        <dgm:style>
          <a:lnRef idx="1">
            <a:schemeClr val="accent1"/>
          </a:lnRef>
          <a:fillRef idx="2">
            <a:schemeClr val="accent1"/>
          </a:fillRef>
          <a:effectRef idx="1">
            <a:schemeClr val="accent1"/>
          </a:effectRef>
          <a:fontRef idx="minor">
            <a:schemeClr val="dk1"/>
          </a:fontRef>
        </dgm:style>
      </dgm:prSet>
      <dgm:spPr/>
      <dgm:t>
        <a:bodyPr/>
        <a:lstStyle/>
        <a:p>
          <a:pPr algn="r"/>
          <a:endParaRPr lang="es-MX" sz="1800" b="1" dirty="0" smtClean="0"/>
        </a:p>
        <a:p>
          <a:pPr algn="r"/>
          <a:endParaRPr lang="es-MX" sz="1800" b="1" dirty="0" smtClean="0"/>
        </a:p>
        <a:p>
          <a:pPr algn="r"/>
          <a:endParaRPr lang="es-MX" sz="1800" b="1" dirty="0" smtClean="0"/>
        </a:p>
        <a:p>
          <a:pPr algn="ctr"/>
          <a:r>
            <a:rPr lang="es-MX" sz="1800" b="1" dirty="0" smtClean="0"/>
            <a:t>Henry </a:t>
          </a:r>
          <a:r>
            <a:rPr lang="es-MX" sz="1800" b="1" dirty="0" err="1" smtClean="0"/>
            <a:t>Sigerist</a:t>
          </a:r>
          <a:endParaRPr lang="es-MX" sz="1800" b="1" dirty="0"/>
        </a:p>
      </dgm:t>
    </dgm:pt>
    <dgm:pt modelId="{1D14918E-F59F-4B45-94F9-506CE34A5074}" type="parTrans" cxnId="{797EE2CC-F901-426A-91BE-49BDB5BC0B26}">
      <dgm:prSet/>
      <dgm:spPr/>
      <dgm:t>
        <a:bodyPr/>
        <a:lstStyle/>
        <a:p>
          <a:endParaRPr lang="es-MX"/>
        </a:p>
      </dgm:t>
    </dgm:pt>
    <dgm:pt modelId="{798CB094-B398-4227-B4F8-2AEE4407EA2B}" type="sibTrans" cxnId="{797EE2CC-F901-426A-91BE-49BDB5BC0B26}">
      <dgm:prSet/>
      <dgm:spPr/>
      <dgm:t>
        <a:bodyPr/>
        <a:lstStyle/>
        <a:p>
          <a:endParaRPr lang="es-MX"/>
        </a:p>
      </dgm:t>
    </dgm:pt>
    <dgm:pt modelId="{B32B6E03-7851-4B9E-9D50-BB9F77CBD0FD}">
      <dgm:prSet phldrT="[Texto]" custT="1"/>
      <dgm:spPr/>
      <dgm:t>
        <a:bodyPr/>
        <a:lstStyle/>
        <a:p>
          <a:pPr algn="just"/>
          <a:r>
            <a:rPr lang="es-MX" sz="1400" dirty="0" smtClean="0"/>
            <a:t>En el siglo XX, este interés de analizar los determinantes de la salud, distintos de los de la naturaleza biológica, se afianzó en el siglo XX con los trabajos del historiador de la medicina Henry </a:t>
          </a:r>
          <a:r>
            <a:rPr lang="es-MX" sz="1400" dirty="0" err="1" smtClean="0"/>
            <a:t>Sigerist</a:t>
          </a:r>
          <a:r>
            <a:rPr lang="es-MX" sz="1400" dirty="0" smtClean="0"/>
            <a:t>, el cual en 1945 utiliza por primera vez el término de la promoción de la salud entre las cuatro funciones de la medicina (Restrepo, 2001):</a:t>
          </a:r>
          <a:endParaRPr lang="es-MX" sz="1400" dirty="0"/>
        </a:p>
      </dgm:t>
    </dgm:pt>
    <dgm:pt modelId="{28B5581E-A18E-4668-8B4D-1FB0E18B0433}" type="parTrans" cxnId="{EDC6A792-D553-4C9C-A21F-ECB844158E5F}">
      <dgm:prSet/>
      <dgm:spPr/>
      <dgm:t>
        <a:bodyPr/>
        <a:lstStyle/>
        <a:p>
          <a:endParaRPr lang="es-MX"/>
        </a:p>
      </dgm:t>
    </dgm:pt>
    <dgm:pt modelId="{D30EF10A-EE1D-499F-90F5-61C986B6BAB9}" type="sibTrans" cxnId="{EDC6A792-D553-4C9C-A21F-ECB844158E5F}">
      <dgm:prSet/>
      <dgm:spPr/>
      <dgm:t>
        <a:bodyPr/>
        <a:lstStyle/>
        <a:p>
          <a:endParaRPr lang="es-MX"/>
        </a:p>
      </dgm:t>
    </dgm:pt>
    <dgm:pt modelId="{E7D5A60E-F9B6-4C02-A154-D0A4F3EF4707}">
      <dgm:prSet phldrT="[Texto]" custT="1">
        <dgm:style>
          <a:lnRef idx="3">
            <a:schemeClr val="lt1"/>
          </a:lnRef>
          <a:fillRef idx="1">
            <a:schemeClr val="accent6"/>
          </a:fillRef>
          <a:effectRef idx="1">
            <a:schemeClr val="accent6"/>
          </a:effectRef>
          <a:fontRef idx="minor">
            <a:schemeClr val="lt1"/>
          </a:fontRef>
        </dgm:style>
      </dgm:prSet>
      <dgm:spPr/>
      <dgm:t>
        <a:bodyPr/>
        <a:lstStyle/>
        <a:p>
          <a:r>
            <a:rPr lang="es-MX" sz="2400" b="1" dirty="0" smtClean="0"/>
            <a:t>Aporte </a:t>
          </a:r>
          <a:endParaRPr lang="es-MX" sz="2400" b="1" dirty="0"/>
        </a:p>
      </dgm:t>
    </dgm:pt>
    <dgm:pt modelId="{0BC35EF8-8B94-4963-9A7A-0677DF2B104C}" type="parTrans" cxnId="{5870D39F-3694-417F-BFDA-ED0767BBFC70}">
      <dgm:prSet/>
      <dgm:spPr/>
      <dgm:t>
        <a:bodyPr/>
        <a:lstStyle/>
        <a:p>
          <a:endParaRPr lang="es-MX"/>
        </a:p>
      </dgm:t>
    </dgm:pt>
    <dgm:pt modelId="{8F162A4F-9C95-4300-8F40-822BBD66D30C}" type="sibTrans" cxnId="{5870D39F-3694-417F-BFDA-ED0767BBFC70}">
      <dgm:prSet/>
      <dgm:spPr/>
      <dgm:t>
        <a:bodyPr/>
        <a:lstStyle/>
        <a:p>
          <a:endParaRPr lang="es-MX"/>
        </a:p>
      </dgm:t>
    </dgm:pt>
    <dgm:pt modelId="{3EE99C32-431F-4994-8BF1-ADAB75EDAE8E}">
      <dgm:prSet phldrT="[Texto]" custT="1">
        <dgm:style>
          <a:lnRef idx="1">
            <a:schemeClr val="accent6"/>
          </a:lnRef>
          <a:fillRef idx="2">
            <a:schemeClr val="accent6"/>
          </a:fillRef>
          <a:effectRef idx="1">
            <a:schemeClr val="accent6"/>
          </a:effectRef>
          <a:fontRef idx="minor">
            <a:schemeClr val="dk1"/>
          </a:fontRef>
        </dgm:style>
      </dgm:prSet>
      <dgm:spPr/>
      <dgm:t>
        <a:bodyPr/>
        <a:lstStyle/>
        <a:p>
          <a:pPr algn="ctr"/>
          <a:r>
            <a:rPr lang="es-MX" sz="1200" dirty="0" smtClean="0"/>
            <a:t>  Define a la salud como “el estado de completo bienestar físico, mental y social”.</a:t>
          </a:r>
          <a:endParaRPr lang="es-MX" sz="1200" dirty="0"/>
        </a:p>
      </dgm:t>
    </dgm:pt>
    <dgm:pt modelId="{BC1DE680-40A8-4D2A-BFE2-EFFFB088BE40}" type="parTrans" cxnId="{7F069912-EF8F-43A2-B08E-7702B0D1EEE7}">
      <dgm:prSet/>
      <dgm:spPr/>
      <dgm:t>
        <a:bodyPr/>
        <a:lstStyle/>
        <a:p>
          <a:endParaRPr lang="es-MX"/>
        </a:p>
      </dgm:t>
    </dgm:pt>
    <dgm:pt modelId="{B605A942-386F-425E-83C7-452694CB9A22}" type="sibTrans" cxnId="{7F069912-EF8F-43A2-B08E-7702B0D1EEE7}">
      <dgm:prSet/>
      <dgm:spPr/>
      <dgm:t>
        <a:bodyPr/>
        <a:lstStyle/>
        <a:p>
          <a:endParaRPr lang="es-MX"/>
        </a:p>
      </dgm:t>
    </dgm:pt>
    <dgm:pt modelId="{B3C355B6-FEF8-470C-AC84-E5A1175801B9}">
      <dgm:prSet phldrT="[Texto]" custT="1"/>
      <dgm:spPr/>
      <dgm:t>
        <a:bodyPr/>
        <a:lstStyle/>
        <a:p>
          <a:pPr algn="just"/>
          <a:r>
            <a:rPr lang="es-MX" sz="1400" dirty="0" smtClean="0"/>
            <a:t>Promoción de la salud</a:t>
          </a:r>
          <a:endParaRPr lang="es-MX" sz="1400" dirty="0"/>
        </a:p>
      </dgm:t>
    </dgm:pt>
    <dgm:pt modelId="{373B333D-A7B3-4DB6-9668-1D5BF188CB49}" type="parTrans" cxnId="{F4820154-181E-4B8E-8A2A-00F6084FD64D}">
      <dgm:prSet/>
      <dgm:spPr/>
      <dgm:t>
        <a:bodyPr/>
        <a:lstStyle/>
        <a:p>
          <a:endParaRPr lang="es-MX"/>
        </a:p>
      </dgm:t>
    </dgm:pt>
    <dgm:pt modelId="{E3746B32-4012-40B9-ABBB-44C3EA848746}" type="sibTrans" cxnId="{F4820154-181E-4B8E-8A2A-00F6084FD64D}">
      <dgm:prSet/>
      <dgm:spPr/>
      <dgm:t>
        <a:bodyPr/>
        <a:lstStyle/>
        <a:p>
          <a:endParaRPr lang="es-MX"/>
        </a:p>
      </dgm:t>
    </dgm:pt>
    <dgm:pt modelId="{BBACCC7E-AE6A-4268-A9C5-6B8404BFCA6F}">
      <dgm:prSet phldrT="[Texto]" custT="1"/>
      <dgm:spPr/>
      <dgm:t>
        <a:bodyPr/>
        <a:lstStyle/>
        <a:p>
          <a:pPr algn="just"/>
          <a:r>
            <a:rPr lang="es-MX" sz="1400" dirty="0" smtClean="0"/>
            <a:t> Prevención de la enfermedad</a:t>
          </a:r>
          <a:endParaRPr lang="es-MX" sz="1400" dirty="0"/>
        </a:p>
      </dgm:t>
    </dgm:pt>
    <dgm:pt modelId="{9CDED321-5854-4DA2-B4AF-030E5C7215D1}" type="parTrans" cxnId="{A08C6D95-64B4-4D6C-AFFD-47EABBBAAEE5}">
      <dgm:prSet/>
      <dgm:spPr/>
      <dgm:t>
        <a:bodyPr/>
        <a:lstStyle/>
        <a:p>
          <a:endParaRPr lang="es-MX"/>
        </a:p>
      </dgm:t>
    </dgm:pt>
    <dgm:pt modelId="{68B8B73F-ABD2-4F04-A5CB-74EF3ED9660C}" type="sibTrans" cxnId="{A08C6D95-64B4-4D6C-AFFD-47EABBBAAEE5}">
      <dgm:prSet/>
      <dgm:spPr/>
      <dgm:t>
        <a:bodyPr/>
        <a:lstStyle/>
        <a:p>
          <a:endParaRPr lang="es-MX"/>
        </a:p>
      </dgm:t>
    </dgm:pt>
    <dgm:pt modelId="{244AC9C5-B301-43A1-AE00-E0F8222CF282}">
      <dgm:prSet phldrT="[Texto]" custT="1"/>
      <dgm:spPr/>
      <dgm:t>
        <a:bodyPr/>
        <a:lstStyle/>
        <a:p>
          <a:pPr algn="just"/>
          <a:r>
            <a:rPr lang="es-MX" sz="1400" dirty="0" smtClean="0"/>
            <a:t>Restauración del enfermo</a:t>
          </a:r>
          <a:endParaRPr lang="es-MX" sz="1400" dirty="0"/>
        </a:p>
      </dgm:t>
    </dgm:pt>
    <dgm:pt modelId="{41A26170-2542-42B3-9C8D-63BD917E7EE6}" type="parTrans" cxnId="{200930C3-7FCB-4B93-B44A-55FA192E9F3E}">
      <dgm:prSet/>
      <dgm:spPr/>
      <dgm:t>
        <a:bodyPr/>
        <a:lstStyle/>
        <a:p>
          <a:endParaRPr lang="es-MX"/>
        </a:p>
      </dgm:t>
    </dgm:pt>
    <dgm:pt modelId="{B0C9FF4F-B4B7-4A1A-821A-51C59D67D54F}" type="sibTrans" cxnId="{200930C3-7FCB-4B93-B44A-55FA192E9F3E}">
      <dgm:prSet/>
      <dgm:spPr/>
      <dgm:t>
        <a:bodyPr/>
        <a:lstStyle/>
        <a:p>
          <a:endParaRPr lang="es-MX"/>
        </a:p>
      </dgm:t>
    </dgm:pt>
    <dgm:pt modelId="{9B3658CB-79A0-4888-8143-31CEB51C15BC}">
      <dgm:prSet phldrT="[Texto]" custT="1"/>
      <dgm:spPr/>
      <dgm:t>
        <a:bodyPr/>
        <a:lstStyle/>
        <a:p>
          <a:pPr algn="just"/>
          <a:r>
            <a:rPr lang="es-MX" sz="1400" dirty="0" smtClean="0"/>
            <a:t>Rehabilitación</a:t>
          </a:r>
          <a:endParaRPr lang="es-MX" sz="1400" dirty="0"/>
        </a:p>
      </dgm:t>
    </dgm:pt>
    <dgm:pt modelId="{CB91D2F4-713D-4C85-94E1-909713658922}" type="parTrans" cxnId="{B264CF1D-6923-47C1-9E47-3C4AEB9FCD67}">
      <dgm:prSet/>
      <dgm:spPr/>
      <dgm:t>
        <a:bodyPr/>
        <a:lstStyle/>
        <a:p>
          <a:endParaRPr lang="es-MX"/>
        </a:p>
      </dgm:t>
    </dgm:pt>
    <dgm:pt modelId="{24DB62BA-EAD9-4FBB-8993-DD5DDE8EADAC}" type="sibTrans" cxnId="{B264CF1D-6923-47C1-9E47-3C4AEB9FCD67}">
      <dgm:prSet/>
      <dgm:spPr/>
      <dgm:t>
        <a:bodyPr/>
        <a:lstStyle/>
        <a:p>
          <a:endParaRPr lang="es-MX"/>
        </a:p>
      </dgm:t>
    </dgm:pt>
    <dgm:pt modelId="{2A7C3828-C6E9-4B5D-94B5-0A1A04A5FA6A}">
      <dgm:prSet phldrT="[Texto]" custT="1"/>
      <dgm:spPr/>
      <dgm:t>
        <a:bodyPr/>
        <a:lstStyle/>
        <a:p>
          <a:pPr algn="just"/>
          <a:endParaRPr lang="es-MX" sz="1400" dirty="0"/>
        </a:p>
      </dgm:t>
    </dgm:pt>
    <dgm:pt modelId="{9844E18E-874A-464F-A04C-8C2DE8681EE1}" type="parTrans" cxnId="{31C0ACA7-B57C-404B-BBF4-14E857310ED8}">
      <dgm:prSet/>
      <dgm:spPr/>
      <dgm:t>
        <a:bodyPr/>
        <a:lstStyle/>
        <a:p>
          <a:endParaRPr lang="es-MX"/>
        </a:p>
      </dgm:t>
    </dgm:pt>
    <dgm:pt modelId="{2941A990-D708-4DFB-B5D9-0C59C986E136}" type="sibTrans" cxnId="{31C0ACA7-B57C-404B-BBF4-14E857310ED8}">
      <dgm:prSet/>
      <dgm:spPr/>
      <dgm:t>
        <a:bodyPr/>
        <a:lstStyle/>
        <a:p>
          <a:endParaRPr lang="es-MX"/>
        </a:p>
      </dgm:t>
    </dgm:pt>
    <dgm:pt modelId="{A15C23E1-E374-492C-9C29-978D692B236D}">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endParaRPr lang="es-MX" sz="1200" dirty="0"/>
        </a:p>
      </dgm:t>
    </dgm:pt>
    <dgm:pt modelId="{C0673343-C49F-4BB5-A061-720D11BA7E6F}" type="parTrans" cxnId="{53470423-7C28-421C-85BA-E675F72B91B5}">
      <dgm:prSet/>
      <dgm:spPr/>
      <dgm:t>
        <a:bodyPr/>
        <a:lstStyle/>
        <a:p>
          <a:endParaRPr lang="es-MX"/>
        </a:p>
      </dgm:t>
    </dgm:pt>
    <dgm:pt modelId="{3580EE9D-98AC-4A84-AAAF-ECE5B5A6DB03}" type="sibTrans" cxnId="{53470423-7C28-421C-85BA-E675F72B91B5}">
      <dgm:prSet/>
      <dgm:spPr/>
      <dgm:t>
        <a:bodyPr/>
        <a:lstStyle/>
        <a:p>
          <a:endParaRPr lang="es-MX"/>
        </a:p>
      </dgm:t>
    </dgm:pt>
    <dgm:pt modelId="{9B541051-48F2-48C0-9D32-AC26E57929E7}">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endParaRPr lang="es-MX" sz="1200" dirty="0"/>
        </a:p>
      </dgm:t>
    </dgm:pt>
    <dgm:pt modelId="{3537F0E0-74E9-4775-B92E-08B8A0B9B1AC}" type="parTrans" cxnId="{FA40F7AD-9430-4980-BF5C-62AEA756CAC3}">
      <dgm:prSet/>
      <dgm:spPr/>
      <dgm:t>
        <a:bodyPr/>
        <a:lstStyle/>
        <a:p>
          <a:endParaRPr lang="es-MX"/>
        </a:p>
      </dgm:t>
    </dgm:pt>
    <dgm:pt modelId="{F56CCACA-D458-4996-90CE-0B2D722BDFAF}" type="sibTrans" cxnId="{FA40F7AD-9430-4980-BF5C-62AEA756CAC3}">
      <dgm:prSet/>
      <dgm:spPr/>
      <dgm:t>
        <a:bodyPr/>
        <a:lstStyle/>
        <a:p>
          <a:endParaRPr lang="es-MX"/>
        </a:p>
      </dgm:t>
    </dgm:pt>
    <dgm:pt modelId="{8DA5A681-C4C0-47E6-BFA0-6B27A5B51F4E}">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endParaRPr lang="es-MX" sz="1200" dirty="0"/>
        </a:p>
      </dgm:t>
    </dgm:pt>
    <dgm:pt modelId="{E034D399-DDA4-4E79-A360-DDE09231B9A3}" type="parTrans" cxnId="{81F1AED3-3BAD-402B-9778-767455CEF2F4}">
      <dgm:prSet/>
      <dgm:spPr/>
      <dgm:t>
        <a:bodyPr/>
        <a:lstStyle/>
        <a:p>
          <a:endParaRPr lang="es-MX"/>
        </a:p>
      </dgm:t>
    </dgm:pt>
    <dgm:pt modelId="{05F95D57-6A21-4B01-8035-954C43FC483F}" type="sibTrans" cxnId="{81F1AED3-3BAD-402B-9778-767455CEF2F4}">
      <dgm:prSet/>
      <dgm:spPr/>
      <dgm:t>
        <a:bodyPr/>
        <a:lstStyle/>
        <a:p>
          <a:endParaRPr lang="es-MX"/>
        </a:p>
      </dgm:t>
    </dgm:pt>
    <dgm:pt modelId="{D28FE6BC-8410-4CDC-A54B-C28D5ECEC137}">
      <dgm:prSet phldrT="[Texto]" custT="1"/>
      <dgm:spPr/>
      <dgm:t>
        <a:bodyPr/>
        <a:lstStyle/>
        <a:p>
          <a:pPr algn="just"/>
          <a:endParaRPr lang="es-MX" sz="500" dirty="0"/>
        </a:p>
      </dgm:t>
    </dgm:pt>
    <dgm:pt modelId="{ECCD273B-E379-45CD-8598-81FDF92C91E6}" type="parTrans" cxnId="{331C52CF-F793-4232-968B-066400DBC62E}">
      <dgm:prSet/>
      <dgm:spPr/>
      <dgm:t>
        <a:bodyPr/>
        <a:lstStyle/>
        <a:p>
          <a:endParaRPr lang="es-MX"/>
        </a:p>
      </dgm:t>
    </dgm:pt>
    <dgm:pt modelId="{7726A023-88BB-46B0-96A3-A7F0FA85DE3D}" type="sibTrans" cxnId="{331C52CF-F793-4232-968B-066400DBC62E}">
      <dgm:prSet/>
      <dgm:spPr/>
      <dgm:t>
        <a:bodyPr/>
        <a:lstStyle/>
        <a:p>
          <a:endParaRPr lang="es-MX"/>
        </a:p>
      </dgm:t>
    </dgm:pt>
    <dgm:pt modelId="{4711B685-B10C-4BFF-B4C0-CA47A2FAADB7}" type="pres">
      <dgm:prSet presAssocID="{E2F839A8-0561-4D78-84BA-A809C749F922}" presName="Name0" presStyleCnt="0">
        <dgm:presLayoutVars>
          <dgm:dir/>
          <dgm:animLvl val="lvl"/>
          <dgm:resizeHandles/>
        </dgm:presLayoutVars>
      </dgm:prSet>
      <dgm:spPr/>
      <dgm:t>
        <a:bodyPr/>
        <a:lstStyle/>
        <a:p>
          <a:endParaRPr lang="es-MX"/>
        </a:p>
      </dgm:t>
    </dgm:pt>
    <dgm:pt modelId="{3547845D-00F8-408F-A541-1D1BE49E5F5A}" type="pres">
      <dgm:prSet presAssocID="{18E557C8-36B9-4A9F-A237-86D44123595C}" presName="linNode" presStyleCnt="0"/>
      <dgm:spPr/>
      <dgm:t>
        <a:bodyPr/>
        <a:lstStyle/>
        <a:p>
          <a:endParaRPr lang="es-MX"/>
        </a:p>
      </dgm:t>
    </dgm:pt>
    <dgm:pt modelId="{0F2C2C15-6C43-43B6-A72C-D6B772D8EFC6}" type="pres">
      <dgm:prSet presAssocID="{18E557C8-36B9-4A9F-A237-86D44123595C}" presName="parentShp" presStyleLbl="node1" presStyleIdx="0" presStyleCnt="2" custScaleX="92522" custScaleY="99801" custLinFactNeighborX="766" custLinFactNeighborY="873">
        <dgm:presLayoutVars>
          <dgm:bulletEnabled val="1"/>
        </dgm:presLayoutVars>
      </dgm:prSet>
      <dgm:spPr/>
      <dgm:t>
        <a:bodyPr/>
        <a:lstStyle/>
        <a:p>
          <a:endParaRPr lang="es-MX"/>
        </a:p>
      </dgm:t>
    </dgm:pt>
    <dgm:pt modelId="{E963222B-5426-48AA-B8B9-4C603254B581}" type="pres">
      <dgm:prSet presAssocID="{18E557C8-36B9-4A9F-A237-86D44123595C}" presName="childShp" presStyleLbl="bgAccFollowNode1" presStyleIdx="0" presStyleCnt="2" custScaleY="160826">
        <dgm:presLayoutVars>
          <dgm:bulletEnabled val="1"/>
        </dgm:presLayoutVars>
      </dgm:prSet>
      <dgm:spPr/>
      <dgm:t>
        <a:bodyPr/>
        <a:lstStyle/>
        <a:p>
          <a:endParaRPr lang="es-MX"/>
        </a:p>
      </dgm:t>
    </dgm:pt>
    <dgm:pt modelId="{8A20366C-D126-4967-9918-C20580218163}" type="pres">
      <dgm:prSet presAssocID="{798CB094-B398-4227-B4F8-2AEE4407EA2B}" presName="spacing" presStyleCnt="0"/>
      <dgm:spPr/>
      <dgm:t>
        <a:bodyPr/>
        <a:lstStyle/>
        <a:p>
          <a:endParaRPr lang="es-MX"/>
        </a:p>
      </dgm:t>
    </dgm:pt>
    <dgm:pt modelId="{3A60C6EA-E877-4849-AB90-1A44AF399DE3}" type="pres">
      <dgm:prSet presAssocID="{E7D5A60E-F9B6-4C02-A154-D0A4F3EF4707}" presName="linNode" presStyleCnt="0"/>
      <dgm:spPr/>
      <dgm:t>
        <a:bodyPr/>
        <a:lstStyle/>
        <a:p>
          <a:endParaRPr lang="es-MX"/>
        </a:p>
      </dgm:t>
    </dgm:pt>
    <dgm:pt modelId="{6BB65731-0D39-4442-BCB4-F8A1B5482DA9}" type="pres">
      <dgm:prSet presAssocID="{E7D5A60E-F9B6-4C02-A154-D0A4F3EF4707}" presName="parentShp" presStyleLbl="node1" presStyleIdx="1" presStyleCnt="2" custScaleY="78136" custLinFactNeighborX="-850" custLinFactNeighborY="-13623">
        <dgm:presLayoutVars>
          <dgm:bulletEnabled val="1"/>
        </dgm:presLayoutVars>
      </dgm:prSet>
      <dgm:spPr/>
      <dgm:t>
        <a:bodyPr/>
        <a:lstStyle/>
        <a:p>
          <a:endParaRPr lang="es-MX"/>
        </a:p>
      </dgm:t>
    </dgm:pt>
    <dgm:pt modelId="{4F9C0F4F-22B0-43C6-8933-E0B82432F504}" type="pres">
      <dgm:prSet presAssocID="{E7D5A60E-F9B6-4C02-A154-D0A4F3EF4707}" presName="childShp" presStyleLbl="bgAccFollowNode1" presStyleIdx="1" presStyleCnt="2" custScaleY="71321" custLinFactNeighborX="1530" custLinFactNeighborY="-18953">
        <dgm:presLayoutVars>
          <dgm:bulletEnabled val="1"/>
        </dgm:presLayoutVars>
      </dgm:prSet>
      <dgm:spPr/>
      <dgm:t>
        <a:bodyPr/>
        <a:lstStyle/>
        <a:p>
          <a:endParaRPr lang="es-MX"/>
        </a:p>
      </dgm:t>
    </dgm:pt>
  </dgm:ptLst>
  <dgm:cxnLst>
    <dgm:cxn modelId="{B7A6DCD4-8100-41FA-A60F-2BF62FFF0666}" type="presOf" srcId="{3EE99C32-431F-4994-8BF1-ADAB75EDAE8E}" destId="{4F9C0F4F-22B0-43C6-8933-E0B82432F504}" srcOrd="0" destOrd="3" presId="urn:microsoft.com/office/officeart/2005/8/layout/vList6"/>
    <dgm:cxn modelId="{331C52CF-F793-4232-968B-066400DBC62E}" srcId="{18E557C8-36B9-4A9F-A237-86D44123595C}" destId="{D28FE6BC-8410-4CDC-A54B-C28D5ECEC137}" srcOrd="0" destOrd="0" parTransId="{ECCD273B-E379-45CD-8598-81FDF92C91E6}" sibTransId="{7726A023-88BB-46B0-96A3-A7F0FA85DE3D}"/>
    <dgm:cxn modelId="{E0DD2A5F-51E5-444D-9F70-C90820E5322D}" type="presOf" srcId="{B32B6E03-7851-4B9E-9D50-BB9F77CBD0FD}" destId="{E963222B-5426-48AA-B8B9-4C603254B581}" srcOrd="0" destOrd="1" presId="urn:microsoft.com/office/officeart/2005/8/layout/vList6"/>
    <dgm:cxn modelId="{200930C3-7FCB-4B93-B44A-55FA192E9F3E}" srcId="{18E557C8-36B9-4A9F-A237-86D44123595C}" destId="{244AC9C5-B301-43A1-AE00-E0F8222CF282}" srcOrd="5" destOrd="0" parTransId="{41A26170-2542-42B3-9C8D-63BD917E7EE6}" sibTransId="{B0C9FF4F-B4B7-4A1A-821A-51C59D67D54F}"/>
    <dgm:cxn modelId="{DB6C4B67-80F5-472A-AC19-6696C0E56E7A}" type="presOf" srcId="{E7D5A60E-F9B6-4C02-A154-D0A4F3EF4707}" destId="{6BB65731-0D39-4442-BCB4-F8A1B5482DA9}" srcOrd="0" destOrd="0" presId="urn:microsoft.com/office/officeart/2005/8/layout/vList6"/>
    <dgm:cxn modelId="{81F1AED3-3BAD-402B-9778-767455CEF2F4}" srcId="{E7D5A60E-F9B6-4C02-A154-D0A4F3EF4707}" destId="{8DA5A681-C4C0-47E6-BFA0-6B27A5B51F4E}" srcOrd="2" destOrd="0" parTransId="{E034D399-DDA4-4E79-A360-DDE09231B9A3}" sibTransId="{05F95D57-6A21-4B01-8035-954C43FC483F}"/>
    <dgm:cxn modelId="{B264CF1D-6923-47C1-9E47-3C4AEB9FCD67}" srcId="{18E557C8-36B9-4A9F-A237-86D44123595C}" destId="{9B3658CB-79A0-4888-8143-31CEB51C15BC}" srcOrd="6" destOrd="0" parTransId="{CB91D2F4-713D-4C85-94E1-909713658922}" sibTransId="{24DB62BA-EAD9-4FBB-8993-DD5DDE8EADAC}"/>
    <dgm:cxn modelId="{2D8002CE-D2C7-440B-9170-4118BCCDEBC0}" type="presOf" srcId="{B3C355B6-FEF8-470C-AC84-E5A1175801B9}" destId="{E963222B-5426-48AA-B8B9-4C603254B581}" srcOrd="0" destOrd="3" presId="urn:microsoft.com/office/officeart/2005/8/layout/vList6"/>
    <dgm:cxn modelId="{7F069912-EF8F-43A2-B08E-7702B0D1EEE7}" srcId="{E7D5A60E-F9B6-4C02-A154-D0A4F3EF4707}" destId="{3EE99C32-431F-4994-8BF1-ADAB75EDAE8E}" srcOrd="3" destOrd="0" parTransId="{BC1DE680-40A8-4D2A-BFE2-EFFFB088BE40}" sibTransId="{B605A942-386F-425E-83C7-452694CB9A22}"/>
    <dgm:cxn modelId="{A4E4E70D-1C21-47C9-98C6-98F50CAB7436}" type="presOf" srcId="{BBACCC7E-AE6A-4268-A9C5-6B8404BFCA6F}" destId="{E963222B-5426-48AA-B8B9-4C603254B581}" srcOrd="0" destOrd="4" presId="urn:microsoft.com/office/officeart/2005/8/layout/vList6"/>
    <dgm:cxn modelId="{ED9401F3-5848-4650-8D5B-44FF6C3F02C0}" type="presOf" srcId="{A15C23E1-E374-492C-9C29-978D692B236D}" destId="{4F9C0F4F-22B0-43C6-8933-E0B82432F504}" srcOrd="0" destOrd="0" presId="urn:microsoft.com/office/officeart/2005/8/layout/vList6"/>
    <dgm:cxn modelId="{DBA217AE-EFA9-416F-B870-96AF23195684}" type="presOf" srcId="{244AC9C5-B301-43A1-AE00-E0F8222CF282}" destId="{E963222B-5426-48AA-B8B9-4C603254B581}" srcOrd="0" destOrd="5" presId="urn:microsoft.com/office/officeart/2005/8/layout/vList6"/>
    <dgm:cxn modelId="{6687F506-47F3-4700-8C13-1A9E466D6124}" type="presOf" srcId="{9B3658CB-79A0-4888-8143-31CEB51C15BC}" destId="{E963222B-5426-48AA-B8B9-4C603254B581}" srcOrd="0" destOrd="6" presId="urn:microsoft.com/office/officeart/2005/8/layout/vList6"/>
    <dgm:cxn modelId="{9FC7FE37-D87F-4D60-8260-24FC4719B884}" type="presOf" srcId="{2A7C3828-C6E9-4B5D-94B5-0A1A04A5FA6A}" destId="{E963222B-5426-48AA-B8B9-4C603254B581}" srcOrd="0" destOrd="2" presId="urn:microsoft.com/office/officeart/2005/8/layout/vList6"/>
    <dgm:cxn modelId="{797EE2CC-F901-426A-91BE-49BDB5BC0B26}" srcId="{E2F839A8-0561-4D78-84BA-A809C749F922}" destId="{18E557C8-36B9-4A9F-A237-86D44123595C}" srcOrd="0" destOrd="0" parTransId="{1D14918E-F59F-4B45-94F9-506CE34A5074}" sibTransId="{798CB094-B398-4227-B4F8-2AEE4407EA2B}"/>
    <dgm:cxn modelId="{98659E78-17BA-4D54-8495-C6C6DB22F7EE}" type="presOf" srcId="{9B541051-48F2-48C0-9D32-AC26E57929E7}" destId="{4F9C0F4F-22B0-43C6-8933-E0B82432F504}" srcOrd="0" destOrd="1" presId="urn:microsoft.com/office/officeart/2005/8/layout/vList6"/>
    <dgm:cxn modelId="{6397888C-2B6D-4114-90A9-131FDEF7D86A}" type="presOf" srcId="{D28FE6BC-8410-4CDC-A54B-C28D5ECEC137}" destId="{E963222B-5426-48AA-B8B9-4C603254B581}" srcOrd="0" destOrd="0" presId="urn:microsoft.com/office/officeart/2005/8/layout/vList6"/>
    <dgm:cxn modelId="{F4820154-181E-4B8E-8A2A-00F6084FD64D}" srcId="{18E557C8-36B9-4A9F-A237-86D44123595C}" destId="{B3C355B6-FEF8-470C-AC84-E5A1175801B9}" srcOrd="3" destOrd="0" parTransId="{373B333D-A7B3-4DB6-9668-1D5BF188CB49}" sibTransId="{E3746B32-4012-40B9-ABBB-44C3EA848746}"/>
    <dgm:cxn modelId="{31C0ACA7-B57C-404B-BBF4-14E857310ED8}" srcId="{18E557C8-36B9-4A9F-A237-86D44123595C}" destId="{2A7C3828-C6E9-4B5D-94B5-0A1A04A5FA6A}" srcOrd="2" destOrd="0" parTransId="{9844E18E-874A-464F-A04C-8C2DE8681EE1}" sibTransId="{2941A990-D708-4DFB-B5D9-0C59C986E136}"/>
    <dgm:cxn modelId="{A08C6D95-64B4-4D6C-AFFD-47EABBBAAEE5}" srcId="{18E557C8-36B9-4A9F-A237-86D44123595C}" destId="{BBACCC7E-AE6A-4268-A9C5-6B8404BFCA6F}" srcOrd="4" destOrd="0" parTransId="{9CDED321-5854-4DA2-B4AF-030E5C7215D1}" sibTransId="{68B8B73F-ABD2-4F04-A5CB-74EF3ED9660C}"/>
    <dgm:cxn modelId="{AE83A2E8-DC56-47CB-B1D7-310EB15FED0D}" type="presOf" srcId="{8DA5A681-C4C0-47E6-BFA0-6B27A5B51F4E}" destId="{4F9C0F4F-22B0-43C6-8933-E0B82432F504}" srcOrd="0" destOrd="2" presId="urn:microsoft.com/office/officeart/2005/8/layout/vList6"/>
    <dgm:cxn modelId="{35B2E6A3-551F-49E9-B27A-F621A5CF9C52}" type="presOf" srcId="{E2F839A8-0561-4D78-84BA-A809C749F922}" destId="{4711B685-B10C-4BFF-B4C0-CA47A2FAADB7}" srcOrd="0" destOrd="0" presId="urn:microsoft.com/office/officeart/2005/8/layout/vList6"/>
    <dgm:cxn modelId="{53470423-7C28-421C-85BA-E675F72B91B5}" srcId="{E7D5A60E-F9B6-4C02-A154-D0A4F3EF4707}" destId="{A15C23E1-E374-492C-9C29-978D692B236D}" srcOrd="0" destOrd="0" parTransId="{C0673343-C49F-4BB5-A061-720D11BA7E6F}" sibTransId="{3580EE9D-98AC-4A84-AAAF-ECE5B5A6DB03}"/>
    <dgm:cxn modelId="{6FAA0D36-89D5-4F07-9CAA-4619B9AB26C1}" type="presOf" srcId="{18E557C8-36B9-4A9F-A237-86D44123595C}" destId="{0F2C2C15-6C43-43B6-A72C-D6B772D8EFC6}" srcOrd="0" destOrd="0" presId="urn:microsoft.com/office/officeart/2005/8/layout/vList6"/>
    <dgm:cxn modelId="{5870D39F-3694-417F-BFDA-ED0767BBFC70}" srcId="{E2F839A8-0561-4D78-84BA-A809C749F922}" destId="{E7D5A60E-F9B6-4C02-A154-D0A4F3EF4707}" srcOrd="1" destOrd="0" parTransId="{0BC35EF8-8B94-4963-9A7A-0677DF2B104C}" sibTransId="{8F162A4F-9C95-4300-8F40-822BBD66D30C}"/>
    <dgm:cxn modelId="{EDC6A792-D553-4C9C-A21F-ECB844158E5F}" srcId="{18E557C8-36B9-4A9F-A237-86D44123595C}" destId="{B32B6E03-7851-4B9E-9D50-BB9F77CBD0FD}" srcOrd="1" destOrd="0" parTransId="{28B5581E-A18E-4668-8B4D-1FB0E18B0433}" sibTransId="{D30EF10A-EE1D-499F-90F5-61C986B6BAB9}"/>
    <dgm:cxn modelId="{FA40F7AD-9430-4980-BF5C-62AEA756CAC3}" srcId="{E7D5A60E-F9B6-4C02-A154-D0A4F3EF4707}" destId="{9B541051-48F2-48C0-9D32-AC26E57929E7}" srcOrd="1" destOrd="0" parTransId="{3537F0E0-74E9-4775-B92E-08B8A0B9B1AC}" sibTransId="{F56CCACA-D458-4996-90CE-0B2D722BDFAF}"/>
    <dgm:cxn modelId="{896F4056-D885-4F36-AD33-DD27E0F40635}" type="presParOf" srcId="{4711B685-B10C-4BFF-B4C0-CA47A2FAADB7}" destId="{3547845D-00F8-408F-A541-1D1BE49E5F5A}" srcOrd="0" destOrd="0" presId="urn:microsoft.com/office/officeart/2005/8/layout/vList6"/>
    <dgm:cxn modelId="{A6977129-EEE1-4E3B-8DE7-1F46A00D22B2}" type="presParOf" srcId="{3547845D-00F8-408F-A541-1D1BE49E5F5A}" destId="{0F2C2C15-6C43-43B6-A72C-D6B772D8EFC6}" srcOrd="0" destOrd="0" presId="urn:microsoft.com/office/officeart/2005/8/layout/vList6"/>
    <dgm:cxn modelId="{5A4801FC-95D5-4E81-87C5-FE9A311A6F00}" type="presParOf" srcId="{3547845D-00F8-408F-A541-1D1BE49E5F5A}" destId="{E963222B-5426-48AA-B8B9-4C603254B581}" srcOrd="1" destOrd="0" presId="urn:microsoft.com/office/officeart/2005/8/layout/vList6"/>
    <dgm:cxn modelId="{A097732F-C324-4A4D-92A8-5B98DC6F88AB}" type="presParOf" srcId="{4711B685-B10C-4BFF-B4C0-CA47A2FAADB7}" destId="{8A20366C-D126-4967-9918-C20580218163}" srcOrd="1" destOrd="0" presId="urn:microsoft.com/office/officeart/2005/8/layout/vList6"/>
    <dgm:cxn modelId="{A3B500F5-BE59-457E-A5AC-ECE92BAE5F9E}" type="presParOf" srcId="{4711B685-B10C-4BFF-B4C0-CA47A2FAADB7}" destId="{3A60C6EA-E877-4849-AB90-1A44AF399DE3}" srcOrd="2" destOrd="0" presId="urn:microsoft.com/office/officeart/2005/8/layout/vList6"/>
    <dgm:cxn modelId="{5FB20FBF-359C-43BD-8F21-F2B645A787E2}" type="presParOf" srcId="{3A60C6EA-E877-4849-AB90-1A44AF399DE3}" destId="{6BB65731-0D39-4442-BCB4-F8A1B5482DA9}" srcOrd="0" destOrd="0" presId="urn:microsoft.com/office/officeart/2005/8/layout/vList6"/>
    <dgm:cxn modelId="{C52D636C-C394-4938-9B12-6A9D14CFC289}" type="presParOf" srcId="{3A60C6EA-E877-4849-AB90-1A44AF399DE3}" destId="{4F9C0F4F-22B0-43C6-8933-E0B82432F50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DA4B34B-19FA-450F-98DC-6E9A71392978}"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MX"/>
        </a:p>
      </dgm:t>
    </dgm:pt>
    <dgm:pt modelId="{7850FE96-3E42-4289-AC8D-68A9E94ECFB8}">
      <dgm:prSet phldrT="[Texto]" custT="1">
        <dgm:style>
          <a:lnRef idx="1">
            <a:schemeClr val="accent3"/>
          </a:lnRef>
          <a:fillRef idx="2">
            <a:schemeClr val="accent3"/>
          </a:fillRef>
          <a:effectRef idx="1">
            <a:schemeClr val="accent3"/>
          </a:effectRef>
          <a:fontRef idx="minor">
            <a:schemeClr val="dk1"/>
          </a:fontRef>
        </dgm:style>
      </dgm:prSet>
      <dgm:spPr/>
      <dgm:t>
        <a:bodyPr/>
        <a:lstStyle/>
        <a:p>
          <a:endParaRPr lang="es-MX" sz="1800" b="1" dirty="0" smtClean="0"/>
        </a:p>
        <a:p>
          <a:endParaRPr lang="es-MX" sz="1800" b="1" dirty="0" smtClean="0"/>
        </a:p>
        <a:p>
          <a:endParaRPr lang="es-MX" sz="1800" b="1" dirty="0" smtClean="0"/>
        </a:p>
        <a:p>
          <a:endParaRPr lang="es-MX" sz="1800" b="1" dirty="0" smtClean="0"/>
        </a:p>
        <a:p>
          <a:r>
            <a:rPr lang="es-MX" sz="1800" b="1" dirty="0" smtClean="0"/>
            <a:t>Marc </a:t>
          </a:r>
          <a:r>
            <a:rPr lang="es-MX" sz="1800" b="1" dirty="0" err="1" smtClean="0"/>
            <a:t>Lalonde</a:t>
          </a:r>
          <a:endParaRPr lang="es-MX" sz="1800" b="1" dirty="0"/>
        </a:p>
      </dgm:t>
    </dgm:pt>
    <dgm:pt modelId="{FBD51A22-5ED6-4815-B346-9C12EAA6F025}" type="parTrans" cxnId="{ADAF3271-C781-4AD0-BEF9-E56B14DD08D4}">
      <dgm:prSet/>
      <dgm:spPr/>
      <dgm:t>
        <a:bodyPr/>
        <a:lstStyle/>
        <a:p>
          <a:endParaRPr lang="es-MX"/>
        </a:p>
      </dgm:t>
    </dgm:pt>
    <dgm:pt modelId="{951BAB12-6F6A-4B83-B1C7-17CF7B59814F}" type="sibTrans" cxnId="{ADAF3271-C781-4AD0-BEF9-E56B14DD08D4}">
      <dgm:prSet/>
      <dgm:spPr/>
      <dgm:t>
        <a:bodyPr/>
        <a:lstStyle/>
        <a:p>
          <a:endParaRPr lang="es-MX"/>
        </a:p>
      </dgm:t>
    </dgm:pt>
    <dgm:pt modelId="{1ACD847C-76CD-44AD-97AD-0DD0828E7D78}">
      <dgm:prSet phldrT="[Texto]">
        <dgm:style>
          <a:lnRef idx="1">
            <a:schemeClr val="accent3"/>
          </a:lnRef>
          <a:fillRef idx="2">
            <a:schemeClr val="accent3"/>
          </a:fillRef>
          <a:effectRef idx="1">
            <a:schemeClr val="accent3"/>
          </a:effectRef>
          <a:fontRef idx="minor">
            <a:schemeClr val="dk1"/>
          </a:fontRef>
        </dgm:style>
      </dgm:prSet>
      <dgm:spPr>
        <a:solidFill>
          <a:schemeClr val="accent3">
            <a:tint val="54000"/>
            <a:satMod val="105000"/>
            <a:lumMod val="110000"/>
          </a:schemeClr>
        </a:solidFill>
      </dgm:spPr>
      <dgm:t>
        <a:bodyPr/>
        <a:lstStyle/>
        <a:p>
          <a:pPr algn="just"/>
          <a:r>
            <a:rPr lang="es-MX" dirty="0" smtClean="0"/>
            <a:t>El trabajo de </a:t>
          </a:r>
          <a:r>
            <a:rPr lang="es-MX" dirty="0" err="1" smtClean="0"/>
            <a:t>Lalonde</a:t>
          </a:r>
          <a:r>
            <a:rPr lang="es-MX" dirty="0" smtClean="0"/>
            <a:t> es el reflejo de investigaciones y pensamientos en torno a la epidemiología de las enfermedades no infecciosas. El concepto de salud pasa al concepto de campo de la salud, que fue de nuevo validado en la reunión sobre teoría y práctica de la salud pública (OPS, 1991).</a:t>
          </a:r>
          <a:endParaRPr lang="es-MX" dirty="0"/>
        </a:p>
      </dgm:t>
    </dgm:pt>
    <dgm:pt modelId="{D3F5AF0B-8D2F-4AC0-8DA4-3FF35FD80E8E}" type="parTrans" cxnId="{18EE61BF-1C65-40D8-9102-3B4CEBD89486}">
      <dgm:prSet/>
      <dgm:spPr/>
      <dgm:t>
        <a:bodyPr/>
        <a:lstStyle/>
        <a:p>
          <a:endParaRPr lang="es-MX"/>
        </a:p>
      </dgm:t>
    </dgm:pt>
    <dgm:pt modelId="{413575B1-78B4-4B9F-8B4B-95030EA57A06}" type="sibTrans" cxnId="{18EE61BF-1C65-40D8-9102-3B4CEBD89486}">
      <dgm:prSet/>
      <dgm:spPr/>
      <dgm:t>
        <a:bodyPr/>
        <a:lstStyle/>
        <a:p>
          <a:endParaRPr lang="es-MX"/>
        </a:p>
      </dgm:t>
    </dgm:pt>
    <dgm:pt modelId="{313E120A-4D28-4468-9A24-8B19994F01F8}">
      <dgm:prSet phldrT="[Texto]" custT="1">
        <dgm:style>
          <a:lnRef idx="1">
            <a:schemeClr val="accent6"/>
          </a:lnRef>
          <a:fillRef idx="2">
            <a:schemeClr val="accent6"/>
          </a:fillRef>
          <a:effectRef idx="1">
            <a:schemeClr val="accent6"/>
          </a:effectRef>
          <a:fontRef idx="minor">
            <a:schemeClr val="dk1"/>
          </a:fontRef>
        </dgm:style>
      </dgm:prSet>
      <dgm:spPr/>
      <dgm:t>
        <a:bodyPr/>
        <a:lstStyle/>
        <a:p>
          <a:r>
            <a:rPr lang="es-MX" sz="2000" b="1" dirty="0" smtClean="0"/>
            <a:t>Componentes</a:t>
          </a:r>
        </a:p>
        <a:p>
          <a:r>
            <a:rPr lang="es-MX" sz="2000" b="1" dirty="0" smtClean="0"/>
            <a:t>del campo</a:t>
          </a:r>
        </a:p>
        <a:p>
          <a:r>
            <a:rPr lang="es-MX" sz="2000" b="1" dirty="0" smtClean="0"/>
            <a:t>de la salud</a:t>
          </a:r>
          <a:endParaRPr lang="es-MX" sz="2000" b="1" dirty="0"/>
        </a:p>
      </dgm:t>
    </dgm:pt>
    <dgm:pt modelId="{169A51EF-7983-4A82-979F-E26776A2D247}" type="parTrans" cxnId="{ABF1126A-C43D-44AB-AB54-5DE14EEDEF12}">
      <dgm:prSet/>
      <dgm:spPr/>
      <dgm:t>
        <a:bodyPr/>
        <a:lstStyle/>
        <a:p>
          <a:endParaRPr lang="es-MX"/>
        </a:p>
      </dgm:t>
    </dgm:pt>
    <dgm:pt modelId="{8B9998AB-281D-4587-AAD9-C4CF9F55EF81}" type="sibTrans" cxnId="{ABF1126A-C43D-44AB-AB54-5DE14EEDEF12}">
      <dgm:prSet/>
      <dgm:spPr/>
      <dgm:t>
        <a:bodyPr/>
        <a:lstStyle/>
        <a:p>
          <a:endParaRPr lang="es-MX"/>
        </a:p>
      </dgm:t>
    </dgm:pt>
    <dgm:pt modelId="{7B70EABF-F2B2-4B44-93EB-72F2EA08EBFF}">
      <dgm:prSet phldrT="[Texto]">
        <dgm:style>
          <a:lnRef idx="1">
            <a:schemeClr val="accent6"/>
          </a:lnRef>
          <a:fillRef idx="2">
            <a:schemeClr val="accent6"/>
          </a:fillRef>
          <a:effectRef idx="1">
            <a:schemeClr val="accent6"/>
          </a:effectRef>
          <a:fontRef idx="minor">
            <a:schemeClr val="dk1"/>
          </a:fontRef>
        </dgm:style>
      </dgm:prSet>
      <dgm:spPr>
        <a:solidFill>
          <a:schemeClr val="accent6">
            <a:tint val="54000"/>
            <a:satMod val="105000"/>
            <a:lumMod val="110000"/>
          </a:schemeClr>
        </a:solidFill>
      </dgm:spPr>
      <dgm:t>
        <a:bodyPr/>
        <a:lstStyle/>
        <a:p>
          <a:r>
            <a:rPr lang="es-MX" dirty="0" smtClean="0"/>
            <a:t>Biología humana</a:t>
          </a:r>
          <a:endParaRPr lang="es-MX" dirty="0"/>
        </a:p>
      </dgm:t>
    </dgm:pt>
    <dgm:pt modelId="{69D62EC0-6392-4EE2-808E-BE837D1D4142}" type="parTrans" cxnId="{D26B45E4-44D5-4D47-8E33-A1B0D6FB8FF6}">
      <dgm:prSet/>
      <dgm:spPr/>
      <dgm:t>
        <a:bodyPr/>
        <a:lstStyle/>
        <a:p>
          <a:endParaRPr lang="es-MX"/>
        </a:p>
      </dgm:t>
    </dgm:pt>
    <dgm:pt modelId="{C09C564A-0E69-45EE-8FFF-00C0911328B3}" type="sibTrans" cxnId="{D26B45E4-44D5-4D47-8E33-A1B0D6FB8FF6}">
      <dgm:prSet/>
      <dgm:spPr/>
      <dgm:t>
        <a:bodyPr/>
        <a:lstStyle/>
        <a:p>
          <a:endParaRPr lang="es-MX"/>
        </a:p>
      </dgm:t>
    </dgm:pt>
    <dgm:pt modelId="{2CE59DA4-414F-4E44-BF86-3858908EDFF5}">
      <dgm:prSet>
        <dgm:style>
          <a:lnRef idx="1">
            <a:schemeClr val="accent6"/>
          </a:lnRef>
          <a:fillRef idx="2">
            <a:schemeClr val="accent6"/>
          </a:fillRef>
          <a:effectRef idx="1">
            <a:schemeClr val="accent6"/>
          </a:effectRef>
          <a:fontRef idx="minor">
            <a:schemeClr val="dk1"/>
          </a:fontRef>
        </dgm:style>
      </dgm:prSet>
      <dgm:spPr>
        <a:solidFill>
          <a:schemeClr val="accent6">
            <a:tint val="54000"/>
            <a:satMod val="105000"/>
            <a:lumMod val="110000"/>
          </a:schemeClr>
        </a:solidFill>
      </dgm:spPr>
      <dgm:t>
        <a:bodyPr/>
        <a:lstStyle/>
        <a:p>
          <a:r>
            <a:rPr lang="es-MX" dirty="0" smtClean="0"/>
            <a:t>Medio ambiente</a:t>
          </a:r>
          <a:endParaRPr lang="es-MX" dirty="0"/>
        </a:p>
      </dgm:t>
    </dgm:pt>
    <dgm:pt modelId="{112EC4EC-C158-4B9F-98EB-C9B314A8E6B4}" type="parTrans" cxnId="{914C2F9D-502C-47B3-BF1A-46A1282FF1DD}">
      <dgm:prSet/>
      <dgm:spPr/>
      <dgm:t>
        <a:bodyPr/>
        <a:lstStyle/>
        <a:p>
          <a:endParaRPr lang="es-MX"/>
        </a:p>
      </dgm:t>
    </dgm:pt>
    <dgm:pt modelId="{5F9587F9-2B63-4CE4-A212-FEB834753EB1}" type="sibTrans" cxnId="{914C2F9D-502C-47B3-BF1A-46A1282FF1DD}">
      <dgm:prSet/>
      <dgm:spPr/>
      <dgm:t>
        <a:bodyPr/>
        <a:lstStyle/>
        <a:p>
          <a:endParaRPr lang="es-MX"/>
        </a:p>
      </dgm:t>
    </dgm:pt>
    <dgm:pt modelId="{5AFE29CA-AF10-448B-A7CC-99A29FA6886F}">
      <dgm:prSet>
        <dgm:style>
          <a:lnRef idx="1">
            <a:schemeClr val="accent6"/>
          </a:lnRef>
          <a:fillRef idx="2">
            <a:schemeClr val="accent6"/>
          </a:fillRef>
          <a:effectRef idx="1">
            <a:schemeClr val="accent6"/>
          </a:effectRef>
          <a:fontRef idx="minor">
            <a:schemeClr val="dk1"/>
          </a:fontRef>
        </dgm:style>
      </dgm:prSet>
      <dgm:spPr>
        <a:solidFill>
          <a:schemeClr val="accent6">
            <a:tint val="54000"/>
            <a:satMod val="105000"/>
            <a:lumMod val="110000"/>
          </a:schemeClr>
        </a:solidFill>
      </dgm:spPr>
      <dgm:t>
        <a:bodyPr/>
        <a:lstStyle/>
        <a:p>
          <a:r>
            <a:rPr lang="es-MX" dirty="0" smtClean="0"/>
            <a:t>Estilos de vida</a:t>
          </a:r>
          <a:endParaRPr lang="es-MX" dirty="0"/>
        </a:p>
      </dgm:t>
    </dgm:pt>
    <dgm:pt modelId="{4BB4D108-82CC-4D86-A15C-45672A678736}" type="parTrans" cxnId="{56B7A136-165E-473D-BD21-66E78C50E8B2}">
      <dgm:prSet/>
      <dgm:spPr/>
      <dgm:t>
        <a:bodyPr/>
        <a:lstStyle/>
        <a:p>
          <a:endParaRPr lang="es-MX"/>
        </a:p>
      </dgm:t>
    </dgm:pt>
    <dgm:pt modelId="{A058DB31-223F-4DF8-8DF8-999D48A3879F}" type="sibTrans" cxnId="{56B7A136-165E-473D-BD21-66E78C50E8B2}">
      <dgm:prSet/>
      <dgm:spPr/>
      <dgm:t>
        <a:bodyPr/>
        <a:lstStyle/>
        <a:p>
          <a:endParaRPr lang="es-MX"/>
        </a:p>
      </dgm:t>
    </dgm:pt>
    <dgm:pt modelId="{0BADE83D-801C-4BED-8ABF-B03D68AC69FC}">
      <dgm:prSet>
        <dgm:style>
          <a:lnRef idx="1">
            <a:schemeClr val="accent6"/>
          </a:lnRef>
          <a:fillRef idx="2">
            <a:schemeClr val="accent6"/>
          </a:fillRef>
          <a:effectRef idx="1">
            <a:schemeClr val="accent6"/>
          </a:effectRef>
          <a:fontRef idx="minor">
            <a:schemeClr val="dk1"/>
          </a:fontRef>
        </dgm:style>
      </dgm:prSet>
      <dgm:spPr>
        <a:solidFill>
          <a:schemeClr val="accent6">
            <a:tint val="54000"/>
            <a:satMod val="105000"/>
            <a:lumMod val="110000"/>
          </a:schemeClr>
        </a:solidFill>
      </dgm:spPr>
      <dgm:t>
        <a:bodyPr/>
        <a:lstStyle/>
        <a:p>
          <a:r>
            <a:rPr lang="es-MX" dirty="0" smtClean="0"/>
            <a:t>Organización de la prestación de servicios de salud</a:t>
          </a:r>
          <a:endParaRPr lang="es-MX" dirty="0"/>
        </a:p>
      </dgm:t>
    </dgm:pt>
    <dgm:pt modelId="{935EB5F2-CFF5-4E9E-9DBE-1A365ABD81BE}" type="parTrans" cxnId="{ADA3581E-4F13-40CC-8FF9-BA88C23DA0C7}">
      <dgm:prSet/>
      <dgm:spPr/>
      <dgm:t>
        <a:bodyPr/>
        <a:lstStyle/>
        <a:p>
          <a:endParaRPr lang="es-MX"/>
        </a:p>
      </dgm:t>
    </dgm:pt>
    <dgm:pt modelId="{1A1CC9FE-B171-409E-9C02-6AF4567FB133}" type="sibTrans" cxnId="{ADA3581E-4F13-40CC-8FF9-BA88C23DA0C7}">
      <dgm:prSet/>
      <dgm:spPr/>
      <dgm:t>
        <a:bodyPr/>
        <a:lstStyle/>
        <a:p>
          <a:endParaRPr lang="es-MX"/>
        </a:p>
      </dgm:t>
    </dgm:pt>
    <dgm:pt modelId="{5280CD59-1215-4701-BF05-29E7ADACB986}" type="pres">
      <dgm:prSet presAssocID="{EDA4B34B-19FA-450F-98DC-6E9A71392978}" presName="Name0" presStyleCnt="0">
        <dgm:presLayoutVars>
          <dgm:dir/>
          <dgm:animLvl val="lvl"/>
          <dgm:resizeHandles/>
        </dgm:presLayoutVars>
      </dgm:prSet>
      <dgm:spPr/>
      <dgm:t>
        <a:bodyPr/>
        <a:lstStyle/>
        <a:p>
          <a:endParaRPr lang="es-MX"/>
        </a:p>
      </dgm:t>
    </dgm:pt>
    <dgm:pt modelId="{5CF067A7-FDF4-4436-BA51-8609624ECA07}" type="pres">
      <dgm:prSet presAssocID="{7850FE96-3E42-4289-AC8D-68A9E94ECFB8}" presName="linNode" presStyleCnt="0"/>
      <dgm:spPr/>
    </dgm:pt>
    <dgm:pt modelId="{F40B9B39-1E74-46F1-943E-D8D6E36EDB6D}" type="pres">
      <dgm:prSet presAssocID="{7850FE96-3E42-4289-AC8D-68A9E94ECFB8}" presName="parentShp" presStyleLbl="node1" presStyleIdx="0" presStyleCnt="2">
        <dgm:presLayoutVars>
          <dgm:bulletEnabled val="1"/>
        </dgm:presLayoutVars>
      </dgm:prSet>
      <dgm:spPr/>
      <dgm:t>
        <a:bodyPr/>
        <a:lstStyle/>
        <a:p>
          <a:endParaRPr lang="es-MX"/>
        </a:p>
      </dgm:t>
    </dgm:pt>
    <dgm:pt modelId="{FDE1CCCB-F383-467D-A7F4-56B03645E5E6}" type="pres">
      <dgm:prSet presAssocID="{7850FE96-3E42-4289-AC8D-68A9E94ECFB8}" presName="childShp" presStyleLbl="bgAccFollowNode1" presStyleIdx="0" presStyleCnt="2" custScaleY="125981">
        <dgm:presLayoutVars>
          <dgm:bulletEnabled val="1"/>
        </dgm:presLayoutVars>
      </dgm:prSet>
      <dgm:spPr/>
      <dgm:t>
        <a:bodyPr/>
        <a:lstStyle/>
        <a:p>
          <a:endParaRPr lang="es-MX"/>
        </a:p>
      </dgm:t>
    </dgm:pt>
    <dgm:pt modelId="{6124A1D2-8C64-4750-92C4-9298667303B8}" type="pres">
      <dgm:prSet presAssocID="{951BAB12-6F6A-4B83-B1C7-17CF7B59814F}" presName="spacing" presStyleCnt="0"/>
      <dgm:spPr/>
    </dgm:pt>
    <dgm:pt modelId="{D883815E-C8A7-4551-BDE0-61F20C80A903}" type="pres">
      <dgm:prSet presAssocID="{313E120A-4D28-4468-9A24-8B19994F01F8}" presName="linNode" presStyleCnt="0"/>
      <dgm:spPr/>
    </dgm:pt>
    <dgm:pt modelId="{A641377C-4C04-4C4E-A843-E4AB138990C2}" type="pres">
      <dgm:prSet presAssocID="{313E120A-4D28-4468-9A24-8B19994F01F8}" presName="parentShp" presStyleLbl="node1" presStyleIdx="1" presStyleCnt="2">
        <dgm:presLayoutVars>
          <dgm:bulletEnabled val="1"/>
        </dgm:presLayoutVars>
      </dgm:prSet>
      <dgm:spPr/>
      <dgm:t>
        <a:bodyPr/>
        <a:lstStyle/>
        <a:p>
          <a:endParaRPr lang="es-MX"/>
        </a:p>
      </dgm:t>
    </dgm:pt>
    <dgm:pt modelId="{C2CFA14E-2F2E-4CDD-B86F-41D219B2D5E9}" type="pres">
      <dgm:prSet presAssocID="{313E120A-4D28-4468-9A24-8B19994F01F8}" presName="childShp" presStyleLbl="bgAccFollowNode1" presStyleIdx="1" presStyleCnt="2" custScaleY="80006" custLinFactNeighborX="2069" custLinFactNeighborY="1149">
        <dgm:presLayoutVars>
          <dgm:bulletEnabled val="1"/>
        </dgm:presLayoutVars>
      </dgm:prSet>
      <dgm:spPr/>
      <dgm:t>
        <a:bodyPr/>
        <a:lstStyle/>
        <a:p>
          <a:endParaRPr lang="es-MX"/>
        </a:p>
      </dgm:t>
    </dgm:pt>
  </dgm:ptLst>
  <dgm:cxnLst>
    <dgm:cxn modelId="{4A49B3BF-8418-4D15-ABF8-716A95B5C34D}" type="presOf" srcId="{EDA4B34B-19FA-450F-98DC-6E9A71392978}" destId="{5280CD59-1215-4701-BF05-29E7ADACB986}" srcOrd="0" destOrd="0" presId="urn:microsoft.com/office/officeart/2005/8/layout/vList6"/>
    <dgm:cxn modelId="{E16E0960-BE07-4500-A53E-D1154188794F}" type="presOf" srcId="{0BADE83D-801C-4BED-8ABF-B03D68AC69FC}" destId="{C2CFA14E-2F2E-4CDD-B86F-41D219B2D5E9}" srcOrd="0" destOrd="3" presId="urn:microsoft.com/office/officeart/2005/8/layout/vList6"/>
    <dgm:cxn modelId="{ABF1126A-C43D-44AB-AB54-5DE14EEDEF12}" srcId="{EDA4B34B-19FA-450F-98DC-6E9A71392978}" destId="{313E120A-4D28-4468-9A24-8B19994F01F8}" srcOrd="1" destOrd="0" parTransId="{169A51EF-7983-4A82-979F-E26776A2D247}" sibTransId="{8B9998AB-281D-4587-AAD9-C4CF9F55EF81}"/>
    <dgm:cxn modelId="{E05B6C42-F945-46B1-A7DB-455AF9EBBF9F}" type="presOf" srcId="{5AFE29CA-AF10-448B-A7CC-99A29FA6886F}" destId="{C2CFA14E-2F2E-4CDD-B86F-41D219B2D5E9}" srcOrd="0" destOrd="2" presId="urn:microsoft.com/office/officeart/2005/8/layout/vList6"/>
    <dgm:cxn modelId="{5D393045-4F44-4EDF-9B9D-D6FA317300D6}" type="presOf" srcId="{2CE59DA4-414F-4E44-BF86-3858908EDFF5}" destId="{C2CFA14E-2F2E-4CDD-B86F-41D219B2D5E9}" srcOrd="0" destOrd="1" presId="urn:microsoft.com/office/officeart/2005/8/layout/vList6"/>
    <dgm:cxn modelId="{ADAF3271-C781-4AD0-BEF9-E56B14DD08D4}" srcId="{EDA4B34B-19FA-450F-98DC-6E9A71392978}" destId="{7850FE96-3E42-4289-AC8D-68A9E94ECFB8}" srcOrd="0" destOrd="0" parTransId="{FBD51A22-5ED6-4815-B346-9C12EAA6F025}" sibTransId="{951BAB12-6F6A-4B83-B1C7-17CF7B59814F}"/>
    <dgm:cxn modelId="{914C2F9D-502C-47B3-BF1A-46A1282FF1DD}" srcId="{313E120A-4D28-4468-9A24-8B19994F01F8}" destId="{2CE59DA4-414F-4E44-BF86-3858908EDFF5}" srcOrd="1" destOrd="0" parTransId="{112EC4EC-C158-4B9F-98EB-C9B314A8E6B4}" sibTransId="{5F9587F9-2B63-4CE4-A212-FEB834753EB1}"/>
    <dgm:cxn modelId="{C0738C86-4D22-4E3A-8934-47685A358608}" type="presOf" srcId="{7B70EABF-F2B2-4B44-93EB-72F2EA08EBFF}" destId="{C2CFA14E-2F2E-4CDD-B86F-41D219B2D5E9}" srcOrd="0" destOrd="0" presId="urn:microsoft.com/office/officeart/2005/8/layout/vList6"/>
    <dgm:cxn modelId="{ADA3581E-4F13-40CC-8FF9-BA88C23DA0C7}" srcId="{313E120A-4D28-4468-9A24-8B19994F01F8}" destId="{0BADE83D-801C-4BED-8ABF-B03D68AC69FC}" srcOrd="3" destOrd="0" parTransId="{935EB5F2-CFF5-4E9E-9DBE-1A365ABD81BE}" sibTransId="{1A1CC9FE-B171-409E-9C02-6AF4567FB133}"/>
    <dgm:cxn modelId="{18EE61BF-1C65-40D8-9102-3B4CEBD89486}" srcId="{7850FE96-3E42-4289-AC8D-68A9E94ECFB8}" destId="{1ACD847C-76CD-44AD-97AD-0DD0828E7D78}" srcOrd="0" destOrd="0" parTransId="{D3F5AF0B-8D2F-4AC0-8DA4-3FF35FD80E8E}" sibTransId="{413575B1-78B4-4B9F-8B4B-95030EA57A06}"/>
    <dgm:cxn modelId="{56B7A136-165E-473D-BD21-66E78C50E8B2}" srcId="{313E120A-4D28-4468-9A24-8B19994F01F8}" destId="{5AFE29CA-AF10-448B-A7CC-99A29FA6886F}" srcOrd="2" destOrd="0" parTransId="{4BB4D108-82CC-4D86-A15C-45672A678736}" sibTransId="{A058DB31-223F-4DF8-8DF8-999D48A3879F}"/>
    <dgm:cxn modelId="{2602368B-2749-4A40-8C55-6667D852F50E}" type="presOf" srcId="{7850FE96-3E42-4289-AC8D-68A9E94ECFB8}" destId="{F40B9B39-1E74-46F1-943E-D8D6E36EDB6D}" srcOrd="0" destOrd="0" presId="urn:microsoft.com/office/officeart/2005/8/layout/vList6"/>
    <dgm:cxn modelId="{20A4C3C9-6934-40F3-B05F-924AE8778DE2}" type="presOf" srcId="{313E120A-4D28-4468-9A24-8B19994F01F8}" destId="{A641377C-4C04-4C4E-A843-E4AB138990C2}" srcOrd="0" destOrd="0" presId="urn:microsoft.com/office/officeart/2005/8/layout/vList6"/>
    <dgm:cxn modelId="{8E2DE0C6-D624-427E-97C5-93090A5489F7}" type="presOf" srcId="{1ACD847C-76CD-44AD-97AD-0DD0828E7D78}" destId="{FDE1CCCB-F383-467D-A7F4-56B03645E5E6}" srcOrd="0" destOrd="0" presId="urn:microsoft.com/office/officeart/2005/8/layout/vList6"/>
    <dgm:cxn modelId="{D26B45E4-44D5-4D47-8E33-A1B0D6FB8FF6}" srcId="{313E120A-4D28-4468-9A24-8B19994F01F8}" destId="{7B70EABF-F2B2-4B44-93EB-72F2EA08EBFF}" srcOrd="0" destOrd="0" parTransId="{69D62EC0-6392-4EE2-808E-BE837D1D4142}" sibTransId="{C09C564A-0E69-45EE-8FFF-00C0911328B3}"/>
    <dgm:cxn modelId="{6F4F7C70-AFC9-47CF-B6B0-30E5FED4E6DA}" type="presParOf" srcId="{5280CD59-1215-4701-BF05-29E7ADACB986}" destId="{5CF067A7-FDF4-4436-BA51-8609624ECA07}" srcOrd="0" destOrd="0" presId="urn:microsoft.com/office/officeart/2005/8/layout/vList6"/>
    <dgm:cxn modelId="{9A739C0E-9B7A-4114-B0FD-1BFDBB340F9D}" type="presParOf" srcId="{5CF067A7-FDF4-4436-BA51-8609624ECA07}" destId="{F40B9B39-1E74-46F1-943E-D8D6E36EDB6D}" srcOrd="0" destOrd="0" presId="urn:microsoft.com/office/officeart/2005/8/layout/vList6"/>
    <dgm:cxn modelId="{5F760818-80EB-4D67-898C-6D29D68B6FEE}" type="presParOf" srcId="{5CF067A7-FDF4-4436-BA51-8609624ECA07}" destId="{FDE1CCCB-F383-467D-A7F4-56B03645E5E6}" srcOrd="1" destOrd="0" presId="urn:microsoft.com/office/officeart/2005/8/layout/vList6"/>
    <dgm:cxn modelId="{F01F0216-2817-4AE6-BC46-BFF6997EB281}" type="presParOf" srcId="{5280CD59-1215-4701-BF05-29E7ADACB986}" destId="{6124A1D2-8C64-4750-92C4-9298667303B8}" srcOrd="1" destOrd="0" presId="urn:microsoft.com/office/officeart/2005/8/layout/vList6"/>
    <dgm:cxn modelId="{92835D46-5F27-45A4-8F76-F915EFC811A8}" type="presParOf" srcId="{5280CD59-1215-4701-BF05-29E7ADACB986}" destId="{D883815E-C8A7-4551-BDE0-61F20C80A903}" srcOrd="2" destOrd="0" presId="urn:microsoft.com/office/officeart/2005/8/layout/vList6"/>
    <dgm:cxn modelId="{784385CE-BD2C-4FDC-AE01-BFE054A3952C}" type="presParOf" srcId="{D883815E-C8A7-4551-BDE0-61F20C80A903}" destId="{A641377C-4C04-4C4E-A843-E4AB138990C2}" srcOrd="0" destOrd="0" presId="urn:microsoft.com/office/officeart/2005/8/layout/vList6"/>
    <dgm:cxn modelId="{CADEAB8B-E460-46CD-8AAA-70657D2752DA}" type="presParOf" srcId="{D883815E-C8A7-4551-BDE0-61F20C80A903}" destId="{C2CFA14E-2F2E-4CDD-B86F-41D219B2D5E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0C52DF7-5477-46DE-9ED9-36B80D0A5664}" type="doc">
      <dgm:prSet loTypeId="urn:microsoft.com/office/officeart/2005/8/layout/chevron2" loCatId="list" qsTypeId="urn:microsoft.com/office/officeart/2005/8/quickstyle/3d2" qsCatId="3D" csTypeId="urn:microsoft.com/office/officeart/2005/8/colors/colorful1" csCatId="colorful" phldr="1"/>
      <dgm:spPr/>
      <dgm:t>
        <a:bodyPr/>
        <a:lstStyle/>
        <a:p>
          <a:endParaRPr lang="es-MX"/>
        </a:p>
      </dgm:t>
    </dgm:pt>
    <dgm:pt modelId="{9214098E-F0FB-49B8-8D54-30264C5AE959}">
      <dgm:prSet phldrT="[Texto]"/>
      <dgm:spPr/>
      <dgm:t>
        <a:bodyPr/>
        <a:lstStyle/>
        <a:p>
          <a:r>
            <a:rPr lang="es-MX" dirty="0" smtClean="0"/>
            <a:t>Mayor sentido de control</a:t>
          </a:r>
          <a:endParaRPr lang="es-MX" dirty="0"/>
        </a:p>
      </dgm:t>
    </dgm:pt>
    <dgm:pt modelId="{5C21D634-96C5-466F-9FEB-C7BC71181950}" type="parTrans" cxnId="{0D316178-DD02-4D33-8A50-C36B5C8291C1}">
      <dgm:prSet/>
      <dgm:spPr/>
      <dgm:t>
        <a:bodyPr/>
        <a:lstStyle/>
        <a:p>
          <a:endParaRPr lang="es-MX"/>
        </a:p>
      </dgm:t>
    </dgm:pt>
    <dgm:pt modelId="{C905A067-562A-47DB-B805-7B72D618C6B9}" type="sibTrans" cxnId="{0D316178-DD02-4D33-8A50-C36B5C8291C1}">
      <dgm:prSet/>
      <dgm:spPr/>
      <dgm:t>
        <a:bodyPr/>
        <a:lstStyle/>
        <a:p>
          <a:endParaRPr lang="es-MX"/>
        </a:p>
      </dgm:t>
    </dgm:pt>
    <dgm:pt modelId="{71575F89-08DB-4D11-976C-E343ADD8F463}">
      <dgm:prSet phldrT="[Texto]"/>
      <dgm:spPr/>
      <dgm:t>
        <a:bodyPr/>
        <a:lstStyle/>
        <a:p>
          <a:r>
            <a:rPr lang="es-MX" dirty="0" smtClean="0"/>
            <a:t>De la salud y factores influyentes</a:t>
          </a:r>
          <a:endParaRPr lang="es-MX" dirty="0"/>
        </a:p>
      </dgm:t>
    </dgm:pt>
    <dgm:pt modelId="{69579E97-401E-4A29-9CC0-D9993A6BCE64}" type="parTrans" cxnId="{1EF66D6A-96C8-4DCF-A4AA-E1C343ED4FA1}">
      <dgm:prSet/>
      <dgm:spPr/>
      <dgm:t>
        <a:bodyPr/>
        <a:lstStyle/>
        <a:p>
          <a:endParaRPr lang="es-MX"/>
        </a:p>
      </dgm:t>
    </dgm:pt>
    <dgm:pt modelId="{D8E7BFDA-F62F-466A-A760-72EFE1CCFB81}" type="sibTrans" cxnId="{1EF66D6A-96C8-4DCF-A4AA-E1C343ED4FA1}">
      <dgm:prSet/>
      <dgm:spPr/>
      <dgm:t>
        <a:bodyPr/>
        <a:lstStyle/>
        <a:p>
          <a:endParaRPr lang="es-MX"/>
        </a:p>
      </dgm:t>
    </dgm:pt>
    <dgm:pt modelId="{B0ABFC3F-BB92-40C6-8001-8A48C2CC2B13}">
      <dgm:prSet phldrT="[Texto]"/>
      <dgm:spPr/>
      <dgm:t>
        <a:bodyPr/>
        <a:lstStyle/>
        <a:p>
          <a:r>
            <a:rPr lang="es-MX" dirty="0" smtClean="0"/>
            <a:t>Adquisición de hábitos de vida saludable</a:t>
          </a:r>
          <a:endParaRPr lang="es-MX" dirty="0"/>
        </a:p>
      </dgm:t>
    </dgm:pt>
    <dgm:pt modelId="{28B13C82-BAA9-442F-A06C-4D09D34DC4F3}" type="parTrans" cxnId="{48CB1012-E55A-4DEA-9445-E03995397ABE}">
      <dgm:prSet/>
      <dgm:spPr/>
      <dgm:t>
        <a:bodyPr/>
        <a:lstStyle/>
        <a:p>
          <a:endParaRPr lang="es-MX"/>
        </a:p>
      </dgm:t>
    </dgm:pt>
    <dgm:pt modelId="{D9BDCCEF-53B5-4B29-B520-F0F29FC7715D}" type="sibTrans" cxnId="{48CB1012-E55A-4DEA-9445-E03995397ABE}">
      <dgm:prSet/>
      <dgm:spPr/>
      <dgm:t>
        <a:bodyPr/>
        <a:lstStyle/>
        <a:p>
          <a:endParaRPr lang="es-MX"/>
        </a:p>
      </dgm:t>
    </dgm:pt>
    <dgm:pt modelId="{F06A23DA-5570-4E42-B224-30AECB6BFDB3}">
      <dgm:prSet phldrT="[Texto]"/>
      <dgm:spPr/>
      <dgm:t>
        <a:bodyPr/>
        <a:lstStyle/>
        <a:p>
          <a:r>
            <a:rPr lang="es-MX" dirty="0" smtClean="0"/>
            <a:t>Mayor conciencia</a:t>
          </a:r>
          <a:endParaRPr lang="es-MX" dirty="0"/>
        </a:p>
      </dgm:t>
    </dgm:pt>
    <dgm:pt modelId="{69FDB1D3-5CE3-4C5A-ACE6-A59DD6C7C226}" type="parTrans" cxnId="{0C0969BE-3E4E-4A2C-834E-D8B433FC2ACA}">
      <dgm:prSet/>
      <dgm:spPr/>
      <dgm:t>
        <a:bodyPr/>
        <a:lstStyle/>
        <a:p>
          <a:endParaRPr lang="es-MX"/>
        </a:p>
      </dgm:t>
    </dgm:pt>
    <dgm:pt modelId="{197ED940-DDC2-46BA-A5C0-39E91AC3E603}" type="sibTrans" cxnId="{0C0969BE-3E4E-4A2C-834E-D8B433FC2ACA}">
      <dgm:prSet/>
      <dgm:spPr/>
      <dgm:t>
        <a:bodyPr/>
        <a:lstStyle/>
        <a:p>
          <a:endParaRPr lang="es-MX"/>
        </a:p>
      </dgm:t>
    </dgm:pt>
    <dgm:pt modelId="{7FD8B31E-BF0F-4E99-97F5-18C30DD06991}">
      <dgm:prSet phldrT="[Texto]"/>
      <dgm:spPr/>
      <dgm:t>
        <a:bodyPr/>
        <a:lstStyle/>
        <a:p>
          <a:r>
            <a:rPr lang="es-MX" dirty="0" smtClean="0"/>
            <a:t>Capacidad y competencia en la persona en el control y manejo de su salud y enfermedad</a:t>
          </a:r>
          <a:endParaRPr lang="es-MX" dirty="0"/>
        </a:p>
      </dgm:t>
    </dgm:pt>
    <dgm:pt modelId="{CD2FAE4F-C89E-45BD-9B43-D8D18BDC6DA7}" type="parTrans" cxnId="{FB7CC56C-2318-4EB2-8BE9-5E0120FAE9A9}">
      <dgm:prSet/>
      <dgm:spPr/>
      <dgm:t>
        <a:bodyPr/>
        <a:lstStyle/>
        <a:p>
          <a:endParaRPr lang="es-MX"/>
        </a:p>
      </dgm:t>
    </dgm:pt>
    <dgm:pt modelId="{5992CF59-1431-4826-997A-968E6C51DE37}" type="sibTrans" cxnId="{FB7CC56C-2318-4EB2-8BE9-5E0120FAE9A9}">
      <dgm:prSet/>
      <dgm:spPr/>
      <dgm:t>
        <a:bodyPr/>
        <a:lstStyle/>
        <a:p>
          <a:endParaRPr lang="es-MX"/>
        </a:p>
      </dgm:t>
    </dgm:pt>
    <dgm:pt modelId="{EC72737D-8A82-49F2-80D6-32B4709D0783}">
      <dgm:prSet phldrT="[Texto]" phldr="1"/>
      <dgm:spPr/>
      <dgm:t>
        <a:bodyPr/>
        <a:lstStyle/>
        <a:p>
          <a:endParaRPr lang="es-MX" dirty="0"/>
        </a:p>
      </dgm:t>
    </dgm:pt>
    <dgm:pt modelId="{E5D4BD94-9ED7-40A2-8BDF-13341443296C}" type="parTrans" cxnId="{76A50317-1942-41E8-8274-7FA28580E79B}">
      <dgm:prSet/>
      <dgm:spPr/>
      <dgm:t>
        <a:bodyPr/>
        <a:lstStyle/>
        <a:p>
          <a:endParaRPr lang="es-MX"/>
        </a:p>
      </dgm:t>
    </dgm:pt>
    <dgm:pt modelId="{6B8164D8-DD67-40F2-AE0A-9CA1FDF576B8}" type="sibTrans" cxnId="{76A50317-1942-41E8-8274-7FA28580E79B}">
      <dgm:prSet/>
      <dgm:spPr/>
      <dgm:t>
        <a:bodyPr/>
        <a:lstStyle/>
        <a:p>
          <a:endParaRPr lang="es-MX"/>
        </a:p>
      </dgm:t>
    </dgm:pt>
    <dgm:pt modelId="{50E69DA4-9A51-4F7E-9068-B8CAFE36B050}">
      <dgm:prSet phldrT="[Texto]"/>
      <dgm:spPr/>
      <dgm:t>
        <a:bodyPr/>
        <a:lstStyle/>
        <a:p>
          <a:r>
            <a:rPr lang="es-MX" dirty="0" smtClean="0"/>
            <a:t>Mayor interiorización</a:t>
          </a:r>
          <a:endParaRPr lang="es-MX" dirty="0"/>
        </a:p>
      </dgm:t>
    </dgm:pt>
    <dgm:pt modelId="{BD081A2A-41D4-4DFA-9799-5A6A59F42A8D}" type="parTrans" cxnId="{9CCFA8E0-2670-4084-92F2-D28F74A0BBD0}">
      <dgm:prSet/>
      <dgm:spPr/>
      <dgm:t>
        <a:bodyPr/>
        <a:lstStyle/>
        <a:p>
          <a:endParaRPr lang="es-MX"/>
        </a:p>
      </dgm:t>
    </dgm:pt>
    <dgm:pt modelId="{3077EFCB-ED88-44AB-9F26-F15FB4CA1850}" type="sibTrans" cxnId="{9CCFA8E0-2670-4084-92F2-D28F74A0BBD0}">
      <dgm:prSet/>
      <dgm:spPr/>
      <dgm:t>
        <a:bodyPr/>
        <a:lstStyle/>
        <a:p>
          <a:endParaRPr lang="es-MX"/>
        </a:p>
      </dgm:t>
    </dgm:pt>
    <dgm:pt modelId="{4C6A3BA0-4911-41EB-ABCE-FBA707C353FF}">
      <dgm:prSet phldrT="[Texto]"/>
      <dgm:spPr/>
      <dgm:t>
        <a:bodyPr/>
        <a:lstStyle/>
        <a:p>
          <a:r>
            <a:rPr lang="es-MX" dirty="0" smtClean="0"/>
            <a:t>Metas enfocadas a estilos de vida saludables</a:t>
          </a:r>
          <a:endParaRPr lang="es-MX" dirty="0"/>
        </a:p>
      </dgm:t>
    </dgm:pt>
    <dgm:pt modelId="{2ED9033F-0343-46EA-A1C1-4FEF867E330E}" type="parTrans" cxnId="{32C0EC62-60C3-4604-8F33-3020CF325576}">
      <dgm:prSet/>
      <dgm:spPr/>
      <dgm:t>
        <a:bodyPr/>
        <a:lstStyle/>
        <a:p>
          <a:endParaRPr lang="es-MX"/>
        </a:p>
      </dgm:t>
    </dgm:pt>
    <dgm:pt modelId="{D5486AF6-90EE-4AF2-8538-840F39E86FCD}" type="sibTrans" cxnId="{32C0EC62-60C3-4604-8F33-3020CF325576}">
      <dgm:prSet/>
      <dgm:spPr/>
      <dgm:t>
        <a:bodyPr/>
        <a:lstStyle/>
        <a:p>
          <a:endParaRPr lang="es-MX"/>
        </a:p>
      </dgm:t>
    </dgm:pt>
    <dgm:pt modelId="{34EA022F-6A10-46B3-B3F4-DB7A479C4FB4}">
      <dgm:prSet phldrT="[Texto]"/>
      <dgm:spPr/>
      <dgm:t>
        <a:bodyPr/>
        <a:lstStyle/>
        <a:p>
          <a:r>
            <a:rPr lang="es-MX" dirty="0" smtClean="0"/>
            <a:t>Individuales y colectivos.</a:t>
          </a:r>
          <a:endParaRPr lang="es-MX" dirty="0"/>
        </a:p>
      </dgm:t>
    </dgm:pt>
    <dgm:pt modelId="{C2FCF1C6-5480-4E1C-8EBF-49BF17DCEC49}" type="parTrans" cxnId="{22790970-BBBD-4C26-BF72-4AD0A653F1EC}">
      <dgm:prSet/>
      <dgm:spPr/>
      <dgm:t>
        <a:bodyPr/>
        <a:lstStyle/>
        <a:p>
          <a:endParaRPr lang="es-MX"/>
        </a:p>
      </dgm:t>
    </dgm:pt>
    <dgm:pt modelId="{1B7F1337-D247-4FBF-A89C-04579CCDA693}" type="sibTrans" cxnId="{22790970-BBBD-4C26-BF72-4AD0A653F1EC}">
      <dgm:prSet/>
      <dgm:spPr/>
      <dgm:t>
        <a:bodyPr/>
        <a:lstStyle/>
        <a:p>
          <a:endParaRPr lang="es-MX"/>
        </a:p>
      </dgm:t>
    </dgm:pt>
    <dgm:pt modelId="{F41A51CF-A50D-4FCA-B547-457D4E03EFD3}" type="pres">
      <dgm:prSet presAssocID="{B0C52DF7-5477-46DE-9ED9-36B80D0A5664}" presName="linearFlow" presStyleCnt="0">
        <dgm:presLayoutVars>
          <dgm:dir/>
          <dgm:animLvl val="lvl"/>
          <dgm:resizeHandles val="exact"/>
        </dgm:presLayoutVars>
      </dgm:prSet>
      <dgm:spPr/>
      <dgm:t>
        <a:bodyPr/>
        <a:lstStyle/>
        <a:p>
          <a:endParaRPr lang="es-MX"/>
        </a:p>
      </dgm:t>
    </dgm:pt>
    <dgm:pt modelId="{DBCCDED2-2287-4EC7-AA36-51EDFB931B80}" type="pres">
      <dgm:prSet presAssocID="{9214098E-F0FB-49B8-8D54-30264C5AE959}" presName="composite" presStyleCnt="0"/>
      <dgm:spPr/>
      <dgm:t>
        <a:bodyPr/>
        <a:lstStyle/>
        <a:p>
          <a:endParaRPr lang="es-MX"/>
        </a:p>
      </dgm:t>
    </dgm:pt>
    <dgm:pt modelId="{BD89A65A-C048-4A14-8F9C-28FC2B450C2B}" type="pres">
      <dgm:prSet presAssocID="{9214098E-F0FB-49B8-8D54-30264C5AE959}" presName="parentText" presStyleLbl="alignNode1" presStyleIdx="0" presStyleCnt="3">
        <dgm:presLayoutVars>
          <dgm:chMax val="1"/>
          <dgm:bulletEnabled val="1"/>
        </dgm:presLayoutVars>
      </dgm:prSet>
      <dgm:spPr/>
      <dgm:t>
        <a:bodyPr/>
        <a:lstStyle/>
        <a:p>
          <a:endParaRPr lang="es-MX"/>
        </a:p>
      </dgm:t>
    </dgm:pt>
    <dgm:pt modelId="{7AE21980-0E84-4A60-8D3B-2C1D27CE1816}" type="pres">
      <dgm:prSet presAssocID="{9214098E-F0FB-49B8-8D54-30264C5AE959}" presName="descendantText" presStyleLbl="alignAcc1" presStyleIdx="0" presStyleCnt="3">
        <dgm:presLayoutVars>
          <dgm:bulletEnabled val="1"/>
        </dgm:presLayoutVars>
      </dgm:prSet>
      <dgm:spPr/>
      <dgm:t>
        <a:bodyPr/>
        <a:lstStyle/>
        <a:p>
          <a:endParaRPr lang="es-MX"/>
        </a:p>
      </dgm:t>
    </dgm:pt>
    <dgm:pt modelId="{A8D5CFF7-B07B-4CA0-9FB1-F33320E0B71B}" type="pres">
      <dgm:prSet presAssocID="{C905A067-562A-47DB-B805-7B72D618C6B9}" presName="sp" presStyleCnt="0"/>
      <dgm:spPr/>
      <dgm:t>
        <a:bodyPr/>
        <a:lstStyle/>
        <a:p>
          <a:endParaRPr lang="es-MX"/>
        </a:p>
      </dgm:t>
    </dgm:pt>
    <dgm:pt modelId="{C7AC825C-9869-442B-AAF9-5887B0C44220}" type="pres">
      <dgm:prSet presAssocID="{F06A23DA-5570-4E42-B224-30AECB6BFDB3}" presName="composite" presStyleCnt="0"/>
      <dgm:spPr/>
      <dgm:t>
        <a:bodyPr/>
        <a:lstStyle/>
        <a:p>
          <a:endParaRPr lang="es-MX"/>
        </a:p>
      </dgm:t>
    </dgm:pt>
    <dgm:pt modelId="{C502B42A-3596-48FF-9243-B82D2FDD16CC}" type="pres">
      <dgm:prSet presAssocID="{F06A23DA-5570-4E42-B224-30AECB6BFDB3}" presName="parentText" presStyleLbl="alignNode1" presStyleIdx="1" presStyleCnt="3">
        <dgm:presLayoutVars>
          <dgm:chMax val="1"/>
          <dgm:bulletEnabled val="1"/>
        </dgm:presLayoutVars>
      </dgm:prSet>
      <dgm:spPr/>
      <dgm:t>
        <a:bodyPr/>
        <a:lstStyle/>
        <a:p>
          <a:endParaRPr lang="es-MX"/>
        </a:p>
      </dgm:t>
    </dgm:pt>
    <dgm:pt modelId="{26D9D3F2-5849-4CBE-BB85-3BA4FE82645D}" type="pres">
      <dgm:prSet presAssocID="{F06A23DA-5570-4E42-B224-30AECB6BFDB3}" presName="descendantText" presStyleLbl="alignAcc1" presStyleIdx="1" presStyleCnt="3">
        <dgm:presLayoutVars>
          <dgm:bulletEnabled val="1"/>
        </dgm:presLayoutVars>
      </dgm:prSet>
      <dgm:spPr/>
      <dgm:t>
        <a:bodyPr/>
        <a:lstStyle/>
        <a:p>
          <a:endParaRPr lang="es-MX"/>
        </a:p>
      </dgm:t>
    </dgm:pt>
    <dgm:pt modelId="{4CB181CB-410A-4C6B-80EF-92428FEF2F57}" type="pres">
      <dgm:prSet presAssocID="{197ED940-DDC2-46BA-A5C0-39E91AC3E603}" presName="sp" presStyleCnt="0"/>
      <dgm:spPr/>
      <dgm:t>
        <a:bodyPr/>
        <a:lstStyle/>
        <a:p>
          <a:endParaRPr lang="es-MX"/>
        </a:p>
      </dgm:t>
    </dgm:pt>
    <dgm:pt modelId="{F6C8112C-762B-4249-9AC6-703C27EAA938}" type="pres">
      <dgm:prSet presAssocID="{50E69DA4-9A51-4F7E-9068-B8CAFE36B050}" presName="composite" presStyleCnt="0"/>
      <dgm:spPr/>
      <dgm:t>
        <a:bodyPr/>
        <a:lstStyle/>
        <a:p>
          <a:endParaRPr lang="es-MX"/>
        </a:p>
      </dgm:t>
    </dgm:pt>
    <dgm:pt modelId="{D5084615-5E39-443E-992A-CF723E5C85E4}" type="pres">
      <dgm:prSet presAssocID="{50E69DA4-9A51-4F7E-9068-B8CAFE36B050}" presName="parentText" presStyleLbl="alignNode1" presStyleIdx="2" presStyleCnt="3">
        <dgm:presLayoutVars>
          <dgm:chMax val="1"/>
          <dgm:bulletEnabled val="1"/>
        </dgm:presLayoutVars>
      </dgm:prSet>
      <dgm:spPr/>
      <dgm:t>
        <a:bodyPr/>
        <a:lstStyle/>
        <a:p>
          <a:endParaRPr lang="es-MX"/>
        </a:p>
      </dgm:t>
    </dgm:pt>
    <dgm:pt modelId="{E39C2D3E-0C45-4369-8D62-708C78180D0F}" type="pres">
      <dgm:prSet presAssocID="{50E69DA4-9A51-4F7E-9068-B8CAFE36B050}" presName="descendantText" presStyleLbl="alignAcc1" presStyleIdx="2" presStyleCnt="3">
        <dgm:presLayoutVars>
          <dgm:bulletEnabled val="1"/>
        </dgm:presLayoutVars>
      </dgm:prSet>
      <dgm:spPr/>
      <dgm:t>
        <a:bodyPr/>
        <a:lstStyle/>
        <a:p>
          <a:endParaRPr lang="es-MX"/>
        </a:p>
      </dgm:t>
    </dgm:pt>
  </dgm:ptLst>
  <dgm:cxnLst>
    <dgm:cxn modelId="{2F6FA836-595A-4CDA-91E0-6A8C46839308}" type="presOf" srcId="{EC72737D-8A82-49F2-80D6-32B4709D0783}" destId="{26D9D3F2-5849-4CBE-BB85-3BA4FE82645D}" srcOrd="0" destOrd="1" presId="urn:microsoft.com/office/officeart/2005/8/layout/chevron2"/>
    <dgm:cxn modelId="{0D1E0551-E192-4D17-92FD-D4A82A5D377B}" type="presOf" srcId="{50E69DA4-9A51-4F7E-9068-B8CAFE36B050}" destId="{D5084615-5E39-443E-992A-CF723E5C85E4}" srcOrd="0" destOrd="0" presId="urn:microsoft.com/office/officeart/2005/8/layout/chevron2"/>
    <dgm:cxn modelId="{FA241992-82F9-4946-9E32-4751A1627CC5}" type="presOf" srcId="{B0C52DF7-5477-46DE-9ED9-36B80D0A5664}" destId="{F41A51CF-A50D-4FCA-B547-457D4E03EFD3}" srcOrd="0" destOrd="0" presId="urn:microsoft.com/office/officeart/2005/8/layout/chevron2"/>
    <dgm:cxn modelId="{22790970-BBBD-4C26-BF72-4AD0A653F1EC}" srcId="{50E69DA4-9A51-4F7E-9068-B8CAFE36B050}" destId="{34EA022F-6A10-46B3-B3F4-DB7A479C4FB4}" srcOrd="1" destOrd="0" parTransId="{C2FCF1C6-5480-4E1C-8EBF-49BF17DCEC49}" sibTransId="{1B7F1337-D247-4FBF-A89C-04579CCDA693}"/>
    <dgm:cxn modelId="{0C0969BE-3E4E-4A2C-834E-D8B433FC2ACA}" srcId="{B0C52DF7-5477-46DE-9ED9-36B80D0A5664}" destId="{F06A23DA-5570-4E42-B224-30AECB6BFDB3}" srcOrd="1" destOrd="0" parTransId="{69FDB1D3-5CE3-4C5A-ACE6-A59DD6C7C226}" sibTransId="{197ED940-DDC2-46BA-A5C0-39E91AC3E603}"/>
    <dgm:cxn modelId="{48CB1012-E55A-4DEA-9445-E03995397ABE}" srcId="{9214098E-F0FB-49B8-8D54-30264C5AE959}" destId="{B0ABFC3F-BB92-40C6-8001-8A48C2CC2B13}" srcOrd="1" destOrd="0" parTransId="{28B13C82-BAA9-442F-A06C-4D09D34DC4F3}" sibTransId="{D9BDCCEF-53B5-4B29-B520-F0F29FC7715D}"/>
    <dgm:cxn modelId="{FB7CC56C-2318-4EB2-8BE9-5E0120FAE9A9}" srcId="{F06A23DA-5570-4E42-B224-30AECB6BFDB3}" destId="{7FD8B31E-BF0F-4E99-97F5-18C30DD06991}" srcOrd="0" destOrd="0" parTransId="{CD2FAE4F-C89E-45BD-9B43-D8D18BDC6DA7}" sibTransId="{5992CF59-1431-4826-997A-968E6C51DE37}"/>
    <dgm:cxn modelId="{0D316178-DD02-4D33-8A50-C36B5C8291C1}" srcId="{B0C52DF7-5477-46DE-9ED9-36B80D0A5664}" destId="{9214098E-F0FB-49B8-8D54-30264C5AE959}" srcOrd="0" destOrd="0" parTransId="{5C21D634-96C5-466F-9FEB-C7BC71181950}" sibTransId="{C905A067-562A-47DB-B805-7B72D618C6B9}"/>
    <dgm:cxn modelId="{0DEB5758-2C2E-4406-937D-87347509A9A5}" type="presOf" srcId="{71575F89-08DB-4D11-976C-E343ADD8F463}" destId="{7AE21980-0E84-4A60-8D3B-2C1D27CE1816}" srcOrd="0" destOrd="0" presId="urn:microsoft.com/office/officeart/2005/8/layout/chevron2"/>
    <dgm:cxn modelId="{DFB5430A-C722-4C35-8337-2FA831956A2D}" type="presOf" srcId="{34EA022F-6A10-46B3-B3F4-DB7A479C4FB4}" destId="{E39C2D3E-0C45-4369-8D62-708C78180D0F}" srcOrd="0" destOrd="1" presId="urn:microsoft.com/office/officeart/2005/8/layout/chevron2"/>
    <dgm:cxn modelId="{4395590E-82EC-42DA-8223-99A7BAF47531}" type="presOf" srcId="{9214098E-F0FB-49B8-8D54-30264C5AE959}" destId="{BD89A65A-C048-4A14-8F9C-28FC2B450C2B}" srcOrd="0" destOrd="0" presId="urn:microsoft.com/office/officeart/2005/8/layout/chevron2"/>
    <dgm:cxn modelId="{386497A2-9B0D-4BB1-BBC5-41FCEC8D956D}" type="presOf" srcId="{4C6A3BA0-4911-41EB-ABCE-FBA707C353FF}" destId="{E39C2D3E-0C45-4369-8D62-708C78180D0F}" srcOrd="0" destOrd="0" presId="urn:microsoft.com/office/officeart/2005/8/layout/chevron2"/>
    <dgm:cxn modelId="{9CCFA8E0-2670-4084-92F2-D28F74A0BBD0}" srcId="{B0C52DF7-5477-46DE-9ED9-36B80D0A5664}" destId="{50E69DA4-9A51-4F7E-9068-B8CAFE36B050}" srcOrd="2" destOrd="0" parTransId="{BD081A2A-41D4-4DFA-9799-5A6A59F42A8D}" sibTransId="{3077EFCB-ED88-44AB-9F26-F15FB4CA1850}"/>
    <dgm:cxn modelId="{E2617EC3-BF3B-4AF7-A36F-393E0E715C2D}" type="presOf" srcId="{B0ABFC3F-BB92-40C6-8001-8A48C2CC2B13}" destId="{7AE21980-0E84-4A60-8D3B-2C1D27CE1816}" srcOrd="0" destOrd="1" presId="urn:microsoft.com/office/officeart/2005/8/layout/chevron2"/>
    <dgm:cxn modelId="{71095D08-7608-4F97-AD83-4881988175A9}" type="presOf" srcId="{7FD8B31E-BF0F-4E99-97F5-18C30DD06991}" destId="{26D9D3F2-5849-4CBE-BB85-3BA4FE82645D}" srcOrd="0" destOrd="0" presId="urn:microsoft.com/office/officeart/2005/8/layout/chevron2"/>
    <dgm:cxn modelId="{1EF66D6A-96C8-4DCF-A4AA-E1C343ED4FA1}" srcId="{9214098E-F0FB-49B8-8D54-30264C5AE959}" destId="{71575F89-08DB-4D11-976C-E343ADD8F463}" srcOrd="0" destOrd="0" parTransId="{69579E97-401E-4A29-9CC0-D9993A6BCE64}" sibTransId="{D8E7BFDA-F62F-466A-A760-72EFE1CCFB81}"/>
    <dgm:cxn modelId="{76A50317-1942-41E8-8274-7FA28580E79B}" srcId="{F06A23DA-5570-4E42-B224-30AECB6BFDB3}" destId="{EC72737D-8A82-49F2-80D6-32B4709D0783}" srcOrd="1" destOrd="0" parTransId="{E5D4BD94-9ED7-40A2-8BDF-13341443296C}" sibTransId="{6B8164D8-DD67-40F2-AE0A-9CA1FDF576B8}"/>
    <dgm:cxn modelId="{32C0EC62-60C3-4604-8F33-3020CF325576}" srcId="{50E69DA4-9A51-4F7E-9068-B8CAFE36B050}" destId="{4C6A3BA0-4911-41EB-ABCE-FBA707C353FF}" srcOrd="0" destOrd="0" parTransId="{2ED9033F-0343-46EA-A1C1-4FEF867E330E}" sibTransId="{D5486AF6-90EE-4AF2-8538-840F39E86FCD}"/>
    <dgm:cxn modelId="{734367FD-9DC2-43AC-A689-174C2767FCFC}" type="presOf" srcId="{F06A23DA-5570-4E42-B224-30AECB6BFDB3}" destId="{C502B42A-3596-48FF-9243-B82D2FDD16CC}" srcOrd="0" destOrd="0" presId="urn:microsoft.com/office/officeart/2005/8/layout/chevron2"/>
    <dgm:cxn modelId="{AAAABCB2-DF13-4FF1-8499-4509F5BF3FAB}" type="presParOf" srcId="{F41A51CF-A50D-4FCA-B547-457D4E03EFD3}" destId="{DBCCDED2-2287-4EC7-AA36-51EDFB931B80}" srcOrd="0" destOrd="0" presId="urn:microsoft.com/office/officeart/2005/8/layout/chevron2"/>
    <dgm:cxn modelId="{F6B7FB4F-2246-4740-BA68-B37C26DEE914}" type="presParOf" srcId="{DBCCDED2-2287-4EC7-AA36-51EDFB931B80}" destId="{BD89A65A-C048-4A14-8F9C-28FC2B450C2B}" srcOrd="0" destOrd="0" presId="urn:microsoft.com/office/officeart/2005/8/layout/chevron2"/>
    <dgm:cxn modelId="{FD0E6186-E646-4FC0-B793-8ADE74123858}" type="presParOf" srcId="{DBCCDED2-2287-4EC7-AA36-51EDFB931B80}" destId="{7AE21980-0E84-4A60-8D3B-2C1D27CE1816}" srcOrd="1" destOrd="0" presId="urn:microsoft.com/office/officeart/2005/8/layout/chevron2"/>
    <dgm:cxn modelId="{2FBB8CBC-3019-4CB7-8F28-45D1EE3DA907}" type="presParOf" srcId="{F41A51CF-A50D-4FCA-B547-457D4E03EFD3}" destId="{A8D5CFF7-B07B-4CA0-9FB1-F33320E0B71B}" srcOrd="1" destOrd="0" presId="urn:microsoft.com/office/officeart/2005/8/layout/chevron2"/>
    <dgm:cxn modelId="{A10F0AD4-4E42-4500-8BAA-D2E547F7D48D}" type="presParOf" srcId="{F41A51CF-A50D-4FCA-B547-457D4E03EFD3}" destId="{C7AC825C-9869-442B-AAF9-5887B0C44220}" srcOrd="2" destOrd="0" presId="urn:microsoft.com/office/officeart/2005/8/layout/chevron2"/>
    <dgm:cxn modelId="{B24655DE-CD58-4416-91FF-54EF419B111E}" type="presParOf" srcId="{C7AC825C-9869-442B-AAF9-5887B0C44220}" destId="{C502B42A-3596-48FF-9243-B82D2FDD16CC}" srcOrd="0" destOrd="0" presId="urn:microsoft.com/office/officeart/2005/8/layout/chevron2"/>
    <dgm:cxn modelId="{E18FC0C3-2DCC-4D55-B36E-5CAA6724F07A}" type="presParOf" srcId="{C7AC825C-9869-442B-AAF9-5887B0C44220}" destId="{26D9D3F2-5849-4CBE-BB85-3BA4FE82645D}" srcOrd="1" destOrd="0" presId="urn:microsoft.com/office/officeart/2005/8/layout/chevron2"/>
    <dgm:cxn modelId="{72CDB2D1-722E-49B1-B6F2-5042138E3B56}" type="presParOf" srcId="{F41A51CF-A50D-4FCA-B547-457D4E03EFD3}" destId="{4CB181CB-410A-4C6B-80EF-92428FEF2F57}" srcOrd="3" destOrd="0" presId="urn:microsoft.com/office/officeart/2005/8/layout/chevron2"/>
    <dgm:cxn modelId="{F3A7901F-EEF7-46F3-B915-E360ADD46C99}" type="presParOf" srcId="{F41A51CF-A50D-4FCA-B547-457D4E03EFD3}" destId="{F6C8112C-762B-4249-9AC6-703C27EAA938}" srcOrd="4" destOrd="0" presId="urn:microsoft.com/office/officeart/2005/8/layout/chevron2"/>
    <dgm:cxn modelId="{0BB3F5C3-42B6-44CC-8F78-CA38CC8BA62E}" type="presParOf" srcId="{F6C8112C-762B-4249-9AC6-703C27EAA938}" destId="{D5084615-5E39-443E-992A-CF723E5C85E4}" srcOrd="0" destOrd="0" presId="urn:microsoft.com/office/officeart/2005/8/layout/chevron2"/>
    <dgm:cxn modelId="{B0347D36-820E-41BE-B511-ABB5445043CD}" type="presParOf" srcId="{F6C8112C-762B-4249-9AC6-703C27EAA938}" destId="{E39C2D3E-0C45-4369-8D62-708C78180D0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7DADC-1E76-454A-8AC1-45732482F69B}">
      <dsp:nvSpPr>
        <dsp:cNvPr id="0" name=""/>
        <dsp:cNvSpPr/>
      </dsp:nvSpPr>
      <dsp:spPr>
        <a:xfrm>
          <a:off x="750917" y="0"/>
          <a:ext cx="8039341" cy="3792698"/>
        </a:xfrm>
        <a:prstGeom prst="rightArrow">
          <a:avLst/>
        </a:prstGeom>
        <a:gradFill rotWithShape="0">
          <a:gsLst>
            <a:gs pos="0">
              <a:schemeClr val="accent2">
                <a:tint val="40000"/>
                <a:hueOff val="0"/>
                <a:satOff val="0"/>
                <a:lumOff val="0"/>
                <a:alphaOff val="0"/>
                <a:tint val="98000"/>
                <a:satMod val="110000"/>
                <a:lumMod val="104000"/>
              </a:schemeClr>
            </a:gs>
            <a:gs pos="69000">
              <a:schemeClr val="accent2">
                <a:tint val="40000"/>
                <a:hueOff val="0"/>
                <a:satOff val="0"/>
                <a:lumOff val="0"/>
                <a:alphaOff val="0"/>
                <a:shade val="88000"/>
                <a:satMod val="130000"/>
                <a:lumMod val="92000"/>
              </a:schemeClr>
            </a:gs>
            <a:gs pos="100000">
              <a:schemeClr val="accent2">
                <a:tint val="40000"/>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948E5F36-EA00-47D5-8853-EFE9A763FFFB}">
      <dsp:nvSpPr>
        <dsp:cNvPr id="0" name=""/>
        <dsp:cNvSpPr/>
      </dsp:nvSpPr>
      <dsp:spPr>
        <a:xfrm>
          <a:off x="398151" y="1137809"/>
          <a:ext cx="4200755" cy="1517079"/>
        </a:xfrm>
        <a:prstGeom prst="roundRect">
          <a:avLst/>
        </a:prstGeom>
        <a:gradFill rotWithShape="1">
          <a:gsLst>
            <a:gs pos="0">
              <a:schemeClr val="accent1">
                <a:tint val="54000"/>
                <a:alpha val="100000"/>
                <a:satMod val="105000"/>
                <a:lumMod val="110000"/>
              </a:schemeClr>
            </a:gs>
            <a:gs pos="100000">
              <a:schemeClr val="accent1">
                <a:tint val="78000"/>
                <a:alpha val="92000"/>
                <a:satMod val="109000"/>
                <a:lumMod val="100000"/>
              </a:schemeClr>
            </a:gs>
          </a:gsLst>
          <a:lin ang="5400000" scaled="0"/>
        </a:gradFill>
        <a:ln w="9525" cap="flat" cmpd="sng" algn="ctr">
          <a:solidFill>
            <a:schemeClr val="accent1"/>
          </a:solidFill>
          <a:prstDash val="solid"/>
        </a:ln>
        <a:effectLst/>
        <a:scene3d>
          <a:camera prst="orthographicFront"/>
          <a:lightRig rig="threePt" dir="t">
            <a:rot lat="0" lon="0" rev="7500000"/>
          </a:lightRig>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buFont typeface="Wingdings" panose="05000000000000000000" pitchFamily="2" charset="2"/>
            <a:buNone/>
          </a:pPr>
          <a:r>
            <a:rPr lang="es-MX" sz="1500" b="0" kern="1200" dirty="0">
              <a:latin typeface="Lucida Bright" panose="02040602050505020304" pitchFamily="18" charset="0"/>
            </a:rPr>
            <a:t>Debe ser una herramienta más del personal de salud, y convertirse en una parte indivisible entre la relación del individuo y la comunidad con los servicios de salud</a:t>
          </a:r>
          <a:r>
            <a:rPr lang="es-MX" sz="1500" b="1" kern="1200" dirty="0">
              <a:latin typeface="Lucida Bright" panose="02040602050505020304" pitchFamily="18" charset="0"/>
            </a:rPr>
            <a:t>.</a:t>
          </a:r>
          <a:endParaRPr lang="en-US" sz="1500" kern="1200" dirty="0"/>
        </a:p>
      </dsp:txBody>
      <dsp:txXfrm>
        <a:off x="472209" y="1211867"/>
        <a:ext cx="4052639" cy="1368963"/>
      </dsp:txXfrm>
    </dsp:sp>
    <dsp:sp modelId="{0A322671-A2B0-46EC-8B70-4C9F06A3E393}">
      <dsp:nvSpPr>
        <dsp:cNvPr id="0" name=""/>
        <dsp:cNvSpPr/>
      </dsp:nvSpPr>
      <dsp:spPr>
        <a:xfrm>
          <a:off x="4842286" y="1179377"/>
          <a:ext cx="4217611" cy="1517079"/>
        </a:xfrm>
        <a:prstGeom prst="roundRect">
          <a:avLst/>
        </a:prstGeom>
        <a:gradFill rotWithShape="1">
          <a:gsLst>
            <a:gs pos="0">
              <a:schemeClr val="accent3">
                <a:tint val="54000"/>
                <a:alpha val="100000"/>
                <a:satMod val="105000"/>
                <a:lumMod val="110000"/>
              </a:schemeClr>
            </a:gs>
            <a:gs pos="100000">
              <a:schemeClr val="accent3">
                <a:tint val="78000"/>
                <a:alpha val="92000"/>
                <a:satMod val="109000"/>
                <a:lumMod val="100000"/>
              </a:schemeClr>
            </a:gs>
          </a:gsLst>
          <a:lin ang="5400000" scaled="0"/>
        </a:gradFill>
        <a:ln w="9525" cap="flat" cmpd="sng" algn="ctr">
          <a:solidFill>
            <a:schemeClr val="accent3"/>
          </a:solidFill>
          <a:prstDash val="solid"/>
        </a:ln>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b="0" kern="1200" dirty="0">
              <a:latin typeface="Lucida Bright" panose="02040602050505020304" pitchFamily="18" charset="0"/>
            </a:rPr>
            <a:t>Permite la transmisión de información, y fomenta la motivación de las habilidades personales y la autoestima, necesaria para adoptar medidas destinadas a mejorar la salud individual y </a:t>
          </a:r>
          <a:r>
            <a:rPr lang="es-MX" sz="1500" b="0" kern="1200" dirty="0" smtClean="0">
              <a:latin typeface="Lucida Bright" panose="02040602050505020304" pitchFamily="18" charset="0"/>
            </a:rPr>
            <a:t>colectiva</a:t>
          </a:r>
          <a:r>
            <a:rPr lang="es-MX" sz="1500" b="1" kern="1200" dirty="0" smtClean="0">
              <a:latin typeface="Lucida Bright" panose="02040602050505020304" pitchFamily="18" charset="0"/>
            </a:rPr>
            <a:t>.</a:t>
          </a:r>
          <a:endParaRPr lang="en-US" sz="1500" kern="1200" dirty="0"/>
        </a:p>
      </dsp:txBody>
      <dsp:txXfrm>
        <a:off x="4916344" y="1253435"/>
        <a:ext cx="4069495" cy="136896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6DB57-8A39-4C86-B6FB-0543A514C205}">
      <dsp:nvSpPr>
        <dsp:cNvPr id="0" name=""/>
        <dsp:cNvSpPr/>
      </dsp:nvSpPr>
      <dsp:spPr>
        <a:xfrm>
          <a:off x="-4651809" y="-713145"/>
          <a:ext cx="5541091" cy="5541091"/>
        </a:xfrm>
        <a:prstGeom prst="blockArc">
          <a:avLst>
            <a:gd name="adj1" fmla="val 18900000"/>
            <a:gd name="adj2" fmla="val 2700000"/>
            <a:gd name="adj3" fmla="val 39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A68B30-07F7-4D15-A45A-53446FDDD747}">
      <dsp:nvSpPr>
        <dsp:cNvPr id="0" name=""/>
        <dsp:cNvSpPr/>
      </dsp:nvSpPr>
      <dsp:spPr>
        <a:xfrm>
          <a:off x="571929" y="411480"/>
          <a:ext cx="9123564" cy="82296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3225"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t>Fomento y protección a la salud individual y colectiva</a:t>
          </a:r>
          <a:endParaRPr lang="es-MX" sz="3000" kern="1200" dirty="0"/>
        </a:p>
      </dsp:txBody>
      <dsp:txXfrm>
        <a:off x="571929" y="411480"/>
        <a:ext cx="9123564" cy="822960"/>
      </dsp:txXfrm>
    </dsp:sp>
    <dsp:sp modelId="{CD3D5BD0-DDF6-497C-8F64-093866E25774}">
      <dsp:nvSpPr>
        <dsp:cNvPr id="0" name=""/>
        <dsp:cNvSpPr/>
      </dsp:nvSpPr>
      <dsp:spPr>
        <a:xfrm>
          <a:off x="57579" y="308610"/>
          <a:ext cx="1028700" cy="1028700"/>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1813FD-FED9-4DB1-B829-63D18F855331}">
      <dsp:nvSpPr>
        <dsp:cNvPr id="0" name=""/>
        <dsp:cNvSpPr/>
      </dsp:nvSpPr>
      <dsp:spPr>
        <a:xfrm>
          <a:off x="871075" y="1645920"/>
          <a:ext cx="8824418" cy="82296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3225"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t>Uso adecuado de servicios disponibles</a:t>
          </a:r>
          <a:endParaRPr lang="es-MX" sz="3000" kern="1200" dirty="0"/>
        </a:p>
      </dsp:txBody>
      <dsp:txXfrm>
        <a:off x="871075" y="1645920"/>
        <a:ext cx="8824418" cy="822960"/>
      </dsp:txXfrm>
    </dsp:sp>
    <dsp:sp modelId="{DF8C1B12-7FE9-422B-B87D-4508C39BB95F}">
      <dsp:nvSpPr>
        <dsp:cNvPr id="0" name=""/>
        <dsp:cNvSpPr/>
      </dsp:nvSpPr>
      <dsp:spPr>
        <a:xfrm>
          <a:off x="356725" y="1543049"/>
          <a:ext cx="1028700" cy="1028700"/>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388114-7BAF-4742-B6DC-594A08F5EF42}">
      <dsp:nvSpPr>
        <dsp:cNvPr id="0" name=""/>
        <dsp:cNvSpPr/>
      </dsp:nvSpPr>
      <dsp:spPr>
        <a:xfrm>
          <a:off x="571929" y="2880359"/>
          <a:ext cx="9123564" cy="82296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3225" tIns="76200" rIns="76200" bIns="76200" numCol="1" spcCol="1270" anchor="ctr" anchorCtr="0">
          <a:noAutofit/>
        </a:bodyPr>
        <a:lstStyle/>
        <a:p>
          <a:pPr lvl="0" algn="l" defTabSz="1333500">
            <a:lnSpc>
              <a:spcPct val="90000"/>
            </a:lnSpc>
            <a:spcBef>
              <a:spcPct val="0"/>
            </a:spcBef>
            <a:spcAft>
              <a:spcPct val="35000"/>
            </a:spcAft>
          </a:pPr>
          <a:r>
            <a:rPr lang="es-MX" sz="3000" kern="1200" dirty="0" smtClean="0"/>
            <a:t>Rehabilitación y reinserción social perdida</a:t>
          </a:r>
          <a:endParaRPr lang="es-MX" sz="3000" kern="1200" dirty="0"/>
        </a:p>
      </dsp:txBody>
      <dsp:txXfrm>
        <a:off x="571929" y="2880359"/>
        <a:ext cx="9123564" cy="822960"/>
      </dsp:txXfrm>
    </dsp:sp>
    <dsp:sp modelId="{F5115FF0-752A-4740-83D3-ACF8BFA9E1D8}">
      <dsp:nvSpPr>
        <dsp:cNvPr id="0" name=""/>
        <dsp:cNvSpPr/>
      </dsp:nvSpPr>
      <dsp:spPr>
        <a:xfrm>
          <a:off x="57579" y="2777490"/>
          <a:ext cx="1028700" cy="1028700"/>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AC0A4-6D9D-4B4C-A47D-C87019D37F87}">
      <dsp:nvSpPr>
        <dsp:cNvPr id="0" name=""/>
        <dsp:cNvSpPr/>
      </dsp:nvSpPr>
      <dsp:spPr>
        <a:xfrm>
          <a:off x="-4651809" y="-713145"/>
          <a:ext cx="5541091" cy="5541091"/>
        </a:xfrm>
        <a:prstGeom prst="blockArc">
          <a:avLst>
            <a:gd name="adj1" fmla="val 18900000"/>
            <a:gd name="adj2" fmla="val 2700000"/>
            <a:gd name="adj3" fmla="val 39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FFE09C-EBE1-46EE-9350-F91F18CB4185}">
      <dsp:nvSpPr>
        <dsp:cNvPr id="0" name=""/>
        <dsp:cNvSpPr/>
      </dsp:nvSpPr>
      <dsp:spPr>
        <a:xfrm>
          <a:off x="571929" y="411480"/>
          <a:ext cx="9123564" cy="82296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3225" tIns="53340" rIns="53340" bIns="53340" numCol="1" spcCol="1270" anchor="ctr" anchorCtr="0">
          <a:noAutofit/>
        </a:bodyPr>
        <a:lstStyle/>
        <a:p>
          <a:pPr lvl="0" algn="l" defTabSz="933450">
            <a:lnSpc>
              <a:spcPct val="90000"/>
            </a:lnSpc>
            <a:spcBef>
              <a:spcPct val="0"/>
            </a:spcBef>
            <a:spcAft>
              <a:spcPct val="35000"/>
            </a:spcAft>
          </a:pPr>
          <a:r>
            <a:rPr lang="es-MX" sz="2100" kern="1200" dirty="0" smtClean="0"/>
            <a:t>Apoyo a campañas </a:t>
          </a:r>
          <a:endParaRPr lang="es-MX" sz="2100" kern="1200" dirty="0"/>
        </a:p>
      </dsp:txBody>
      <dsp:txXfrm>
        <a:off x="571929" y="411480"/>
        <a:ext cx="9123564" cy="822960"/>
      </dsp:txXfrm>
    </dsp:sp>
    <dsp:sp modelId="{2C206420-133F-45DB-BCFC-65983D969231}">
      <dsp:nvSpPr>
        <dsp:cNvPr id="0" name=""/>
        <dsp:cNvSpPr/>
      </dsp:nvSpPr>
      <dsp:spPr>
        <a:xfrm>
          <a:off x="57579" y="308610"/>
          <a:ext cx="1028700" cy="1028700"/>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1B6EEB-EFF7-425C-9C1B-03D2D92082DB}">
      <dsp:nvSpPr>
        <dsp:cNvPr id="0" name=""/>
        <dsp:cNvSpPr/>
      </dsp:nvSpPr>
      <dsp:spPr>
        <a:xfrm>
          <a:off x="871075" y="1645920"/>
          <a:ext cx="8824418" cy="82296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3225" tIns="53340" rIns="53340" bIns="53340" numCol="1" spcCol="1270" anchor="ctr" anchorCtr="0">
          <a:noAutofit/>
        </a:bodyPr>
        <a:lstStyle/>
        <a:p>
          <a:pPr lvl="0" algn="l" defTabSz="933450">
            <a:lnSpc>
              <a:spcPct val="90000"/>
            </a:lnSpc>
            <a:spcBef>
              <a:spcPct val="0"/>
            </a:spcBef>
            <a:spcAft>
              <a:spcPct val="35000"/>
            </a:spcAft>
          </a:pPr>
          <a:r>
            <a:rPr lang="es-MX" sz="2100" kern="1200" dirty="0" smtClean="0"/>
            <a:t>Favorecer el desarrollo de la personalidad y formación de nuevos hábitos</a:t>
          </a:r>
          <a:endParaRPr lang="es-MX" sz="2100" kern="1200" dirty="0"/>
        </a:p>
      </dsp:txBody>
      <dsp:txXfrm>
        <a:off x="871075" y="1645920"/>
        <a:ext cx="8824418" cy="822960"/>
      </dsp:txXfrm>
    </dsp:sp>
    <dsp:sp modelId="{DA2C96A8-5815-4D5B-BF7A-90D37AFFE88E}">
      <dsp:nvSpPr>
        <dsp:cNvPr id="0" name=""/>
        <dsp:cNvSpPr/>
      </dsp:nvSpPr>
      <dsp:spPr>
        <a:xfrm>
          <a:off x="356725" y="1543049"/>
          <a:ext cx="1028700" cy="1028700"/>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12EB80-634B-4582-B7E1-2C72D66042FC}">
      <dsp:nvSpPr>
        <dsp:cNvPr id="0" name=""/>
        <dsp:cNvSpPr/>
      </dsp:nvSpPr>
      <dsp:spPr>
        <a:xfrm>
          <a:off x="571929" y="2880359"/>
          <a:ext cx="9123564" cy="82296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3225" tIns="53340" rIns="53340" bIns="53340" numCol="1" spcCol="1270" anchor="ctr" anchorCtr="0">
          <a:noAutofit/>
        </a:bodyPr>
        <a:lstStyle/>
        <a:p>
          <a:pPr lvl="0" algn="l" defTabSz="933450">
            <a:lnSpc>
              <a:spcPct val="90000"/>
            </a:lnSpc>
            <a:spcBef>
              <a:spcPct val="0"/>
            </a:spcBef>
            <a:spcAft>
              <a:spcPct val="35000"/>
            </a:spcAft>
          </a:pPr>
          <a:r>
            <a:rPr lang="es-MX" sz="2100" kern="1200" dirty="0" smtClean="0"/>
            <a:t>Colaboración en la eliminación de prejuicios y barreras de la comunicación.</a:t>
          </a:r>
        </a:p>
        <a:p>
          <a:pPr lvl="0" algn="l" defTabSz="933450">
            <a:lnSpc>
              <a:spcPct val="90000"/>
            </a:lnSpc>
            <a:spcBef>
              <a:spcPct val="0"/>
            </a:spcBef>
            <a:spcAft>
              <a:spcPct val="35000"/>
            </a:spcAft>
          </a:pPr>
          <a:r>
            <a:rPr lang="es-MX" sz="2100" kern="1200" dirty="0" smtClean="0"/>
            <a:t>Acercar al individuo y comunidad a las soluciones científicas.</a:t>
          </a:r>
          <a:endParaRPr lang="es-MX" sz="2100" kern="1200" dirty="0"/>
        </a:p>
      </dsp:txBody>
      <dsp:txXfrm>
        <a:off x="571929" y="2880359"/>
        <a:ext cx="9123564" cy="822960"/>
      </dsp:txXfrm>
    </dsp:sp>
    <dsp:sp modelId="{3E3FF730-8148-4EF4-9C65-6E97BFF22D4E}">
      <dsp:nvSpPr>
        <dsp:cNvPr id="0" name=""/>
        <dsp:cNvSpPr/>
      </dsp:nvSpPr>
      <dsp:spPr>
        <a:xfrm>
          <a:off x="57579" y="2777490"/>
          <a:ext cx="1028700" cy="1028700"/>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E41606-F51C-480C-9C13-CF401191A8A0}">
      <dsp:nvSpPr>
        <dsp:cNvPr id="0" name=""/>
        <dsp:cNvSpPr/>
      </dsp:nvSpPr>
      <dsp:spPr>
        <a:xfrm rot="5400000">
          <a:off x="-349712" y="1415396"/>
          <a:ext cx="1538728"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80E3AE-E5DD-4328-AACE-3CB6ACAE13F0}">
      <dsp:nvSpPr>
        <dsp:cNvPr id="0" name=""/>
        <dsp:cNvSpPr/>
      </dsp:nvSpPr>
      <dsp:spPr>
        <a:xfrm>
          <a:off x="3859" y="432790"/>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Promoción de la salud </a:t>
          </a:r>
          <a:endParaRPr lang="es-MX" sz="1700" kern="1200" dirty="0"/>
        </a:p>
      </dsp:txBody>
      <dsp:txXfrm>
        <a:off x="40080" y="469011"/>
        <a:ext cx="1988699" cy="1164242"/>
      </dsp:txXfrm>
    </dsp:sp>
    <dsp:sp modelId="{06C47423-5590-4FCD-B0B7-D56F5A0D95E4}">
      <dsp:nvSpPr>
        <dsp:cNvPr id="0" name=""/>
        <dsp:cNvSpPr/>
      </dsp:nvSpPr>
      <dsp:spPr>
        <a:xfrm rot="5400000">
          <a:off x="-349712" y="2961252"/>
          <a:ext cx="1538728"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C2969A9-6C1C-4BD2-907A-FC133E91F8C9}">
      <dsp:nvSpPr>
        <dsp:cNvPr id="0" name=""/>
        <dsp:cNvSpPr/>
      </dsp:nvSpPr>
      <dsp:spPr>
        <a:xfrm>
          <a:off x="3859" y="1978646"/>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Requisitos para la salud </a:t>
          </a:r>
          <a:endParaRPr lang="es-MX" sz="1700" kern="1200" dirty="0"/>
        </a:p>
      </dsp:txBody>
      <dsp:txXfrm>
        <a:off x="40080" y="2014867"/>
        <a:ext cx="1988699" cy="1164242"/>
      </dsp:txXfrm>
    </dsp:sp>
    <dsp:sp modelId="{2A7CEA37-2482-4487-8B55-BC332FF25082}">
      <dsp:nvSpPr>
        <dsp:cNvPr id="0" name=""/>
        <dsp:cNvSpPr/>
      </dsp:nvSpPr>
      <dsp:spPr>
        <a:xfrm rot="5400000">
          <a:off x="-253106" y="4410502"/>
          <a:ext cx="1345515"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C4F3413-7018-479E-9F90-8A8AAB9F51F5}">
      <dsp:nvSpPr>
        <dsp:cNvPr id="0" name=""/>
        <dsp:cNvSpPr/>
      </dsp:nvSpPr>
      <dsp:spPr>
        <a:xfrm>
          <a:off x="3859" y="3524502"/>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Promocionar el concepto</a:t>
          </a:r>
          <a:endParaRPr lang="es-MX" sz="1700" kern="1200" dirty="0"/>
        </a:p>
      </dsp:txBody>
      <dsp:txXfrm>
        <a:off x="40080" y="3560723"/>
        <a:ext cx="1988699" cy="1164242"/>
      </dsp:txXfrm>
    </dsp:sp>
    <dsp:sp modelId="{925D54D0-9A71-45EE-A636-947E6E676A3E}">
      <dsp:nvSpPr>
        <dsp:cNvPr id="0" name=""/>
        <dsp:cNvSpPr/>
      </dsp:nvSpPr>
      <dsp:spPr>
        <a:xfrm rot="21566431">
          <a:off x="423150" y="5072354"/>
          <a:ext cx="2734320"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FDA5BE-D6DA-4F66-8871-71930289B2EE}">
      <dsp:nvSpPr>
        <dsp:cNvPr id="0" name=""/>
        <dsp:cNvSpPr/>
      </dsp:nvSpPr>
      <dsp:spPr>
        <a:xfrm>
          <a:off x="3859" y="5070359"/>
          <a:ext cx="2061141" cy="848019"/>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Promocionar los medios</a:t>
          </a:r>
          <a:endParaRPr lang="es-MX" sz="1700" kern="1200" dirty="0"/>
        </a:p>
      </dsp:txBody>
      <dsp:txXfrm>
        <a:off x="28697" y="5095197"/>
        <a:ext cx="2011465" cy="798343"/>
      </dsp:txXfrm>
    </dsp:sp>
    <dsp:sp modelId="{2889CAB1-E08C-40B0-8ED9-0104FE40DFC2}">
      <dsp:nvSpPr>
        <dsp:cNvPr id="0" name=""/>
        <dsp:cNvSpPr/>
      </dsp:nvSpPr>
      <dsp:spPr>
        <a:xfrm rot="16200000">
          <a:off x="2474939" y="4370375"/>
          <a:ext cx="1372061"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95B8DE-DB62-45BC-A65D-B777C0B4B52C}">
      <dsp:nvSpPr>
        <dsp:cNvPr id="0" name=""/>
        <dsp:cNvSpPr/>
      </dsp:nvSpPr>
      <dsp:spPr>
        <a:xfrm>
          <a:off x="2745177" y="5016959"/>
          <a:ext cx="2061141" cy="901419"/>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Actuar como mediador</a:t>
          </a:r>
          <a:endParaRPr lang="es-MX" sz="1700" kern="1200" dirty="0"/>
        </a:p>
      </dsp:txBody>
      <dsp:txXfrm>
        <a:off x="2771579" y="5043361"/>
        <a:ext cx="2008337" cy="848615"/>
      </dsp:txXfrm>
    </dsp:sp>
    <dsp:sp modelId="{2918923E-7BC4-4B26-83F1-F04BB8BCDAD7}">
      <dsp:nvSpPr>
        <dsp:cNvPr id="0" name=""/>
        <dsp:cNvSpPr/>
      </dsp:nvSpPr>
      <dsp:spPr>
        <a:xfrm rot="16200000">
          <a:off x="2391605" y="2907852"/>
          <a:ext cx="1538728"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44CEDD-4A51-4D30-9FC5-B515C14D3CF5}">
      <dsp:nvSpPr>
        <dsp:cNvPr id="0" name=""/>
        <dsp:cNvSpPr/>
      </dsp:nvSpPr>
      <dsp:spPr>
        <a:xfrm>
          <a:off x="2745177" y="3471102"/>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Elaboración de una política publica sana</a:t>
          </a:r>
          <a:endParaRPr lang="es-MX" sz="1700" kern="1200" dirty="0"/>
        </a:p>
      </dsp:txBody>
      <dsp:txXfrm>
        <a:off x="2781398" y="3507323"/>
        <a:ext cx="1988699" cy="1164242"/>
      </dsp:txXfrm>
    </dsp:sp>
    <dsp:sp modelId="{8798CB60-E610-49A8-8E66-D5A7A30EFD2A}">
      <dsp:nvSpPr>
        <dsp:cNvPr id="0" name=""/>
        <dsp:cNvSpPr/>
      </dsp:nvSpPr>
      <dsp:spPr>
        <a:xfrm rot="16200000">
          <a:off x="2391605" y="1361996"/>
          <a:ext cx="1538728"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8B94562-3610-4255-83D6-13BC8BDC77DB}">
      <dsp:nvSpPr>
        <dsp:cNvPr id="0" name=""/>
        <dsp:cNvSpPr/>
      </dsp:nvSpPr>
      <dsp:spPr>
        <a:xfrm>
          <a:off x="2745177" y="1925246"/>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Creación de ambientes favorables</a:t>
          </a:r>
          <a:endParaRPr lang="es-MX" sz="1700" kern="1200" dirty="0"/>
        </a:p>
      </dsp:txBody>
      <dsp:txXfrm>
        <a:off x="2781398" y="1961467"/>
        <a:ext cx="1988699" cy="1164242"/>
      </dsp:txXfrm>
    </dsp:sp>
    <dsp:sp modelId="{FCA04C26-70BD-4492-95DE-4F5A64BCB48E}">
      <dsp:nvSpPr>
        <dsp:cNvPr id="0" name=""/>
        <dsp:cNvSpPr/>
      </dsp:nvSpPr>
      <dsp:spPr>
        <a:xfrm>
          <a:off x="3164534" y="589068"/>
          <a:ext cx="2792737"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107E1A-F5E8-4257-9570-5466712DE3F9}">
      <dsp:nvSpPr>
        <dsp:cNvPr id="0" name=""/>
        <dsp:cNvSpPr/>
      </dsp:nvSpPr>
      <dsp:spPr>
        <a:xfrm>
          <a:off x="2745177" y="379390"/>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Reforzamiento  de la acción comunitaria</a:t>
          </a:r>
          <a:endParaRPr lang="es-MX" sz="1700" kern="1200" dirty="0"/>
        </a:p>
      </dsp:txBody>
      <dsp:txXfrm>
        <a:off x="2781398" y="415611"/>
        <a:ext cx="1988699" cy="1164242"/>
      </dsp:txXfrm>
    </dsp:sp>
    <dsp:sp modelId="{87A0778C-E976-4470-AA89-AEF7E854053D}">
      <dsp:nvSpPr>
        <dsp:cNvPr id="0" name=""/>
        <dsp:cNvSpPr/>
      </dsp:nvSpPr>
      <dsp:spPr>
        <a:xfrm rot="5400000">
          <a:off x="5191471" y="1361996"/>
          <a:ext cx="1538728"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E9FBCC-04C9-4537-B0D4-05A27ED122F1}">
      <dsp:nvSpPr>
        <dsp:cNvPr id="0" name=""/>
        <dsp:cNvSpPr/>
      </dsp:nvSpPr>
      <dsp:spPr>
        <a:xfrm>
          <a:off x="5545042" y="379390"/>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Desarrollo de las aptitudes personales</a:t>
          </a:r>
        </a:p>
      </dsp:txBody>
      <dsp:txXfrm>
        <a:off x="5581263" y="415611"/>
        <a:ext cx="1988699" cy="1164242"/>
      </dsp:txXfrm>
    </dsp:sp>
    <dsp:sp modelId="{2A6861EE-EC26-4251-8A56-A6D76BF133A5}">
      <dsp:nvSpPr>
        <dsp:cNvPr id="0" name=""/>
        <dsp:cNvSpPr/>
      </dsp:nvSpPr>
      <dsp:spPr>
        <a:xfrm rot="5400000">
          <a:off x="5191471" y="2907852"/>
          <a:ext cx="1538728"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B0BF67-57F9-4850-B3C9-0AC8CB31A284}">
      <dsp:nvSpPr>
        <dsp:cNvPr id="0" name=""/>
        <dsp:cNvSpPr/>
      </dsp:nvSpPr>
      <dsp:spPr>
        <a:xfrm>
          <a:off x="5545042" y="1925246"/>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Reorientación de los servicios sanitarios</a:t>
          </a:r>
          <a:endParaRPr lang="es-MX" sz="1700" kern="1200" dirty="0"/>
        </a:p>
      </dsp:txBody>
      <dsp:txXfrm>
        <a:off x="5581263" y="1961467"/>
        <a:ext cx="1988699" cy="1164242"/>
      </dsp:txXfrm>
    </dsp:sp>
    <dsp:sp modelId="{EBB5F15E-2931-4955-B104-99B078A754BC}">
      <dsp:nvSpPr>
        <dsp:cNvPr id="0" name=""/>
        <dsp:cNvSpPr/>
      </dsp:nvSpPr>
      <dsp:spPr>
        <a:xfrm rot="5400000">
          <a:off x="5278708" y="4366471"/>
          <a:ext cx="1364254"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A72806-A4D3-40D9-A141-C3C5CF9A2303}">
      <dsp:nvSpPr>
        <dsp:cNvPr id="0" name=""/>
        <dsp:cNvSpPr/>
      </dsp:nvSpPr>
      <dsp:spPr>
        <a:xfrm>
          <a:off x="5545042" y="3471102"/>
          <a:ext cx="2061141" cy="1236684"/>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Irrumpir en el futuro</a:t>
          </a:r>
        </a:p>
      </dsp:txBody>
      <dsp:txXfrm>
        <a:off x="5581263" y="3507323"/>
        <a:ext cx="1988699" cy="1164242"/>
      </dsp:txXfrm>
    </dsp:sp>
    <dsp:sp modelId="{D5EA12E8-F8FB-4EFE-AB63-41540DEE1C50}">
      <dsp:nvSpPr>
        <dsp:cNvPr id="0" name=""/>
        <dsp:cNvSpPr/>
      </dsp:nvSpPr>
      <dsp:spPr>
        <a:xfrm rot="21577598">
          <a:off x="5964571" y="5042052"/>
          <a:ext cx="2792594" cy="18550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864991-ACDD-4BB2-8566-6FDE82A9F157}">
      <dsp:nvSpPr>
        <dsp:cNvPr id="0" name=""/>
        <dsp:cNvSpPr/>
      </dsp:nvSpPr>
      <dsp:spPr>
        <a:xfrm>
          <a:off x="5486496" y="5016959"/>
          <a:ext cx="2178235" cy="885713"/>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smtClean="0"/>
            <a:t>Compromiso a favor de la promoción de la salud</a:t>
          </a:r>
          <a:endParaRPr lang="es-MX" sz="1700" kern="1200"/>
        </a:p>
      </dsp:txBody>
      <dsp:txXfrm>
        <a:off x="5512438" y="5042901"/>
        <a:ext cx="2126351" cy="833829"/>
      </dsp:txXfrm>
    </dsp:sp>
    <dsp:sp modelId="{2105B6A1-E8F0-448C-9375-2E8449D5E338}">
      <dsp:nvSpPr>
        <dsp:cNvPr id="0" name=""/>
        <dsp:cNvSpPr/>
      </dsp:nvSpPr>
      <dsp:spPr>
        <a:xfrm>
          <a:off x="8344907" y="4980563"/>
          <a:ext cx="2061141" cy="922109"/>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smtClean="0"/>
            <a:t>Llamada a la acción internacional </a:t>
          </a:r>
          <a:endParaRPr lang="es-MX" sz="1700" kern="1200" dirty="0" smtClean="0"/>
        </a:p>
      </dsp:txBody>
      <dsp:txXfrm>
        <a:off x="8371915" y="5007571"/>
        <a:ext cx="2007125" cy="8680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EAF7E-46A5-4E23-B134-8BB5E321BECC}">
      <dsp:nvSpPr>
        <dsp:cNvPr id="0" name=""/>
        <dsp:cNvSpPr/>
      </dsp:nvSpPr>
      <dsp:spPr>
        <a:xfrm>
          <a:off x="219434" y="1839194"/>
          <a:ext cx="2037743" cy="1766117"/>
        </a:xfrm>
        <a:prstGeom prst="ellipse">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dirty="0" smtClean="0"/>
        </a:p>
        <a:p>
          <a:pPr lvl="0" algn="ctr" defTabSz="1066800">
            <a:lnSpc>
              <a:spcPct val="90000"/>
            </a:lnSpc>
            <a:spcBef>
              <a:spcPct val="0"/>
            </a:spcBef>
            <a:spcAft>
              <a:spcPct val="35000"/>
            </a:spcAft>
          </a:pPr>
          <a:r>
            <a:rPr lang="en-US" sz="2400" kern="1200" dirty="0" smtClean="0"/>
            <a:t>Ottawa 1986</a:t>
          </a:r>
          <a:endParaRPr lang="en-US" sz="2400" kern="1200" dirty="0"/>
        </a:p>
      </dsp:txBody>
      <dsp:txXfrm>
        <a:off x="517855" y="2097836"/>
        <a:ext cx="1440901" cy="1248833"/>
      </dsp:txXfrm>
    </dsp:sp>
    <dsp:sp modelId="{1A2E07F4-6391-4276-AF55-BC7BC2EF381B}">
      <dsp:nvSpPr>
        <dsp:cNvPr id="0" name=""/>
        <dsp:cNvSpPr/>
      </dsp:nvSpPr>
      <dsp:spPr>
        <a:xfrm>
          <a:off x="-2025483" y="19326"/>
          <a:ext cx="5159458" cy="5378422"/>
        </a:xfrm>
        <a:prstGeom prst="blockArc">
          <a:avLst>
            <a:gd name="adj1" fmla="val 17527788"/>
            <a:gd name="adj2" fmla="val 4119114"/>
            <a:gd name="adj3" fmla="val 575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846AA3-FE15-468A-B031-E651C47E0DBC}">
      <dsp:nvSpPr>
        <dsp:cNvPr id="0" name=""/>
        <dsp:cNvSpPr/>
      </dsp:nvSpPr>
      <dsp:spPr>
        <a:xfrm>
          <a:off x="2149817" y="472727"/>
          <a:ext cx="1371114" cy="1371497"/>
        </a:xfrm>
        <a:prstGeom prst="ellipse">
          <a:avLst/>
        </a:prstGeom>
        <a:solidFill>
          <a:schemeClr val="accent3">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62A7C5-C2B4-4F0E-814A-4F1159B0D239}">
      <dsp:nvSpPr>
        <dsp:cNvPr id="0" name=""/>
        <dsp:cNvSpPr/>
      </dsp:nvSpPr>
      <dsp:spPr>
        <a:xfrm>
          <a:off x="2519403" y="502717"/>
          <a:ext cx="4857479" cy="132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l" defTabSz="1244600">
            <a:lnSpc>
              <a:spcPct val="90000"/>
            </a:lnSpc>
            <a:spcBef>
              <a:spcPct val="0"/>
            </a:spcBef>
            <a:spcAft>
              <a:spcPct val="10000"/>
            </a:spcAft>
          </a:pPr>
          <a:r>
            <a:rPr lang="es-ES_tradnl" sz="2800" kern="1200" dirty="0"/>
            <a:t>La primera carta</a:t>
          </a:r>
          <a:endParaRPr lang="en-US" sz="2800" kern="1200" dirty="0"/>
        </a:p>
      </dsp:txBody>
      <dsp:txXfrm>
        <a:off x="2519403" y="502717"/>
        <a:ext cx="4857479" cy="1327394"/>
      </dsp:txXfrm>
    </dsp:sp>
    <dsp:sp modelId="{2E9C2E93-D26D-462F-B282-AE24188DA585}">
      <dsp:nvSpPr>
        <dsp:cNvPr id="0" name=""/>
        <dsp:cNvSpPr/>
      </dsp:nvSpPr>
      <dsp:spPr>
        <a:xfrm>
          <a:off x="2564583" y="2033008"/>
          <a:ext cx="1371114" cy="1371497"/>
        </a:xfrm>
        <a:prstGeom prst="ellipse">
          <a:avLst/>
        </a:prstGeom>
        <a:solidFill>
          <a:schemeClr val="accent3">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7E620A-12A1-4C1F-B266-8EE3A4DEBC24}">
      <dsp:nvSpPr>
        <dsp:cNvPr id="0" name=""/>
        <dsp:cNvSpPr/>
      </dsp:nvSpPr>
      <dsp:spPr>
        <a:xfrm>
          <a:off x="2764417" y="2052370"/>
          <a:ext cx="5898401" cy="132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l" defTabSz="1244600">
            <a:lnSpc>
              <a:spcPct val="90000"/>
            </a:lnSpc>
            <a:spcBef>
              <a:spcPct val="0"/>
            </a:spcBef>
            <a:spcAft>
              <a:spcPct val="10000"/>
            </a:spcAft>
          </a:pPr>
          <a:r>
            <a:rPr lang="es-ES_tradnl" sz="2800" kern="1200" dirty="0"/>
            <a:t>Nuevo movimiento de Salud Pública</a:t>
          </a:r>
          <a:endParaRPr lang="en-US" sz="2800" kern="1200" dirty="0"/>
        </a:p>
      </dsp:txBody>
      <dsp:txXfrm>
        <a:off x="2764417" y="2052370"/>
        <a:ext cx="5898401" cy="1327394"/>
      </dsp:txXfrm>
    </dsp:sp>
    <dsp:sp modelId="{AEAEBFE0-5AEF-444E-8A05-E0B238704CD3}">
      <dsp:nvSpPr>
        <dsp:cNvPr id="0" name=""/>
        <dsp:cNvSpPr/>
      </dsp:nvSpPr>
      <dsp:spPr>
        <a:xfrm>
          <a:off x="2111426" y="3615340"/>
          <a:ext cx="1371114" cy="1371497"/>
        </a:xfrm>
        <a:prstGeom prst="ellipse">
          <a:avLst/>
        </a:prstGeom>
        <a:solidFill>
          <a:schemeClr val="accent3">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56CC5C-85E8-4DED-9F4F-83FD0F3A8D45}">
      <dsp:nvSpPr>
        <dsp:cNvPr id="0" name=""/>
        <dsp:cNvSpPr/>
      </dsp:nvSpPr>
      <dsp:spPr>
        <a:xfrm>
          <a:off x="2039952" y="3580960"/>
          <a:ext cx="6272158" cy="132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just" defTabSz="1244600">
            <a:lnSpc>
              <a:spcPct val="90000"/>
            </a:lnSpc>
            <a:spcBef>
              <a:spcPct val="0"/>
            </a:spcBef>
            <a:spcAft>
              <a:spcPct val="10000"/>
            </a:spcAft>
          </a:pPr>
          <a:r>
            <a:rPr lang="es-ES_tradnl" sz="2800" kern="1200" dirty="0" smtClean="0"/>
            <a:t>   En </a:t>
          </a:r>
          <a:r>
            <a:rPr lang="es-ES_tradnl" sz="2800" kern="1200" dirty="0"/>
            <a:t>línea con la declaración de Alma Ata</a:t>
          </a:r>
          <a:endParaRPr lang="en-US" sz="2800" kern="1200" dirty="0"/>
        </a:p>
      </dsp:txBody>
      <dsp:txXfrm>
        <a:off x="2039952" y="3580960"/>
        <a:ext cx="6272158" cy="13273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36BC48-AA22-4E29-9F1E-D89C5AD707BD}">
      <dsp:nvSpPr>
        <dsp:cNvPr id="0" name=""/>
        <dsp:cNvSpPr/>
      </dsp:nvSpPr>
      <dsp:spPr>
        <a:xfrm>
          <a:off x="0" y="65055"/>
          <a:ext cx="2080541" cy="1433493"/>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8EB46E-A462-4FD1-943D-01C36C5ADDFE}">
      <dsp:nvSpPr>
        <dsp:cNvPr id="0" name=""/>
        <dsp:cNvSpPr/>
      </dsp:nvSpPr>
      <dsp:spPr>
        <a:xfrm>
          <a:off x="135071" y="1433826"/>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smtClean="0"/>
            <a:t>Paz</a:t>
          </a:r>
          <a:endParaRPr lang="es-MX" sz="2000" kern="1200" noProof="0"/>
        </a:p>
      </dsp:txBody>
      <dsp:txXfrm>
        <a:off x="135071" y="1433826"/>
        <a:ext cx="2080541" cy="771881"/>
      </dsp:txXfrm>
    </dsp:sp>
    <dsp:sp modelId="{B6086110-AE8C-4576-9467-303E0512FC18}">
      <dsp:nvSpPr>
        <dsp:cNvPr id="0" name=""/>
        <dsp:cNvSpPr/>
      </dsp:nvSpPr>
      <dsp:spPr>
        <a:xfrm>
          <a:off x="2423754" y="333"/>
          <a:ext cx="2080541" cy="1433493"/>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4C01B-8F7A-4FA8-8785-87F83BCA8959}">
      <dsp:nvSpPr>
        <dsp:cNvPr id="0" name=""/>
        <dsp:cNvSpPr/>
      </dsp:nvSpPr>
      <dsp:spPr>
        <a:xfrm>
          <a:off x="2423754" y="1433826"/>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dirty="0" smtClean="0"/>
            <a:t>Ecosistema estable</a:t>
          </a:r>
          <a:endParaRPr lang="es-MX" sz="2000" kern="1200" noProof="0" dirty="0"/>
        </a:p>
      </dsp:txBody>
      <dsp:txXfrm>
        <a:off x="2423754" y="1433826"/>
        <a:ext cx="2080541" cy="771881"/>
      </dsp:txXfrm>
    </dsp:sp>
    <dsp:sp modelId="{40B770A0-3B8D-4CB1-A679-51A3C89D3D40}">
      <dsp:nvSpPr>
        <dsp:cNvPr id="0" name=""/>
        <dsp:cNvSpPr/>
      </dsp:nvSpPr>
      <dsp:spPr>
        <a:xfrm>
          <a:off x="4712438" y="333"/>
          <a:ext cx="2080541" cy="1433493"/>
        </a:xfrm>
        <a:prstGeom prst="roundRect">
          <a:avLst/>
        </a:prstGeom>
        <a:blipFill>
          <a:blip xmlns:r="http://schemas.openxmlformats.org/officeDocument/2006/relationships" r:embed="rId3"/>
          <a:srcRect/>
          <a:stretch>
            <a:fillRect l="-48000" r="-48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F2AB39-E4EE-43DD-8E4F-D616BACF5284}">
      <dsp:nvSpPr>
        <dsp:cNvPr id="0" name=""/>
        <dsp:cNvSpPr/>
      </dsp:nvSpPr>
      <dsp:spPr>
        <a:xfrm>
          <a:off x="4712438" y="1433826"/>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smtClean="0"/>
            <a:t>Justicia social</a:t>
          </a:r>
          <a:endParaRPr lang="es-MX" sz="2000" kern="1200" noProof="0"/>
        </a:p>
      </dsp:txBody>
      <dsp:txXfrm>
        <a:off x="4712438" y="1433826"/>
        <a:ext cx="2080541" cy="771881"/>
      </dsp:txXfrm>
    </dsp:sp>
    <dsp:sp modelId="{721B80B7-EB5B-44E7-9B4C-28B9F35E49EF}">
      <dsp:nvSpPr>
        <dsp:cNvPr id="0" name=""/>
        <dsp:cNvSpPr/>
      </dsp:nvSpPr>
      <dsp:spPr>
        <a:xfrm>
          <a:off x="7001121" y="333"/>
          <a:ext cx="2080541" cy="1433493"/>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10000" b="-10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05A6CE-18AD-4A2C-9EE3-26C6B71CB46E}">
      <dsp:nvSpPr>
        <dsp:cNvPr id="0" name=""/>
        <dsp:cNvSpPr/>
      </dsp:nvSpPr>
      <dsp:spPr>
        <a:xfrm>
          <a:off x="7001121" y="1433826"/>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smtClean="0"/>
            <a:t>Equidad</a:t>
          </a:r>
          <a:endParaRPr lang="es-MX" sz="2000" kern="1200" noProof="0"/>
        </a:p>
      </dsp:txBody>
      <dsp:txXfrm>
        <a:off x="7001121" y="1433826"/>
        <a:ext cx="2080541" cy="771881"/>
      </dsp:txXfrm>
    </dsp:sp>
    <dsp:sp modelId="{2330DB9C-1334-4E13-9E11-0365F43E13C0}">
      <dsp:nvSpPr>
        <dsp:cNvPr id="0" name=""/>
        <dsp:cNvSpPr/>
      </dsp:nvSpPr>
      <dsp:spPr>
        <a:xfrm>
          <a:off x="1279413" y="2576979"/>
          <a:ext cx="2080541" cy="1433493"/>
        </a:xfrm>
        <a:prstGeom prst="round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11000" b="-1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1CE8F-4390-43A4-9D0A-A43A83BF4E40}">
      <dsp:nvSpPr>
        <dsp:cNvPr id="0" name=""/>
        <dsp:cNvSpPr/>
      </dsp:nvSpPr>
      <dsp:spPr>
        <a:xfrm>
          <a:off x="1323916" y="3847588"/>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dirty="0" err="1" smtClean="0"/>
            <a:t>Educacion</a:t>
          </a:r>
          <a:endParaRPr lang="es-MX" sz="2000" kern="1200" noProof="0" dirty="0"/>
        </a:p>
      </dsp:txBody>
      <dsp:txXfrm>
        <a:off x="1323916" y="3847588"/>
        <a:ext cx="2080541" cy="771881"/>
      </dsp:txXfrm>
    </dsp:sp>
    <dsp:sp modelId="{8CDF9853-AE64-4ABA-AFCB-30EE5F9CAB54}">
      <dsp:nvSpPr>
        <dsp:cNvPr id="0" name=""/>
        <dsp:cNvSpPr/>
      </dsp:nvSpPr>
      <dsp:spPr>
        <a:xfrm>
          <a:off x="3686791" y="2665999"/>
          <a:ext cx="2080541" cy="1433493"/>
        </a:xfrm>
        <a:prstGeom prst="round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5000" r="-5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313A2C-2F28-4E93-8EED-FA6A64441966}">
      <dsp:nvSpPr>
        <dsp:cNvPr id="0" name=""/>
        <dsp:cNvSpPr/>
      </dsp:nvSpPr>
      <dsp:spPr>
        <a:xfrm>
          <a:off x="3820341" y="3847588"/>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dirty="0" smtClean="0"/>
            <a:t>Alimentos</a:t>
          </a:r>
          <a:endParaRPr lang="es-MX" sz="2000" kern="1200" noProof="0" dirty="0"/>
        </a:p>
      </dsp:txBody>
      <dsp:txXfrm>
        <a:off x="3820341" y="3847588"/>
        <a:ext cx="2080541" cy="771881"/>
      </dsp:txXfrm>
    </dsp:sp>
    <dsp:sp modelId="{88542B2B-CF6E-46EF-8C95-601882560674}">
      <dsp:nvSpPr>
        <dsp:cNvPr id="0" name=""/>
        <dsp:cNvSpPr/>
      </dsp:nvSpPr>
      <dsp:spPr>
        <a:xfrm>
          <a:off x="6168361" y="2606652"/>
          <a:ext cx="2080541" cy="1433493"/>
        </a:xfrm>
        <a:prstGeom prst="round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t="-6000" b="-6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40E35E-8593-43B3-9474-79E5A3A58E34}">
      <dsp:nvSpPr>
        <dsp:cNvPr id="0" name=""/>
        <dsp:cNvSpPr/>
      </dsp:nvSpPr>
      <dsp:spPr>
        <a:xfrm>
          <a:off x="6212864" y="3847588"/>
          <a:ext cx="2080541" cy="771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ctr" defTabSz="889000">
            <a:lnSpc>
              <a:spcPct val="90000"/>
            </a:lnSpc>
            <a:spcBef>
              <a:spcPct val="0"/>
            </a:spcBef>
            <a:spcAft>
              <a:spcPct val="35000"/>
            </a:spcAft>
          </a:pPr>
          <a:r>
            <a:rPr lang="es-MX" sz="2000" kern="1200" noProof="0" dirty="0" smtClean="0"/>
            <a:t>Ingresos</a:t>
          </a:r>
          <a:endParaRPr lang="es-MX" sz="2000" kern="1200" noProof="0" dirty="0"/>
        </a:p>
      </dsp:txBody>
      <dsp:txXfrm>
        <a:off x="6212864" y="3847588"/>
        <a:ext cx="2080541" cy="7718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7C7234-EC67-4F0E-8E06-0BA8CA246541}">
      <dsp:nvSpPr>
        <dsp:cNvPr id="0" name=""/>
        <dsp:cNvSpPr/>
      </dsp:nvSpPr>
      <dsp:spPr>
        <a:xfrm>
          <a:off x="1501229" y="247288"/>
          <a:ext cx="4559386" cy="1424808"/>
        </a:xfrm>
        <a:prstGeom prst="rect">
          <a:avLst/>
        </a:prstGeom>
        <a:gradFill rotWithShape="1">
          <a:gsLst>
            <a:gs pos="0">
              <a:schemeClr val="accent3">
                <a:tint val="54000"/>
                <a:alpha val="100000"/>
                <a:satMod val="105000"/>
                <a:lumMod val="110000"/>
              </a:schemeClr>
            </a:gs>
            <a:gs pos="100000">
              <a:schemeClr val="accent3">
                <a:tint val="78000"/>
                <a:alpha val="92000"/>
                <a:satMod val="109000"/>
                <a:lumMod val="100000"/>
              </a:schemeClr>
            </a:gs>
          </a:gsLst>
          <a:lin ang="5400000" scaled="0"/>
        </a:gradFill>
        <a:ln w="9525" cap="flat"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965070" tIns="91440" rIns="91440" bIns="91440" numCol="1" spcCol="1270" anchor="ctr" anchorCtr="0">
          <a:noAutofit/>
        </a:bodyPr>
        <a:lstStyle/>
        <a:p>
          <a:pPr lvl="0" algn="just" defTabSz="1066800">
            <a:lnSpc>
              <a:spcPct val="90000"/>
            </a:lnSpc>
            <a:spcBef>
              <a:spcPct val="0"/>
            </a:spcBef>
            <a:spcAft>
              <a:spcPct val="35000"/>
            </a:spcAft>
          </a:pPr>
          <a:r>
            <a:rPr lang="es-UY" sz="2400" kern="1200" dirty="0"/>
            <a:t>Reducir la desigualdad y la pobreza: fuentes de pérdida de salud.</a:t>
          </a:r>
          <a:endParaRPr lang="en-US" sz="2400" kern="1200" dirty="0"/>
        </a:p>
      </dsp:txBody>
      <dsp:txXfrm>
        <a:off x="1501229" y="247288"/>
        <a:ext cx="4559386" cy="1424808"/>
      </dsp:txXfrm>
    </dsp:sp>
    <dsp:sp modelId="{7811A427-FD25-449B-B425-43EC1C5BD65B}">
      <dsp:nvSpPr>
        <dsp:cNvPr id="0" name=""/>
        <dsp:cNvSpPr/>
      </dsp:nvSpPr>
      <dsp:spPr>
        <a:xfrm>
          <a:off x="1311254" y="41482"/>
          <a:ext cx="997365" cy="149604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8000" r="-78000"/>
          </a:stretch>
        </a:blip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2BBB26-F771-4AC6-ACEC-909D3834ED12}">
      <dsp:nvSpPr>
        <dsp:cNvPr id="0" name=""/>
        <dsp:cNvSpPr/>
      </dsp:nvSpPr>
      <dsp:spPr>
        <a:xfrm>
          <a:off x="6414975" y="259802"/>
          <a:ext cx="4465769" cy="1395553"/>
        </a:xfrm>
        <a:prstGeom prst="rect">
          <a:avLst/>
        </a:prstGeom>
        <a:gradFill rotWithShape="1">
          <a:gsLst>
            <a:gs pos="0">
              <a:schemeClr val="accent1">
                <a:tint val="54000"/>
                <a:alpha val="100000"/>
                <a:satMod val="105000"/>
                <a:lumMod val="110000"/>
              </a:schemeClr>
            </a:gs>
            <a:gs pos="100000">
              <a:schemeClr val="accent1">
                <a:tint val="78000"/>
                <a:alpha val="92000"/>
                <a:satMod val="109000"/>
                <a:lumMod val="100000"/>
              </a:schemeClr>
            </a:gs>
          </a:gsLst>
          <a:lin ang="5400000" scaled="0"/>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45255" tIns="76200" rIns="76200" bIns="76200" numCol="1" spcCol="1270" anchor="ctr" anchorCtr="0">
          <a:noAutofit/>
        </a:bodyPr>
        <a:lstStyle/>
        <a:p>
          <a:pPr lvl="0" algn="just" defTabSz="889000">
            <a:lnSpc>
              <a:spcPct val="90000"/>
            </a:lnSpc>
            <a:spcBef>
              <a:spcPct val="0"/>
            </a:spcBef>
            <a:spcAft>
              <a:spcPct val="35000"/>
            </a:spcAft>
          </a:pPr>
          <a:r>
            <a:rPr lang="es-UY" sz="2000" kern="1200" dirty="0"/>
            <a:t>Mejorar la capacidad de afrontamiento de las personas que viven con enfermedades crónicas, discapacidad o soledad. </a:t>
          </a:r>
          <a:endParaRPr lang="en-US" sz="2000" kern="1200" dirty="0"/>
        </a:p>
      </dsp:txBody>
      <dsp:txXfrm>
        <a:off x="6414975" y="259802"/>
        <a:ext cx="4465769" cy="1395553"/>
      </dsp:txXfrm>
    </dsp:sp>
    <dsp:sp modelId="{942D4F28-6CDE-44F2-9EE7-D3EEAD350181}">
      <dsp:nvSpPr>
        <dsp:cNvPr id="0" name=""/>
        <dsp:cNvSpPr/>
      </dsp:nvSpPr>
      <dsp:spPr>
        <a:xfrm>
          <a:off x="6228901" y="58223"/>
          <a:ext cx="976887" cy="146533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F615DE-8331-401D-908B-B519B36ECA21}">
      <dsp:nvSpPr>
        <dsp:cNvPr id="0" name=""/>
        <dsp:cNvSpPr/>
      </dsp:nvSpPr>
      <dsp:spPr>
        <a:xfrm>
          <a:off x="1452470" y="2045536"/>
          <a:ext cx="4559386" cy="1424808"/>
        </a:xfrm>
        <a:prstGeom prst="rect">
          <a:avLst/>
        </a:prstGeom>
        <a:gradFill rotWithShape="1">
          <a:gsLst>
            <a:gs pos="0">
              <a:schemeClr val="accent1">
                <a:tint val="54000"/>
                <a:alpha val="100000"/>
                <a:satMod val="105000"/>
                <a:lumMod val="110000"/>
              </a:schemeClr>
            </a:gs>
            <a:gs pos="100000">
              <a:schemeClr val="accent1">
                <a:tint val="78000"/>
                <a:alpha val="92000"/>
                <a:satMod val="109000"/>
                <a:lumMod val="100000"/>
              </a:schemeClr>
            </a:gs>
          </a:gsLst>
          <a:lin ang="5400000" scaled="0"/>
        </a:gra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02821" tIns="91440" rIns="91440" bIns="91440" numCol="1" spcCol="1270" anchor="ctr" anchorCtr="0">
          <a:noAutofit/>
        </a:bodyPr>
        <a:lstStyle/>
        <a:p>
          <a:pPr lvl="0" algn="just" defTabSz="1066800">
            <a:lnSpc>
              <a:spcPct val="90000"/>
            </a:lnSpc>
            <a:spcBef>
              <a:spcPct val="0"/>
            </a:spcBef>
            <a:spcAft>
              <a:spcPct val="35000"/>
            </a:spcAft>
          </a:pPr>
          <a:r>
            <a:rPr lang="es-UY" sz="2400" kern="1200" dirty="0"/>
            <a:t>Reducir las enfermedades prevenibles y los accidentes.</a:t>
          </a:r>
          <a:endParaRPr lang="en-US" sz="2400" kern="1200" dirty="0"/>
        </a:p>
      </dsp:txBody>
      <dsp:txXfrm>
        <a:off x="1452470" y="2045536"/>
        <a:ext cx="4559386" cy="1424808"/>
      </dsp:txXfrm>
    </dsp:sp>
    <dsp:sp modelId="{F7403ED1-F6F8-4F63-B01E-358A945450DF}">
      <dsp:nvSpPr>
        <dsp:cNvPr id="0" name=""/>
        <dsp:cNvSpPr/>
      </dsp:nvSpPr>
      <dsp:spPr>
        <a:xfrm>
          <a:off x="1264162" y="1841536"/>
          <a:ext cx="997365" cy="1496048"/>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9000" r="-19000"/>
          </a:stretch>
        </a:blip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21A6B-093F-43D1-A34F-FD32B7A61F55}">
      <dsp:nvSpPr>
        <dsp:cNvPr id="0" name=""/>
        <dsp:cNvSpPr/>
      </dsp:nvSpPr>
      <dsp:spPr>
        <a:xfrm>
          <a:off x="6368450" y="2045536"/>
          <a:ext cx="4559386" cy="1424808"/>
        </a:xfrm>
        <a:prstGeom prst="rect">
          <a:avLst/>
        </a:prstGeom>
        <a:gradFill rotWithShape="1">
          <a:gsLst>
            <a:gs pos="0">
              <a:schemeClr val="accent3">
                <a:tint val="54000"/>
                <a:alpha val="100000"/>
                <a:satMod val="105000"/>
                <a:lumMod val="110000"/>
              </a:schemeClr>
            </a:gs>
            <a:gs pos="100000">
              <a:schemeClr val="accent3">
                <a:tint val="78000"/>
                <a:alpha val="92000"/>
                <a:satMod val="109000"/>
                <a:lumMod val="100000"/>
              </a:schemeClr>
            </a:gs>
          </a:gsLst>
          <a:lin ang="5400000" scaled="0"/>
        </a:gradFill>
        <a:ln w="9525" cap="flat"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02821" tIns="91440" rIns="91440" bIns="91440" numCol="1" spcCol="1270" anchor="ctr" anchorCtr="0">
          <a:noAutofit/>
        </a:bodyPr>
        <a:lstStyle/>
        <a:p>
          <a:pPr lvl="0" algn="just" defTabSz="1066800">
            <a:lnSpc>
              <a:spcPct val="90000"/>
            </a:lnSpc>
            <a:spcBef>
              <a:spcPct val="0"/>
            </a:spcBef>
            <a:spcAft>
              <a:spcPct val="35000"/>
            </a:spcAft>
          </a:pPr>
          <a:r>
            <a:rPr lang="es-UY" sz="2400" kern="1200" dirty="0"/>
            <a:t>Y sobre todo, contribuir al desarrollo de personas y comunidades saludables y autónomas</a:t>
          </a:r>
          <a:endParaRPr lang="en-US" sz="2400" kern="1200" dirty="0"/>
        </a:p>
      </dsp:txBody>
      <dsp:txXfrm>
        <a:off x="6368450" y="2045536"/>
        <a:ext cx="4559386" cy="1424808"/>
      </dsp:txXfrm>
    </dsp:sp>
    <dsp:sp modelId="{A19523A5-DC30-4D29-BBD3-FA88660C23DE}">
      <dsp:nvSpPr>
        <dsp:cNvPr id="0" name=""/>
        <dsp:cNvSpPr/>
      </dsp:nvSpPr>
      <dsp:spPr>
        <a:xfrm>
          <a:off x="6180143" y="1841536"/>
          <a:ext cx="997365" cy="1496048"/>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75000" r="-175000"/>
          </a:stretch>
        </a:blip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08DAF-F0CB-4311-ABF5-488EEB612121}">
      <dsp:nvSpPr>
        <dsp:cNvPr id="0" name=""/>
        <dsp:cNvSpPr/>
      </dsp:nvSpPr>
      <dsp:spPr>
        <a:xfrm>
          <a:off x="2458" y="0"/>
          <a:ext cx="1950803" cy="1170482"/>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Identificar los problemas reales  de la comunidad.</a:t>
          </a:r>
          <a:endParaRPr lang="en-US" sz="1800" kern="1200" dirty="0"/>
        </a:p>
      </dsp:txBody>
      <dsp:txXfrm>
        <a:off x="2458" y="0"/>
        <a:ext cx="1950803" cy="1170482"/>
      </dsp:txXfrm>
    </dsp:sp>
    <dsp:sp modelId="{360CF2C8-65C5-41E6-94BA-C843BD4EA16F}">
      <dsp:nvSpPr>
        <dsp:cNvPr id="0" name=""/>
        <dsp:cNvSpPr/>
      </dsp:nvSpPr>
      <dsp:spPr>
        <a:xfrm>
          <a:off x="2148342" y="24135"/>
          <a:ext cx="1950803" cy="1170482"/>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Establecer puentes con agentes líderes.</a:t>
          </a:r>
          <a:endParaRPr lang="en-US" sz="1800" kern="1200" dirty="0"/>
        </a:p>
      </dsp:txBody>
      <dsp:txXfrm>
        <a:off x="2148342" y="24135"/>
        <a:ext cx="1950803" cy="1170482"/>
      </dsp:txXfrm>
    </dsp:sp>
    <dsp:sp modelId="{FE969FBB-73FA-46E7-A1E3-FBF45A01AADE}">
      <dsp:nvSpPr>
        <dsp:cNvPr id="0" name=""/>
        <dsp:cNvSpPr/>
      </dsp:nvSpPr>
      <dsp:spPr>
        <a:xfrm>
          <a:off x="4294226" y="24135"/>
          <a:ext cx="1950803" cy="1170482"/>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Detectar oportunidades.</a:t>
          </a:r>
          <a:endParaRPr lang="en-US" sz="1800" kern="1200" dirty="0"/>
        </a:p>
      </dsp:txBody>
      <dsp:txXfrm>
        <a:off x="4294226" y="24135"/>
        <a:ext cx="1950803" cy="1170482"/>
      </dsp:txXfrm>
    </dsp:sp>
    <dsp:sp modelId="{D414120F-2677-4DE3-A097-ABCEE2B61C8C}">
      <dsp:nvSpPr>
        <dsp:cNvPr id="0" name=""/>
        <dsp:cNvSpPr/>
      </dsp:nvSpPr>
      <dsp:spPr>
        <a:xfrm>
          <a:off x="6440110" y="24135"/>
          <a:ext cx="1950803" cy="1170482"/>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Capacitar para el autocuidado.</a:t>
          </a:r>
          <a:endParaRPr lang="en-US" sz="1800" kern="1200" dirty="0"/>
        </a:p>
      </dsp:txBody>
      <dsp:txXfrm>
        <a:off x="6440110" y="24135"/>
        <a:ext cx="1950803" cy="1170482"/>
      </dsp:txXfrm>
    </dsp:sp>
    <dsp:sp modelId="{8DD9648A-2B9C-4BF7-B214-EE4D8B9A6BB7}">
      <dsp:nvSpPr>
        <dsp:cNvPr id="0" name=""/>
        <dsp:cNvSpPr/>
      </dsp:nvSpPr>
      <dsp:spPr>
        <a:xfrm>
          <a:off x="2458" y="1826428"/>
          <a:ext cx="1950803" cy="1435385"/>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Estimular a la comunidad universitaria en desarrollos de valores positivos para la salud.</a:t>
          </a:r>
          <a:endParaRPr lang="en-US" sz="1800" kern="1200" dirty="0"/>
        </a:p>
      </dsp:txBody>
      <dsp:txXfrm>
        <a:off x="2458" y="1826428"/>
        <a:ext cx="1950803" cy="1435385"/>
      </dsp:txXfrm>
    </dsp:sp>
    <dsp:sp modelId="{B1B54066-A20D-4F58-AE77-8E5E3431D6C6}">
      <dsp:nvSpPr>
        <dsp:cNvPr id="0" name=""/>
        <dsp:cNvSpPr/>
      </dsp:nvSpPr>
      <dsp:spPr>
        <a:xfrm>
          <a:off x="2148342" y="1958880"/>
          <a:ext cx="1950803" cy="1170482"/>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Propiciar el desarrollo de políticas saludables: abogacía.</a:t>
          </a:r>
          <a:endParaRPr lang="en-US" sz="1800" kern="1200" dirty="0"/>
        </a:p>
      </dsp:txBody>
      <dsp:txXfrm>
        <a:off x="2148342" y="1958880"/>
        <a:ext cx="1950803" cy="1170482"/>
      </dsp:txXfrm>
    </dsp:sp>
    <dsp:sp modelId="{53C31619-4B20-4250-A8EC-CAE0CD31D37C}">
      <dsp:nvSpPr>
        <dsp:cNvPr id="0" name=""/>
        <dsp:cNvSpPr/>
      </dsp:nvSpPr>
      <dsp:spPr>
        <a:xfrm>
          <a:off x="4294226" y="1389698"/>
          <a:ext cx="1950803" cy="2308846"/>
        </a:xfrm>
        <a:prstGeom prst="rect">
          <a:avLst/>
        </a:prstGeom>
        <a:solidFill>
          <a:schemeClr val="lt1"/>
        </a:solidFill>
        <a:ln w="158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Favorecer la reorientación de los servicios de salud estudiantil y del personal, hacia uno que valores las actividades de  prevención y promoción .</a:t>
          </a:r>
          <a:endParaRPr lang="en-US" sz="1800" kern="1200" dirty="0"/>
        </a:p>
      </dsp:txBody>
      <dsp:txXfrm>
        <a:off x="4294226" y="1389698"/>
        <a:ext cx="1950803" cy="2308846"/>
      </dsp:txXfrm>
    </dsp:sp>
    <dsp:sp modelId="{C8EAE933-C6DF-40AB-85A0-14F30EB73E76}">
      <dsp:nvSpPr>
        <dsp:cNvPr id="0" name=""/>
        <dsp:cNvSpPr/>
      </dsp:nvSpPr>
      <dsp:spPr>
        <a:xfrm>
          <a:off x="6440110" y="1958880"/>
          <a:ext cx="1950803" cy="1170482"/>
        </a:xfrm>
        <a:prstGeom prst="rect">
          <a:avLst/>
        </a:prstGeom>
        <a:solidFill>
          <a:schemeClr val="lt1"/>
        </a:solidFill>
        <a:ln w="1905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UY" sz="1800" kern="1200" dirty="0"/>
            <a:t>Permitir soñar en una comunidad mas saludable.</a:t>
          </a:r>
          <a:endParaRPr lang="en-US" sz="1800" kern="1200" dirty="0"/>
        </a:p>
      </dsp:txBody>
      <dsp:txXfrm>
        <a:off x="6440110" y="1958880"/>
        <a:ext cx="1950803" cy="11704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B35A86-AEA1-4EF9-B720-B57C79B429ED}">
      <dsp:nvSpPr>
        <dsp:cNvPr id="0" name=""/>
        <dsp:cNvSpPr/>
      </dsp:nvSpPr>
      <dsp:spPr>
        <a:xfrm>
          <a:off x="148152" y="9481"/>
          <a:ext cx="9455177" cy="1227773"/>
        </a:xfrm>
        <a:prstGeom prst="rightArrow">
          <a:avLst>
            <a:gd name="adj1" fmla="val 50000"/>
            <a:gd name="adj2" fmla="val 50000"/>
          </a:avLst>
        </a:prstGeom>
        <a:gradFill rotWithShape="0">
          <a:gsLst>
            <a:gs pos="0">
              <a:schemeClr val="accent2">
                <a:hueOff val="0"/>
                <a:satOff val="0"/>
                <a:lumOff val="0"/>
                <a:alphaOff val="0"/>
                <a:tint val="98000"/>
                <a:satMod val="110000"/>
                <a:lumMod val="104000"/>
              </a:schemeClr>
            </a:gs>
            <a:gs pos="69000">
              <a:schemeClr val="accent2">
                <a:hueOff val="0"/>
                <a:satOff val="0"/>
                <a:lumOff val="0"/>
                <a:alphaOff val="0"/>
                <a:shade val="88000"/>
                <a:satMod val="130000"/>
                <a:lumMod val="92000"/>
              </a:schemeClr>
            </a:gs>
            <a:gs pos="100000">
              <a:schemeClr val="accent2">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254000" bIns="194909" numCol="1" spcCol="1270" anchor="ctr" anchorCtr="0">
          <a:noAutofit/>
        </a:bodyPr>
        <a:lstStyle/>
        <a:p>
          <a:pPr lvl="0" algn="l" defTabSz="1022350">
            <a:lnSpc>
              <a:spcPct val="90000"/>
            </a:lnSpc>
            <a:spcBef>
              <a:spcPct val="0"/>
            </a:spcBef>
            <a:spcAft>
              <a:spcPct val="35000"/>
            </a:spcAft>
          </a:pPr>
          <a:r>
            <a:rPr lang="es-MX" sz="2300" kern="1200" dirty="0" smtClean="0"/>
            <a:t>CULTURAS ANTIGUAS</a:t>
          </a:r>
          <a:endParaRPr lang="es-MX" sz="2300" kern="1200" dirty="0"/>
        </a:p>
      </dsp:txBody>
      <dsp:txXfrm>
        <a:off x="148152" y="316424"/>
        <a:ext cx="9148234" cy="613887"/>
      </dsp:txXfrm>
    </dsp:sp>
    <dsp:sp modelId="{941F2AD8-9DCA-4F90-B35E-B4A19511EB43}">
      <dsp:nvSpPr>
        <dsp:cNvPr id="0" name=""/>
        <dsp:cNvSpPr/>
      </dsp:nvSpPr>
      <dsp:spPr>
        <a:xfrm>
          <a:off x="81327" y="935482"/>
          <a:ext cx="2778291" cy="2365144"/>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Egipto( higiene personal, arcilla p/ depósitos de agua, desagües)</a:t>
          </a:r>
        </a:p>
        <a:p>
          <a:pPr lvl="0" algn="l" defTabSz="622300">
            <a:lnSpc>
              <a:spcPct val="90000"/>
            </a:lnSpc>
            <a:spcBef>
              <a:spcPct val="0"/>
            </a:spcBef>
            <a:spcAft>
              <a:spcPct val="35000"/>
            </a:spcAft>
          </a:pPr>
          <a:r>
            <a:rPr lang="es-MX" sz="1400" kern="1200" dirty="0" smtClean="0"/>
            <a:t>Hebreos Código de higiene  </a:t>
          </a:r>
        </a:p>
        <a:p>
          <a:pPr lvl="0" algn="l" defTabSz="622300">
            <a:lnSpc>
              <a:spcPct val="90000"/>
            </a:lnSpc>
            <a:spcBef>
              <a:spcPct val="0"/>
            </a:spcBef>
            <a:spcAft>
              <a:spcPct val="35000"/>
            </a:spcAft>
          </a:pPr>
          <a:r>
            <a:rPr lang="es-MX" sz="1400" kern="1200" dirty="0" smtClean="0"/>
            <a:t>Grecia. Ejercicio, alimentación. HP </a:t>
          </a:r>
        </a:p>
        <a:p>
          <a:pPr lvl="0" algn="l" defTabSz="622300">
            <a:lnSpc>
              <a:spcPct val="90000"/>
            </a:lnSpc>
            <a:spcBef>
              <a:spcPct val="0"/>
            </a:spcBef>
            <a:spcAft>
              <a:spcPct val="35000"/>
            </a:spcAft>
          </a:pPr>
          <a:r>
            <a:rPr lang="es-MX" sz="1400" kern="1200" dirty="0" smtClean="0"/>
            <a:t>Roma. HP, ing. sanitaria: acueductos baños públicos</a:t>
          </a:r>
          <a:endParaRPr lang="es-MX" sz="1400" kern="1200" dirty="0"/>
        </a:p>
      </dsp:txBody>
      <dsp:txXfrm>
        <a:off x="81327" y="935482"/>
        <a:ext cx="2778291" cy="2365144"/>
      </dsp:txXfrm>
    </dsp:sp>
    <dsp:sp modelId="{BF46B27F-7B9A-4EDD-8FFE-6E0E58032B8F}">
      <dsp:nvSpPr>
        <dsp:cNvPr id="0" name=""/>
        <dsp:cNvSpPr/>
      </dsp:nvSpPr>
      <dsp:spPr>
        <a:xfrm>
          <a:off x="2818044" y="418739"/>
          <a:ext cx="6711928" cy="1227773"/>
        </a:xfrm>
        <a:prstGeom prst="rightArrow">
          <a:avLst>
            <a:gd name="adj1" fmla="val 50000"/>
            <a:gd name="adj2" fmla="val 50000"/>
          </a:avLst>
        </a:prstGeom>
        <a:gradFill rotWithShape="0">
          <a:gsLst>
            <a:gs pos="0">
              <a:schemeClr val="accent3">
                <a:hueOff val="0"/>
                <a:satOff val="0"/>
                <a:lumOff val="0"/>
                <a:alphaOff val="0"/>
                <a:tint val="98000"/>
                <a:satMod val="110000"/>
                <a:lumMod val="104000"/>
              </a:schemeClr>
            </a:gs>
            <a:gs pos="69000">
              <a:schemeClr val="accent3">
                <a:hueOff val="0"/>
                <a:satOff val="0"/>
                <a:lumOff val="0"/>
                <a:alphaOff val="0"/>
                <a:shade val="88000"/>
                <a:satMod val="130000"/>
                <a:lumMod val="92000"/>
              </a:schemeClr>
            </a:gs>
            <a:gs pos="100000">
              <a:schemeClr val="accent3">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254000" bIns="194909" numCol="1" spcCol="1270" anchor="ctr" anchorCtr="0">
          <a:noAutofit/>
        </a:bodyPr>
        <a:lstStyle/>
        <a:p>
          <a:pPr lvl="0" algn="l" defTabSz="1022350">
            <a:lnSpc>
              <a:spcPct val="90000"/>
            </a:lnSpc>
            <a:spcBef>
              <a:spcPct val="0"/>
            </a:spcBef>
            <a:spcAft>
              <a:spcPct val="35000"/>
            </a:spcAft>
          </a:pPr>
          <a:r>
            <a:rPr lang="es-MX" sz="2300" kern="1200" dirty="0" smtClean="0"/>
            <a:t>EDAD MEDIA</a:t>
          </a:r>
          <a:endParaRPr lang="es-MX" sz="2300" kern="1200" dirty="0"/>
        </a:p>
      </dsp:txBody>
      <dsp:txXfrm>
        <a:off x="2818044" y="725682"/>
        <a:ext cx="6404985" cy="613887"/>
      </dsp:txXfrm>
    </dsp:sp>
    <dsp:sp modelId="{AA296D88-5D7D-405F-BBCF-8EF14FA8EA1D}">
      <dsp:nvSpPr>
        <dsp:cNvPr id="0" name=""/>
        <dsp:cNvSpPr/>
      </dsp:nvSpPr>
      <dsp:spPr>
        <a:xfrm>
          <a:off x="2926064" y="1365530"/>
          <a:ext cx="2489712" cy="2365144"/>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RETROCESO. Abandono de la hp, se descuidó el saneamiento.</a:t>
          </a:r>
          <a:endParaRPr lang="es-MX" sz="1400" kern="1200" dirty="0"/>
        </a:p>
      </dsp:txBody>
      <dsp:txXfrm>
        <a:off x="2926064" y="1365530"/>
        <a:ext cx="2489712" cy="2365144"/>
      </dsp:txXfrm>
    </dsp:sp>
    <dsp:sp modelId="{44EA0FA7-1F7C-482E-941F-A453F40BB091}">
      <dsp:nvSpPr>
        <dsp:cNvPr id="0" name=""/>
        <dsp:cNvSpPr/>
      </dsp:nvSpPr>
      <dsp:spPr>
        <a:xfrm>
          <a:off x="5467729" y="827997"/>
          <a:ext cx="4009091" cy="1227773"/>
        </a:xfrm>
        <a:prstGeom prst="rightArrow">
          <a:avLst>
            <a:gd name="adj1" fmla="val 50000"/>
            <a:gd name="adj2" fmla="val 50000"/>
          </a:avLst>
        </a:prstGeom>
        <a:gradFill rotWithShape="0">
          <a:gsLst>
            <a:gs pos="0">
              <a:schemeClr val="accent4">
                <a:hueOff val="0"/>
                <a:satOff val="0"/>
                <a:lumOff val="0"/>
                <a:alphaOff val="0"/>
                <a:tint val="98000"/>
                <a:satMod val="110000"/>
                <a:lumMod val="104000"/>
              </a:schemeClr>
            </a:gs>
            <a:gs pos="69000">
              <a:schemeClr val="accent4">
                <a:hueOff val="0"/>
                <a:satOff val="0"/>
                <a:lumOff val="0"/>
                <a:alphaOff val="0"/>
                <a:shade val="88000"/>
                <a:satMod val="130000"/>
                <a:lumMod val="92000"/>
              </a:schemeClr>
            </a:gs>
            <a:gs pos="100000">
              <a:schemeClr val="accent4">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254000" bIns="194909" numCol="1" spcCol="1270" anchor="ctr" anchorCtr="0">
          <a:noAutofit/>
        </a:bodyPr>
        <a:lstStyle/>
        <a:p>
          <a:pPr lvl="0" algn="l" defTabSz="1022350">
            <a:lnSpc>
              <a:spcPct val="90000"/>
            </a:lnSpc>
            <a:spcBef>
              <a:spcPct val="0"/>
            </a:spcBef>
            <a:spcAft>
              <a:spcPct val="35000"/>
            </a:spcAft>
          </a:pPr>
          <a:r>
            <a:rPr lang="es-MX" sz="2300" kern="1200" dirty="0" smtClean="0"/>
            <a:t>CONTEMPORANEA</a:t>
          </a:r>
          <a:endParaRPr lang="es-MX" sz="2300" kern="1200" dirty="0"/>
        </a:p>
      </dsp:txBody>
      <dsp:txXfrm>
        <a:off x="5467729" y="1134940"/>
        <a:ext cx="3702148" cy="613887"/>
      </dsp:txXfrm>
    </dsp:sp>
    <dsp:sp modelId="{6181EB00-0CDC-4234-9F7B-CAB9DBE8F107}">
      <dsp:nvSpPr>
        <dsp:cNvPr id="0" name=""/>
        <dsp:cNvSpPr/>
      </dsp:nvSpPr>
      <dsp:spPr>
        <a:xfrm>
          <a:off x="5467734" y="1784269"/>
          <a:ext cx="3389204" cy="2330530"/>
        </a:xfrm>
        <a:prstGeom prst="re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MX" sz="1300" kern="1200" dirty="0" smtClean="0"/>
            <a:t>Vacunas</a:t>
          </a:r>
        </a:p>
        <a:p>
          <a:pPr lvl="0" algn="l" defTabSz="577850">
            <a:lnSpc>
              <a:spcPct val="90000"/>
            </a:lnSpc>
            <a:spcBef>
              <a:spcPct val="0"/>
            </a:spcBef>
            <a:spcAft>
              <a:spcPct val="35000"/>
            </a:spcAft>
          </a:pPr>
          <a:r>
            <a:rPr lang="es-MX" sz="1300" kern="1200" dirty="0" smtClean="0"/>
            <a:t>Un sistema completo de Policía  médica. Bases de principios de gobierno para protección de la salud.</a:t>
          </a:r>
        </a:p>
        <a:p>
          <a:pPr lvl="0" algn="l" defTabSz="577850">
            <a:lnSpc>
              <a:spcPct val="90000"/>
            </a:lnSpc>
            <a:spcBef>
              <a:spcPct val="0"/>
            </a:spcBef>
            <a:spcAft>
              <a:spcPct val="35000"/>
            </a:spcAft>
          </a:pPr>
          <a:r>
            <a:rPr lang="es-MX" sz="1300" kern="1200" dirty="0" smtClean="0"/>
            <a:t>Mediados del Siglo XVIII filosofía social, administrativa.</a:t>
          </a:r>
        </a:p>
        <a:p>
          <a:pPr lvl="0" algn="l" defTabSz="577850">
            <a:lnSpc>
              <a:spcPct val="90000"/>
            </a:lnSpc>
            <a:spcBef>
              <a:spcPct val="0"/>
            </a:spcBef>
            <a:spcAft>
              <a:spcPct val="35000"/>
            </a:spcAft>
          </a:pPr>
          <a:r>
            <a:rPr lang="es-MX" sz="1300" kern="1200" dirty="0" err="1" smtClean="0"/>
            <a:t>SigloXIX</a:t>
          </a:r>
          <a:r>
            <a:rPr lang="es-MX" sz="1300" kern="1200" dirty="0" smtClean="0"/>
            <a:t> acciones de vigilancia y control de </a:t>
          </a:r>
          <a:r>
            <a:rPr lang="es-MX" sz="1300" kern="1200" dirty="0" err="1" smtClean="0"/>
            <a:t>enf</a:t>
          </a:r>
          <a:r>
            <a:rPr lang="es-MX" sz="1300" kern="1200" dirty="0" smtClean="0"/>
            <a:t>, </a:t>
          </a:r>
          <a:r>
            <a:rPr lang="es-MX" sz="1300" kern="1200" dirty="0" err="1" smtClean="0"/>
            <a:t>trasm</a:t>
          </a:r>
          <a:r>
            <a:rPr lang="es-MX" sz="1300" kern="1200" dirty="0" smtClean="0"/>
            <a:t>.</a:t>
          </a:r>
        </a:p>
        <a:p>
          <a:pPr lvl="0" algn="l" defTabSz="577850">
            <a:lnSpc>
              <a:spcPct val="90000"/>
            </a:lnSpc>
            <a:spcBef>
              <a:spcPct val="0"/>
            </a:spcBef>
            <a:spcAft>
              <a:spcPct val="35000"/>
            </a:spcAft>
          </a:pPr>
          <a:r>
            <a:rPr lang="es-MX" sz="1300" kern="1200" dirty="0" smtClean="0"/>
            <a:t>Siglo XX: promoción de la salud que agrega protección de la salud y prevención de la enfermedad</a:t>
          </a:r>
          <a:endParaRPr lang="es-MX" sz="1300" kern="1200" dirty="0"/>
        </a:p>
      </dsp:txBody>
      <dsp:txXfrm>
        <a:off x="5467734" y="1784269"/>
        <a:ext cx="3389204" cy="23305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3222B-5426-48AA-B8B9-4C603254B581}">
      <dsp:nvSpPr>
        <dsp:cNvPr id="0" name=""/>
        <dsp:cNvSpPr/>
      </dsp:nvSpPr>
      <dsp:spPr>
        <a:xfrm>
          <a:off x="3923467" y="1777"/>
          <a:ext cx="6106044" cy="3067770"/>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175" tIns="3175" rIns="3175" bIns="3175" numCol="1" spcCol="1270" anchor="t" anchorCtr="0">
          <a:noAutofit/>
        </a:bodyPr>
        <a:lstStyle/>
        <a:p>
          <a:pPr marL="57150" lvl="1" indent="-57150" algn="just" defTabSz="222250">
            <a:lnSpc>
              <a:spcPct val="90000"/>
            </a:lnSpc>
            <a:spcBef>
              <a:spcPct val="0"/>
            </a:spcBef>
            <a:spcAft>
              <a:spcPct val="15000"/>
            </a:spcAft>
            <a:buChar char="••"/>
          </a:pPr>
          <a:endParaRPr lang="es-MX" sz="500" kern="1200" dirty="0"/>
        </a:p>
        <a:p>
          <a:pPr marL="114300" lvl="1" indent="-114300" algn="just" defTabSz="622300">
            <a:lnSpc>
              <a:spcPct val="90000"/>
            </a:lnSpc>
            <a:spcBef>
              <a:spcPct val="0"/>
            </a:spcBef>
            <a:spcAft>
              <a:spcPct val="15000"/>
            </a:spcAft>
            <a:buChar char="••"/>
          </a:pPr>
          <a:r>
            <a:rPr lang="es-MX" sz="1400" kern="1200" dirty="0" smtClean="0"/>
            <a:t>En el siglo XX, este interés de analizar los determinantes de la salud, distintos de los de la naturaleza biológica, se afianzó en el siglo XX con los trabajos del historiador de la medicina Henry </a:t>
          </a:r>
          <a:r>
            <a:rPr lang="es-MX" sz="1400" kern="1200" dirty="0" err="1" smtClean="0"/>
            <a:t>Sigerist</a:t>
          </a:r>
          <a:r>
            <a:rPr lang="es-MX" sz="1400" kern="1200" dirty="0" smtClean="0"/>
            <a:t>, el cual en 1945 utiliza por primera vez el término de la promoción de la salud entre las cuatro funciones de la medicina (Restrepo, 2001):</a:t>
          </a:r>
          <a:endParaRPr lang="es-MX" sz="1400" kern="1200" dirty="0"/>
        </a:p>
        <a:p>
          <a:pPr marL="114300" lvl="1" indent="-114300" algn="just" defTabSz="622300">
            <a:lnSpc>
              <a:spcPct val="90000"/>
            </a:lnSpc>
            <a:spcBef>
              <a:spcPct val="0"/>
            </a:spcBef>
            <a:spcAft>
              <a:spcPct val="15000"/>
            </a:spcAft>
            <a:buChar char="••"/>
          </a:pPr>
          <a:endParaRPr lang="es-MX" sz="1400" kern="1200" dirty="0"/>
        </a:p>
        <a:p>
          <a:pPr marL="114300" lvl="1" indent="-114300" algn="just" defTabSz="622300">
            <a:lnSpc>
              <a:spcPct val="90000"/>
            </a:lnSpc>
            <a:spcBef>
              <a:spcPct val="0"/>
            </a:spcBef>
            <a:spcAft>
              <a:spcPct val="15000"/>
            </a:spcAft>
            <a:buChar char="••"/>
          </a:pPr>
          <a:r>
            <a:rPr lang="es-MX" sz="1400" kern="1200" dirty="0" smtClean="0"/>
            <a:t>Promoción de la salud</a:t>
          </a:r>
          <a:endParaRPr lang="es-MX" sz="1400" kern="1200" dirty="0"/>
        </a:p>
        <a:p>
          <a:pPr marL="114300" lvl="1" indent="-114300" algn="just" defTabSz="622300">
            <a:lnSpc>
              <a:spcPct val="90000"/>
            </a:lnSpc>
            <a:spcBef>
              <a:spcPct val="0"/>
            </a:spcBef>
            <a:spcAft>
              <a:spcPct val="15000"/>
            </a:spcAft>
            <a:buChar char="••"/>
          </a:pPr>
          <a:r>
            <a:rPr lang="es-MX" sz="1400" kern="1200" dirty="0" smtClean="0"/>
            <a:t> Prevención de la enfermedad</a:t>
          </a:r>
          <a:endParaRPr lang="es-MX" sz="1400" kern="1200" dirty="0"/>
        </a:p>
        <a:p>
          <a:pPr marL="114300" lvl="1" indent="-114300" algn="just" defTabSz="622300">
            <a:lnSpc>
              <a:spcPct val="90000"/>
            </a:lnSpc>
            <a:spcBef>
              <a:spcPct val="0"/>
            </a:spcBef>
            <a:spcAft>
              <a:spcPct val="15000"/>
            </a:spcAft>
            <a:buChar char="••"/>
          </a:pPr>
          <a:r>
            <a:rPr lang="es-MX" sz="1400" kern="1200" dirty="0" smtClean="0"/>
            <a:t>Restauración del enfermo</a:t>
          </a:r>
          <a:endParaRPr lang="es-MX" sz="1400" kern="1200" dirty="0"/>
        </a:p>
        <a:p>
          <a:pPr marL="114300" lvl="1" indent="-114300" algn="just" defTabSz="622300">
            <a:lnSpc>
              <a:spcPct val="90000"/>
            </a:lnSpc>
            <a:spcBef>
              <a:spcPct val="0"/>
            </a:spcBef>
            <a:spcAft>
              <a:spcPct val="15000"/>
            </a:spcAft>
            <a:buChar char="••"/>
          </a:pPr>
          <a:r>
            <a:rPr lang="es-MX" sz="1400" kern="1200" dirty="0" smtClean="0"/>
            <a:t>Rehabilitación</a:t>
          </a:r>
          <a:endParaRPr lang="es-MX" sz="1400" kern="1200" dirty="0"/>
        </a:p>
      </dsp:txBody>
      <dsp:txXfrm>
        <a:off x="3923467" y="385248"/>
        <a:ext cx="4955630" cy="2300828"/>
      </dsp:txXfrm>
    </dsp:sp>
    <dsp:sp modelId="{0F2C2C15-6C43-43B6-A72C-D6B772D8EFC6}">
      <dsp:nvSpPr>
        <dsp:cNvPr id="0" name=""/>
        <dsp:cNvSpPr/>
      </dsp:nvSpPr>
      <dsp:spPr>
        <a:xfrm>
          <a:off x="203949" y="600459"/>
          <a:ext cx="3766289" cy="1903712"/>
        </a:xfrm>
        <a:prstGeom prst="roundRect">
          <a:avLst/>
        </a:prstGeom>
        <a:gradFill rotWithShape="1">
          <a:gsLst>
            <a:gs pos="0">
              <a:schemeClr val="accent1">
                <a:tint val="54000"/>
                <a:alpha val="100000"/>
                <a:satMod val="105000"/>
                <a:lumMod val="110000"/>
              </a:schemeClr>
            </a:gs>
            <a:gs pos="100000">
              <a:schemeClr val="accent1">
                <a:tint val="78000"/>
                <a:alpha val="92000"/>
                <a:satMod val="109000"/>
                <a:lumMod val="100000"/>
              </a:schemeClr>
            </a:gs>
          </a:gsLst>
          <a:lin ang="5400000" scaled="0"/>
        </a:gradFill>
        <a:ln w="9525"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68580" tIns="34290" rIns="68580" bIns="34290" numCol="1" spcCol="1270" anchor="ctr" anchorCtr="0">
          <a:noAutofit/>
        </a:bodyPr>
        <a:lstStyle/>
        <a:p>
          <a:pPr lvl="0" algn="r" defTabSz="800100">
            <a:lnSpc>
              <a:spcPct val="90000"/>
            </a:lnSpc>
            <a:spcBef>
              <a:spcPct val="0"/>
            </a:spcBef>
            <a:spcAft>
              <a:spcPct val="35000"/>
            </a:spcAft>
          </a:pPr>
          <a:endParaRPr lang="es-MX" sz="1800" b="1" kern="1200" dirty="0" smtClean="0"/>
        </a:p>
        <a:p>
          <a:pPr lvl="0" algn="r" defTabSz="800100">
            <a:lnSpc>
              <a:spcPct val="90000"/>
            </a:lnSpc>
            <a:spcBef>
              <a:spcPct val="0"/>
            </a:spcBef>
            <a:spcAft>
              <a:spcPct val="35000"/>
            </a:spcAft>
          </a:pPr>
          <a:endParaRPr lang="es-MX" sz="1800" b="1" kern="1200" dirty="0" smtClean="0"/>
        </a:p>
        <a:p>
          <a:pPr lvl="0" algn="r" defTabSz="800100">
            <a:lnSpc>
              <a:spcPct val="90000"/>
            </a:lnSpc>
            <a:spcBef>
              <a:spcPct val="0"/>
            </a:spcBef>
            <a:spcAft>
              <a:spcPct val="35000"/>
            </a:spcAft>
          </a:pPr>
          <a:endParaRPr lang="es-MX" sz="1800" b="1" kern="1200" dirty="0" smtClean="0"/>
        </a:p>
        <a:p>
          <a:pPr lvl="0" algn="ctr" defTabSz="800100">
            <a:lnSpc>
              <a:spcPct val="90000"/>
            </a:lnSpc>
            <a:spcBef>
              <a:spcPct val="0"/>
            </a:spcBef>
            <a:spcAft>
              <a:spcPct val="35000"/>
            </a:spcAft>
          </a:pPr>
          <a:r>
            <a:rPr lang="es-MX" sz="1800" b="1" kern="1200" dirty="0" smtClean="0"/>
            <a:t>Henry </a:t>
          </a:r>
          <a:r>
            <a:rPr lang="es-MX" sz="1800" b="1" kern="1200" dirty="0" err="1" smtClean="0"/>
            <a:t>Sigerist</a:t>
          </a:r>
          <a:endParaRPr lang="es-MX" sz="1800" b="1" kern="1200" dirty="0"/>
        </a:p>
      </dsp:txBody>
      <dsp:txXfrm>
        <a:off x="296881" y="693391"/>
        <a:ext cx="3580425" cy="1717848"/>
      </dsp:txXfrm>
    </dsp:sp>
    <dsp:sp modelId="{4F9C0F4F-22B0-43C6-8933-E0B82432F504}">
      <dsp:nvSpPr>
        <dsp:cNvPr id="0" name=""/>
        <dsp:cNvSpPr/>
      </dsp:nvSpPr>
      <dsp:spPr>
        <a:xfrm>
          <a:off x="4074675" y="2963767"/>
          <a:ext cx="6112013" cy="1360454"/>
        </a:xfrm>
        <a:prstGeom prst="rightArrow">
          <a:avLst>
            <a:gd name="adj1" fmla="val 75000"/>
            <a:gd name="adj2" fmla="val 50000"/>
          </a:avLst>
        </a:prstGeom>
        <a:gradFill rotWithShape="1">
          <a:gsLst>
            <a:gs pos="0">
              <a:schemeClr val="accent6">
                <a:tint val="54000"/>
                <a:alpha val="100000"/>
                <a:satMod val="105000"/>
                <a:lumMod val="110000"/>
              </a:schemeClr>
            </a:gs>
            <a:gs pos="100000">
              <a:schemeClr val="accent6">
                <a:tint val="78000"/>
                <a:alpha val="92000"/>
                <a:satMod val="109000"/>
                <a:lumMod val="100000"/>
              </a:schemeClr>
            </a:gs>
          </a:gsLst>
          <a:lin ang="5400000" scaled="0"/>
        </a:gradFill>
        <a:ln w="9525" cap="flat" cmpd="sng" algn="ctr">
          <a:solidFill>
            <a:schemeClr val="accent6"/>
          </a:solidFill>
          <a:prstDash val="solid"/>
        </a:ln>
        <a:effectLst/>
        <a:scene3d>
          <a:camera prst="orthographicFront"/>
          <a:lightRig rig="flat" dir="t"/>
        </a:scene3d>
        <a:sp3d z="-190500" extrusionH="12700"/>
      </dsp:spPr>
      <dsp:style>
        <a:lnRef idx="1">
          <a:schemeClr val="accent6"/>
        </a:lnRef>
        <a:fillRef idx="2">
          <a:schemeClr val="accent6"/>
        </a:fillRef>
        <a:effectRef idx="1">
          <a:schemeClr val="accent6"/>
        </a:effectRef>
        <a:fontRef idx="minor">
          <a:schemeClr val="dk1"/>
        </a:fontRef>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endParaRPr lang="es-MX" sz="1200" kern="1200" dirty="0"/>
        </a:p>
        <a:p>
          <a:pPr marL="114300" lvl="1" indent="-114300" algn="l" defTabSz="533400">
            <a:lnSpc>
              <a:spcPct val="90000"/>
            </a:lnSpc>
            <a:spcBef>
              <a:spcPct val="0"/>
            </a:spcBef>
            <a:spcAft>
              <a:spcPct val="15000"/>
            </a:spcAft>
            <a:buChar char="••"/>
          </a:pPr>
          <a:endParaRPr lang="es-MX" sz="1200" kern="1200" dirty="0"/>
        </a:p>
        <a:p>
          <a:pPr marL="114300" lvl="1" indent="-114300" algn="l" defTabSz="533400">
            <a:lnSpc>
              <a:spcPct val="90000"/>
            </a:lnSpc>
            <a:spcBef>
              <a:spcPct val="0"/>
            </a:spcBef>
            <a:spcAft>
              <a:spcPct val="15000"/>
            </a:spcAft>
            <a:buChar char="••"/>
          </a:pPr>
          <a:endParaRPr lang="es-MX" sz="1200" kern="1200" dirty="0"/>
        </a:p>
        <a:p>
          <a:pPr marL="114300" lvl="1" indent="-114300" algn="ctr" defTabSz="533400">
            <a:lnSpc>
              <a:spcPct val="90000"/>
            </a:lnSpc>
            <a:spcBef>
              <a:spcPct val="0"/>
            </a:spcBef>
            <a:spcAft>
              <a:spcPct val="15000"/>
            </a:spcAft>
            <a:buChar char="••"/>
          </a:pPr>
          <a:r>
            <a:rPr lang="es-MX" sz="1200" kern="1200" dirty="0" smtClean="0"/>
            <a:t>  Define a la salud como “el estado de completo bienestar físico, mental y social”.</a:t>
          </a:r>
          <a:endParaRPr lang="es-MX" sz="1200" kern="1200" dirty="0"/>
        </a:p>
      </dsp:txBody>
      <dsp:txXfrm>
        <a:off x="4074675" y="3133824"/>
        <a:ext cx="5601843" cy="1020340"/>
      </dsp:txXfrm>
    </dsp:sp>
    <dsp:sp modelId="{6BB65731-0D39-4442-BCB4-F8A1B5482DA9}">
      <dsp:nvSpPr>
        <dsp:cNvPr id="0" name=""/>
        <dsp:cNvSpPr/>
      </dsp:nvSpPr>
      <dsp:spPr>
        <a:xfrm>
          <a:off x="0" y="3000439"/>
          <a:ext cx="4074675" cy="1490451"/>
        </a:xfrm>
        <a:prstGeom prst="roundRect">
          <a:avLst/>
        </a:prstGeom>
        <a:solidFill>
          <a:schemeClr val="accent6"/>
        </a:solidFill>
        <a:ln w="22225" cap="flat" cmpd="sng" algn="ctr">
          <a:solidFill>
            <a:schemeClr val="lt1"/>
          </a:solidFill>
          <a:prstDash val="solid"/>
        </a:ln>
        <a:effectLst/>
        <a:scene3d>
          <a:camera prst="orthographicFront"/>
          <a:lightRig rig="flat" dir="t"/>
        </a:scene3d>
        <a:sp3d/>
      </dsp:spPr>
      <dsp:style>
        <a:lnRef idx="3">
          <a:schemeClr val="lt1"/>
        </a:lnRef>
        <a:fillRef idx="1">
          <a:schemeClr val="accent6"/>
        </a:fillRef>
        <a:effectRef idx="1">
          <a:schemeClr val="accent6"/>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b="1" kern="1200" dirty="0" smtClean="0"/>
            <a:t>Aporte </a:t>
          </a:r>
          <a:endParaRPr lang="es-MX" sz="2400" b="1" kern="1200" dirty="0"/>
        </a:p>
      </dsp:txBody>
      <dsp:txXfrm>
        <a:off x="72758" y="3073197"/>
        <a:ext cx="3929159" cy="13449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1CCCB-F383-467D-A7F4-56B03645E5E6}">
      <dsp:nvSpPr>
        <dsp:cNvPr id="0" name=""/>
        <dsp:cNvSpPr/>
      </dsp:nvSpPr>
      <dsp:spPr>
        <a:xfrm>
          <a:off x="4212270" y="2054"/>
          <a:ext cx="6310695" cy="2194537"/>
        </a:xfrm>
        <a:prstGeom prst="rightArrow">
          <a:avLst>
            <a:gd name="adj1" fmla="val 75000"/>
            <a:gd name="adj2" fmla="val 50000"/>
          </a:avLst>
        </a:prstGeom>
        <a:solidFill>
          <a:schemeClr val="accent3">
            <a:tint val="54000"/>
            <a:satMod val="105000"/>
            <a:lumMod val="110000"/>
          </a:schemeClr>
        </a:solidFill>
        <a:ln w="9525" cap="flat"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MX" sz="1700" kern="1200" dirty="0" smtClean="0"/>
            <a:t>El trabajo de </a:t>
          </a:r>
          <a:r>
            <a:rPr lang="es-MX" sz="1700" kern="1200" dirty="0" err="1" smtClean="0"/>
            <a:t>Lalonde</a:t>
          </a:r>
          <a:r>
            <a:rPr lang="es-MX" sz="1700" kern="1200" dirty="0" smtClean="0"/>
            <a:t> es el reflejo de investigaciones y pensamientos en torno a la epidemiología de las enfermedades no infecciosas. El concepto de salud pasa al concepto de campo de la salud, que fue de nuevo validado en la reunión sobre teoría y práctica de la salud pública (OPS, 1991).</a:t>
          </a:r>
          <a:endParaRPr lang="es-MX" sz="1700" kern="1200" dirty="0"/>
        </a:p>
      </dsp:txBody>
      <dsp:txXfrm>
        <a:off x="4212270" y="276371"/>
        <a:ext cx="5487744" cy="1645903"/>
      </dsp:txXfrm>
    </dsp:sp>
    <dsp:sp modelId="{F40B9B39-1E74-46F1-943E-D8D6E36EDB6D}">
      <dsp:nvSpPr>
        <dsp:cNvPr id="0" name=""/>
        <dsp:cNvSpPr/>
      </dsp:nvSpPr>
      <dsp:spPr>
        <a:xfrm>
          <a:off x="5140" y="228343"/>
          <a:ext cx="4207130" cy="1741958"/>
        </a:xfrm>
        <a:prstGeom prst="roundRect">
          <a:avLst/>
        </a:prstGeom>
        <a:gradFill rotWithShape="1">
          <a:gsLst>
            <a:gs pos="0">
              <a:schemeClr val="accent3">
                <a:tint val="54000"/>
                <a:alpha val="100000"/>
                <a:satMod val="105000"/>
                <a:lumMod val="110000"/>
              </a:schemeClr>
            </a:gs>
            <a:gs pos="100000">
              <a:schemeClr val="accent3">
                <a:tint val="78000"/>
                <a:alpha val="92000"/>
                <a:satMod val="109000"/>
                <a:lumMod val="100000"/>
              </a:schemeClr>
            </a:gs>
          </a:gsLst>
          <a:lin ang="5400000" scaled="0"/>
        </a:gradFill>
        <a:ln w="9525" cap="flat"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endParaRPr lang="es-MX" sz="1800" b="1" kern="1200" dirty="0" smtClean="0"/>
        </a:p>
        <a:p>
          <a:pPr lvl="0" algn="ctr" defTabSz="800100">
            <a:lnSpc>
              <a:spcPct val="90000"/>
            </a:lnSpc>
            <a:spcBef>
              <a:spcPct val="0"/>
            </a:spcBef>
            <a:spcAft>
              <a:spcPct val="35000"/>
            </a:spcAft>
          </a:pPr>
          <a:endParaRPr lang="es-MX" sz="1800" b="1" kern="1200" dirty="0" smtClean="0"/>
        </a:p>
        <a:p>
          <a:pPr lvl="0" algn="ctr" defTabSz="800100">
            <a:lnSpc>
              <a:spcPct val="90000"/>
            </a:lnSpc>
            <a:spcBef>
              <a:spcPct val="0"/>
            </a:spcBef>
            <a:spcAft>
              <a:spcPct val="35000"/>
            </a:spcAft>
          </a:pPr>
          <a:endParaRPr lang="es-MX" sz="1800" b="1" kern="1200" dirty="0" smtClean="0"/>
        </a:p>
        <a:p>
          <a:pPr lvl="0" algn="ctr" defTabSz="800100">
            <a:lnSpc>
              <a:spcPct val="90000"/>
            </a:lnSpc>
            <a:spcBef>
              <a:spcPct val="0"/>
            </a:spcBef>
            <a:spcAft>
              <a:spcPct val="35000"/>
            </a:spcAft>
          </a:pPr>
          <a:endParaRPr lang="es-MX" sz="1800" b="1" kern="1200" dirty="0" smtClean="0"/>
        </a:p>
        <a:p>
          <a:pPr lvl="0" algn="ctr" defTabSz="800100">
            <a:lnSpc>
              <a:spcPct val="90000"/>
            </a:lnSpc>
            <a:spcBef>
              <a:spcPct val="0"/>
            </a:spcBef>
            <a:spcAft>
              <a:spcPct val="35000"/>
            </a:spcAft>
          </a:pPr>
          <a:r>
            <a:rPr lang="es-MX" sz="1800" b="1" kern="1200" dirty="0" smtClean="0"/>
            <a:t>Marc </a:t>
          </a:r>
          <a:r>
            <a:rPr lang="es-MX" sz="1800" b="1" kern="1200" dirty="0" err="1" smtClean="0"/>
            <a:t>Lalonde</a:t>
          </a:r>
          <a:endParaRPr lang="es-MX" sz="1800" b="1" kern="1200" dirty="0"/>
        </a:p>
      </dsp:txBody>
      <dsp:txXfrm>
        <a:off x="90175" y="313378"/>
        <a:ext cx="4037060" cy="1571888"/>
      </dsp:txXfrm>
    </dsp:sp>
    <dsp:sp modelId="{C2CFA14E-2F2E-4CDD-B86F-41D219B2D5E9}">
      <dsp:nvSpPr>
        <dsp:cNvPr id="0" name=""/>
        <dsp:cNvSpPr/>
      </dsp:nvSpPr>
      <dsp:spPr>
        <a:xfrm>
          <a:off x="4211242" y="2564945"/>
          <a:ext cx="6316864" cy="1393671"/>
        </a:xfrm>
        <a:prstGeom prst="rightArrow">
          <a:avLst>
            <a:gd name="adj1" fmla="val 75000"/>
            <a:gd name="adj2" fmla="val 50000"/>
          </a:avLst>
        </a:prstGeom>
        <a:solidFill>
          <a:schemeClr val="accent6">
            <a:tint val="54000"/>
            <a:satMod val="105000"/>
            <a:lumMod val="110000"/>
          </a:schemeClr>
        </a:soli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MX" sz="1700" kern="1200" dirty="0" smtClean="0"/>
            <a:t>Biología humana</a:t>
          </a:r>
          <a:endParaRPr lang="es-MX" sz="1700" kern="1200" dirty="0"/>
        </a:p>
        <a:p>
          <a:pPr marL="171450" lvl="1" indent="-171450" algn="l" defTabSz="755650">
            <a:lnSpc>
              <a:spcPct val="90000"/>
            </a:lnSpc>
            <a:spcBef>
              <a:spcPct val="0"/>
            </a:spcBef>
            <a:spcAft>
              <a:spcPct val="15000"/>
            </a:spcAft>
            <a:buChar char="••"/>
          </a:pPr>
          <a:r>
            <a:rPr lang="es-MX" sz="1700" kern="1200" dirty="0" smtClean="0"/>
            <a:t>Medio ambiente</a:t>
          </a:r>
          <a:endParaRPr lang="es-MX" sz="1700" kern="1200" dirty="0"/>
        </a:p>
        <a:p>
          <a:pPr marL="171450" lvl="1" indent="-171450" algn="l" defTabSz="755650">
            <a:lnSpc>
              <a:spcPct val="90000"/>
            </a:lnSpc>
            <a:spcBef>
              <a:spcPct val="0"/>
            </a:spcBef>
            <a:spcAft>
              <a:spcPct val="15000"/>
            </a:spcAft>
            <a:buChar char="••"/>
          </a:pPr>
          <a:r>
            <a:rPr lang="es-MX" sz="1700" kern="1200" dirty="0" smtClean="0"/>
            <a:t>Estilos de vida</a:t>
          </a:r>
          <a:endParaRPr lang="es-MX" sz="1700" kern="1200" dirty="0"/>
        </a:p>
        <a:p>
          <a:pPr marL="171450" lvl="1" indent="-171450" algn="l" defTabSz="755650">
            <a:lnSpc>
              <a:spcPct val="90000"/>
            </a:lnSpc>
            <a:spcBef>
              <a:spcPct val="0"/>
            </a:spcBef>
            <a:spcAft>
              <a:spcPct val="15000"/>
            </a:spcAft>
            <a:buChar char="••"/>
          </a:pPr>
          <a:r>
            <a:rPr lang="es-MX" sz="1700" kern="1200" dirty="0" smtClean="0"/>
            <a:t>Organización de la prestación de servicios de salud</a:t>
          </a:r>
          <a:endParaRPr lang="es-MX" sz="1700" kern="1200" dirty="0"/>
        </a:p>
      </dsp:txBody>
      <dsp:txXfrm>
        <a:off x="4211242" y="2739154"/>
        <a:ext cx="5794237" cy="1045253"/>
      </dsp:txXfrm>
    </dsp:sp>
    <dsp:sp modelId="{A641377C-4C04-4C4E-A843-E4AB138990C2}">
      <dsp:nvSpPr>
        <dsp:cNvPr id="0" name=""/>
        <dsp:cNvSpPr/>
      </dsp:nvSpPr>
      <dsp:spPr>
        <a:xfrm>
          <a:off x="0" y="2370787"/>
          <a:ext cx="4211242" cy="1741958"/>
        </a:xfrm>
        <a:prstGeom prst="roundRect">
          <a:avLst/>
        </a:prstGeom>
        <a:gradFill rotWithShape="1">
          <a:gsLst>
            <a:gs pos="0">
              <a:schemeClr val="accent6">
                <a:tint val="54000"/>
                <a:alpha val="100000"/>
                <a:satMod val="105000"/>
                <a:lumMod val="110000"/>
              </a:schemeClr>
            </a:gs>
            <a:gs pos="100000">
              <a:schemeClr val="accent6">
                <a:tint val="78000"/>
                <a:alpha val="92000"/>
                <a:satMod val="109000"/>
                <a:lumMod val="100000"/>
              </a:schemeClr>
            </a:gs>
          </a:gsLst>
          <a:lin ang="5400000" scaled="0"/>
        </a:gradFill>
        <a:ln w="9525" cap="flat"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smtClean="0"/>
            <a:t>Componentes</a:t>
          </a:r>
        </a:p>
        <a:p>
          <a:pPr lvl="0" algn="ctr" defTabSz="889000">
            <a:lnSpc>
              <a:spcPct val="90000"/>
            </a:lnSpc>
            <a:spcBef>
              <a:spcPct val="0"/>
            </a:spcBef>
            <a:spcAft>
              <a:spcPct val="35000"/>
            </a:spcAft>
          </a:pPr>
          <a:r>
            <a:rPr lang="es-MX" sz="2000" b="1" kern="1200" dirty="0" smtClean="0"/>
            <a:t>del campo</a:t>
          </a:r>
        </a:p>
        <a:p>
          <a:pPr lvl="0" algn="ctr" defTabSz="889000">
            <a:lnSpc>
              <a:spcPct val="90000"/>
            </a:lnSpc>
            <a:spcBef>
              <a:spcPct val="0"/>
            </a:spcBef>
            <a:spcAft>
              <a:spcPct val="35000"/>
            </a:spcAft>
          </a:pPr>
          <a:r>
            <a:rPr lang="es-MX" sz="2000" b="1" kern="1200" dirty="0" smtClean="0"/>
            <a:t>de la salud</a:t>
          </a:r>
          <a:endParaRPr lang="es-MX" sz="2000" b="1" kern="1200" dirty="0"/>
        </a:p>
      </dsp:txBody>
      <dsp:txXfrm>
        <a:off x="85035" y="2455822"/>
        <a:ext cx="4041172" cy="157188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89A65A-C048-4A14-8F9C-28FC2B450C2B}">
      <dsp:nvSpPr>
        <dsp:cNvPr id="0" name=""/>
        <dsp:cNvSpPr/>
      </dsp:nvSpPr>
      <dsp:spPr>
        <a:xfrm rot="5400000">
          <a:off x="-225128" y="226629"/>
          <a:ext cx="1500857" cy="1050600"/>
        </a:xfrm>
        <a:prstGeom prst="chevron">
          <a:avLst/>
        </a:prstGeom>
        <a:gradFill rotWithShape="0">
          <a:gsLst>
            <a:gs pos="0">
              <a:schemeClr val="accent2">
                <a:hueOff val="0"/>
                <a:satOff val="0"/>
                <a:lumOff val="0"/>
                <a:alphaOff val="0"/>
                <a:tint val="98000"/>
                <a:satMod val="110000"/>
                <a:lumMod val="104000"/>
              </a:schemeClr>
            </a:gs>
            <a:gs pos="69000">
              <a:schemeClr val="accent2">
                <a:hueOff val="0"/>
                <a:satOff val="0"/>
                <a:lumOff val="0"/>
                <a:alphaOff val="0"/>
                <a:shade val="88000"/>
                <a:satMod val="130000"/>
                <a:lumMod val="92000"/>
              </a:schemeClr>
            </a:gs>
            <a:gs pos="100000">
              <a:schemeClr val="accent2">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Mayor sentido de control</a:t>
          </a:r>
          <a:endParaRPr lang="es-MX" sz="1300" kern="1200" dirty="0"/>
        </a:p>
      </dsp:txBody>
      <dsp:txXfrm rot="-5400000">
        <a:off x="1" y="526800"/>
        <a:ext cx="1050600" cy="450257"/>
      </dsp:txXfrm>
    </dsp:sp>
    <dsp:sp modelId="{7AE21980-0E84-4A60-8D3B-2C1D27CE1816}">
      <dsp:nvSpPr>
        <dsp:cNvPr id="0" name=""/>
        <dsp:cNvSpPr/>
      </dsp:nvSpPr>
      <dsp:spPr>
        <a:xfrm rot="5400000">
          <a:off x="4913263" y="-3861162"/>
          <a:ext cx="975557" cy="8700883"/>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De la salud y factores influyentes</a:t>
          </a:r>
          <a:endParaRPr lang="es-MX" sz="2000" kern="1200" dirty="0"/>
        </a:p>
        <a:p>
          <a:pPr marL="228600" lvl="1" indent="-228600" algn="l" defTabSz="889000">
            <a:lnSpc>
              <a:spcPct val="90000"/>
            </a:lnSpc>
            <a:spcBef>
              <a:spcPct val="0"/>
            </a:spcBef>
            <a:spcAft>
              <a:spcPct val="15000"/>
            </a:spcAft>
            <a:buChar char="••"/>
          </a:pPr>
          <a:r>
            <a:rPr lang="es-MX" sz="2000" kern="1200" dirty="0" smtClean="0"/>
            <a:t>Adquisición de hábitos de vida saludable</a:t>
          </a:r>
          <a:endParaRPr lang="es-MX" sz="2000" kern="1200" dirty="0"/>
        </a:p>
      </dsp:txBody>
      <dsp:txXfrm rot="-5400000">
        <a:off x="1050601" y="49123"/>
        <a:ext cx="8653260" cy="880311"/>
      </dsp:txXfrm>
    </dsp:sp>
    <dsp:sp modelId="{C502B42A-3596-48FF-9243-B82D2FDD16CC}">
      <dsp:nvSpPr>
        <dsp:cNvPr id="0" name=""/>
        <dsp:cNvSpPr/>
      </dsp:nvSpPr>
      <dsp:spPr>
        <a:xfrm rot="5400000">
          <a:off x="-225128" y="1532099"/>
          <a:ext cx="1500857" cy="1050600"/>
        </a:xfrm>
        <a:prstGeom prst="chevron">
          <a:avLst/>
        </a:prstGeom>
        <a:gradFill rotWithShape="0">
          <a:gsLst>
            <a:gs pos="0">
              <a:schemeClr val="accent3">
                <a:hueOff val="0"/>
                <a:satOff val="0"/>
                <a:lumOff val="0"/>
                <a:alphaOff val="0"/>
                <a:tint val="98000"/>
                <a:satMod val="110000"/>
                <a:lumMod val="104000"/>
              </a:schemeClr>
            </a:gs>
            <a:gs pos="69000">
              <a:schemeClr val="accent3">
                <a:hueOff val="0"/>
                <a:satOff val="0"/>
                <a:lumOff val="0"/>
                <a:alphaOff val="0"/>
                <a:shade val="88000"/>
                <a:satMod val="130000"/>
                <a:lumMod val="92000"/>
              </a:schemeClr>
            </a:gs>
            <a:gs pos="100000">
              <a:schemeClr val="accent3">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Mayor conciencia</a:t>
          </a:r>
          <a:endParaRPr lang="es-MX" sz="1300" kern="1200" dirty="0"/>
        </a:p>
      </dsp:txBody>
      <dsp:txXfrm rot="-5400000">
        <a:off x="1" y="1832270"/>
        <a:ext cx="1050600" cy="450257"/>
      </dsp:txXfrm>
    </dsp:sp>
    <dsp:sp modelId="{26D9D3F2-5849-4CBE-BB85-3BA4FE82645D}">
      <dsp:nvSpPr>
        <dsp:cNvPr id="0" name=""/>
        <dsp:cNvSpPr/>
      </dsp:nvSpPr>
      <dsp:spPr>
        <a:xfrm rot="5400000">
          <a:off x="4913263" y="-2555691"/>
          <a:ext cx="975557" cy="8700883"/>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Capacidad y competencia en la persona en el control y manejo de su salud y enfermedad</a:t>
          </a:r>
          <a:endParaRPr lang="es-MX" sz="2000" kern="1200" dirty="0"/>
        </a:p>
        <a:p>
          <a:pPr marL="228600" lvl="1" indent="-228600" algn="l" defTabSz="889000">
            <a:lnSpc>
              <a:spcPct val="90000"/>
            </a:lnSpc>
            <a:spcBef>
              <a:spcPct val="0"/>
            </a:spcBef>
            <a:spcAft>
              <a:spcPct val="15000"/>
            </a:spcAft>
            <a:buChar char="••"/>
          </a:pPr>
          <a:endParaRPr lang="es-MX" sz="2000" kern="1200" dirty="0"/>
        </a:p>
      </dsp:txBody>
      <dsp:txXfrm rot="-5400000">
        <a:off x="1050601" y="1354594"/>
        <a:ext cx="8653260" cy="880311"/>
      </dsp:txXfrm>
    </dsp:sp>
    <dsp:sp modelId="{D5084615-5E39-443E-992A-CF723E5C85E4}">
      <dsp:nvSpPr>
        <dsp:cNvPr id="0" name=""/>
        <dsp:cNvSpPr/>
      </dsp:nvSpPr>
      <dsp:spPr>
        <a:xfrm rot="5400000">
          <a:off x="-225128" y="2837570"/>
          <a:ext cx="1500857" cy="1050600"/>
        </a:xfrm>
        <a:prstGeom prst="chevron">
          <a:avLst/>
        </a:prstGeom>
        <a:gradFill rotWithShape="0">
          <a:gsLst>
            <a:gs pos="0">
              <a:schemeClr val="accent4">
                <a:hueOff val="0"/>
                <a:satOff val="0"/>
                <a:lumOff val="0"/>
                <a:alphaOff val="0"/>
                <a:tint val="98000"/>
                <a:satMod val="110000"/>
                <a:lumMod val="104000"/>
              </a:schemeClr>
            </a:gs>
            <a:gs pos="69000">
              <a:schemeClr val="accent4">
                <a:hueOff val="0"/>
                <a:satOff val="0"/>
                <a:lumOff val="0"/>
                <a:alphaOff val="0"/>
                <a:shade val="88000"/>
                <a:satMod val="130000"/>
                <a:lumMod val="92000"/>
              </a:schemeClr>
            </a:gs>
            <a:gs pos="100000">
              <a:schemeClr val="accent4">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Mayor interiorización</a:t>
          </a:r>
          <a:endParaRPr lang="es-MX" sz="1300" kern="1200" dirty="0"/>
        </a:p>
      </dsp:txBody>
      <dsp:txXfrm rot="-5400000">
        <a:off x="1" y="3137741"/>
        <a:ext cx="1050600" cy="450257"/>
      </dsp:txXfrm>
    </dsp:sp>
    <dsp:sp modelId="{E39C2D3E-0C45-4369-8D62-708C78180D0F}">
      <dsp:nvSpPr>
        <dsp:cNvPr id="0" name=""/>
        <dsp:cNvSpPr/>
      </dsp:nvSpPr>
      <dsp:spPr>
        <a:xfrm rot="5400000">
          <a:off x="4913263" y="-1250221"/>
          <a:ext cx="975557" cy="8700883"/>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Metas enfocadas a estilos de vida saludables</a:t>
          </a:r>
          <a:endParaRPr lang="es-MX" sz="2000" kern="1200" dirty="0"/>
        </a:p>
        <a:p>
          <a:pPr marL="228600" lvl="1" indent="-228600" algn="l" defTabSz="889000">
            <a:lnSpc>
              <a:spcPct val="90000"/>
            </a:lnSpc>
            <a:spcBef>
              <a:spcPct val="0"/>
            </a:spcBef>
            <a:spcAft>
              <a:spcPct val="15000"/>
            </a:spcAft>
            <a:buChar char="••"/>
          </a:pPr>
          <a:r>
            <a:rPr lang="es-MX" sz="2000" kern="1200" dirty="0" smtClean="0"/>
            <a:t>Individuales y colectivos.</a:t>
          </a:r>
          <a:endParaRPr lang="es-MX" sz="2000" kern="1200" dirty="0"/>
        </a:p>
      </dsp:txBody>
      <dsp:txXfrm rot="-5400000">
        <a:off x="1050601" y="2660064"/>
        <a:ext cx="8653260" cy="88031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487EA0-B833-4906-A50D-3389453FBD30}" type="datetimeFigureOut">
              <a:rPr lang="es-MX" smtClean="0"/>
              <a:t>12/10/2016</a:t>
            </a:fld>
            <a:endParaRPr lang="es-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2AC64C-47FC-4EC2-9115-170CEB4E6EB1}" type="slidenum">
              <a:rPr lang="es-MX" smtClean="0"/>
              <a:t>‹Nº›</a:t>
            </a:fld>
            <a:endParaRPr lang="es-MX"/>
          </a:p>
        </p:txBody>
      </p:sp>
    </p:spTree>
    <p:extLst>
      <p:ext uri="{BB962C8B-B14F-4D97-AF65-F5344CB8AC3E}">
        <p14:creationId xmlns:p14="http://schemas.microsoft.com/office/powerpoint/2010/main" val="112619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‹Nº›</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1826684" y="301625"/>
            <a:ext cx="9751483" cy="1143000"/>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1826684" y="1827213"/>
            <a:ext cx="9751483" cy="4114800"/>
          </a:xfrm>
        </p:spPr>
        <p:txBody>
          <a:bodyPr/>
          <a:lstStyle/>
          <a:p>
            <a:pPr lvl="0"/>
            <a:endParaRPr lang="es-MX"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0F72B903-6D54-4D6D-A3D0-155BD2B959B5}" type="slidenum">
              <a:rPr lang="es-ES"/>
              <a:pPr>
                <a:defRPr/>
              </a:pPr>
              <a:t>‹Nº›</a:t>
            </a:fld>
            <a:endParaRPr lang="es-ES"/>
          </a:p>
        </p:txBody>
      </p:sp>
    </p:spTree>
    <p:extLst>
      <p:ext uri="{BB962C8B-B14F-4D97-AF65-F5344CB8AC3E}">
        <p14:creationId xmlns:p14="http://schemas.microsoft.com/office/powerpoint/2010/main" val="2907795989"/>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10/12/2016</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10/12/2016</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p:transition>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1.gif"/><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6.jpeg"/><Relationship Id="rId7" Type="http://schemas.openxmlformats.org/officeDocument/2006/relationships/diagramColors" Target="../diagrams/colors5.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27.png"/><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8.png"/><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692" b="20105"/>
          <a:stretch/>
        </p:blipFill>
        <p:spPr bwMode="auto">
          <a:xfrm>
            <a:off x="0" y="0"/>
            <a:ext cx="12192000" cy="1268760"/>
          </a:xfrm>
          <a:prstGeom prst="rect">
            <a:avLst/>
          </a:prstGeom>
          <a:noFill/>
          <a:ln>
            <a:noFill/>
          </a:ln>
          <a:extLst/>
        </p:spPr>
        <p:style>
          <a:lnRef idx="0">
            <a:schemeClr val="accent3"/>
          </a:lnRef>
          <a:fillRef idx="3">
            <a:schemeClr val="accent3"/>
          </a:fillRef>
          <a:effectRef idx="3">
            <a:schemeClr val="accent3"/>
          </a:effectRef>
          <a:fontRef idx="minor">
            <a:schemeClr val="lt1"/>
          </a:fontRef>
        </p:style>
      </p:pic>
      <p:sp>
        <p:nvSpPr>
          <p:cNvPr id="5" name="4 Rectángulo redondeado"/>
          <p:cNvSpPr/>
          <p:nvPr/>
        </p:nvSpPr>
        <p:spPr>
          <a:xfrm>
            <a:off x="2303579" y="1343060"/>
            <a:ext cx="7584843" cy="864096"/>
          </a:xfrm>
          <a:prstGeom prst="roundRect">
            <a:avLst/>
          </a:prstGeom>
          <a:no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000" dirty="0" smtClean="0">
                <a:latin typeface="Calibri" pitchFamily="34" charset="0"/>
                <a:cs typeface="Calibri" pitchFamily="34" charset="0"/>
              </a:rPr>
              <a:t>FACULTAD DE ENFERMERÍA Y OBSTETRICIA</a:t>
            </a:r>
          </a:p>
          <a:p>
            <a:pPr algn="ctr"/>
            <a:endParaRPr lang="es-MX" sz="2000" dirty="0" smtClean="0">
              <a:latin typeface="Calibri" pitchFamily="34" charset="0"/>
              <a:cs typeface="Calibri" pitchFamily="34" charset="0"/>
            </a:endParaRPr>
          </a:p>
          <a:p>
            <a:pPr algn="ctr"/>
            <a:r>
              <a:rPr lang="es-MX" sz="2000" dirty="0" smtClean="0">
                <a:latin typeface="Calibri" pitchFamily="34" charset="0"/>
                <a:cs typeface="Calibri" pitchFamily="34" charset="0"/>
              </a:rPr>
              <a:t>LICENCIATURA EN ENFERMERÍA</a:t>
            </a:r>
            <a:endParaRPr lang="es-MX" sz="2000" dirty="0">
              <a:latin typeface="Calibri" pitchFamily="34" charset="0"/>
              <a:cs typeface="Calibri" pitchFamily="34" charset="0"/>
            </a:endParaRPr>
          </a:p>
        </p:txBody>
      </p:sp>
      <p:sp>
        <p:nvSpPr>
          <p:cNvPr id="6" name="5 Rectángulo redondeado"/>
          <p:cNvSpPr/>
          <p:nvPr/>
        </p:nvSpPr>
        <p:spPr>
          <a:xfrm>
            <a:off x="1667967" y="2503352"/>
            <a:ext cx="9409045" cy="1728192"/>
          </a:xfrm>
          <a:prstGeom prst="roundRect">
            <a:avLst/>
          </a:prstGeom>
          <a:no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400" b="1" dirty="0" smtClean="0"/>
              <a:t>«Antecedentes de la promoción y educación para la salud»</a:t>
            </a:r>
          </a:p>
          <a:p>
            <a:pPr algn="ctr"/>
            <a:endParaRPr lang="es-MX" sz="2400" b="1" dirty="0"/>
          </a:p>
          <a:p>
            <a:pPr algn="ctr"/>
            <a:r>
              <a:rPr lang="es-MX" sz="2400" b="1" dirty="0" smtClean="0"/>
              <a:t>Unidad </a:t>
            </a:r>
            <a:r>
              <a:rPr lang="es-MX" sz="2400" b="1" dirty="0" smtClean="0"/>
              <a:t>de Aprendizaje: </a:t>
            </a:r>
            <a:r>
              <a:rPr lang="es-MX" sz="2400" dirty="0" smtClean="0"/>
              <a:t>Promoción y Educación para la Salud   </a:t>
            </a:r>
            <a:r>
              <a:rPr lang="es-MX" sz="2400" b="1" dirty="0" smtClean="0"/>
              <a:t>Créditos: </a:t>
            </a:r>
            <a:r>
              <a:rPr lang="es-MX" sz="2400" dirty="0" smtClean="0"/>
              <a:t>6    </a:t>
            </a:r>
          </a:p>
          <a:p>
            <a:pPr algn="ctr"/>
            <a:endParaRPr lang="es-MX" sz="1050" dirty="0" smtClean="0"/>
          </a:p>
          <a:p>
            <a:pPr algn="ctr"/>
            <a:r>
              <a:rPr lang="es-MX" sz="2400" b="1" dirty="0" smtClean="0"/>
              <a:t>Unidad 1: </a:t>
            </a:r>
            <a:r>
              <a:rPr lang="es-MX" sz="2400" dirty="0" smtClean="0"/>
              <a:t>Generalidades de la promoción y educación para la salud</a:t>
            </a:r>
          </a:p>
        </p:txBody>
      </p:sp>
      <p:sp>
        <p:nvSpPr>
          <p:cNvPr id="7" name="6 Rectángulo redondeado"/>
          <p:cNvSpPr/>
          <p:nvPr/>
        </p:nvSpPr>
        <p:spPr>
          <a:xfrm>
            <a:off x="220436" y="4763028"/>
            <a:ext cx="11971564" cy="1512168"/>
          </a:xfrm>
          <a:prstGeom prst="roundRect">
            <a:avLst/>
          </a:prstGeom>
          <a:no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400" dirty="0" smtClean="0"/>
              <a:t>Mtra. </a:t>
            </a:r>
            <a:r>
              <a:rPr lang="es-MX" sz="2400" dirty="0"/>
              <a:t>P</a:t>
            </a:r>
            <a:r>
              <a:rPr lang="es-MX" sz="2400" dirty="0" smtClean="0"/>
              <a:t>atricia Becerril Amero</a:t>
            </a:r>
          </a:p>
          <a:p>
            <a:pPr algn="ctr"/>
            <a:endParaRPr lang="es-MX" sz="800" dirty="0" smtClean="0"/>
          </a:p>
          <a:p>
            <a:pPr algn="ctr"/>
            <a:endParaRPr lang="es-MX" sz="2400" dirty="0" smtClean="0"/>
          </a:p>
          <a:p>
            <a:pPr algn="r"/>
            <a:r>
              <a:rPr lang="es-MX" sz="2000" dirty="0" smtClean="0"/>
              <a:t>AGOSTO, 2016</a:t>
            </a:r>
            <a:endParaRPr lang="es-MX" sz="2000" dirty="0"/>
          </a:p>
        </p:txBody>
      </p:sp>
    </p:spTree>
    <p:extLst>
      <p:ext uri="{BB962C8B-B14F-4D97-AF65-F5344CB8AC3E}">
        <p14:creationId xmlns:p14="http://schemas.microsoft.com/office/powerpoint/2010/main" val="3101045986"/>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Educación para la salud</a:t>
            </a:r>
            <a:endParaRPr lang="es-MX" dirty="0"/>
          </a:p>
        </p:txBody>
      </p:sp>
      <p:pic>
        <p:nvPicPr>
          <p:cNvPr id="4" name="Picture 2" descr="http://educasaludasociacion.files.wordpress.com/2011/12/ed-xra-salud.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rot="475004">
            <a:off x="7876312" y="3515303"/>
            <a:ext cx="3034144" cy="2150918"/>
          </a:xfrm>
        </p:spPr>
      </p:pic>
      <p:sp>
        <p:nvSpPr>
          <p:cNvPr id="3" name="2 Rectángulo"/>
          <p:cNvSpPr/>
          <p:nvPr/>
        </p:nvSpPr>
        <p:spPr>
          <a:xfrm>
            <a:off x="1122219" y="2045191"/>
            <a:ext cx="10390909" cy="1569660"/>
          </a:xfrm>
          <a:prstGeom prst="rect">
            <a:avLst/>
          </a:prstGeom>
        </p:spPr>
        <p:txBody>
          <a:bodyPr wrap="square">
            <a:spAutoFit/>
          </a:bodyPr>
          <a:lstStyle/>
          <a:p>
            <a:pPr algn="just"/>
            <a:r>
              <a:rPr lang="es-MX" sz="2400" dirty="0"/>
              <a:t>Comprende las oportunidades de aprendizaje creadas conscientemente que suponen una forma de comunicación destinada a mejorar la alfabetización sanitaria, incluida la mejora del conocimiento y el desarrollo de habilidades personales que conduzcan a la salud individual y de la comunidad.</a:t>
            </a:r>
          </a:p>
        </p:txBody>
      </p:sp>
      <p:pic>
        <p:nvPicPr>
          <p:cNvPr id="5" name="Picture 4" descr="http://image.slidesharecdn.com/educacinparalasalud-111214053552-phpapp02/95/educacin-para-la-salud-1-728.jpg?cb=1323841871"/>
          <p:cNvPicPr>
            <a:picLocks noChangeAspect="1" noChangeArrowheads="1"/>
          </p:cNvPicPr>
          <p:nvPr/>
        </p:nvPicPr>
        <p:blipFill rotWithShape="1">
          <a:blip r:embed="rId3">
            <a:extLst>
              <a:ext uri="{28A0092B-C50C-407E-A947-70E740481C1C}">
                <a14:useLocalDpi xmlns:a14="http://schemas.microsoft.com/office/drawing/2010/main" val="0"/>
              </a:ext>
            </a:extLst>
          </a:blip>
          <a:srcRect t="11078"/>
          <a:stretch/>
        </p:blipFill>
        <p:spPr bwMode="auto">
          <a:xfrm rot="21408857">
            <a:off x="1998217" y="3780972"/>
            <a:ext cx="2557153" cy="1705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326174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libreriavirgo.com.mx/imagenes/9789702/97897029070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70975">
            <a:off x="9310142" y="1125137"/>
            <a:ext cx="2571750" cy="35909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721068933"/>
              </p:ext>
            </p:extLst>
          </p:nvPr>
        </p:nvGraphicFramePr>
        <p:xfrm>
          <a:off x="0" y="997976"/>
          <a:ext cx="9458049" cy="37926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637740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graphicEl>
                                              <a:dgm id="{30B7DADC-1E76-454A-8AC1-45732482F69B}"/>
                                            </p:graphicEl>
                                          </p:spTgt>
                                        </p:tgtEl>
                                        <p:attrNameLst>
                                          <p:attrName>style.visibility</p:attrName>
                                        </p:attrNameLst>
                                      </p:cBhvr>
                                      <p:to>
                                        <p:strVal val="visible"/>
                                      </p:to>
                                    </p:set>
                                    <p:animEffect transition="in" filter="randombar(horizontal)">
                                      <p:cBhvr>
                                        <p:cTn id="7" dur="500"/>
                                        <p:tgtEl>
                                          <p:spTgt spid="3">
                                            <p:graphicEl>
                                              <a:dgm id="{30B7DADC-1E76-454A-8AC1-45732482F69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graphicEl>
                                              <a:dgm id="{948E5F36-EA00-47D5-8853-EFE9A763FFFB}"/>
                                            </p:graphicEl>
                                          </p:spTgt>
                                        </p:tgtEl>
                                        <p:attrNameLst>
                                          <p:attrName>style.visibility</p:attrName>
                                        </p:attrNameLst>
                                      </p:cBhvr>
                                      <p:to>
                                        <p:strVal val="visible"/>
                                      </p:to>
                                    </p:set>
                                    <p:animEffect transition="in" filter="randombar(horizontal)">
                                      <p:cBhvr>
                                        <p:cTn id="12" dur="500"/>
                                        <p:tgtEl>
                                          <p:spTgt spid="3">
                                            <p:graphicEl>
                                              <a:dgm id="{948E5F36-EA00-47D5-8853-EFE9A763FFFB}"/>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graphicEl>
                                              <a:dgm id="{0A322671-A2B0-46EC-8B70-4C9F06A3E393}"/>
                                            </p:graphicEl>
                                          </p:spTgt>
                                        </p:tgtEl>
                                        <p:attrNameLst>
                                          <p:attrName>style.visibility</p:attrName>
                                        </p:attrNameLst>
                                      </p:cBhvr>
                                      <p:to>
                                        <p:strVal val="visible"/>
                                      </p:to>
                                    </p:set>
                                    <p:animEffect transition="in" filter="randombar(horizontal)">
                                      <p:cBhvr>
                                        <p:cTn id="17" dur="500"/>
                                        <p:tgtEl>
                                          <p:spTgt spid="3">
                                            <p:graphicEl>
                                              <a:dgm id="{0A322671-A2B0-46EC-8B70-4C9F06A3E39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35363" y="490915"/>
            <a:ext cx="6520070" cy="1754326"/>
          </a:xfrm>
          <a:prstGeom prst="rect">
            <a:avLst/>
          </a:prstGeom>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defRPr/>
            </a:pPr>
            <a:r>
              <a:rPr lang="es-CL" sz="2400" dirty="0"/>
              <a:t>Es un proceso mediante el cual las personas, familias y comunidades logran mejorar su nivel de salud  al asumir un mayor control sobre sí mismas.</a:t>
            </a:r>
            <a:endParaRPr lang="en-US" sz="2400" dirty="0"/>
          </a:p>
        </p:txBody>
      </p:sp>
      <p:pic>
        <p:nvPicPr>
          <p:cNvPr id="1028" name="Picture 4" descr="http://subsanarsalud.com/wp-content/themes/alean/images/content/promocion-1.png"/>
          <p:cNvPicPr>
            <a:picLocks noChangeAspect="1" noChangeArrowheads="1"/>
          </p:cNvPicPr>
          <p:nvPr/>
        </p:nvPicPr>
        <p:blipFill rotWithShape="1">
          <a:blip r:embed="rId2">
            <a:extLst>
              <a:ext uri="{28A0092B-C50C-407E-A947-70E740481C1C}">
                <a14:useLocalDpi xmlns:a14="http://schemas.microsoft.com/office/drawing/2010/main" val="0"/>
              </a:ext>
            </a:extLst>
          </a:blip>
          <a:srcRect t="14546" b="23055"/>
          <a:stretch/>
        </p:blipFill>
        <p:spPr bwMode="auto">
          <a:xfrm rot="500682">
            <a:off x="5330688" y="3444463"/>
            <a:ext cx="6568678" cy="1865292"/>
          </a:xfrm>
          <a:prstGeom prst="rect">
            <a:avLst/>
          </a:prstGeom>
          <a:noFill/>
          <a:extLst>
            <a:ext uri="{909E8E84-426E-40DD-AFC4-6F175D3DCCD1}">
              <a14:hiddenFill xmlns:a14="http://schemas.microsoft.com/office/drawing/2010/main">
                <a:solidFill>
                  <a:srgbClr val="FFFFFF"/>
                </a:solidFill>
              </a14:hiddenFill>
            </a:ext>
          </a:extLst>
        </p:spPr>
      </p:pic>
      <p:sp>
        <p:nvSpPr>
          <p:cNvPr id="18" name="6 Rectángulo"/>
          <p:cNvSpPr>
            <a:spLocks noChangeArrowheads="1"/>
          </p:cNvSpPr>
          <p:nvPr/>
        </p:nvSpPr>
        <p:spPr bwMode="auto">
          <a:xfrm>
            <a:off x="-1569030" y="5818289"/>
            <a:ext cx="84151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20000"/>
              </a:spcBef>
            </a:pPr>
            <a:r>
              <a:rPr lang="en-US" sz="1500" b="1" dirty="0">
                <a:solidFill>
                  <a:srgbClr val="000000"/>
                </a:solidFill>
                <a:latin typeface="Calibri" panose="020F0502020204030204" pitchFamily="34" charset="0"/>
              </a:rPr>
              <a:t>Fuente: </a:t>
            </a:r>
            <a:r>
              <a:rPr lang="en-US" sz="1500" dirty="0">
                <a:solidFill>
                  <a:srgbClr val="000000"/>
                </a:solidFill>
                <a:latin typeface="Calibri" panose="020F0502020204030204" pitchFamily="34" charset="0"/>
              </a:rPr>
              <a:t>Carta de Ottawa (1986) y </a:t>
            </a:r>
            <a:r>
              <a:rPr lang="es-MX" sz="1500" dirty="0" smtClean="0">
                <a:solidFill>
                  <a:srgbClr val="000000"/>
                </a:solidFill>
                <a:latin typeface="Calibri" panose="020F0502020204030204" pitchFamily="34" charset="0"/>
              </a:rPr>
              <a:t>Conferencia</a:t>
            </a:r>
            <a:r>
              <a:rPr lang="en-US" sz="1500" dirty="0" smtClean="0">
                <a:solidFill>
                  <a:srgbClr val="000000"/>
                </a:solidFill>
                <a:latin typeface="Calibri" panose="020F0502020204030204" pitchFamily="34" charset="0"/>
              </a:rPr>
              <a:t> </a:t>
            </a:r>
            <a:r>
              <a:rPr lang="en-US" sz="1500" dirty="0">
                <a:solidFill>
                  <a:srgbClr val="000000"/>
                </a:solidFill>
                <a:latin typeface="Calibri" panose="020F0502020204030204" pitchFamily="34" charset="0"/>
              </a:rPr>
              <a:t>de </a:t>
            </a:r>
            <a:r>
              <a:rPr lang="en-US" sz="1500" dirty="0" err="1">
                <a:solidFill>
                  <a:srgbClr val="000000"/>
                </a:solidFill>
                <a:latin typeface="Calibri" panose="020F0502020204030204" pitchFamily="34" charset="0"/>
              </a:rPr>
              <a:t>Yakarta</a:t>
            </a:r>
            <a:r>
              <a:rPr lang="en-US" sz="1500" dirty="0">
                <a:solidFill>
                  <a:srgbClr val="000000"/>
                </a:solidFill>
                <a:latin typeface="Calibri" panose="020F0502020204030204" pitchFamily="34" charset="0"/>
              </a:rPr>
              <a:t> (1997).</a:t>
            </a:r>
          </a:p>
        </p:txBody>
      </p:sp>
    </p:spTree>
    <p:extLst>
      <p:ext uri="{BB962C8B-B14F-4D97-AF65-F5344CB8AC3E}">
        <p14:creationId xmlns:p14="http://schemas.microsoft.com/office/powerpoint/2010/main" val="381949028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823832270"/>
              </p:ext>
            </p:extLst>
          </p:nvPr>
        </p:nvGraphicFramePr>
        <p:xfrm>
          <a:off x="932964" y="187036"/>
          <a:ext cx="7647041" cy="5417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15874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graphicEl>
                                              <a:dgm id="{B9DEAF7E-46A5-4E23-B134-8BB5E321BECC}"/>
                                            </p:graphicEl>
                                          </p:spTgt>
                                        </p:tgtEl>
                                        <p:attrNameLst>
                                          <p:attrName>style.visibility</p:attrName>
                                        </p:attrNameLst>
                                      </p:cBhvr>
                                      <p:to>
                                        <p:strVal val="visible"/>
                                      </p:to>
                                    </p:set>
                                    <p:animEffect transition="in" filter="fade">
                                      <p:cBhvr>
                                        <p:cTn id="7" dur="1000"/>
                                        <p:tgtEl>
                                          <p:spTgt spid="3">
                                            <p:graphicEl>
                                              <a:dgm id="{B9DEAF7E-46A5-4E23-B134-8BB5E321BECC}"/>
                                            </p:graphicEl>
                                          </p:spTgt>
                                        </p:tgtEl>
                                      </p:cBhvr>
                                    </p:animEffect>
                                    <p:anim calcmode="lin" valueType="num">
                                      <p:cBhvr>
                                        <p:cTn id="8" dur="1000" fill="hold"/>
                                        <p:tgtEl>
                                          <p:spTgt spid="3">
                                            <p:graphicEl>
                                              <a:dgm id="{B9DEAF7E-46A5-4E23-B134-8BB5E321BECC}"/>
                                            </p:graphicEl>
                                          </p:spTgt>
                                        </p:tgtEl>
                                        <p:attrNameLst>
                                          <p:attrName>ppt_x</p:attrName>
                                        </p:attrNameLst>
                                      </p:cBhvr>
                                      <p:tavLst>
                                        <p:tav tm="0">
                                          <p:val>
                                            <p:strVal val="#ppt_x"/>
                                          </p:val>
                                        </p:tav>
                                        <p:tav tm="100000">
                                          <p:val>
                                            <p:strVal val="#ppt_x"/>
                                          </p:val>
                                        </p:tav>
                                      </p:tavLst>
                                    </p:anim>
                                    <p:anim calcmode="lin" valueType="num">
                                      <p:cBhvr>
                                        <p:cTn id="9" dur="1000" fill="hold"/>
                                        <p:tgtEl>
                                          <p:spTgt spid="3">
                                            <p:graphicEl>
                                              <a:dgm id="{B9DEAF7E-46A5-4E23-B134-8BB5E321BECC}"/>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graphicEl>
                                              <a:dgm id="{BB846AA3-FE15-468A-B031-E651C47E0DBC}"/>
                                            </p:graphicEl>
                                          </p:spTgt>
                                        </p:tgtEl>
                                        <p:attrNameLst>
                                          <p:attrName>style.visibility</p:attrName>
                                        </p:attrNameLst>
                                      </p:cBhvr>
                                      <p:to>
                                        <p:strVal val="visible"/>
                                      </p:to>
                                    </p:set>
                                    <p:animEffect transition="in" filter="fade">
                                      <p:cBhvr>
                                        <p:cTn id="14" dur="1000"/>
                                        <p:tgtEl>
                                          <p:spTgt spid="3">
                                            <p:graphicEl>
                                              <a:dgm id="{BB846AA3-FE15-468A-B031-E651C47E0DBC}"/>
                                            </p:graphicEl>
                                          </p:spTgt>
                                        </p:tgtEl>
                                      </p:cBhvr>
                                    </p:animEffect>
                                    <p:anim calcmode="lin" valueType="num">
                                      <p:cBhvr>
                                        <p:cTn id="15" dur="1000" fill="hold"/>
                                        <p:tgtEl>
                                          <p:spTgt spid="3">
                                            <p:graphicEl>
                                              <a:dgm id="{BB846AA3-FE15-468A-B031-E651C47E0DBC}"/>
                                            </p:graphicEl>
                                          </p:spTgt>
                                        </p:tgtEl>
                                        <p:attrNameLst>
                                          <p:attrName>ppt_x</p:attrName>
                                        </p:attrNameLst>
                                      </p:cBhvr>
                                      <p:tavLst>
                                        <p:tav tm="0">
                                          <p:val>
                                            <p:strVal val="#ppt_x"/>
                                          </p:val>
                                        </p:tav>
                                        <p:tav tm="100000">
                                          <p:val>
                                            <p:strVal val="#ppt_x"/>
                                          </p:val>
                                        </p:tav>
                                      </p:tavLst>
                                    </p:anim>
                                    <p:anim calcmode="lin" valueType="num">
                                      <p:cBhvr>
                                        <p:cTn id="16" dur="1000" fill="hold"/>
                                        <p:tgtEl>
                                          <p:spTgt spid="3">
                                            <p:graphicEl>
                                              <a:dgm id="{BB846AA3-FE15-468A-B031-E651C47E0DBC}"/>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graphicEl>
                                              <a:dgm id="{1A2E07F4-6391-4276-AF55-BC7BC2EF381B}"/>
                                            </p:graphicEl>
                                          </p:spTgt>
                                        </p:tgtEl>
                                        <p:attrNameLst>
                                          <p:attrName>style.visibility</p:attrName>
                                        </p:attrNameLst>
                                      </p:cBhvr>
                                      <p:to>
                                        <p:strVal val="visible"/>
                                      </p:to>
                                    </p:set>
                                    <p:animEffect transition="in" filter="fade">
                                      <p:cBhvr>
                                        <p:cTn id="19" dur="1000"/>
                                        <p:tgtEl>
                                          <p:spTgt spid="3">
                                            <p:graphicEl>
                                              <a:dgm id="{1A2E07F4-6391-4276-AF55-BC7BC2EF381B}"/>
                                            </p:graphicEl>
                                          </p:spTgt>
                                        </p:tgtEl>
                                      </p:cBhvr>
                                    </p:animEffect>
                                    <p:anim calcmode="lin" valueType="num">
                                      <p:cBhvr>
                                        <p:cTn id="20" dur="1000" fill="hold"/>
                                        <p:tgtEl>
                                          <p:spTgt spid="3">
                                            <p:graphicEl>
                                              <a:dgm id="{1A2E07F4-6391-4276-AF55-BC7BC2EF381B}"/>
                                            </p:graphicEl>
                                          </p:spTgt>
                                        </p:tgtEl>
                                        <p:attrNameLst>
                                          <p:attrName>ppt_x</p:attrName>
                                        </p:attrNameLst>
                                      </p:cBhvr>
                                      <p:tavLst>
                                        <p:tav tm="0">
                                          <p:val>
                                            <p:strVal val="#ppt_x"/>
                                          </p:val>
                                        </p:tav>
                                        <p:tav tm="100000">
                                          <p:val>
                                            <p:strVal val="#ppt_x"/>
                                          </p:val>
                                        </p:tav>
                                      </p:tavLst>
                                    </p:anim>
                                    <p:anim calcmode="lin" valueType="num">
                                      <p:cBhvr>
                                        <p:cTn id="21" dur="1000" fill="hold"/>
                                        <p:tgtEl>
                                          <p:spTgt spid="3">
                                            <p:graphicEl>
                                              <a:dgm id="{1A2E07F4-6391-4276-AF55-BC7BC2EF381B}"/>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graphicEl>
                                              <a:dgm id="{9162A7C5-C2B4-4F0E-814A-4F1159B0D239}"/>
                                            </p:graphicEl>
                                          </p:spTgt>
                                        </p:tgtEl>
                                        <p:attrNameLst>
                                          <p:attrName>style.visibility</p:attrName>
                                        </p:attrNameLst>
                                      </p:cBhvr>
                                      <p:to>
                                        <p:strVal val="visible"/>
                                      </p:to>
                                    </p:set>
                                    <p:animEffect transition="in" filter="fade">
                                      <p:cBhvr>
                                        <p:cTn id="24" dur="1000"/>
                                        <p:tgtEl>
                                          <p:spTgt spid="3">
                                            <p:graphicEl>
                                              <a:dgm id="{9162A7C5-C2B4-4F0E-814A-4F1159B0D239}"/>
                                            </p:graphicEl>
                                          </p:spTgt>
                                        </p:tgtEl>
                                      </p:cBhvr>
                                    </p:animEffect>
                                    <p:anim calcmode="lin" valueType="num">
                                      <p:cBhvr>
                                        <p:cTn id="25" dur="1000" fill="hold"/>
                                        <p:tgtEl>
                                          <p:spTgt spid="3">
                                            <p:graphicEl>
                                              <a:dgm id="{9162A7C5-C2B4-4F0E-814A-4F1159B0D239}"/>
                                            </p:graphicEl>
                                          </p:spTgt>
                                        </p:tgtEl>
                                        <p:attrNameLst>
                                          <p:attrName>ppt_x</p:attrName>
                                        </p:attrNameLst>
                                      </p:cBhvr>
                                      <p:tavLst>
                                        <p:tav tm="0">
                                          <p:val>
                                            <p:strVal val="#ppt_x"/>
                                          </p:val>
                                        </p:tav>
                                        <p:tav tm="100000">
                                          <p:val>
                                            <p:strVal val="#ppt_x"/>
                                          </p:val>
                                        </p:tav>
                                      </p:tavLst>
                                    </p:anim>
                                    <p:anim calcmode="lin" valueType="num">
                                      <p:cBhvr>
                                        <p:cTn id="26" dur="1000" fill="hold"/>
                                        <p:tgtEl>
                                          <p:spTgt spid="3">
                                            <p:graphicEl>
                                              <a:dgm id="{9162A7C5-C2B4-4F0E-814A-4F1159B0D239}"/>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graphicEl>
                                              <a:dgm id="{2E9C2E93-D26D-462F-B282-AE24188DA585}"/>
                                            </p:graphicEl>
                                          </p:spTgt>
                                        </p:tgtEl>
                                        <p:attrNameLst>
                                          <p:attrName>style.visibility</p:attrName>
                                        </p:attrNameLst>
                                      </p:cBhvr>
                                      <p:to>
                                        <p:strVal val="visible"/>
                                      </p:to>
                                    </p:set>
                                    <p:animEffect transition="in" filter="fade">
                                      <p:cBhvr>
                                        <p:cTn id="31" dur="1000"/>
                                        <p:tgtEl>
                                          <p:spTgt spid="3">
                                            <p:graphicEl>
                                              <a:dgm id="{2E9C2E93-D26D-462F-B282-AE24188DA585}"/>
                                            </p:graphicEl>
                                          </p:spTgt>
                                        </p:tgtEl>
                                      </p:cBhvr>
                                    </p:animEffect>
                                    <p:anim calcmode="lin" valueType="num">
                                      <p:cBhvr>
                                        <p:cTn id="32" dur="1000" fill="hold"/>
                                        <p:tgtEl>
                                          <p:spTgt spid="3">
                                            <p:graphicEl>
                                              <a:dgm id="{2E9C2E93-D26D-462F-B282-AE24188DA585}"/>
                                            </p:graphicEl>
                                          </p:spTgt>
                                        </p:tgtEl>
                                        <p:attrNameLst>
                                          <p:attrName>ppt_x</p:attrName>
                                        </p:attrNameLst>
                                      </p:cBhvr>
                                      <p:tavLst>
                                        <p:tav tm="0">
                                          <p:val>
                                            <p:strVal val="#ppt_x"/>
                                          </p:val>
                                        </p:tav>
                                        <p:tav tm="100000">
                                          <p:val>
                                            <p:strVal val="#ppt_x"/>
                                          </p:val>
                                        </p:tav>
                                      </p:tavLst>
                                    </p:anim>
                                    <p:anim calcmode="lin" valueType="num">
                                      <p:cBhvr>
                                        <p:cTn id="33" dur="1000" fill="hold"/>
                                        <p:tgtEl>
                                          <p:spTgt spid="3">
                                            <p:graphicEl>
                                              <a:dgm id="{2E9C2E93-D26D-462F-B282-AE24188DA585}"/>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graphicEl>
                                              <a:dgm id="{587E620A-12A1-4C1F-B266-8EE3A4DEBC24}"/>
                                            </p:graphicEl>
                                          </p:spTgt>
                                        </p:tgtEl>
                                        <p:attrNameLst>
                                          <p:attrName>style.visibility</p:attrName>
                                        </p:attrNameLst>
                                      </p:cBhvr>
                                      <p:to>
                                        <p:strVal val="visible"/>
                                      </p:to>
                                    </p:set>
                                    <p:animEffect transition="in" filter="fade">
                                      <p:cBhvr>
                                        <p:cTn id="36" dur="1000"/>
                                        <p:tgtEl>
                                          <p:spTgt spid="3">
                                            <p:graphicEl>
                                              <a:dgm id="{587E620A-12A1-4C1F-B266-8EE3A4DEBC24}"/>
                                            </p:graphicEl>
                                          </p:spTgt>
                                        </p:tgtEl>
                                      </p:cBhvr>
                                    </p:animEffect>
                                    <p:anim calcmode="lin" valueType="num">
                                      <p:cBhvr>
                                        <p:cTn id="37" dur="1000" fill="hold"/>
                                        <p:tgtEl>
                                          <p:spTgt spid="3">
                                            <p:graphicEl>
                                              <a:dgm id="{587E620A-12A1-4C1F-B266-8EE3A4DEBC24}"/>
                                            </p:graphicEl>
                                          </p:spTgt>
                                        </p:tgtEl>
                                        <p:attrNameLst>
                                          <p:attrName>ppt_x</p:attrName>
                                        </p:attrNameLst>
                                      </p:cBhvr>
                                      <p:tavLst>
                                        <p:tav tm="0">
                                          <p:val>
                                            <p:strVal val="#ppt_x"/>
                                          </p:val>
                                        </p:tav>
                                        <p:tav tm="100000">
                                          <p:val>
                                            <p:strVal val="#ppt_x"/>
                                          </p:val>
                                        </p:tav>
                                      </p:tavLst>
                                    </p:anim>
                                    <p:anim calcmode="lin" valueType="num">
                                      <p:cBhvr>
                                        <p:cTn id="38" dur="1000" fill="hold"/>
                                        <p:tgtEl>
                                          <p:spTgt spid="3">
                                            <p:graphicEl>
                                              <a:dgm id="{587E620A-12A1-4C1F-B266-8EE3A4DEBC24}"/>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3">
                                            <p:graphicEl>
                                              <a:dgm id="{AEAEBFE0-5AEF-444E-8A05-E0B238704CD3}"/>
                                            </p:graphicEl>
                                          </p:spTgt>
                                        </p:tgtEl>
                                        <p:attrNameLst>
                                          <p:attrName>style.visibility</p:attrName>
                                        </p:attrNameLst>
                                      </p:cBhvr>
                                      <p:to>
                                        <p:strVal val="visible"/>
                                      </p:to>
                                    </p:set>
                                    <p:animEffect transition="in" filter="fade">
                                      <p:cBhvr>
                                        <p:cTn id="43" dur="1000"/>
                                        <p:tgtEl>
                                          <p:spTgt spid="3">
                                            <p:graphicEl>
                                              <a:dgm id="{AEAEBFE0-5AEF-444E-8A05-E0B238704CD3}"/>
                                            </p:graphicEl>
                                          </p:spTgt>
                                        </p:tgtEl>
                                      </p:cBhvr>
                                    </p:animEffect>
                                    <p:anim calcmode="lin" valueType="num">
                                      <p:cBhvr>
                                        <p:cTn id="44" dur="1000" fill="hold"/>
                                        <p:tgtEl>
                                          <p:spTgt spid="3">
                                            <p:graphicEl>
                                              <a:dgm id="{AEAEBFE0-5AEF-444E-8A05-E0B238704CD3}"/>
                                            </p:graphicEl>
                                          </p:spTgt>
                                        </p:tgtEl>
                                        <p:attrNameLst>
                                          <p:attrName>ppt_x</p:attrName>
                                        </p:attrNameLst>
                                      </p:cBhvr>
                                      <p:tavLst>
                                        <p:tav tm="0">
                                          <p:val>
                                            <p:strVal val="#ppt_x"/>
                                          </p:val>
                                        </p:tav>
                                        <p:tav tm="100000">
                                          <p:val>
                                            <p:strVal val="#ppt_x"/>
                                          </p:val>
                                        </p:tav>
                                      </p:tavLst>
                                    </p:anim>
                                    <p:anim calcmode="lin" valueType="num">
                                      <p:cBhvr>
                                        <p:cTn id="45" dur="1000" fill="hold"/>
                                        <p:tgtEl>
                                          <p:spTgt spid="3">
                                            <p:graphicEl>
                                              <a:dgm id="{AEAEBFE0-5AEF-444E-8A05-E0B238704CD3}"/>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
                                            <p:graphicEl>
                                              <a:dgm id="{8756CC5C-85E8-4DED-9F4F-83FD0F3A8D45}"/>
                                            </p:graphicEl>
                                          </p:spTgt>
                                        </p:tgtEl>
                                        <p:attrNameLst>
                                          <p:attrName>style.visibility</p:attrName>
                                        </p:attrNameLst>
                                      </p:cBhvr>
                                      <p:to>
                                        <p:strVal val="visible"/>
                                      </p:to>
                                    </p:set>
                                    <p:animEffect transition="in" filter="fade">
                                      <p:cBhvr>
                                        <p:cTn id="48" dur="1000"/>
                                        <p:tgtEl>
                                          <p:spTgt spid="3">
                                            <p:graphicEl>
                                              <a:dgm id="{8756CC5C-85E8-4DED-9F4F-83FD0F3A8D45}"/>
                                            </p:graphicEl>
                                          </p:spTgt>
                                        </p:tgtEl>
                                      </p:cBhvr>
                                    </p:animEffect>
                                    <p:anim calcmode="lin" valueType="num">
                                      <p:cBhvr>
                                        <p:cTn id="49" dur="1000" fill="hold"/>
                                        <p:tgtEl>
                                          <p:spTgt spid="3">
                                            <p:graphicEl>
                                              <a:dgm id="{8756CC5C-85E8-4DED-9F4F-83FD0F3A8D45}"/>
                                            </p:graphicEl>
                                          </p:spTgt>
                                        </p:tgtEl>
                                        <p:attrNameLst>
                                          <p:attrName>ppt_x</p:attrName>
                                        </p:attrNameLst>
                                      </p:cBhvr>
                                      <p:tavLst>
                                        <p:tav tm="0">
                                          <p:val>
                                            <p:strVal val="#ppt_x"/>
                                          </p:val>
                                        </p:tav>
                                        <p:tav tm="100000">
                                          <p:val>
                                            <p:strVal val="#ppt_x"/>
                                          </p:val>
                                        </p:tav>
                                      </p:tavLst>
                                    </p:anim>
                                    <p:anim calcmode="lin" valueType="num">
                                      <p:cBhvr>
                                        <p:cTn id="50" dur="1000" fill="hold"/>
                                        <p:tgtEl>
                                          <p:spTgt spid="3">
                                            <p:graphicEl>
                                              <a:dgm id="{8756CC5C-85E8-4DED-9F4F-83FD0F3A8D4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328859948"/>
              </p:ext>
            </p:extLst>
          </p:nvPr>
        </p:nvGraphicFramePr>
        <p:xfrm>
          <a:off x="1376106" y="1497687"/>
          <a:ext cx="9216735" cy="4619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val 1"/>
          <p:cNvSpPr/>
          <p:nvPr/>
        </p:nvSpPr>
        <p:spPr>
          <a:xfrm>
            <a:off x="2388530" y="446810"/>
            <a:ext cx="7191888" cy="69393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tx1"/>
                </a:solidFill>
              </a:rPr>
              <a:t>REQUISITOS PREVIOS PARA LA SALUD</a:t>
            </a:r>
          </a:p>
        </p:txBody>
      </p:sp>
    </p:spTree>
    <p:extLst>
      <p:ext uri="{BB962C8B-B14F-4D97-AF65-F5344CB8AC3E}">
        <p14:creationId xmlns:p14="http://schemas.microsoft.com/office/powerpoint/2010/main" val="1172975744"/>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712192186"/>
              </p:ext>
            </p:extLst>
          </p:nvPr>
        </p:nvGraphicFramePr>
        <p:xfrm>
          <a:off x="1057614" y="1144505"/>
          <a:ext cx="12192000" cy="3511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284471" y="864987"/>
            <a:ext cx="1741758" cy="397031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UY" sz="2800" dirty="0"/>
              <a:t>Estrategia idónea para afrontar los desafíos actuales tales como:</a:t>
            </a:r>
            <a:endParaRPr lang="es-MX" sz="2800" dirty="0"/>
          </a:p>
        </p:txBody>
      </p:sp>
    </p:spTree>
    <p:extLst>
      <p:ext uri="{BB962C8B-B14F-4D97-AF65-F5344CB8AC3E}">
        <p14:creationId xmlns:p14="http://schemas.microsoft.com/office/powerpoint/2010/main" val="16877348"/>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ChangeArrowheads="1"/>
          </p:cNvSpPr>
          <p:nvPr/>
        </p:nvSpPr>
        <p:spPr>
          <a:xfrm>
            <a:off x="367483" y="594263"/>
            <a:ext cx="1386271" cy="4637258"/>
          </a:xfrm>
          <a:prstGeom prst="rect">
            <a:avLst/>
          </a:prstGeom>
          <a:ln w="38100"/>
        </p:spPr>
        <p:style>
          <a:lnRef idx="2">
            <a:schemeClr val="accent6"/>
          </a:lnRef>
          <a:fillRef idx="1">
            <a:schemeClr val="lt1"/>
          </a:fillRef>
          <a:effectRef idx="0">
            <a:schemeClr val="accent6"/>
          </a:effectRef>
          <a:fontRef idx="minor">
            <a:schemeClr val="dk1"/>
          </a:fontRef>
        </p:style>
        <p:txBody>
          <a:bodyPr vert="vert270" rtlCol="0">
            <a:normAutofit fontScale="97500" lnSpcReduction="10000"/>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defRPr/>
            </a:pPr>
            <a:r>
              <a:rPr lang="es-ES" dirty="0"/>
              <a:t>Intervenciones en promoción de la salud</a:t>
            </a:r>
          </a:p>
        </p:txBody>
      </p:sp>
      <p:grpSp>
        <p:nvGrpSpPr>
          <p:cNvPr id="33" name="Group 51"/>
          <p:cNvGrpSpPr>
            <a:grpSpLocks/>
          </p:cNvGrpSpPr>
          <p:nvPr/>
        </p:nvGrpSpPr>
        <p:grpSpPr bwMode="auto">
          <a:xfrm>
            <a:off x="3477432" y="1445065"/>
            <a:ext cx="4562333" cy="4104106"/>
            <a:chOff x="2018" y="1570"/>
            <a:chExt cx="2552" cy="2507"/>
          </a:xfrm>
        </p:grpSpPr>
        <p:grpSp>
          <p:nvGrpSpPr>
            <p:cNvPr id="34" name="Group 24"/>
            <p:cNvGrpSpPr>
              <a:grpSpLocks/>
            </p:cNvGrpSpPr>
            <p:nvPr/>
          </p:nvGrpSpPr>
          <p:grpSpPr bwMode="auto">
            <a:xfrm>
              <a:off x="2018" y="2478"/>
              <a:ext cx="1996" cy="1587"/>
              <a:chOff x="2018" y="2478"/>
              <a:chExt cx="1996" cy="1587"/>
            </a:xfrm>
          </p:grpSpPr>
          <p:sp>
            <p:nvSpPr>
              <p:cNvPr id="50" name="Rectangle 21"/>
              <p:cNvSpPr>
                <a:spLocks noChangeArrowheads="1"/>
              </p:cNvSpPr>
              <p:nvPr/>
            </p:nvSpPr>
            <p:spPr bwMode="auto">
              <a:xfrm>
                <a:off x="2018" y="2478"/>
                <a:ext cx="1996" cy="454"/>
              </a:xfrm>
              <a:prstGeom prst="rect">
                <a:avLst/>
              </a:prstGeom>
              <a:solidFill>
                <a:srgbClr val="99FF3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b="1"/>
                  <a:t>CONDICIONANTES</a:t>
                </a:r>
              </a:p>
              <a:p>
                <a:pPr algn="ctr" eaLnBrk="1" hangingPunct="1"/>
                <a:endParaRPr lang="es-CL"/>
              </a:p>
            </p:txBody>
          </p:sp>
          <p:sp>
            <p:nvSpPr>
              <p:cNvPr id="51" name="Text Box 13"/>
              <p:cNvSpPr txBox="1">
                <a:spLocks noChangeArrowheads="1"/>
              </p:cNvSpPr>
              <p:nvPr/>
            </p:nvSpPr>
            <p:spPr bwMode="auto">
              <a:xfrm>
                <a:off x="2277" y="2808"/>
                <a:ext cx="100"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L"/>
              </a:p>
            </p:txBody>
          </p:sp>
          <p:sp>
            <p:nvSpPr>
              <p:cNvPr id="52" name="Rectangle 14"/>
              <p:cNvSpPr>
                <a:spLocks noChangeArrowheads="1"/>
              </p:cNvSpPr>
              <p:nvPr/>
            </p:nvSpPr>
            <p:spPr bwMode="auto">
              <a:xfrm>
                <a:off x="2018" y="3838"/>
                <a:ext cx="1996" cy="227"/>
              </a:xfrm>
              <a:prstGeom prst="rect">
                <a:avLst/>
              </a:prstGeom>
              <a:solidFill>
                <a:srgbClr val="99FF3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Factores protectores ambientales</a:t>
                </a:r>
                <a:endParaRPr lang="es-CL" dirty="0"/>
              </a:p>
            </p:txBody>
          </p:sp>
          <p:sp>
            <p:nvSpPr>
              <p:cNvPr id="53" name="Rectangle 16"/>
              <p:cNvSpPr>
                <a:spLocks noChangeArrowheads="1"/>
              </p:cNvSpPr>
              <p:nvPr/>
            </p:nvSpPr>
            <p:spPr bwMode="auto">
              <a:xfrm>
                <a:off x="2018" y="3611"/>
                <a:ext cx="1996" cy="227"/>
              </a:xfrm>
              <a:prstGeom prst="rect">
                <a:avLst/>
              </a:prstGeom>
              <a:solidFill>
                <a:srgbClr val="99FF3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Factores protectores psicosociales</a:t>
                </a:r>
                <a:endParaRPr lang="es-CL"/>
              </a:p>
            </p:txBody>
          </p:sp>
          <p:sp>
            <p:nvSpPr>
              <p:cNvPr id="54" name="Rectangle 17"/>
              <p:cNvSpPr>
                <a:spLocks noChangeArrowheads="1"/>
              </p:cNvSpPr>
              <p:nvPr/>
            </p:nvSpPr>
            <p:spPr bwMode="auto">
              <a:xfrm>
                <a:off x="2018" y="3385"/>
                <a:ext cx="1996" cy="227"/>
              </a:xfrm>
              <a:prstGeom prst="rect">
                <a:avLst/>
              </a:prstGeom>
              <a:solidFill>
                <a:srgbClr val="99FF3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Factores protectores ambientales</a:t>
                </a:r>
                <a:endParaRPr lang="es-CL"/>
              </a:p>
            </p:txBody>
          </p:sp>
          <p:sp>
            <p:nvSpPr>
              <p:cNvPr id="55" name="Rectangle 18"/>
              <p:cNvSpPr>
                <a:spLocks noChangeArrowheads="1"/>
              </p:cNvSpPr>
              <p:nvPr/>
            </p:nvSpPr>
            <p:spPr bwMode="auto">
              <a:xfrm>
                <a:off x="2018" y="3158"/>
                <a:ext cx="1996" cy="227"/>
              </a:xfrm>
              <a:prstGeom prst="rect">
                <a:avLst/>
              </a:prstGeom>
              <a:solidFill>
                <a:srgbClr val="99FF3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Tabaco</a:t>
                </a:r>
                <a:endParaRPr lang="es-CL"/>
              </a:p>
            </p:txBody>
          </p:sp>
          <p:sp>
            <p:nvSpPr>
              <p:cNvPr id="56" name="Rectangle 19"/>
              <p:cNvSpPr>
                <a:spLocks noChangeArrowheads="1"/>
              </p:cNvSpPr>
              <p:nvPr/>
            </p:nvSpPr>
            <p:spPr bwMode="auto">
              <a:xfrm>
                <a:off x="2018" y="2931"/>
                <a:ext cx="1996" cy="227"/>
              </a:xfrm>
              <a:prstGeom prst="rect">
                <a:avLst/>
              </a:prstGeom>
              <a:solidFill>
                <a:srgbClr val="99FF3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Actividad física</a:t>
                </a:r>
                <a:endParaRPr lang="es-CL"/>
              </a:p>
            </p:txBody>
          </p:sp>
          <p:sp>
            <p:nvSpPr>
              <p:cNvPr id="57" name="Rectangle 20"/>
              <p:cNvSpPr>
                <a:spLocks noChangeArrowheads="1"/>
              </p:cNvSpPr>
              <p:nvPr/>
            </p:nvSpPr>
            <p:spPr bwMode="auto">
              <a:xfrm>
                <a:off x="2063" y="2704"/>
                <a:ext cx="1951" cy="227"/>
              </a:xfrm>
              <a:prstGeom prst="rect">
                <a:avLst/>
              </a:prstGeom>
              <a:solidFill>
                <a:srgbClr val="99FF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Alimentación</a:t>
                </a:r>
                <a:endParaRPr lang="es-CL"/>
              </a:p>
            </p:txBody>
          </p:sp>
          <p:sp>
            <p:nvSpPr>
              <p:cNvPr id="58" name="Rectangle 22"/>
              <p:cNvSpPr>
                <a:spLocks noChangeArrowheads="1"/>
              </p:cNvSpPr>
              <p:nvPr/>
            </p:nvSpPr>
            <p:spPr bwMode="auto">
              <a:xfrm>
                <a:off x="2290" y="2478"/>
                <a:ext cx="1452" cy="2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ES"/>
              </a:p>
            </p:txBody>
          </p:sp>
        </p:grpSp>
        <p:sp>
          <p:nvSpPr>
            <p:cNvPr id="35" name="AutoShape 25"/>
            <p:cNvSpPr>
              <a:spLocks noChangeArrowheads="1"/>
            </p:cNvSpPr>
            <p:nvPr/>
          </p:nvSpPr>
          <p:spPr bwMode="auto">
            <a:xfrm>
              <a:off x="2018" y="2296"/>
              <a:ext cx="2103" cy="182"/>
            </a:xfrm>
            <a:prstGeom prst="parallelogram">
              <a:avLst>
                <a:gd name="adj" fmla="val 60396"/>
              </a:avLst>
            </a:prstGeom>
            <a:solidFill>
              <a:srgbClr val="FFFF00"/>
            </a:solidFill>
            <a:ln w="952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Comunas</a:t>
              </a:r>
              <a:endParaRPr lang="es-CL"/>
            </a:p>
          </p:txBody>
        </p:sp>
        <p:sp>
          <p:nvSpPr>
            <p:cNvPr id="36" name="AutoShape 26"/>
            <p:cNvSpPr>
              <a:spLocks noChangeArrowheads="1"/>
            </p:cNvSpPr>
            <p:nvPr/>
          </p:nvSpPr>
          <p:spPr bwMode="auto">
            <a:xfrm>
              <a:off x="2460" y="1570"/>
              <a:ext cx="2103" cy="182"/>
            </a:xfrm>
            <a:prstGeom prst="parallelogram">
              <a:avLst>
                <a:gd name="adj" fmla="val 60396"/>
              </a:avLst>
            </a:prstGeom>
            <a:solidFill>
              <a:srgbClr val="FFFF00"/>
            </a:solidFill>
            <a:ln w="952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Hogares</a:t>
              </a:r>
              <a:endParaRPr lang="es-CL" dirty="0"/>
            </a:p>
          </p:txBody>
        </p:sp>
        <p:sp>
          <p:nvSpPr>
            <p:cNvPr id="37" name="AutoShape 27"/>
            <p:cNvSpPr>
              <a:spLocks noChangeArrowheads="1"/>
            </p:cNvSpPr>
            <p:nvPr/>
          </p:nvSpPr>
          <p:spPr bwMode="auto">
            <a:xfrm>
              <a:off x="2352" y="1752"/>
              <a:ext cx="2103" cy="182"/>
            </a:xfrm>
            <a:prstGeom prst="parallelogram">
              <a:avLst>
                <a:gd name="adj" fmla="val 60396"/>
              </a:avLst>
            </a:prstGeom>
            <a:solidFill>
              <a:srgbClr val="FFFF00"/>
            </a:solidFill>
            <a:ln w="952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Escuelas/Universidades</a:t>
              </a:r>
              <a:endParaRPr lang="es-CL" dirty="0"/>
            </a:p>
          </p:txBody>
        </p:sp>
        <p:sp>
          <p:nvSpPr>
            <p:cNvPr id="38" name="AutoShape 28"/>
            <p:cNvSpPr>
              <a:spLocks noChangeArrowheads="1"/>
            </p:cNvSpPr>
            <p:nvPr/>
          </p:nvSpPr>
          <p:spPr bwMode="auto">
            <a:xfrm>
              <a:off x="2245" y="1933"/>
              <a:ext cx="2103" cy="182"/>
            </a:xfrm>
            <a:prstGeom prst="parallelogram">
              <a:avLst>
                <a:gd name="adj" fmla="val 60396"/>
              </a:avLst>
            </a:prstGeom>
            <a:solidFill>
              <a:srgbClr val="FFFF00"/>
            </a:solidFill>
            <a:ln w="952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dirty="0"/>
                <a:t>Centros de salud</a:t>
              </a:r>
              <a:endParaRPr lang="es-CL" dirty="0"/>
            </a:p>
          </p:txBody>
        </p:sp>
        <p:sp>
          <p:nvSpPr>
            <p:cNvPr id="39" name="AutoShape 29"/>
            <p:cNvSpPr>
              <a:spLocks noChangeArrowheads="1"/>
            </p:cNvSpPr>
            <p:nvPr/>
          </p:nvSpPr>
          <p:spPr bwMode="auto">
            <a:xfrm>
              <a:off x="2125" y="2117"/>
              <a:ext cx="2103" cy="182"/>
            </a:xfrm>
            <a:prstGeom prst="parallelogram">
              <a:avLst>
                <a:gd name="adj" fmla="val 60396"/>
              </a:avLst>
            </a:prstGeom>
            <a:solidFill>
              <a:srgbClr val="FFFF00"/>
            </a:solidFill>
            <a:ln w="952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t>Lugares de trabajo</a:t>
              </a:r>
              <a:endParaRPr lang="es-CL"/>
            </a:p>
          </p:txBody>
        </p:sp>
        <p:sp>
          <p:nvSpPr>
            <p:cNvPr id="40" name="Freeform 41"/>
            <p:cNvSpPr>
              <a:spLocks/>
            </p:cNvSpPr>
            <p:nvPr/>
          </p:nvSpPr>
          <p:spPr bwMode="auto">
            <a:xfrm>
              <a:off x="4014" y="1570"/>
              <a:ext cx="548" cy="2507"/>
            </a:xfrm>
            <a:custGeom>
              <a:avLst/>
              <a:gdLst>
                <a:gd name="T0" fmla="*/ 0 w 558"/>
                <a:gd name="T1" fmla="*/ 924 h 2502"/>
                <a:gd name="T2" fmla="*/ 558 w 558"/>
                <a:gd name="T3" fmla="*/ 0 h 2502"/>
                <a:gd name="T4" fmla="*/ 558 w 558"/>
                <a:gd name="T5" fmla="*/ 1608 h 2502"/>
                <a:gd name="T6" fmla="*/ 6 w 558"/>
                <a:gd name="T7" fmla="*/ 2502 h 2502"/>
                <a:gd name="T8" fmla="*/ 0 w 558"/>
                <a:gd name="T9" fmla="*/ 924 h 2502"/>
                <a:gd name="T10" fmla="*/ 0 60000 65536"/>
                <a:gd name="T11" fmla="*/ 0 60000 65536"/>
                <a:gd name="T12" fmla="*/ 0 60000 65536"/>
                <a:gd name="T13" fmla="*/ 0 60000 65536"/>
                <a:gd name="T14" fmla="*/ 0 60000 65536"/>
                <a:gd name="T15" fmla="*/ 0 w 558"/>
                <a:gd name="T16" fmla="*/ 0 h 2502"/>
                <a:gd name="T17" fmla="*/ 558 w 558"/>
                <a:gd name="T18" fmla="*/ 2502 h 2502"/>
              </a:gdLst>
              <a:ahLst/>
              <a:cxnLst>
                <a:cxn ang="T10">
                  <a:pos x="T0" y="T1"/>
                </a:cxn>
                <a:cxn ang="T11">
                  <a:pos x="T2" y="T3"/>
                </a:cxn>
                <a:cxn ang="T12">
                  <a:pos x="T4" y="T5"/>
                </a:cxn>
                <a:cxn ang="T13">
                  <a:pos x="T6" y="T7"/>
                </a:cxn>
                <a:cxn ang="T14">
                  <a:pos x="T8" y="T9"/>
                </a:cxn>
              </a:cxnLst>
              <a:rect l="T15" t="T16" r="T17" b="T18"/>
              <a:pathLst>
                <a:path w="558" h="2502">
                  <a:moveTo>
                    <a:pt x="0" y="924"/>
                  </a:moveTo>
                  <a:lnTo>
                    <a:pt x="558" y="0"/>
                  </a:lnTo>
                  <a:cubicBezTo>
                    <a:pt x="558" y="536"/>
                    <a:pt x="558" y="1072"/>
                    <a:pt x="558" y="1608"/>
                  </a:cubicBezTo>
                  <a:lnTo>
                    <a:pt x="6" y="2502"/>
                  </a:lnTo>
                  <a:lnTo>
                    <a:pt x="0" y="924"/>
                  </a:lnTo>
                  <a:close/>
                </a:path>
              </a:pathLst>
            </a:custGeom>
            <a:solidFill>
              <a:schemeClr val="tx2"/>
            </a:solidFill>
            <a:ln w="9525">
              <a:solidFill>
                <a:schemeClr val="bg1"/>
              </a:solidFill>
              <a:round/>
              <a:headEnd/>
              <a:tailEnd/>
            </a:ln>
          </p:spPr>
          <p:txBody>
            <a:bodyPr/>
            <a:lstStyle/>
            <a:p>
              <a:endParaRPr lang="es-MX"/>
            </a:p>
          </p:txBody>
        </p:sp>
        <p:sp>
          <p:nvSpPr>
            <p:cNvPr id="41" name="Line 42"/>
            <p:cNvSpPr>
              <a:spLocks noChangeShapeType="1"/>
            </p:cNvSpPr>
            <p:nvPr/>
          </p:nvSpPr>
          <p:spPr bwMode="auto">
            <a:xfrm flipV="1">
              <a:off x="4014" y="2976"/>
              <a:ext cx="544" cy="86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2" name="Line 43"/>
            <p:cNvSpPr>
              <a:spLocks noChangeShapeType="1"/>
            </p:cNvSpPr>
            <p:nvPr/>
          </p:nvSpPr>
          <p:spPr bwMode="auto">
            <a:xfrm flipV="1">
              <a:off x="4014" y="2650"/>
              <a:ext cx="556" cy="82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3" name="Line 44"/>
            <p:cNvSpPr>
              <a:spLocks noChangeShapeType="1"/>
            </p:cNvSpPr>
            <p:nvPr/>
          </p:nvSpPr>
          <p:spPr bwMode="auto">
            <a:xfrm flipV="1">
              <a:off x="4014" y="2339"/>
              <a:ext cx="550" cy="81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4" name="Line 45"/>
            <p:cNvSpPr>
              <a:spLocks noChangeShapeType="1"/>
            </p:cNvSpPr>
            <p:nvPr/>
          </p:nvSpPr>
          <p:spPr bwMode="auto">
            <a:xfrm flipV="1">
              <a:off x="4014" y="1933"/>
              <a:ext cx="544" cy="86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5" name="Text Box 46"/>
            <p:cNvSpPr txBox="1">
              <a:spLocks noChangeArrowheads="1"/>
            </p:cNvSpPr>
            <p:nvPr/>
          </p:nvSpPr>
          <p:spPr bwMode="auto">
            <a:xfrm rot="18159185">
              <a:off x="4077" y="3097"/>
              <a:ext cx="524"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a:solidFill>
                    <a:schemeClr val="bg1"/>
                  </a:solidFill>
                </a:rPr>
                <a:t>Abogacia</a:t>
              </a:r>
              <a:endParaRPr lang="es-CL" sz="1400" b="1">
                <a:solidFill>
                  <a:schemeClr val="bg1"/>
                </a:solidFill>
              </a:endParaRPr>
            </a:p>
          </p:txBody>
        </p:sp>
        <p:sp>
          <p:nvSpPr>
            <p:cNvPr id="46" name="Text Box 47"/>
            <p:cNvSpPr txBox="1">
              <a:spLocks noChangeArrowheads="1"/>
            </p:cNvSpPr>
            <p:nvPr/>
          </p:nvSpPr>
          <p:spPr bwMode="auto">
            <a:xfrm rot="18167972">
              <a:off x="3851" y="3422"/>
              <a:ext cx="887"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err="1">
                  <a:solidFill>
                    <a:schemeClr val="bg1"/>
                  </a:solidFill>
                </a:rPr>
                <a:t>Intersectorialidad</a:t>
              </a:r>
              <a:endParaRPr lang="es-CL" sz="1400" b="1" dirty="0">
                <a:solidFill>
                  <a:schemeClr val="bg1"/>
                </a:solidFill>
              </a:endParaRPr>
            </a:p>
          </p:txBody>
        </p:sp>
        <p:sp>
          <p:nvSpPr>
            <p:cNvPr id="47" name="Text Box 48"/>
            <p:cNvSpPr txBox="1">
              <a:spLocks noChangeArrowheads="1"/>
            </p:cNvSpPr>
            <p:nvPr/>
          </p:nvSpPr>
          <p:spPr bwMode="auto">
            <a:xfrm rot="18298737">
              <a:off x="3896" y="2889"/>
              <a:ext cx="692"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a:solidFill>
                    <a:schemeClr val="bg1"/>
                  </a:solidFill>
                </a:rPr>
                <a:t>Participación</a:t>
              </a:r>
              <a:endParaRPr lang="es-CL" sz="1400" b="1">
                <a:solidFill>
                  <a:schemeClr val="bg1"/>
                </a:solidFill>
              </a:endParaRPr>
            </a:p>
          </p:txBody>
        </p:sp>
        <p:sp>
          <p:nvSpPr>
            <p:cNvPr id="48" name="Text Box 49"/>
            <p:cNvSpPr txBox="1">
              <a:spLocks noChangeArrowheads="1"/>
            </p:cNvSpPr>
            <p:nvPr/>
          </p:nvSpPr>
          <p:spPr bwMode="auto">
            <a:xfrm rot="18256376">
              <a:off x="3959" y="2580"/>
              <a:ext cx="576"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dirty="0">
                  <a:solidFill>
                    <a:schemeClr val="bg1"/>
                  </a:solidFill>
                </a:rPr>
                <a:t>Educación</a:t>
              </a:r>
              <a:endParaRPr lang="es-CL" sz="1400" b="1" dirty="0">
                <a:solidFill>
                  <a:schemeClr val="bg1"/>
                </a:solidFill>
              </a:endParaRPr>
            </a:p>
          </p:txBody>
        </p:sp>
        <p:sp>
          <p:nvSpPr>
            <p:cNvPr id="49" name="Text Box 50"/>
            <p:cNvSpPr txBox="1">
              <a:spLocks noChangeArrowheads="1"/>
            </p:cNvSpPr>
            <p:nvPr/>
          </p:nvSpPr>
          <p:spPr bwMode="auto">
            <a:xfrm rot="18273867">
              <a:off x="3904" y="2127"/>
              <a:ext cx="750"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sz="1400" b="1">
                  <a:solidFill>
                    <a:schemeClr val="bg1"/>
                  </a:solidFill>
                </a:rPr>
                <a:t>Comunicación</a:t>
              </a:r>
              <a:endParaRPr lang="es-CL" sz="1400" b="1">
                <a:solidFill>
                  <a:schemeClr val="bg1"/>
                </a:solidFill>
              </a:endParaRPr>
            </a:p>
          </p:txBody>
        </p:sp>
      </p:grpSp>
      <p:sp>
        <p:nvSpPr>
          <p:cNvPr id="59" name="WordArt 52"/>
          <p:cNvSpPr>
            <a:spLocks noChangeArrowheads="1" noChangeShapeType="1" noTextEdit="1"/>
          </p:cNvSpPr>
          <p:nvPr/>
        </p:nvSpPr>
        <p:spPr bwMode="auto">
          <a:xfrm>
            <a:off x="8685130" y="4369398"/>
            <a:ext cx="1379538" cy="3968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3600" b="1" kern="1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Black" panose="020B0A04020102020204" pitchFamily="34" charset="0"/>
              </a:rPr>
              <a:t>¿Qué?</a:t>
            </a:r>
          </a:p>
        </p:txBody>
      </p:sp>
      <p:sp>
        <p:nvSpPr>
          <p:cNvPr id="60" name="WordArt 54"/>
          <p:cNvSpPr>
            <a:spLocks noChangeArrowheads="1" noChangeShapeType="1" noTextEdit="1"/>
          </p:cNvSpPr>
          <p:nvPr/>
        </p:nvSpPr>
        <p:spPr bwMode="auto">
          <a:xfrm>
            <a:off x="8442985" y="1338197"/>
            <a:ext cx="1152525" cy="4048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3600" b="1" kern="1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Black" panose="020B0A04020102020204" pitchFamily="34" charset="0"/>
              </a:rPr>
              <a:t>¿Cómo?</a:t>
            </a:r>
          </a:p>
        </p:txBody>
      </p:sp>
      <p:sp>
        <p:nvSpPr>
          <p:cNvPr id="61" name="31 Rectángulo"/>
          <p:cNvSpPr/>
          <p:nvPr/>
        </p:nvSpPr>
        <p:spPr>
          <a:xfrm>
            <a:off x="1884370" y="948773"/>
            <a:ext cx="2590801" cy="523220"/>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es-ES" sz="2800" b="1" kern="1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Black"/>
              </a:rPr>
              <a:t>¿Dónde?</a:t>
            </a:r>
            <a:endParaRPr lang="es-ES"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charset="0"/>
            </a:endParaRPr>
          </a:p>
        </p:txBody>
      </p:sp>
    </p:spTree>
    <p:extLst>
      <p:ext uri="{BB962C8B-B14F-4D97-AF65-F5344CB8AC3E}">
        <p14:creationId xmlns:p14="http://schemas.microsoft.com/office/powerpoint/2010/main" val="2721174075"/>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reviews.123rf.com/images/kakigori/kakigori1401/kakigori140100062/25521836-Feliz-linda-enfermera-profesional-joven-que-asoma-de-una-cartelera-en-blanco-Foto-de-archivo.jpg"/>
          <p:cNvPicPr>
            <a:picLocks noChangeAspect="1" noChangeArrowheads="1"/>
          </p:cNvPicPr>
          <p:nvPr/>
        </p:nvPicPr>
        <p:blipFill rotWithShape="1">
          <a:blip r:embed="rId2">
            <a:extLst>
              <a:ext uri="{28A0092B-C50C-407E-A947-70E740481C1C}">
                <a14:useLocalDpi xmlns:a14="http://schemas.microsoft.com/office/drawing/2010/main" val="0"/>
              </a:ext>
            </a:extLst>
          </a:blip>
          <a:srcRect l="11658" t="2388" r="46350" b="2686"/>
          <a:stretch/>
        </p:blipFill>
        <p:spPr bwMode="auto">
          <a:xfrm>
            <a:off x="1" y="1455396"/>
            <a:ext cx="2060811" cy="46588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humb7.shutterstock.com/thumb_large/558148/174032411/stock-vector-happy-smiling-professional-male-doctor-peeking-out-of-a-blank-billboard-sign-174032411.jpg"/>
          <p:cNvPicPr>
            <a:picLocks noChangeAspect="1" noChangeArrowheads="1"/>
          </p:cNvPicPr>
          <p:nvPr/>
        </p:nvPicPr>
        <p:blipFill rotWithShape="1">
          <a:blip r:embed="rId3">
            <a:extLst>
              <a:ext uri="{28A0092B-C50C-407E-A947-70E740481C1C}">
                <a14:useLocalDpi xmlns:a14="http://schemas.microsoft.com/office/drawing/2010/main" val="0"/>
              </a:ext>
            </a:extLst>
          </a:blip>
          <a:srcRect l="12821" r="45978"/>
          <a:stretch/>
        </p:blipFill>
        <p:spPr bwMode="auto">
          <a:xfrm flipH="1">
            <a:off x="10054982" y="0"/>
            <a:ext cx="2137018" cy="465880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 6"/>
          <p:cNvGraphicFramePr/>
          <p:nvPr>
            <p:extLst>
              <p:ext uri="{D42A27DB-BD31-4B8C-83A1-F6EECF244321}">
                <p14:modId xmlns:p14="http://schemas.microsoft.com/office/powerpoint/2010/main" val="1026696470"/>
              </p:ext>
            </p:extLst>
          </p:nvPr>
        </p:nvGraphicFramePr>
        <p:xfrm>
          <a:off x="1804554" y="1330977"/>
          <a:ext cx="8393373" cy="37226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p:cNvSpPr txBox="1"/>
          <p:nvPr/>
        </p:nvSpPr>
        <p:spPr>
          <a:xfrm>
            <a:off x="1930601" y="6180892"/>
            <a:ext cx="8958469" cy="677108"/>
          </a:xfrm>
          <a:prstGeom prst="rect">
            <a:avLst/>
          </a:prstGeom>
          <a:noFill/>
        </p:spPr>
        <p:txBody>
          <a:bodyPr wrap="square" rtlCol="0">
            <a:spAutoFit/>
          </a:bodyPr>
          <a:lstStyle/>
          <a:p>
            <a:pPr algn="ctr"/>
            <a:r>
              <a:rPr lang="es-MX" sz="3800" b="1" dirty="0">
                <a:solidFill>
                  <a:schemeClr val="bg1">
                    <a:lumMod val="95000"/>
                  </a:schemeClr>
                </a:solidFill>
              </a:rPr>
              <a:t>ROL DEL PROMOTOR DE LA SALUD</a:t>
            </a:r>
          </a:p>
        </p:txBody>
      </p:sp>
    </p:spTree>
    <p:extLst>
      <p:ext uri="{BB962C8B-B14F-4D97-AF65-F5344CB8AC3E}">
        <p14:creationId xmlns:p14="http://schemas.microsoft.com/office/powerpoint/2010/main" val="299202750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1044671" y="655204"/>
            <a:ext cx="9751483" cy="1143000"/>
          </a:xfrm>
        </p:spPr>
        <p:txBody>
          <a:bodyPr/>
          <a:lstStyle/>
          <a:p>
            <a:r>
              <a:rPr lang="es-MX" b="1" dirty="0" smtClean="0"/>
              <a:t>Antecedentes</a:t>
            </a:r>
          </a:p>
        </p:txBody>
      </p:sp>
      <p:graphicFrame>
        <p:nvGraphicFramePr>
          <p:cNvPr id="4" name="3 Marcador de SmartArt"/>
          <p:cNvGraphicFramePr>
            <a:graphicFrameLocks noGrp="1"/>
          </p:cNvGraphicFramePr>
          <p:nvPr>
            <p:ph type="dgm" idx="1"/>
            <p:extLst>
              <p:ext uri="{D42A27DB-BD31-4B8C-83A1-F6EECF244321}">
                <p14:modId xmlns:p14="http://schemas.microsoft.com/office/powerpoint/2010/main" val="1956847197"/>
              </p:ext>
            </p:extLst>
          </p:nvPr>
        </p:nvGraphicFramePr>
        <p:xfrm>
          <a:off x="1088930" y="1286886"/>
          <a:ext cx="9751483"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835640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MX" b="1" smtClean="0"/>
              <a:t>Siglo XX</a:t>
            </a:r>
          </a:p>
        </p:txBody>
      </p:sp>
      <p:graphicFrame>
        <p:nvGraphicFramePr>
          <p:cNvPr id="10" name="9 Marcador de SmartArt"/>
          <p:cNvGraphicFramePr>
            <a:graphicFrameLocks noGrp="1"/>
          </p:cNvGraphicFramePr>
          <p:nvPr>
            <p:ph type="dgm" idx="1"/>
            <p:extLst>
              <p:ext uri="{D42A27DB-BD31-4B8C-83A1-F6EECF244321}">
                <p14:modId xmlns:p14="http://schemas.microsoft.com/office/powerpoint/2010/main" val="885001766"/>
              </p:ext>
            </p:extLst>
          </p:nvPr>
        </p:nvGraphicFramePr>
        <p:xfrm>
          <a:off x="1090142" y="1052737"/>
          <a:ext cx="10186689"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8914"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3295" t="26379" r="52736" b="3345"/>
          <a:stretch/>
        </p:blipFill>
        <p:spPr bwMode="auto">
          <a:xfrm>
            <a:off x="2355786" y="1549223"/>
            <a:ext cx="1675887" cy="129478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7568772"/>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smtClean="0"/>
              <a:t>OBJETIVO DE LA UNIDAD DE APRENDIZAJE</a:t>
            </a:r>
            <a:endParaRPr lang="es-MX" sz="3200" dirty="0"/>
          </a:p>
        </p:txBody>
      </p:sp>
      <p:sp>
        <p:nvSpPr>
          <p:cNvPr id="3" name="2 Marcador de contenido"/>
          <p:cNvSpPr>
            <a:spLocks noGrp="1"/>
          </p:cNvSpPr>
          <p:nvPr>
            <p:ph idx="1"/>
          </p:nvPr>
        </p:nvSpPr>
        <p:spPr/>
        <p:txBody>
          <a:bodyPr/>
          <a:lstStyle/>
          <a:p>
            <a:pPr marL="0" indent="0" algn="just">
              <a:buNone/>
            </a:pPr>
            <a:r>
              <a:rPr lang="es-MX" dirty="0" smtClean="0"/>
              <a:t>Contar con bases para elaborar programas de educación para la salud, dirigidos al individuo, familia y comunidad, tomando en cuenta las necesidades detectadas en los diferentes niveles de atención.</a:t>
            </a:r>
            <a:endParaRPr lang="es-MX" dirty="0"/>
          </a:p>
        </p:txBody>
      </p:sp>
      <p:pic>
        <p:nvPicPr>
          <p:cNvPr id="4"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11634" r="19073"/>
          <a:stretch/>
        </p:blipFill>
        <p:spPr bwMode="auto">
          <a:xfrm>
            <a:off x="5025516" y="3498433"/>
            <a:ext cx="2786743" cy="13681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8989" y="4141624"/>
            <a:ext cx="32893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559" y="4392449"/>
            <a:ext cx="3401483" cy="134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570479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1224011" y="374361"/>
            <a:ext cx="9751483" cy="1143000"/>
          </a:xfrm>
        </p:spPr>
        <p:txBody>
          <a:bodyPr/>
          <a:lstStyle/>
          <a:p>
            <a:pPr algn="ctr"/>
            <a:r>
              <a:rPr lang="es-MX" sz="2000" b="1" dirty="0" smtClean="0"/>
              <a:t>ANTECEDENTES PRÓXIMOS A LA CONFERENCIA INTERNACIONAL DE</a:t>
            </a:r>
            <a:br>
              <a:rPr lang="es-MX" sz="2000" b="1" dirty="0" smtClean="0"/>
            </a:br>
            <a:r>
              <a:rPr lang="es-MX" sz="2000" b="1" dirty="0" smtClean="0"/>
              <a:t>PROMOCIÓN DE LA SALUD Y LA CARTA DE OTAWA.</a:t>
            </a:r>
            <a:endParaRPr lang="es-MX" sz="2000" dirty="0" smtClean="0"/>
          </a:p>
        </p:txBody>
      </p:sp>
      <p:graphicFrame>
        <p:nvGraphicFramePr>
          <p:cNvPr id="4" name="3 Marcador de SmartArt"/>
          <p:cNvGraphicFramePr>
            <a:graphicFrameLocks noGrp="1"/>
          </p:cNvGraphicFramePr>
          <p:nvPr>
            <p:ph type="dgm" idx="1"/>
            <p:extLst>
              <p:ext uri="{D42A27DB-BD31-4B8C-83A1-F6EECF244321}">
                <p14:modId xmlns:p14="http://schemas.microsoft.com/office/powerpoint/2010/main" val="3055656"/>
              </p:ext>
            </p:extLst>
          </p:nvPr>
        </p:nvGraphicFramePr>
        <p:xfrm>
          <a:off x="683684" y="1286886"/>
          <a:ext cx="10528107"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993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11216" y="1575011"/>
            <a:ext cx="1535993" cy="1261709"/>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4340668"/>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idx="1"/>
          </p:nvPr>
        </p:nvSpPr>
        <p:spPr>
          <a:xfrm>
            <a:off x="1557674" y="3231573"/>
            <a:ext cx="9751483" cy="2736850"/>
          </a:xfrm>
        </p:spPr>
        <p:txBody>
          <a:bodyPr/>
          <a:lstStyle/>
          <a:p>
            <a:pPr marL="0" indent="0" algn="just">
              <a:buNone/>
            </a:pPr>
            <a:r>
              <a:rPr lang="es-ES" sz="2400" dirty="0" smtClean="0"/>
              <a:t>Favoreciendo</a:t>
            </a:r>
            <a:r>
              <a:rPr lang="es-MX" sz="2400" dirty="0" smtClean="0"/>
              <a:t> </a:t>
            </a:r>
            <a:r>
              <a:rPr lang="es-ES" sz="2400" dirty="0" smtClean="0"/>
              <a:t>el surgimiento de un nuevo paradigma orientado al bienestar y promulgado en la conocida Declaración de Alma Ata de 1978 por la (OMS), en la cual se crearon las bases políticas y conceptuales para reorientar la acción.</a:t>
            </a:r>
            <a:endParaRPr lang="es-MX" sz="2400" dirty="0" smtClean="0"/>
          </a:p>
          <a:p>
            <a:endParaRPr lang="es-MX" dirty="0" smtClean="0"/>
          </a:p>
          <a:p>
            <a:endParaRPr lang="es-MX" dirty="0" smtClean="0"/>
          </a:p>
        </p:txBody>
      </p:sp>
      <p:pic>
        <p:nvPicPr>
          <p:cNvPr id="14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3046" y="238409"/>
            <a:ext cx="1824203" cy="15121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1 Flecha abajo"/>
          <p:cNvSpPr/>
          <p:nvPr/>
        </p:nvSpPr>
        <p:spPr bwMode="auto">
          <a:xfrm>
            <a:off x="5731589" y="1979011"/>
            <a:ext cx="1136801" cy="1252562"/>
          </a:xfrm>
          <a:prstGeom prst="downArrow">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wrap="none"/>
          <a:lstStyle/>
          <a:p>
            <a:pPr>
              <a:defRPr/>
            </a:pPr>
            <a:endParaRPr lang="es-MX">
              <a:solidFill>
                <a:schemeClr val="tx1"/>
              </a:solidFill>
            </a:endParaRPr>
          </a:p>
        </p:txBody>
      </p:sp>
    </p:spTree>
    <p:extLst>
      <p:ext uri="{BB962C8B-B14F-4D97-AF65-F5344CB8AC3E}">
        <p14:creationId xmlns:p14="http://schemas.microsoft.com/office/powerpoint/2010/main" val="3971682340"/>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p:txBody>
          <a:bodyPr/>
          <a:lstStyle/>
          <a:p>
            <a:pPr marL="0" indent="0" algn="just">
              <a:buNone/>
            </a:pPr>
            <a:r>
              <a:rPr lang="es-ES" sz="2400" dirty="0" smtClean="0"/>
              <a:t>En el año de 1986, a partir de la Conferencia Internacional de Promoción de la Salud de Ottawa (Canadá), se amplió el marco de referencia de la salud, al asociarla con el bienestar, como garantía necesaria para avanzar hacia el desarrollo humano.</a:t>
            </a:r>
            <a:endParaRPr lang="es-MX" sz="2400" dirty="0" smtClean="0"/>
          </a:p>
          <a:p>
            <a:endParaRPr lang="es-MX" dirty="0" smtClean="0"/>
          </a:p>
        </p:txBody>
      </p:sp>
    </p:spTree>
    <p:extLst>
      <p:ext uri="{BB962C8B-B14F-4D97-AF65-F5344CB8AC3E}">
        <p14:creationId xmlns:p14="http://schemas.microsoft.com/office/powerpoint/2010/main" val="1837083128"/>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4 Rectángulo"/>
          <p:cNvSpPr>
            <a:spLocks noChangeArrowheads="1"/>
          </p:cNvSpPr>
          <p:nvPr/>
        </p:nvSpPr>
        <p:spPr bwMode="auto">
          <a:xfrm>
            <a:off x="1369868" y="692296"/>
            <a:ext cx="994583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400" dirty="0"/>
              <a:t>Para </a:t>
            </a:r>
            <a:r>
              <a:rPr lang="es-MX" sz="2400" dirty="0" err="1"/>
              <a:t>Lalonde</a:t>
            </a:r>
            <a:r>
              <a:rPr lang="es-MX" sz="2400" dirty="0"/>
              <a:t>, los factores determinantes de la salud están en el ambiente y en los estilos de vida los cuales son responsables del 80% de los problemas de salud. Las acciones para fomentar la salud de los colectivos sociales, no consisten en aumentar el gasto de los servicios, sino en la mejora de las condiciones de vida de la población entre otras cosas. (</a:t>
            </a:r>
            <a:r>
              <a:rPr lang="es-MX" sz="1500" dirty="0"/>
              <a:t>Restrepo, 2001</a:t>
            </a:r>
            <a:r>
              <a:rPr lang="es-MX" sz="2400" dirty="0"/>
              <a:t>).</a:t>
            </a:r>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8276" y="3035518"/>
            <a:ext cx="4697855" cy="270447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36811782"/>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MX" smtClean="0"/>
              <a:t>Importancia de la educación para la salud</a:t>
            </a:r>
          </a:p>
        </p:txBody>
      </p:sp>
      <p:graphicFrame>
        <p:nvGraphicFramePr>
          <p:cNvPr id="4" name="3 Marcador de SmartArt"/>
          <p:cNvGraphicFramePr>
            <a:graphicFrameLocks noGrp="1"/>
          </p:cNvGraphicFramePr>
          <p:nvPr>
            <p:ph type="dgm" idx="1"/>
            <p:extLst>
              <p:ext uri="{D42A27DB-BD31-4B8C-83A1-F6EECF244321}">
                <p14:modId xmlns:p14="http://schemas.microsoft.com/office/powerpoint/2010/main" val="2538701915"/>
              </p:ext>
            </p:extLst>
          </p:nvPr>
        </p:nvGraphicFramePr>
        <p:xfrm>
          <a:off x="1397001" y="1200439"/>
          <a:ext cx="9751484"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2276933"/>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MX" smtClean="0"/>
              <a:t>Objetivos</a:t>
            </a:r>
          </a:p>
        </p:txBody>
      </p:sp>
      <p:graphicFrame>
        <p:nvGraphicFramePr>
          <p:cNvPr id="4" name="3 Marcador de SmartArt"/>
          <p:cNvGraphicFramePr>
            <a:graphicFrameLocks noGrp="1"/>
          </p:cNvGraphicFramePr>
          <p:nvPr>
            <p:ph type="dgm" idx="1"/>
            <p:extLst>
              <p:ext uri="{D42A27DB-BD31-4B8C-83A1-F6EECF244321}">
                <p14:modId xmlns:p14="http://schemas.microsoft.com/office/powerpoint/2010/main" val="3955079304"/>
              </p:ext>
            </p:extLst>
          </p:nvPr>
        </p:nvGraphicFramePr>
        <p:xfrm>
          <a:off x="1182448" y="1182977"/>
          <a:ext cx="9751483"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7582311"/>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SmartArt"/>
          <p:cNvGraphicFramePr>
            <a:graphicFrameLocks noGrp="1"/>
          </p:cNvGraphicFramePr>
          <p:nvPr>
            <p:ph type="dgm" idx="1"/>
            <p:extLst>
              <p:ext uri="{D42A27DB-BD31-4B8C-83A1-F6EECF244321}">
                <p14:modId xmlns:p14="http://schemas.microsoft.com/office/powerpoint/2010/main" val="2728545875"/>
              </p:ext>
            </p:extLst>
          </p:nvPr>
        </p:nvGraphicFramePr>
        <p:xfrm>
          <a:off x="1535739" y="819295"/>
          <a:ext cx="9751483"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2517625"/>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3.googleusercontent.com/-c2nkA_uRmSQ/VUGiFpcSHsI/AAAAAAAAIro/bKK2HNzNYgY/s480/promocion-de-la-sal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8214" y="4263743"/>
            <a:ext cx="2247947" cy="14986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dipalme.org/Servicios/Teletipo/TELETIPOhistorico.nsf/7624ce0ae434e085c1256ba5003dd7a9/c125759f0065c4adc125770b002433f9/$FILE/Habitos_Saludables_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84946">
            <a:off x="9240224" y="357553"/>
            <a:ext cx="2241731" cy="222116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5"/>
          <p:cNvSpPr txBox="1"/>
          <p:nvPr/>
        </p:nvSpPr>
        <p:spPr>
          <a:xfrm>
            <a:off x="65209" y="759881"/>
            <a:ext cx="1046440" cy="4110750"/>
          </a:xfrm>
          <a:prstGeom prst="rect">
            <a:avLst/>
          </a:prstGeom>
          <a:noFill/>
          <a:ln w="76200">
            <a:solidFill>
              <a:srgbClr val="006600"/>
            </a:solidFill>
          </a:ln>
        </p:spPr>
        <p:txBody>
          <a:bodyPr vert="vert270" wrap="square" rtlCol="0">
            <a:spAutoFit/>
          </a:bodyPr>
          <a:lstStyle/>
          <a:p>
            <a:pPr algn="ctr"/>
            <a:r>
              <a:rPr lang="es-MX" sz="2800" b="1" dirty="0"/>
              <a:t>Cinco principios de la Promoción de la Salud</a:t>
            </a:r>
          </a:p>
        </p:txBody>
      </p:sp>
      <p:sp>
        <p:nvSpPr>
          <p:cNvPr id="13" name="TextBox 6"/>
          <p:cNvSpPr txBox="1"/>
          <p:nvPr/>
        </p:nvSpPr>
        <p:spPr>
          <a:xfrm>
            <a:off x="2503256" y="1792858"/>
            <a:ext cx="5666039" cy="1015663"/>
          </a:xfrm>
          <a:prstGeom prst="rect">
            <a:avLst/>
          </a:prstGeom>
          <a:noFill/>
          <a:ln w="76200">
            <a:solidFill>
              <a:srgbClr val="006600"/>
            </a:solidFill>
          </a:ln>
        </p:spPr>
        <p:txBody>
          <a:bodyPr wrap="square" rtlCol="0">
            <a:spAutoFit/>
          </a:bodyPr>
          <a:lstStyle/>
          <a:p>
            <a:r>
              <a:rPr lang="es-UY" sz="2000" dirty="0"/>
              <a:t>Pretende influir en los determinantes de la salud, remarcando la  salud como salud, desde lo positivo, y no desde la enfermedad</a:t>
            </a:r>
          </a:p>
        </p:txBody>
      </p:sp>
      <p:sp>
        <p:nvSpPr>
          <p:cNvPr id="14" name="Rectangle 7"/>
          <p:cNvSpPr/>
          <p:nvPr/>
        </p:nvSpPr>
        <p:spPr>
          <a:xfrm>
            <a:off x="1231060" y="1296066"/>
            <a:ext cx="5666038" cy="400110"/>
          </a:xfrm>
          <a:prstGeom prst="rect">
            <a:avLst/>
          </a:prstGeom>
          <a:ln w="76200">
            <a:solidFill>
              <a:srgbClr val="006600"/>
            </a:solidFill>
          </a:ln>
        </p:spPr>
        <p:txBody>
          <a:bodyPr wrap="none">
            <a:spAutoFit/>
          </a:bodyPr>
          <a:lstStyle/>
          <a:p>
            <a:r>
              <a:rPr lang="es-MX" sz="2000" dirty="0"/>
              <a:t>Afecta a las personas en la vida diaria, en el cotidiano</a:t>
            </a:r>
          </a:p>
        </p:txBody>
      </p:sp>
      <p:sp>
        <p:nvSpPr>
          <p:cNvPr id="15" name="Rectangle 8"/>
          <p:cNvSpPr/>
          <p:nvPr/>
        </p:nvSpPr>
        <p:spPr>
          <a:xfrm>
            <a:off x="5067622" y="3708046"/>
            <a:ext cx="5672610" cy="707886"/>
          </a:xfrm>
          <a:prstGeom prst="rect">
            <a:avLst/>
          </a:prstGeom>
          <a:ln w="76200">
            <a:solidFill>
              <a:srgbClr val="006600"/>
            </a:solidFill>
          </a:ln>
        </p:spPr>
        <p:txBody>
          <a:bodyPr wrap="square">
            <a:spAutoFit/>
          </a:bodyPr>
          <a:lstStyle/>
          <a:p>
            <a:pPr>
              <a:defRPr/>
            </a:pPr>
            <a:r>
              <a:rPr lang="es-UY" sz="2000" dirty="0"/>
              <a:t>Combina métodos o enfoques que son diferentes pero complementarios</a:t>
            </a:r>
          </a:p>
        </p:txBody>
      </p:sp>
      <p:sp>
        <p:nvSpPr>
          <p:cNvPr id="16" name="Rectangle 9"/>
          <p:cNvSpPr/>
          <p:nvPr/>
        </p:nvSpPr>
        <p:spPr>
          <a:xfrm>
            <a:off x="6413008" y="4512827"/>
            <a:ext cx="5654433" cy="400110"/>
          </a:xfrm>
          <a:prstGeom prst="rect">
            <a:avLst/>
          </a:prstGeom>
          <a:ln w="76200">
            <a:solidFill>
              <a:srgbClr val="006600"/>
            </a:solidFill>
          </a:ln>
        </p:spPr>
        <p:txBody>
          <a:bodyPr wrap="none">
            <a:spAutoFit/>
          </a:bodyPr>
          <a:lstStyle/>
          <a:p>
            <a:pPr>
              <a:defRPr/>
            </a:pPr>
            <a:r>
              <a:rPr lang="es-UY" sz="2000" dirty="0"/>
              <a:t>Busca la participación de la población en su conjunto</a:t>
            </a:r>
          </a:p>
        </p:txBody>
      </p:sp>
      <p:sp>
        <p:nvSpPr>
          <p:cNvPr id="17" name="Rectangle 10"/>
          <p:cNvSpPr/>
          <p:nvPr/>
        </p:nvSpPr>
        <p:spPr>
          <a:xfrm>
            <a:off x="3788727" y="2904909"/>
            <a:ext cx="5666039" cy="707886"/>
          </a:xfrm>
          <a:prstGeom prst="rect">
            <a:avLst/>
          </a:prstGeom>
          <a:ln w="76200">
            <a:solidFill>
              <a:srgbClr val="006600"/>
            </a:solidFill>
          </a:ln>
        </p:spPr>
        <p:txBody>
          <a:bodyPr wrap="square">
            <a:spAutoFit/>
          </a:bodyPr>
          <a:lstStyle/>
          <a:p>
            <a:pPr algn="just">
              <a:defRPr/>
            </a:pPr>
            <a:r>
              <a:rPr lang="es-UY" sz="2000" dirty="0"/>
              <a:t>Los profesionales de la salud actúan como facilitadores de la Promoción de la Salud </a:t>
            </a:r>
            <a:endParaRPr lang="es-ES" sz="2000" dirty="0"/>
          </a:p>
        </p:txBody>
      </p:sp>
    </p:spTree>
    <p:extLst>
      <p:ext uri="{BB962C8B-B14F-4D97-AF65-F5344CB8AC3E}">
        <p14:creationId xmlns:p14="http://schemas.microsoft.com/office/powerpoint/2010/main" val="312171563"/>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3164" y="966355"/>
            <a:ext cx="10091448" cy="5270971"/>
          </a:xfrm>
        </p:spPr>
        <p:txBody>
          <a:bodyPr>
            <a:normAutofit/>
          </a:bodyPr>
          <a:lstStyle/>
          <a:p>
            <a:pPr algn="just"/>
            <a:r>
              <a:rPr lang="es-MX" sz="2000" dirty="0" smtClean="0"/>
              <a:t>En 1978, en Alma Ata, la Organización Mundial de la Salud estableció una meta para todos los países miembros: “Salud para todos en el año 2000”</a:t>
            </a:r>
          </a:p>
          <a:p>
            <a:pPr algn="just"/>
            <a:r>
              <a:rPr lang="es-MX" sz="2000" dirty="0" smtClean="0"/>
              <a:t>La OMS se apoyó en cinco principios básicos:</a:t>
            </a:r>
          </a:p>
          <a:p>
            <a:pPr lvl="1" algn="just">
              <a:buFont typeface="Arial" panose="020B0604020202020204" pitchFamily="34" charset="0"/>
              <a:buChar char="•"/>
            </a:pPr>
            <a:r>
              <a:rPr lang="es-MX" sz="1800" dirty="0" smtClean="0"/>
              <a:t>Igualdad en la disponibilidad y la distribución de la atención de la salud </a:t>
            </a:r>
          </a:p>
          <a:p>
            <a:pPr lvl="1" algn="just">
              <a:buFont typeface="Arial" panose="020B0604020202020204" pitchFamily="34" charset="0"/>
              <a:buChar char="•"/>
            </a:pPr>
            <a:r>
              <a:rPr lang="es-MX" sz="1800" dirty="0" smtClean="0"/>
              <a:t>Participación activa de la gente en el desarrollo de la salud </a:t>
            </a:r>
          </a:p>
          <a:p>
            <a:pPr lvl="1" algn="just">
              <a:buFont typeface="Arial" panose="020B0604020202020204" pitchFamily="34" charset="0"/>
              <a:buChar char="•"/>
            </a:pPr>
            <a:r>
              <a:rPr lang="es-MX" sz="1800" dirty="0" smtClean="0"/>
              <a:t>Fomento y prevención de la salud, como acciones igualitarias a las de la atención curativa</a:t>
            </a:r>
          </a:p>
          <a:p>
            <a:pPr lvl="1" algn="just">
              <a:buFont typeface="Arial" panose="020B0604020202020204" pitchFamily="34" charset="0"/>
              <a:buChar char="•"/>
            </a:pPr>
            <a:r>
              <a:rPr lang="es-MX" sz="1800" dirty="0" smtClean="0"/>
              <a:t>Tecnología de gran solidez científica, pero también aceptable y costeable para quienes deben usarla </a:t>
            </a:r>
          </a:p>
          <a:p>
            <a:pPr lvl="1" algn="just">
              <a:buFont typeface="Arial" panose="020B0604020202020204" pitchFamily="34" charset="0"/>
              <a:buChar char="•"/>
            </a:pPr>
            <a:r>
              <a:rPr lang="es-MX" sz="1800" dirty="0" smtClean="0"/>
              <a:t>Reconocimiento, por parte de todos los sectores de la actividad humana, de sus relaciones directas e indirectas con la salud </a:t>
            </a:r>
          </a:p>
        </p:txBody>
      </p:sp>
    </p:spTree>
    <p:extLst>
      <p:ext uri="{BB962C8B-B14F-4D97-AF65-F5344CB8AC3E}">
        <p14:creationId xmlns:p14="http://schemas.microsoft.com/office/powerpoint/2010/main" val="3191405457"/>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Carta de Ottawa</a:t>
            </a:r>
            <a:endParaRPr lang="es-MX" b="1" dirty="0"/>
          </a:p>
        </p:txBody>
      </p:sp>
      <p:sp>
        <p:nvSpPr>
          <p:cNvPr id="3" name="Marcador de contenido 2"/>
          <p:cNvSpPr>
            <a:spLocks noGrp="1"/>
          </p:cNvSpPr>
          <p:nvPr>
            <p:ph idx="1"/>
          </p:nvPr>
        </p:nvSpPr>
        <p:spPr>
          <a:xfrm>
            <a:off x="951573" y="1935343"/>
            <a:ext cx="10416082" cy="4391515"/>
          </a:xfrm>
        </p:spPr>
        <p:txBody>
          <a:bodyPr>
            <a:normAutofit/>
          </a:bodyPr>
          <a:lstStyle/>
          <a:p>
            <a:pPr algn="just"/>
            <a:r>
              <a:rPr lang="es-MX" sz="2000" dirty="0" smtClean="0"/>
              <a:t>La Primera Conferencia Internacional sobre la Promoción de la Salud reunida en Ottawa el día 21 de noviembre de 1986 emite la presente CARTA dirigida a la consecución del objetivo "Salud para Todos en el año 2000." </a:t>
            </a:r>
          </a:p>
          <a:p>
            <a:pPr algn="just"/>
            <a:r>
              <a:rPr lang="es-MX" sz="2000" dirty="0" smtClean="0"/>
              <a:t>Esta </a:t>
            </a:r>
            <a:r>
              <a:rPr lang="es-MX" sz="2000" dirty="0"/>
              <a:t>conferencia fue, ante todo, una respuesta a la creciente demanda de una nueva concepción de la salud pública en el mundo</a:t>
            </a:r>
            <a:r>
              <a:rPr lang="es-MX" sz="2000" dirty="0" smtClean="0"/>
              <a:t>.</a:t>
            </a:r>
          </a:p>
          <a:p>
            <a:pPr algn="just"/>
            <a:r>
              <a:rPr lang="es-MX" sz="2000" dirty="0"/>
              <a:t>La conferencia tomó como punto de partida los progresos alcanzados como consecuencia de la Declaración de Alma Ata sobre la atención </a:t>
            </a:r>
            <a:r>
              <a:rPr lang="es-MX" sz="2000" dirty="0" smtClean="0"/>
              <a:t>primaria, el documento " Los Objetivos de la Salud para Todos" de la Organización Mundial de la Salud, y el debate sobre la acción intersectorial para la salud.</a:t>
            </a:r>
            <a:endParaRPr lang="es-MX" sz="2000" dirty="0"/>
          </a:p>
        </p:txBody>
      </p:sp>
    </p:spTree>
    <p:extLst>
      <p:ext uri="{BB962C8B-B14F-4D97-AF65-F5344CB8AC3E}">
        <p14:creationId xmlns:p14="http://schemas.microsoft.com/office/powerpoint/2010/main" val="378363514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t>Unidad 1. Generalidades de la promoción y educación para la salud</a:t>
            </a:r>
            <a:endParaRPr lang="es-MX" sz="2800" b="1" dirty="0"/>
          </a:p>
        </p:txBody>
      </p:sp>
      <p:sp>
        <p:nvSpPr>
          <p:cNvPr id="3" name="2 Marcador de contenido"/>
          <p:cNvSpPr>
            <a:spLocks noGrp="1"/>
          </p:cNvSpPr>
          <p:nvPr>
            <p:ph idx="1"/>
          </p:nvPr>
        </p:nvSpPr>
        <p:spPr>
          <a:xfrm>
            <a:off x="1451579" y="1911928"/>
            <a:ext cx="9603275" cy="4177146"/>
          </a:xfrm>
        </p:spPr>
        <p:txBody>
          <a:bodyPr>
            <a:normAutofit/>
          </a:bodyPr>
          <a:lstStyle/>
          <a:p>
            <a:pPr marL="0" indent="0">
              <a:buNone/>
            </a:pPr>
            <a:r>
              <a:rPr lang="es-MX" b="1" dirty="0" smtClean="0"/>
              <a:t>Contenido</a:t>
            </a:r>
          </a:p>
          <a:p>
            <a:pPr marL="0" indent="0">
              <a:buNone/>
            </a:pPr>
            <a:r>
              <a:rPr lang="es-MX" b="1" dirty="0" smtClean="0"/>
              <a:t>1.1 Generalidades</a:t>
            </a:r>
          </a:p>
          <a:p>
            <a:pPr marL="0" indent="0">
              <a:buNone/>
            </a:pPr>
            <a:r>
              <a:rPr lang="es-MX" dirty="0" smtClean="0"/>
              <a:t>1.1.1 Educación, salud, Educación para la salud</a:t>
            </a:r>
          </a:p>
          <a:p>
            <a:pPr marL="0" indent="0">
              <a:buNone/>
            </a:pPr>
            <a:r>
              <a:rPr lang="es-MX" dirty="0" smtClean="0"/>
              <a:t>1.1.2 </a:t>
            </a:r>
            <a:r>
              <a:rPr lang="es-MX" dirty="0" smtClean="0"/>
              <a:t>Antecedentes</a:t>
            </a:r>
            <a:endParaRPr lang="es-MX" dirty="0" smtClean="0"/>
          </a:p>
        </p:txBody>
      </p:sp>
    </p:spTree>
    <p:extLst>
      <p:ext uri="{BB962C8B-B14F-4D97-AF65-F5344CB8AC3E}">
        <p14:creationId xmlns:p14="http://schemas.microsoft.com/office/powerpoint/2010/main" val="1638035011"/>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1685" y="283872"/>
            <a:ext cx="9807142" cy="3777622"/>
          </a:xfrm>
        </p:spPr>
        <p:txBody>
          <a:bodyPr/>
          <a:lstStyle/>
          <a:p>
            <a:pPr marL="0" indent="0" algn="just">
              <a:buNone/>
            </a:pPr>
            <a:r>
              <a:rPr lang="es-MX" dirty="0"/>
              <a:t>La Carta de Ottawa para la Promoción de la </a:t>
            </a:r>
            <a:r>
              <a:rPr lang="es-MX" dirty="0" smtClean="0"/>
              <a:t>Salud presenta </a:t>
            </a:r>
            <a:r>
              <a:rPr lang="es-MX" dirty="0"/>
              <a:t>los enfoques, estrategias  </a:t>
            </a:r>
            <a:r>
              <a:rPr lang="es-MX" dirty="0" smtClean="0"/>
              <a:t>y proposiciones </a:t>
            </a:r>
            <a:r>
              <a:rPr lang="es-MX" dirty="0"/>
              <a:t>fundamentales que los participantes </a:t>
            </a:r>
            <a:r>
              <a:rPr lang="es-MX" dirty="0" smtClean="0"/>
              <a:t>consideraron </a:t>
            </a:r>
            <a:r>
              <a:rPr lang="es-MX" dirty="0"/>
              <a:t>indispensables para avanzar  de </a:t>
            </a:r>
            <a:r>
              <a:rPr lang="es-MX" dirty="0" smtClean="0"/>
              <a:t>forma </a:t>
            </a:r>
            <a:r>
              <a:rPr lang="es-MX" dirty="0"/>
              <a:t>significativa en el progreso </a:t>
            </a:r>
            <a:r>
              <a:rPr lang="es-MX" dirty="0" smtClean="0"/>
              <a:t>y la </a:t>
            </a:r>
            <a:r>
              <a:rPr lang="es-MX" dirty="0"/>
              <a:t>promoción </a:t>
            </a:r>
            <a:r>
              <a:rPr lang="es-MX" dirty="0" smtClean="0"/>
              <a:t>de </a:t>
            </a:r>
            <a:r>
              <a:rPr lang="es-MX" dirty="0"/>
              <a:t>la salud</a:t>
            </a:r>
            <a:r>
              <a:rPr lang="es-MX" dirty="0" smtClean="0"/>
              <a:t>.</a:t>
            </a:r>
          </a:p>
          <a:p>
            <a:pPr algn="just"/>
            <a:endParaRPr lang="es-MX" dirty="0"/>
          </a:p>
          <a:p>
            <a:pPr algn="just"/>
            <a:endParaRPr lang="es-MX" dirty="0"/>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8572" y="2255043"/>
            <a:ext cx="4146997" cy="3742665"/>
          </a:xfrm>
          <a:prstGeom prst="rect">
            <a:avLst/>
          </a:prstGeom>
        </p:spPr>
      </p:pic>
    </p:spTree>
    <p:extLst>
      <p:ext uri="{BB962C8B-B14F-4D97-AF65-F5344CB8AC3E}">
        <p14:creationId xmlns:p14="http://schemas.microsoft.com/office/powerpoint/2010/main" val="264758717"/>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817932348"/>
              </p:ext>
            </p:extLst>
          </p:nvPr>
        </p:nvGraphicFramePr>
        <p:xfrm>
          <a:off x="1181343" y="136984"/>
          <a:ext cx="10409909" cy="62977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7890287"/>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MX" sz="2400" dirty="0"/>
              <a:t>La Conferencia </a:t>
            </a:r>
            <a:r>
              <a:rPr lang="es-MX" sz="2400" dirty="0" smtClean="0"/>
              <a:t>estaba </a:t>
            </a:r>
            <a:r>
              <a:rPr lang="es-MX" sz="2400" dirty="0"/>
              <a:t>firmemente convencida de </a:t>
            </a:r>
            <a:r>
              <a:rPr lang="es-MX" sz="2400" dirty="0" smtClean="0"/>
              <a:t>que </a:t>
            </a:r>
            <a:r>
              <a:rPr lang="es-MX" sz="2400" dirty="0"/>
              <a:t>si las personas de todos los ámbitos de la </a:t>
            </a:r>
            <a:r>
              <a:rPr lang="es-MX" sz="2400" dirty="0" smtClean="0"/>
              <a:t>vida</a:t>
            </a:r>
            <a:r>
              <a:rPr lang="es-MX" sz="2400" dirty="0"/>
              <a:t>, organizaciones no gubernamentales y  </a:t>
            </a:r>
            <a:r>
              <a:rPr lang="es-MX" sz="2400" dirty="0" smtClean="0"/>
              <a:t>de voluntariado</a:t>
            </a:r>
            <a:r>
              <a:rPr lang="es-MX" sz="2400" dirty="0"/>
              <a:t>, gobiernos, Organización Mundial de </a:t>
            </a:r>
            <a:r>
              <a:rPr lang="es-MX" sz="2400" dirty="0" smtClean="0"/>
              <a:t>la </a:t>
            </a:r>
            <a:r>
              <a:rPr lang="es-MX" sz="2400" dirty="0"/>
              <a:t>Salud </a:t>
            </a:r>
            <a:r>
              <a:rPr lang="es-MX" sz="2400" dirty="0" smtClean="0"/>
              <a:t>y todos  </a:t>
            </a:r>
            <a:r>
              <a:rPr lang="es-MX" sz="2400" dirty="0"/>
              <a:t>los  demás  organismos </a:t>
            </a:r>
            <a:r>
              <a:rPr lang="es-MX" sz="2400" dirty="0" smtClean="0"/>
              <a:t>implicados</a:t>
            </a:r>
            <a:r>
              <a:rPr lang="es-MX" sz="2400" dirty="0"/>
              <a:t>, unen sus fuerzas  para  introducir </a:t>
            </a:r>
            <a:r>
              <a:rPr lang="es-MX" sz="2400" dirty="0" smtClean="0"/>
              <a:t>estrategias </a:t>
            </a:r>
            <a:r>
              <a:rPr lang="es-MX" sz="2400" dirty="0"/>
              <a:t>de promoción de la salud acordes con </a:t>
            </a:r>
            <a:r>
              <a:rPr lang="es-MX" sz="2400" dirty="0" smtClean="0"/>
              <a:t>los </a:t>
            </a:r>
            <a:r>
              <a:rPr lang="es-MX" sz="2400" dirty="0"/>
              <a:t>valores morales </a:t>
            </a:r>
            <a:r>
              <a:rPr lang="es-MX" sz="2400" dirty="0" smtClean="0"/>
              <a:t>y sociales </a:t>
            </a:r>
            <a:r>
              <a:rPr lang="es-MX" sz="2400" dirty="0"/>
              <a:t>que constituyen la </a:t>
            </a:r>
            <a:r>
              <a:rPr lang="es-MX" sz="2400" dirty="0" smtClean="0"/>
              <a:t>base </a:t>
            </a:r>
            <a:r>
              <a:rPr lang="es-MX" sz="2400" dirty="0"/>
              <a:t>de esta CARTA, la Salud para Todos en el </a:t>
            </a:r>
            <a:r>
              <a:rPr lang="es-MX" sz="2400" dirty="0" smtClean="0"/>
              <a:t>año </a:t>
            </a:r>
            <a:r>
              <a:rPr lang="es-MX" sz="2400" dirty="0"/>
              <a:t>2000 se </a:t>
            </a:r>
            <a:r>
              <a:rPr lang="es-MX" sz="2400" dirty="0" smtClean="0"/>
              <a:t>habría </a:t>
            </a:r>
            <a:r>
              <a:rPr lang="es-MX" sz="2400" dirty="0"/>
              <a:t>convertido en una realidad. </a:t>
            </a:r>
          </a:p>
        </p:txBody>
      </p:sp>
    </p:spTree>
    <p:extLst>
      <p:ext uri="{BB962C8B-B14F-4D97-AF65-F5344CB8AC3E}">
        <p14:creationId xmlns:p14="http://schemas.microsoft.com/office/powerpoint/2010/main" val="2343498781"/>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4018" y="642844"/>
            <a:ext cx="9956800" cy="1143000"/>
          </a:xfrm>
        </p:spPr>
        <p:txBody>
          <a:bodyPr/>
          <a:lstStyle/>
          <a:p>
            <a:r>
              <a:rPr lang="es-MX" dirty="0" smtClean="0">
                <a:latin typeface="Arial Black" pitchFamily="34" charset="0"/>
              </a:rPr>
              <a:t>BIBLIOGRAFIA</a:t>
            </a:r>
            <a:endParaRPr lang="es-MX" dirty="0">
              <a:latin typeface="Arial Black" pitchFamily="34" charset="0"/>
            </a:endParaRPr>
          </a:p>
        </p:txBody>
      </p:sp>
      <p:sp>
        <p:nvSpPr>
          <p:cNvPr id="3" name="2 Marcador de contenido"/>
          <p:cNvSpPr>
            <a:spLocks noGrp="1"/>
          </p:cNvSpPr>
          <p:nvPr>
            <p:ph sz="quarter" idx="1"/>
          </p:nvPr>
        </p:nvSpPr>
        <p:spPr>
          <a:xfrm>
            <a:off x="406878" y="1984248"/>
            <a:ext cx="11310356" cy="4873752"/>
          </a:xfrm>
        </p:spPr>
        <p:txBody>
          <a:bodyPr>
            <a:noAutofit/>
          </a:bodyPr>
          <a:lstStyle/>
          <a:p>
            <a:pPr marL="285750" indent="-285750">
              <a:lnSpc>
                <a:spcPct val="100000"/>
              </a:lnSpc>
              <a:buFont typeface="Wingdings" panose="05000000000000000000" pitchFamily="2" charset="2"/>
              <a:buChar char="§"/>
            </a:pPr>
            <a:r>
              <a:rPr lang="es-MX" sz="1900" dirty="0">
                <a:latin typeface="Arial" pitchFamily="34" charset="0"/>
                <a:cs typeface="Arial" panose="020B0604020202020204" pitchFamily="34" charset="0"/>
              </a:rPr>
              <a:t>Alvares Alva Rafael. (1995) Educación para la salud, 1° edición, México, D.F</a:t>
            </a:r>
          </a:p>
          <a:p>
            <a:pPr marL="285750" indent="-285750">
              <a:lnSpc>
                <a:spcPct val="100000"/>
              </a:lnSpc>
              <a:buFont typeface="Wingdings" panose="05000000000000000000" pitchFamily="2" charset="2"/>
              <a:buChar char="§"/>
            </a:pPr>
            <a:r>
              <a:rPr lang="es-MX" sz="1900" dirty="0" err="1">
                <a:latin typeface="Arial" panose="020B0604020202020204" pitchFamily="34" charset="0"/>
                <a:cs typeface="Arial" panose="020B0604020202020204" pitchFamily="34" charset="0"/>
              </a:rPr>
              <a:t>Rochon</a:t>
            </a:r>
            <a:r>
              <a:rPr lang="es-MX" sz="1900" dirty="0">
                <a:latin typeface="Arial" panose="020B0604020202020204" pitchFamily="34" charset="0"/>
                <a:cs typeface="Arial" panose="020B0604020202020204" pitchFamily="34" charset="0"/>
              </a:rPr>
              <a:t> Alain, (1991), Educación para la Salud, Guía practica para realizar un proyecto, 1° Edición, México, D.F.</a:t>
            </a:r>
          </a:p>
          <a:p>
            <a:pPr marL="285750" indent="-285750">
              <a:lnSpc>
                <a:spcPct val="100000"/>
              </a:lnSpc>
              <a:buFont typeface="Wingdings" panose="05000000000000000000" pitchFamily="2" charset="2"/>
              <a:buChar char="§"/>
            </a:pPr>
            <a:r>
              <a:rPr lang="es-MX" sz="1900" dirty="0">
                <a:latin typeface="Arial" panose="020B0604020202020204" pitchFamily="34" charset="0"/>
                <a:cs typeface="Arial" panose="020B0604020202020204" pitchFamily="34" charset="0"/>
              </a:rPr>
              <a:t>Roque Paloma, (2000), Educación  para la Salud, 5° Edición, México, D.F.</a:t>
            </a:r>
          </a:p>
          <a:p>
            <a:pPr>
              <a:lnSpc>
                <a:spcPct val="100000"/>
              </a:lnSpc>
            </a:pPr>
            <a:r>
              <a:rPr lang="es-MX" sz="1900" dirty="0" smtClean="0">
                <a:latin typeface="Arial" pitchFamily="34" charset="0"/>
                <a:cs typeface="Arial" pitchFamily="34" charset="0"/>
              </a:rPr>
              <a:t>María </a:t>
            </a:r>
            <a:r>
              <a:rPr lang="es-MX" sz="1900" dirty="0">
                <a:latin typeface="Arial" pitchFamily="34" charset="0"/>
                <a:cs typeface="Arial" pitchFamily="34" charset="0"/>
              </a:rPr>
              <a:t>Visitación </a:t>
            </a:r>
            <a:r>
              <a:rPr lang="es-MX" sz="1900" dirty="0" err="1">
                <a:latin typeface="Arial" pitchFamily="34" charset="0"/>
                <a:cs typeface="Arial" pitchFamily="34" charset="0"/>
              </a:rPr>
              <a:t>Sanchón</a:t>
            </a:r>
            <a:r>
              <a:rPr lang="es-MX" sz="1900" dirty="0">
                <a:latin typeface="Arial" pitchFamily="34" charset="0"/>
                <a:cs typeface="Arial" pitchFamily="34" charset="0"/>
              </a:rPr>
              <a:t> </a:t>
            </a:r>
            <a:r>
              <a:rPr lang="es-MX" sz="1900" dirty="0" smtClean="0">
                <a:latin typeface="Arial" pitchFamily="34" charset="0"/>
                <a:cs typeface="Arial" pitchFamily="34" charset="0"/>
              </a:rPr>
              <a:t>Macías. Salud </a:t>
            </a:r>
            <a:r>
              <a:rPr lang="es-MX" sz="1900" dirty="0">
                <a:latin typeface="Arial" pitchFamily="34" charset="0"/>
                <a:cs typeface="Arial" pitchFamily="34" charset="0"/>
              </a:rPr>
              <a:t>Pública y Atención Primaria de Salud. Tema 2.1 Factores determinantes de la salud (EN LINEA) Universidad de Cantabria, disponible </a:t>
            </a:r>
            <a:r>
              <a:rPr lang="es-MX" sz="1900" dirty="0" err="1">
                <a:latin typeface="Arial" pitchFamily="34" charset="0"/>
                <a:cs typeface="Arial" pitchFamily="34" charset="0"/>
              </a:rPr>
              <a:t>en:http</a:t>
            </a:r>
            <a:r>
              <a:rPr lang="es-MX" sz="1900" dirty="0">
                <a:latin typeface="Arial" pitchFamily="34" charset="0"/>
                <a:cs typeface="Arial" pitchFamily="34" charset="0"/>
              </a:rPr>
              <a:t>://ocw.unican.es/ciencias-de-la-salud/salud-publica-y-</a:t>
            </a:r>
            <a:r>
              <a:rPr lang="es-MX" sz="1900" dirty="0" err="1">
                <a:latin typeface="Arial" pitchFamily="34" charset="0"/>
                <a:cs typeface="Arial" pitchFamily="34" charset="0"/>
              </a:rPr>
              <a:t>atencion</a:t>
            </a:r>
            <a:r>
              <a:rPr lang="es-MX" sz="1900" dirty="0">
                <a:latin typeface="Arial" pitchFamily="34" charset="0"/>
                <a:cs typeface="Arial" pitchFamily="34" charset="0"/>
              </a:rPr>
              <a:t>-primaria-de-salud/material-de-clase/bloque-ii/2.1_factores_determinantes_salud.pdf</a:t>
            </a:r>
          </a:p>
          <a:p>
            <a:pPr>
              <a:lnSpc>
                <a:spcPct val="100000"/>
              </a:lnSpc>
            </a:pPr>
            <a:r>
              <a:rPr lang="es-MX" sz="1900" dirty="0" smtClean="0">
                <a:latin typeface="Arial" pitchFamily="34" charset="0"/>
                <a:cs typeface="Arial" pitchFamily="34" charset="0"/>
              </a:rPr>
              <a:t>OMS. (</a:t>
            </a:r>
            <a:r>
              <a:rPr lang="es-MX" sz="1800" dirty="0"/>
              <a:t>1986</a:t>
            </a:r>
            <a:r>
              <a:rPr lang="es-MX" sz="1900" dirty="0" smtClean="0">
                <a:latin typeface="Arial" pitchFamily="34" charset="0"/>
                <a:cs typeface="Arial" pitchFamily="34" charset="0"/>
              </a:rPr>
              <a:t>). </a:t>
            </a:r>
            <a:r>
              <a:rPr lang="es-MX" sz="1900" dirty="0">
                <a:latin typeface="Arial" pitchFamily="34" charset="0"/>
                <a:cs typeface="Arial" pitchFamily="34" charset="0"/>
              </a:rPr>
              <a:t>Carta de </a:t>
            </a:r>
            <a:r>
              <a:rPr lang="es-MX" sz="1900" dirty="0" smtClean="0">
                <a:latin typeface="Arial" pitchFamily="34" charset="0"/>
                <a:cs typeface="Arial" pitchFamily="34" charset="0"/>
              </a:rPr>
              <a:t>Ottawa. (EN </a:t>
            </a:r>
            <a:r>
              <a:rPr lang="es-MX" sz="1900" dirty="0">
                <a:latin typeface="Arial" pitchFamily="34" charset="0"/>
                <a:cs typeface="Arial" pitchFamily="34" charset="0"/>
              </a:rPr>
              <a:t>LINEA) </a:t>
            </a:r>
            <a:r>
              <a:rPr lang="es-MX" sz="1900" dirty="0" smtClean="0">
                <a:latin typeface="Arial" pitchFamily="34" charset="0"/>
                <a:cs typeface="Arial" pitchFamily="34" charset="0"/>
              </a:rPr>
              <a:t>. Disponible en: https</a:t>
            </a:r>
            <a:r>
              <a:rPr lang="es-MX" sz="1900" dirty="0">
                <a:latin typeface="Arial" pitchFamily="34" charset="0"/>
                <a:cs typeface="Arial" pitchFamily="34" charset="0"/>
              </a:rPr>
              <a:t>://www.google.com.mx/search?q=carta+de+ottawa&amp;biw=1920&amp;bih=969&amp;source=lnms&amp;sa=X&amp;ved=0ahUKEwjO-6ehgdbPAhVJKyYKHah5Ae0Q_AUIBSgA&amp;dpr=1</a:t>
            </a:r>
          </a:p>
        </p:txBody>
      </p:sp>
    </p:spTree>
    <p:extLst>
      <p:ext uri="{BB962C8B-B14F-4D97-AF65-F5344CB8AC3E}">
        <p14:creationId xmlns:p14="http://schemas.microsoft.com/office/powerpoint/2010/main" val="36570845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Rectángulo redondeado"/>
          <p:cNvSpPr>
            <a:spLocks noChangeArrowheads="1"/>
          </p:cNvSpPr>
          <p:nvPr/>
        </p:nvSpPr>
        <p:spPr bwMode="auto">
          <a:xfrm>
            <a:off x="1583267" y="2518167"/>
            <a:ext cx="5524500" cy="2685762"/>
          </a:xfrm>
          <a:prstGeom prst="roundRect">
            <a:avLst>
              <a:gd name="adj" fmla="val 16667"/>
            </a:avLst>
          </a:prstGeom>
          <a:solidFill>
            <a:schemeClr val="bg1"/>
          </a:solidFill>
          <a:ln w="28575" algn="ctr">
            <a:solidFill>
              <a:srgbClr val="0070C0"/>
            </a:solidFill>
            <a:round/>
            <a:headEnd/>
            <a:tailEnd/>
          </a:ln>
        </p:spPr>
        <p:txBody>
          <a:bodyPr wrap="none"/>
          <a:lstStyle/>
          <a:p>
            <a:endParaRPr lang="es-MX" dirty="0"/>
          </a:p>
        </p:txBody>
      </p:sp>
      <p:sp>
        <p:nvSpPr>
          <p:cNvPr id="10243" name="1 Título"/>
          <p:cNvSpPr>
            <a:spLocks noGrp="1"/>
          </p:cNvSpPr>
          <p:nvPr>
            <p:ph type="title"/>
          </p:nvPr>
        </p:nvSpPr>
        <p:spPr/>
        <p:txBody>
          <a:bodyPr/>
          <a:lstStyle/>
          <a:p>
            <a:r>
              <a:rPr lang="es-MX" b="1" smtClean="0"/>
              <a:t>Salud</a:t>
            </a:r>
          </a:p>
        </p:txBody>
      </p:sp>
      <p:sp>
        <p:nvSpPr>
          <p:cNvPr id="2" name="2 Marcador de contenido"/>
          <p:cNvSpPr>
            <a:spLocks noGrp="1"/>
          </p:cNvSpPr>
          <p:nvPr>
            <p:ph idx="1"/>
          </p:nvPr>
        </p:nvSpPr>
        <p:spPr>
          <a:xfrm>
            <a:off x="1731434" y="2614474"/>
            <a:ext cx="5376333" cy="3546475"/>
          </a:xfrm>
        </p:spPr>
        <p:txBody>
          <a:bodyPr/>
          <a:lstStyle/>
          <a:p>
            <a:pPr marL="0" indent="0" algn="just">
              <a:buFont typeface="Wingdings" pitchFamily="2" charset="2"/>
              <a:buNone/>
              <a:defRPr/>
            </a:pPr>
            <a:r>
              <a:rPr lang="es-ES" sz="2000" dirty="0" smtClean="0"/>
              <a:t>Durante el siglo XIX y la mayor parte del siglo XX, el proceso de salud–enfermedad estuvo dominada por la visión positivista, concebían la salud como ausencia de enfermedad y propiciaban el desarrollo de acciones  en los sistemas de salud pública, investigación y seguridad social. </a:t>
            </a:r>
            <a:endParaRPr lang="es-MX" sz="2000" dirty="0" smtClean="0"/>
          </a:p>
          <a:p>
            <a:pPr>
              <a:defRPr/>
            </a:pPr>
            <a:endParaRPr lang="es-MX" dirty="0" smtClean="0"/>
          </a:p>
        </p:txBody>
      </p:sp>
      <p:pic>
        <p:nvPicPr>
          <p:cNvPr id="1024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8181" y="2240144"/>
            <a:ext cx="4032448" cy="32418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9557620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Rectángulo redondeado"/>
          <p:cNvSpPr>
            <a:spLocks noChangeArrowheads="1"/>
          </p:cNvSpPr>
          <p:nvPr/>
        </p:nvSpPr>
        <p:spPr bwMode="auto">
          <a:xfrm>
            <a:off x="692920" y="1367922"/>
            <a:ext cx="10508480" cy="1051497"/>
          </a:xfrm>
          <a:prstGeom prst="roundRect">
            <a:avLst>
              <a:gd name="adj" fmla="val 16667"/>
            </a:avLst>
          </a:prstGeom>
          <a:solidFill>
            <a:schemeClr val="bg1">
              <a:lumMod val="95000"/>
            </a:schemeClr>
          </a:solidFill>
          <a:ln w="38100" algn="ctr">
            <a:solidFill>
              <a:srgbClr val="FFC000"/>
            </a:solidFill>
            <a:round/>
            <a:headEnd/>
            <a:tailEnd/>
          </a:ln>
        </p:spPr>
        <p:txBody>
          <a:bodyPr wrap="none"/>
          <a:lstStyle/>
          <a:p>
            <a:endParaRPr lang="es-MX"/>
          </a:p>
        </p:txBody>
      </p:sp>
      <p:sp>
        <p:nvSpPr>
          <p:cNvPr id="11267" name="1 Título"/>
          <p:cNvSpPr>
            <a:spLocks noGrp="1"/>
          </p:cNvSpPr>
          <p:nvPr>
            <p:ph type="title"/>
          </p:nvPr>
        </p:nvSpPr>
        <p:spPr>
          <a:xfrm>
            <a:off x="1233370" y="318687"/>
            <a:ext cx="9603275" cy="1049235"/>
          </a:xfrm>
        </p:spPr>
        <p:txBody>
          <a:bodyPr/>
          <a:lstStyle/>
          <a:p>
            <a:r>
              <a:rPr lang="es-MX" b="1" smtClean="0"/>
              <a:t>Salud</a:t>
            </a:r>
          </a:p>
        </p:txBody>
      </p:sp>
      <p:sp>
        <p:nvSpPr>
          <p:cNvPr id="11268" name="2 Marcador de contenido"/>
          <p:cNvSpPr>
            <a:spLocks noGrp="1"/>
          </p:cNvSpPr>
          <p:nvPr>
            <p:ph idx="1"/>
          </p:nvPr>
        </p:nvSpPr>
        <p:spPr>
          <a:xfrm>
            <a:off x="676178" y="1429913"/>
            <a:ext cx="10161539" cy="4114800"/>
          </a:xfrm>
        </p:spPr>
        <p:txBody>
          <a:bodyPr/>
          <a:lstStyle/>
          <a:p>
            <a:pPr algn="just"/>
            <a:r>
              <a:rPr lang="es-ES" sz="2400" dirty="0" smtClean="0"/>
              <a:t>Según </a:t>
            </a:r>
            <a:r>
              <a:rPr lang="es-ES" sz="2400" dirty="0" err="1" smtClean="0"/>
              <a:t>Terris</a:t>
            </a:r>
            <a:r>
              <a:rPr lang="es-ES" sz="2400" dirty="0" smtClean="0"/>
              <a:t> (1996), busca explicar el funcionamiento del cuerpo para prevenir y curar las alteraciones de organismo que generan enfermedad. </a:t>
            </a:r>
          </a:p>
          <a:p>
            <a:pPr algn="ctr"/>
            <a:endParaRPr lang="es-MX" dirty="0" smtClean="0"/>
          </a:p>
          <a:p>
            <a:endParaRPr lang="es-MX" dirty="0" smtClean="0"/>
          </a:p>
        </p:txBody>
      </p:sp>
    </p:spTree>
    <p:extLst>
      <p:ext uri="{BB962C8B-B14F-4D97-AF65-F5344CB8AC3E}">
        <p14:creationId xmlns:p14="http://schemas.microsoft.com/office/powerpoint/2010/main" val="222332763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Rectángulo redondeado"/>
          <p:cNvSpPr>
            <a:spLocks noChangeArrowheads="1"/>
          </p:cNvSpPr>
          <p:nvPr/>
        </p:nvSpPr>
        <p:spPr bwMode="auto">
          <a:xfrm>
            <a:off x="1297819" y="1387522"/>
            <a:ext cx="9986433" cy="1881903"/>
          </a:xfrm>
          <a:prstGeom prst="roundRect">
            <a:avLst>
              <a:gd name="adj" fmla="val 16667"/>
            </a:avLst>
          </a:prstGeom>
          <a:solidFill>
            <a:schemeClr val="bg1">
              <a:lumMod val="95000"/>
            </a:schemeClr>
          </a:solidFill>
          <a:ln w="38100" algn="ctr">
            <a:solidFill>
              <a:srgbClr val="92D050"/>
            </a:solidFill>
            <a:round/>
            <a:headEnd/>
            <a:tailEnd/>
          </a:ln>
        </p:spPr>
        <p:txBody>
          <a:bodyPr wrap="none"/>
          <a:lstStyle/>
          <a:p>
            <a:endParaRPr lang="es-MX"/>
          </a:p>
        </p:txBody>
      </p:sp>
      <p:sp>
        <p:nvSpPr>
          <p:cNvPr id="7" name="2 Marcador de contenido"/>
          <p:cNvSpPr txBox="1">
            <a:spLocks/>
          </p:cNvSpPr>
          <p:nvPr/>
        </p:nvSpPr>
        <p:spPr>
          <a:xfrm>
            <a:off x="1410308" y="853008"/>
            <a:ext cx="9751484" cy="4554537"/>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endParaRPr lang="es-ES" dirty="0" smtClean="0"/>
          </a:p>
          <a:p>
            <a:pPr algn="just"/>
            <a:r>
              <a:rPr lang="es-ES" sz="2400" dirty="0" smtClean="0"/>
              <a:t>La relación entre bienestar, calidad de vida y salud permite hablar de un potencial de salud. En esta perspectiva </a:t>
            </a:r>
            <a:r>
              <a:rPr lang="es-ES" sz="2400" dirty="0" err="1" smtClean="0"/>
              <a:t>Weinstein</a:t>
            </a:r>
            <a:r>
              <a:rPr lang="es-ES" sz="2400" dirty="0" smtClean="0"/>
              <a:t> (1978) hace un importante</a:t>
            </a:r>
            <a:r>
              <a:rPr lang="es-MX" sz="2400" dirty="0" smtClean="0"/>
              <a:t> </a:t>
            </a:r>
            <a:r>
              <a:rPr lang="es-ES" sz="2400" dirty="0" smtClean="0"/>
              <a:t>aporte al concebir la salud como "el conjunto de capacidades de un individuo o</a:t>
            </a:r>
            <a:r>
              <a:rPr lang="es-MX" sz="2400" dirty="0" smtClean="0"/>
              <a:t> </a:t>
            </a:r>
            <a:r>
              <a:rPr lang="es-ES" sz="2400" dirty="0" smtClean="0"/>
              <a:t>de un colectivo que permiten la expresión de la salud".</a:t>
            </a:r>
            <a:endParaRPr lang="es-MX" sz="2400" dirty="0" smtClean="0"/>
          </a:p>
          <a:p>
            <a:endParaRPr lang="es-MX" dirty="0" smtClean="0"/>
          </a:p>
        </p:txBody>
      </p:sp>
    </p:spTree>
    <p:extLst>
      <p:ext uri="{BB962C8B-B14F-4D97-AF65-F5344CB8AC3E}">
        <p14:creationId xmlns:p14="http://schemas.microsoft.com/office/powerpoint/2010/main" val="202385568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dondear rectángulo de esquina diagonal"/>
          <p:cNvSpPr/>
          <p:nvPr/>
        </p:nvSpPr>
        <p:spPr bwMode="auto">
          <a:xfrm>
            <a:off x="1357334" y="912936"/>
            <a:ext cx="9889067" cy="2038061"/>
          </a:xfrm>
          <a:prstGeom prst="round2DiagRect">
            <a:avLst/>
          </a:prstGeom>
          <a:solidFill>
            <a:schemeClr val="bg1">
              <a:lumMod val="95000"/>
            </a:schemeClr>
          </a:solidFill>
          <a:ln w="38100" cap="flat" cmpd="sng" algn="ctr">
            <a:solidFill>
              <a:srgbClr val="FF7C80"/>
            </a:solidFill>
            <a:prstDash val="solid"/>
            <a:round/>
            <a:headEnd type="none" w="med" len="med"/>
            <a:tailEnd type="none" w="med" len="med"/>
          </a:ln>
          <a:effectLst/>
          <a:extLst/>
        </p:spPr>
        <p:txBody>
          <a:bodyPr wrap="none"/>
          <a:lstStyle/>
          <a:p>
            <a:pPr>
              <a:defRPr/>
            </a:pPr>
            <a:endParaRPr lang="es-MX"/>
          </a:p>
        </p:txBody>
      </p:sp>
      <p:sp>
        <p:nvSpPr>
          <p:cNvPr id="9" name="2 Marcador de contenido"/>
          <p:cNvSpPr txBox="1">
            <a:spLocks/>
          </p:cNvSpPr>
          <p:nvPr/>
        </p:nvSpPr>
        <p:spPr>
          <a:xfrm>
            <a:off x="1357334" y="586071"/>
            <a:ext cx="9751484" cy="4114800"/>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algn="ctr"/>
            <a:endParaRPr lang="es-ES" dirty="0" smtClean="0"/>
          </a:p>
          <a:p>
            <a:pPr algn="just"/>
            <a:r>
              <a:rPr lang="es-ES" sz="2400" dirty="0" smtClean="0"/>
              <a:t>Por tanto, este enfoque busca en primer lugar, producir y aplicar conocimientos técnico-científicos que permitan identificar los factores de riesgo</a:t>
            </a:r>
            <a:r>
              <a:rPr lang="es-MX" sz="2400" dirty="0" smtClean="0"/>
              <a:t> </a:t>
            </a:r>
            <a:r>
              <a:rPr lang="es-ES" sz="2400" dirty="0" smtClean="0"/>
              <a:t>y los factores protectores, en segundo lugar permite desarrollar estrategias de educación y acción.</a:t>
            </a:r>
            <a:endParaRPr lang="es-MX" sz="2400" dirty="0" smtClean="0"/>
          </a:p>
          <a:p>
            <a:endParaRPr lang="es-MX" dirty="0" smtClean="0"/>
          </a:p>
          <a:p>
            <a:endParaRPr lang="es-MX" dirty="0" smtClean="0"/>
          </a:p>
        </p:txBody>
      </p:sp>
    </p:spTree>
    <p:extLst>
      <p:ext uri="{BB962C8B-B14F-4D97-AF65-F5344CB8AC3E}">
        <p14:creationId xmlns:p14="http://schemas.microsoft.com/office/powerpoint/2010/main" val="2023855687"/>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1391477" y="2060848"/>
            <a:ext cx="9747578" cy="3744416"/>
          </a:xfrm>
        </p:spPr>
        <p:txBody>
          <a:bodyPr>
            <a:normAutofit/>
          </a:bodyPr>
          <a:lstStyle/>
          <a:p>
            <a:pPr marL="68580" indent="0" algn="just">
              <a:buNone/>
            </a:pPr>
            <a:r>
              <a:rPr lang="es-ES" sz="2400" dirty="0" smtClean="0">
                <a:solidFill>
                  <a:schemeClr val="tx1"/>
                </a:solidFill>
                <a:latin typeface="Arial" charset="0"/>
              </a:rPr>
              <a:t>Proceso </a:t>
            </a:r>
            <a:r>
              <a:rPr lang="es-ES" sz="2400" dirty="0">
                <a:solidFill>
                  <a:schemeClr val="tx1"/>
                </a:solidFill>
                <a:latin typeface="Arial" charset="0"/>
              </a:rPr>
              <a:t>evolutivo y constante que va modificando la conducta del individuo a través de conocimientos y experiencia que se adquieren de diversas formas y medios, y </a:t>
            </a:r>
            <a:r>
              <a:rPr lang="es-ES" sz="2400" dirty="0" smtClean="0">
                <a:solidFill>
                  <a:schemeClr val="tx1"/>
                </a:solidFill>
                <a:latin typeface="Arial" charset="0"/>
              </a:rPr>
              <a:t>esta </a:t>
            </a:r>
            <a:r>
              <a:rPr lang="es-ES" sz="2400" dirty="0">
                <a:solidFill>
                  <a:schemeClr val="tx1"/>
                </a:solidFill>
              </a:rPr>
              <a:t>p</a:t>
            </a:r>
            <a:r>
              <a:rPr lang="es-ES" sz="2400" dirty="0" smtClean="0">
                <a:solidFill>
                  <a:schemeClr val="tx1"/>
                </a:solidFill>
              </a:rPr>
              <a:t>uede ser:</a:t>
            </a:r>
          </a:p>
          <a:p>
            <a:pPr marL="68580" indent="0" algn="ctr">
              <a:buNone/>
            </a:pPr>
            <a:endParaRPr lang="es-ES" dirty="0"/>
          </a:p>
          <a:p>
            <a:pPr>
              <a:buFont typeface="Wingdings" pitchFamily="2" charset="2"/>
              <a:buChar char="§"/>
            </a:pPr>
            <a:r>
              <a:rPr lang="es-ES" dirty="0"/>
              <a:t> Formal e informal</a:t>
            </a:r>
          </a:p>
          <a:p>
            <a:pPr>
              <a:buFont typeface="Wingdings" pitchFamily="2" charset="2"/>
              <a:buChar char="§"/>
            </a:pPr>
            <a:r>
              <a:rPr lang="es-ES" dirty="0"/>
              <a:t>Consciente e inconscientemente </a:t>
            </a:r>
          </a:p>
          <a:p>
            <a:pPr algn="ctr"/>
            <a:endParaRPr lang="es-ES" b="1" dirty="0">
              <a:solidFill>
                <a:srgbClr val="FF0066"/>
              </a:solidFill>
            </a:endParaRPr>
          </a:p>
          <a:p>
            <a:pPr algn="ctr">
              <a:spcBef>
                <a:spcPct val="50000"/>
              </a:spcBef>
            </a:pPr>
            <a:endParaRPr lang="es-ES" b="1" dirty="0">
              <a:solidFill>
                <a:srgbClr val="FF0066"/>
              </a:solidFill>
            </a:endParaRPr>
          </a:p>
          <a:p>
            <a:pPr marL="68580" indent="0" algn="ctr">
              <a:buNone/>
            </a:pPr>
            <a:endParaRPr lang="es-ES" b="1" dirty="0">
              <a:latin typeface="Arial" charset="0"/>
            </a:endParaRPr>
          </a:p>
          <a:p>
            <a:pPr marL="68580" indent="0">
              <a:buNone/>
            </a:pPr>
            <a:endParaRPr lang="es-MX" dirty="0"/>
          </a:p>
        </p:txBody>
      </p:sp>
      <p:sp>
        <p:nvSpPr>
          <p:cNvPr id="5" name="4 Título"/>
          <p:cNvSpPr>
            <a:spLocks noGrp="1"/>
          </p:cNvSpPr>
          <p:nvPr>
            <p:ph type="title"/>
          </p:nvPr>
        </p:nvSpPr>
        <p:spPr/>
        <p:txBody>
          <a:bodyPr>
            <a:normAutofit/>
          </a:bodyPr>
          <a:lstStyle/>
          <a:p>
            <a:pPr algn="ctr"/>
            <a:r>
              <a:rPr lang="es-MX" sz="2800" dirty="0"/>
              <a:t>Educación</a:t>
            </a:r>
          </a:p>
        </p:txBody>
      </p:sp>
    </p:spTree>
    <p:extLst>
      <p:ext uri="{BB962C8B-B14F-4D97-AF65-F5344CB8AC3E}">
        <p14:creationId xmlns:p14="http://schemas.microsoft.com/office/powerpoint/2010/main" val="326051668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000" dirty="0" smtClean="0"/>
              <a:t>Promoción</a:t>
            </a:r>
            <a:endParaRPr lang="es-MX" sz="3000" dirty="0"/>
          </a:p>
        </p:txBody>
      </p:sp>
      <p:sp>
        <p:nvSpPr>
          <p:cNvPr id="3" name="2 Marcador de contenido"/>
          <p:cNvSpPr>
            <a:spLocks noGrp="1"/>
          </p:cNvSpPr>
          <p:nvPr>
            <p:ph idx="1"/>
          </p:nvPr>
        </p:nvSpPr>
        <p:spPr>
          <a:xfrm>
            <a:off x="810491" y="2015732"/>
            <a:ext cx="10816936" cy="3450613"/>
          </a:xfrm>
        </p:spPr>
        <p:txBody>
          <a:bodyPr>
            <a:normAutofit fontScale="92500" lnSpcReduction="20000"/>
          </a:bodyPr>
          <a:lstStyle/>
          <a:p>
            <a:pPr algn="just"/>
            <a:r>
              <a:rPr lang="es-MX" sz="2400" dirty="0"/>
              <a:t>Del latín </a:t>
            </a:r>
            <a:r>
              <a:rPr lang="es-MX" sz="2400" i="1" dirty="0"/>
              <a:t>promotĭo</a:t>
            </a:r>
            <a:r>
              <a:rPr lang="es-MX" sz="2400" dirty="0"/>
              <a:t> que describe al </a:t>
            </a:r>
            <a:r>
              <a:rPr lang="es-MX" sz="2400" b="1" dirty="0"/>
              <a:t>acto y consecuencia de promover</a:t>
            </a:r>
            <a:r>
              <a:rPr lang="es-MX" sz="2400" dirty="0"/>
              <a:t>(impulso que se le puede dar a un objeto o procedimiento), a tomar la iniciativa para concretar algo, a una mejora de las condiciones o al desarrollo de acciones para dar a conocer un determinado </a:t>
            </a:r>
            <a:r>
              <a:rPr lang="es-MX" sz="2400" dirty="0" smtClean="0"/>
              <a:t>asunto.</a:t>
            </a:r>
          </a:p>
          <a:p>
            <a:pPr algn="just"/>
            <a:endParaRPr lang="es-MX" dirty="0"/>
          </a:p>
          <a:p>
            <a:pPr marL="0" indent="0" algn="just">
              <a:buNone/>
            </a:pPr>
            <a:r>
              <a:rPr lang="es-MX" sz="2200" b="1" dirty="0" smtClean="0">
                <a:latin typeface="Gisha" pitchFamily="34" charset="-79"/>
                <a:cs typeface="Gisha" pitchFamily="34" charset="-79"/>
              </a:rPr>
              <a:t>Promoción </a:t>
            </a:r>
            <a:r>
              <a:rPr lang="es-MX" sz="2200" b="1" dirty="0">
                <a:latin typeface="Gisha" pitchFamily="34" charset="-79"/>
                <a:cs typeface="Gisha" pitchFamily="34" charset="-79"/>
              </a:rPr>
              <a:t>de la </a:t>
            </a:r>
            <a:r>
              <a:rPr lang="es-MX" sz="2200" b="1" dirty="0" smtClean="0">
                <a:latin typeface="Gisha" pitchFamily="34" charset="-79"/>
                <a:cs typeface="Gisha" pitchFamily="34" charset="-79"/>
              </a:rPr>
              <a:t>salud</a:t>
            </a:r>
            <a:endParaRPr lang="es-MX" sz="2200" b="1" dirty="0">
              <a:solidFill>
                <a:srgbClr val="0070C0"/>
              </a:solidFill>
              <a:latin typeface="Gisha" pitchFamily="34" charset="-79"/>
              <a:cs typeface="Gisha" pitchFamily="34" charset="-79"/>
            </a:endParaRPr>
          </a:p>
          <a:p>
            <a:pPr marL="0" indent="0" algn="just">
              <a:buNone/>
            </a:pPr>
            <a:r>
              <a:rPr lang="es-MX" dirty="0" smtClean="0"/>
              <a:t>Es </a:t>
            </a:r>
            <a:r>
              <a:rPr lang="es-MX" dirty="0"/>
              <a:t>el proceso que permite a las personas incrementar el control sobre su salud para </a:t>
            </a:r>
            <a:r>
              <a:rPr lang="es-MX" dirty="0" smtClean="0"/>
              <a:t>mejorarla.</a:t>
            </a:r>
            <a:endParaRPr lang="es-MX" dirty="0"/>
          </a:p>
          <a:p>
            <a:pPr marL="0" indent="0" algn="just">
              <a:buNone/>
            </a:pPr>
            <a:endParaRPr lang="es-MX" sz="1600" dirty="0"/>
          </a:p>
          <a:p>
            <a:pPr marL="0" indent="0" algn="just">
              <a:buNone/>
            </a:pPr>
            <a:r>
              <a:rPr lang="es-MX" sz="1600" dirty="0" smtClean="0"/>
              <a:t>Referencia</a:t>
            </a:r>
            <a:r>
              <a:rPr lang="es-MX" sz="1600" dirty="0"/>
              <a:t>: Carta de Ottawa para la Promoción de la Salud, OMS, Ginebra, </a:t>
            </a:r>
            <a:r>
              <a:rPr lang="es-MX" sz="1600" dirty="0" smtClean="0"/>
              <a:t>1986</a:t>
            </a:r>
            <a:endParaRPr lang="es-MX"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05468">
            <a:off x="245024" y="159495"/>
            <a:ext cx="2341970" cy="16218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descr="Resultado de imagen para promoción de la sal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26201">
            <a:off x="10205377" y="4801892"/>
            <a:ext cx="1606714" cy="991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582940"/>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403</TotalTime>
  <Words>1962</Words>
  <Application>Microsoft Office PowerPoint</Application>
  <PresentationFormat>Personalizado</PresentationFormat>
  <Paragraphs>193</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Gallery</vt:lpstr>
      <vt:lpstr>Presentación de PowerPoint</vt:lpstr>
      <vt:lpstr>OBJETIVO DE LA UNIDAD DE APRENDIZAJE</vt:lpstr>
      <vt:lpstr>Unidad 1. Generalidades de la promoción y educación para la salud</vt:lpstr>
      <vt:lpstr>Salud</vt:lpstr>
      <vt:lpstr>Salud</vt:lpstr>
      <vt:lpstr>Presentación de PowerPoint</vt:lpstr>
      <vt:lpstr>Presentación de PowerPoint</vt:lpstr>
      <vt:lpstr>Educación</vt:lpstr>
      <vt:lpstr>Promoción</vt:lpstr>
      <vt:lpstr>Educación para la salud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Antecedentes</vt:lpstr>
      <vt:lpstr>Siglo XX</vt:lpstr>
      <vt:lpstr>ANTECEDENTES PRÓXIMOS A LA CONFERENCIA INTERNACIONAL DE PROMOCIÓN DE LA SALUD Y LA CARTA DE OTAWA.</vt:lpstr>
      <vt:lpstr>Presentación de PowerPoint</vt:lpstr>
      <vt:lpstr>Presentación de PowerPoint</vt:lpstr>
      <vt:lpstr>Presentación de PowerPoint</vt:lpstr>
      <vt:lpstr>Importancia de la educación para la salud</vt:lpstr>
      <vt:lpstr>Objetivos</vt:lpstr>
      <vt:lpstr>Presentación de PowerPoint</vt:lpstr>
      <vt:lpstr>Presentación de PowerPoint</vt:lpstr>
      <vt:lpstr>Presentación de PowerPoint</vt:lpstr>
      <vt:lpstr>Carta de Ottawa</vt:lpstr>
      <vt:lpstr>Presentación de PowerPoint</vt:lpstr>
      <vt:lpstr>Presentación de PowerPoint</vt:lpstr>
      <vt:lpstr>Presentación de PowerPoint</vt:lpstr>
      <vt:lpstr>BIBLIOGRAFIA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CAMPOS Y AREAS DE APLICACIÓN DE LA PROMOCION Y EDUCACION PARA LA SALUD</dc:title>
  <dc:creator>Carla Gleez.</dc:creator>
  <cp:lastModifiedBy>EContinua</cp:lastModifiedBy>
  <cp:revision>43</cp:revision>
  <dcterms:created xsi:type="dcterms:W3CDTF">2016-08-18T12:33:49Z</dcterms:created>
  <dcterms:modified xsi:type="dcterms:W3CDTF">2016-10-12T21:12:17Z</dcterms:modified>
</cp:coreProperties>
</file>